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15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77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F38F-6FD2-4B65-A1AF-1356DE335C67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44EF4-29CD-417C-B286-72E524BC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6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CS425 Final Project</a:t>
            </a:r>
            <a:br>
              <a:rPr lang="en-US" dirty="0" smtClean="0"/>
            </a:br>
            <a:r>
              <a:rPr lang="en-US" dirty="0" smtClean="0"/>
              <a:t>TCBT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Ayesha Ahmed, Andrew Caron, Emily Warman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Ownership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Ayesha Ahmed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estructured </a:t>
            </a:r>
            <a:r>
              <a:rPr lang="en-US" dirty="0"/>
              <a:t>and created </a:t>
            </a:r>
            <a:r>
              <a:rPr lang="en-US" dirty="0" smtClean="0"/>
              <a:t>tables </a:t>
            </a:r>
          </a:p>
          <a:p>
            <a:r>
              <a:rPr lang="en-US" dirty="0"/>
              <a:t>I</a:t>
            </a:r>
            <a:r>
              <a:rPr lang="en-US" dirty="0" smtClean="0"/>
              <a:t>nserted </a:t>
            </a:r>
            <a:r>
              <a:rPr lang="en-US" dirty="0"/>
              <a:t>test </a:t>
            </a:r>
            <a:r>
              <a:rPr lang="en-US" dirty="0" smtClean="0"/>
              <a:t>data </a:t>
            </a:r>
          </a:p>
          <a:p>
            <a:r>
              <a:rPr lang="en-US" dirty="0"/>
              <a:t>W</a:t>
            </a:r>
            <a:r>
              <a:rPr lang="en-US" dirty="0" smtClean="0"/>
              <a:t>rote </a:t>
            </a:r>
            <a:r>
              <a:rPr lang="en-US" dirty="0"/>
              <a:t>backend Java code for GUI information </a:t>
            </a:r>
            <a:r>
              <a:rPr lang="en-US" dirty="0" smtClean="0"/>
              <a:t>parsing</a:t>
            </a:r>
          </a:p>
          <a:p>
            <a:r>
              <a:rPr lang="en-US" dirty="0"/>
              <a:t>I</a:t>
            </a:r>
            <a:r>
              <a:rPr lang="en-US" dirty="0" smtClean="0"/>
              <a:t>ntegrated </a:t>
            </a:r>
            <a:r>
              <a:rPr lang="en-US" dirty="0"/>
              <a:t>some backend functions with the frontend </a:t>
            </a:r>
            <a:r>
              <a:rPr lang="en-US" dirty="0" smtClean="0"/>
              <a:t>GUI</a:t>
            </a:r>
          </a:p>
          <a:p>
            <a:r>
              <a:rPr lang="en-US" dirty="0" smtClean="0"/>
              <a:t>Wrote </a:t>
            </a:r>
            <a:r>
              <a:rPr lang="en-US" dirty="0"/>
              <a:t>the Design </a:t>
            </a:r>
            <a:r>
              <a:rPr lang="en-US" dirty="0" smtClean="0"/>
              <a:t>Document </a:t>
            </a:r>
          </a:p>
          <a:p>
            <a:r>
              <a:rPr lang="en-US" dirty="0" smtClean="0"/>
              <a:t>Demo </a:t>
            </a:r>
            <a:r>
              <a:rPr lang="en-US" dirty="0"/>
              <a:t>Slides and </a:t>
            </a:r>
            <a:r>
              <a:rPr lang="en-US" dirty="0" smtClean="0"/>
              <a:t>README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Andrew Caron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ade </a:t>
            </a:r>
            <a:r>
              <a:rPr lang="en-US" dirty="0"/>
              <a:t>the GUI interface for </a:t>
            </a:r>
            <a:r>
              <a:rPr lang="en-US" dirty="0" smtClean="0"/>
              <a:t>users</a:t>
            </a:r>
          </a:p>
          <a:p>
            <a:r>
              <a:rPr lang="en-US" dirty="0"/>
              <a:t>C</a:t>
            </a:r>
            <a:r>
              <a:rPr lang="en-US" dirty="0" smtClean="0"/>
              <a:t>hecked </a:t>
            </a:r>
            <a:r>
              <a:rPr lang="en-US" dirty="0"/>
              <a:t>table </a:t>
            </a:r>
            <a:r>
              <a:rPr lang="en-US" dirty="0" smtClean="0"/>
              <a:t>structure</a:t>
            </a:r>
          </a:p>
          <a:p>
            <a:r>
              <a:rPr lang="en-US" dirty="0"/>
              <a:t>C</a:t>
            </a:r>
            <a:r>
              <a:rPr lang="en-US" dirty="0" smtClean="0"/>
              <a:t>onnected </a:t>
            </a:r>
            <a:r>
              <a:rPr lang="en-US" dirty="0"/>
              <a:t>backend with </a:t>
            </a:r>
            <a:r>
              <a:rPr lang="en-US" dirty="0" smtClean="0"/>
              <a:t>frontend</a:t>
            </a:r>
          </a:p>
          <a:p>
            <a:r>
              <a:rPr lang="en-US" dirty="0"/>
              <a:t>W</a:t>
            </a:r>
            <a:r>
              <a:rPr lang="en-US" dirty="0" smtClean="0"/>
              <a:t>rote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Wrote </a:t>
            </a:r>
            <a:r>
              <a:rPr lang="en-US" dirty="0"/>
              <a:t>insert-update-delete </a:t>
            </a:r>
            <a:r>
              <a:rPr lang="en-US" dirty="0" smtClean="0"/>
              <a:t>queries </a:t>
            </a:r>
          </a:p>
          <a:p>
            <a:r>
              <a:rPr lang="en-US" dirty="0"/>
              <a:t>W</a:t>
            </a:r>
            <a:r>
              <a:rPr lang="en-US" dirty="0" smtClean="0"/>
              <a:t>rote </a:t>
            </a:r>
            <a:r>
              <a:rPr lang="en-US" dirty="0"/>
              <a:t>the Test Document.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Emily Warman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</a:t>
            </a:r>
            <a:r>
              <a:rPr lang="en-US" dirty="0"/>
              <a:t>backend Java code for GUI information </a:t>
            </a:r>
            <a:r>
              <a:rPr lang="en-US" dirty="0" smtClean="0"/>
              <a:t>parsing</a:t>
            </a:r>
          </a:p>
          <a:p>
            <a:r>
              <a:rPr lang="en-US" dirty="0"/>
              <a:t>I</a:t>
            </a:r>
            <a:r>
              <a:rPr lang="en-US" dirty="0" smtClean="0"/>
              <a:t>ntegrated </a:t>
            </a:r>
            <a:r>
              <a:rPr lang="en-US" dirty="0"/>
              <a:t>backend functions with the frontend </a:t>
            </a:r>
            <a:r>
              <a:rPr lang="en-US" dirty="0" smtClean="0"/>
              <a:t>GUI</a:t>
            </a:r>
          </a:p>
          <a:p>
            <a:r>
              <a:rPr lang="en-US" dirty="0" smtClean="0"/>
              <a:t>Made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Wrote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Checked </a:t>
            </a:r>
            <a:r>
              <a:rPr lang="en-US" dirty="0"/>
              <a:t>table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made a GUI application connected to our database which stores and parses the data requested by the user.</a:t>
            </a:r>
          </a:p>
          <a:p>
            <a:r>
              <a:rPr lang="en-US" dirty="0" smtClean="0"/>
              <a:t>Our program provides the user with different information and tasks according to their user type. (</a:t>
            </a:r>
            <a:r>
              <a:rPr lang="en-US" dirty="0" err="1" smtClean="0"/>
              <a:t>ie</a:t>
            </a:r>
            <a:r>
              <a:rPr lang="en-US" dirty="0" smtClean="0"/>
              <a:t>: Admin, Registered user, </a:t>
            </a:r>
            <a:r>
              <a:rPr lang="en-US" dirty="0" err="1" smtClean="0"/>
              <a:t>ect</a:t>
            </a:r>
            <a:r>
              <a:rPr lang="en-US" dirty="0" smtClean="0"/>
              <a:t>.)</a:t>
            </a:r>
          </a:p>
          <a:p>
            <a:r>
              <a:rPr lang="en-US" dirty="0" smtClean="0"/>
              <a:t>The program will allow certain Admin privileges based on the Admin’s type.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smtClean="0"/>
              <a:t>Owner, Manager, </a:t>
            </a:r>
            <a:r>
              <a:rPr lang="en-US" dirty="0" err="1"/>
              <a:t>ect</a:t>
            </a:r>
            <a:r>
              <a:rPr lang="en-US" dirty="0"/>
              <a:t>.)</a:t>
            </a:r>
          </a:p>
          <a:p>
            <a:r>
              <a:rPr lang="en-US" dirty="0" smtClean="0"/>
              <a:t>The program implements insert, update and delete statements to our SQL database.</a:t>
            </a:r>
          </a:p>
          <a:p>
            <a:r>
              <a:rPr lang="en-US" dirty="0" smtClean="0"/>
              <a:t>We have made the GUI application for TCBT user-friendly and reliable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queries provided answer the query questions in the deliverables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8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205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CS425 Final Project TCBT</vt:lpstr>
      <vt:lpstr>Feature Ownership</vt:lpstr>
      <vt:lpstr>Ayesha Ahmed</vt:lpstr>
      <vt:lpstr>Andrew Caron</vt:lpstr>
      <vt:lpstr>Emily Warman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Final Project TCBT</dc:title>
  <dc:creator>Ayesha Ahmed</dc:creator>
  <cp:lastModifiedBy>Ayesha Ahmed</cp:lastModifiedBy>
  <cp:revision>4</cp:revision>
  <dcterms:created xsi:type="dcterms:W3CDTF">2015-12-11T15:52:50Z</dcterms:created>
  <dcterms:modified xsi:type="dcterms:W3CDTF">2015-12-12T22:20:05Z</dcterms:modified>
</cp:coreProperties>
</file>