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59" r:id="rId4"/>
    <p:sldId id="266" r:id="rId5"/>
    <p:sldId id="267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D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1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6C5C10D-7293-46C8-8300-E858D14C31E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8289440-D0C3-4885-9D3E-4A4E983B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4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AF7B0-CF47-4719-852E-C9A22198EE53}"/>
              </a:ext>
            </a:extLst>
          </p:cNvPr>
          <p:cNvSpPr/>
          <p:nvPr/>
        </p:nvSpPr>
        <p:spPr>
          <a:xfrm>
            <a:off x="1269508" y="566821"/>
            <a:ext cx="9880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Natural Language Commands to a Robot Control System Automatically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D49D89-6B8A-459E-89BC-2CA0A3BC0BC3}"/>
              </a:ext>
            </a:extLst>
          </p:cNvPr>
          <p:cNvSpPr/>
          <p:nvPr/>
        </p:nvSpPr>
        <p:spPr>
          <a:xfrm>
            <a:off x="4176152" y="4320443"/>
            <a:ext cx="3227412" cy="8461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Ayesha Akter-21166014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61DEC-1CBB-401F-8D5E-E75EE2A33A77}"/>
              </a:ext>
            </a:extLst>
          </p:cNvPr>
          <p:cNvSpPr/>
          <p:nvPr/>
        </p:nvSpPr>
        <p:spPr>
          <a:xfrm>
            <a:off x="3403382" y="2258966"/>
            <a:ext cx="4790708" cy="1446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For</a:t>
            </a:r>
          </a:p>
          <a:p>
            <a:pPr algn="ctr"/>
            <a:r>
              <a:rPr lang="en-US" b="1" dirty="0" err="1"/>
              <a:t>Annajiat</a:t>
            </a:r>
            <a:r>
              <a:rPr lang="en-US" b="1" dirty="0"/>
              <a:t> Alim Rasel</a:t>
            </a:r>
          </a:p>
          <a:p>
            <a:pPr algn="ctr"/>
            <a:r>
              <a:rPr lang="en-US" dirty="0"/>
              <a:t>CSE-712:Symbolic Machine Learning II</a:t>
            </a:r>
          </a:p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50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42"/>
    </mc:Choice>
    <mc:Fallback xmlns="">
      <p:transition spd="slow" advTm="269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072110-8F83-49BE-BD90-04FB3A894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3" y="342632"/>
            <a:ext cx="3964816" cy="6172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59FB7C-020D-4B2D-AD77-B69D57AD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32" y="330367"/>
            <a:ext cx="3548412" cy="6174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6D12B-53A1-47DC-A57F-3CA1114EF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60" y="330367"/>
            <a:ext cx="3964816" cy="61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8"/>
    </mc:Choice>
    <mc:Fallback xmlns="">
      <p:transition spd="slow" advTm="235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3058BB1-78CE-4FAA-A105-8600CDA64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0" y="1969643"/>
            <a:ext cx="3901778" cy="2918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737811-8178-43E7-9E94-10EAB0FA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51" y="1694065"/>
            <a:ext cx="4328535" cy="38941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46BCED8-23F5-4BB4-9D2C-B4415081590E}"/>
              </a:ext>
            </a:extLst>
          </p:cNvPr>
          <p:cNvSpPr/>
          <p:nvPr/>
        </p:nvSpPr>
        <p:spPr>
          <a:xfrm>
            <a:off x="1280828" y="291613"/>
            <a:ext cx="9880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Natural Language Commands to a Robot Control System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2919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11"/>
    </mc:Choice>
    <mc:Fallback xmlns="">
      <p:transition spd="slow" advTm="457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385EE8-EEC8-430D-A08A-1CFA2725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341329"/>
            <a:ext cx="4191363" cy="32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67C762-20C5-40CC-9D53-0679ED74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34" y="1644039"/>
            <a:ext cx="4374259" cy="46943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A72F8A-59E8-4165-8247-A711F5BCFD95}"/>
              </a:ext>
            </a:extLst>
          </p:cNvPr>
          <p:cNvSpPr/>
          <p:nvPr/>
        </p:nvSpPr>
        <p:spPr>
          <a:xfrm>
            <a:off x="1155577" y="471097"/>
            <a:ext cx="9880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Natural Language Commands to a Robot Control System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24445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30"/>
    </mc:Choice>
    <mc:Fallback xmlns="">
      <p:transition spd="slow" advTm="534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43E38-3755-4F91-B299-68515F8E0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02" y="1439092"/>
            <a:ext cx="3992898" cy="4922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62ED5-0728-4224-BBC2-ECC2807AD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68" y="772278"/>
            <a:ext cx="3990152" cy="55890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16A7724-BF92-4571-A3B7-C792D6323F62}"/>
              </a:ext>
            </a:extLst>
          </p:cNvPr>
          <p:cNvSpPr/>
          <p:nvPr/>
        </p:nvSpPr>
        <p:spPr>
          <a:xfrm>
            <a:off x="417251" y="132644"/>
            <a:ext cx="9880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Natural Language Commands to a Robot Control System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8561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22"/>
    </mc:Choice>
    <mc:Fallback xmlns="">
      <p:transition spd="slow" advTm="432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1A9C-CFB7-4B66-8C5F-7095D8B90D33}"/>
              </a:ext>
            </a:extLst>
          </p:cNvPr>
          <p:cNvSpPr/>
          <p:nvPr/>
        </p:nvSpPr>
        <p:spPr>
          <a:xfrm>
            <a:off x="1961966" y="229470"/>
            <a:ext cx="9880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Natural Language Commands </a:t>
            </a:r>
          </a:p>
          <a:p>
            <a:pPr algn="r"/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to a Robot Control</a:t>
            </a:r>
          </a:p>
          <a:p>
            <a:pPr algn="r"/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System Automatically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1BF49-FCCB-40A6-BDED-2BAF25A15FE2}"/>
              </a:ext>
            </a:extLst>
          </p:cNvPr>
          <p:cNvSpPr txBox="1"/>
          <p:nvPr/>
        </p:nvSpPr>
        <p:spPr>
          <a:xfrm>
            <a:off x="454981" y="340701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 Black" panose="020B0A04020102020204" pitchFamily="34" charset="0"/>
              </a:rPr>
              <a:t>3 . Technical Approach . . . . .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9C6AB-1DE6-451D-AAF6-233EB5A5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12" y="2787828"/>
            <a:ext cx="3929854" cy="1935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356D1-6511-4E2A-8A45-609F5048E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1" y="1027230"/>
            <a:ext cx="3317727" cy="56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41"/>
    </mc:Choice>
    <mc:Fallback xmlns="">
      <p:transition spd="slow" advTm="254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F4932-FE4B-4577-BE73-E01B9243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17" y="2517702"/>
            <a:ext cx="3943199" cy="3048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DA885-6F8F-4115-8050-27683EE94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97" y="2693310"/>
            <a:ext cx="3459780" cy="2872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5094B4-BAD2-47B6-9F2F-3A953880EBDB}"/>
              </a:ext>
            </a:extLst>
          </p:cNvPr>
          <p:cNvSpPr/>
          <p:nvPr/>
        </p:nvSpPr>
        <p:spPr>
          <a:xfrm>
            <a:off x="1269508" y="566821"/>
            <a:ext cx="9880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Natural Language Commands to a Robot Control System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26349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66"/>
    </mc:Choice>
    <mc:Fallback xmlns="">
      <p:transition spd="slow" advTm="743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4D5CB-4ADA-4E7E-BBB9-DD549744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32" y="2795226"/>
            <a:ext cx="4159771" cy="3519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B17B4-B99D-4AC7-8444-D65E5DF04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75" y="820856"/>
            <a:ext cx="2531031" cy="5824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C9A150-39B8-4A24-A742-24DD2DAB8167}"/>
              </a:ext>
            </a:extLst>
          </p:cNvPr>
          <p:cNvSpPr/>
          <p:nvPr/>
        </p:nvSpPr>
        <p:spPr>
          <a:xfrm>
            <a:off x="181544" y="451411"/>
            <a:ext cx="9880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Natural Language Commands </a:t>
            </a:r>
          </a:p>
          <a:p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to a Robot Control </a:t>
            </a:r>
          </a:p>
          <a:p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System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32208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7"/>
    </mc:Choice>
    <mc:Fallback xmlns="">
      <p:transition spd="slow" advTm="17657"/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1547</TotalTime>
  <Words>92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 Light</vt:lpstr>
      <vt:lpstr>Times New Roman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chandni</dc:creator>
  <cp:lastModifiedBy>ayesha chandni</cp:lastModifiedBy>
  <cp:revision>49</cp:revision>
  <dcterms:created xsi:type="dcterms:W3CDTF">2021-05-17T05:17:26Z</dcterms:created>
  <dcterms:modified xsi:type="dcterms:W3CDTF">2021-05-24T12:25:02Z</dcterms:modified>
</cp:coreProperties>
</file>