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282" r:id="rId13"/>
    <p:sldId id="303" r:id="rId14"/>
    <p:sldId id="283" r:id="rId15"/>
    <p:sldId id="304" r:id="rId16"/>
    <p:sldId id="306" r:id="rId17"/>
    <p:sldId id="307" r:id="rId18"/>
    <p:sldId id="308" r:id="rId19"/>
    <p:sldId id="310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0" clrIdx="0">
    <p:extLst>
      <p:ext uri="{19B8F6BF-5375-455C-9EA6-DF929625EA0E}">
        <p15:presenceInfo xmlns:p15="http://schemas.microsoft.com/office/powerpoint/2012/main" userId="88aa69f4306483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Delivery </a:t>
            </a:r>
            <a:r>
              <a:rPr lang="en-US" dirty="0"/>
              <a:t>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4946489" cy="2063635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  <a:p>
            <a:pPr algn="r"/>
            <a:r>
              <a:rPr lang="en-US" dirty="0"/>
              <a:t>Usama Azhar</a:t>
            </a:r>
          </a:p>
          <a:p>
            <a:pPr algn="r"/>
            <a:r>
              <a:rPr lang="en-US" dirty="0"/>
              <a:t>Ayesha Ali</a:t>
            </a:r>
          </a:p>
          <a:p>
            <a:pPr algn="r"/>
            <a:r>
              <a:rPr lang="en-US" dirty="0"/>
              <a:t>Abdul Wahab</a:t>
            </a:r>
            <a:endParaRPr lang="x-none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7396" y="542697"/>
            <a:ext cx="2455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IoT Project</a:t>
            </a:r>
          </a:p>
        </p:txBody>
      </p:sp>
      <p:pic>
        <p:nvPicPr>
          <p:cNvPr id="5" name="Picture 2" descr="TGGS – Thai-German Graduate School of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93" y="4633622"/>
            <a:ext cx="2628943" cy="157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hardware components used in project are</a:t>
            </a:r>
          </a:p>
          <a:p>
            <a:r>
              <a:rPr lang="en-US" dirty="0"/>
              <a:t>MCU: ESP32 </a:t>
            </a:r>
          </a:p>
          <a:p>
            <a:r>
              <a:rPr lang="en-US" dirty="0"/>
              <a:t>Location (GPS): GPS Module NEO 6M </a:t>
            </a:r>
          </a:p>
          <a:p>
            <a:r>
              <a:rPr lang="en-US" dirty="0"/>
              <a:t>Connectivity: ESP32 built-in Wi-Fi</a:t>
            </a:r>
          </a:p>
          <a:p>
            <a:r>
              <a:rPr lang="en-US" dirty="0"/>
              <a:t>Display: 16*2 LCD</a:t>
            </a:r>
          </a:p>
          <a:p>
            <a:r>
              <a:rPr lang="en-US" dirty="0"/>
              <a:t>Keypad: Hex Keypad </a:t>
            </a:r>
          </a:p>
          <a:p>
            <a:r>
              <a:rPr lang="en-US" dirty="0"/>
              <a:t>Electric Lock: Servo </a:t>
            </a:r>
            <a:r>
              <a:rPr lang="en-US" dirty="0" smtClean="0"/>
              <a:t>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Master’s Mode includes</a:t>
            </a:r>
          </a:p>
          <a:p>
            <a:r>
              <a:rPr lang="en-US" dirty="0" smtClean="0"/>
              <a:t>Initial </a:t>
            </a:r>
            <a:r>
              <a:rPr lang="en-US" dirty="0"/>
              <a:t>password configuration</a:t>
            </a:r>
          </a:p>
          <a:p>
            <a:r>
              <a:rPr lang="en-US" dirty="0"/>
              <a:t>Lock device for shipment</a:t>
            </a:r>
          </a:p>
          <a:p>
            <a:r>
              <a:rPr lang="en-US" dirty="0"/>
              <a:t>Real time tracking and status update</a:t>
            </a:r>
          </a:p>
          <a:p>
            <a:r>
              <a:rPr lang="en-US" dirty="0"/>
              <a:t>Device enable control</a:t>
            </a:r>
          </a:p>
          <a:p>
            <a:r>
              <a:rPr lang="en-US" dirty="0"/>
              <a:t>Password reset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237" y="422026"/>
            <a:ext cx="10058400" cy="7726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Flow (Master’s Side)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80903" y="1391253"/>
            <a:ext cx="1088422" cy="76974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776" y="2629077"/>
            <a:ext cx="1262444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Wi-Fi Connection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023754" y="4884445"/>
            <a:ext cx="1610487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Device Enable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7776" y="3792402"/>
            <a:ext cx="1262444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NETPIE App Connection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4237" y="5050700"/>
            <a:ext cx="1286219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Enable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551166" y="499690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813798" y="504986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5953437" y="2629076"/>
            <a:ext cx="1262444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Keypad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70222" y="2629077"/>
            <a:ext cx="1262444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Configure Device Password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70222" y="3792401"/>
            <a:ext cx="1262444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70222" y="4961018"/>
            <a:ext cx="1262444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User Mode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4"/>
            <a:endCxn id="11" idx="0"/>
          </p:cNvCxnSpPr>
          <p:nvPr/>
        </p:nvCxnSpPr>
        <p:spPr>
          <a:xfrm>
            <a:off x="3825114" y="2161002"/>
            <a:ext cx="3884" cy="46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3" idx="0"/>
          </p:cNvCxnSpPr>
          <p:nvPr/>
        </p:nvCxnSpPr>
        <p:spPr>
          <a:xfrm>
            <a:off x="3828998" y="3210968"/>
            <a:ext cx="0" cy="58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2" idx="0"/>
          </p:cNvCxnSpPr>
          <p:nvPr/>
        </p:nvCxnSpPr>
        <p:spPr>
          <a:xfrm>
            <a:off x="3828998" y="4374293"/>
            <a:ext cx="0" cy="5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1"/>
            <a:endCxn id="15" idx="3"/>
          </p:cNvCxnSpPr>
          <p:nvPr/>
        </p:nvCxnSpPr>
        <p:spPr>
          <a:xfrm flipH="1">
            <a:off x="2210456" y="5341645"/>
            <a:ext cx="81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</p:cNvCxnSpPr>
          <p:nvPr/>
        </p:nvCxnSpPr>
        <p:spPr>
          <a:xfrm>
            <a:off x="4634241" y="5341645"/>
            <a:ext cx="394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47" idx="0"/>
          </p:cNvCxnSpPr>
          <p:nvPr/>
        </p:nvCxnSpPr>
        <p:spPr>
          <a:xfrm flipV="1">
            <a:off x="5039591" y="2629077"/>
            <a:ext cx="3461853" cy="2712568"/>
          </a:xfrm>
          <a:prstGeom prst="bentConnector4">
            <a:avLst>
              <a:gd name="adj1" fmla="val 10867"/>
              <a:gd name="adj2" fmla="val 121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2"/>
          </p:cNvCxnSpPr>
          <p:nvPr/>
        </p:nvCxnSpPr>
        <p:spPr>
          <a:xfrm rot="16200000" flipH="1">
            <a:off x="3283046" y="3916891"/>
            <a:ext cx="414918" cy="3846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413664" y="5341645"/>
            <a:ext cx="0" cy="70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2"/>
            <a:endCxn id="48" idx="0"/>
          </p:cNvCxnSpPr>
          <p:nvPr/>
        </p:nvCxnSpPr>
        <p:spPr>
          <a:xfrm>
            <a:off x="8501444" y="3210968"/>
            <a:ext cx="0" cy="58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50" idx="0"/>
          </p:cNvCxnSpPr>
          <p:nvPr/>
        </p:nvCxnSpPr>
        <p:spPr>
          <a:xfrm>
            <a:off x="8501444" y="4374292"/>
            <a:ext cx="0" cy="58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5" idx="3"/>
            <a:endCxn id="47" idx="1"/>
          </p:cNvCxnSpPr>
          <p:nvPr/>
        </p:nvCxnSpPr>
        <p:spPr>
          <a:xfrm>
            <a:off x="7215881" y="2920022"/>
            <a:ext cx="654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23" grpId="0"/>
      <p:bldP spid="124" grpId="0"/>
      <p:bldP spid="45" grpId="0" animBg="1"/>
      <p:bldP spid="47" grpId="0" animBg="1"/>
      <p:bldP spid="48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User’s </a:t>
            </a:r>
            <a:r>
              <a:rPr lang="en-US" dirty="0"/>
              <a:t>Mode </a:t>
            </a:r>
            <a:r>
              <a:rPr lang="en-US" dirty="0" smtClean="0"/>
              <a:t>includes</a:t>
            </a:r>
          </a:p>
          <a:p>
            <a:r>
              <a:rPr lang="en-US" dirty="0" smtClean="0"/>
              <a:t>Unlock </a:t>
            </a:r>
            <a:r>
              <a:rPr lang="en-US" dirty="0"/>
              <a:t>box through keypad</a:t>
            </a:r>
          </a:p>
          <a:p>
            <a:r>
              <a:rPr lang="en-US" dirty="0"/>
              <a:t>Location information on LCD of box</a:t>
            </a:r>
          </a:p>
          <a:p>
            <a:r>
              <a:rPr lang="en-US" dirty="0"/>
              <a:t>Permanently automatic box locked after max attempts exceed</a:t>
            </a:r>
          </a:p>
          <a:p>
            <a:r>
              <a:rPr lang="en-US" dirty="0"/>
              <a:t>Once box is opened previous password expired</a:t>
            </a:r>
          </a:p>
        </p:txBody>
      </p:sp>
    </p:spTree>
    <p:extLst>
      <p:ext uri="{BB962C8B-B14F-4D97-AF65-F5344CB8AC3E}">
        <p14:creationId xmlns:p14="http://schemas.microsoft.com/office/powerpoint/2010/main" val="33440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237" y="422026"/>
            <a:ext cx="10058400" cy="7726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Flow (user’s side)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20982" y="1595732"/>
            <a:ext cx="914400" cy="6754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6960" y="2609574"/>
            <a:ext cx="1262444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Attempt Wi-Fi Connection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1272939" y="3529898"/>
            <a:ext cx="1610487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Wi-Fi Connection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446960" y="4926020"/>
            <a:ext cx="1262444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Connect to NETPIE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943162" y="2448879"/>
            <a:ext cx="1703693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Password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51897" y="1550999"/>
            <a:ext cx="1286219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LCD Display Messages</a:t>
            </a:r>
            <a:endParaRPr lang="en-US" sz="1200" dirty="0"/>
          </a:p>
        </p:txBody>
      </p:sp>
      <p:sp>
        <p:nvSpPr>
          <p:cNvPr id="16" name="Parallelogram 15"/>
          <p:cNvSpPr/>
          <p:nvPr/>
        </p:nvSpPr>
        <p:spPr>
          <a:xfrm>
            <a:off x="5044492" y="3755484"/>
            <a:ext cx="1538062" cy="654628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Turn Servo to Unlock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5358589" y="5769555"/>
            <a:ext cx="914400" cy="6754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78310" y="2580581"/>
            <a:ext cx="1086058" cy="6412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Notification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4882" y="2619574"/>
            <a:ext cx="91440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Keypad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72680" y="4798888"/>
            <a:ext cx="1286219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 &amp; Location Data to NETPIE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75273" y="4798888"/>
            <a:ext cx="91440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GPS Location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7210737" y="1380483"/>
            <a:ext cx="1703693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Count &gt; Max Attempt</a:t>
            </a:r>
            <a:endParaRPr lang="en-US" sz="1200" dirty="0"/>
          </a:p>
        </p:txBody>
      </p:sp>
      <p:sp>
        <p:nvSpPr>
          <p:cNvPr id="25" name="Parallelogram 24"/>
          <p:cNvSpPr/>
          <p:nvPr/>
        </p:nvSpPr>
        <p:spPr>
          <a:xfrm>
            <a:off x="7371329" y="2609184"/>
            <a:ext cx="1382507" cy="581891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Counter ++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78310" y="1517071"/>
            <a:ext cx="1086058" cy="6412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Device Disabled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0" idx="4"/>
          </p:cNvCxnSpPr>
          <p:nvPr/>
        </p:nvCxnSpPr>
        <p:spPr>
          <a:xfrm>
            <a:off x="2078182" y="2271141"/>
            <a:ext cx="0" cy="33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2078182" y="3191465"/>
            <a:ext cx="1" cy="33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flipH="1">
            <a:off x="2078182" y="4444298"/>
            <a:ext cx="1" cy="48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14" idx="1"/>
          </p:cNvCxnSpPr>
          <p:nvPr/>
        </p:nvCxnSpPr>
        <p:spPr>
          <a:xfrm flipV="1">
            <a:off x="4379282" y="2906079"/>
            <a:ext cx="563880" cy="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2" idx="1"/>
          </p:cNvCxnSpPr>
          <p:nvPr/>
        </p:nvCxnSpPr>
        <p:spPr>
          <a:xfrm>
            <a:off x="4400064" y="5089833"/>
            <a:ext cx="7726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4" idx="0"/>
          </p:cNvCxnSpPr>
          <p:nvPr/>
        </p:nvCxnSpPr>
        <p:spPr>
          <a:xfrm>
            <a:off x="5795007" y="2132890"/>
            <a:ext cx="2" cy="31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16" idx="0"/>
          </p:cNvCxnSpPr>
          <p:nvPr/>
        </p:nvCxnSpPr>
        <p:spPr>
          <a:xfrm>
            <a:off x="5795009" y="3363279"/>
            <a:ext cx="18514" cy="39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4"/>
            <a:endCxn id="22" idx="0"/>
          </p:cNvCxnSpPr>
          <p:nvPr/>
        </p:nvCxnSpPr>
        <p:spPr>
          <a:xfrm>
            <a:off x="5813523" y="4410112"/>
            <a:ext cx="2267" cy="3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2" idx="2"/>
            <a:endCxn id="19" idx="0"/>
          </p:cNvCxnSpPr>
          <p:nvPr/>
        </p:nvCxnSpPr>
        <p:spPr>
          <a:xfrm flipH="1">
            <a:off x="5815789" y="5380779"/>
            <a:ext cx="1" cy="3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5" idx="5"/>
          </p:cNvCxnSpPr>
          <p:nvPr/>
        </p:nvCxnSpPr>
        <p:spPr>
          <a:xfrm flipV="1">
            <a:off x="6646855" y="2900130"/>
            <a:ext cx="797210" cy="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0"/>
          </p:cNvCxnSpPr>
          <p:nvPr/>
        </p:nvCxnSpPr>
        <p:spPr>
          <a:xfrm flipH="1" flipV="1">
            <a:off x="8062582" y="2290884"/>
            <a:ext cx="1" cy="31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26" idx="1"/>
          </p:cNvCxnSpPr>
          <p:nvPr/>
        </p:nvCxnSpPr>
        <p:spPr>
          <a:xfrm>
            <a:off x="8914430" y="1837683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914400" y="3976707"/>
            <a:ext cx="358539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11" idx="1"/>
          </p:cNvCxnSpPr>
          <p:nvPr/>
        </p:nvCxnSpPr>
        <p:spPr>
          <a:xfrm rot="5400000" flipH="1" flipV="1">
            <a:off x="642588" y="3172335"/>
            <a:ext cx="1076187" cy="532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80121" y="3624679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94467" y="4502124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11" name="Elbow Connector 110"/>
          <p:cNvCxnSpPr>
            <a:stCxn id="13" idx="2"/>
          </p:cNvCxnSpPr>
          <p:nvPr/>
        </p:nvCxnSpPr>
        <p:spPr>
          <a:xfrm rot="16200000" flipH="1">
            <a:off x="2333124" y="5252968"/>
            <a:ext cx="508425" cy="10183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15" idx="0"/>
          </p:cNvCxnSpPr>
          <p:nvPr/>
        </p:nvCxnSpPr>
        <p:spPr>
          <a:xfrm rot="5400000" flipH="1" flipV="1">
            <a:off x="2213081" y="2434410"/>
            <a:ext cx="4465336" cy="2698515"/>
          </a:xfrm>
          <a:prstGeom prst="bentConnector3">
            <a:avLst>
              <a:gd name="adj1" fmla="val 105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560693" y="4742023"/>
            <a:ext cx="1003778" cy="6956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NETPIE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22" idx="3"/>
            <a:endCxn id="114" idx="1"/>
          </p:cNvCxnSpPr>
          <p:nvPr/>
        </p:nvCxnSpPr>
        <p:spPr>
          <a:xfrm flipV="1">
            <a:off x="6458899" y="5089833"/>
            <a:ext cx="1101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72100" y="33692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Correct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620105" y="2660519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Incorrect</a:t>
            </a:r>
            <a:endParaRPr lang="en-US" sz="1100" dirty="0"/>
          </a:p>
        </p:txBody>
      </p:sp>
      <p:cxnSp>
        <p:nvCxnSpPr>
          <p:cNvPr id="120" name="Straight Arrow Connector 119"/>
          <p:cNvCxnSpPr>
            <a:stCxn id="24" idx="1"/>
            <a:endCxn id="15" idx="3"/>
          </p:cNvCxnSpPr>
          <p:nvPr/>
        </p:nvCxnSpPr>
        <p:spPr>
          <a:xfrm flipH="1">
            <a:off x="6438116" y="1837683"/>
            <a:ext cx="772621" cy="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6" idx="2"/>
            <a:endCxn id="20" idx="0"/>
          </p:cNvCxnSpPr>
          <p:nvPr/>
        </p:nvCxnSpPr>
        <p:spPr>
          <a:xfrm>
            <a:off x="10021339" y="2158295"/>
            <a:ext cx="0" cy="4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79654" y="159850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4430" y="1598504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65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17" grpId="0" animBg="1"/>
      <p:bldP spid="24" grpId="0" animBg="1"/>
      <p:bldP spid="25" grpId="0" animBg="1"/>
      <p:bldP spid="26" grpId="0" animBg="1"/>
      <p:bldP spid="107" grpId="0"/>
      <p:bldP spid="109" grpId="0"/>
      <p:bldP spid="114" grpId="0" animBg="1"/>
      <p:bldP spid="117" grpId="0"/>
      <p:bldP spid="118" grpId="0"/>
      <p:bldP spid="123" grpId="0"/>
      <p:bldP spid="1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NETPIE APP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38" y="1786572"/>
            <a:ext cx="2587336" cy="472852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441" y="1786572"/>
            <a:ext cx="2539922" cy="47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smart delivery 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455953"/>
          </a:xfrm>
        </p:spPr>
        <p:txBody>
          <a:bodyPr/>
          <a:lstStyle/>
          <a:p>
            <a:pPr algn="ctr"/>
            <a:r>
              <a:rPr lang="en-US" dirty="0" smtClean="0"/>
              <a:t>LOCKED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455953"/>
          </a:xfrm>
        </p:spPr>
        <p:txBody>
          <a:bodyPr/>
          <a:lstStyle/>
          <a:p>
            <a:pPr algn="ctr"/>
            <a:r>
              <a:rPr lang="en-US" dirty="0" smtClean="0"/>
              <a:t>UNLOCKED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22" y="2504209"/>
            <a:ext cx="3556760" cy="3792681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38" y="2504209"/>
            <a:ext cx="3806252" cy="37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Problem:</a:t>
            </a:r>
          </a:p>
          <a:p>
            <a:pPr marL="0" indent="0">
              <a:buNone/>
            </a:pPr>
            <a:r>
              <a:rPr lang="en-US" dirty="0"/>
              <a:t>GPS taking too long (30-45mins) outdoor for satellite connection, even much longer indoor. We have tried following things</a:t>
            </a:r>
          </a:p>
          <a:p>
            <a:r>
              <a:rPr lang="en-US" dirty="0"/>
              <a:t>Voltage regulator to provide stable </a:t>
            </a:r>
            <a:r>
              <a:rPr lang="en-US" dirty="0" smtClean="0"/>
              <a:t>voltage and a capacitor to reduce noise.</a:t>
            </a:r>
            <a:endParaRPr lang="en-US" dirty="0"/>
          </a:p>
          <a:p>
            <a:r>
              <a:rPr lang="en-US" dirty="0"/>
              <a:t>Tried GPS module at different indoor and outdoor locations</a:t>
            </a:r>
          </a:p>
          <a:p>
            <a:r>
              <a:rPr lang="en-US" dirty="0"/>
              <a:t>URANUS 622f and NEO 6m GPS modules were tried.</a:t>
            </a:r>
          </a:p>
          <a:p>
            <a:pPr marL="0" indent="0">
              <a:buNone/>
            </a:pPr>
            <a:r>
              <a:rPr lang="en-US" b="1" u="sng" dirty="0"/>
              <a:t>Possible Solution:</a:t>
            </a:r>
          </a:p>
          <a:p>
            <a:pPr marL="0" indent="0">
              <a:buNone/>
            </a:pPr>
            <a:r>
              <a:rPr lang="en-US" dirty="0"/>
              <a:t>Use of enhanced Antenna with GPS module for better satellite connectivity.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 t="924" b="1490"/>
          <a:stretch/>
        </p:blipFill>
        <p:spPr>
          <a:xfrm>
            <a:off x="644236" y="2514600"/>
            <a:ext cx="5351318" cy="272241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6"/>
          <a:stretch/>
        </p:blipFill>
        <p:spPr>
          <a:xfrm>
            <a:off x="6094974" y="2514600"/>
            <a:ext cx="5241508" cy="2789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318" y="2093976"/>
            <a:ext cx="731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Accurate GPS results from </a:t>
            </a:r>
            <a:r>
              <a:rPr lang="en-US" dirty="0"/>
              <a:t>outdoor connection after 30-40 mins </a:t>
            </a:r>
          </a:p>
        </p:txBody>
      </p:sp>
    </p:spTree>
    <p:extLst>
      <p:ext uri="{BB962C8B-B14F-4D97-AF65-F5344CB8AC3E}">
        <p14:creationId xmlns:p14="http://schemas.microsoft.com/office/powerpoint/2010/main" val="33178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30" y="2708286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sz="6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Any Questions ?</a:t>
            </a:r>
            <a:endParaRPr 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Delivery Box</a:t>
            </a:r>
          </a:p>
          <a:p>
            <a:r>
              <a:rPr lang="en-US" dirty="0"/>
              <a:t>Conceptual Design</a:t>
            </a:r>
          </a:p>
          <a:p>
            <a:r>
              <a:rPr lang="en-US" dirty="0"/>
              <a:t>Features of the </a:t>
            </a:r>
            <a:r>
              <a:rPr lang="en-US" dirty="0" smtClean="0"/>
              <a:t>Project</a:t>
            </a:r>
          </a:p>
          <a:p>
            <a:r>
              <a:rPr lang="en-US" dirty="0"/>
              <a:t>Hardware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/>
              <a:t>Software Flow</a:t>
            </a:r>
          </a:p>
          <a:p>
            <a:r>
              <a:rPr lang="en-US" dirty="0" smtClean="0"/>
              <a:t>Results</a:t>
            </a:r>
            <a:endParaRPr lang="en-US" dirty="0"/>
          </a:p>
          <a:p>
            <a:r>
              <a:rPr lang="en-US" dirty="0"/>
              <a:t>Issues </a:t>
            </a:r>
          </a:p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30" y="2708286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GB" sz="6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T </a:t>
            </a:r>
            <a:r>
              <a:rPr lang="en-GB" sz="6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h a n k    Y O U !</a:t>
            </a:r>
            <a:endParaRPr 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Delivery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delivery box is a secure delivery box with </a:t>
            </a:r>
          </a:p>
          <a:p>
            <a:pPr marL="0" indent="0">
              <a:buNone/>
            </a:pPr>
            <a:r>
              <a:rPr lang="en-US" dirty="0"/>
              <a:t>   user feedback and control via NETPIE.</a:t>
            </a:r>
          </a:p>
          <a:p>
            <a:endParaRPr lang="en-US" dirty="0"/>
          </a:p>
          <a:p>
            <a:r>
              <a:rPr lang="en-US" dirty="0"/>
              <a:t>It provides secure and real time tracking </a:t>
            </a:r>
          </a:p>
          <a:p>
            <a:pPr marL="0" indent="0">
              <a:buNone/>
            </a:pPr>
            <a:r>
              <a:rPr lang="en-US" dirty="0"/>
              <a:t>   of the delivery. </a:t>
            </a:r>
          </a:p>
          <a:p>
            <a:endParaRPr lang="en-US" dirty="0"/>
          </a:p>
          <a:p>
            <a:r>
              <a:rPr lang="en-US" dirty="0"/>
              <a:t>Also, it can be monitored through app.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nti Theft Outdoor Smart Mailbox Metal Parcel Delivery Box For Home Letter  Drop Mail Box Lockabel Keyless Unlock Parcel Box - Buy Mailbox  Parcel,Parcel Delivery Box,Parcel Box Product on Alibab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57" y="2093976"/>
            <a:ext cx="3541637" cy="35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834" y="2379519"/>
            <a:ext cx="8420100" cy="33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848" y="1767607"/>
            <a:ext cx="7548399" cy="44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The key features of the project includes</a:t>
            </a:r>
          </a:p>
          <a:p>
            <a:pPr>
              <a:lnSpc>
                <a:spcPct val="200000"/>
              </a:lnSpc>
            </a:pPr>
            <a:r>
              <a:rPr lang="en-US" dirty="0"/>
              <a:t>Real time location tracking through internet connectivity.</a:t>
            </a:r>
          </a:p>
          <a:p>
            <a:pPr>
              <a:lnSpc>
                <a:spcPct val="200000"/>
              </a:lnSpc>
            </a:pPr>
            <a:r>
              <a:rPr lang="en-US" dirty="0"/>
              <a:t>Password protected lock system implementation.</a:t>
            </a:r>
          </a:p>
          <a:p>
            <a:pPr>
              <a:lnSpc>
                <a:spcPct val="200000"/>
              </a:lnSpc>
            </a:pPr>
            <a:r>
              <a:rPr lang="en-US" dirty="0"/>
              <a:t>Mobile app for control.</a:t>
            </a:r>
          </a:p>
          <a:p>
            <a:pPr>
              <a:lnSpc>
                <a:spcPct val="200000"/>
              </a:lnSpc>
            </a:pPr>
            <a:r>
              <a:rPr lang="en-US" dirty="0"/>
              <a:t>Two modes: Master and </a:t>
            </a:r>
            <a:r>
              <a:rPr lang="en-US" dirty="0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Real time location tracking </a:t>
            </a:r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GPS module in delivery box to fetch location data. </a:t>
            </a:r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Internet connectivity for location data transfer to NETPIE.</a:t>
            </a:r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Data transfer to NETPIE after every 3 second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Lock System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Electric lock operated using servo motor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Password implementation in software algorithm.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Password configuration from master app</a:t>
            </a:r>
            <a:endParaRPr lang="en-US" sz="1800" dirty="0"/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Unlock from user input from keypad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Update </a:t>
            </a:r>
            <a:r>
              <a:rPr lang="en-US" sz="1800" dirty="0"/>
              <a:t>NETPIE with lock </a:t>
            </a:r>
            <a:r>
              <a:rPr lang="en-US" sz="1800" dirty="0" smtClean="0"/>
              <a:t>status</a:t>
            </a:r>
            <a:endParaRPr lang="en-US" sz="1800" dirty="0"/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 Max number of wrong attempts detection and disable device.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App notifications and warnings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26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Mobile app control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Password Configuration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Control of lock system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Providing real time </a:t>
            </a:r>
            <a:r>
              <a:rPr lang="en-US" sz="1800" dirty="0" smtClean="0"/>
              <a:t>tracking and status update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Display </a:t>
            </a:r>
            <a:r>
              <a:rPr lang="en-US" smtClean="0"/>
              <a:t>and Input</a:t>
            </a:r>
            <a:endParaRPr lang="en-US" dirty="0"/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LCD display for user instruction.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Hex keypad for password and user input.</a:t>
            </a:r>
          </a:p>
        </p:txBody>
      </p:sp>
    </p:spTree>
    <p:extLst>
      <p:ext uri="{BB962C8B-B14F-4D97-AF65-F5344CB8AC3E}">
        <p14:creationId xmlns:p14="http://schemas.microsoft.com/office/powerpoint/2010/main" val="34286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469</TotalTime>
  <Words>512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Rockwell</vt:lpstr>
      <vt:lpstr>Rockwell Condensed</vt:lpstr>
      <vt:lpstr>Wingdings</vt:lpstr>
      <vt:lpstr>Wood Type</vt:lpstr>
      <vt:lpstr>Smart Delivery Box</vt:lpstr>
      <vt:lpstr>Table of Content</vt:lpstr>
      <vt:lpstr>Smart Delivery box</vt:lpstr>
      <vt:lpstr>Conceptual design</vt:lpstr>
      <vt:lpstr>Conceptual design</vt:lpstr>
      <vt:lpstr>Features (1/4)</vt:lpstr>
      <vt:lpstr>Features (2/4)</vt:lpstr>
      <vt:lpstr>Features (3/4)</vt:lpstr>
      <vt:lpstr>Features (4/4)</vt:lpstr>
      <vt:lpstr>Hardware</vt:lpstr>
      <vt:lpstr>Master’s mode</vt:lpstr>
      <vt:lpstr>Software Flow (Master’s Side)</vt:lpstr>
      <vt:lpstr>User’s Mode</vt:lpstr>
      <vt:lpstr>Software Flow (user’s side)</vt:lpstr>
      <vt:lpstr>NETPIE APP Interface</vt:lpstr>
      <vt:lpstr>Our smart delivery box</vt:lpstr>
      <vt:lpstr>GPS Issues</vt:lpstr>
      <vt:lpstr>GPS Results</vt:lpstr>
      <vt:lpstr>Any Questions ?</vt:lpstr>
      <vt:lpstr>T h a n k    Y O 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Letter Box</dc:title>
  <dc:creator>hp</dc:creator>
  <cp:lastModifiedBy>Microsoft account</cp:lastModifiedBy>
  <cp:revision>100</cp:revision>
  <dcterms:created xsi:type="dcterms:W3CDTF">2022-02-21T05:36:14Z</dcterms:created>
  <dcterms:modified xsi:type="dcterms:W3CDTF">2022-05-09T07:45:56Z</dcterms:modified>
</cp:coreProperties>
</file>