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9" r:id="rId3"/>
    <p:sldId id="268" r:id="rId4"/>
    <p:sldId id="257" r:id="rId5"/>
    <p:sldId id="266" r:id="rId6"/>
    <p:sldId id="258" r:id="rId7"/>
    <p:sldId id="259" r:id="rId8"/>
    <p:sldId id="260" r:id="rId9"/>
    <p:sldId id="261" r:id="rId10"/>
    <p:sldId id="265" r:id="rId11"/>
    <p:sldId id="262" r:id="rId12"/>
    <p:sldId id="263" r:id="rId13"/>
    <p:sldId id="26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0" clrIdx="0">
    <p:extLst>
      <p:ext uri="{19B8F6BF-5375-455C-9EA6-DF929625EA0E}">
        <p15:presenceInfo xmlns:p15="http://schemas.microsoft.com/office/powerpoint/2012/main" userId="88aa69f4306483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2/28/2022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Letter Box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19"/>
            <a:ext cx="4946489" cy="2063635"/>
          </a:xfrm>
        </p:spPr>
        <p:txBody>
          <a:bodyPr>
            <a:normAutofit/>
          </a:bodyPr>
          <a:lstStyle/>
          <a:p>
            <a:r>
              <a:rPr lang="en-US" dirty="0"/>
              <a:t>Group Members</a:t>
            </a:r>
          </a:p>
          <a:p>
            <a:pPr algn="r"/>
            <a:r>
              <a:rPr lang="en-US" dirty="0"/>
              <a:t>Usama Azhar</a:t>
            </a:r>
          </a:p>
          <a:p>
            <a:pPr algn="r"/>
            <a:r>
              <a:rPr lang="en-US" dirty="0"/>
              <a:t>Ayesha Ali</a:t>
            </a:r>
          </a:p>
          <a:p>
            <a:pPr algn="r"/>
            <a:r>
              <a:rPr lang="en-US" dirty="0"/>
              <a:t>Abdul Wahab</a:t>
            </a:r>
            <a:endParaRPr lang="x-none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7396" y="542697"/>
            <a:ext cx="2455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IoT Project</a:t>
            </a:r>
          </a:p>
        </p:txBody>
      </p:sp>
      <p:pic>
        <p:nvPicPr>
          <p:cNvPr id="5" name="Picture 2" descr="TGGS – Thai-German Graduate School of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193" y="4633622"/>
            <a:ext cx="2628943" cy="157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50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745" y="484632"/>
            <a:ext cx="10151503" cy="1458468"/>
          </a:xfrm>
        </p:spPr>
        <p:txBody>
          <a:bodyPr/>
          <a:lstStyle/>
          <a:p>
            <a:r>
              <a:rPr lang="en-US" dirty="0"/>
              <a:t>Software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5410" y="707736"/>
            <a:ext cx="4150448" cy="56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1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hardware components used in project are</a:t>
            </a:r>
          </a:p>
          <a:p>
            <a:r>
              <a:rPr lang="en-US" dirty="0"/>
              <a:t>MCU: ESP32 </a:t>
            </a:r>
          </a:p>
          <a:p>
            <a:r>
              <a:rPr lang="en-US" dirty="0"/>
              <a:t>Location (GPS): GPS Module NEO 6M</a:t>
            </a:r>
          </a:p>
          <a:p>
            <a:r>
              <a:rPr lang="en-US" dirty="0"/>
              <a:t>Connectivity: ESP32 built-in Wi-Fi &amp; GSM Module SIM800L</a:t>
            </a:r>
          </a:p>
          <a:p>
            <a:r>
              <a:rPr lang="en-US" dirty="0"/>
              <a:t>Display: 16*2 LCD</a:t>
            </a:r>
          </a:p>
          <a:p>
            <a:r>
              <a:rPr lang="en-US" dirty="0"/>
              <a:t>Keypad: Hex Keypad </a:t>
            </a:r>
          </a:p>
          <a:p>
            <a:r>
              <a:rPr lang="en-US" dirty="0"/>
              <a:t>Electric Lock: Servo Motor </a:t>
            </a:r>
          </a:p>
          <a:p>
            <a:r>
              <a:rPr lang="en-US" dirty="0"/>
              <a:t>Weight: Half Bridge Load HX711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7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6350"/>
          </a:xfrm>
        </p:spPr>
        <p:txBody>
          <a:bodyPr/>
          <a:lstStyle/>
          <a:p>
            <a:r>
              <a:rPr lang="en-US" dirty="0"/>
              <a:t>Task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56064"/>
            <a:ext cx="10058400" cy="45304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Ayesha Ali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Internet Connectivity (Wi-Fi/GSM)  {SW A1.1} 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Display  {SW A1.2}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Hardware Configuration: ESP32, SIM800L and LCD 16*2 {HW A1.1}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Usama Azhar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Location (GPS) {SW B1.1}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NETPIE Server &amp; GUI {SW B1.2}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Hardware Configuration: ESP32 &amp; GPS Module NEO 6M {HW B1.1}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Abdul Wahab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Keypad  {SW C1.1}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Electric Lock (Password Protected)  {SW C1.2}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Weight {SW C1.3}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Hardware Configuration: ESP32, Hex Keypad &amp; Half Bridge Load Cell HX711 {HW C1.1}</a:t>
            </a:r>
          </a:p>
        </p:txBody>
      </p:sp>
    </p:spTree>
    <p:extLst>
      <p:ext uri="{BB962C8B-B14F-4D97-AF65-F5344CB8AC3E}">
        <p14:creationId xmlns:p14="http://schemas.microsoft.com/office/powerpoint/2010/main" val="732706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10558"/>
            <a:ext cx="10058400" cy="1074005"/>
          </a:xfrm>
        </p:spPr>
        <p:txBody>
          <a:bodyPr/>
          <a:lstStyle/>
          <a:p>
            <a:r>
              <a:rPr lang="en-US" dirty="0"/>
              <a:t>Task distribution w.r.t. timeline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973281"/>
              </p:ext>
            </p:extLst>
          </p:nvPr>
        </p:nvGraphicFramePr>
        <p:xfrm>
          <a:off x="1069975" y="1059870"/>
          <a:ext cx="10058400" cy="5194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196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  <a:r>
                        <a:rPr lang="en-US" baseline="0" dirty="0"/>
                        <a:t> 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9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HW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A1.1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9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SW A1.1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Internet Connectivity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9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SW A1.2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Display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9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HW B1.1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9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SW B1.1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9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SW B1.2</a:t>
                      </a: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966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HW C1.1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9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SW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C1.1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Keypad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9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SW C1.2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9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SW C1.3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83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30" y="2708286"/>
            <a:ext cx="10058400" cy="1609344"/>
          </a:xfrm>
        </p:spPr>
        <p:txBody>
          <a:bodyPr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2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Letter Box</a:t>
            </a:r>
          </a:p>
          <a:p>
            <a:r>
              <a:rPr lang="en-US" dirty="0"/>
              <a:t>Conceptual Design</a:t>
            </a:r>
          </a:p>
          <a:p>
            <a:r>
              <a:rPr lang="en-US" dirty="0"/>
              <a:t>Features of the Project</a:t>
            </a:r>
          </a:p>
          <a:p>
            <a:r>
              <a:rPr lang="en-US" dirty="0"/>
              <a:t>Software Flow</a:t>
            </a:r>
          </a:p>
          <a:p>
            <a:r>
              <a:rPr lang="en-US" dirty="0"/>
              <a:t>Hardware Requirements</a:t>
            </a:r>
          </a:p>
          <a:p>
            <a:r>
              <a:rPr lang="en-US" dirty="0"/>
              <a:t>Task Distribution and Timeline of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letter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573" y="2121408"/>
            <a:ext cx="10182675" cy="4050792"/>
          </a:xfrm>
        </p:spPr>
        <p:txBody>
          <a:bodyPr/>
          <a:lstStyle/>
          <a:p>
            <a:r>
              <a:rPr lang="en-US" dirty="0"/>
              <a:t>Smart letter box is a secure letter box with </a:t>
            </a:r>
          </a:p>
          <a:p>
            <a:pPr marL="0" indent="0">
              <a:buNone/>
            </a:pPr>
            <a:r>
              <a:rPr lang="en-US" dirty="0"/>
              <a:t>   user feedback and control via server.</a:t>
            </a:r>
          </a:p>
          <a:p>
            <a:endParaRPr lang="en-US" dirty="0"/>
          </a:p>
          <a:p>
            <a:r>
              <a:rPr lang="en-US" dirty="0"/>
              <a:t>It provides secure and real time tracking </a:t>
            </a:r>
          </a:p>
          <a:p>
            <a:pPr marL="0" indent="0">
              <a:buNone/>
            </a:pPr>
            <a:r>
              <a:rPr lang="en-US" dirty="0"/>
              <a:t>   of the parcel. </a:t>
            </a:r>
          </a:p>
          <a:p>
            <a:endParaRPr lang="en-US" dirty="0"/>
          </a:p>
          <a:p>
            <a:r>
              <a:rPr lang="en-US" dirty="0"/>
              <a:t>Can be monitored on users app and </a:t>
            </a:r>
          </a:p>
          <a:p>
            <a:pPr marL="0" indent="0">
              <a:buNone/>
            </a:pPr>
            <a:r>
              <a:rPr lang="en-US" dirty="0"/>
              <a:t>   companies' main server.</a:t>
            </a:r>
          </a:p>
          <a:p>
            <a:endParaRPr lang="en-US" dirty="0"/>
          </a:p>
        </p:txBody>
      </p:sp>
      <p:pic>
        <p:nvPicPr>
          <p:cNvPr id="1026" name="Picture 2" descr="Anti Theft Outdoor Smart Mailbox Metal Parcel Delivery Box For Home Letter  Drop Mail Box Lockabel Keyless Unlock Parcel Box - Buy Mailbox  Parcel,Parcel Delivery Box,Parcel Box Product on Alibaba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68" y="2121408"/>
            <a:ext cx="3034353" cy="303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01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design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326" y="2093976"/>
            <a:ext cx="84296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3223"/>
          </a:xfrm>
        </p:spPr>
        <p:txBody>
          <a:bodyPr/>
          <a:lstStyle/>
          <a:p>
            <a:r>
              <a:rPr lang="en-US" dirty="0"/>
              <a:t>Conceptual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3A745C-7DCF-478E-B7DC-E1D3C3DD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7E559C-48DA-41E4-AE21-D7E6664B9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537855"/>
            <a:ext cx="10317011" cy="52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5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key features of the project includes</a:t>
            </a:r>
          </a:p>
          <a:p>
            <a:r>
              <a:rPr lang="en-US" dirty="0"/>
              <a:t>Internet Connectivity (Wi-Fi/GSM)</a:t>
            </a:r>
          </a:p>
          <a:p>
            <a:r>
              <a:rPr lang="en-US" dirty="0"/>
              <a:t>Location (GPS)</a:t>
            </a:r>
          </a:p>
          <a:p>
            <a:r>
              <a:rPr lang="en-US" dirty="0"/>
              <a:t>Display and Keypad</a:t>
            </a:r>
          </a:p>
          <a:p>
            <a:r>
              <a:rPr lang="en-US" dirty="0"/>
              <a:t>Electric Lock (Password Protected)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Battery Powered</a:t>
            </a:r>
          </a:p>
        </p:txBody>
      </p:sp>
    </p:spTree>
    <p:extLst>
      <p:ext uri="{BB962C8B-B14F-4D97-AF65-F5344CB8AC3E}">
        <p14:creationId xmlns:p14="http://schemas.microsoft.com/office/powerpoint/2010/main" val="303462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(2/4)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Connectivity 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Prefer Wi-Fi connection when available. 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GSM (3G) connection during transit and unviability of Wi-Fi.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Data transfer to cloud server after every x-time interval.</a:t>
            </a:r>
          </a:p>
          <a:p>
            <a:pPr>
              <a:lnSpc>
                <a:spcPct val="150000"/>
              </a:lnSpc>
            </a:pPr>
            <a:r>
              <a:rPr lang="en-US" dirty="0"/>
              <a:t>Location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GPS location for tracking.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Latitude and longitude data.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Update in server if changed</a:t>
            </a:r>
          </a:p>
        </p:txBody>
      </p:sp>
    </p:spTree>
    <p:extLst>
      <p:ext uri="{BB962C8B-B14F-4D97-AF65-F5344CB8AC3E}">
        <p14:creationId xmlns:p14="http://schemas.microsoft.com/office/powerpoint/2010/main" val="352516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(3/4)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Weight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Calibrated Load Cells inside box to measure parcel weight.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Weight data to cloud server and display.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Warning if exceeds max weight limit.</a:t>
            </a:r>
          </a:p>
          <a:p>
            <a:pPr>
              <a:lnSpc>
                <a:spcPct val="150000"/>
              </a:lnSpc>
            </a:pPr>
            <a:r>
              <a:rPr lang="en-US" dirty="0"/>
              <a:t>Lock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Electric lock operated using MCU controlled switches.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Password implementation in software algorithm.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Update server regarding lock status.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5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Display and Keypad 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LCD display for user instruction. 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Weight, location and status information on Display.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Hex keypad for password and user input.</a:t>
            </a:r>
          </a:p>
        </p:txBody>
      </p:sp>
    </p:spTree>
    <p:extLst>
      <p:ext uri="{BB962C8B-B14F-4D97-AF65-F5344CB8AC3E}">
        <p14:creationId xmlns:p14="http://schemas.microsoft.com/office/powerpoint/2010/main" val="3227417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100</TotalTime>
  <Words>485</Words>
  <Application>Microsoft Office PowerPoint</Application>
  <PresentationFormat>Widescreen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Rockwell</vt:lpstr>
      <vt:lpstr>Rockwell Condensed</vt:lpstr>
      <vt:lpstr>Wingdings</vt:lpstr>
      <vt:lpstr>Wood Type</vt:lpstr>
      <vt:lpstr>Smart Letter Box</vt:lpstr>
      <vt:lpstr>Table of Content</vt:lpstr>
      <vt:lpstr>Smart letter box</vt:lpstr>
      <vt:lpstr>Conceptual design</vt:lpstr>
      <vt:lpstr>Conceptual design</vt:lpstr>
      <vt:lpstr>Features (1/4)</vt:lpstr>
      <vt:lpstr>Features (2/4)</vt:lpstr>
      <vt:lpstr>Features (3/4)</vt:lpstr>
      <vt:lpstr>Features (4/4)</vt:lpstr>
      <vt:lpstr>Software Flow</vt:lpstr>
      <vt:lpstr>Hardware</vt:lpstr>
      <vt:lpstr>Task distribution</vt:lpstr>
      <vt:lpstr>Task distribution w.r.t. timeline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Letter Box</dc:title>
  <dc:creator>hp</dc:creator>
  <cp:lastModifiedBy>Usama Azhar</cp:lastModifiedBy>
  <cp:revision>35</cp:revision>
  <dcterms:created xsi:type="dcterms:W3CDTF">2022-02-21T05:36:14Z</dcterms:created>
  <dcterms:modified xsi:type="dcterms:W3CDTF">2022-02-28T11:40:20Z</dcterms:modified>
</cp:coreProperties>
</file>