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68" r:id="rId4"/>
    <p:sldId id="257" r:id="rId5"/>
    <p:sldId id="266" r:id="rId6"/>
    <p:sldId id="258" r:id="rId7"/>
    <p:sldId id="259" r:id="rId8"/>
    <p:sldId id="260" r:id="rId9"/>
    <p:sldId id="261" r:id="rId10"/>
    <p:sldId id="265" r:id="rId11"/>
    <p:sldId id="270" r:id="rId12"/>
    <p:sldId id="262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>
    <p:extLst>
      <p:ext uri="{19B8F6BF-5375-455C-9EA6-DF929625EA0E}">
        <p15:presenceInfo xmlns:p15="http://schemas.microsoft.com/office/powerpoint/2012/main" userId="88aa69f4306483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Delivery </a:t>
            </a:r>
            <a:r>
              <a:rPr lang="en-US" dirty="0"/>
              <a:t>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4946489" cy="2063635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  <a:p>
            <a:pPr algn="r"/>
            <a:r>
              <a:rPr lang="en-US" dirty="0"/>
              <a:t>Usama Azhar</a:t>
            </a:r>
          </a:p>
          <a:p>
            <a:pPr algn="r"/>
            <a:r>
              <a:rPr lang="en-US" dirty="0"/>
              <a:t>Ayesha Ali</a:t>
            </a:r>
          </a:p>
          <a:p>
            <a:pPr algn="r"/>
            <a:r>
              <a:rPr lang="en-US" dirty="0"/>
              <a:t>Abdul Wahab</a:t>
            </a:r>
            <a:endParaRPr lang="x-non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7396" y="542697"/>
            <a:ext cx="2455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IoT Project</a:t>
            </a:r>
          </a:p>
        </p:txBody>
      </p:sp>
      <p:pic>
        <p:nvPicPr>
          <p:cNvPr id="5" name="Picture 2" descr="TGGS – Thai-German Graduate School of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93" y="4633622"/>
            <a:ext cx="2628943" cy="157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69" y="476393"/>
            <a:ext cx="4015385" cy="1764299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Flow</a:t>
            </a:r>
            <a:br>
              <a:rPr lang="en-US" dirty="0" smtClean="0"/>
            </a:br>
            <a:r>
              <a:rPr lang="en-US" dirty="0" smtClean="0"/>
              <a:t> 1/2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410" y="707736"/>
            <a:ext cx="4150448" cy="5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44" y="608200"/>
            <a:ext cx="2604228" cy="160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 Flow 2/2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9" y="587908"/>
            <a:ext cx="8063556" cy="55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hardware components used in project are</a:t>
            </a:r>
          </a:p>
          <a:p>
            <a:r>
              <a:rPr lang="en-US" dirty="0"/>
              <a:t>MCU: ESP32 </a:t>
            </a:r>
          </a:p>
          <a:p>
            <a:r>
              <a:rPr lang="en-US" dirty="0"/>
              <a:t>Location (GPS): GPS Module NEO </a:t>
            </a:r>
            <a:r>
              <a:rPr lang="en-US" dirty="0" smtClean="0"/>
              <a:t>6M </a:t>
            </a:r>
            <a:endParaRPr lang="en-US" dirty="0"/>
          </a:p>
          <a:p>
            <a:r>
              <a:rPr lang="en-US" dirty="0"/>
              <a:t>Connectivity: ESP32 built-in Wi-Fi &amp; GSM Module SIM800L</a:t>
            </a:r>
          </a:p>
          <a:p>
            <a:r>
              <a:rPr lang="en-US" dirty="0"/>
              <a:t>Display: 16*2 LCD</a:t>
            </a:r>
          </a:p>
          <a:p>
            <a:r>
              <a:rPr lang="en-US" dirty="0"/>
              <a:t>Keypad: Hex Keypad </a:t>
            </a:r>
          </a:p>
          <a:p>
            <a:r>
              <a:rPr lang="en-US" dirty="0"/>
              <a:t>Electric Lock: Servo Motor </a:t>
            </a:r>
          </a:p>
          <a:p>
            <a:r>
              <a:rPr lang="en-US" dirty="0"/>
              <a:t>Weight: Half Bridge Load HX711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6350"/>
          </a:xfrm>
        </p:spPr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56064"/>
            <a:ext cx="10058400" cy="45304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Ayesha </a:t>
            </a:r>
            <a:r>
              <a:rPr lang="en-US" b="1" dirty="0" smtClean="0"/>
              <a:t>Ali </a:t>
            </a:r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sz="1700" dirty="0"/>
              <a:t>Real time location tracking through </a:t>
            </a:r>
            <a:r>
              <a:rPr lang="en-US" sz="1700" dirty="0" smtClean="0"/>
              <a:t>GPS {SW </a:t>
            </a:r>
            <a:r>
              <a:rPr lang="en-US" sz="1700" dirty="0"/>
              <a:t>A1.1} 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Real time location tracking </a:t>
            </a:r>
            <a:r>
              <a:rPr lang="en-US" sz="1700" dirty="0" smtClean="0"/>
              <a:t>through </a:t>
            </a:r>
            <a:r>
              <a:rPr lang="en-US" sz="1700" dirty="0" smtClean="0"/>
              <a:t>GSM  </a:t>
            </a:r>
            <a:r>
              <a:rPr lang="en-US" sz="1700" dirty="0"/>
              <a:t>{SW A1.2}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ESP32, SIM800L and LCD 16*2 {HW A1.1}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Usama</a:t>
            </a:r>
            <a:r>
              <a:rPr lang="en-US" b="1" dirty="0"/>
              <a:t> </a:t>
            </a:r>
            <a:r>
              <a:rPr lang="en-US" b="1" dirty="0" err="1" smtClean="0"/>
              <a:t>Azhar</a:t>
            </a:r>
            <a:r>
              <a:rPr lang="en-US" b="1" dirty="0" smtClean="0"/>
              <a:t> (real time tracking)</a:t>
            </a:r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sz="1700" dirty="0" smtClean="0"/>
              <a:t>Mobile app control {SW </a:t>
            </a:r>
            <a:r>
              <a:rPr lang="en-US" sz="1700" dirty="0"/>
              <a:t>B1.1}</a:t>
            </a:r>
          </a:p>
          <a:p>
            <a:pPr lvl="2">
              <a:lnSpc>
                <a:spcPct val="150000"/>
              </a:lnSpc>
            </a:pPr>
            <a:r>
              <a:rPr lang="en-US" sz="1700" dirty="0" smtClean="0"/>
              <a:t> Display of information on box {SW </a:t>
            </a:r>
            <a:r>
              <a:rPr lang="en-US" sz="1700" dirty="0"/>
              <a:t>B1.2}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 &amp; GPS Module NEO 6M {HW B1.1}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Abdul </a:t>
            </a:r>
            <a:r>
              <a:rPr lang="en-US" b="1" dirty="0" err="1" smtClean="0"/>
              <a:t>Wahab</a:t>
            </a:r>
            <a:r>
              <a:rPr lang="en-US" b="1" dirty="0" smtClean="0"/>
              <a:t> (lock system)</a:t>
            </a:r>
            <a:endParaRPr lang="en-US" b="1" dirty="0"/>
          </a:p>
          <a:p>
            <a:pPr lvl="2">
              <a:lnSpc>
                <a:spcPct val="150000"/>
              </a:lnSpc>
            </a:pPr>
            <a:r>
              <a:rPr lang="en-US" sz="1700" dirty="0"/>
              <a:t>Electric lock operated using MCU controlled </a:t>
            </a:r>
            <a:r>
              <a:rPr lang="en-US" sz="1700" dirty="0" smtClean="0"/>
              <a:t>switches, through app and keypad  </a:t>
            </a:r>
            <a:r>
              <a:rPr lang="en-US" sz="1700" dirty="0"/>
              <a:t>{SW C1.1}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Max number of wrong attempts detection and disable unlock</a:t>
            </a:r>
            <a:r>
              <a:rPr lang="en-US" sz="1200" dirty="0"/>
              <a:t>. </a:t>
            </a:r>
            <a:r>
              <a:rPr lang="en-US" sz="1700" dirty="0" smtClean="0"/>
              <a:t>SW </a:t>
            </a:r>
            <a:r>
              <a:rPr lang="en-US" sz="1700" dirty="0"/>
              <a:t>C1.2}</a:t>
            </a:r>
          </a:p>
          <a:p>
            <a:pPr lvl="2">
              <a:lnSpc>
                <a:spcPct val="150000"/>
              </a:lnSpc>
            </a:pPr>
            <a:r>
              <a:rPr lang="en-US" sz="1700" dirty="0" smtClean="0"/>
              <a:t>Update Server and app </a:t>
            </a:r>
            <a:r>
              <a:rPr lang="en-US" sz="1700" dirty="0"/>
              <a:t>notifications and warnings {SW C1.3}</a:t>
            </a:r>
          </a:p>
          <a:p>
            <a:pPr lvl="2">
              <a:lnSpc>
                <a:spcPct val="150000"/>
              </a:lnSpc>
            </a:pPr>
            <a:r>
              <a:rPr lang="en-US" sz="1700" dirty="0"/>
              <a:t>Hardware Configuration: ESP32, Hex Keypad &amp; Half Bridge Load Cell HX711 {HW C1.1}</a:t>
            </a:r>
          </a:p>
        </p:txBody>
      </p:sp>
    </p:spTree>
    <p:extLst>
      <p:ext uri="{BB962C8B-B14F-4D97-AF65-F5344CB8AC3E}">
        <p14:creationId xmlns:p14="http://schemas.microsoft.com/office/powerpoint/2010/main" val="73270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10558"/>
            <a:ext cx="10058400" cy="1074005"/>
          </a:xfrm>
        </p:spPr>
        <p:txBody>
          <a:bodyPr/>
          <a:lstStyle/>
          <a:p>
            <a:r>
              <a:rPr lang="en-US" dirty="0"/>
              <a:t>Task distribution w.r.t. 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973281"/>
              </p:ext>
            </p:extLst>
          </p:nvPr>
        </p:nvGraphicFramePr>
        <p:xfrm>
          <a:off x="1069975" y="1059870"/>
          <a:ext cx="10058400" cy="5194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9196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A1.1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Internet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A1.2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HW B1.1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B1.1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B1.2</a:t>
                      </a:r>
                      <a:endParaRPr lang="en-US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HW C1.1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C1.1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Keypad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C1.2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1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SW C1.3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3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30" y="2708286"/>
            <a:ext cx="10058400" cy="1609344"/>
          </a:xfrm>
        </p:spPr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Delivery </a:t>
            </a:r>
            <a:r>
              <a:rPr lang="en-US" dirty="0"/>
              <a:t>Box</a:t>
            </a:r>
          </a:p>
          <a:p>
            <a:r>
              <a:rPr lang="en-US" dirty="0"/>
              <a:t>Conceptual Design</a:t>
            </a:r>
          </a:p>
          <a:p>
            <a:r>
              <a:rPr lang="en-US" dirty="0"/>
              <a:t>Features of the Project</a:t>
            </a:r>
          </a:p>
          <a:p>
            <a:r>
              <a:rPr lang="en-US" dirty="0"/>
              <a:t>Software Flow</a:t>
            </a:r>
          </a:p>
          <a:p>
            <a:r>
              <a:rPr lang="en-US" dirty="0"/>
              <a:t>Hardware Requirements</a:t>
            </a:r>
          </a:p>
          <a:p>
            <a:r>
              <a:rPr lang="en-US" dirty="0"/>
              <a:t>Task Distribution and Timeline of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Delivery </a:t>
            </a:r>
            <a:r>
              <a:rPr lang="en-US" dirty="0"/>
              <a:t>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573" y="2121408"/>
            <a:ext cx="10182675" cy="4050792"/>
          </a:xfrm>
        </p:spPr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delivery </a:t>
            </a:r>
            <a:r>
              <a:rPr lang="en-US" dirty="0"/>
              <a:t>box is a secure letter box with </a:t>
            </a:r>
          </a:p>
          <a:p>
            <a:pPr marL="0" indent="0">
              <a:buNone/>
            </a:pPr>
            <a:r>
              <a:rPr lang="en-US" dirty="0"/>
              <a:t>   user feedback and control via server.</a:t>
            </a:r>
          </a:p>
          <a:p>
            <a:endParaRPr lang="en-US" dirty="0"/>
          </a:p>
          <a:p>
            <a:r>
              <a:rPr lang="en-US" dirty="0"/>
              <a:t>It provides secure and real time tracking </a:t>
            </a:r>
          </a:p>
          <a:p>
            <a:pPr marL="0" indent="0">
              <a:buNone/>
            </a:pPr>
            <a:r>
              <a:rPr lang="en-US" dirty="0"/>
              <a:t>   of the parcel. </a:t>
            </a:r>
          </a:p>
          <a:p>
            <a:endParaRPr lang="en-US" dirty="0"/>
          </a:p>
          <a:p>
            <a:r>
              <a:rPr lang="en-US" dirty="0"/>
              <a:t>Can be monitored on users app and </a:t>
            </a:r>
          </a:p>
          <a:p>
            <a:pPr marL="0" indent="0">
              <a:buNone/>
            </a:pPr>
            <a:r>
              <a:rPr lang="en-US" dirty="0"/>
              <a:t>   companies' main server.</a:t>
            </a:r>
          </a:p>
          <a:p>
            <a:endParaRPr lang="en-US" dirty="0"/>
          </a:p>
        </p:txBody>
      </p:sp>
      <p:pic>
        <p:nvPicPr>
          <p:cNvPr id="1026" name="Picture 2" descr="Anti Theft Outdoor Smart Mailbox Metal Parcel Delivery Box For Home Letter  Drop Mail Box Lockabel Keyless Unlock Parcel Box - Buy Mailbox  Parcel,Parcel Delivery Box,Parcel Box Product on Alibab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68" y="2121408"/>
            <a:ext cx="3034353" cy="30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26" y="2093976"/>
            <a:ext cx="8429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3223"/>
          </a:xfrm>
        </p:spPr>
        <p:txBody>
          <a:bodyPr/>
          <a:lstStyle/>
          <a:p>
            <a:r>
              <a:rPr lang="en-US" dirty="0"/>
              <a:t>Conceptual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53A745C-7DCF-478E-B7DC-E1D3C3DD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7E559C-48DA-41E4-AE21-D7E6664B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537855"/>
            <a:ext cx="10317011" cy="52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key features of the project </a:t>
            </a:r>
            <a:r>
              <a:rPr lang="en-US" dirty="0" smtClean="0"/>
              <a:t>includes</a:t>
            </a:r>
          </a:p>
          <a:p>
            <a:r>
              <a:rPr lang="en-US" dirty="0" smtClean="0"/>
              <a:t>Real time location tracking through internet connectivity.</a:t>
            </a:r>
          </a:p>
          <a:p>
            <a:r>
              <a:rPr lang="en-US" dirty="0" smtClean="0"/>
              <a:t>Password protected lock system implementation.</a:t>
            </a:r>
          </a:p>
          <a:p>
            <a:r>
              <a:rPr lang="en-US" dirty="0" smtClean="0"/>
              <a:t>Mobile app for control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Real time location tracking </a:t>
            </a:r>
            <a:endParaRPr lang="en-US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GPS module in delivery box to fetch location data.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Internet connectivity for location data transfer to server.</a:t>
            </a:r>
            <a:endParaRPr lang="en-US" sz="1800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GSM (3G) connection during transit and unviability of Wi-Fi.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Data transfer to cloud server after every x-time interval.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GPS </a:t>
            </a:r>
            <a:r>
              <a:rPr lang="en-US" sz="1800" dirty="0"/>
              <a:t>location </a:t>
            </a:r>
            <a:r>
              <a:rPr lang="en-US" sz="1800" dirty="0" smtClean="0"/>
              <a:t>with accuracy --------.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1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Lock System</a:t>
            </a:r>
            <a:endParaRPr lang="en-US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Electric lock operated using MCU controlled switches</a:t>
            </a:r>
            <a:r>
              <a:rPr lang="en-US" sz="1800" dirty="0" smtClean="0"/>
              <a:t>.</a:t>
            </a:r>
            <a:endParaRPr lang="en-US" sz="1800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Password implementation in software algorithm</a:t>
            </a:r>
            <a:r>
              <a:rPr lang="en-US" sz="1800" dirty="0" smtClean="0"/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Unlock from user input from keypad.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Unlock from app.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Update </a:t>
            </a:r>
            <a:r>
              <a:rPr lang="en-US" sz="1800" dirty="0"/>
              <a:t>server </a:t>
            </a:r>
            <a:r>
              <a:rPr lang="en-US" sz="1800" dirty="0" smtClean="0"/>
              <a:t>with </a:t>
            </a:r>
            <a:r>
              <a:rPr lang="en-US" sz="1800" dirty="0"/>
              <a:t>lock </a:t>
            </a:r>
            <a:r>
              <a:rPr lang="en-US" sz="1800" dirty="0" smtClean="0"/>
              <a:t>status.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 Max number of wrong attempts detection and disable unlock.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App notifications and warnings.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5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Mobile app control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Control of lock system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Providing real time </a:t>
            </a:r>
            <a:r>
              <a:rPr lang="en-US" sz="1800" dirty="0" smtClean="0"/>
              <a:t>tracking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Display </a:t>
            </a:r>
            <a:r>
              <a:rPr lang="en-US" dirty="0" smtClean="0"/>
              <a:t> </a:t>
            </a:r>
            <a:endParaRPr lang="en-US" dirty="0"/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LCD display for user instruction.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L</a:t>
            </a:r>
            <a:r>
              <a:rPr lang="en-US" sz="1800" dirty="0" smtClean="0"/>
              <a:t>ocation </a:t>
            </a:r>
            <a:r>
              <a:rPr lang="en-US" sz="1800" dirty="0"/>
              <a:t>and status information on Display.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Hex keypad for password and user input.</a:t>
            </a:r>
          </a:p>
        </p:txBody>
      </p:sp>
    </p:spTree>
    <p:extLst>
      <p:ext uri="{BB962C8B-B14F-4D97-AF65-F5344CB8AC3E}">
        <p14:creationId xmlns:p14="http://schemas.microsoft.com/office/powerpoint/2010/main" val="322741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294</TotalTime>
  <Words>525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Rockwell</vt:lpstr>
      <vt:lpstr>Rockwell Condensed</vt:lpstr>
      <vt:lpstr>Wingdings</vt:lpstr>
      <vt:lpstr>Wood Type</vt:lpstr>
      <vt:lpstr>Smart Delivery Box</vt:lpstr>
      <vt:lpstr>Table of Content</vt:lpstr>
      <vt:lpstr>Smart Delivery box</vt:lpstr>
      <vt:lpstr>Conceptual design</vt:lpstr>
      <vt:lpstr>Conceptual design</vt:lpstr>
      <vt:lpstr>Features (1/4)</vt:lpstr>
      <vt:lpstr>Features (2/4)</vt:lpstr>
      <vt:lpstr>Features (3/4)</vt:lpstr>
      <vt:lpstr>Features (4/4)</vt:lpstr>
      <vt:lpstr>Software Flow  1/2</vt:lpstr>
      <vt:lpstr>Software  Flow 2/2</vt:lpstr>
      <vt:lpstr>Hardware</vt:lpstr>
      <vt:lpstr>Task distribution</vt:lpstr>
      <vt:lpstr>Task distribution w.r.t. timeline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Letter Box</dc:title>
  <dc:creator>hp</dc:creator>
  <cp:lastModifiedBy>Microsoft account</cp:lastModifiedBy>
  <cp:revision>54</cp:revision>
  <dcterms:created xsi:type="dcterms:W3CDTF">2022-02-21T05:36:14Z</dcterms:created>
  <dcterms:modified xsi:type="dcterms:W3CDTF">2022-03-07T06:31:40Z</dcterms:modified>
</cp:coreProperties>
</file>