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7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8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9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0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1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2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23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24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699" r:id="rId2"/>
    <p:sldMasterId id="2147483696" r:id="rId3"/>
    <p:sldMasterId id="2147483672" r:id="rId4"/>
    <p:sldMasterId id="2147483648" r:id="rId5"/>
  </p:sldMasterIdLst>
  <p:notesMasterIdLst>
    <p:notesMasterId r:id="rId32"/>
  </p:notesMasterIdLst>
  <p:sldIdLst>
    <p:sldId id="257" r:id="rId6"/>
    <p:sldId id="284" r:id="rId7"/>
    <p:sldId id="307" r:id="rId8"/>
    <p:sldId id="308" r:id="rId9"/>
    <p:sldId id="332" r:id="rId10"/>
    <p:sldId id="285" r:id="rId11"/>
    <p:sldId id="298" r:id="rId12"/>
    <p:sldId id="300" r:id="rId13"/>
    <p:sldId id="301" r:id="rId14"/>
    <p:sldId id="302" r:id="rId15"/>
    <p:sldId id="319" r:id="rId16"/>
    <p:sldId id="320" r:id="rId17"/>
    <p:sldId id="323" r:id="rId18"/>
    <p:sldId id="321" r:id="rId19"/>
    <p:sldId id="322" r:id="rId20"/>
    <p:sldId id="324" r:id="rId21"/>
    <p:sldId id="325" r:id="rId22"/>
    <p:sldId id="326" r:id="rId23"/>
    <p:sldId id="327" r:id="rId24"/>
    <p:sldId id="331" r:id="rId25"/>
    <p:sldId id="305" r:id="rId26"/>
    <p:sldId id="328" r:id="rId27"/>
    <p:sldId id="330" r:id="rId28"/>
    <p:sldId id="329" r:id="rId29"/>
    <p:sldId id="306" r:id="rId30"/>
    <p:sldId id="296" r:id="rId31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FE0EFDA-A973-4137-9172-BB9F9C136DD0}">
          <p14:sldIdLst>
            <p14:sldId id="257"/>
            <p14:sldId id="284"/>
            <p14:sldId id="307"/>
            <p14:sldId id="308"/>
            <p14:sldId id="332"/>
            <p14:sldId id="285"/>
            <p14:sldId id="298"/>
            <p14:sldId id="300"/>
            <p14:sldId id="301"/>
            <p14:sldId id="302"/>
            <p14:sldId id="319"/>
            <p14:sldId id="320"/>
            <p14:sldId id="323"/>
            <p14:sldId id="321"/>
            <p14:sldId id="322"/>
            <p14:sldId id="324"/>
            <p14:sldId id="325"/>
            <p14:sldId id="326"/>
            <p14:sldId id="327"/>
            <p14:sldId id="331"/>
            <p14:sldId id="305"/>
            <p14:sldId id="328"/>
            <p14:sldId id="330"/>
            <p14:sldId id="329"/>
            <p14:sldId id="306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B3"/>
    <a:srgbClr val="A2E0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DD1A2E-1BFC-48DF-8188-0DBCC326F655}" v="897" dt="2023-01-31T15:33:31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71611" autoAdjust="0"/>
  </p:normalViewPr>
  <p:slideViewPr>
    <p:cSldViewPr snapToGrid="0">
      <p:cViewPr varScale="1">
        <p:scale>
          <a:sx n="75" d="100"/>
          <a:sy n="75" d="100"/>
        </p:scale>
        <p:origin x="1836" y="6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sh Hudani" userId="S::danish.hudani@astera.com::a38c985c-bb2f-4de3-bfe2-27e22c4c275a" providerId="AD" clId="Web-{B12F9E55-53BC-1FD9-953B-CB86A9BA30D9}"/>
    <pc:docChg chg="addSld delSld modSld sldOrd modSection">
      <pc:chgData name="Danish Hudani" userId="S::danish.hudani@astera.com::a38c985c-bb2f-4de3-bfe2-27e22c4c275a" providerId="AD" clId="Web-{B12F9E55-53BC-1FD9-953B-CB86A9BA30D9}" dt="2022-12-12T08:34:39.446" v="28"/>
      <pc:docMkLst>
        <pc:docMk/>
      </pc:docMkLst>
      <pc:sldChg chg="del">
        <pc:chgData name="Danish Hudani" userId="S::danish.hudani@astera.com::a38c985c-bb2f-4de3-bfe2-27e22c4c275a" providerId="AD" clId="Web-{B12F9E55-53BC-1FD9-953B-CB86A9BA30D9}" dt="2022-12-12T06:56:37.547" v="24"/>
        <pc:sldMkLst>
          <pc:docMk/>
          <pc:sldMk cId="800157509" sldId="264"/>
        </pc:sldMkLst>
      </pc:sldChg>
      <pc:sldChg chg="del">
        <pc:chgData name="Danish Hudani" userId="S::danish.hudani@astera.com::a38c985c-bb2f-4de3-bfe2-27e22c4c275a" providerId="AD" clId="Web-{B12F9E55-53BC-1FD9-953B-CB86A9BA30D9}" dt="2022-12-12T08:34:39.446" v="28"/>
        <pc:sldMkLst>
          <pc:docMk/>
          <pc:sldMk cId="466751182" sldId="274"/>
        </pc:sldMkLst>
      </pc:sldChg>
      <pc:sldChg chg="del">
        <pc:chgData name="Danish Hudani" userId="S::danish.hudani@astera.com::a38c985c-bb2f-4de3-bfe2-27e22c4c275a" providerId="AD" clId="Web-{B12F9E55-53BC-1FD9-953B-CB86A9BA30D9}" dt="2022-12-12T08:34:39.446" v="27"/>
        <pc:sldMkLst>
          <pc:docMk/>
          <pc:sldMk cId="716708228" sldId="291"/>
        </pc:sldMkLst>
      </pc:sldChg>
      <pc:sldChg chg="del">
        <pc:chgData name="Danish Hudani" userId="S::danish.hudani@astera.com::a38c985c-bb2f-4de3-bfe2-27e22c4c275a" providerId="AD" clId="Web-{B12F9E55-53BC-1FD9-953B-CB86A9BA30D9}" dt="2022-12-12T08:34:39.414" v="26"/>
        <pc:sldMkLst>
          <pc:docMk/>
          <pc:sldMk cId="3134786286" sldId="292"/>
        </pc:sldMkLst>
      </pc:sldChg>
      <pc:sldChg chg="del">
        <pc:chgData name="Danish Hudani" userId="S::danish.hudani@astera.com::a38c985c-bb2f-4de3-bfe2-27e22c4c275a" providerId="AD" clId="Web-{B12F9E55-53BC-1FD9-953B-CB86A9BA30D9}" dt="2022-12-12T08:34:39.368" v="25"/>
        <pc:sldMkLst>
          <pc:docMk/>
          <pc:sldMk cId="1491054658" sldId="293"/>
        </pc:sldMkLst>
      </pc:sldChg>
      <pc:sldChg chg="addSp delSp modSp add ord replId delAnim">
        <pc:chgData name="Danish Hudani" userId="S::danish.hudani@astera.com::a38c985c-bb2f-4de3-bfe2-27e22c4c275a" providerId="AD" clId="Web-{B12F9E55-53BC-1FD9-953B-CB86A9BA30D9}" dt="2022-12-12T06:56:22.625" v="23" actId="1076"/>
        <pc:sldMkLst>
          <pc:docMk/>
          <pc:sldMk cId="269473711" sldId="297"/>
        </pc:sldMkLst>
        <pc:spChg chg="mod">
          <ac:chgData name="Danish Hudani" userId="S::danish.hudani@astera.com::a38c985c-bb2f-4de3-bfe2-27e22c4c275a" providerId="AD" clId="Web-{B12F9E55-53BC-1FD9-953B-CB86A9BA30D9}" dt="2022-12-12T06:55:29.030" v="17" actId="1076"/>
          <ac:spMkLst>
            <pc:docMk/>
            <pc:sldMk cId="269473711" sldId="297"/>
            <ac:spMk id="4" creationId="{69EFB265-CC86-E936-4E90-61C1719FE03E}"/>
          </ac:spMkLst>
        </pc:spChg>
        <pc:spChg chg="mod">
          <ac:chgData name="Danish Hudani" userId="S::danish.hudani@astera.com::a38c985c-bb2f-4de3-bfe2-27e22c4c275a" providerId="AD" clId="Web-{B12F9E55-53BC-1FD9-953B-CB86A9BA30D9}" dt="2022-12-12T06:54:42.184" v="7" actId="20577"/>
          <ac:spMkLst>
            <pc:docMk/>
            <pc:sldMk cId="269473711" sldId="297"/>
            <ac:spMk id="18" creationId="{6230719D-4F44-BA79-4DC4-4459B3E27C90}"/>
          </ac:spMkLst>
        </pc:spChg>
        <pc:picChg chg="del">
          <ac:chgData name="Danish Hudani" userId="S::danish.hudani@astera.com::a38c985c-bb2f-4de3-bfe2-27e22c4c275a" providerId="AD" clId="Web-{B12F9E55-53BC-1FD9-953B-CB86A9BA30D9}" dt="2022-12-12T06:54:56.669" v="12"/>
          <ac:picMkLst>
            <pc:docMk/>
            <pc:sldMk cId="269473711" sldId="297"/>
            <ac:picMk id="3" creationId="{9CD80F88-9E08-132E-3EE1-FED4965E672B}"/>
          </ac:picMkLst>
        </pc:picChg>
        <pc:picChg chg="mod">
          <ac:chgData name="Danish Hudani" userId="S::danish.hudani@astera.com::a38c985c-bb2f-4de3-bfe2-27e22c4c275a" providerId="AD" clId="Web-{B12F9E55-53BC-1FD9-953B-CB86A9BA30D9}" dt="2022-12-12T06:56:17.031" v="21" actId="1076"/>
          <ac:picMkLst>
            <pc:docMk/>
            <pc:sldMk cId="269473711" sldId="297"/>
            <ac:picMk id="7" creationId="{84FA538C-5CEE-45B5-986C-E1120E918D37}"/>
          </ac:picMkLst>
        </pc:picChg>
        <pc:picChg chg="add mod">
          <ac:chgData name="Danish Hudani" userId="S::danish.hudani@astera.com::a38c985c-bb2f-4de3-bfe2-27e22c4c275a" providerId="AD" clId="Web-{B12F9E55-53BC-1FD9-953B-CB86A9BA30D9}" dt="2022-12-12T06:56:22.625" v="23" actId="1076"/>
          <ac:picMkLst>
            <pc:docMk/>
            <pc:sldMk cId="269473711" sldId="297"/>
            <ac:picMk id="39" creationId="{C649FA79-8AF7-10FD-5A1E-60B10EED52A0}"/>
          </ac:picMkLst>
        </pc:picChg>
      </pc:sldChg>
    </pc:docChg>
  </pc:docChgLst>
  <pc:docChgLst>
    <pc:chgData name="Danish Hudani" userId="S::danish.hudani@astera.com::a38c985c-bb2f-4de3-bfe2-27e22c4c275a" providerId="AD" clId="Web-{DF9C7D1C-C0E1-0467-5967-AA5797FB3BFC}"/>
    <pc:docChg chg="addSld delSld modSld sldOrd modSection">
      <pc:chgData name="Danish Hudani" userId="S::danish.hudani@astera.com::a38c985c-bb2f-4de3-bfe2-27e22c4c275a" providerId="AD" clId="Web-{DF9C7D1C-C0E1-0467-5967-AA5797FB3BFC}" dt="2022-12-14T10:10:56.033" v="360" actId="1076"/>
      <pc:docMkLst>
        <pc:docMk/>
      </pc:docMkLst>
      <pc:sldChg chg="del">
        <pc:chgData name="Danish Hudani" userId="S::danish.hudani@astera.com::a38c985c-bb2f-4de3-bfe2-27e22c4c275a" providerId="AD" clId="Web-{DF9C7D1C-C0E1-0467-5967-AA5797FB3BFC}" dt="2022-12-14T06:15:40.760" v="109"/>
        <pc:sldMkLst>
          <pc:docMk/>
          <pc:sldMk cId="2738404681" sldId="258"/>
        </pc:sldMkLst>
      </pc:sldChg>
      <pc:sldChg chg="del">
        <pc:chgData name="Danish Hudani" userId="S::danish.hudani@astera.com::a38c985c-bb2f-4de3-bfe2-27e22c4c275a" providerId="AD" clId="Web-{DF9C7D1C-C0E1-0467-5967-AA5797FB3BFC}" dt="2022-12-14T06:09:07.166" v="66"/>
        <pc:sldMkLst>
          <pc:docMk/>
          <pc:sldMk cId="2974619344" sldId="262"/>
        </pc:sldMkLst>
      </pc:sldChg>
      <pc:sldChg chg="del">
        <pc:chgData name="Danish Hudani" userId="S::danish.hudani@astera.com::a38c985c-bb2f-4de3-bfe2-27e22c4c275a" providerId="AD" clId="Web-{DF9C7D1C-C0E1-0467-5967-AA5797FB3BFC}" dt="2022-12-14T06:09:08.073" v="67"/>
        <pc:sldMkLst>
          <pc:docMk/>
          <pc:sldMk cId="593500777" sldId="269"/>
        </pc:sldMkLst>
      </pc:sldChg>
      <pc:sldChg chg="delSp modSp delAnim modNotes">
        <pc:chgData name="Danish Hudani" userId="S::danish.hudani@astera.com::a38c985c-bb2f-4de3-bfe2-27e22c4c275a" providerId="AD" clId="Web-{DF9C7D1C-C0E1-0467-5967-AA5797FB3BFC}" dt="2022-12-14T06:05:00.299" v="48" actId="1076"/>
        <pc:sldMkLst>
          <pc:docMk/>
          <pc:sldMk cId="3648853106" sldId="284"/>
        </pc:sldMkLst>
        <pc:spChg chg="mod">
          <ac:chgData name="Danish Hudani" userId="S::danish.hudani@astera.com::a38c985c-bb2f-4de3-bfe2-27e22c4c275a" providerId="AD" clId="Web-{DF9C7D1C-C0E1-0467-5967-AA5797FB3BFC}" dt="2022-12-14T06:05:00.299" v="48" actId="1076"/>
          <ac:spMkLst>
            <pc:docMk/>
            <pc:sldMk cId="3648853106" sldId="284"/>
            <ac:spMk id="4" creationId="{69EFB265-CC86-E936-4E90-61C1719FE03E}"/>
          </ac:spMkLst>
        </pc:spChg>
        <pc:spChg chg="mod">
          <ac:chgData name="Danish Hudani" userId="S::danish.hudani@astera.com::a38c985c-bb2f-4de3-bfe2-27e22c4c275a" providerId="AD" clId="Web-{DF9C7D1C-C0E1-0467-5967-AA5797FB3BFC}" dt="2022-12-14T05:59:55.368" v="9" actId="20577"/>
          <ac:spMkLst>
            <pc:docMk/>
            <pc:sldMk cId="3648853106" sldId="284"/>
            <ac:spMk id="18" creationId="{6230719D-4F44-BA79-4DC4-4459B3E27C90}"/>
          </ac:spMkLst>
        </pc:spChg>
        <pc:picChg chg="del">
          <ac:chgData name="Danish Hudani" userId="S::danish.hudani@astera.com::a38c985c-bb2f-4de3-bfe2-27e22c4c275a" providerId="AD" clId="Web-{DF9C7D1C-C0E1-0467-5967-AA5797FB3BFC}" dt="2022-12-14T06:04:00.500" v="25"/>
          <ac:picMkLst>
            <pc:docMk/>
            <pc:sldMk cId="3648853106" sldId="284"/>
            <ac:picMk id="3" creationId="{9CD80F88-9E08-132E-3EE1-FED4965E672B}"/>
          </ac:picMkLst>
        </pc:picChg>
      </pc:sldChg>
      <pc:sldChg chg="addSp delSp modSp delAnim modNotes">
        <pc:chgData name="Danish Hudani" userId="S::danish.hudani@astera.com::a38c985c-bb2f-4de3-bfe2-27e22c4c275a" providerId="AD" clId="Web-{DF9C7D1C-C0E1-0467-5967-AA5797FB3BFC}" dt="2022-12-14T06:40:45.768" v="185" actId="1076"/>
        <pc:sldMkLst>
          <pc:docMk/>
          <pc:sldMk cId="2558072613" sldId="285"/>
        </pc:sldMkLst>
        <pc:spChg chg="mod">
          <ac:chgData name="Danish Hudani" userId="S::danish.hudani@astera.com::a38c985c-bb2f-4de3-bfe2-27e22c4c275a" providerId="AD" clId="Web-{DF9C7D1C-C0E1-0467-5967-AA5797FB3BFC}" dt="2022-12-14T06:04:21.485" v="44" actId="20577"/>
          <ac:spMkLst>
            <pc:docMk/>
            <pc:sldMk cId="2558072613" sldId="285"/>
            <ac:spMk id="18" creationId="{6230719D-4F44-BA79-4DC4-4459B3E27C90}"/>
          </ac:spMkLst>
        </pc:spChg>
        <pc:spChg chg="add mod">
          <ac:chgData name="Danish Hudani" userId="S::danish.hudani@astera.com::a38c985c-bb2f-4de3-bfe2-27e22c4c275a" providerId="AD" clId="Web-{DF9C7D1C-C0E1-0467-5967-AA5797FB3BFC}" dt="2022-12-14T06:40:34.487" v="181" actId="1076"/>
          <ac:spMkLst>
            <pc:docMk/>
            <pc:sldMk cId="2558072613" sldId="285"/>
            <ac:spMk id="76" creationId="{3EC1B18E-8FF2-30E7-BF84-52EEFA38DFAF}"/>
          </ac:spMkLst>
        </pc:spChg>
        <pc:picChg chg="del">
          <ac:chgData name="Danish Hudani" userId="S::danish.hudani@astera.com::a38c985c-bb2f-4de3-bfe2-27e22c4c275a" providerId="AD" clId="Web-{DF9C7D1C-C0E1-0467-5967-AA5797FB3BFC}" dt="2022-12-14T06:04:23.986" v="45"/>
          <ac:picMkLst>
            <pc:docMk/>
            <pc:sldMk cId="2558072613" sldId="285"/>
            <ac:picMk id="5" creationId="{7609ED08-2E00-66AD-424F-049428EA4AFC}"/>
          </ac:picMkLst>
        </pc:picChg>
        <pc:picChg chg="mod">
          <ac:chgData name="Danish Hudani" userId="S::danish.hudani@astera.com::a38c985c-bb2f-4de3-bfe2-27e22c4c275a" providerId="AD" clId="Web-{DF9C7D1C-C0E1-0467-5967-AA5797FB3BFC}" dt="2022-12-14T06:07:01.272" v="53" actId="1076"/>
          <ac:picMkLst>
            <pc:docMk/>
            <pc:sldMk cId="2558072613" sldId="285"/>
            <ac:picMk id="7" creationId="{84FA538C-5CEE-45B5-986C-E1120E918D37}"/>
          </ac:picMkLst>
        </pc:picChg>
        <pc:picChg chg="add mod">
          <ac:chgData name="Danish Hudani" userId="S::danish.hudani@astera.com::a38c985c-bb2f-4de3-bfe2-27e22c4c275a" providerId="AD" clId="Web-{DF9C7D1C-C0E1-0467-5967-AA5797FB3BFC}" dt="2022-12-14T06:40:45.768" v="185" actId="1076"/>
          <ac:picMkLst>
            <pc:docMk/>
            <pc:sldMk cId="2558072613" sldId="285"/>
            <ac:picMk id="38" creationId="{F1029F5E-8BA6-F701-8CEE-6889042C6403}"/>
          </ac:picMkLst>
        </pc:picChg>
      </pc:sldChg>
      <pc:sldChg chg="del">
        <pc:chgData name="Danish Hudani" userId="S::danish.hudani@astera.com::a38c985c-bb2f-4de3-bfe2-27e22c4c275a" providerId="AD" clId="Web-{DF9C7D1C-C0E1-0467-5967-AA5797FB3BFC}" dt="2022-12-14T06:15:40.760" v="108"/>
        <pc:sldMkLst>
          <pc:docMk/>
          <pc:sldMk cId="330001456" sldId="286"/>
        </pc:sldMkLst>
      </pc:sldChg>
      <pc:sldChg chg="del">
        <pc:chgData name="Danish Hudani" userId="S::danish.hudani@astera.com::a38c985c-bb2f-4de3-bfe2-27e22c4c275a" providerId="AD" clId="Web-{DF9C7D1C-C0E1-0467-5967-AA5797FB3BFC}" dt="2022-12-14T06:15:40.760" v="107"/>
        <pc:sldMkLst>
          <pc:docMk/>
          <pc:sldMk cId="1901749145" sldId="287"/>
        </pc:sldMkLst>
      </pc:sldChg>
      <pc:sldChg chg="del">
        <pc:chgData name="Danish Hudani" userId="S::danish.hudani@astera.com::a38c985c-bb2f-4de3-bfe2-27e22c4c275a" providerId="AD" clId="Web-{DF9C7D1C-C0E1-0467-5967-AA5797FB3BFC}" dt="2022-12-14T06:15:40.744" v="106"/>
        <pc:sldMkLst>
          <pc:docMk/>
          <pc:sldMk cId="2157448672" sldId="288"/>
        </pc:sldMkLst>
      </pc:sldChg>
      <pc:sldChg chg="del">
        <pc:chgData name="Danish Hudani" userId="S::danish.hudani@astera.com::a38c985c-bb2f-4de3-bfe2-27e22c4c275a" providerId="AD" clId="Web-{DF9C7D1C-C0E1-0467-5967-AA5797FB3BFC}" dt="2022-12-14T06:15:45.557" v="114"/>
        <pc:sldMkLst>
          <pc:docMk/>
          <pc:sldMk cId="1486803981" sldId="289"/>
        </pc:sldMkLst>
      </pc:sldChg>
      <pc:sldChg chg="del">
        <pc:chgData name="Danish Hudani" userId="S::danish.hudani@astera.com::a38c985c-bb2f-4de3-bfe2-27e22c4c275a" providerId="AD" clId="Web-{DF9C7D1C-C0E1-0467-5967-AA5797FB3BFC}" dt="2022-12-14T06:15:45.479" v="113"/>
        <pc:sldMkLst>
          <pc:docMk/>
          <pc:sldMk cId="3498496864" sldId="290"/>
        </pc:sldMkLst>
      </pc:sldChg>
      <pc:sldChg chg="del">
        <pc:chgData name="Danish Hudani" userId="S::danish.hudani@astera.com::a38c985c-bb2f-4de3-bfe2-27e22c4c275a" providerId="AD" clId="Web-{DF9C7D1C-C0E1-0467-5967-AA5797FB3BFC}" dt="2022-12-14T06:15:45.276" v="112"/>
        <pc:sldMkLst>
          <pc:docMk/>
          <pc:sldMk cId="903091336" sldId="294"/>
        </pc:sldMkLst>
      </pc:sldChg>
      <pc:sldChg chg="del">
        <pc:chgData name="Danish Hudani" userId="S::danish.hudani@astera.com::a38c985c-bb2f-4de3-bfe2-27e22c4c275a" providerId="AD" clId="Web-{DF9C7D1C-C0E1-0467-5967-AA5797FB3BFC}" dt="2022-12-14T06:15:45.276" v="111"/>
        <pc:sldMkLst>
          <pc:docMk/>
          <pc:sldMk cId="2003843244" sldId="295"/>
        </pc:sldMkLst>
      </pc:sldChg>
      <pc:sldChg chg="del">
        <pc:chgData name="Danish Hudani" userId="S::danish.hudani@astera.com::a38c985c-bb2f-4de3-bfe2-27e22c4c275a" providerId="AD" clId="Web-{DF9C7D1C-C0E1-0467-5967-AA5797FB3BFC}" dt="2022-12-14T06:15:40.775" v="110"/>
        <pc:sldMkLst>
          <pc:docMk/>
          <pc:sldMk cId="269473711" sldId="297"/>
        </pc:sldMkLst>
      </pc:sldChg>
      <pc:sldChg chg="addSp delSp modSp add replId modNotes">
        <pc:chgData name="Danish Hudani" userId="S::danish.hudani@astera.com::a38c985c-bb2f-4de3-bfe2-27e22c4c275a" providerId="AD" clId="Web-{DF9C7D1C-C0E1-0467-5967-AA5797FB3BFC}" dt="2022-12-14T06:19:57.581" v="115" actId="14100"/>
        <pc:sldMkLst>
          <pc:docMk/>
          <pc:sldMk cId="543725319" sldId="298"/>
        </pc:sldMkLst>
        <pc:spChg chg="mod">
          <ac:chgData name="Danish Hudani" userId="S::danish.hudani@astera.com::a38c985c-bb2f-4de3-bfe2-27e22c4c275a" providerId="AD" clId="Web-{DF9C7D1C-C0E1-0467-5967-AA5797FB3BFC}" dt="2022-12-14T06:13:14.693" v="91" actId="20577"/>
          <ac:spMkLst>
            <pc:docMk/>
            <pc:sldMk cId="543725319" sldId="298"/>
            <ac:spMk id="18" creationId="{6230719D-4F44-BA79-4DC4-4459B3E27C90}"/>
          </ac:spMkLst>
        </pc:spChg>
        <pc:spChg chg="del">
          <ac:chgData name="Danish Hudani" userId="S::danish.hudani@astera.com::a38c985c-bb2f-4de3-bfe2-27e22c4c275a" providerId="AD" clId="Web-{DF9C7D1C-C0E1-0467-5967-AA5797FB3BFC}" dt="2022-12-14T06:14:28.351" v="95"/>
          <ac:spMkLst>
            <pc:docMk/>
            <pc:sldMk cId="543725319" sldId="298"/>
            <ac:spMk id="76" creationId="{3EC1B18E-8FF2-30E7-BF84-52EEFA38DFAF}"/>
          </ac:spMkLst>
        </pc:spChg>
        <pc:picChg chg="del">
          <ac:chgData name="Danish Hudani" userId="S::danish.hudani@astera.com::a38c985c-bb2f-4de3-bfe2-27e22c4c275a" providerId="AD" clId="Web-{DF9C7D1C-C0E1-0467-5967-AA5797FB3BFC}" dt="2022-12-14T06:14:24.836" v="94"/>
          <ac:picMkLst>
            <pc:docMk/>
            <pc:sldMk cId="543725319" sldId="298"/>
            <ac:picMk id="38" creationId="{F1029F5E-8BA6-F701-8CEE-6889042C6403}"/>
          </ac:picMkLst>
        </pc:picChg>
        <pc:picChg chg="add mod">
          <ac:chgData name="Danish Hudani" userId="S::danish.hudani@astera.com::a38c985c-bb2f-4de3-bfe2-27e22c4c275a" providerId="AD" clId="Web-{DF9C7D1C-C0E1-0467-5967-AA5797FB3BFC}" dt="2022-12-14T06:19:57.581" v="115" actId="14100"/>
          <ac:picMkLst>
            <pc:docMk/>
            <pc:sldMk cId="543725319" sldId="298"/>
            <ac:picMk id="50" creationId="{C63D5607-5096-8A85-1643-8088C99CFB30}"/>
          </ac:picMkLst>
        </pc:picChg>
      </pc:sldChg>
      <pc:sldChg chg="addSp delSp modSp add del replId">
        <pc:chgData name="Danish Hudani" userId="S::danish.hudani@astera.com::a38c985c-bb2f-4de3-bfe2-27e22c4c275a" providerId="AD" clId="Web-{DF9C7D1C-C0E1-0467-5967-AA5797FB3BFC}" dt="2022-12-14T07:16:12.302" v="334"/>
        <pc:sldMkLst>
          <pc:docMk/>
          <pc:sldMk cId="477778589" sldId="299"/>
        </pc:sldMkLst>
        <pc:spChg chg="mod">
          <ac:chgData name="Danish Hudani" userId="S::danish.hudani@astera.com::a38c985c-bb2f-4de3-bfe2-27e22c4c275a" providerId="AD" clId="Web-{DF9C7D1C-C0E1-0467-5967-AA5797FB3BFC}" dt="2022-12-14T06:25:18.528" v="121" actId="20577"/>
          <ac:spMkLst>
            <pc:docMk/>
            <pc:sldMk cId="477778589" sldId="299"/>
            <ac:spMk id="18" creationId="{6230719D-4F44-BA79-4DC4-4459B3E27C90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24" creationId="{1A12F10E-9320-78C8-378A-82E875933E2A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27" creationId="{C2731DDE-5FE0-CF9D-DB38-8A87AAA7B6C9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28" creationId="{C7ED0D6D-8087-66AC-26A7-4689BD003312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29" creationId="{E820BFFC-3E8D-DCB2-2BD1-412A1732BAEE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30" creationId="{B7D4586F-55FF-74D3-BF65-769A75BA5FA5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32" creationId="{49CEDF36-20AC-A322-C550-525178A3432A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34" creationId="{FB71ED75-693C-D789-F1F6-A9CD598AD6E5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35" creationId="{943B33A3-1B38-A06E-8DED-2B3000251906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36" creationId="{906116BA-7EAB-A3C1-B90B-68FAE6D6B88F}"/>
          </ac:spMkLst>
        </pc:spChg>
        <pc:spChg chg="add mod">
          <ac:chgData name="Danish Hudani" userId="S::danish.hudani@astera.com::a38c985c-bb2f-4de3-bfe2-27e22c4c275a" providerId="AD" clId="Web-{DF9C7D1C-C0E1-0467-5967-AA5797FB3BFC}" dt="2022-12-14T06:29:47.068" v="124" actId="1076"/>
          <ac:spMkLst>
            <pc:docMk/>
            <pc:sldMk cId="477778589" sldId="299"/>
            <ac:spMk id="37" creationId="{D2188C76-9579-49C0-5943-4071C1BF4591}"/>
          </ac:spMkLst>
        </pc:spChg>
        <pc:spChg chg="add mod">
          <ac:chgData name="Danish Hudani" userId="S::danish.hudani@astera.com::a38c985c-bb2f-4de3-bfe2-27e22c4c275a" providerId="AD" clId="Web-{DF9C7D1C-C0E1-0467-5967-AA5797FB3BFC}" dt="2022-12-14T07:10:09.181" v="266" actId="1076"/>
          <ac:spMkLst>
            <pc:docMk/>
            <pc:sldMk cId="477778589" sldId="299"/>
            <ac:spMk id="38" creationId="{15E88219-2D06-B595-EB41-C6330334B535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39" creationId="{F261533D-0BEE-6DF5-D05D-5B3DDF2CD245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40" creationId="{D6A3A74B-D5CC-E8F9-4F4B-9B68E9A8C030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41" creationId="{474C7E3D-1E20-22DB-E649-6DAAAD726375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42" creationId="{550C2072-A38D-2685-0A1E-2E4AE1FBDB6F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43" creationId="{13C3030C-6380-BB11-162F-F53717D71D7D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44" creationId="{FECF85FD-E419-CEA2-7336-1AA9B41CD59D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45" creationId="{9FEAF2E5-7525-D0E2-27D3-1E95820FA148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46" creationId="{B9480F7E-36F2-E053-5E7C-47B890A1D207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47" creationId="{FA1D41D4-6398-E87A-52EC-2407E1965241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48" creationId="{81535303-88E2-AF0E-0A0E-F5F8AB1BB5A9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49" creationId="{732FE7B0-5408-C457-5F9A-8008C815773F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51" creationId="{C8744323-78DC-6FDD-D74F-34F73A85093B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52" creationId="{F45623B9-B273-F994-337F-ECA67CD5A482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53" creationId="{34BD7DF4-741A-F67A-E4AB-F06E82590E41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54" creationId="{3205AB46-A3B1-8457-062B-7594F566EE38}"/>
          </ac:spMkLst>
        </pc:spChg>
        <pc:spChg chg="add mod">
          <ac:chgData name="Danish Hudani" userId="S::danish.hudani@astera.com::a38c985c-bb2f-4de3-bfe2-27e22c4c275a" providerId="AD" clId="Web-{DF9C7D1C-C0E1-0467-5967-AA5797FB3BFC}" dt="2022-12-14T06:25:47.357" v="123" actId="14100"/>
          <ac:spMkLst>
            <pc:docMk/>
            <pc:sldMk cId="477778589" sldId="299"/>
            <ac:spMk id="55" creationId="{23BFCBF6-7939-F7B4-BEF1-A57A0B49E1CF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56" creationId="{7173A376-0F64-5C58-8152-04B3F9B24970}"/>
          </ac:spMkLst>
        </pc:spChg>
        <pc:grpChg chg="add mod">
          <ac:chgData name="Danish Hudani" userId="S::danish.hudani@astera.com::a38c985c-bb2f-4de3-bfe2-27e22c4c275a" providerId="AD" clId="Web-{DF9C7D1C-C0E1-0467-5967-AA5797FB3BFC}" dt="2022-12-14T06:25:33.732" v="122" actId="1076"/>
          <ac:grpSpMkLst>
            <pc:docMk/>
            <pc:sldMk cId="477778589" sldId="299"/>
            <ac:grpSpMk id="23" creationId="{D1801839-A908-8E4A-F0CD-BC4D4597C88D}"/>
          </ac:grpSpMkLst>
        </pc:grpChg>
        <pc:grpChg chg="add">
          <ac:chgData name="Danish Hudani" userId="S::danish.hudani@astera.com::a38c985c-bb2f-4de3-bfe2-27e22c4c275a" providerId="AD" clId="Web-{DF9C7D1C-C0E1-0467-5967-AA5797FB3BFC}" dt="2022-12-14T06:25:04.481" v="118"/>
          <ac:grpSpMkLst>
            <pc:docMk/>
            <pc:sldMk cId="477778589" sldId="299"/>
            <ac:grpSpMk id="31" creationId="{96FEAA10-D791-52B5-62A5-12FF87AAEDA0}"/>
          </ac:grpSpMkLst>
        </pc:grpChg>
        <pc:grpChg chg="add">
          <ac:chgData name="Danish Hudani" userId="S::danish.hudani@astera.com::a38c985c-bb2f-4de3-bfe2-27e22c4c275a" providerId="AD" clId="Web-{DF9C7D1C-C0E1-0467-5967-AA5797FB3BFC}" dt="2022-12-14T06:25:04.481" v="118"/>
          <ac:grpSpMkLst>
            <pc:docMk/>
            <pc:sldMk cId="477778589" sldId="299"/>
            <ac:grpSpMk id="33" creationId="{7047F1CE-4D4B-F6E7-B0AA-6923D23E5116}"/>
          </ac:grpSpMkLst>
        </pc:grpChg>
        <pc:picChg chg="del">
          <ac:chgData name="Danish Hudani" userId="S::danish.hudani@astera.com::a38c985c-bb2f-4de3-bfe2-27e22c4c275a" providerId="AD" clId="Web-{DF9C7D1C-C0E1-0467-5967-AA5797FB3BFC}" dt="2022-12-14T06:24:58.872" v="117"/>
          <ac:picMkLst>
            <pc:docMk/>
            <pc:sldMk cId="477778589" sldId="299"/>
            <ac:picMk id="50" creationId="{C63D5607-5096-8A85-1643-8088C99CFB30}"/>
          </ac:picMkLst>
        </pc:picChg>
      </pc:sldChg>
      <pc:sldChg chg="addSp delSp modSp add ord replId">
        <pc:chgData name="Danish Hudani" userId="S::danish.hudani@astera.com::a38c985c-bb2f-4de3-bfe2-27e22c4c275a" providerId="AD" clId="Web-{DF9C7D1C-C0E1-0467-5967-AA5797FB3BFC}" dt="2022-12-14T07:29:24.522" v="351"/>
        <pc:sldMkLst>
          <pc:docMk/>
          <pc:sldMk cId="430891989" sldId="300"/>
        </pc:sldMkLst>
        <pc:spChg chg="mod">
          <ac:chgData name="Danish Hudani" userId="S::danish.hudani@astera.com::a38c985c-bb2f-4de3-bfe2-27e22c4c275a" providerId="AD" clId="Web-{DF9C7D1C-C0E1-0467-5967-AA5797FB3BFC}" dt="2022-12-14T07:08:40.803" v="251" actId="20577"/>
          <ac:spMkLst>
            <pc:docMk/>
            <pc:sldMk cId="430891989" sldId="300"/>
            <ac:spMk id="18" creationId="{6230719D-4F44-BA79-4DC4-4459B3E27C90}"/>
          </ac:spMkLst>
        </pc:spChg>
        <pc:spChg chg="add mod">
          <ac:chgData name="Danish Hudani" userId="S::danish.hudani@astera.com::a38c985c-bb2f-4de3-bfe2-27e22c4c275a" providerId="AD" clId="Web-{DF9C7D1C-C0E1-0467-5967-AA5797FB3BFC}" dt="2022-12-14T07:12:28.732" v="290"/>
          <ac:spMkLst>
            <pc:docMk/>
            <pc:sldMk cId="430891989" sldId="300"/>
            <ac:spMk id="70" creationId="{70BF611E-9679-6C0A-2BB8-AFBE00DED162}"/>
          </ac:spMkLst>
        </pc:spChg>
        <pc:spChg chg="add mod">
          <ac:chgData name="Danish Hudani" userId="S::danish.hudani@astera.com::a38c985c-bb2f-4de3-bfe2-27e22c4c275a" providerId="AD" clId="Web-{DF9C7D1C-C0E1-0467-5967-AA5797FB3BFC}" dt="2022-12-14T07:15:50.926" v="332" actId="1076"/>
          <ac:spMkLst>
            <pc:docMk/>
            <pc:sldMk cId="430891989" sldId="300"/>
            <ac:spMk id="72" creationId="{59C839FA-870D-09A9-E3EE-231039FA7847}"/>
          </ac:spMkLst>
        </pc:spChg>
        <pc:spChg chg="add mod">
          <ac:chgData name="Danish Hudani" userId="S::danish.hudani@astera.com::a38c985c-bb2f-4de3-bfe2-27e22c4c275a" providerId="AD" clId="Web-{DF9C7D1C-C0E1-0467-5967-AA5797FB3BFC}" dt="2022-12-14T07:13:34.938" v="304"/>
          <ac:spMkLst>
            <pc:docMk/>
            <pc:sldMk cId="430891989" sldId="300"/>
            <ac:spMk id="87" creationId="{8FE711CC-CCBA-587D-6700-8087F8DA70BD}"/>
          </ac:spMkLst>
        </pc:spChg>
        <pc:spChg chg="add mod">
          <ac:chgData name="Danish Hudani" userId="S::danish.hudani@astera.com::a38c985c-bb2f-4de3-bfe2-27e22c4c275a" providerId="AD" clId="Web-{DF9C7D1C-C0E1-0467-5967-AA5797FB3BFC}" dt="2022-12-14T07:16:02.786" v="333"/>
          <ac:spMkLst>
            <pc:docMk/>
            <pc:sldMk cId="430891989" sldId="300"/>
            <ac:spMk id="89" creationId="{0BB13E03-D7B0-D546-5C40-8B47507CAD2A}"/>
          </ac:spMkLst>
        </pc:spChg>
        <pc:spChg chg="add mod">
          <ac:chgData name="Danish Hudani" userId="S::danish.hudani@astera.com::a38c985c-bb2f-4de3-bfe2-27e22c4c275a" providerId="AD" clId="Web-{DF9C7D1C-C0E1-0467-5967-AA5797FB3BFC}" dt="2022-12-14T07:14:56.284" v="322"/>
          <ac:spMkLst>
            <pc:docMk/>
            <pc:sldMk cId="430891989" sldId="300"/>
            <ac:spMk id="92" creationId="{201EC5A7-ECE3-E9AB-F6F3-873036F3388C}"/>
          </ac:spMkLst>
        </pc:spChg>
        <pc:spChg chg="add mod">
          <ac:chgData name="Danish Hudani" userId="S::danish.hudani@astera.com::a38c985c-bb2f-4de3-bfe2-27e22c4c275a" providerId="AD" clId="Web-{DF9C7D1C-C0E1-0467-5967-AA5797FB3BFC}" dt="2022-12-14T07:14:45.893" v="320"/>
          <ac:spMkLst>
            <pc:docMk/>
            <pc:sldMk cId="430891989" sldId="300"/>
            <ac:spMk id="94" creationId="{216E5829-7FCD-6578-E21E-14E2F6AD98B5}"/>
          </ac:spMkLst>
        </pc:spChg>
        <pc:grpChg chg="del">
          <ac:chgData name="Danish Hudani" userId="S::danish.hudani@astera.com::a38c985c-bb2f-4de3-bfe2-27e22c4c275a" providerId="AD" clId="Web-{DF9C7D1C-C0E1-0467-5967-AA5797FB3BFC}" dt="2022-12-14T06:30:18.038" v="126"/>
          <ac:grpSpMkLst>
            <pc:docMk/>
            <pc:sldMk cId="430891989" sldId="300"/>
            <ac:grpSpMk id="23" creationId="{D1801839-A908-8E4A-F0CD-BC4D4597C88D}"/>
          </ac:grpSpMkLst>
        </pc:grpChg>
        <pc:grpChg chg="add mod">
          <ac:chgData name="Danish Hudani" userId="S::danish.hudani@astera.com::a38c985c-bb2f-4de3-bfe2-27e22c4c275a" providerId="AD" clId="Web-{DF9C7D1C-C0E1-0467-5967-AA5797FB3BFC}" dt="2022-12-14T07:15:33.879" v="328" actId="688"/>
          <ac:grpSpMkLst>
            <pc:docMk/>
            <pc:sldMk cId="430891989" sldId="300"/>
            <ac:grpSpMk id="73" creationId="{678FCAF2-2EBA-92CA-5026-C79E9B4FE084}"/>
          </ac:grpSpMkLst>
        </pc:grpChg>
        <pc:grpChg chg="add mod">
          <ac:chgData name="Danish Hudani" userId="S::danish.hudani@astera.com::a38c985c-bb2f-4de3-bfe2-27e22c4c275a" providerId="AD" clId="Web-{DF9C7D1C-C0E1-0467-5967-AA5797FB3BFC}" dt="2022-12-14T07:13:21.015" v="301" actId="1076"/>
          <ac:grpSpMkLst>
            <pc:docMk/>
            <pc:sldMk cId="430891989" sldId="300"/>
            <ac:grpSpMk id="90" creationId="{E84951B4-094D-DB17-CF18-37DA69CFE46F}"/>
          </ac:grpSpMkLst>
        </pc:grpChg>
        <pc:grpChg chg="add mod">
          <ac:chgData name="Danish Hudani" userId="S::danish.hudani@astera.com::a38c985c-bb2f-4de3-bfe2-27e22c4c275a" providerId="AD" clId="Web-{DF9C7D1C-C0E1-0467-5967-AA5797FB3BFC}" dt="2022-12-14T07:14:38.955" v="317" actId="1076"/>
          <ac:grpSpMkLst>
            <pc:docMk/>
            <pc:sldMk cId="430891989" sldId="300"/>
            <ac:grpSpMk id="95" creationId="{AC2617D7-BE1F-1B7A-CC03-4916702C59E3}"/>
          </ac:grpSpMkLst>
        </pc:grpChg>
        <pc:grpChg chg="add">
          <ac:chgData name="Danish Hudani" userId="S::danish.hudani@astera.com::a38c985c-bb2f-4de3-bfe2-27e22c4c275a" providerId="AD" clId="Web-{DF9C7D1C-C0E1-0467-5967-AA5797FB3BFC}" dt="2022-12-14T07:29:24.522" v="351"/>
          <ac:grpSpMkLst>
            <pc:docMk/>
            <pc:sldMk cId="430891989" sldId="300"/>
            <ac:grpSpMk id="120" creationId="{E4F2DE26-011C-503B-98E7-72077A1B45DE}"/>
          </ac:grpSpMkLst>
        </pc:grpChg>
        <pc:picChg chg="add mod modCrop">
          <ac:chgData name="Danish Hudani" userId="S::danish.hudani@astera.com::a38c985c-bb2f-4de3-bfe2-27e22c4c275a" providerId="AD" clId="Web-{DF9C7D1C-C0E1-0467-5967-AA5797FB3BFC}" dt="2022-12-14T07:11:12.371" v="276" actId="1076"/>
          <ac:picMkLst>
            <pc:docMk/>
            <pc:sldMk cId="430891989" sldId="300"/>
            <ac:picMk id="68" creationId="{0D21B1C1-B6F5-1E8A-A1F1-3FA698192945}"/>
          </ac:picMkLst>
        </pc:picChg>
      </pc:sldChg>
      <pc:sldChg chg="addSp modSp add replId">
        <pc:chgData name="Danish Hudani" userId="S::danish.hudani@astera.com::a38c985c-bb2f-4de3-bfe2-27e22c4c275a" providerId="AD" clId="Web-{DF9C7D1C-C0E1-0467-5967-AA5797FB3BFC}" dt="2022-12-14T10:10:56.033" v="360" actId="1076"/>
        <pc:sldMkLst>
          <pc:docMk/>
          <pc:sldMk cId="672194442" sldId="301"/>
        </pc:sldMkLst>
        <pc:spChg chg="mod">
          <ac:chgData name="Danish Hudani" userId="S::danish.hudani@astera.com::a38c985c-bb2f-4de3-bfe2-27e22c4c275a" providerId="AD" clId="Web-{DF9C7D1C-C0E1-0467-5967-AA5797FB3BFC}" dt="2022-12-14T07:26:54.298" v="343" actId="20577"/>
          <ac:spMkLst>
            <pc:docMk/>
            <pc:sldMk cId="672194442" sldId="301"/>
            <ac:spMk id="18" creationId="{6230719D-4F44-BA79-4DC4-4459B3E27C90}"/>
          </ac:spMkLst>
        </pc:spChg>
        <pc:picChg chg="add mod modCrop">
          <ac:chgData name="Danish Hudani" userId="S::danish.hudani@astera.com::a38c985c-bb2f-4de3-bfe2-27e22c4c275a" providerId="AD" clId="Web-{DF9C7D1C-C0E1-0467-5967-AA5797FB3BFC}" dt="2022-12-14T10:10:56.033" v="360" actId="1076"/>
          <ac:picMkLst>
            <pc:docMk/>
            <pc:sldMk cId="672194442" sldId="301"/>
            <ac:picMk id="37" creationId="{637577F2-8207-F752-33A1-A65F2FE3F1FF}"/>
          </ac:picMkLst>
        </pc:picChg>
      </pc:sldChg>
      <pc:sldChg chg="add replId">
        <pc:chgData name="Danish Hudani" userId="S::danish.hudani@astera.com::a38c985c-bb2f-4de3-bfe2-27e22c4c275a" providerId="AD" clId="Web-{DF9C7D1C-C0E1-0467-5967-AA5797FB3BFC}" dt="2022-12-14T06:30:29.570" v="132"/>
        <pc:sldMkLst>
          <pc:docMk/>
          <pc:sldMk cId="2203505499" sldId="302"/>
        </pc:sldMkLst>
      </pc:sldChg>
      <pc:sldChg chg="add replId">
        <pc:chgData name="Danish Hudani" userId="S::danish.hudani@astera.com::a38c985c-bb2f-4de3-bfe2-27e22c4c275a" providerId="AD" clId="Web-{DF9C7D1C-C0E1-0467-5967-AA5797FB3BFC}" dt="2022-12-14T06:30:30.445" v="133"/>
        <pc:sldMkLst>
          <pc:docMk/>
          <pc:sldMk cId="2870715939" sldId="303"/>
        </pc:sldMkLst>
      </pc:sldChg>
      <pc:sldChg chg="add replId">
        <pc:chgData name="Danish Hudani" userId="S::danish.hudani@astera.com::a38c985c-bb2f-4de3-bfe2-27e22c4c275a" providerId="AD" clId="Web-{DF9C7D1C-C0E1-0467-5967-AA5797FB3BFC}" dt="2022-12-14T06:30:30.835" v="134"/>
        <pc:sldMkLst>
          <pc:docMk/>
          <pc:sldMk cId="2111415776" sldId="304"/>
        </pc:sldMkLst>
      </pc:sldChg>
      <pc:sldChg chg="add replId">
        <pc:chgData name="Danish Hudani" userId="S::danish.hudani@astera.com::a38c985c-bb2f-4de3-bfe2-27e22c4c275a" providerId="AD" clId="Web-{DF9C7D1C-C0E1-0467-5967-AA5797FB3BFC}" dt="2022-12-14T06:30:31.226" v="135"/>
        <pc:sldMkLst>
          <pc:docMk/>
          <pc:sldMk cId="4222700634" sldId="305"/>
        </pc:sldMkLst>
      </pc:sldChg>
      <pc:sldChg chg="addSp modSp add replId modNotes">
        <pc:chgData name="Danish Hudani" userId="S::danish.hudani@astera.com::a38c985c-bb2f-4de3-bfe2-27e22c4c275a" providerId="AD" clId="Web-{DF9C7D1C-C0E1-0467-5967-AA5797FB3BFC}" dt="2022-12-14T06:40:09.642" v="179"/>
        <pc:sldMkLst>
          <pc:docMk/>
          <pc:sldMk cId="1815789192" sldId="306"/>
        </pc:sldMkLst>
        <pc:spChg chg="mod">
          <ac:chgData name="Danish Hudani" userId="S::danish.hudani@astera.com::a38c985c-bb2f-4de3-bfe2-27e22c4c275a" providerId="AD" clId="Web-{DF9C7D1C-C0E1-0467-5967-AA5797FB3BFC}" dt="2022-12-14T06:31:50.666" v="159" actId="20577"/>
          <ac:spMkLst>
            <pc:docMk/>
            <pc:sldMk cId="1815789192" sldId="306"/>
            <ac:spMk id="18" creationId="{6230719D-4F44-BA79-4DC4-4459B3E27C90}"/>
          </ac:spMkLst>
        </pc:spChg>
        <pc:spChg chg="add mod">
          <ac:chgData name="Danish Hudani" userId="S::danish.hudani@astera.com::a38c985c-bb2f-4de3-bfe2-27e22c4c275a" providerId="AD" clId="Web-{DF9C7D1C-C0E1-0467-5967-AA5797FB3BFC}" dt="2022-12-14T06:33:54.357" v="176" actId="1076"/>
          <ac:spMkLst>
            <pc:docMk/>
            <pc:sldMk cId="1815789192" sldId="306"/>
            <ac:spMk id="38" creationId="{EB8620BC-929D-1A8A-856C-EE0C0B14C3F2}"/>
          </ac:spMkLst>
        </pc:spChg>
      </pc:sldChg>
      <pc:sldChg chg="addSp delSp modSp add replId">
        <pc:chgData name="Danish Hudani" userId="S::danish.hudani@astera.com::a38c985c-bb2f-4de3-bfe2-27e22c4c275a" providerId="AD" clId="Web-{DF9C7D1C-C0E1-0467-5967-AA5797FB3BFC}" dt="2022-12-14T07:01:59.072" v="240" actId="1076"/>
        <pc:sldMkLst>
          <pc:docMk/>
          <pc:sldMk cId="776465630" sldId="307"/>
        </pc:sldMkLst>
        <pc:spChg chg="del">
          <ac:chgData name="Danish Hudani" userId="S::danish.hudani@astera.com::a38c985c-bb2f-4de3-bfe2-27e22c4c275a" providerId="AD" clId="Web-{DF9C7D1C-C0E1-0467-5967-AA5797FB3BFC}" dt="2022-12-14T06:55:22.700" v="189"/>
          <ac:spMkLst>
            <pc:docMk/>
            <pc:sldMk cId="776465630" sldId="307"/>
            <ac:spMk id="4" creationId="{69EFB265-CC86-E936-4E90-61C1719FE03E}"/>
          </ac:spMkLst>
        </pc:spChg>
        <pc:spChg chg="add mod">
          <ac:chgData name="Danish Hudani" userId="S::danish.hudani@astera.com::a38c985c-bb2f-4de3-bfe2-27e22c4c275a" providerId="AD" clId="Web-{DF9C7D1C-C0E1-0467-5967-AA5797FB3BFC}" dt="2022-12-14T07:01:59.072" v="240" actId="1076"/>
          <ac:spMkLst>
            <pc:docMk/>
            <pc:sldMk cId="776465630" sldId="307"/>
            <ac:spMk id="27" creationId="{E0D45666-9C1C-EC4B-CD6A-EFECC1AE7F11}"/>
          </ac:spMkLst>
        </pc:spChg>
        <pc:spChg chg="add mod">
          <ac:chgData name="Danish Hudani" userId="S::danish.hudani@astera.com::a38c985c-bb2f-4de3-bfe2-27e22c4c275a" providerId="AD" clId="Web-{DF9C7D1C-C0E1-0467-5967-AA5797FB3BFC}" dt="2022-12-14T07:01:46.321" v="237" actId="1076"/>
          <ac:spMkLst>
            <pc:docMk/>
            <pc:sldMk cId="776465630" sldId="307"/>
            <ac:spMk id="28" creationId="{A5F0B511-18F2-F2B4-5A26-A6C46AD2E191}"/>
          </ac:spMkLst>
        </pc:spChg>
        <pc:picChg chg="mod">
          <ac:chgData name="Danish Hudani" userId="S::danish.hudani@astera.com::a38c985c-bb2f-4de3-bfe2-27e22c4c275a" providerId="AD" clId="Web-{DF9C7D1C-C0E1-0467-5967-AA5797FB3BFC}" dt="2022-12-14T07:01:40.728" v="236" actId="1076"/>
          <ac:picMkLst>
            <pc:docMk/>
            <pc:sldMk cId="776465630" sldId="307"/>
            <ac:picMk id="7" creationId="{84FA538C-5CEE-45B5-986C-E1120E918D37}"/>
          </ac:picMkLst>
        </pc:picChg>
        <pc:picChg chg="add mod">
          <ac:chgData name="Danish Hudani" userId="S::danish.hudani@astera.com::a38c985c-bb2f-4de3-bfe2-27e22c4c275a" providerId="AD" clId="Web-{DF9C7D1C-C0E1-0467-5967-AA5797FB3BFC}" dt="2022-12-14T07:01:48.447" v="238" actId="1076"/>
          <ac:picMkLst>
            <pc:docMk/>
            <pc:sldMk cId="776465630" sldId="307"/>
            <ac:picMk id="29" creationId="{BC4E0EFA-BB8F-397E-8BCB-8F75116641EA}"/>
          </ac:picMkLst>
        </pc:picChg>
        <pc:picChg chg="add mod">
          <ac:chgData name="Danish Hudani" userId="S::danish.hudani@astera.com::a38c985c-bb2f-4de3-bfe2-27e22c4c275a" providerId="AD" clId="Web-{DF9C7D1C-C0E1-0467-5967-AA5797FB3BFC}" dt="2022-12-14T07:01:37.790" v="234" actId="1076"/>
          <ac:picMkLst>
            <pc:docMk/>
            <pc:sldMk cId="776465630" sldId="307"/>
            <ac:picMk id="30" creationId="{98A7397B-DD36-B61E-E412-811983EC73A7}"/>
          </ac:picMkLst>
        </pc:picChg>
      </pc:sldChg>
      <pc:sldChg chg="delSp add replId">
        <pc:chgData name="Danish Hudani" userId="S::danish.hudani@astera.com::a38c985c-bb2f-4de3-bfe2-27e22c4c275a" providerId="AD" clId="Web-{DF9C7D1C-C0E1-0467-5967-AA5797FB3BFC}" dt="2022-12-14T06:55:19.450" v="188"/>
        <pc:sldMkLst>
          <pc:docMk/>
          <pc:sldMk cId="2798243124" sldId="308"/>
        </pc:sldMkLst>
        <pc:spChg chg="del">
          <ac:chgData name="Danish Hudani" userId="S::danish.hudani@astera.com::a38c985c-bb2f-4de3-bfe2-27e22c4c275a" providerId="AD" clId="Web-{DF9C7D1C-C0E1-0467-5967-AA5797FB3BFC}" dt="2022-12-14T06:55:19.450" v="188"/>
          <ac:spMkLst>
            <pc:docMk/>
            <pc:sldMk cId="2798243124" sldId="308"/>
            <ac:spMk id="4" creationId="{69EFB265-CC86-E936-4E90-61C1719FE03E}"/>
          </ac:spMkLst>
        </pc:spChg>
      </pc:sldChg>
    </pc:docChg>
  </pc:docChgLst>
  <pc:docChgLst>
    <pc:chgData name="Danish Hudani" userId="S::danish.hudani@astera.com::a38c985c-bb2f-4de3-bfe2-27e22c4c275a" providerId="AD" clId="Web-{1CCE86A3-2AFC-9857-0146-5FA0C269FD4C}"/>
    <pc:docChg chg="addSld delSld modSld sldOrd addMainMaster modMainMaster modSection">
      <pc:chgData name="Danish Hudani" userId="S::danish.hudani@astera.com::a38c985c-bb2f-4de3-bfe2-27e22c4c275a" providerId="AD" clId="Web-{1CCE86A3-2AFC-9857-0146-5FA0C269FD4C}" dt="2022-12-30T05:38:17.232" v="616"/>
      <pc:docMkLst>
        <pc:docMk/>
      </pc:docMkLst>
      <pc:sldChg chg="addSp delSp modSp">
        <pc:chgData name="Danish Hudani" userId="S::danish.hudani@astera.com::a38c985c-bb2f-4de3-bfe2-27e22c4c275a" providerId="AD" clId="Web-{1CCE86A3-2AFC-9857-0146-5FA0C269FD4C}" dt="2022-12-30T04:39:32.409" v="57" actId="1076"/>
        <pc:sldMkLst>
          <pc:docMk/>
          <pc:sldMk cId="2203505499" sldId="302"/>
        </pc:sldMkLst>
        <pc:spChg chg="del mod">
          <ac:chgData name="Danish Hudani" userId="S::danish.hudani@astera.com::a38c985c-bb2f-4de3-bfe2-27e22c4c275a" providerId="AD" clId="Web-{1CCE86A3-2AFC-9857-0146-5FA0C269FD4C}" dt="2022-12-30T04:39:24.425" v="55"/>
          <ac:spMkLst>
            <pc:docMk/>
            <pc:sldMk cId="2203505499" sldId="302"/>
            <ac:spMk id="18" creationId="{6230719D-4F44-BA79-4DC4-4459B3E27C90}"/>
          </ac:spMkLst>
        </pc:spChg>
        <pc:spChg chg="add del mod">
          <ac:chgData name="Danish Hudani" userId="S::danish.hudani@astera.com::a38c985c-bb2f-4de3-bfe2-27e22c4c275a" providerId="AD" clId="Web-{1CCE86A3-2AFC-9857-0146-5FA0C269FD4C}" dt="2022-12-30T04:39:28.300" v="56"/>
          <ac:spMkLst>
            <pc:docMk/>
            <pc:sldMk cId="2203505499" sldId="302"/>
            <ac:spMk id="49" creationId="{04DEAA76-478C-C540-B723-588500CF00E8}"/>
          </ac:spMkLst>
        </pc:spChg>
        <pc:spChg chg="add">
          <ac:chgData name="Danish Hudani" userId="S::danish.hudani@astera.com::a38c985c-bb2f-4de3-bfe2-27e22c4c275a" providerId="AD" clId="Web-{1CCE86A3-2AFC-9857-0146-5FA0C269FD4C}" dt="2022-12-30T04:37:21.183" v="15"/>
          <ac:spMkLst>
            <pc:docMk/>
            <pc:sldMk cId="2203505499" sldId="302"/>
            <ac:spMk id="50" creationId="{E4258692-5CC2-EAA8-A05C-0A5A526023DE}"/>
          </ac:spMkLst>
        </pc:spChg>
        <pc:spChg chg="add">
          <ac:chgData name="Danish Hudani" userId="S::danish.hudani@astera.com::a38c985c-bb2f-4de3-bfe2-27e22c4c275a" providerId="AD" clId="Web-{1CCE86A3-2AFC-9857-0146-5FA0C269FD4C}" dt="2022-12-30T04:37:21.183" v="15"/>
          <ac:spMkLst>
            <pc:docMk/>
            <pc:sldMk cId="2203505499" sldId="302"/>
            <ac:spMk id="51" creationId="{44BC8AE4-39B7-39BE-4E8C-4F583A786555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4:39:32.409" v="57" actId="1076"/>
          <ac:spMkLst>
            <pc:docMk/>
            <pc:sldMk cId="2203505499" sldId="302"/>
            <ac:spMk id="53" creationId="{73C3EB95-F7AB-1393-858E-B98EC92F934F}"/>
          </ac:spMkLst>
        </pc:spChg>
      </pc:sldChg>
      <pc:sldChg chg="addSp delSp modSp del">
        <pc:chgData name="Danish Hudani" userId="S::danish.hudani@astera.com::a38c985c-bb2f-4de3-bfe2-27e22c4c275a" providerId="AD" clId="Web-{1CCE86A3-2AFC-9857-0146-5FA0C269FD4C}" dt="2022-12-30T05:06:15.763" v="353"/>
        <pc:sldMkLst>
          <pc:docMk/>
          <pc:sldMk cId="2870715939" sldId="303"/>
        </pc:sldMkLst>
        <pc:picChg chg="add del mod">
          <ac:chgData name="Danish Hudani" userId="S::danish.hudani@astera.com::a38c985c-bb2f-4de3-bfe2-27e22c4c275a" providerId="AD" clId="Web-{1CCE86A3-2AFC-9857-0146-5FA0C269FD4C}" dt="2022-12-30T05:06:03.497" v="350"/>
          <ac:picMkLst>
            <pc:docMk/>
            <pc:sldMk cId="2870715939" sldId="303"/>
            <ac:picMk id="49" creationId="{7E3939D8-BBE9-3D85-E0DD-62A4E53FC183}"/>
          </ac:picMkLst>
        </pc:picChg>
      </pc:sldChg>
      <pc:sldChg chg="del">
        <pc:chgData name="Danish Hudani" userId="S::danish.hudani@astera.com::a38c985c-bb2f-4de3-bfe2-27e22c4c275a" providerId="AD" clId="Web-{1CCE86A3-2AFC-9857-0146-5FA0C269FD4C}" dt="2022-12-30T05:06:22.108" v="356"/>
        <pc:sldMkLst>
          <pc:docMk/>
          <pc:sldMk cId="2111415776" sldId="304"/>
        </pc:sldMkLst>
      </pc:sldChg>
      <pc:sldChg chg="addSp modSp ord modNotes">
        <pc:chgData name="Danish Hudani" userId="S::danish.hudani@astera.com::a38c985c-bb2f-4de3-bfe2-27e22c4c275a" providerId="AD" clId="Web-{1CCE86A3-2AFC-9857-0146-5FA0C269FD4C}" dt="2022-12-30T05:10:57.108" v="385"/>
        <pc:sldMkLst>
          <pc:docMk/>
          <pc:sldMk cId="4222700634" sldId="305"/>
        </pc:sldMkLst>
        <pc:spChg chg="mod">
          <ac:chgData name="Danish Hudani" userId="S::danish.hudani@astera.com::a38c985c-bb2f-4de3-bfe2-27e22c4c275a" providerId="AD" clId="Web-{1CCE86A3-2AFC-9857-0146-5FA0C269FD4C}" dt="2022-12-30T05:02:21.841" v="327" actId="20577"/>
          <ac:spMkLst>
            <pc:docMk/>
            <pc:sldMk cId="4222700634" sldId="305"/>
            <ac:spMk id="18" creationId="{6230719D-4F44-BA79-4DC4-4459B3E27C90}"/>
          </ac:spMkLst>
        </pc:spChg>
        <pc:picChg chg="add mod modCrop">
          <ac:chgData name="Danish Hudani" userId="S::danish.hudani@astera.com::a38c985c-bb2f-4de3-bfe2-27e22c4c275a" providerId="AD" clId="Web-{1CCE86A3-2AFC-9857-0146-5FA0C269FD4C}" dt="2022-12-30T05:07:35.378" v="368"/>
          <ac:picMkLst>
            <pc:docMk/>
            <pc:sldMk cId="4222700634" sldId="305"/>
            <ac:picMk id="49" creationId="{F44146BD-CEF2-EB9B-6039-DC33300701A2}"/>
          </ac:picMkLst>
        </pc:picChg>
      </pc:sldChg>
      <pc:sldChg chg="modSp">
        <pc:chgData name="Danish Hudani" userId="S::danish.hudani@astera.com::a38c985c-bb2f-4de3-bfe2-27e22c4c275a" providerId="AD" clId="Web-{1CCE86A3-2AFC-9857-0146-5FA0C269FD4C}" dt="2022-12-30T04:58:48.136" v="316" actId="20577"/>
        <pc:sldMkLst>
          <pc:docMk/>
          <pc:sldMk cId="1815789192" sldId="306"/>
        </pc:sldMkLst>
        <pc:spChg chg="mod">
          <ac:chgData name="Danish Hudani" userId="S::danish.hudani@astera.com::a38c985c-bb2f-4de3-bfe2-27e22c4c275a" providerId="AD" clId="Web-{1CCE86A3-2AFC-9857-0146-5FA0C269FD4C}" dt="2022-12-30T04:58:48.136" v="316" actId="20577"/>
          <ac:spMkLst>
            <pc:docMk/>
            <pc:sldMk cId="1815789192" sldId="306"/>
            <ac:spMk id="38" creationId="{EB8620BC-929D-1A8A-856C-EE0C0B14C3F2}"/>
          </ac:spMkLst>
        </pc:spChg>
      </pc:sldChg>
      <pc:sldChg chg="delSp add del">
        <pc:chgData name="Danish Hudani" userId="S::danish.hudani@astera.com::a38c985c-bb2f-4de3-bfe2-27e22c4c275a" providerId="AD" clId="Web-{1CCE86A3-2AFC-9857-0146-5FA0C269FD4C}" dt="2022-12-30T04:52:10.221" v="266"/>
        <pc:sldMkLst>
          <pc:docMk/>
          <pc:sldMk cId="1388844371" sldId="309"/>
        </pc:sldMkLst>
        <pc:spChg chg="del">
          <ac:chgData name="Danish Hudani" userId="S::danish.hudani@astera.com::a38c985c-bb2f-4de3-bfe2-27e22c4c275a" providerId="AD" clId="Web-{1CCE86A3-2AFC-9857-0146-5FA0C269FD4C}" dt="2022-12-30T04:51:38.454" v="255"/>
          <ac:spMkLst>
            <pc:docMk/>
            <pc:sldMk cId="1388844371" sldId="309"/>
            <ac:spMk id="3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51:38.454" v="254"/>
          <ac:spMkLst>
            <pc:docMk/>
            <pc:sldMk cId="1388844371" sldId="309"/>
            <ac:spMk id="4" creationId="{00000000-0000-0000-0000-000000000000}"/>
          </ac:spMkLst>
        </pc:spChg>
      </pc:sldChg>
      <pc:sldChg chg="delSp add del">
        <pc:chgData name="Danish Hudani" userId="S::danish.hudani@astera.com::a38c985c-bb2f-4de3-bfe2-27e22c4c275a" providerId="AD" clId="Web-{1CCE86A3-2AFC-9857-0146-5FA0C269FD4C}" dt="2022-12-30T04:51:03.952" v="242"/>
        <pc:sldMkLst>
          <pc:docMk/>
          <pc:sldMk cId="140903501" sldId="310"/>
        </pc:sldMkLst>
        <pc:spChg chg="del">
          <ac:chgData name="Danish Hudani" userId="S::danish.hudani@astera.com::a38c985c-bb2f-4de3-bfe2-27e22c4c275a" providerId="AD" clId="Web-{1CCE86A3-2AFC-9857-0146-5FA0C269FD4C}" dt="2022-12-30T04:50:08.495" v="222"/>
          <ac:spMkLst>
            <pc:docMk/>
            <pc:sldMk cId="140903501" sldId="310"/>
            <ac:spMk id="3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50:08.495" v="221"/>
          <ac:spMkLst>
            <pc:docMk/>
            <pc:sldMk cId="140903501" sldId="310"/>
            <ac:spMk id="4" creationId="{00000000-0000-0000-0000-000000000000}"/>
          </ac:spMkLst>
        </pc:spChg>
      </pc:sldChg>
      <pc:sldChg chg="delSp modSp add del">
        <pc:chgData name="Danish Hudani" userId="S::danish.hudani@astera.com::a38c985c-bb2f-4de3-bfe2-27e22c4c275a" providerId="AD" clId="Web-{1CCE86A3-2AFC-9857-0146-5FA0C269FD4C}" dt="2022-12-30T04:49:53.666" v="215"/>
        <pc:sldMkLst>
          <pc:docMk/>
          <pc:sldMk cId="4048520344" sldId="311"/>
        </pc:sldMkLst>
        <pc:spChg chg="mod">
          <ac:chgData name="Danish Hudani" userId="S::danish.hudani@astera.com::a38c985c-bb2f-4de3-bfe2-27e22c4c275a" providerId="AD" clId="Web-{1CCE86A3-2AFC-9857-0146-5FA0C269FD4C}" dt="2022-12-30T04:48:44.537" v="176" actId="20577"/>
          <ac:spMkLst>
            <pc:docMk/>
            <pc:sldMk cId="4048520344" sldId="311"/>
            <ac:spMk id="2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9:12.383" v="201"/>
          <ac:spMkLst>
            <pc:docMk/>
            <pc:sldMk cId="4048520344" sldId="311"/>
            <ac:spMk id="3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9:12.383" v="200"/>
          <ac:spMkLst>
            <pc:docMk/>
            <pc:sldMk cId="4048520344" sldId="311"/>
            <ac:spMk id="4" creationId="{00000000-0000-0000-0000-000000000000}"/>
          </ac:spMkLst>
        </pc:spChg>
      </pc:sldChg>
      <pc:sldChg chg="add del">
        <pc:chgData name="Danish Hudani" userId="S::danish.hudani@astera.com::a38c985c-bb2f-4de3-bfe2-27e22c4c275a" providerId="AD" clId="Web-{1CCE86A3-2AFC-9857-0146-5FA0C269FD4C}" dt="2022-12-30T04:48:33.052" v="171"/>
        <pc:sldMkLst>
          <pc:docMk/>
          <pc:sldMk cId="1072737117" sldId="312"/>
        </pc:sldMkLst>
      </pc:sldChg>
      <pc:sldChg chg="delSp add del">
        <pc:chgData name="Danish Hudani" userId="S::danish.hudani@astera.com::a38c985c-bb2f-4de3-bfe2-27e22c4c275a" providerId="AD" clId="Web-{1CCE86A3-2AFC-9857-0146-5FA0C269FD4C}" dt="2022-12-30T04:47:44.877" v="163"/>
        <pc:sldMkLst>
          <pc:docMk/>
          <pc:sldMk cId="3921040141" sldId="313"/>
        </pc:sldMkLst>
        <pc:spChg chg="del">
          <ac:chgData name="Danish Hudani" userId="S::danish.hudani@astera.com::a38c985c-bb2f-4de3-bfe2-27e22c4c275a" providerId="AD" clId="Web-{1CCE86A3-2AFC-9857-0146-5FA0C269FD4C}" dt="2022-12-30T04:47:26.704" v="157"/>
          <ac:spMkLst>
            <pc:docMk/>
            <pc:sldMk cId="3921040141" sldId="313"/>
            <ac:spMk id="3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7:26.704" v="156"/>
          <ac:spMkLst>
            <pc:docMk/>
            <pc:sldMk cId="3921040141" sldId="313"/>
            <ac:spMk id="4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7:26.704" v="155"/>
          <ac:spMkLst>
            <pc:docMk/>
            <pc:sldMk cId="3921040141" sldId="313"/>
            <ac:spMk id="5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7:26.704" v="154"/>
          <ac:spMkLst>
            <pc:docMk/>
            <pc:sldMk cId="3921040141" sldId="313"/>
            <ac:spMk id="6" creationId="{00000000-0000-0000-0000-000000000000}"/>
          </ac:spMkLst>
        </pc:spChg>
      </pc:sldChg>
      <pc:sldChg chg="delSp add del">
        <pc:chgData name="Danish Hudani" userId="S::danish.hudani@astera.com::a38c985c-bb2f-4de3-bfe2-27e22c4c275a" providerId="AD" clId="Web-{1CCE86A3-2AFC-9857-0146-5FA0C269FD4C}" dt="2022-12-30T04:45:50.308" v="145"/>
        <pc:sldMkLst>
          <pc:docMk/>
          <pc:sldMk cId="2399465451" sldId="314"/>
        </pc:sldMkLst>
        <pc:spChg chg="del">
          <ac:chgData name="Danish Hudani" userId="S::danish.hudani@astera.com::a38c985c-bb2f-4de3-bfe2-27e22c4c275a" providerId="AD" clId="Web-{1CCE86A3-2AFC-9857-0146-5FA0C269FD4C}" dt="2022-12-30T04:45:25.213" v="134"/>
          <ac:spMkLst>
            <pc:docMk/>
            <pc:sldMk cId="2399465451" sldId="314"/>
            <ac:spMk id="3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5:25.213" v="133"/>
          <ac:spMkLst>
            <pc:docMk/>
            <pc:sldMk cId="2399465451" sldId="314"/>
            <ac:spMk id="4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5:25.213" v="132"/>
          <ac:spMkLst>
            <pc:docMk/>
            <pc:sldMk cId="2399465451" sldId="314"/>
            <ac:spMk id="5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5:25.213" v="131"/>
          <ac:spMkLst>
            <pc:docMk/>
            <pc:sldMk cId="2399465451" sldId="314"/>
            <ac:spMk id="6" creationId="{00000000-0000-0000-0000-000000000000}"/>
          </ac:spMkLst>
        </pc:spChg>
      </pc:sldChg>
      <pc:sldChg chg="addSp delSp modSp add del">
        <pc:chgData name="Danish Hudani" userId="S::danish.hudani@astera.com::a38c985c-bb2f-4de3-bfe2-27e22c4c275a" providerId="AD" clId="Web-{1CCE86A3-2AFC-9857-0146-5FA0C269FD4C}" dt="2022-12-30T04:46:21.060" v="146"/>
        <pc:sldMkLst>
          <pc:docMk/>
          <pc:sldMk cId="2684243638" sldId="315"/>
        </pc:sldMkLst>
        <pc:picChg chg="add del mod">
          <ac:chgData name="Danish Hudani" userId="S::danish.hudani@astera.com::a38c985c-bb2f-4de3-bfe2-27e22c4c275a" providerId="AD" clId="Web-{1CCE86A3-2AFC-9857-0146-5FA0C269FD4C}" dt="2022-12-30T04:42:58.751" v="113"/>
          <ac:picMkLst>
            <pc:docMk/>
            <pc:sldMk cId="2684243638" sldId="315"/>
            <ac:picMk id="2" creationId="{C8887179-EBA3-37AD-4917-98E11582AD30}"/>
          </ac:picMkLst>
        </pc:picChg>
        <pc:picChg chg="del">
          <ac:chgData name="Danish Hudani" userId="S::danish.hudani@astera.com::a38c985c-bb2f-4de3-bfe2-27e22c4c275a" providerId="AD" clId="Web-{1CCE86A3-2AFC-9857-0146-5FA0C269FD4C}" dt="2022-12-30T04:42:24.765" v="106"/>
          <ac:picMkLst>
            <pc:docMk/>
            <pc:sldMk cId="2684243638" sldId="315"/>
            <ac:picMk id="28674" creationId="{702903BA-F590-444F-98D7-BFFA8A796692}"/>
          </ac:picMkLst>
        </pc:picChg>
      </pc:sldChg>
      <pc:sldChg chg="delSp modSp add del">
        <pc:chgData name="Danish Hudani" userId="S::danish.hudani@astera.com::a38c985c-bb2f-4de3-bfe2-27e22c4c275a" providerId="AD" clId="Web-{1CCE86A3-2AFC-9857-0146-5FA0C269FD4C}" dt="2022-12-30T04:41:26.651" v="100"/>
        <pc:sldMkLst>
          <pc:docMk/>
          <pc:sldMk cId="274268643" sldId="316"/>
        </pc:sldMkLst>
        <pc:spChg chg="del">
          <ac:chgData name="Danish Hudani" userId="S::danish.hudani@astera.com::a38c985c-bb2f-4de3-bfe2-27e22c4c275a" providerId="AD" clId="Web-{1CCE86A3-2AFC-9857-0146-5FA0C269FD4C}" dt="2022-12-30T04:40:56.602" v="89"/>
          <ac:spMkLst>
            <pc:docMk/>
            <pc:sldMk cId="274268643" sldId="316"/>
            <ac:spMk id="3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0:56.602" v="88"/>
          <ac:spMkLst>
            <pc:docMk/>
            <pc:sldMk cId="274268643" sldId="316"/>
            <ac:spMk id="4" creationId="{00000000-0000-0000-0000-000000000000}"/>
          </ac:spMkLst>
        </pc:spChg>
        <pc:spChg chg="del mod">
          <ac:chgData name="Danish Hudani" userId="S::danish.hudani@astera.com::a38c985c-bb2f-4de3-bfe2-27e22c4c275a" providerId="AD" clId="Web-{1CCE86A3-2AFC-9857-0146-5FA0C269FD4C}" dt="2022-12-30T04:40:56.602" v="87"/>
          <ac:spMkLst>
            <pc:docMk/>
            <pc:sldMk cId="274268643" sldId="316"/>
            <ac:spMk id="5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0:56.602" v="86"/>
          <ac:spMkLst>
            <pc:docMk/>
            <pc:sldMk cId="274268643" sldId="316"/>
            <ac:spMk id="6" creationId="{00000000-0000-0000-0000-000000000000}"/>
          </ac:spMkLst>
        </pc:spChg>
      </pc:sldChg>
      <pc:sldChg chg="addSp delSp add del">
        <pc:chgData name="Danish Hudani" userId="S::danish.hudani@astera.com::a38c985c-bb2f-4de3-bfe2-27e22c4c275a" providerId="AD" clId="Web-{1CCE86A3-2AFC-9857-0146-5FA0C269FD4C}" dt="2022-12-30T04:41:26.651" v="101"/>
        <pc:sldMkLst>
          <pc:docMk/>
          <pc:sldMk cId="3337250262" sldId="317"/>
        </pc:sldMkLst>
        <pc:spChg chg="add del">
          <ac:chgData name="Danish Hudani" userId="S::danish.hudani@astera.com::a38c985c-bb2f-4de3-bfe2-27e22c4c275a" providerId="AD" clId="Web-{1CCE86A3-2AFC-9857-0146-5FA0C269FD4C}" dt="2022-12-30T04:40:08.443" v="68"/>
          <ac:spMkLst>
            <pc:docMk/>
            <pc:sldMk cId="3337250262" sldId="317"/>
            <ac:spMk id="3" creationId="{00000000-0000-0000-0000-000000000000}"/>
          </ac:spMkLst>
        </pc:spChg>
        <pc:spChg chg="add del">
          <ac:chgData name="Danish Hudani" userId="S::danish.hudani@astera.com::a38c985c-bb2f-4de3-bfe2-27e22c4c275a" providerId="AD" clId="Web-{1CCE86A3-2AFC-9857-0146-5FA0C269FD4C}" dt="2022-12-30T04:40:08.443" v="67"/>
          <ac:spMkLst>
            <pc:docMk/>
            <pc:sldMk cId="3337250262" sldId="317"/>
            <ac:spMk id="4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0:08.443" v="66"/>
          <ac:spMkLst>
            <pc:docMk/>
            <pc:sldMk cId="3337250262" sldId="317"/>
            <ac:spMk id="5" creationId="{00000000-0000-0000-0000-000000000000}"/>
          </ac:spMkLst>
        </pc:spChg>
      </pc:sldChg>
      <pc:sldChg chg="addSp delSp modSp add del">
        <pc:chgData name="Danish Hudani" userId="S::danish.hudani@astera.com::a38c985c-bb2f-4de3-bfe2-27e22c4c275a" providerId="AD" clId="Web-{1CCE86A3-2AFC-9857-0146-5FA0C269FD4C}" dt="2022-12-30T04:46:21.060" v="147"/>
        <pc:sldMkLst>
          <pc:docMk/>
          <pc:sldMk cId="2507027052" sldId="318"/>
        </pc:sldMkLst>
        <pc:spChg chg="del">
          <ac:chgData name="Danish Hudani" userId="S::danish.hudani@astera.com::a38c985c-bb2f-4de3-bfe2-27e22c4c275a" providerId="AD" clId="Web-{1CCE86A3-2AFC-9857-0146-5FA0C269FD4C}" dt="2022-12-30T04:37:19.448" v="14"/>
          <ac:spMkLst>
            <pc:docMk/>
            <pc:sldMk cId="2507027052" sldId="318"/>
            <ac:spMk id="2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37:19.448" v="13"/>
          <ac:spMkLst>
            <pc:docMk/>
            <pc:sldMk cId="2507027052" sldId="318"/>
            <ac:spMk id="3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37:19.448" v="12"/>
          <ac:spMkLst>
            <pc:docMk/>
            <pc:sldMk cId="2507027052" sldId="318"/>
            <ac:spMk id="4" creationId="{00000000-0000-0000-0000-000000000000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4:37:19.448" v="14"/>
          <ac:spMkLst>
            <pc:docMk/>
            <pc:sldMk cId="2507027052" sldId="318"/>
            <ac:spMk id="6" creationId="{7B0E49FC-9E2D-A8AC-72D7-9985784B7BCC}"/>
          </ac:spMkLst>
        </pc:spChg>
      </pc:sldChg>
      <pc:sldChg chg="add del">
        <pc:chgData name="Danish Hudani" userId="S::danish.hudani@astera.com::a38c985c-bb2f-4de3-bfe2-27e22c4c275a" providerId="AD" clId="Web-{1CCE86A3-2AFC-9857-0146-5FA0C269FD4C}" dt="2022-12-30T04:36:57.931" v="11"/>
        <pc:sldMkLst>
          <pc:docMk/>
          <pc:sldMk cId="1256250398" sldId="319"/>
        </pc:sldMkLst>
      </pc:sldChg>
      <pc:sldChg chg="addSp delSp modSp add replId">
        <pc:chgData name="Danish Hudani" userId="S::danish.hudani@astera.com::a38c985c-bb2f-4de3-bfe2-27e22c4c275a" providerId="AD" clId="Web-{1CCE86A3-2AFC-9857-0146-5FA0C269FD4C}" dt="2022-12-30T04:40:30.772" v="82" actId="20577"/>
        <pc:sldMkLst>
          <pc:docMk/>
          <pc:sldMk cId="2277645227" sldId="319"/>
        </pc:sldMkLst>
        <pc:spChg chg="add">
          <ac:chgData name="Danish Hudani" userId="S::danish.hudani@astera.com::a38c985c-bb2f-4de3-bfe2-27e22c4c275a" providerId="AD" clId="Web-{1CCE86A3-2AFC-9857-0146-5FA0C269FD4C}" dt="2022-12-30T04:40:16.615" v="71"/>
          <ac:spMkLst>
            <pc:docMk/>
            <pc:sldMk cId="2277645227" sldId="319"/>
            <ac:spMk id="22" creationId="{04522241-03BF-6B71-7F94-B64DA9581298}"/>
          </ac:spMkLst>
        </pc:spChg>
        <pc:spChg chg="add">
          <ac:chgData name="Danish Hudani" userId="S::danish.hudani@astera.com::a38c985c-bb2f-4de3-bfe2-27e22c4c275a" providerId="AD" clId="Web-{1CCE86A3-2AFC-9857-0146-5FA0C269FD4C}" dt="2022-12-30T04:40:16.615" v="71"/>
          <ac:spMkLst>
            <pc:docMk/>
            <pc:sldMk cId="2277645227" sldId="319"/>
            <ac:spMk id="23" creationId="{1C9E158B-273C-66EB-7C38-C8F0C0CDFE86}"/>
          </ac:spMkLst>
        </pc:spChg>
        <pc:spChg chg="add">
          <ac:chgData name="Danish Hudani" userId="S::danish.hudani@astera.com::a38c985c-bb2f-4de3-bfe2-27e22c4c275a" providerId="AD" clId="Web-{1CCE86A3-2AFC-9857-0146-5FA0C269FD4C}" dt="2022-12-30T04:40:16.615" v="71"/>
          <ac:spMkLst>
            <pc:docMk/>
            <pc:sldMk cId="2277645227" sldId="319"/>
            <ac:spMk id="24" creationId="{6C0D2700-E2CA-C46B-D904-99E874D67E58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0:15.584" v="70"/>
          <ac:spMkLst>
            <pc:docMk/>
            <pc:sldMk cId="2277645227" sldId="319"/>
            <ac:spMk id="50" creationId="{E4258692-5CC2-EAA8-A05C-0A5A526023DE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0:15.584" v="69"/>
          <ac:spMkLst>
            <pc:docMk/>
            <pc:sldMk cId="2277645227" sldId="319"/>
            <ac:spMk id="51" creationId="{44BC8AE4-39B7-39BE-4E8C-4F583A786555}"/>
          </ac:spMkLst>
        </pc:spChg>
        <pc:spChg chg="mod">
          <ac:chgData name="Danish Hudani" userId="S::danish.hudani@astera.com::a38c985c-bb2f-4de3-bfe2-27e22c4c275a" providerId="AD" clId="Web-{1CCE86A3-2AFC-9857-0146-5FA0C269FD4C}" dt="2022-12-30T04:40:30.772" v="82" actId="20577"/>
          <ac:spMkLst>
            <pc:docMk/>
            <pc:sldMk cId="2277645227" sldId="319"/>
            <ac:spMk id="53" creationId="{73C3EB95-F7AB-1393-858E-B98EC92F934F}"/>
          </ac:spMkLst>
        </pc:spChg>
      </pc:sldChg>
      <pc:sldChg chg="addSp delSp modSp add replId">
        <pc:chgData name="Danish Hudani" userId="S::danish.hudani@astera.com::a38c985c-bb2f-4de3-bfe2-27e22c4c275a" providerId="AD" clId="Web-{1CCE86A3-2AFC-9857-0146-5FA0C269FD4C}" dt="2022-12-30T04:41:16.759" v="99" actId="20577"/>
        <pc:sldMkLst>
          <pc:docMk/>
          <pc:sldMk cId="3065791295" sldId="320"/>
        </pc:sldMkLst>
        <pc:spChg chg="add">
          <ac:chgData name="Danish Hudani" userId="S::danish.hudani@astera.com::a38c985c-bb2f-4de3-bfe2-27e22c4c275a" providerId="AD" clId="Web-{1CCE86A3-2AFC-9857-0146-5FA0C269FD4C}" dt="2022-12-30T04:41:05.009" v="92"/>
          <ac:spMkLst>
            <pc:docMk/>
            <pc:sldMk cId="3065791295" sldId="320"/>
            <ac:spMk id="22" creationId="{717BEFC0-BA7F-3926-6029-F75E19F60841}"/>
          </ac:spMkLst>
        </pc:spChg>
        <pc:spChg chg="add">
          <ac:chgData name="Danish Hudani" userId="S::danish.hudani@astera.com::a38c985c-bb2f-4de3-bfe2-27e22c4c275a" providerId="AD" clId="Web-{1CCE86A3-2AFC-9857-0146-5FA0C269FD4C}" dt="2022-12-30T04:41:05.009" v="92"/>
          <ac:spMkLst>
            <pc:docMk/>
            <pc:sldMk cId="3065791295" sldId="320"/>
            <ac:spMk id="23" creationId="{7FDA1428-EC1D-7319-BC79-4C84CEC61B40}"/>
          </ac:spMkLst>
        </pc:spChg>
        <pc:spChg chg="add">
          <ac:chgData name="Danish Hudani" userId="S::danish.hudani@astera.com::a38c985c-bb2f-4de3-bfe2-27e22c4c275a" providerId="AD" clId="Web-{1CCE86A3-2AFC-9857-0146-5FA0C269FD4C}" dt="2022-12-30T04:41:05.009" v="92"/>
          <ac:spMkLst>
            <pc:docMk/>
            <pc:sldMk cId="3065791295" sldId="320"/>
            <ac:spMk id="24" creationId="{A6F29EFA-5398-B562-B165-18CB3823792F}"/>
          </ac:spMkLst>
        </pc:spChg>
        <pc:spChg chg="add">
          <ac:chgData name="Danish Hudani" userId="S::danish.hudani@astera.com::a38c985c-bb2f-4de3-bfe2-27e22c4c275a" providerId="AD" clId="Web-{1CCE86A3-2AFC-9857-0146-5FA0C269FD4C}" dt="2022-12-30T04:41:05.009" v="92"/>
          <ac:spMkLst>
            <pc:docMk/>
            <pc:sldMk cId="3065791295" sldId="320"/>
            <ac:spMk id="27" creationId="{9B4629D9-4699-7C33-9D2D-8EF1EF1198CB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1:03.930" v="91"/>
          <ac:spMkLst>
            <pc:docMk/>
            <pc:sldMk cId="3065791295" sldId="320"/>
            <ac:spMk id="50" creationId="{E4258692-5CC2-EAA8-A05C-0A5A526023DE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1:03.930" v="90"/>
          <ac:spMkLst>
            <pc:docMk/>
            <pc:sldMk cId="3065791295" sldId="320"/>
            <ac:spMk id="51" creationId="{44BC8AE4-39B7-39BE-4E8C-4F583A786555}"/>
          </ac:spMkLst>
        </pc:spChg>
        <pc:spChg chg="mod">
          <ac:chgData name="Danish Hudani" userId="S::danish.hudani@astera.com::a38c985c-bb2f-4de3-bfe2-27e22c4c275a" providerId="AD" clId="Web-{1CCE86A3-2AFC-9857-0146-5FA0C269FD4C}" dt="2022-12-30T04:41:16.759" v="99" actId="20577"/>
          <ac:spMkLst>
            <pc:docMk/>
            <pc:sldMk cId="3065791295" sldId="320"/>
            <ac:spMk id="53" creationId="{73C3EB95-F7AB-1393-858E-B98EC92F934F}"/>
          </ac:spMkLst>
        </pc:spChg>
      </pc:sldChg>
      <pc:sldChg chg="addSp delSp modSp add replId">
        <pc:chgData name="Danish Hudani" userId="S::danish.hudani@astera.com::a38c985c-bb2f-4de3-bfe2-27e22c4c275a" providerId="AD" clId="Web-{1CCE86A3-2AFC-9857-0146-5FA0C269FD4C}" dt="2022-12-30T04:45:43.948" v="144" actId="20577"/>
        <pc:sldMkLst>
          <pc:docMk/>
          <pc:sldMk cId="997219088" sldId="321"/>
        </pc:sldMkLst>
        <pc:spChg chg="add mod">
          <ac:chgData name="Danish Hudani" userId="S::danish.hudani@astera.com::a38c985c-bb2f-4de3-bfe2-27e22c4c275a" providerId="AD" clId="Web-{1CCE86A3-2AFC-9857-0146-5FA0C269FD4C}" dt="2022-12-30T04:45:33.885" v="136" actId="1076"/>
          <ac:spMkLst>
            <pc:docMk/>
            <pc:sldMk cId="997219088" sldId="321"/>
            <ac:spMk id="22" creationId="{255A64F4-2685-32D6-E59E-9D495C5E5C7E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4:45:33.901" v="137" actId="1076"/>
          <ac:spMkLst>
            <pc:docMk/>
            <pc:sldMk cId="997219088" sldId="321"/>
            <ac:spMk id="23" creationId="{15CFF5A5-6B5E-CAFA-8686-591168E1AB7D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4:45:33.932" v="138" actId="1076"/>
          <ac:spMkLst>
            <pc:docMk/>
            <pc:sldMk cId="997219088" sldId="321"/>
            <ac:spMk id="24" creationId="{97791CFF-A309-E9F5-2C21-A247A7E64FFD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4:45:33.948" v="139" actId="1076"/>
          <ac:spMkLst>
            <pc:docMk/>
            <pc:sldMk cId="997219088" sldId="321"/>
            <ac:spMk id="27" creationId="{F1CC7665-3CCE-160C-AED8-57851A0D6A7F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2:00.841" v="103"/>
          <ac:spMkLst>
            <pc:docMk/>
            <pc:sldMk cId="997219088" sldId="321"/>
            <ac:spMk id="50" creationId="{E4258692-5CC2-EAA8-A05C-0A5A526023DE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2:00.841" v="102"/>
          <ac:spMkLst>
            <pc:docMk/>
            <pc:sldMk cId="997219088" sldId="321"/>
            <ac:spMk id="51" creationId="{44BC8AE4-39B7-39BE-4E8C-4F583A786555}"/>
          </ac:spMkLst>
        </pc:spChg>
        <pc:spChg chg="mod">
          <ac:chgData name="Danish Hudani" userId="S::danish.hudani@astera.com::a38c985c-bb2f-4de3-bfe2-27e22c4c275a" providerId="AD" clId="Web-{1CCE86A3-2AFC-9857-0146-5FA0C269FD4C}" dt="2022-12-30T04:45:43.948" v="144" actId="20577"/>
          <ac:spMkLst>
            <pc:docMk/>
            <pc:sldMk cId="997219088" sldId="321"/>
            <ac:spMk id="53" creationId="{73C3EB95-F7AB-1393-858E-B98EC92F934F}"/>
          </ac:spMkLst>
        </pc:spChg>
      </pc:sldChg>
      <pc:sldChg chg="addSp delSp modSp add replId">
        <pc:chgData name="Danish Hudani" userId="S::danish.hudani@astera.com::a38c985c-bb2f-4de3-bfe2-27e22c4c275a" providerId="AD" clId="Web-{1CCE86A3-2AFC-9857-0146-5FA0C269FD4C}" dt="2022-12-30T05:06:57.219" v="364" actId="20577"/>
        <pc:sldMkLst>
          <pc:docMk/>
          <pc:sldMk cId="3891759022" sldId="322"/>
        </pc:sldMkLst>
        <pc:spChg chg="add mod">
          <ac:chgData name="Danish Hudani" userId="S::danish.hudani@astera.com::a38c985c-bb2f-4de3-bfe2-27e22c4c275a" providerId="AD" clId="Web-{1CCE86A3-2AFC-9857-0146-5FA0C269FD4C}" dt="2022-12-30T05:06:51.047" v="357" actId="1076"/>
          <ac:spMkLst>
            <pc:docMk/>
            <pc:sldMk cId="3891759022" sldId="322"/>
            <ac:spMk id="22" creationId="{DD74E670-3545-92B5-F1B8-EE6EB78C87F9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5:06:51.062" v="358" actId="1076"/>
          <ac:spMkLst>
            <pc:docMk/>
            <pc:sldMk cId="3891759022" sldId="322"/>
            <ac:spMk id="23" creationId="{5F23E213-4B24-B243-DCDC-F4D1FBC1F7E5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5:06:57.219" v="364" actId="20577"/>
          <ac:spMkLst>
            <pc:docMk/>
            <pc:sldMk cId="3891759022" sldId="322"/>
            <ac:spMk id="24" creationId="{B4E08412-43A8-E998-04B2-A48C84B31AE1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5:06:51.094" v="359" actId="1076"/>
          <ac:spMkLst>
            <pc:docMk/>
            <pc:sldMk cId="3891759022" sldId="322"/>
            <ac:spMk id="27" creationId="{0882E70C-1053-071B-9CB8-E3740A2305D6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2:06.123" v="105"/>
          <ac:spMkLst>
            <pc:docMk/>
            <pc:sldMk cId="3891759022" sldId="322"/>
            <ac:spMk id="50" creationId="{E4258692-5CC2-EAA8-A05C-0A5A526023DE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2:06.107" v="104"/>
          <ac:spMkLst>
            <pc:docMk/>
            <pc:sldMk cId="3891759022" sldId="322"/>
            <ac:spMk id="51" creationId="{44BC8AE4-39B7-39BE-4E8C-4F583A786555}"/>
          </ac:spMkLst>
        </pc:spChg>
        <pc:spChg chg="mod">
          <ac:chgData name="Danish Hudani" userId="S::danish.hudani@astera.com::a38c985c-bb2f-4de3-bfe2-27e22c4c275a" providerId="AD" clId="Web-{1CCE86A3-2AFC-9857-0146-5FA0C269FD4C}" dt="2022-12-30T04:46:43.921" v="153" actId="20577"/>
          <ac:spMkLst>
            <pc:docMk/>
            <pc:sldMk cId="3891759022" sldId="322"/>
            <ac:spMk id="53" creationId="{73C3EB95-F7AB-1393-858E-B98EC92F934F}"/>
          </ac:spMkLst>
        </pc:spChg>
      </pc:sldChg>
      <pc:sldChg chg="addSp delSp modSp add replId">
        <pc:chgData name="Danish Hudani" userId="S::danish.hudani@astera.com::a38c985c-bb2f-4de3-bfe2-27e22c4c275a" providerId="AD" clId="Web-{1CCE86A3-2AFC-9857-0146-5FA0C269FD4C}" dt="2022-12-30T04:45:09.149" v="130" actId="1076"/>
        <pc:sldMkLst>
          <pc:docMk/>
          <pc:sldMk cId="1727806297" sldId="323"/>
        </pc:sldMkLst>
        <pc:spChg chg="del">
          <ac:chgData name="Danish Hudani" userId="S::danish.hudani@astera.com::a38c985c-bb2f-4de3-bfe2-27e22c4c275a" providerId="AD" clId="Web-{1CCE86A3-2AFC-9857-0146-5FA0C269FD4C}" dt="2022-12-30T04:42:46.860" v="110"/>
          <ac:spMkLst>
            <pc:docMk/>
            <pc:sldMk cId="1727806297" sldId="323"/>
            <ac:spMk id="22" creationId="{717BEFC0-BA7F-3926-6029-F75E19F60841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2:53.704" v="112"/>
          <ac:spMkLst>
            <pc:docMk/>
            <pc:sldMk cId="1727806297" sldId="323"/>
            <ac:spMk id="23" creationId="{7FDA1428-EC1D-7319-BC79-4C84CEC61B4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2:46.860" v="109"/>
          <ac:spMkLst>
            <pc:docMk/>
            <pc:sldMk cId="1727806297" sldId="323"/>
            <ac:spMk id="24" creationId="{A6F29EFA-5398-B562-B165-18CB3823792F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2:53.704" v="111"/>
          <ac:spMkLst>
            <pc:docMk/>
            <pc:sldMk cId="1727806297" sldId="323"/>
            <ac:spMk id="27" creationId="{9B4629D9-4699-7C33-9D2D-8EF1EF1198CB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5:03.165" v="127"/>
          <ac:spMkLst>
            <pc:docMk/>
            <pc:sldMk cId="1727806297" sldId="323"/>
            <ac:spMk id="53" creationId="{73C3EB95-F7AB-1393-858E-B98EC92F934F}"/>
          </ac:spMkLst>
        </pc:spChg>
        <pc:picChg chg="add del mod">
          <ac:chgData name="Danish Hudani" userId="S::danish.hudani@astera.com::a38c985c-bb2f-4de3-bfe2-27e22c4c275a" providerId="AD" clId="Web-{1CCE86A3-2AFC-9857-0146-5FA0C269FD4C}" dt="2022-12-30T04:44:30.413" v="120"/>
          <ac:picMkLst>
            <pc:docMk/>
            <pc:sldMk cId="1727806297" sldId="323"/>
            <ac:picMk id="28" creationId="{AE4A14A7-4319-9516-4B8D-DA24E794A3DD}"/>
          </ac:picMkLst>
        </pc:picChg>
        <pc:picChg chg="add mod">
          <ac:chgData name="Danish Hudani" userId="S::danish.hudani@astera.com::a38c985c-bb2f-4de3-bfe2-27e22c4c275a" providerId="AD" clId="Web-{1CCE86A3-2AFC-9857-0146-5FA0C269FD4C}" dt="2022-12-30T04:45:09.149" v="130" actId="1076"/>
          <ac:picMkLst>
            <pc:docMk/>
            <pc:sldMk cId="1727806297" sldId="323"/>
            <ac:picMk id="29" creationId="{40737CBB-B919-AA03-6458-0FA10A49A5F4}"/>
          </ac:picMkLst>
        </pc:picChg>
      </pc:sldChg>
      <pc:sldChg chg="addSp delSp modSp add ord replId">
        <pc:chgData name="Danish Hudani" userId="S::danish.hudani@astera.com::a38c985c-bb2f-4de3-bfe2-27e22c4c275a" providerId="AD" clId="Web-{1CCE86A3-2AFC-9857-0146-5FA0C269FD4C}" dt="2022-12-30T05:29:31.803" v="513" actId="14100"/>
        <pc:sldMkLst>
          <pc:docMk/>
          <pc:sldMk cId="2537127894" sldId="324"/>
        </pc:sldMkLst>
        <pc:spChg chg="mod">
          <ac:chgData name="Danish Hudani" userId="S::danish.hudani@astera.com::a38c985c-bb2f-4de3-bfe2-27e22c4c275a" providerId="AD" clId="Web-{1CCE86A3-2AFC-9857-0146-5FA0C269FD4C}" dt="2022-12-30T05:28:41.816" v="496" actId="1076"/>
          <ac:spMkLst>
            <pc:docMk/>
            <pc:sldMk cId="2537127894" sldId="324"/>
            <ac:spMk id="18" creationId="{6230719D-4F44-BA79-4DC4-4459B3E27C90}"/>
          </ac:spMkLst>
        </pc:spChg>
        <pc:picChg chg="del">
          <ac:chgData name="Danish Hudani" userId="S::danish.hudani@astera.com::a38c985c-bb2f-4de3-bfe2-27e22c4c275a" providerId="AD" clId="Web-{1CCE86A3-2AFC-9857-0146-5FA0C269FD4C}" dt="2022-12-30T04:48:18.317" v="168"/>
          <ac:picMkLst>
            <pc:docMk/>
            <pc:sldMk cId="2537127894" sldId="324"/>
            <ac:picMk id="37" creationId="{637577F2-8207-F752-33A1-A65F2FE3F1FF}"/>
          </ac:picMkLst>
        </pc:picChg>
        <pc:picChg chg="add mod modCrop">
          <ac:chgData name="Danish Hudani" userId="S::danish.hudani@astera.com::a38c985c-bb2f-4de3-bfe2-27e22c4c275a" providerId="AD" clId="Web-{1CCE86A3-2AFC-9857-0146-5FA0C269FD4C}" dt="2022-12-30T05:29:31.803" v="513" actId="14100"/>
          <ac:picMkLst>
            <pc:docMk/>
            <pc:sldMk cId="2537127894" sldId="324"/>
            <ac:picMk id="38" creationId="{B159B70A-7F81-CF9D-002E-4928F61C61C6}"/>
          </ac:picMkLst>
        </pc:picChg>
      </pc:sldChg>
      <pc:sldChg chg="addSp delSp modSp add replId modNotes">
        <pc:chgData name="Danish Hudani" userId="S::danish.hudani@astera.com::a38c985c-bb2f-4de3-bfe2-27e22c4c275a" providerId="AD" clId="Web-{1CCE86A3-2AFC-9857-0146-5FA0C269FD4C}" dt="2022-12-30T05:07:05.423" v="365" actId="1076"/>
        <pc:sldMkLst>
          <pc:docMk/>
          <pc:sldMk cId="3654366980" sldId="325"/>
        </pc:sldMkLst>
        <pc:spChg chg="del">
          <ac:chgData name="Danish Hudani" userId="S::danish.hudani@astera.com::a38c985c-bb2f-4de3-bfe2-27e22c4c275a" providerId="AD" clId="Web-{1CCE86A3-2AFC-9857-0146-5FA0C269FD4C}" dt="2022-12-30T04:49:16.055" v="203"/>
          <ac:spMkLst>
            <pc:docMk/>
            <pc:sldMk cId="3654366980" sldId="325"/>
            <ac:spMk id="22" creationId="{DD74E670-3545-92B5-F1B8-EE6EB78C87F9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9:24.524" v="205"/>
          <ac:spMkLst>
            <pc:docMk/>
            <pc:sldMk cId="3654366980" sldId="325"/>
            <ac:spMk id="23" creationId="{5F23E213-4B24-B243-DCDC-F4D1FBC1F7E5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9:16.055" v="202"/>
          <ac:spMkLst>
            <pc:docMk/>
            <pc:sldMk cId="3654366980" sldId="325"/>
            <ac:spMk id="24" creationId="{B4E08412-43A8-E998-04B2-A48C84B31AE1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9:24.524" v="204"/>
          <ac:spMkLst>
            <pc:docMk/>
            <pc:sldMk cId="3654366980" sldId="325"/>
            <ac:spMk id="27" creationId="{0882E70C-1053-071B-9CB8-E3740A2305D6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4:53:19.397" v="285" actId="20577"/>
          <ac:spMkLst>
            <pc:docMk/>
            <pc:sldMk cId="3654366980" sldId="325"/>
            <ac:spMk id="28" creationId="{6E9F6BE7-85D3-B93E-D5FA-2306602F3998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5:07:05.423" v="365" actId="1076"/>
          <ac:spMkLst>
            <pc:docMk/>
            <pc:sldMk cId="3654366980" sldId="325"/>
            <ac:spMk id="29" creationId="{BC017A4D-DF6D-A32F-62B1-E91C012BCAB5}"/>
          </ac:spMkLst>
        </pc:spChg>
        <pc:spChg chg="mod">
          <ac:chgData name="Danish Hudani" userId="S::danish.hudani@astera.com::a38c985c-bb2f-4de3-bfe2-27e22c4c275a" providerId="AD" clId="Web-{1CCE86A3-2AFC-9857-0146-5FA0C269FD4C}" dt="2022-12-30T05:04:06.800" v="334" actId="20577"/>
          <ac:spMkLst>
            <pc:docMk/>
            <pc:sldMk cId="3654366980" sldId="325"/>
            <ac:spMk id="53" creationId="{73C3EB95-F7AB-1393-858E-B98EC92F934F}"/>
          </ac:spMkLst>
        </pc:spChg>
      </pc:sldChg>
      <pc:sldChg chg="addSp delSp modSp add replId modNotes">
        <pc:chgData name="Danish Hudani" userId="S::danish.hudani@astera.com::a38c985c-bb2f-4de3-bfe2-27e22c4c275a" providerId="AD" clId="Web-{1CCE86A3-2AFC-9857-0146-5FA0C269FD4C}" dt="2022-12-30T05:07:08.735" v="366" actId="1076"/>
        <pc:sldMkLst>
          <pc:docMk/>
          <pc:sldMk cId="2657532967" sldId="326"/>
        </pc:sldMkLst>
        <pc:spChg chg="del">
          <ac:chgData name="Danish Hudani" userId="S::danish.hudani@astera.com::a38c985c-bb2f-4de3-bfe2-27e22c4c275a" providerId="AD" clId="Web-{1CCE86A3-2AFC-9857-0146-5FA0C269FD4C}" dt="2022-12-30T04:50:12.386" v="224"/>
          <ac:spMkLst>
            <pc:docMk/>
            <pc:sldMk cId="2657532967" sldId="326"/>
            <ac:spMk id="22" creationId="{DD74E670-3545-92B5-F1B8-EE6EB78C87F9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50:16.340" v="226"/>
          <ac:spMkLst>
            <pc:docMk/>
            <pc:sldMk cId="2657532967" sldId="326"/>
            <ac:spMk id="23" creationId="{5F23E213-4B24-B243-DCDC-F4D1FBC1F7E5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50:12.386" v="223"/>
          <ac:spMkLst>
            <pc:docMk/>
            <pc:sldMk cId="2657532967" sldId="326"/>
            <ac:spMk id="24" creationId="{B4E08412-43A8-E998-04B2-A48C84B31AE1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50:16.340" v="225"/>
          <ac:spMkLst>
            <pc:docMk/>
            <pc:sldMk cId="2657532967" sldId="326"/>
            <ac:spMk id="27" creationId="{0882E70C-1053-071B-9CB8-E3740A2305D6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5:03:29.626" v="333" actId="20577"/>
          <ac:spMkLst>
            <pc:docMk/>
            <pc:sldMk cId="2657532967" sldId="326"/>
            <ac:spMk id="28" creationId="{DF50A4FD-C70C-CB85-C127-A31B684FA95C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5:07:08.735" v="366" actId="1076"/>
          <ac:spMkLst>
            <pc:docMk/>
            <pc:sldMk cId="2657532967" sldId="326"/>
            <ac:spMk id="29" creationId="{F7C8164A-E59B-CA74-61D3-408371C81352}"/>
          </ac:spMkLst>
        </pc:spChg>
        <pc:spChg chg="mod">
          <ac:chgData name="Danish Hudani" userId="S::danish.hudani@astera.com::a38c985c-bb2f-4de3-bfe2-27e22c4c275a" providerId="AD" clId="Web-{1CCE86A3-2AFC-9857-0146-5FA0C269FD4C}" dt="2022-12-30T04:50:03.667" v="220" actId="20577"/>
          <ac:spMkLst>
            <pc:docMk/>
            <pc:sldMk cId="2657532967" sldId="326"/>
            <ac:spMk id="53" creationId="{73C3EB95-F7AB-1393-858E-B98EC92F934F}"/>
          </ac:spMkLst>
        </pc:spChg>
      </pc:sldChg>
      <pc:sldChg chg="addSp delSp modSp add replId modNotes">
        <pc:chgData name="Danish Hudani" userId="S::danish.hudani@astera.com::a38c985c-bb2f-4de3-bfe2-27e22c4c275a" providerId="AD" clId="Web-{1CCE86A3-2AFC-9857-0146-5FA0C269FD4C}" dt="2022-12-30T04:57:02.067" v="315" actId="1076"/>
        <pc:sldMkLst>
          <pc:docMk/>
          <pc:sldMk cId="311406145" sldId="327"/>
        </pc:sldMkLst>
        <pc:spChg chg="del">
          <ac:chgData name="Danish Hudani" userId="S::danish.hudani@astera.com::a38c985c-bb2f-4de3-bfe2-27e22c4c275a" providerId="AD" clId="Web-{1CCE86A3-2AFC-9857-0146-5FA0C269FD4C}" dt="2022-12-30T04:51:42.173" v="257"/>
          <ac:spMkLst>
            <pc:docMk/>
            <pc:sldMk cId="311406145" sldId="327"/>
            <ac:spMk id="22" creationId="{DD74E670-3545-92B5-F1B8-EE6EB78C87F9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51:45.689" v="258"/>
          <ac:spMkLst>
            <pc:docMk/>
            <pc:sldMk cId="311406145" sldId="327"/>
            <ac:spMk id="23" creationId="{5F23E213-4B24-B243-DCDC-F4D1FBC1F7E5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51:42.173" v="256"/>
          <ac:spMkLst>
            <pc:docMk/>
            <pc:sldMk cId="311406145" sldId="327"/>
            <ac:spMk id="24" creationId="{B4E08412-43A8-E998-04B2-A48C84B31AE1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51:49.251" v="259"/>
          <ac:spMkLst>
            <pc:docMk/>
            <pc:sldMk cId="311406145" sldId="327"/>
            <ac:spMk id="27" creationId="{0882E70C-1053-071B-9CB8-E3740A2305D6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4:56:51.004" v="312" actId="20577"/>
          <ac:spMkLst>
            <pc:docMk/>
            <pc:sldMk cId="311406145" sldId="327"/>
            <ac:spMk id="28" creationId="{63D759EE-E90C-27A6-E92F-F171F88144A0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4:57:02.067" v="315" actId="1076"/>
          <ac:spMkLst>
            <pc:docMk/>
            <pc:sldMk cId="311406145" sldId="327"/>
            <ac:spMk id="29" creationId="{950F9F57-AB7B-32FA-9054-DB12E05CF593}"/>
          </ac:spMkLst>
        </pc:spChg>
        <pc:spChg chg="mod">
          <ac:chgData name="Danish Hudani" userId="S::danish.hudani@astera.com::a38c985c-bb2f-4de3-bfe2-27e22c4c275a" providerId="AD" clId="Web-{1CCE86A3-2AFC-9857-0146-5FA0C269FD4C}" dt="2022-12-30T04:52:04.346" v="265" actId="20577"/>
          <ac:spMkLst>
            <pc:docMk/>
            <pc:sldMk cId="311406145" sldId="327"/>
            <ac:spMk id="53" creationId="{73C3EB95-F7AB-1393-858E-B98EC92F934F}"/>
          </ac:spMkLst>
        </pc:spChg>
      </pc:sldChg>
      <pc:sldChg chg="addSp delSp modSp add replId modNotes">
        <pc:chgData name="Danish Hudani" userId="S::danish.hudani@astera.com::a38c985c-bb2f-4de3-bfe2-27e22c4c275a" providerId="AD" clId="Web-{1CCE86A3-2AFC-9857-0146-5FA0C269FD4C}" dt="2022-12-30T05:35:31.094" v="540"/>
        <pc:sldMkLst>
          <pc:docMk/>
          <pc:sldMk cId="1201811504" sldId="328"/>
        </pc:sldMkLst>
        <pc:spChg chg="add del mod">
          <ac:chgData name="Danish Hudani" userId="S::danish.hudani@astera.com::a38c985c-bb2f-4de3-bfe2-27e22c4c275a" providerId="AD" clId="Web-{1CCE86A3-2AFC-9857-0146-5FA0C269FD4C}" dt="2022-12-30T05:22:22.541" v="465"/>
          <ac:spMkLst>
            <pc:docMk/>
            <pc:sldMk cId="1201811504" sldId="328"/>
            <ac:spMk id="38" creationId="{AF31CC5A-E481-4A8A-0EDA-08E6018EF241}"/>
          </ac:spMkLst>
        </pc:spChg>
        <pc:picChg chg="add del mod modCrop">
          <ac:chgData name="Danish Hudani" userId="S::danish.hudani@astera.com::a38c985c-bb2f-4de3-bfe2-27e22c4c275a" providerId="AD" clId="Web-{1CCE86A3-2AFC-9857-0146-5FA0C269FD4C}" dt="2022-12-30T05:26:22.745" v="478"/>
          <ac:picMkLst>
            <pc:docMk/>
            <pc:sldMk cId="1201811504" sldId="328"/>
            <ac:picMk id="37" creationId="{19B278FE-514D-EFB2-565D-349DACAC47D2}"/>
          </ac:picMkLst>
        </pc:picChg>
        <pc:picChg chg="del">
          <ac:chgData name="Danish Hudani" userId="S::danish.hudani@astera.com::a38c985c-bb2f-4de3-bfe2-27e22c4c275a" providerId="AD" clId="Web-{1CCE86A3-2AFC-9857-0146-5FA0C269FD4C}" dt="2022-12-30T05:06:18.482" v="354"/>
          <ac:picMkLst>
            <pc:docMk/>
            <pc:sldMk cId="1201811504" sldId="328"/>
            <ac:picMk id="49" creationId="{F44146BD-CEF2-EB9B-6039-DC33300701A2}"/>
          </ac:picMkLst>
        </pc:picChg>
        <pc:picChg chg="add mod">
          <ac:chgData name="Danish Hudani" userId="S::danish.hudani@astera.com::a38c985c-bb2f-4de3-bfe2-27e22c4c275a" providerId="AD" clId="Web-{1CCE86A3-2AFC-9857-0146-5FA0C269FD4C}" dt="2022-12-30T05:26:29.464" v="481" actId="1076"/>
          <ac:picMkLst>
            <pc:docMk/>
            <pc:sldMk cId="1201811504" sldId="328"/>
            <ac:picMk id="52" creationId="{699BDB64-F80A-6D32-F4A6-9AB7B8AC1AA7}"/>
          </ac:picMkLst>
        </pc:picChg>
      </pc:sldChg>
      <pc:sldChg chg="addSp delSp modSp add replId modNotes">
        <pc:chgData name="Danish Hudani" userId="S::danish.hudani@astera.com::a38c985c-bb2f-4de3-bfe2-27e22c4c275a" providerId="AD" clId="Web-{1CCE86A3-2AFC-9857-0146-5FA0C269FD4C}" dt="2022-12-30T05:12:03.050" v="390"/>
        <pc:sldMkLst>
          <pc:docMk/>
          <pc:sldMk cId="2254116470" sldId="329"/>
        </pc:sldMkLst>
        <pc:spChg chg="mod">
          <ac:chgData name="Danish Hudani" userId="S::danish.hudani@astera.com::a38c985c-bb2f-4de3-bfe2-27e22c4c275a" providerId="AD" clId="Web-{1CCE86A3-2AFC-9857-0146-5FA0C269FD4C}" dt="2022-12-30T05:09:50.229" v="379" actId="14100"/>
          <ac:spMkLst>
            <pc:docMk/>
            <pc:sldMk cId="2254116470" sldId="329"/>
            <ac:spMk id="18" creationId="{6230719D-4F44-BA79-4DC4-4459B3E27C90}"/>
          </ac:spMkLst>
        </pc:spChg>
        <pc:picChg chg="add mod">
          <ac:chgData name="Danish Hudani" userId="S::danish.hudani@astera.com::a38c985c-bb2f-4de3-bfe2-27e22c4c275a" providerId="AD" clId="Web-{1CCE86A3-2AFC-9857-0146-5FA0C269FD4C}" dt="2022-12-30T05:11:45.002" v="389" actId="1076"/>
          <ac:picMkLst>
            <pc:docMk/>
            <pc:sldMk cId="2254116470" sldId="329"/>
            <ac:picMk id="37" creationId="{2A6E17A2-781E-E97B-9963-B2A67F71F8D9}"/>
          </ac:picMkLst>
        </pc:picChg>
        <pc:picChg chg="del">
          <ac:chgData name="Danish Hudani" userId="S::danish.hudani@astera.com::a38c985c-bb2f-4de3-bfe2-27e22c4c275a" providerId="AD" clId="Web-{1CCE86A3-2AFC-9857-0146-5FA0C269FD4C}" dt="2022-12-30T05:06:19.576" v="355"/>
          <ac:picMkLst>
            <pc:docMk/>
            <pc:sldMk cId="2254116470" sldId="329"/>
            <ac:picMk id="49" creationId="{F44146BD-CEF2-EB9B-6039-DC33300701A2}"/>
          </ac:picMkLst>
        </pc:picChg>
      </pc:sldChg>
      <pc:sldChg chg="delSp modSp add replId">
        <pc:chgData name="Danish Hudani" userId="S::danish.hudani@astera.com::a38c985c-bb2f-4de3-bfe2-27e22c4c275a" providerId="AD" clId="Web-{1CCE86A3-2AFC-9857-0146-5FA0C269FD4C}" dt="2022-12-30T05:26:56.575" v="490" actId="1076"/>
        <pc:sldMkLst>
          <pc:docMk/>
          <pc:sldMk cId="594731141" sldId="330"/>
        </pc:sldMkLst>
        <pc:picChg chg="mod">
          <ac:chgData name="Danish Hudani" userId="S::danish.hudani@astera.com::a38c985c-bb2f-4de3-bfe2-27e22c4c275a" providerId="AD" clId="Web-{1CCE86A3-2AFC-9857-0146-5FA0C269FD4C}" dt="2022-12-30T05:26:56.575" v="490" actId="1076"/>
          <ac:picMkLst>
            <pc:docMk/>
            <pc:sldMk cId="594731141" sldId="330"/>
            <ac:picMk id="37" creationId="{19B278FE-514D-EFB2-565D-349DACAC47D2}"/>
          </ac:picMkLst>
        </pc:picChg>
        <pc:picChg chg="del">
          <ac:chgData name="Danish Hudani" userId="S::danish.hudani@astera.com::a38c985c-bb2f-4de3-bfe2-27e22c4c275a" providerId="AD" clId="Web-{1CCE86A3-2AFC-9857-0146-5FA0C269FD4C}" dt="2022-12-30T05:26:39.824" v="482"/>
          <ac:picMkLst>
            <pc:docMk/>
            <pc:sldMk cId="594731141" sldId="330"/>
            <ac:picMk id="52" creationId="{699BDB64-F80A-6D32-F4A6-9AB7B8AC1AA7}"/>
          </ac:picMkLst>
        </pc:picChg>
      </pc:sldChg>
      <pc:sldChg chg="addSp delSp modSp add replId modNotes">
        <pc:chgData name="Danish Hudani" userId="S::danish.hudani@astera.com::a38c985c-bb2f-4de3-bfe2-27e22c4c275a" providerId="AD" clId="Web-{1CCE86A3-2AFC-9857-0146-5FA0C269FD4C}" dt="2022-12-30T05:38:17.232" v="616"/>
        <pc:sldMkLst>
          <pc:docMk/>
          <pc:sldMk cId="2215876549" sldId="331"/>
        </pc:sldMkLst>
        <pc:spChg chg="del">
          <ac:chgData name="Danish Hudani" userId="S::danish.hudani@astera.com::a38c985c-bb2f-4de3-bfe2-27e22c4c275a" providerId="AD" clId="Web-{1CCE86A3-2AFC-9857-0146-5FA0C269FD4C}" dt="2022-12-30T05:32:32.705" v="529"/>
          <ac:spMkLst>
            <pc:docMk/>
            <pc:sldMk cId="2215876549" sldId="331"/>
            <ac:spMk id="28" creationId="{63D759EE-E90C-27A6-E92F-F171F88144A0}"/>
          </ac:spMkLst>
        </pc:spChg>
        <pc:spChg chg="del">
          <ac:chgData name="Danish Hudani" userId="S::danish.hudani@astera.com::a38c985c-bb2f-4de3-bfe2-27e22c4c275a" providerId="AD" clId="Web-{1CCE86A3-2AFC-9857-0146-5FA0C269FD4C}" dt="2022-12-30T05:31:34.904" v="518"/>
          <ac:spMkLst>
            <pc:docMk/>
            <pc:sldMk cId="2215876549" sldId="331"/>
            <ac:spMk id="29" creationId="{950F9F57-AB7B-32FA-9054-DB12E05CF593}"/>
          </ac:spMkLst>
        </pc:spChg>
        <pc:spChg chg="mod">
          <ac:chgData name="Danish Hudani" userId="S::danish.hudani@astera.com::a38c985c-bb2f-4de3-bfe2-27e22c4c275a" providerId="AD" clId="Web-{1CCE86A3-2AFC-9857-0146-5FA0C269FD4C}" dt="2022-12-30T05:29:54.570" v="517" actId="20577"/>
          <ac:spMkLst>
            <pc:docMk/>
            <pc:sldMk cId="2215876549" sldId="331"/>
            <ac:spMk id="53" creationId="{73C3EB95-F7AB-1393-858E-B98EC92F934F}"/>
          </ac:spMkLst>
        </pc:spChg>
        <pc:picChg chg="add del mod">
          <ac:chgData name="Danish Hudani" userId="S::danish.hudani@astera.com::a38c985c-bb2f-4de3-bfe2-27e22c4c275a" providerId="AD" clId="Web-{1CCE86A3-2AFC-9857-0146-5FA0C269FD4C}" dt="2022-12-30T05:31:41.217" v="520"/>
          <ac:picMkLst>
            <pc:docMk/>
            <pc:sldMk cId="2215876549" sldId="331"/>
            <ac:picMk id="38" creationId="{9387AB3C-755E-DFF2-9801-78FAC788854D}"/>
          </ac:picMkLst>
        </pc:picChg>
        <pc:picChg chg="add mod modCrop">
          <ac:chgData name="Danish Hudani" userId="S::danish.hudani@astera.com::a38c985c-bb2f-4de3-bfe2-27e22c4c275a" providerId="AD" clId="Web-{1CCE86A3-2AFC-9857-0146-5FA0C269FD4C}" dt="2022-12-30T05:32:52.550" v="536" actId="1076"/>
          <ac:picMkLst>
            <pc:docMk/>
            <pc:sldMk cId="2215876549" sldId="331"/>
            <ac:picMk id="39" creationId="{F10AF1C4-5B61-0D15-5DDC-1E0F3B09D757}"/>
          </ac:picMkLst>
        </pc:picChg>
      </pc:sldChg>
      <pc:sldMasterChg chg="add addSldLayout">
        <pc:chgData name="Danish Hudani" userId="S::danish.hudani@astera.com::a38c985c-bb2f-4de3-bfe2-27e22c4c275a" providerId="AD" clId="Web-{1CCE86A3-2AFC-9857-0146-5FA0C269FD4C}" dt="2022-12-30T04:36:42.055" v="0"/>
        <pc:sldMasterMkLst>
          <pc:docMk/>
          <pc:sldMasterMk cId="49185472" sldId="2147483648"/>
        </pc:sldMasterMkLst>
        <pc:sldLayoutChg chg="ad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49185472" sldId="2147483648"/>
            <pc:sldLayoutMk cId="2733037847" sldId="2147483649"/>
          </pc:sldLayoutMkLst>
        </pc:sldLayoutChg>
        <pc:sldLayoutChg chg="ad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49185472" sldId="2147483648"/>
            <pc:sldLayoutMk cId="106115451" sldId="2147483650"/>
          </pc:sldLayoutMkLst>
        </pc:sldLayoutChg>
        <pc:sldLayoutChg chg="ad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49185472" sldId="2147483648"/>
            <pc:sldLayoutMk cId="3848601058" sldId="2147483651"/>
          </pc:sldLayoutMkLst>
        </pc:sldLayoutChg>
        <pc:sldLayoutChg chg="ad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49185472" sldId="2147483648"/>
            <pc:sldLayoutMk cId="3246059577" sldId="2147483652"/>
          </pc:sldLayoutMkLst>
        </pc:sldLayoutChg>
        <pc:sldLayoutChg chg="ad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49185472" sldId="2147483648"/>
            <pc:sldLayoutMk cId="1437819440" sldId="2147483653"/>
          </pc:sldLayoutMkLst>
        </pc:sldLayoutChg>
        <pc:sldLayoutChg chg="ad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49185472" sldId="2147483648"/>
            <pc:sldLayoutMk cId="3715632817" sldId="2147483654"/>
          </pc:sldLayoutMkLst>
        </pc:sldLayoutChg>
        <pc:sldLayoutChg chg="ad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49185472" sldId="2147483648"/>
            <pc:sldLayoutMk cId="3777347104" sldId="2147483655"/>
          </pc:sldLayoutMkLst>
        </pc:sldLayoutChg>
        <pc:sldLayoutChg chg="ad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49185472" sldId="2147483648"/>
            <pc:sldLayoutMk cId="3392161501" sldId="2147483656"/>
          </pc:sldLayoutMkLst>
        </pc:sldLayoutChg>
        <pc:sldLayoutChg chg="ad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49185472" sldId="2147483648"/>
            <pc:sldLayoutMk cId="1099826547" sldId="2147483657"/>
          </pc:sldLayoutMkLst>
        </pc:sldLayoutChg>
        <pc:sldLayoutChg chg="ad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49185472" sldId="2147483648"/>
            <pc:sldLayoutMk cId="1366424534" sldId="2147483658"/>
          </pc:sldLayoutMkLst>
        </pc:sldLayoutChg>
        <pc:sldLayoutChg chg="ad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49185472" sldId="2147483648"/>
            <pc:sldLayoutMk cId="783711278" sldId="2147483659"/>
          </pc:sldLayoutMkLst>
        </pc:sldLayoutChg>
        <pc:sldLayoutChg chg="ad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49185472" sldId="2147483648"/>
            <pc:sldLayoutMk cId="65098873" sldId="2147483660"/>
          </pc:sldLayoutMkLst>
        </pc:sldLayoutChg>
        <pc:sldLayoutChg chg="ad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49185472" sldId="2147483648"/>
            <pc:sldLayoutMk cId="2920785385" sldId="2147483661"/>
          </pc:sldLayoutMkLst>
        </pc:sldLayoutChg>
      </pc:sldMasterChg>
      <pc:sldMasterChg chg="modSldLayout">
        <pc:chgData name="Danish Hudani" userId="S::danish.hudani@astera.com::a38c985c-bb2f-4de3-bfe2-27e22c4c275a" providerId="AD" clId="Web-{1CCE86A3-2AFC-9857-0146-5FA0C269FD4C}" dt="2022-12-30T04:36:42.055" v="0"/>
        <pc:sldMasterMkLst>
          <pc:docMk/>
          <pc:sldMasterMk cId="1573999695" sldId="2147483689"/>
        </pc:sldMasterMkLst>
        <pc:sldLayoutChg chg="replI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1573999695" sldId="2147483689"/>
            <pc:sldLayoutMk cId="2676572002" sldId="2147483700"/>
          </pc:sldLayoutMkLst>
        </pc:sldLayoutChg>
        <pc:sldLayoutChg chg="replI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1573999695" sldId="2147483689"/>
            <pc:sldLayoutMk cId="4154849840" sldId="2147483702"/>
          </pc:sldLayoutMkLst>
        </pc:sldLayoutChg>
      </pc:sldMasterChg>
      <pc:sldMasterChg chg="replId modSldLayout">
        <pc:chgData name="Danish Hudani" userId="S::danish.hudani@astera.com::a38c985c-bb2f-4de3-bfe2-27e22c4c275a" providerId="AD" clId="Web-{1CCE86A3-2AFC-9857-0146-5FA0C269FD4C}" dt="2022-12-30T04:36:42.055" v="0"/>
        <pc:sldMasterMkLst>
          <pc:docMk/>
          <pc:sldMasterMk cId="271087477" sldId="2147483699"/>
        </pc:sldMasterMkLst>
        <pc:sldLayoutChg chg="replI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271087477" sldId="2147483699"/>
            <pc:sldLayoutMk cId="1495391725" sldId="2147483701"/>
          </pc:sldLayoutMkLst>
        </pc:sldLayoutChg>
      </pc:sldMasterChg>
    </pc:docChg>
  </pc:docChgLst>
  <pc:docChgLst>
    <pc:chgData name="Ayesha Amjad" userId="6aec9696-6408-4e74-b8fc-e4597549adfb" providerId="ADAL" clId="{F9DD1A2E-1BFC-48DF-8188-0DBCC326F655}"/>
    <pc:docChg chg="undo custSel addSld modSld modSection">
      <pc:chgData name="Ayesha Amjad" userId="6aec9696-6408-4e74-b8fc-e4597549adfb" providerId="ADAL" clId="{F9DD1A2E-1BFC-48DF-8188-0DBCC326F655}" dt="2023-01-31T15:37:57.696" v="1359" actId="20577"/>
      <pc:docMkLst>
        <pc:docMk/>
      </pc:docMkLst>
      <pc:sldChg chg="modNotesTx">
        <pc:chgData name="Ayesha Amjad" userId="6aec9696-6408-4e74-b8fc-e4597549adfb" providerId="ADAL" clId="{F9DD1A2E-1BFC-48DF-8188-0DBCC326F655}" dt="2023-01-30T09:12:42.834" v="0" actId="20577"/>
        <pc:sldMkLst>
          <pc:docMk/>
          <pc:sldMk cId="606520965" sldId="257"/>
        </pc:sldMkLst>
      </pc:sldChg>
      <pc:sldChg chg="modNotesTx">
        <pc:chgData name="Ayesha Amjad" userId="6aec9696-6408-4e74-b8fc-e4597549adfb" providerId="ADAL" clId="{F9DD1A2E-1BFC-48DF-8188-0DBCC326F655}" dt="2023-01-30T10:25:18.157" v="201" actId="20577"/>
        <pc:sldMkLst>
          <pc:docMk/>
          <pc:sldMk cId="2558072613" sldId="285"/>
        </pc:sldMkLst>
      </pc:sldChg>
      <pc:sldChg chg="modNotesTx">
        <pc:chgData name="Ayesha Amjad" userId="6aec9696-6408-4e74-b8fc-e4597549adfb" providerId="ADAL" clId="{F9DD1A2E-1BFC-48DF-8188-0DBCC326F655}" dt="2023-01-30T10:24:50.947" v="137" actId="20577"/>
        <pc:sldMkLst>
          <pc:docMk/>
          <pc:sldMk cId="543725319" sldId="298"/>
        </pc:sldMkLst>
      </pc:sldChg>
      <pc:sldChg chg="modNotesTx">
        <pc:chgData name="Ayesha Amjad" userId="6aec9696-6408-4e74-b8fc-e4597549adfb" providerId="ADAL" clId="{F9DD1A2E-1BFC-48DF-8188-0DBCC326F655}" dt="2023-01-30T10:49:20.199" v="891" actId="20577"/>
        <pc:sldMkLst>
          <pc:docMk/>
          <pc:sldMk cId="672194442" sldId="301"/>
        </pc:sldMkLst>
      </pc:sldChg>
      <pc:sldChg chg="modNotesTx">
        <pc:chgData name="Ayesha Amjad" userId="6aec9696-6408-4e74-b8fc-e4597549adfb" providerId="ADAL" clId="{F9DD1A2E-1BFC-48DF-8188-0DBCC326F655}" dt="2023-01-30T10:53:23.710" v="892"/>
        <pc:sldMkLst>
          <pc:docMk/>
          <pc:sldMk cId="2203505499" sldId="302"/>
        </pc:sldMkLst>
      </pc:sldChg>
      <pc:sldChg chg="modNotesTx">
        <pc:chgData name="Ayesha Amjad" userId="6aec9696-6408-4e74-b8fc-e4597549adfb" providerId="ADAL" clId="{F9DD1A2E-1BFC-48DF-8188-0DBCC326F655}" dt="2023-01-31T15:37:57.696" v="1359" actId="20577"/>
        <pc:sldMkLst>
          <pc:docMk/>
          <pc:sldMk cId="776465630" sldId="307"/>
        </pc:sldMkLst>
      </pc:sldChg>
      <pc:sldChg chg="addSp delSp modSp mod">
        <pc:chgData name="Ayesha Amjad" userId="6aec9696-6408-4e74-b8fc-e4597549adfb" providerId="ADAL" clId="{F9DD1A2E-1BFC-48DF-8188-0DBCC326F655}" dt="2023-01-31T15:33:06.607" v="950" actId="9405"/>
        <pc:sldMkLst>
          <pc:docMk/>
          <pc:sldMk cId="2798243124" sldId="308"/>
        </pc:sldMkLst>
        <pc:spChg chg="add mod">
          <ac:chgData name="Ayesha Amjad" userId="6aec9696-6408-4e74-b8fc-e4597549adfb" providerId="ADAL" clId="{F9DD1A2E-1BFC-48DF-8188-0DBCC326F655}" dt="2023-01-30T10:24:02.946" v="95" actId="1036"/>
          <ac:spMkLst>
            <pc:docMk/>
            <pc:sldMk cId="2798243124" sldId="308"/>
            <ac:spMk id="4" creationId="{3EBF35A5-DA51-0557-91EE-03EDD68BD557}"/>
          </ac:spMkLst>
        </pc:spChg>
        <pc:grpChg chg="mod">
          <ac:chgData name="Ayesha Amjad" userId="6aec9696-6408-4e74-b8fc-e4597549adfb" providerId="ADAL" clId="{F9DD1A2E-1BFC-48DF-8188-0DBCC326F655}" dt="2023-01-31T15:33:05.314" v="949"/>
          <ac:grpSpMkLst>
            <pc:docMk/>
            <pc:sldMk cId="2798243124" sldId="308"/>
            <ac:grpSpMk id="10" creationId="{F4916862-1DAA-C5BE-BA7A-D55EAF4B0F85}"/>
          </ac:grpSpMkLst>
        </pc:grpChg>
        <pc:picChg chg="add mod">
          <ac:chgData name="Ayesha Amjad" userId="6aec9696-6408-4e74-b8fc-e4597549adfb" providerId="ADAL" clId="{F9DD1A2E-1BFC-48DF-8188-0DBCC326F655}" dt="2023-01-30T10:24:00.159" v="92" actId="1036"/>
          <ac:picMkLst>
            <pc:docMk/>
            <pc:sldMk cId="2798243124" sldId="308"/>
            <ac:picMk id="3" creationId="{4041F1B4-1B50-0FE8-6E49-DD477364D0FF}"/>
          </ac:picMkLst>
        </pc:picChg>
        <pc:inkChg chg="add del mod">
          <ac:chgData name="Ayesha Amjad" userId="6aec9696-6408-4e74-b8fc-e4597549adfb" providerId="ADAL" clId="{F9DD1A2E-1BFC-48DF-8188-0DBCC326F655}" dt="2023-01-31T15:33:06.607" v="950" actId="9405"/>
          <ac:inkMkLst>
            <pc:docMk/>
            <pc:sldMk cId="2798243124" sldId="308"/>
            <ac:inkMk id="5" creationId="{9C262D7D-2E00-EF6D-AFFF-DE42556D0AFC}"/>
          </ac:inkMkLst>
        </pc:inkChg>
        <pc:inkChg chg="add del mod">
          <ac:chgData name="Ayesha Amjad" userId="6aec9696-6408-4e74-b8fc-e4597549adfb" providerId="ADAL" clId="{F9DD1A2E-1BFC-48DF-8188-0DBCC326F655}" dt="2023-01-31T15:33:05.314" v="949"/>
          <ac:inkMkLst>
            <pc:docMk/>
            <pc:sldMk cId="2798243124" sldId="308"/>
            <ac:inkMk id="8" creationId="{B8DC3FCF-2498-8FB8-E2FA-A3417E040101}"/>
          </ac:inkMkLst>
        </pc:inkChg>
      </pc:sldChg>
      <pc:sldChg chg="addSp delSp mod modNotesTx">
        <pc:chgData name="Ayesha Amjad" userId="6aec9696-6408-4e74-b8fc-e4597549adfb" providerId="ADAL" clId="{F9DD1A2E-1BFC-48DF-8188-0DBCC326F655}" dt="2023-01-30T10:53:32.757" v="895"/>
        <pc:sldMkLst>
          <pc:docMk/>
          <pc:sldMk cId="2277645227" sldId="319"/>
        </pc:sldMkLst>
        <pc:spChg chg="add del">
          <ac:chgData name="Ayesha Amjad" userId="6aec9696-6408-4e74-b8fc-e4597549adfb" providerId="ADAL" clId="{F9DD1A2E-1BFC-48DF-8188-0DBCC326F655}" dt="2023-01-30T10:53:31.561" v="894" actId="22"/>
          <ac:spMkLst>
            <pc:docMk/>
            <pc:sldMk cId="2277645227" sldId="319"/>
            <ac:spMk id="4" creationId="{73ADCD03-4BBD-F2E0-768F-7EEB53CD122D}"/>
          </ac:spMkLst>
        </pc:spChg>
      </pc:sldChg>
      <pc:sldChg chg="modNotesTx">
        <pc:chgData name="Ayesha Amjad" userId="6aec9696-6408-4e74-b8fc-e4597549adfb" providerId="ADAL" clId="{F9DD1A2E-1BFC-48DF-8188-0DBCC326F655}" dt="2023-01-30T10:53:41.781" v="896"/>
        <pc:sldMkLst>
          <pc:docMk/>
          <pc:sldMk cId="3065791295" sldId="320"/>
        </pc:sldMkLst>
      </pc:sldChg>
      <pc:sldChg chg="modNotesTx">
        <pc:chgData name="Ayesha Amjad" userId="6aec9696-6408-4e74-b8fc-e4597549adfb" providerId="ADAL" clId="{F9DD1A2E-1BFC-48DF-8188-0DBCC326F655}" dt="2023-01-30T10:53:55.507" v="897"/>
        <pc:sldMkLst>
          <pc:docMk/>
          <pc:sldMk cId="997219088" sldId="321"/>
        </pc:sldMkLst>
      </pc:sldChg>
      <pc:sldChg chg="addSp delSp modSp new mod">
        <pc:chgData name="Ayesha Amjad" userId="6aec9696-6408-4e74-b8fc-e4597549adfb" providerId="ADAL" clId="{F9DD1A2E-1BFC-48DF-8188-0DBCC326F655}" dt="2023-01-31T15:36:58.420" v="1355" actId="1076"/>
        <pc:sldMkLst>
          <pc:docMk/>
          <pc:sldMk cId="3292769971" sldId="332"/>
        </pc:sldMkLst>
        <pc:spChg chg="add mod">
          <ac:chgData name="Ayesha Amjad" userId="6aec9696-6408-4e74-b8fc-e4597549adfb" providerId="ADAL" clId="{F9DD1A2E-1BFC-48DF-8188-0DBCC326F655}" dt="2023-01-31T15:33:21.846" v="958" actId="1076"/>
          <ac:spMkLst>
            <pc:docMk/>
            <pc:sldMk cId="3292769971" sldId="332"/>
            <ac:spMk id="50" creationId="{B3926C63-A7E6-62D7-E909-0C44550E8CB7}"/>
          </ac:spMkLst>
        </pc:spChg>
        <pc:spChg chg="add mod">
          <ac:chgData name="Ayesha Amjad" userId="6aec9696-6408-4e74-b8fc-e4597549adfb" providerId="ADAL" clId="{F9DD1A2E-1BFC-48DF-8188-0DBCC326F655}" dt="2023-01-31T15:36:58.420" v="1355" actId="1076"/>
          <ac:spMkLst>
            <pc:docMk/>
            <pc:sldMk cId="3292769971" sldId="332"/>
            <ac:spMk id="51" creationId="{9118B365-6EA1-A20F-B8DF-6D1105853F09}"/>
          </ac:spMkLst>
        </pc:spChg>
        <pc:grpChg chg="mod">
          <ac:chgData name="Ayesha Amjad" userId="6aec9696-6408-4e74-b8fc-e4597549adfb" providerId="ADAL" clId="{F9DD1A2E-1BFC-48DF-8188-0DBCC326F655}" dt="2023-01-30T11:32:42.311" v="905"/>
          <ac:grpSpMkLst>
            <pc:docMk/>
            <pc:sldMk cId="3292769971" sldId="332"/>
            <ac:grpSpMk id="8" creationId="{9A7DBA4E-C0A9-0A64-9329-81647DD6CE4A}"/>
          </ac:grpSpMkLst>
        </pc:grpChg>
        <pc:grpChg chg="mod">
          <ac:chgData name="Ayesha Amjad" userId="6aec9696-6408-4e74-b8fc-e4597549adfb" providerId="ADAL" clId="{F9DD1A2E-1BFC-48DF-8188-0DBCC326F655}" dt="2023-01-30T11:32:53.319" v="910"/>
          <ac:grpSpMkLst>
            <pc:docMk/>
            <pc:sldMk cId="3292769971" sldId="332"/>
            <ac:grpSpMk id="13" creationId="{DED1468B-F509-3849-34E8-C97C36F5E8ED}"/>
          </ac:grpSpMkLst>
        </pc:grpChg>
        <pc:grpChg chg="del mod">
          <ac:chgData name="Ayesha Amjad" userId="6aec9696-6408-4e74-b8fc-e4597549adfb" providerId="ADAL" clId="{F9DD1A2E-1BFC-48DF-8188-0DBCC326F655}" dt="2023-01-30T11:33:38.122" v="916"/>
          <ac:grpSpMkLst>
            <pc:docMk/>
            <pc:sldMk cId="3292769971" sldId="332"/>
            <ac:grpSpMk id="17" creationId="{5DC5218B-D787-CF93-44E1-F467F4BA4075}"/>
          </ac:grpSpMkLst>
        </pc:grpChg>
        <pc:grpChg chg="mod">
          <ac:chgData name="Ayesha Amjad" userId="6aec9696-6408-4e74-b8fc-e4597549adfb" providerId="ADAL" clId="{F9DD1A2E-1BFC-48DF-8188-0DBCC326F655}" dt="2023-01-30T11:33:38.122" v="916"/>
          <ac:grpSpMkLst>
            <pc:docMk/>
            <pc:sldMk cId="3292769971" sldId="332"/>
            <ac:grpSpMk id="19" creationId="{C302F7C4-DBF0-08FF-C602-EB41BF26D9F4}"/>
          </ac:grpSpMkLst>
        </pc:grpChg>
        <pc:grpChg chg="mod">
          <ac:chgData name="Ayesha Amjad" userId="6aec9696-6408-4e74-b8fc-e4597549adfb" providerId="ADAL" clId="{F9DD1A2E-1BFC-48DF-8188-0DBCC326F655}" dt="2023-01-30T11:34:34.538" v="922"/>
          <ac:grpSpMkLst>
            <pc:docMk/>
            <pc:sldMk cId="3292769971" sldId="332"/>
            <ac:grpSpMk id="25" creationId="{FDE72047-65BC-A923-93D4-CB44EC283931}"/>
          </ac:grpSpMkLst>
        </pc:grpChg>
        <pc:grpChg chg="mod">
          <ac:chgData name="Ayesha Amjad" userId="6aec9696-6408-4e74-b8fc-e4597549adfb" providerId="ADAL" clId="{F9DD1A2E-1BFC-48DF-8188-0DBCC326F655}" dt="2023-01-30T11:34:34.538" v="922"/>
          <ac:grpSpMkLst>
            <pc:docMk/>
            <pc:sldMk cId="3292769971" sldId="332"/>
            <ac:grpSpMk id="26" creationId="{20D42D90-7D50-F658-6219-856CD7872ABD}"/>
          </ac:grpSpMkLst>
        </pc:grpChg>
        <pc:grpChg chg="del mod">
          <ac:chgData name="Ayesha Amjad" userId="6aec9696-6408-4e74-b8fc-e4597549adfb" providerId="ADAL" clId="{F9DD1A2E-1BFC-48DF-8188-0DBCC326F655}" dt="2023-01-30T11:34:44.690" v="928"/>
          <ac:grpSpMkLst>
            <pc:docMk/>
            <pc:sldMk cId="3292769971" sldId="332"/>
            <ac:grpSpMk id="30" creationId="{55D3F192-E08D-8603-CD3F-5C926B656347}"/>
          </ac:grpSpMkLst>
        </pc:grpChg>
        <pc:grpChg chg="mod">
          <ac:chgData name="Ayesha Amjad" userId="6aec9696-6408-4e74-b8fc-e4597549adfb" providerId="ADAL" clId="{F9DD1A2E-1BFC-48DF-8188-0DBCC326F655}" dt="2023-01-30T11:34:44.690" v="928"/>
          <ac:grpSpMkLst>
            <pc:docMk/>
            <pc:sldMk cId="3292769971" sldId="332"/>
            <ac:grpSpMk id="32" creationId="{29A28377-A70D-A090-E452-BEFD692A7B8D}"/>
          </ac:grpSpMkLst>
        </pc:grpChg>
        <pc:grpChg chg="mod">
          <ac:chgData name="Ayesha Amjad" userId="6aec9696-6408-4e74-b8fc-e4597549adfb" providerId="ADAL" clId="{F9DD1A2E-1BFC-48DF-8188-0DBCC326F655}" dt="2023-01-30T11:35:04.670" v="934"/>
          <ac:grpSpMkLst>
            <pc:docMk/>
            <pc:sldMk cId="3292769971" sldId="332"/>
            <ac:grpSpMk id="38" creationId="{18911D7B-1840-0703-AA27-D99841693575}"/>
          </ac:grpSpMkLst>
        </pc:grpChg>
        <pc:grpChg chg="mod">
          <ac:chgData name="Ayesha Amjad" userId="6aec9696-6408-4e74-b8fc-e4597549adfb" providerId="ADAL" clId="{F9DD1A2E-1BFC-48DF-8188-0DBCC326F655}" dt="2023-01-30T11:35:04.670" v="934"/>
          <ac:grpSpMkLst>
            <pc:docMk/>
            <pc:sldMk cId="3292769971" sldId="332"/>
            <ac:grpSpMk id="39" creationId="{C7544467-E55F-1AB7-E76B-A5E28517F556}"/>
          </ac:grpSpMkLst>
        </pc:grpChg>
        <pc:grpChg chg="mod">
          <ac:chgData name="Ayesha Amjad" userId="6aec9696-6408-4e74-b8fc-e4597549adfb" providerId="ADAL" clId="{F9DD1A2E-1BFC-48DF-8188-0DBCC326F655}" dt="2023-01-30T11:35:46.122" v="940"/>
          <ac:grpSpMkLst>
            <pc:docMk/>
            <pc:sldMk cId="3292769971" sldId="332"/>
            <ac:grpSpMk id="45" creationId="{BA358435-3ED7-F8CD-C0EB-4F0FAB7CD981}"/>
          </ac:grpSpMkLst>
        </pc:grpChg>
        <pc:grpChg chg="mod">
          <ac:chgData name="Ayesha Amjad" userId="6aec9696-6408-4e74-b8fc-e4597549adfb" providerId="ADAL" clId="{F9DD1A2E-1BFC-48DF-8188-0DBCC326F655}" dt="2023-01-30T11:36:15.100" v="944"/>
          <ac:grpSpMkLst>
            <pc:docMk/>
            <pc:sldMk cId="3292769971" sldId="332"/>
            <ac:grpSpMk id="49" creationId="{3E1EF33B-B185-FC55-582F-6CDED92DB169}"/>
          </ac:grpSpMkLst>
        </pc:grpChg>
        <pc:inkChg chg="add">
          <ac:chgData name="Ayesha Amjad" userId="6aec9696-6408-4e74-b8fc-e4597549adfb" providerId="ADAL" clId="{F9DD1A2E-1BFC-48DF-8188-0DBCC326F655}" dt="2023-01-30T11:32:27.461" v="899" actId="9405"/>
          <ac:inkMkLst>
            <pc:docMk/>
            <pc:sldMk cId="3292769971" sldId="332"/>
            <ac:inkMk id="2" creationId="{6688B4A6-C91E-4933-38DE-9C51FB77A8C8}"/>
          </ac:inkMkLst>
        </pc:inkChg>
        <pc:inkChg chg="add mod">
          <ac:chgData name="Ayesha Amjad" userId="6aec9696-6408-4e74-b8fc-e4597549adfb" providerId="ADAL" clId="{F9DD1A2E-1BFC-48DF-8188-0DBCC326F655}" dt="2023-01-30T11:32:42.311" v="905"/>
          <ac:inkMkLst>
            <pc:docMk/>
            <pc:sldMk cId="3292769971" sldId="332"/>
            <ac:inkMk id="3" creationId="{DC6C95FD-0FC8-3A82-F7B9-6A7C7EA80BD6}"/>
          </ac:inkMkLst>
        </pc:inkChg>
        <pc:inkChg chg="add mod">
          <ac:chgData name="Ayesha Amjad" userId="6aec9696-6408-4e74-b8fc-e4597549adfb" providerId="ADAL" clId="{F9DD1A2E-1BFC-48DF-8188-0DBCC326F655}" dt="2023-01-30T11:32:42.311" v="905"/>
          <ac:inkMkLst>
            <pc:docMk/>
            <pc:sldMk cId="3292769971" sldId="332"/>
            <ac:inkMk id="4" creationId="{D6EA7779-3A20-857C-023D-F80A31ABFAC4}"/>
          </ac:inkMkLst>
        </pc:inkChg>
        <pc:inkChg chg="add mod">
          <ac:chgData name="Ayesha Amjad" userId="6aec9696-6408-4e74-b8fc-e4597549adfb" providerId="ADAL" clId="{F9DD1A2E-1BFC-48DF-8188-0DBCC326F655}" dt="2023-01-30T11:32:42.311" v="905"/>
          <ac:inkMkLst>
            <pc:docMk/>
            <pc:sldMk cId="3292769971" sldId="332"/>
            <ac:inkMk id="5" creationId="{0CB278ED-61E5-1056-F407-939D24EB0BE3}"/>
          </ac:inkMkLst>
        </pc:inkChg>
        <pc:inkChg chg="add mod">
          <ac:chgData name="Ayesha Amjad" userId="6aec9696-6408-4e74-b8fc-e4597549adfb" providerId="ADAL" clId="{F9DD1A2E-1BFC-48DF-8188-0DBCC326F655}" dt="2023-01-30T11:32:42.311" v="905"/>
          <ac:inkMkLst>
            <pc:docMk/>
            <pc:sldMk cId="3292769971" sldId="332"/>
            <ac:inkMk id="6" creationId="{708A1D43-78F0-3E99-8DAD-D6841F76BB12}"/>
          </ac:inkMkLst>
        </pc:inkChg>
        <pc:inkChg chg="add mod">
          <ac:chgData name="Ayesha Amjad" userId="6aec9696-6408-4e74-b8fc-e4597549adfb" providerId="ADAL" clId="{F9DD1A2E-1BFC-48DF-8188-0DBCC326F655}" dt="2023-01-30T11:32:42.311" v="905"/>
          <ac:inkMkLst>
            <pc:docMk/>
            <pc:sldMk cId="3292769971" sldId="332"/>
            <ac:inkMk id="7" creationId="{95A30325-8B0E-6D45-37D3-C40C32A12CAC}"/>
          </ac:inkMkLst>
        </pc:inkChg>
        <pc:inkChg chg="add">
          <ac:chgData name="Ayesha Amjad" userId="6aec9696-6408-4e74-b8fc-e4597549adfb" providerId="ADAL" clId="{F9DD1A2E-1BFC-48DF-8188-0DBCC326F655}" dt="2023-01-30T11:32:46.433" v="906" actId="9405"/>
          <ac:inkMkLst>
            <pc:docMk/>
            <pc:sldMk cId="3292769971" sldId="332"/>
            <ac:inkMk id="9" creationId="{FA302DC5-2BDC-0C55-71C3-F2D7264D2067}"/>
          </ac:inkMkLst>
        </pc:inkChg>
        <pc:inkChg chg="add mod">
          <ac:chgData name="Ayesha Amjad" userId="6aec9696-6408-4e74-b8fc-e4597549adfb" providerId="ADAL" clId="{F9DD1A2E-1BFC-48DF-8188-0DBCC326F655}" dt="2023-01-30T11:32:53.319" v="910"/>
          <ac:inkMkLst>
            <pc:docMk/>
            <pc:sldMk cId="3292769971" sldId="332"/>
            <ac:inkMk id="10" creationId="{E0DBFEA8-3629-ADBD-0441-859D6174FA29}"/>
          </ac:inkMkLst>
        </pc:inkChg>
        <pc:inkChg chg="add mod">
          <ac:chgData name="Ayesha Amjad" userId="6aec9696-6408-4e74-b8fc-e4597549adfb" providerId="ADAL" clId="{F9DD1A2E-1BFC-48DF-8188-0DBCC326F655}" dt="2023-01-30T11:32:53.319" v="910"/>
          <ac:inkMkLst>
            <pc:docMk/>
            <pc:sldMk cId="3292769971" sldId="332"/>
            <ac:inkMk id="11" creationId="{25D90441-B7E7-40DC-6249-A7A0B980C70F}"/>
          </ac:inkMkLst>
        </pc:inkChg>
        <pc:inkChg chg="add mod">
          <ac:chgData name="Ayesha Amjad" userId="6aec9696-6408-4e74-b8fc-e4597549adfb" providerId="ADAL" clId="{F9DD1A2E-1BFC-48DF-8188-0DBCC326F655}" dt="2023-01-30T11:32:53.319" v="910"/>
          <ac:inkMkLst>
            <pc:docMk/>
            <pc:sldMk cId="3292769971" sldId="332"/>
            <ac:inkMk id="12" creationId="{CE29A0D3-8901-1ED1-66CC-B07EECA4796A}"/>
          </ac:inkMkLst>
        </pc:inkChg>
        <pc:inkChg chg="add mod">
          <ac:chgData name="Ayesha Amjad" userId="6aec9696-6408-4e74-b8fc-e4597549adfb" providerId="ADAL" clId="{F9DD1A2E-1BFC-48DF-8188-0DBCC326F655}" dt="2023-01-30T11:33:38.122" v="916"/>
          <ac:inkMkLst>
            <pc:docMk/>
            <pc:sldMk cId="3292769971" sldId="332"/>
            <ac:inkMk id="14" creationId="{78FE4030-F623-7F42-0993-381833AA087A}"/>
          </ac:inkMkLst>
        </pc:inkChg>
        <pc:inkChg chg="add mod">
          <ac:chgData name="Ayesha Amjad" userId="6aec9696-6408-4e74-b8fc-e4597549adfb" providerId="ADAL" clId="{F9DD1A2E-1BFC-48DF-8188-0DBCC326F655}" dt="2023-01-30T11:33:38.122" v="916"/>
          <ac:inkMkLst>
            <pc:docMk/>
            <pc:sldMk cId="3292769971" sldId="332"/>
            <ac:inkMk id="15" creationId="{C4048339-C5EB-3F03-2A55-59D74E769059}"/>
          </ac:inkMkLst>
        </pc:inkChg>
        <pc:inkChg chg="add mod">
          <ac:chgData name="Ayesha Amjad" userId="6aec9696-6408-4e74-b8fc-e4597549adfb" providerId="ADAL" clId="{F9DD1A2E-1BFC-48DF-8188-0DBCC326F655}" dt="2023-01-30T11:33:38.122" v="916"/>
          <ac:inkMkLst>
            <pc:docMk/>
            <pc:sldMk cId="3292769971" sldId="332"/>
            <ac:inkMk id="16" creationId="{2F7F64DD-09C6-E2E0-2D81-C7C3118459B1}"/>
          </ac:inkMkLst>
        </pc:inkChg>
        <pc:inkChg chg="add mod">
          <ac:chgData name="Ayesha Amjad" userId="6aec9696-6408-4e74-b8fc-e4597549adfb" providerId="ADAL" clId="{F9DD1A2E-1BFC-48DF-8188-0DBCC326F655}" dt="2023-01-30T11:33:38.122" v="916"/>
          <ac:inkMkLst>
            <pc:docMk/>
            <pc:sldMk cId="3292769971" sldId="332"/>
            <ac:inkMk id="18" creationId="{1157B62D-73BD-87C5-BD47-0622FB3A7702}"/>
          </ac:inkMkLst>
        </pc:inkChg>
        <pc:inkChg chg="add mod">
          <ac:chgData name="Ayesha Amjad" userId="6aec9696-6408-4e74-b8fc-e4597549adfb" providerId="ADAL" clId="{F9DD1A2E-1BFC-48DF-8188-0DBCC326F655}" dt="2023-01-30T11:34:34.538" v="922"/>
          <ac:inkMkLst>
            <pc:docMk/>
            <pc:sldMk cId="3292769971" sldId="332"/>
            <ac:inkMk id="20" creationId="{4B462FAE-3ED7-C436-C8B4-6F15A60ED065}"/>
          </ac:inkMkLst>
        </pc:inkChg>
        <pc:inkChg chg="add mod">
          <ac:chgData name="Ayesha Amjad" userId="6aec9696-6408-4e74-b8fc-e4597549adfb" providerId="ADAL" clId="{F9DD1A2E-1BFC-48DF-8188-0DBCC326F655}" dt="2023-01-30T11:34:34.538" v="922"/>
          <ac:inkMkLst>
            <pc:docMk/>
            <pc:sldMk cId="3292769971" sldId="332"/>
            <ac:inkMk id="21" creationId="{7799B480-5EBC-4D8F-1758-D79E177B9723}"/>
          </ac:inkMkLst>
        </pc:inkChg>
        <pc:inkChg chg="add mod">
          <ac:chgData name="Ayesha Amjad" userId="6aec9696-6408-4e74-b8fc-e4597549adfb" providerId="ADAL" clId="{F9DD1A2E-1BFC-48DF-8188-0DBCC326F655}" dt="2023-01-30T11:34:34.538" v="922"/>
          <ac:inkMkLst>
            <pc:docMk/>
            <pc:sldMk cId="3292769971" sldId="332"/>
            <ac:inkMk id="22" creationId="{3C6864DF-20AB-7190-3778-78AA238A7BA1}"/>
          </ac:inkMkLst>
        </pc:inkChg>
        <pc:inkChg chg="add mod">
          <ac:chgData name="Ayesha Amjad" userId="6aec9696-6408-4e74-b8fc-e4597549adfb" providerId="ADAL" clId="{F9DD1A2E-1BFC-48DF-8188-0DBCC326F655}" dt="2023-01-30T11:34:34.538" v="922"/>
          <ac:inkMkLst>
            <pc:docMk/>
            <pc:sldMk cId="3292769971" sldId="332"/>
            <ac:inkMk id="23" creationId="{F1E5810C-6826-2FD2-490D-C4B1068F934E}"/>
          </ac:inkMkLst>
        </pc:inkChg>
        <pc:inkChg chg="add mod">
          <ac:chgData name="Ayesha Amjad" userId="6aec9696-6408-4e74-b8fc-e4597549adfb" providerId="ADAL" clId="{F9DD1A2E-1BFC-48DF-8188-0DBCC326F655}" dt="2023-01-30T11:34:34.538" v="922"/>
          <ac:inkMkLst>
            <pc:docMk/>
            <pc:sldMk cId="3292769971" sldId="332"/>
            <ac:inkMk id="24" creationId="{E4C70973-A41F-92AA-F894-9FD471A2A2D7}"/>
          </ac:inkMkLst>
        </pc:inkChg>
        <pc:inkChg chg="add mod">
          <ac:chgData name="Ayesha Amjad" userId="6aec9696-6408-4e74-b8fc-e4597549adfb" providerId="ADAL" clId="{F9DD1A2E-1BFC-48DF-8188-0DBCC326F655}" dt="2023-01-30T11:34:44.690" v="928"/>
          <ac:inkMkLst>
            <pc:docMk/>
            <pc:sldMk cId="3292769971" sldId="332"/>
            <ac:inkMk id="27" creationId="{4111C7BB-310B-1C65-87C0-3563D1F9A0AE}"/>
          </ac:inkMkLst>
        </pc:inkChg>
        <pc:inkChg chg="add mod">
          <ac:chgData name="Ayesha Amjad" userId="6aec9696-6408-4e74-b8fc-e4597549adfb" providerId="ADAL" clId="{F9DD1A2E-1BFC-48DF-8188-0DBCC326F655}" dt="2023-01-30T11:34:44.690" v="928"/>
          <ac:inkMkLst>
            <pc:docMk/>
            <pc:sldMk cId="3292769971" sldId="332"/>
            <ac:inkMk id="28" creationId="{0F98099A-801E-A060-2C26-E7522F714CB7}"/>
          </ac:inkMkLst>
        </pc:inkChg>
        <pc:inkChg chg="add mod">
          <ac:chgData name="Ayesha Amjad" userId="6aec9696-6408-4e74-b8fc-e4597549adfb" providerId="ADAL" clId="{F9DD1A2E-1BFC-48DF-8188-0DBCC326F655}" dt="2023-01-30T11:34:44.690" v="928"/>
          <ac:inkMkLst>
            <pc:docMk/>
            <pc:sldMk cId="3292769971" sldId="332"/>
            <ac:inkMk id="29" creationId="{4CB1F1D0-6E06-5336-D60E-32E64081E0F8}"/>
          </ac:inkMkLst>
        </pc:inkChg>
        <pc:inkChg chg="add mod">
          <ac:chgData name="Ayesha Amjad" userId="6aec9696-6408-4e74-b8fc-e4597549adfb" providerId="ADAL" clId="{F9DD1A2E-1BFC-48DF-8188-0DBCC326F655}" dt="2023-01-30T11:34:44.690" v="928"/>
          <ac:inkMkLst>
            <pc:docMk/>
            <pc:sldMk cId="3292769971" sldId="332"/>
            <ac:inkMk id="31" creationId="{DA29709B-3CAF-514C-0830-E1364C53409A}"/>
          </ac:inkMkLst>
        </pc:inkChg>
        <pc:inkChg chg="add mod">
          <ac:chgData name="Ayesha Amjad" userId="6aec9696-6408-4e74-b8fc-e4597549adfb" providerId="ADAL" clId="{F9DD1A2E-1BFC-48DF-8188-0DBCC326F655}" dt="2023-01-30T11:35:04.670" v="934"/>
          <ac:inkMkLst>
            <pc:docMk/>
            <pc:sldMk cId="3292769971" sldId="332"/>
            <ac:inkMk id="33" creationId="{832BE30A-BFA7-3E6D-CECC-EC741890C81D}"/>
          </ac:inkMkLst>
        </pc:inkChg>
        <pc:inkChg chg="add mod">
          <ac:chgData name="Ayesha Amjad" userId="6aec9696-6408-4e74-b8fc-e4597549adfb" providerId="ADAL" clId="{F9DD1A2E-1BFC-48DF-8188-0DBCC326F655}" dt="2023-01-30T11:35:04.670" v="934"/>
          <ac:inkMkLst>
            <pc:docMk/>
            <pc:sldMk cId="3292769971" sldId="332"/>
            <ac:inkMk id="34" creationId="{C0847800-2481-53CE-EFD4-59D25F28AE86}"/>
          </ac:inkMkLst>
        </pc:inkChg>
        <pc:inkChg chg="add mod">
          <ac:chgData name="Ayesha Amjad" userId="6aec9696-6408-4e74-b8fc-e4597549adfb" providerId="ADAL" clId="{F9DD1A2E-1BFC-48DF-8188-0DBCC326F655}" dt="2023-01-30T11:35:04.670" v="934"/>
          <ac:inkMkLst>
            <pc:docMk/>
            <pc:sldMk cId="3292769971" sldId="332"/>
            <ac:inkMk id="35" creationId="{3F5C24C7-63AF-3B77-C947-8D039E024129}"/>
          </ac:inkMkLst>
        </pc:inkChg>
        <pc:inkChg chg="add mod">
          <ac:chgData name="Ayesha Amjad" userId="6aec9696-6408-4e74-b8fc-e4597549adfb" providerId="ADAL" clId="{F9DD1A2E-1BFC-48DF-8188-0DBCC326F655}" dt="2023-01-30T11:35:04.670" v="934"/>
          <ac:inkMkLst>
            <pc:docMk/>
            <pc:sldMk cId="3292769971" sldId="332"/>
            <ac:inkMk id="36" creationId="{881A3312-7480-ADC6-A908-4329830E1636}"/>
          </ac:inkMkLst>
        </pc:inkChg>
        <pc:inkChg chg="add mod">
          <ac:chgData name="Ayesha Amjad" userId="6aec9696-6408-4e74-b8fc-e4597549adfb" providerId="ADAL" clId="{F9DD1A2E-1BFC-48DF-8188-0DBCC326F655}" dt="2023-01-30T11:35:04.670" v="934"/>
          <ac:inkMkLst>
            <pc:docMk/>
            <pc:sldMk cId="3292769971" sldId="332"/>
            <ac:inkMk id="37" creationId="{02E5861D-E27A-809C-F4DA-1C7EE5BA964C}"/>
          </ac:inkMkLst>
        </pc:inkChg>
        <pc:inkChg chg="add">
          <ac:chgData name="Ayesha Amjad" userId="6aec9696-6408-4e74-b8fc-e4597549adfb" providerId="ADAL" clId="{F9DD1A2E-1BFC-48DF-8188-0DBCC326F655}" dt="2023-01-30T11:35:17.517" v="935" actId="9405"/>
          <ac:inkMkLst>
            <pc:docMk/>
            <pc:sldMk cId="3292769971" sldId="332"/>
            <ac:inkMk id="40" creationId="{D678A464-7033-71C3-5675-C62E46F665A1}"/>
          </ac:inkMkLst>
        </pc:inkChg>
        <pc:inkChg chg="add">
          <ac:chgData name="Ayesha Amjad" userId="6aec9696-6408-4e74-b8fc-e4597549adfb" providerId="ADAL" clId="{F9DD1A2E-1BFC-48DF-8188-0DBCC326F655}" dt="2023-01-30T11:35:20.537" v="936" actId="9405"/>
          <ac:inkMkLst>
            <pc:docMk/>
            <pc:sldMk cId="3292769971" sldId="332"/>
            <ac:inkMk id="41" creationId="{7372A281-30CB-A0EA-5349-70FA7527A61D}"/>
          </ac:inkMkLst>
        </pc:inkChg>
        <pc:inkChg chg="add">
          <ac:chgData name="Ayesha Amjad" userId="6aec9696-6408-4e74-b8fc-e4597549adfb" providerId="ADAL" clId="{F9DD1A2E-1BFC-48DF-8188-0DBCC326F655}" dt="2023-01-30T11:35:42.169" v="937" actId="9405"/>
          <ac:inkMkLst>
            <pc:docMk/>
            <pc:sldMk cId="3292769971" sldId="332"/>
            <ac:inkMk id="42" creationId="{94350C60-B86D-D36C-A6A9-36C3523097E9}"/>
          </ac:inkMkLst>
        </pc:inkChg>
        <pc:inkChg chg="add mod">
          <ac:chgData name="Ayesha Amjad" userId="6aec9696-6408-4e74-b8fc-e4597549adfb" providerId="ADAL" clId="{F9DD1A2E-1BFC-48DF-8188-0DBCC326F655}" dt="2023-01-30T11:35:46.122" v="940"/>
          <ac:inkMkLst>
            <pc:docMk/>
            <pc:sldMk cId="3292769971" sldId="332"/>
            <ac:inkMk id="43" creationId="{BED3E5E9-01F9-EBBE-CBCB-A9D255AC945D}"/>
          </ac:inkMkLst>
        </pc:inkChg>
        <pc:inkChg chg="add mod">
          <ac:chgData name="Ayesha Amjad" userId="6aec9696-6408-4e74-b8fc-e4597549adfb" providerId="ADAL" clId="{F9DD1A2E-1BFC-48DF-8188-0DBCC326F655}" dt="2023-01-30T11:35:46.122" v="940"/>
          <ac:inkMkLst>
            <pc:docMk/>
            <pc:sldMk cId="3292769971" sldId="332"/>
            <ac:inkMk id="44" creationId="{0321E80F-08B1-D1F5-981C-30FA938B2FB3}"/>
          </ac:inkMkLst>
        </pc:inkChg>
        <pc:inkChg chg="add mod">
          <ac:chgData name="Ayesha Amjad" userId="6aec9696-6408-4e74-b8fc-e4597549adfb" providerId="ADAL" clId="{F9DD1A2E-1BFC-48DF-8188-0DBCC326F655}" dt="2023-01-30T11:36:15.100" v="944"/>
          <ac:inkMkLst>
            <pc:docMk/>
            <pc:sldMk cId="3292769971" sldId="332"/>
            <ac:inkMk id="46" creationId="{A71B8CBE-F99F-43ED-8100-CD2AE0BBD93C}"/>
          </ac:inkMkLst>
        </pc:inkChg>
        <pc:inkChg chg="add mod">
          <ac:chgData name="Ayesha Amjad" userId="6aec9696-6408-4e74-b8fc-e4597549adfb" providerId="ADAL" clId="{F9DD1A2E-1BFC-48DF-8188-0DBCC326F655}" dt="2023-01-30T11:36:15.100" v="944"/>
          <ac:inkMkLst>
            <pc:docMk/>
            <pc:sldMk cId="3292769971" sldId="332"/>
            <ac:inkMk id="47" creationId="{F2385207-CBD4-6329-0D49-068CAEBE3A4F}"/>
          </ac:inkMkLst>
        </pc:inkChg>
        <pc:inkChg chg="add mod">
          <ac:chgData name="Ayesha Amjad" userId="6aec9696-6408-4e74-b8fc-e4597549adfb" providerId="ADAL" clId="{F9DD1A2E-1BFC-48DF-8188-0DBCC326F655}" dt="2023-01-30T11:36:15.100" v="944"/>
          <ac:inkMkLst>
            <pc:docMk/>
            <pc:sldMk cId="3292769971" sldId="332"/>
            <ac:inkMk id="48" creationId="{D2CFC4EF-93DA-D0ED-D5DC-373DB44E4172}"/>
          </ac:inkMkLst>
        </pc:inkChg>
      </pc:sldChg>
    </pc:docChg>
  </pc:docChgLst>
  <pc:docChgLst>
    <pc:chgData name="Danish Hudani" userId="S::danish.hudani@astera.com::a38c985c-bb2f-4de3-bfe2-27e22c4c275a" providerId="AD" clId="Web-{A10ACBE0-5F7F-3F75-7319-B6CAFE790E15}"/>
    <pc:docChg chg="modSld">
      <pc:chgData name="Danish Hudani" userId="S::danish.hudani@astera.com::a38c985c-bb2f-4de3-bfe2-27e22c4c275a" providerId="AD" clId="Web-{A10ACBE0-5F7F-3F75-7319-B6CAFE790E15}" dt="2022-12-07T08:00:56.657" v="3" actId="1076"/>
      <pc:docMkLst>
        <pc:docMk/>
      </pc:docMkLst>
      <pc:sldChg chg="modSp">
        <pc:chgData name="Danish Hudani" userId="S::danish.hudani@astera.com::a38c985c-bb2f-4de3-bfe2-27e22c4c275a" providerId="AD" clId="Web-{A10ACBE0-5F7F-3F75-7319-B6CAFE790E15}" dt="2022-12-07T08:00:56.657" v="3" actId="1076"/>
        <pc:sldMkLst>
          <pc:docMk/>
          <pc:sldMk cId="2738404681" sldId="258"/>
        </pc:sldMkLst>
        <pc:spChg chg="mod">
          <ac:chgData name="Danish Hudani" userId="S::danish.hudani@astera.com::a38c985c-bb2f-4de3-bfe2-27e22c4c275a" providerId="AD" clId="Web-{A10ACBE0-5F7F-3F75-7319-B6CAFE790E15}" dt="2022-12-07T08:00:53.953" v="2" actId="1076"/>
          <ac:spMkLst>
            <pc:docMk/>
            <pc:sldMk cId="2738404681" sldId="258"/>
            <ac:spMk id="2" creationId="{7490526B-F734-46D6-B61A-75C4DAE030D0}"/>
          </ac:spMkLst>
        </pc:spChg>
        <pc:picChg chg="mod">
          <ac:chgData name="Danish Hudani" userId="S::danish.hudani@astera.com::a38c985c-bb2f-4de3-bfe2-27e22c4c275a" providerId="AD" clId="Web-{A10ACBE0-5F7F-3F75-7319-B6CAFE790E15}" dt="2022-12-07T08:00:56.657" v="3" actId="1076"/>
          <ac:picMkLst>
            <pc:docMk/>
            <pc:sldMk cId="2738404681" sldId="258"/>
            <ac:picMk id="1028" creationId="{BA4F7485-D00B-4E1E-AD09-272C3D6BEF96}"/>
          </ac:picMkLst>
        </pc:picChg>
      </pc:sldChg>
      <pc:sldChg chg="modSp">
        <pc:chgData name="Danish Hudani" userId="S::danish.hudani@astera.com::a38c985c-bb2f-4de3-bfe2-27e22c4c275a" providerId="AD" clId="Web-{A10ACBE0-5F7F-3F75-7319-B6CAFE790E15}" dt="2022-12-07T08:00:37.140" v="1" actId="1076"/>
        <pc:sldMkLst>
          <pc:docMk/>
          <pc:sldMk cId="3648853106" sldId="284"/>
        </pc:sldMkLst>
        <pc:spChg chg="mod">
          <ac:chgData name="Danish Hudani" userId="S::danish.hudani@astera.com::a38c985c-bb2f-4de3-bfe2-27e22c4c275a" providerId="AD" clId="Web-{A10ACBE0-5F7F-3F75-7319-B6CAFE790E15}" dt="2022-12-07T08:00:37.140" v="1" actId="1076"/>
          <ac:spMkLst>
            <pc:docMk/>
            <pc:sldMk cId="3648853106" sldId="284"/>
            <ac:spMk id="4" creationId="{69EFB265-CC86-E936-4E90-61C1719FE03E}"/>
          </ac:spMkLst>
        </pc:spChg>
      </pc:sldChg>
      <pc:sldChg chg="modSp">
        <pc:chgData name="Danish Hudani" userId="S::danish.hudani@astera.com::a38c985c-bb2f-4de3-bfe2-27e22c4c275a" providerId="AD" clId="Web-{A10ACBE0-5F7F-3F75-7319-B6CAFE790E15}" dt="2022-12-07T08:00:31.624" v="0" actId="1076"/>
        <pc:sldMkLst>
          <pc:docMk/>
          <pc:sldMk cId="2157448672" sldId="288"/>
        </pc:sldMkLst>
        <pc:spChg chg="mod">
          <ac:chgData name="Danish Hudani" userId="S::danish.hudani@astera.com::a38c985c-bb2f-4de3-bfe2-27e22c4c275a" providerId="AD" clId="Web-{A10ACBE0-5F7F-3F75-7319-B6CAFE790E15}" dt="2022-12-07T08:00:31.624" v="0" actId="1076"/>
          <ac:spMkLst>
            <pc:docMk/>
            <pc:sldMk cId="2157448672" sldId="288"/>
            <ac:spMk id="5" creationId="{93FF928A-4A8C-F114-F0D3-C275634A1C86}"/>
          </ac:spMkLst>
        </pc:spChg>
      </pc:sldChg>
    </pc:docChg>
  </pc:docChgLst>
  <pc:docChgLst>
    <pc:chgData name="Danish Hudani" userId="S::danish.hudani@astera.com::a38c985c-bb2f-4de3-bfe2-27e22c4c275a" providerId="AD" clId="Web-{9A84217D-F0EE-6A95-FC54-E8121A8B0F03}"/>
    <pc:docChg chg="addSld delSld modSld modSection">
      <pc:chgData name="Danish Hudani" userId="S::danish.hudani@astera.com::a38c985c-bb2f-4de3-bfe2-27e22c4c275a" providerId="AD" clId="Web-{9A84217D-F0EE-6A95-FC54-E8121A8B0F03}" dt="2022-12-08T05:48:48.456" v="11"/>
      <pc:docMkLst>
        <pc:docMk/>
      </pc:docMkLst>
      <pc:sldChg chg="add del">
        <pc:chgData name="Danish Hudani" userId="S::danish.hudani@astera.com::a38c985c-bb2f-4de3-bfe2-27e22c4c275a" providerId="AD" clId="Web-{9A84217D-F0EE-6A95-FC54-E8121A8B0F03}" dt="2022-12-08T05:48:47.910" v="8"/>
        <pc:sldMkLst>
          <pc:docMk/>
          <pc:sldMk cId="466751182" sldId="274"/>
        </pc:sldMkLst>
      </pc:sldChg>
      <pc:sldChg chg="modSp">
        <pc:chgData name="Danish Hudani" userId="S::danish.hudani@astera.com::a38c985c-bb2f-4de3-bfe2-27e22c4c275a" providerId="AD" clId="Web-{9A84217D-F0EE-6A95-FC54-E8121A8B0F03}" dt="2022-12-08T05:48:45.097" v="7" actId="1076"/>
        <pc:sldMkLst>
          <pc:docMk/>
          <pc:sldMk cId="2558072613" sldId="285"/>
        </pc:sldMkLst>
        <pc:picChg chg="mod">
          <ac:chgData name="Danish Hudani" userId="S::danish.hudani@astera.com::a38c985c-bb2f-4de3-bfe2-27e22c4c275a" providerId="AD" clId="Web-{9A84217D-F0EE-6A95-FC54-E8121A8B0F03}" dt="2022-12-08T05:48:45.097" v="7" actId="1076"/>
          <ac:picMkLst>
            <pc:docMk/>
            <pc:sldMk cId="2558072613" sldId="285"/>
            <ac:picMk id="7" creationId="{84FA538C-5CEE-45B5-986C-E1120E918D37}"/>
          </ac:picMkLst>
        </pc:picChg>
      </pc:sldChg>
      <pc:sldChg chg="add del">
        <pc:chgData name="Danish Hudani" userId="S::danish.hudani@astera.com::a38c985c-bb2f-4de3-bfe2-27e22c4c275a" providerId="AD" clId="Web-{9A84217D-F0EE-6A95-FC54-E8121A8B0F03}" dt="2022-12-08T05:48:48.081" v="9"/>
        <pc:sldMkLst>
          <pc:docMk/>
          <pc:sldMk cId="716708228" sldId="291"/>
        </pc:sldMkLst>
      </pc:sldChg>
      <pc:sldChg chg="add del mod modShow">
        <pc:chgData name="Danish Hudani" userId="S::danish.hudani@astera.com::a38c985c-bb2f-4de3-bfe2-27e22c4c275a" providerId="AD" clId="Web-{9A84217D-F0EE-6A95-FC54-E8121A8B0F03}" dt="2022-12-08T05:48:48.300" v="10"/>
        <pc:sldMkLst>
          <pc:docMk/>
          <pc:sldMk cId="3134786286" sldId="292"/>
        </pc:sldMkLst>
      </pc:sldChg>
      <pc:sldChg chg="add del">
        <pc:chgData name="Danish Hudani" userId="S::danish.hudani@astera.com::a38c985c-bb2f-4de3-bfe2-27e22c4c275a" providerId="AD" clId="Web-{9A84217D-F0EE-6A95-FC54-E8121A8B0F03}" dt="2022-12-08T05:48:48.456" v="11"/>
        <pc:sldMkLst>
          <pc:docMk/>
          <pc:sldMk cId="1491054658" sldId="293"/>
        </pc:sldMkLst>
      </pc:sldChg>
    </pc:docChg>
  </pc:docChgLst>
  <pc:docChgLst>
    <pc:chgData name="Danish Hudani" userId="S::danish.hudani@astera.com::a38c985c-bb2f-4de3-bfe2-27e22c4c275a" providerId="AD" clId="Web-{999EDC29-4B4C-28E8-7423-1FB0077D14EA}"/>
    <pc:docChg chg="modSld">
      <pc:chgData name="Danish Hudani" userId="S::danish.hudani@astera.com::a38c985c-bb2f-4de3-bfe2-27e22c4c275a" providerId="AD" clId="Web-{999EDC29-4B4C-28E8-7423-1FB0077D14EA}" dt="2022-12-16T05:09:10.627" v="6" actId="1076"/>
      <pc:docMkLst>
        <pc:docMk/>
      </pc:docMkLst>
      <pc:sldChg chg="modSp">
        <pc:chgData name="Danish Hudani" userId="S::danish.hudani@astera.com::a38c985c-bb2f-4de3-bfe2-27e22c4c275a" providerId="AD" clId="Web-{999EDC29-4B4C-28E8-7423-1FB0077D14EA}" dt="2022-12-16T05:08:21.734" v="0" actId="20577"/>
        <pc:sldMkLst>
          <pc:docMk/>
          <pc:sldMk cId="3648853106" sldId="284"/>
        </pc:sldMkLst>
        <pc:spChg chg="mod">
          <ac:chgData name="Danish Hudani" userId="S::danish.hudani@astera.com::a38c985c-bb2f-4de3-bfe2-27e22c4c275a" providerId="AD" clId="Web-{999EDC29-4B4C-28E8-7423-1FB0077D14EA}" dt="2022-12-16T05:08:21.734" v="0" actId="20577"/>
          <ac:spMkLst>
            <pc:docMk/>
            <pc:sldMk cId="3648853106" sldId="284"/>
            <ac:spMk id="4" creationId="{69EFB265-CC86-E936-4E90-61C1719FE03E}"/>
          </ac:spMkLst>
        </pc:spChg>
      </pc:sldChg>
      <pc:sldChg chg="addSp modSp">
        <pc:chgData name="Danish Hudani" userId="S::danish.hudani@astera.com::a38c985c-bb2f-4de3-bfe2-27e22c4c275a" providerId="AD" clId="Web-{999EDC29-4B4C-28E8-7423-1FB0077D14EA}" dt="2022-12-16T05:09:10.627" v="6" actId="1076"/>
        <pc:sldMkLst>
          <pc:docMk/>
          <pc:sldMk cId="776465630" sldId="307"/>
        </pc:sldMkLst>
        <pc:grpChg chg="add mod">
          <ac:chgData name="Danish Hudani" userId="S::danish.hudani@astera.com::a38c985c-bb2f-4de3-bfe2-27e22c4c275a" providerId="AD" clId="Web-{999EDC29-4B4C-28E8-7423-1FB0077D14EA}" dt="2022-12-16T05:09:10.627" v="6" actId="1076"/>
          <ac:grpSpMkLst>
            <pc:docMk/>
            <pc:sldMk cId="776465630" sldId="307"/>
            <ac:grpSpMk id="23" creationId="{35471A66-8016-0D70-CD4C-90F6061B14B9}"/>
          </ac:grpSpMkLst>
        </pc:grpChg>
        <pc:grpChg chg="add mod">
          <ac:chgData name="Danish Hudani" userId="S::danish.hudani@astera.com::a38c985c-bb2f-4de3-bfe2-27e22c4c275a" providerId="AD" clId="Web-{999EDC29-4B4C-28E8-7423-1FB0077D14EA}" dt="2022-12-16T05:09:07.423" v="5" actId="1076"/>
          <ac:grpSpMkLst>
            <pc:docMk/>
            <pc:sldMk cId="776465630" sldId="307"/>
            <ac:grpSpMk id="24" creationId="{F2576CC0-8BBC-4D6B-8968-233CA5CAA803}"/>
          </ac:grpSpMkLst>
        </pc:grpChg>
      </pc:sldChg>
    </pc:docChg>
  </pc:docChgLst>
  <pc:docChgLst>
    <pc:chgData name="Danish Hudani" userId="S::danish.hudani@astera.com::a38c985c-bb2f-4de3-bfe2-27e22c4c275a" providerId="AD" clId="Web-{81D96180-C886-CA1E-6EE1-455E21107745}"/>
    <pc:docChg chg="modSld">
      <pc:chgData name="Danish Hudani" userId="S::danish.hudani@astera.com::a38c985c-bb2f-4de3-bfe2-27e22c4c275a" providerId="AD" clId="Web-{81D96180-C886-CA1E-6EE1-455E21107745}" dt="2022-12-07T06:04:58.669" v="0" actId="1076"/>
      <pc:docMkLst>
        <pc:docMk/>
      </pc:docMkLst>
      <pc:sldChg chg="modSp">
        <pc:chgData name="Danish Hudani" userId="S::danish.hudani@astera.com::a38c985c-bb2f-4de3-bfe2-27e22c4c275a" providerId="AD" clId="Web-{81D96180-C886-CA1E-6EE1-455E21107745}" dt="2022-12-07T06:04:58.669" v="0" actId="1076"/>
        <pc:sldMkLst>
          <pc:docMk/>
          <pc:sldMk cId="716708228" sldId="291"/>
        </pc:sldMkLst>
        <pc:spChg chg="mod">
          <ac:chgData name="Danish Hudani" userId="S::danish.hudani@astera.com::a38c985c-bb2f-4de3-bfe2-27e22c4c275a" providerId="AD" clId="Web-{81D96180-C886-CA1E-6EE1-455E21107745}" dt="2022-12-07T06:04:58.669" v="0" actId="1076"/>
          <ac:spMkLst>
            <pc:docMk/>
            <pc:sldMk cId="716708228" sldId="291"/>
            <ac:spMk id="3" creationId="{9AF06762-AAE7-AA62-C2D3-1EBD149B845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1:32:27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1:32:52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1 193 24575,'0'-14'0,"0"1"0,1-1 0,0 0 0,2 0 0,-1 1 0,8-21 0,-8 29 0,0 1 0,0 0 0,0 0 0,0 0 0,1 0 0,0 0 0,0 0 0,0 1 0,0-1 0,0 1 0,1 0 0,0 0 0,-1 0 0,1 0 0,0 1 0,1 0 0,-1 0 0,0 0 0,0 0 0,1 0 0,-1 1 0,9-1 0,0-1 0,1 1 0,-1 1 0,1 1 0,-1-1 0,1 2 0,0 0 0,-1 1 0,1 0 0,17 6 0,-22-4 0,1-1 0,-1 2 0,0-1 0,0 1 0,0 1 0,-1 0 0,1 0 0,-2 0 0,1 1 0,-1 0 0,0 1 0,0 0 0,6 9 0,-10-13 0,-1 0 0,1 1 0,-1-1 0,0 1 0,0-1 0,0 1 0,0 0 0,-1 0 0,0 0 0,0 0 0,0 0 0,-1 0 0,1 0 0,-1 0 0,-2 9 0,1-6 0,-1-1 0,0 0 0,-1 0 0,1 0 0,-2 0 0,1-1 0,-1 1 0,0-1 0,-8 10 0,-7 6 0,-2-2 0,0-1 0,-1 0 0,-33 20 0,54-38 0,-1 0 0,0 0 0,0 0 0,1 0 0,-1 0 0,1 0 0,-1 1 0,1-1 0,-1 0 0,1 1 0,0-1 0,-1 1 0,1-1 0,0 1 0,0 0 0,0-1 0,0 1 0,0 0 0,1 0 0,-1-1 0,1 1 0,-1 0 0,1 0 0,-1 0 0,1 0 0,0 0 0,0 0 0,0 0 0,0 0 0,0 0 0,1 0 0,-1 0 0,1 0 0,-1-1 0,2 5 0,0-3 0,1-1 0,-1 1 0,1 0 0,-1-1 0,1 1 0,0-1 0,0 0 0,0 0 0,0 0 0,0 0 0,1-1 0,-1 1 0,0-1 0,1 0 0,-1 0 0,1 0 0,0-1 0,4 1 0,15 2 0,0 0 0,0-2 0,0-1 0,0-1 0,1-1 0,-1-1 0,0-1 0,-1-1 0,1-1 0,35-15 0,-19 8-1365,-21 9-5461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1:33:30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44 24575,'0'-2'0,"-1"0"0,1 0 0,0 0 0,-1 1 0,0-1 0,1 0 0,-1 0 0,0 0 0,0 1 0,0-1 0,0 0 0,0 1 0,0-1 0,0 1 0,-1-1 0,1 1 0,0 0 0,-1-1 0,0 1 0,1 0 0,-1 0 0,1 0 0,-1 0 0,0 0 0,0 1 0,0-1 0,1 0 0,-1 1 0,0-1 0,0 1 0,0 0 0,-3 0 0,-2-1 0,1 0 0,-1 1 0,0 0 0,0 0 0,0 0 0,1 1 0,-14 4 0,16-4 0,1 1 0,0 0 0,-1 1 0,1-1 0,0 0 0,0 1 0,0 0 0,1 0 0,-1-1 0,1 2 0,-1-1 0,1 0 0,0 0 0,0 1 0,1-1 0,-1 1 0,1 0 0,0-1 0,-2 7 0,-3 12 0,2 1 0,-3 25 0,5-30 0,1-11 0,0-1 0,0 1 0,1-1 0,-1 1 0,2-1 0,-1 1 0,1-1 0,0 1 0,0-1 0,1 1 0,0-1 0,0 0 0,0 0 0,1 0 0,0 0 0,0 0 0,1 0 0,-1-1 0,1 0 0,1 1 0,-1-2 0,1 1 0,-1 0 0,1-1 0,0 0 0,1 0 0,-1 0 0,1-1 0,0 0 0,0 0 0,0 0 0,0-1 0,0 0 0,0 0 0,1-1 0,7 2 0,-3-2 0,0 0 0,0-1 0,0 0 0,0 0 0,0-2 0,0 1 0,14-4 0,-22 4 0,1-1 0,-1 1 0,0-1 0,0 1 0,0-1 0,0 0 0,0 0 0,0 0 0,-1 0 0,1-1 0,-1 1 0,1-1 0,-1 0 0,0 0 0,0 1 0,0-1 0,0-1 0,-1 1 0,1 0 0,-1 0 0,0-1 0,0 1 0,0 0 0,0-1 0,0 1 0,-1-6 0,3-13 0,-1-1 0,-2 0 0,0 0 0,-1 0 0,-1 1 0,-7-28 0,7 44-91,-1 1 0,0 1 0,1-1 0,-2 0 0,1 1 0,0-1 0,-1 1 0,0 0 0,0 0 0,0 1 0,0-1 0,-1 1 0,0 0 0,-5-3 0,-7-3-6735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1:33:32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 24575,'-4'0'0,"0"0"0,-1 0 0,1 0 0,0 1 0,0-1 0,0 1 0,0 0 0,0 0 0,0 1 0,0-1 0,0 1 0,0 0 0,1 0 0,-1 0 0,1 0 0,-1 1 0,1-1 0,0 1 0,0 0 0,0 0 0,0 0 0,1 0 0,-1 1 0,1-1 0,0 1 0,0-1 0,0 1 0,0 0 0,1 0 0,-1 0 0,0 5 0,-6 12 0,-2-1 0,-11 20 0,10-22 0,1 2 0,-9 24 0,-14 40 0,19-50 0,2 0 0,-12 50 0,18-62-1365,-1-5-5461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1:33:33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24575,'6'2'0,"1"-1"0,-1 1 0,1 1 0,-1-1 0,0 1 0,0 0 0,0 1 0,-1-1 0,1 1 0,-1 0 0,0 1 0,0-1 0,8 10 0,20 14 0,19 8 0,-2 2 0,63 61 0,-96-80-1365,-6-1-5461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1:33:37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24575,'-1'19'0,"2"-1"0,0 1 0,1-1 0,1 1 0,0-1 0,2 0 0,0 0 0,1-1 0,1 0 0,0 0 0,12 19 0,-14-28 0,-1-1 0,2 1 0,-1-1 0,1-1 0,0 1 0,0-1 0,1 0 0,0 0 0,0-1 0,9 5 0,-14-9 0,1 1 0,-1-1 0,1 0 0,-1-1 0,1 1 0,0 0 0,-1-1 0,1 1 0,0-1 0,0 0 0,-1 0 0,1 0 0,0-1 0,0 1 0,-1 0 0,1-1 0,0 0 0,-1 0 0,1 0 0,0 0 0,-1 0 0,1 0 0,-1 0 0,0-1 0,1 0 0,-1 1 0,0-1 0,0 0 0,0 0 0,0 0 0,-1 0 0,1 0 0,0 0 0,-1-1 0,1 1 0,1-5 0,0-1 0,1 0 0,-1 0 0,-1 0 0,1 0 0,-2-1 0,1 1 0,-1-1 0,0 1 0,-1-1 0,0 1 0,0-1 0,-1 1 0,0-1 0,-3-12 0,4 20 0,0 0 0,0 1 0,0-1 0,-1 0 0,1 1 0,0-1 0,0 1 0,0-1 0,-1 0 0,1 1 0,0-1 0,0 1 0,-1-1 0,1 1 0,-1-1 0,1 1 0,0-1 0,-1 1 0,1-1 0,-1 1 0,1 0 0,-1-1 0,1 1 0,-1 0 0,0-1 0,-5 13 0,2 27 0,26 75 0,-13-78 0,-2 0 0,-2 1 0,1 41 0,-7 267 0,1-340 0,-1-1 0,1 1 0,-1-1 0,0 1 0,0-1 0,0 0 0,-1 1 0,1-1 0,-1 0 0,0 0 0,0 0 0,-1 0 0,1 0 0,-1 0 0,0-1 0,0 1 0,0-1 0,0 0 0,-1 0 0,1 0 0,-1 0 0,0-1 0,0 0 0,0 1 0,0-1 0,0-1 0,-5 3 0,1-2 0,0 1 0,0-1 0,0 0 0,-1-1 0,1 0 0,-1 0 0,1-1 0,-1 0 0,1-1 0,-1 0 0,1 0 0,-1-1 0,1 0 0,-9-3 0,10 1 0,0 0 0,0-1 0,0 1 0,0-2 0,1 1 0,0-1 0,0 0 0,0 0 0,1 0 0,-9-14 0,5 7 0,1-1 0,0 0 0,1 0 0,-9-29 0,14 37 0,1 1 0,0-1 0,0 1 0,0-1 0,1 0 0,0 1 0,0-1 0,1 1 0,-1-1 0,1 0 0,0 1 0,1-1 0,-1 1 0,1 0 0,0 0 0,0-1 0,1 1 0,0 0 0,0 1 0,0-1 0,0 1 0,5-6 0,2 1 0,0-1 0,1 1 0,0 1 0,0 0 0,1 1 0,-1 0 0,26-10 0,-30 14-195,0 0 0,0-1 0,-1 0 0,1 0 0,-1-1 0,8-7 0,0-2-6631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1:34:28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24575,'0'14'0,"0"12"0,0 17 0,0 5 0,0 3 0,0 2 0,0 6 0,4 1 0,2-5 0,0-2 0,-2-6 0,4-11 0,5-12 0,-1-5 0,-1-11 0,-3-11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1:34:29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24575,'55'0'0,"0"2"0,74 12 0,-95-10 0,-26-4 0,0 1 0,0 0 0,0 1 0,0 0 0,9 3 0,-14-4 0,-1 0 0,0 1 0,1-1 0,-1 1 0,0-1 0,0 1 0,0 0 0,0-1 0,0 1 0,-1 0 0,1 1 0,0-1 0,-1 0 0,0 0 0,1 0 0,-1 1 0,0-1 0,0 1 0,0-1 0,0 5 0,5 31 0,-2 1 0,-1 1 0,-3-1 0,-1 0 0,-10 67 0,6-56 0,0 26-22,4-42-426,-2 0 1,-12 60-1,9-75-6378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1:34:30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24575,'476'0'-1365,"-452"0"-5461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1:34:31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24575,'0'-1'0,"1"0"0,-1 0 0,1 0 0,-1 0 0,1 0 0,0 0 0,-1 0 0,1 0 0,0 0 0,0 0 0,0 0 0,-1 1 0,1-1 0,0 0 0,0 1 0,0-1 0,0 0 0,0 1 0,1-1 0,-1 1 0,0 0 0,0-1 0,0 1 0,0 0 0,0 0 0,3-1 0,38-4 0,-37 5 0,18-2 0,-8 0 0,0 0 0,1 1 0,-1 1 0,0 0 0,1 1 0,29 7 0,-41-6 0,-1 0 0,1 0 0,-1 0 0,1 1 0,-1 0 0,0 0 0,0-1 0,0 2 0,-1-1 0,1 0 0,-1 1 0,1-1 0,-1 1 0,0-1 0,0 1 0,-1 0 0,1 0 0,-1 0 0,0 0 0,0 0 0,0 6 0,3 11 0,-2 1 0,0 37 0,-2-55 0,0 47 0,-3 1 0,-2-1 0,-2 0 0,-3 0 0,-1-1 0,-3-1 0,-26 63 0,-16 14 0,55-124 0,1 0 0,-1-1 0,0 1 0,1-1 0,-1 1 0,1 0 0,0-1 0,-1 1 0,1 0 0,0-1 0,0 1 0,0 0 0,0 0 0,1-1 0,-1 1 0,0 0 0,1-1 0,-1 1 0,1 0 0,-1-1 0,1 1 0,0-1 0,0 1 0,-1-1 0,1 1 0,0-1 0,1 0 0,-1 1 0,0-1 0,0 0 0,0 0 0,1 0 0,-1 0 0,1 0 0,-1 0 0,1 0 0,1 0 0,4 2 0,1-1 0,0 0 0,0 0 0,0-1 0,0 0 0,0-1 0,8 1 0,54-5 0,0-2 0,132-31 0,-86 14 0,-66 14 0,-29 7 0,1-2 0,-1 0 0,0-1 0,0-2 0,36-15 0,-55 21-68,1-1 0,-1 1-1,1-1 1,-1 1 0,0-1 0,0 0-1,0 0 1,0 0 0,0 0 0,0 0-1,0 0 1,0-1 0,-1 1 0,0-1-1,1 1 1,-1-1 0,0 1-1,0-1 1,1-4 0,1-18-6758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1:34:33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87 24575,'-1'8'0,"0"0"0,-1 0 0,0-1 0,0 1 0,-1 0 0,-4 9 0,-6 20 0,7-17 0,2-1 0,1 1 0,0 0 0,1 0 0,1-1 0,1 1 0,4 27 0,-3-38 0,1 1 0,0-1 0,1 0 0,0 0 0,1-1 0,0 1 0,0-1 0,0 0 0,1 0 0,1 0 0,-1 0 0,1-1 0,0 0 0,1 0 0,0-1 0,0 0 0,14 10 0,-1-3 0,182 109 0,-186-115 0,1 0 0,0 0 0,0-2 0,22 5 0,-34-9 0,0 0 0,1 0 0,-1 0 0,0-1 0,0 1 0,1-1 0,-1-1 0,0 1 0,0-1 0,1 0 0,-1 0 0,0 0 0,0-1 0,0 0 0,0 0 0,0 0 0,-1 0 0,9-7 0,-9 5 0,-1-1 0,1 1 0,-1-1 0,0 0 0,-1 0 0,1 0 0,-1 0 0,0-1 0,0 1 0,-1-1 0,1-5 0,9-66 0,-11 65 0,4-24 0,-3-1 0,-3-48 0,0 68 0,0 1 0,-2-1 0,1 1 0,-2 0 0,0 1 0,-1-1 0,-13-23 0,2 8 0,6 9 0,-2 1 0,0 0 0,-27-33 0,35 48 0,-1 0 0,0 1 0,1 0 0,-1 1 0,-1-1 0,1 1 0,-1 0 0,0 1 0,1 0 0,-1 0 0,-1 0 0,1 1 0,0 0 0,-1 0 0,1 1 0,-12-1 0,7 1 0,-29-1 0,-47 4 0,79-1 0,-1-1 0,1 2 0,0-1 0,0 1 0,0 1 0,0 0 0,0 0 0,1 1 0,-1 0 0,1 0 0,-9 7 0,14-8-136,-1 0-1,1 0 1,-1 1-1,1 0 1,1 0-1,-1 0 1,0 0-1,1 0 0,-3 6 1,-2 12-6690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1:32:33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929 0 24575,'-8'9'0,"2"1"0,-1-1 0,1 1 0,0 0 0,1 1 0,-6 17 0,-3 3 0,-264 551 0,177-332 0,-10 20 0,71-178 0,4 0 0,-35 136 0,-14 200 0,17 72 0,-7 749 0,74-948 0,9 442 0,3-577 0,52 256 0,81 152 0,-97-410 0,8-2 0,114 235 0,-145-352 0,2-1 0,2-2 0,40 48 0,-49-69 0,1 0 0,1-1 0,1-1 0,0 0 0,2-2 0,0-1 0,28 14 0,-39-25 0,1 0 0,-1 0 0,1-1 0,-1-1 0,1 0 0,0-1 0,23 0 0,4-2 0,55-7 0,-88 6 0,-1-1 0,1 0 0,-1 0 0,0-1 0,0 0 0,0 0 0,0 0 0,0-1 0,-1 0 0,1-1 0,-1 0 0,0 0 0,9-9 0,6-10 0,-1-1 0,19-29 0,2-3 0,-41 56 0,19-20 0,-2-1 0,0-1 0,-2 0 0,-1-1 0,21-48 0,-16 10 0,-3-1 0,-2-1 0,8-112 0,-8 53 0,4-80 0,-13-308 0,-8 265 0,3-2581 0,-4 2755 0,-3 1 0,-19-78 0,14 80 0,-14-27 0,18 71 0,1 1 0,-7-48 0,9 18 0,3 15 0,-3 1 0,-13-57 0,-19-73 0,16 62 0,-64-323 0,56 326 0,19 70 0,1-1 0,-9-59 0,16 72 0,1-13 0,-3 0 0,0 1 0,-3 0 0,0 0 0,-2 0 0,-17-40 0,0 8 0,23 54 0,-1 0 0,0 0 0,0 1 0,-1-1 0,-1 1 0,0 0 0,0 0 0,-1 1 0,0 0 0,-15-15 0,8 11-195,-1 1 0,0 1 0,-1 1 0,0 0 0,-1 0 0,-22-8 0,17 10-6631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1:34:38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 24575,'-24'101'0,"10"-3"0,8-60 0,-4 70 0,10-102 0,-1 10 0,1 0 0,1-1 0,1 1 0,6 29 0,-7-42 0,0 1 0,1 0 0,-1 0 0,1-1 0,0 1 0,0-1 0,0 1 0,0-1 0,1 0 0,-1 0 0,1 0 0,0 0 0,0 0 0,0-1 0,0 1 0,0-1 0,1 0 0,-1 0 0,1 0 0,-1 0 0,1-1 0,0 1 0,0-1 0,7 1 0,34 4 0,0-3 0,0-2 0,55-5 0,-2 1 0,-88 2 0,1 2 0,0-1 0,-1-1 0,1 0 0,0 0 0,-1-1 0,12-4 0,-19 5 0,0 0 0,0-1 0,-1 1 0,1-1 0,0 0 0,-1 0 0,1 0 0,-1 0 0,0 0 0,1-1 0,-1 1 0,0-1 0,-1 0 0,1 1 0,0-1 0,-1 0 0,0 0 0,1 0 0,-1 0 0,0 0 0,0 0 0,-1 0 0,1 0 0,-1-6 0,3-20 0,-1-1 0,-2 1 0,-1-1 0,-7-42 0,6 64 0,-1 0 0,1 0 0,-1 0 0,-1 0 0,0 1 0,0-1 0,0 1 0,-1 0 0,0 0 0,-9-10 0,-7-4 0,-39-31 0,33 30 0,25 21 0,-12-12 0,-2 1 0,-25-16 0,34 24 0,0 1 0,-1 0 0,0 0 0,1 1 0,-1 0 0,0 0 0,0 1 0,0-1 0,-8 2 0,-117 0-1365,110 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1:34:39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0 24575,'-5'5'0,"-5"5"0,-2 7 0,-3 3 0,-3 5 0,1 1 0,-1 1 0,-2 1 0,-2-5 0,3-2 0,-1 1 0,5 0 0,-1-3 0,3 0 0,3 0 0,-1-2 0,2-5-8191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1:34:40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24575,'20'-1'0,"0"1"0,1 1 0,-1 1 0,0 1 0,0 0 0,0 2 0,-1 0 0,1 1 0,-1 1 0,-1 1 0,1 1 0,24 15 0,18 13 0,-42-27 0,-1 1 0,31 23 0,-15-5-31,40 37-1303,-61-52-5492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1:34:43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24575,'76'1'0,"87"-3"0,-91-11 0,-53 9 0,0 0 0,30-1 0,19 4 0,-67 6 0,-12 7 0,-18 13 0,25-21 0,-23 22 0,2 0 0,1 2 0,-26 39 0,23-28 0,-43 43 0,70-81 0,-6 5 0,0 0 0,0 1 0,1 0 0,-8 12 0,12-18 0,1 0 0,-1 0 0,1 0 0,-1 0 0,1 0 0,0 0 0,-1 0 0,1 0 0,0 0 0,0 0 0,-1 0 0,1 0 0,0 0 0,0 0 0,0 0 0,0 0 0,1 0 0,-1 0 0,0 0 0,0 0 0,1 0 0,-1 0 0,0 0 0,1 0 0,-1 0 0,1 0 0,-1 0 0,1-1 0,0 1 0,-1 0 0,1 0 0,0 0 0,-1-1 0,1 1 0,0 0 0,0-1 0,0 1 0,0-1 0,0 1 0,0-1 0,0 1 0,0-1 0,0 0 0,0 0 0,0 1 0,0-1 0,0 0 0,0 0 0,2 0 0,12 3 0,0-2 0,1 0 0,-1 0 0,1-1 0,-1-1 0,1-1 0,-1 0 0,17-5 0,121-44 0,-94 29 0,-10 1 68,19-6-1501,-48 22-5393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1:34:59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24575,'4'6'0,"1"-1"0,-1 1 0,-1 0 0,1 0 0,-1 0 0,0 1 0,0-1 0,-1 1 0,0 0 0,3 13 0,6 76 0,-8-63 0,27 390 0,-29-412 0,0 1 0,1-1 0,1 1 0,0-1 0,0 0 0,1 0 0,0-1 0,1 1 0,1-1 0,-1 0 0,1 0 0,15 17 0,-17-21-227,0 1-1,0-1 1,-1 1-1,0 0 1,4 11-1,2 12-6598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1:35:01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160 183 24575,'-26'-8'0,"24"7"0,0 0 0,0 0 0,0 1 0,0-1 0,0 0 0,0 1 0,0-1 0,0 1 0,0-1 0,0 1 0,0 0 0,0 0 0,0 0 0,-1 0 0,1 0 0,0 1 0,0-1 0,-2 1 0,-1 2 0,0 0 0,0 0 0,0 0 0,1 0 0,0 1 0,-1 0 0,1 0 0,1 0 0,-1 0 0,1 1 0,-1-1 0,1 1 0,0 0 0,1 0 0,-5 11 0,2-3 0,0 1 0,0 0 0,1 0 0,1 1 0,-1 14 0,3-19 0,1 0 0,1-1 0,0 1 0,0-1 0,0 1 0,1-1 0,1 1 0,0-1 0,0 0 0,1 0 0,0 0 0,0-1 0,1 1 0,0-1 0,9 11 0,1-2 0,0-1 0,1 0 0,0-1 0,1-1 0,31 19 0,-46-31 0,0-1 0,1 0 0,-1 1 0,1-1 0,-1 0 0,1-1 0,-1 1 0,1 0 0,-1-1 0,1 1 0,0-1 0,-1 0 0,1 0 0,-1 0 0,1 0 0,0-1 0,-1 1 0,1-1 0,3 0 0,0-2 0,-1 1 0,0-1 0,0 0 0,0 0 0,0 0 0,0-1 0,-1 1 0,7-8 0,0-1 0,0-2 0,-1 1 0,0-1 0,-1-1 0,10-20 0,-14 22 0,-1 1 0,0-2 0,0 1 0,-1 0 0,-1-1 0,1-21 0,-5-86 0,-1 57 0,3 56 0,0 1 0,0-1 0,-1 1 0,0-1 0,-1 1 0,1 0 0,-1-1 0,-1 1 0,1 0 0,-1 0 0,0 1 0,-1-1 0,0 0 0,0 1 0,0 0 0,-1 0 0,0 0 0,0 1 0,0-1 0,-1 1 0,0 1 0,0-1 0,0 1 0,0 0 0,-1 0 0,1 1 0,-1 0 0,0 0 0,0 0 0,-1 1 0,1 0 0,0 1 0,-1-1 0,-9 1 0,15 1 5,0 0-1,-1 0 0,1 0 0,-1 0 1,1 0-1,0 1 0,-1 0 1,1-1-1,0 1 0,0 0 0,-1 0 1,1 0-1,0 0 0,0 0 0,0 1 1,0-1-1,0 1 0,-1 1 1,-24 36-641,20-28-175,-3 6-6015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1:35:02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24575,'0'17'0,"1"49"0,-3 0 0,-19 117 0,-56 148 0,24-111 0,44-188-1365,0-8-5461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1:35:03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24575,'4'0'0,"3"5"0,3 0 0,5 6 0,4 4 0,0 0-8191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1:35:04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1:35:17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1 24575,'-23'0'0,"1"0"0,-1 2 0,0 0 0,-24 7 0,37-6 0,1 0 0,-1 1 0,1 0 0,0 1 0,1-1 0,-1 2 0,1-1 0,0 1 0,0 1 0,0-1 0,-11 15 0,6-6 0,1 0 0,0 1 0,2 0 0,-15 29 0,21-35 0,0-1 0,0 1 0,1 0 0,1 1 0,-1-1 0,2 0 0,-1 1 0,2-1 0,-1 1 0,2 12 0,1-17 0,0 0 0,0 0 0,0 0 0,1 0 0,0 0 0,0 0 0,0-1 0,1 0 0,0 1 0,0-1 0,0-1 0,1 1 0,-1-1 0,8 6 0,9 6 0,0 0 0,25 13 0,-39-24 0,1-1 0,-1 0 0,1-1 0,0 0 0,0 0 0,0 0 0,0-1 0,0 0 0,1-1 0,-1 0 0,10 0 0,-14-1 0,0-1 0,0 0 0,0 0 0,0 0 0,0 0 0,0-1 0,0 1 0,0-1 0,0 0 0,-1 0 0,1-1 0,-1 1 0,0-1 0,0 1 0,1-1 0,-2 0 0,1 0 0,0-1 0,-1 1 0,1-1 0,-1 1 0,0-1 0,0 0 0,1-4 0,2-3 0,-1 0 0,0-1 0,-1 0 0,0 1 0,-1-1 0,-1 0 0,1-15 0,-6-91 0,1 82 0,2-48 0,2 81 0,-1-1 0,0 1 0,1 0 0,-1 0 0,1 0 0,0 0 0,0 1 0,0-1 0,0 0 0,1 0 0,2-3 0,-4 5 0,1 0 0,0 0 0,0 0 0,0 0 0,0 0 0,0 1 0,0-1 0,0 0 0,0 1 0,0-1 0,0 1 0,1-1 0,-1 1 0,0-1 0,0 1 0,0 0 0,1 0 0,-1 0 0,0-1 0,2 1 0,0 1 0,1 0 0,0 0 0,-1 0 0,1 1 0,-1-1 0,1 1 0,-1-1 0,0 1 0,0 0 0,0 1 0,0-1 0,0 0 0,0 1 0,-1 0 0,1-1 0,-1 1 0,2 4 0,7 9 0,0 2 0,-2-1 0,0 1 0,7 25 0,-6-19 0,23 45 0,18 10-1365,-40-63-5461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1:32:36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24575,'0'-5'0,"0"-5"0,0 0 0,0 0 0,2 0 0,1-11 0,-3 20 0,1 0 0,-1 0 0,0 0 0,1 0 0,-1 0 0,0 0 0,1 0 0,-1 0 0,1 1 0,0-1 0,-1 0 0,1 0 0,-1 0 0,1 1 0,0-1 0,0 0 0,0 1 0,-1-1 0,1 1 0,2-2 0,-2 2 0,0 0 0,1 0 0,-1 1 0,0-1 0,1 0 0,-1 0 0,0 1 0,0-1 0,1 0 0,-1 1 0,0 0 0,0-1 0,0 1 0,1 0 0,-1-1 0,0 1 0,0 0 0,0 0 0,0 0 0,1 2 0,9 9 0,-1 2 0,-1-1 0,0 1 0,-1 1 0,0-1 0,-1 1 0,-1 1 0,0-1 0,-1 1 0,3 17 0,25 64 0,-28-86-195,-2-1 0,1 1 0,-2 0 0,1 0 0,-2 0 0,2 14 0,-2-4-6631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1:35:20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49 24575,'-5'-1'0,"1"0"0,-1 0 0,1-1 0,0 0 0,-1 0 0,1 0 0,0 0 0,0-1 0,-4-3 0,-24-12 0,28 17 0,-1-1 0,1 1 0,-1 0 0,1 0 0,-1 0 0,1 0 0,-1 1 0,0 0 0,1 0 0,-1 0 0,1 0 0,-1 1 0,0 0 0,-7 2 0,9-1 0,1 0 0,-1-1 0,1 1 0,0 0 0,0 0 0,0 1 0,0-1 0,0 0 0,0 1 0,0-1 0,1 1 0,-1 0 0,1-1 0,0 1 0,0 0 0,0 0 0,0 0 0,0 0 0,0 0 0,1 0 0,0 0 0,0 0 0,0 4 0,-1 4 0,0 0 0,1 0 0,1 0 0,0-1 0,0 1 0,1 0 0,1-1 0,0 1 0,0-1 0,1 0 0,8 17 0,-4-15 0,0-1 0,0 0 0,1-1 0,0 0 0,0-1 0,1 1 0,1-2 0,0 0 0,12 8 0,-13-9 0,1-1 0,1 0 0,-1-1 0,1 0 0,0 0 0,0-1 0,0-1 0,21 3 0,-29-5 0,0-1 0,0 1 0,0-1 0,1-1 0,-1 1 0,0 0 0,0-1 0,0 0 0,0 0 0,0 0 0,0-1 0,0 1 0,0-1 0,0 0 0,0 0 0,-1 0 0,1 0 0,-1-1 0,0 0 0,0 1 0,0-1 0,0 0 0,0-1 0,0 1 0,-1 0 0,0-1 0,1 1 0,-1-1 0,2-7 0,6-32-1365,-8 21-5461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1:35:42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821 243 24575,'-3'38'0,"-1"-1"0,-2 1 0,-2-1 0,-14 43 0,9-35 0,-8 43 0,-14 120 0,-1 1 0,-100 328 0,48-219 0,36-100 0,-48 171 0,-38 168 0,62-104 0,72-427 0,-50 621 0,42-434 0,0 233 0,17-399 0,3-1 0,17 60 0,-13-60 0,54 174 0,-51-180 0,1-1 0,3-1 0,32 51 0,-19-48 0,2-2 0,2-1 0,1-2 0,61 46 0,-42-35 0,-12-8 0,-13-10 0,51 35 0,-73-58 0,0 0 0,0-1 0,0 0 0,0 0 0,1-1 0,0-1 0,0 0 0,0 0 0,0-1 0,0 0 0,14 1 0,-19-4 0,0 1 0,0-1 0,1 0 0,-1 0 0,0-1 0,0 0 0,0 1 0,0-2 0,-1 1 0,1 0 0,-1-1 0,1 0 0,-1 0 0,0-1 0,0 1 0,0-1 0,0 1 0,4-8 0,7-8 0,-1-2 0,20-40 0,-4 9 0,35-45 0,53-89 0,-95 146 0,-2-1 0,27-72 0,-40 81 0,-1 1 0,-2-1 0,-1 0 0,-1-37 0,3-12 0,-1-157 0,0 16 0,3 166 0,3 0 0,2 1 0,35-89 0,-15 44 0,-9 30 0,18-66 0,118-441 0,-115 427 0,104-402 0,-110 379 0,12-67 0,9-410 0,-59 199 0,-9 374 0,-4 1 0,-3 1 0,-4 0 0,-29-77 0,30 91 0,13 42 0,0 0 0,-1 0 0,-1 1 0,-1 0 0,0 0 0,-13-18 0,-16-27 0,28 45 0,-1 0 0,-18-23 0,12 21 0,6 6 0,-1 0 0,0 1 0,-1 0 0,0 1 0,-1 1 0,-25-18 0,5 6 0,-35-30 0,39 29 0,-10-10 0,34 28 0,-1 0 0,0 0 0,0 0 0,-1 1 0,1 0 0,-1 1 0,0-1 0,-1 1 0,1 1 0,-1-1 0,1 1 0,-1 1 0,0 0 0,0 0 0,0 0 0,-11 0 0,-7 0 0,-1 2 0,-51 6 0,68-4 0,-1 0 0,0 1 0,1 0 0,0 1 0,-1 0 0,2 1 0,-1 0 0,0 0 0,-15 13 0,-127 111 0,131-113-111,8-5-140,0-1 0,0-1 1,-1 0-1,-25 11 0,22-14-6575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1:35:44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24575,'4'1'0,"1"-1"0,-1 1 0,0 0 0,1 1 0,-1-1 0,0 1 0,0 0 0,0 0 0,0 0 0,0 0 0,5 5 0,41 36 0,-38-31 0,12 9 0,-1 1 0,39 49 0,-58-65 0,1 0 0,-1 0 0,0 1 0,-1-1 0,1 1 0,-1 0 0,-1 0 0,1 0 0,-1 0 0,-1 0 0,1 1 0,-1-1 0,0 0 0,-1 1 0,0-1 0,0 1 0,0-1 0,-4 14 0,3-16 0,-1 0 0,-1-1 0,1 1 0,-1-1 0,0 1 0,0-1 0,0 0 0,0 0 0,-1-1 0,1 1 0,-1-1 0,0 0 0,0 0 0,0 0 0,-1 0 0,-8 4 0,-8 2 0,-2 0 0,-32 8 0,14-4 0,0-4 0,35-9 0,0 1 0,0 0 0,0 0 0,0 0 0,0 1 0,0 0 0,0 0 0,1 1 0,-1-1 0,1 1 0,-1 1 0,-4 3 0,10-6 0,-1 0 0,1 1 0,0-1 0,0 0 0,-1 1 0,1-1 0,0 0 0,0 1 0,0-1 0,0 0 0,1 1 0,-1-1 0,0 0 0,0 1 0,1-1 0,-1 0 0,1 0 0,-1 1 0,1-1 0,0 0 0,-1 0 0,1 0 0,0 0 0,0 0 0,0 0 0,0 0 0,0 0 0,0 0 0,0 0 0,0 0 0,2 0 0,39 28 0,-39-28 0,19 12 0,1 0 0,0-2 0,39 13 0,-53-21 0,-1-1 0,1-1 0,0 1 0,0-1 0,0-1 0,0 1 0,1-2 0,-1 1 0,0-1 0,0-1 0,0 1 0,-1-1 0,16-6 0,24-14 19,-32 13-480,1 2-1,33-11 1,-27 13-6365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1:35:45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24575,'1'1'0,"0"-1"0,0 0 0,0 1 0,0 0 0,0-1 0,0 1 0,0-1 0,0 1 0,0 0 0,0 0 0,0 0 0,-1 0 0,1-1 0,0 1 0,-1 0 0,1 0 0,0 0 0,-1 0 0,1 0 0,-1 1 0,0-1 0,1 0 0,-1 0 0,0 0 0,0 0 0,1 0 0,-1 2 0,5 38 0,-5-35 0,2 183 0,0-2 0,7-142-1365,-3-28-5461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1:36:11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246 455 24575,'-17'0'0,"-1"0"0,1 1 0,0 1 0,0 0 0,0 2 0,-29 9 0,40-11 0,1 0 0,-1 1 0,1 0 0,0 1 0,0-1 0,0 1 0,0 0 0,1 0 0,0 0 0,0 1 0,0-1 0,0 1 0,0 0 0,1 0 0,0 1 0,0-1 0,1 1 0,-1-1 0,1 1 0,1 0 0,-1 0 0,-1 10 0,-2 28 0,2 0 0,2 0 0,9 89 0,-8-131 0,0 0 0,0 1 0,1-1 0,-1 0 0,0 1 0,1-1 0,0 0 0,-1 0 0,1 1 0,0-1 0,0 0 0,0 0 0,0 0 0,1 0 0,-1 0 0,1 0 0,-1-1 0,1 1 0,-1 0 0,1-1 0,0 1 0,0-1 0,0 0 0,0 1 0,0-1 0,3 1 0,-3-2 0,1 0 0,-1 0 0,1 0 0,-1 0 0,1 0 0,-1-1 0,1 1 0,-1-1 0,1 0 0,-1 1 0,0-1 0,1 0 0,-1 0 0,0-1 0,0 1 0,0 0 0,0-1 0,0 0 0,0 1 0,0-1 0,0 0 0,-1 0 0,3-3 0,9-12 0,-1-1 0,-1 0 0,-1 0 0,13-31 0,26-85 0,-38 100 0,-4 8 0,-2-1 0,0 0 0,-2 0 0,-1 0 0,-2-48 0,-1 39 0,2 1 0,7-52 0,6-47 0,-9 72 0,-5 60 0,0 0 0,0 1 0,0-1 0,1 0 0,-1 0 0,1 0 0,-1 1 0,1-1 0,0 0 0,-1 1 0,1-1 0,2-2 0,-3 3 0,1 1 0,-1 0 0,1-1 0,-1 1 0,1 0 0,-1-1 0,1 1 0,-1 0 0,1 0 0,-1-1 0,1 1 0,-1 0 0,1 0 0,-1 0 0,1 0 0,-1 0 0,1 0 0,-1 0 0,1 0 0,-1 0 0,1 0 0,0 0 0,-1 0 0,1 0 0,-1 1 0,1-1 0,0 0 0,1 2 0,1 0 0,-1-1 0,1 1 0,-1 0 0,0 1 0,0-1 0,0 0 0,0 1 0,0-1 0,0 1 0,-1-1 0,0 1 0,3 4 0,7 22 0,-2 1 0,0 0 0,-2 0 0,-1 1 0,2 46 0,-8 159 0,2 8 0,-1-233-72,1 1 1,1-1-1,0 0 0,0 0 0,1-1 0,0 1 0,1-1 0,1 1 1,-1-2-1,2 1 0,-1-1 0,1 0 0,1 0 0,-1 0 0,1-1 1,1-1-1,0 1 0,18 11 0,-14-10-6754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1:36:13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79 24575,'-5'-1'0,"-1"0"0,1 0 0,0-1 0,0 0 0,0 0 0,0 0 0,0-1 0,1 0 0,-1 0 0,1 0 0,-1 0 0,-5-7 0,-29-17 0,33 24 0,0 1 0,1 0 0,-1 0 0,0 0 0,0 1 0,0 0 0,0 0 0,0 0 0,0 1 0,0 0 0,-1 0 0,1 0 0,-8 2 0,11-1 0,-1 0 0,1 1 0,0-1 0,0 1 0,0 0 0,0-1 0,0 1 0,0 1 0,0-1 0,1 0 0,-1 1 0,1-1 0,-1 1 0,1 0 0,0 0 0,0 0 0,0 0 0,1 0 0,-1 0 0,1 0 0,-1 1 0,1-1 0,0 0 0,0 6 0,-4 17 0,2 1 0,-1 34 0,-3 30 0,2-56 0,1 1 0,2 49 0,2-69 0,2 0 0,0 1 0,1-1 0,1-1 0,0 1 0,1 0 0,11 22 0,-1-6 0,-2 0 0,-1 1 0,-1 1 0,12 64 0,-17-61-1365,0-4-5461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1:36:14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24575,'0'2'0,"1"0"0,0-1 0,0 1 0,0 0 0,0-1 0,0 1 0,0-1 0,0 1 0,1-1 0,-1 0 0,0 0 0,1 1 0,-1-1 0,1 0 0,-1 0 0,1 0 0,3 1 0,30 14 0,-27-14 0,0 0 0,0-1 0,-1 0 0,1-1 0,0 0 0,0 0 0,0-1 0,0 0 0,-1 0 0,1-1 0,0 1 0,-1-2 0,1 1 0,-1-1 0,9-5 0,-2 2 0,0 1 0,0 1 0,19-4 0,-17 4 19,-1 0 0,-1-1 0,1 0 0,-1-1 0,0-1-1,26-16 1,-25 14-318,1 0-1,0 1 1,0 1-1,28-9 1,-21 11-6527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1:32:37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24575,'4'0'0,"7"0"0,5 0 0,0 5 0,2 0 0,3 1 0,1-1 0,3-2 0,0-1 0,2-1 0,-1-1 0,1-4 0,0-2 0,0 0 0,-5 1-8191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1:32:39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24575,'4'1'0,"-1"1"0,1 0 0,-1-1 0,1 1 0,-1 0 0,0 1 0,1-1 0,-1 1 0,0-1 0,-1 1 0,1 0 0,0 0 0,-1 0 0,4 6 0,7 6 0,-1-4 0,0 2 0,-1 0 0,0 0 0,17 30 0,-23-34 0,-1 1 0,-1 0 0,1 0 0,-2 0 0,1 0 0,-1 0 0,-1 1 0,0-1 0,0 16 0,-2 8 0,0-17 0,1-1 0,0 1 0,1 0 0,1-1 0,0 1 0,2-1 0,6 21 0,10 31 0,6 15 0,-23-76 0,0-1 0,0 1 0,0-1 0,1 0 0,0 0 0,0 0 0,1 0 0,0-1 0,6 6 0,3 1 24,1-1 0,-1 0 0,2-1 0,18 9 0,-29-17-92,-1 0 1,1 0-1,-1-1 1,1 1-1,0-1 1,-1 0-1,1 0 1,0-1-1,0 0 1,-1 0-1,1 0 1,0 0-1,0-1 1,0 1-1,-1-1 1,1 0-1,0-1 1,-1 1-1,1-1 1,-1 0-1,5-3 1,8-7-6759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1:32:41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24575,'4'5'0,"7"0"0,5 1 0,5 3 0,-2 5 0,1 0 0,2-3 0,5-3 0,4-2 0,0-4 0,-5-5 0,2-2 0,1-6 0,0 0 0,-5-3 0,-2 1 0,0 2 0,-5 4-8191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1:32:46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294 107 24575,'-4'5'0,"1"-1"0,-1 1 0,1 0 0,0 0 0,0 0 0,1 0 0,0 1 0,0-1 0,-2 9 0,-10 59 0,8-34 0,-66 245 0,-16 88 0,39 47 0,26-13 0,11 264 0,14-434 0,-2-124 0,5 271 0,32-4 0,60 186 0,-69-338 0,7 40 0,-22-202 0,64 281 0,-34-181 0,-22-74 0,58 150 0,9 3 0,7 15 0,-83-235 0,1-1 0,29 39 0,-18-29 0,-19-27 0,0 0 0,0-1 0,0 1 0,1-1 0,0-1 0,0 1 0,0-1 0,0 0 0,1 0 0,0-1 0,-1 0 0,1 0 0,0 0 0,1-1 0,-1 0 0,12 1 0,11 0 0,0 0 0,55-4 0,-71 0 0,27-1 0,-1-1 0,1-2 0,0-2 0,-1-2 0,-1-1 0,1-2 0,-2-2 0,54-27 0,-80 33 0,-2 0 0,1 0 0,-1-1 0,-1 0 0,1-1 0,-2 0 0,1-1 0,-2 0 0,1 0 0,-1 0 0,-1-1 0,6-14 0,7-21 0,22-89 0,-39 128 0,19-74 0,-3-1 0,7-93 0,-17 118 0,21-83 0,6-33 0,-1-55 0,-10 79 0,5-178 0,-28-688 0,-4 463 0,3-486 0,-5 959 0,-3 0 0,-36-153 0,-6-38 0,43 207 0,-3 1 0,-3 0 0,-3 0 0,-44-111 0,45 147 0,-1 1 0,-1 0 0,-1 1 0,-2 1 0,-42-40 0,-29-38 0,65 69 0,-1 2 0,-1 1 0,-2 1 0,-1 1 0,-1 2 0,-1 1 0,-39-22 0,12 10 0,46 26 0,-1 1 0,0 1 0,0 0 0,-1 2 0,0-1 0,0 2 0,-1 0 0,0 1 0,0 0 0,0 2 0,-23-3 0,-278 9 0,312-2 1,0 0 0,0 0 0,0 1 0,0 0 0,0 0 0,0 0 0,1 1 0,-1 0 0,1 0 0,0 0 1,-6 6-1,-50 50-22,16-13-1336,32-34-5469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1:32:48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24575,'4'1'0,"-1"0"0,1 0 0,-1 0 0,1 0 0,-1 1 0,1 0 0,-1-1 0,0 1 0,0 0 0,0 1 0,5 3 0,30 31 0,-28-21 0,0 0 0,-1 0 0,0 0 0,-1 1 0,-1 1 0,-1-1 0,-1 1 0,4 19 0,-3-13 0,1-1 0,1 0 0,1 0 0,12 22 0,-15-33 0,1-1 0,1 0 0,-1 0 0,19 18 0,-22-25 0,1-1 0,0 1 0,0-1 0,0 0 0,0 0 0,0-1 0,1 1 0,-1-1 0,1-1 0,-1 1 0,1-1 0,0 0 0,10 1 0,-3-1 0,1 0 0,-1-1 0,0 0 0,1-1 0,-1-1 0,0 0 0,0-1 0,0 0 0,15-6 0,-22 6 0,0 0 0,-1 0 0,1-1 0,-1 1 0,0-1 0,0 0 0,0 0 0,0-1 0,-1 0 0,0 0 0,0 0 0,0 0 0,-1 0 0,1-1 0,-1 0 0,-1 1 0,1-1 0,-1 0 0,0 0 0,0-1 0,1-7 0,-2 7-151,0 0-1,0-1 0,0 1 0,-1 0 1,0-1-1,0 1 0,-1 0 1,-1-10-1,-4 0-6674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1:32:50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24575,'4'0'0,"2"5"0,4 1 0,5 4 0,5 1 0,2 2 0,4 0 0,0-4 0,1-2 0,1-2 0,-5-8 0,2-6 0,3-7 0,0-1 0,-5-1 0,-1 1 0,-1 0 0,-3 3-8191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23DDB-86C0-48FC-A941-9612C46BFA3C}" type="datetimeFigureOut">
              <a:rPr lang="en-PK" smtClean="0"/>
              <a:t>30/01/2023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F3309-5B8A-4DE0-A35A-E015019B9A0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67539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estionpro.com/blog/non-probability-samplin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jiKhzsUwWA&amp;ab_channel=FabioStella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F3309-5B8A-4DE0-A35A-E015019B9A02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48474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cs typeface="Calibri"/>
              </a:rPr>
              <a:t>Systematic &gt;&gt; assign a number to everyone and then take out people that have numbers divisible by 3 for example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11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11867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cs typeface="Calibri"/>
              </a:rPr>
              <a:t>Stratified sampling &gt;&gt; not naturally occurring but imposed by researcher. Take random sample within a strata. You must have sample from every strata &gt;&gt; mutually exclusive &gt; this is done to improve representation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12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13962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13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5205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cs typeface="Calibri"/>
              </a:rPr>
              <a:t>Cluster &gt;&gt; naturally occurring, select an entire cluster &gt;&gt; done to save time/resources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14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74967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15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38297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16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29158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9570" marR="407670" indent="-360680">
              <a:spcBef>
                <a:spcPts val="70"/>
              </a:spcBef>
              <a:buFont typeface="Arial"/>
              <a:buChar char="•"/>
            </a:pPr>
            <a:r>
              <a:rPr lang="en-GB" dirty="0"/>
              <a:t>Members of the population are chosen based on their relative ease of access.</a:t>
            </a:r>
            <a:endParaRPr lang="en-US" dirty="0"/>
          </a:p>
          <a:p>
            <a:pPr marL="369570" marR="299085" indent="-360680">
              <a:spcBef>
                <a:spcPts val="984"/>
              </a:spcBef>
              <a:buFont typeface="Arial"/>
              <a:buChar char="•"/>
            </a:pPr>
            <a:r>
              <a:rPr lang="en-GB" dirty="0"/>
              <a:t>To sample friends, co-workers, or shoppers at a single  mall, are all examples of convenience sampling.</a:t>
            </a:r>
            <a:endParaRPr lang="en-GB" dirty="0">
              <a:cs typeface="Calibri"/>
            </a:endParaRPr>
          </a:p>
          <a:p>
            <a:pPr marL="369570" marR="3175" indent="-360680">
              <a:spcBef>
                <a:spcPts val="784"/>
              </a:spcBef>
              <a:buFont typeface="Arial"/>
              <a:buChar char="•"/>
            </a:pPr>
            <a:r>
              <a:rPr lang="en-GB" dirty="0"/>
              <a:t>Such samples are biased because researchers may  unconsciously approach some kinds of respondents and  avoid others (Lucas 2014a), and respondents who  volunteer for a study may differ in unknown but important  ways from others (Wiederman 1999).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17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48893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9570" marR="355600" indent="-360680">
              <a:spcBef>
                <a:spcPts val="70"/>
              </a:spcBef>
              <a:buFont typeface="Arial"/>
              <a:buChar char="•"/>
            </a:pPr>
            <a:r>
              <a:rPr lang="en-US" dirty="0"/>
              <a:t>The first respondent refers an acquaintance. The friend</a:t>
            </a:r>
            <a:r>
              <a:rPr lang="en-GB" dirty="0"/>
              <a:t> </a:t>
            </a:r>
            <a:r>
              <a:rPr lang="en-US" dirty="0"/>
              <a:t>also refers a friend, and so on.</a:t>
            </a:r>
          </a:p>
          <a:p>
            <a:pPr marL="369570" marR="3175" indent="-360680">
              <a:buFont typeface="Arial,Sans-Serif"/>
              <a:buChar char="•"/>
            </a:pPr>
            <a:r>
              <a:rPr lang="en-US" dirty="0"/>
              <a:t>Such samples are biased because they give people with</a:t>
            </a:r>
            <a:r>
              <a:rPr lang="en-GB" dirty="0"/>
              <a:t> </a:t>
            </a:r>
            <a:r>
              <a:rPr lang="en-US" dirty="0"/>
              <a:t>more social connections an unknown but higher chance </a:t>
            </a:r>
            <a:r>
              <a:rPr lang="en-GB" dirty="0"/>
              <a:t>of</a:t>
            </a:r>
            <a:r>
              <a:rPr lang="en-US" dirty="0"/>
              <a:t> selection (Berg 2006),</a:t>
            </a:r>
            <a:r>
              <a:rPr lang="en-GB" dirty="0"/>
              <a:t> </a:t>
            </a:r>
            <a:r>
              <a:rPr lang="en-US" dirty="0"/>
              <a:t>but lead to higher response rates.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18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68223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9570" marR="332105" indent="-360680">
              <a:spcBef>
                <a:spcPts val="70"/>
              </a:spcBef>
              <a:buFont typeface="Arial"/>
              <a:buChar char="•"/>
            </a:pPr>
            <a:r>
              <a:rPr lang="en-US" dirty="0"/>
              <a:t>The researcher chooses the sample based on who they  think would be appropriate for the study.</a:t>
            </a:r>
          </a:p>
          <a:p>
            <a:pPr marL="369570" marR="3175" indent="-360680">
              <a:spcBef>
                <a:spcPts val="1410"/>
              </a:spcBef>
              <a:buFont typeface="Arial"/>
              <a:buChar char="•"/>
            </a:pPr>
            <a:r>
              <a:rPr lang="en-US" dirty="0"/>
              <a:t>This is used primarily when there is a limited number of  people that have expertise in the area being researched,  or when the interest of the research is on a specific field or  a small group.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19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93544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" marR="332105">
              <a:spcBef>
                <a:spcPts val="70"/>
              </a:spcBef>
            </a:pPr>
            <a:r>
              <a:rPr lang="en-US" b="1" u="sng" dirty="0">
                <a:cs typeface="Calibri"/>
              </a:rPr>
              <a:t>Ask the audience, what they can understand about quota sampling shown in the image</a:t>
            </a:r>
          </a:p>
          <a:p>
            <a:pPr marL="8890" marR="332105">
              <a:spcBef>
                <a:spcPts val="70"/>
              </a:spcBef>
            </a:pPr>
            <a:endParaRPr lang="en-US" dirty="0"/>
          </a:p>
          <a:p>
            <a:pPr marL="8890" marR="332105">
              <a:spcBef>
                <a:spcPts val="70"/>
              </a:spcBef>
            </a:pPr>
            <a:r>
              <a:rPr lang="en-US" dirty="0"/>
              <a:t>Quota sampling is defined as a </a:t>
            </a:r>
            <a:r>
              <a:rPr lang="en-US" dirty="0">
                <a:hlinkClick r:id="rId3"/>
              </a:rPr>
              <a:t>non-probability sampling</a:t>
            </a:r>
            <a:r>
              <a:rPr lang="en-US" dirty="0"/>
              <a:t> method in which researchers create a sample involving individuals that represent a population. Researchers choose these individuals according to specific traits or qualities. They decide and create quotas so that the market research samples can be useful in collecting data.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20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72621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14667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Imbalanced datasets are a special case for classification problem where the class distribution is not uniform among the classes. Typically, they are composed by two classes: The majority (negative) class and the minority (positive) class</a:t>
            </a:r>
          </a:p>
          <a:p>
            <a:endParaRPr lang="en-US" dirty="0">
              <a:cs typeface="Calibri"/>
            </a:endParaRPr>
          </a:p>
          <a:p>
            <a:r>
              <a:rPr lang="en-US" dirty="0"/>
              <a:t>Imbalanced datasets can be found for different use cases in various domains:</a:t>
            </a:r>
            <a:endParaRPr lang="en-US" dirty="0">
              <a:cs typeface="Calibri"/>
            </a:endParaRPr>
          </a:p>
          <a:p>
            <a:r>
              <a:rPr lang="en-US" b="1" dirty="0"/>
              <a:t>Finance</a:t>
            </a:r>
            <a:r>
              <a:rPr lang="en-US" dirty="0"/>
              <a:t>: Fraud detection datasets commonly have a fraud rate of ~1–2%</a:t>
            </a:r>
            <a:endParaRPr lang="en-US" dirty="0">
              <a:cs typeface="Calibri"/>
            </a:endParaRPr>
          </a:p>
          <a:p>
            <a:r>
              <a:rPr lang="en-US" b="1" dirty="0"/>
              <a:t>Ad Serving</a:t>
            </a:r>
            <a:r>
              <a:rPr lang="en-US" dirty="0"/>
              <a:t>: Click prediction datasets also don’t have a high clickthrough rate.</a:t>
            </a:r>
            <a:endParaRPr lang="en-US" dirty="0">
              <a:cs typeface="Calibri"/>
            </a:endParaRPr>
          </a:p>
          <a:p>
            <a:r>
              <a:rPr lang="en-US" b="1" dirty="0"/>
              <a:t>Transportation</a:t>
            </a:r>
            <a:r>
              <a:rPr lang="en-US" dirty="0"/>
              <a:t>/</a:t>
            </a:r>
            <a:r>
              <a:rPr lang="en-US" b="1" dirty="0"/>
              <a:t>Airline</a:t>
            </a:r>
            <a:r>
              <a:rPr lang="en-US" dirty="0"/>
              <a:t>: Will Airplane failure occur?</a:t>
            </a:r>
            <a:endParaRPr lang="en-US" dirty="0">
              <a:cs typeface="Calibri"/>
            </a:endParaRPr>
          </a:p>
          <a:p>
            <a:r>
              <a:rPr lang="en-US" b="1" dirty="0"/>
              <a:t>Medical</a:t>
            </a:r>
            <a:r>
              <a:rPr lang="en-US" dirty="0"/>
              <a:t>: Does a patient has cancer?</a:t>
            </a:r>
            <a:endParaRPr lang="en-US" dirty="0">
              <a:cs typeface="Calibri"/>
            </a:endParaRPr>
          </a:p>
          <a:p>
            <a:r>
              <a:rPr lang="en-US" b="1" dirty="0"/>
              <a:t>Content moderation</a:t>
            </a:r>
            <a:r>
              <a:rPr lang="en-US" dirty="0"/>
              <a:t>: Does a post contain NSFW content?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21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892095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22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148204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https://www.youtube.com/watch?v=TjiKhzsUwWA&amp;ab_channel=FabioStella</a:t>
            </a:r>
            <a:endParaRPr lang="en-US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23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208847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widely adopted and perhaps the most straightforward method for dealing with highly imbalanced datasets is called resampling. It consists of removing samples from the majority class (under-sampling) and/or adding more examples from the minority class (over-sampling).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24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609182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Statistical models such as linear regression is built upon </a:t>
            </a:r>
            <a:r>
              <a:rPr lang="en-US" i="1" dirty="0"/>
              <a:t>Ordinary Least Square </a:t>
            </a:r>
            <a:r>
              <a:rPr lang="en-US" dirty="0"/>
              <a:t>method that works on certain assumptions to compute unbiased estimates of explanatory variables. </a:t>
            </a:r>
          </a:p>
          <a:p>
            <a:r>
              <a:rPr lang="en-US" dirty="0"/>
              <a:t>Moreover, there are many models that are influenced by the presence of outliers, </a:t>
            </a:r>
            <a:r>
              <a:rPr lang="en-US" dirty="0" err="1"/>
              <a:t>misspecified</a:t>
            </a:r>
            <a:r>
              <a:rPr lang="en-US" dirty="0"/>
              <a:t> or  unprecise measurement of variables and omission of important parameters.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pPr>
              <a:lnSpc>
                <a:spcPct val="200000"/>
              </a:lnSpc>
            </a:pPr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25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15865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4106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59555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sampling is the practice of analyzing a subset of all data in order to uncover the meaningful information in the larger data set.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What do you think census is? Population or sample?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86598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68022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18141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Simple random &gt;&gt; every data point has equal chances of selection</a:t>
            </a:r>
          </a:p>
          <a:p>
            <a:r>
              <a:rPr lang="en-US" dirty="0">
                <a:cs typeface="Calibri"/>
              </a:rPr>
              <a:t>Systematic &gt;&gt; assign a number to everyone and then take out people that have numbers divisible by 3 for example</a:t>
            </a:r>
          </a:p>
          <a:p>
            <a:r>
              <a:rPr lang="en-US" dirty="0">
                <a:cs typeface="Calibri"/>
              </a:rPr>
              <a:t>Stratified sampling &gt;&gt; not naturally occurring but imposed by researcher. Take random sample within a strata. You must have sample from every strata &gt;&gt; mutually exclusive &gt; this is done to improve representation</a:t>
            </a:r>
          </a:p>
          <a:p>
            <a:r>
              <a:rPr lang="en-US" dirty="0">
                <a:cs typeface="Calibri"/>
              </a:rPr>
              <a:t>Cluster &gt;&gt; naturally occurring, select an entire cluster &gt;&gt; done to save time/resources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51439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cs typeface="Calibri"/>
              </a:rPr>
              <a:t>Simple random &gt;&gt; every data point has equal chances of selection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10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56965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F9C9A-AFDC-40B0-B357-F4E1CAEC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AA45-5A19-4C11-BC9A-A677C0C7FE8D}" type="datetimeFigureOut">
              <a:rPr lang="en-PK" smtClean="0"/>
              <a:t>30/01/2023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0A71B-7852-4D90-B6C5-0767FB76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A14DD-2D25-4758-8242-B3839B0C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34C9-C5C2-4D7C-AF3E-4D4C41FC2DE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5484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6C870-D715-4A94-A524-5963D450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7F60F-339A-4DA3-97B1-D2BC0355B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9421E-8E23-434D-AEF2-D63092D39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10695-0068-4B1F-8B34-605B56FAD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4EDF-16C3-458B-A626-73D72BB28E2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6054C-9E27-41C3-823D-D4B4627A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E9D08-1A88-42D6-8509-05A28D9B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087F-06BA-43D8-AD59-1572730DA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5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1A95-7A1F-4CF3-BEAF-BBB414FA1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1A36F-4555-447D-9CD4-E5C0C818A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91352-4A24-47F1-A429-BE261481D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EE226-14E8-4393-A852-F6F531E73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1440F-7DBD-4AAE-A594-C093B11A2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116D2-AA16-4A4E-BAD3-127F0D479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4EDF-16C3-458B-A626-73D72BB28E2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1CCF28-A5A1-460E-B48C-C7CB0BCFB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9CA1C6-3003-4568-BBC9-6ED472E37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087F-06BA-43D8-AD59-1572730DA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19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E95C-0BE8-4997-84EE-0831B557A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F5DC0-A05F-4C0E-B3F2-9CDE8867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4EDF-16C3-458B-A626-73D72BB28E2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85657-F759-4C75-B41A-6E63A68F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FC871-84B3-45B2-9B18-D4752EE7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087F-06BA-43D8-AD59-1572730DA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32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9453A9-14EC-4416-AB9A-6E53D2F3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4EDF-16C3-458B-A626-73D72BB28E2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409D3E-634D-4C3A-95C5-A027DB5B8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70342-87AB-4E22-A861-690B9E861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087F-06BA-43D8-AD59-1572730DA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47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ADECF-A1A7-4AD3-ABE9-39A0F846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6CFE1-DE4F-4906-9F12-1D30EBC18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6471E-369A-4411-9731-4C903B69B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A18BA-5F1B-4D51-BC0C-8D35FA868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4EDF-16C3-458B-A626-73D72BB28E2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910DC-725E-42A1-8979-11DAD8E2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EEA02-A653-4625-8E68-540DB1D2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087F-06BA-43D8-AD59-1572730DA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61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CF24-1D0A-417C-937F-B8FDCA0D4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A88504-570A-4731-BB47-FA3BFBDD1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35EBE-7807-4743-B332-375A68425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69644-39BA-4160-B398-F5D50872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4EDF-16C3-458B-A626-73D72BB28E2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D270D-C768-433C-9751-7B982E7B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188BC-2C65-42E9-8B58-C46D7174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087F-06BA-43D8-AD59-1572730DA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26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5CA3-2D0E-47BE-8A8C-F96A26EBE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8EB19-2489-4D91-91C6-1E4441253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5F7C6-8E10-465E-8572-678A9CF3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4EDF-16C3-458B-A626-73D72BB28E2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17BDC-0870-4362-9626-77B94AA2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6E273-1FB3-4507-93E9-86621A7D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087F-06BA-43D8-AD59-1572730DA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24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6C64E0-CF27-42C8-9D01-9734149E4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8FBEB-2409-47D1-AE1D-A5CB85638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D40CB-903F-4CD3-A87F-CAEE10CD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4EDF-16C3-458B-A626-73D72BB28E2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43E1F-EAB4-4FA1-98E0-CFF822C60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9B6B9-949F-4878-8684-B3702EC2A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087F-06BA-43D8-AD59-1572730DA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112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62120"/>
            <a:ext cx="10363200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2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62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8930">
              <a:lnSpc>
                <a:spcPts val="608"/>
              </a:lnSpc>
            </a:pPr>
            <a:r>
              <a:rPr lang="en-GB" spc="-4"/>
              <a:t>Sensitivity:</a:t>
            </a:r>
            <a:r>
              <a:rPr lang="en-GB" spc="-42"/>
              <a:t> </a:t>
            </a:r>
            <a:r>
              <a:rPr lang="en-GB"/>
              <a:t>Internal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0988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99336" y="524084"/>
            <a:ext cx="3793330" cy="681677"/>
          </a:xfrm>
        </p:spPr>
        <p:txBody>
          <a:bodyPr lIns="0" tIns="0" rIns="0" bIns="0"/>
          <a:lstStyle>
            <a:lvl1pPr>
              <a:defRPr sz="443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2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2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62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8930">
              <a:lnSpc>
                <a:spcPts val="608"/>
              </a:lnSpc>
            </a:pPr>
            <a:r>
              <a:rPr lang="en-GB" spc="-4"/>
              <a:t>Sensitivity:</a:t>
            </a:r>
            <a:r>
              <a:rPr lang="en-GB" spc="-42"/>
              <a:t> </a:t>
            </a:r>
            <a:r>
              <a:rPr lang="en-GB"/>
              <a:t>Internal</a:t>
            </a:r>
            <a:endParaRPr lang="en-GB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078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ECB85-AE1D-44B5-9211-C7EEFFD13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1F8A-5A13-4556-8787-0ACDD14DE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903CB-6A96-4A69-8638-C9967730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AA45-5A19-4C11-BC9A-A677C0C7FE8D}" type="datetimeFigureOut">
              <a:rPr lang="en-PK" smtClean="0"/>
              <a:t>30/01/2023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F181C-98E6-4205-8028-C8B969EB2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2E040-B255-44AC-A8B2-7BAFE067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34C9-C5C2-4D7C-AF3E-4D4C41FC2DE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7657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6792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C49A-06F6-4C4B-8F61-39CCD38C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959C1-9871-42CB-AD78-1446CAECE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87686-C314-4A89-81EF-E2EA4C4E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6ADF-9190-4C58-854F-DC62797118DC}" type="datetimeFigureOut">
              <a:rPr lang="en-PK" smtClean="0"/>
              <a:t>30/01/2023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D1C80-63E9-4D9B-A13E-4DE181E0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618A6-4396-4073-B877-4F0F5E67B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E5B7-39F6-4221-AF6E-4A501E9B678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9539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F6FF-3BE6-4DB4-9B70-77FE1423D485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Data-Driven Innovation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3A5E-D30F-447C-A33C-188E31C53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3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F6FF-3BE6-4DB4-9B70-77FE1423D485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Data-Driven Innovation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3A5E-D30F-447C-A33C-188E31C53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3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238C7-24E9-47EF-B422-C4B3D0D97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3FC1D-6392-469E-A035-7BEADBE0B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31F5F-FC4F-47A8-82B1-35A254F9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4EDF-16C3-458B-A626-73D72BB28E2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CF63-B93C-429F-92B5-4BA2B53D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1DA73-0054-446C-B82F-825F786B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087F-06BA-43D8-AD59-1572730DA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75E74-CC89-4D52-9B7F-7FA117DA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39124-F316-4173-87F5-A85896652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71968-1F34-4D37-9A6B-931FB1CC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4EDF-16C3-458B-A626-73D72BB28E2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08205-2F91-45C8-AA92-4A75C295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F2AE4-070B-4A3F-85D6-296F8614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087F-06BA-43D8-AD59-1572730DA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0ED3-8159-4002-95E4-B96D02E4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819EF-590A-49DD-87AB-AA6542403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1F62E-30FA-4798-AF45-D1DF56D3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4EDF-16C3-458B-A626-73D72BB28E2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58361-FD8B-4DEF-A5B5-8BB70AAF8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58CD-F2AA-4FE8-9C3B-BBF764F3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2087F-06BA-43D8-AD59-1572730DA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0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8DD651-18BE-4C02-8AF9-5E8D075F6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1664C-F6F1-4E58-9692-2AF569414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0B16A-9A9F-4745-8B83-BF2E6F08C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0AA45-5A19-4C11-BC9A-A677C0C7FE8D}" type="datetimeFigureOut">
              <a:rPr lang="en-PK" smtClean="0"/>
              <a:t>30/01/2023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6D755-6070-443A-9997-5F1DE313B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FC272-BCE3-49CC-B3A7-2284156F8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434C9-C5C2-4D7C-AF3E-4D4C41FC2DE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7399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0" r:id="rId2"/>
    <p:sldLayoutId id="2147483698" r:id="rId3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C976C4-47F4-4543-9666-E8CB5E44A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048EE-873C-4422-877D-0F4F88491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C3606-57F8-4DDE-86A2-C31658922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26ADF-9190-4C58-854F-DC62797118DC}" type="datetimeFigureOut">
              <a:rPr lang="en-PK" smtClean="0"/>
              <a:t>30/01/2023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790E1-3145-4FCB-8852-13D4E6799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CA819-92CE-4B89-889F-BEBA0BBDA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AE5B7-39F6-4221-AF6E-4A501E9B678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108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B4DD4-9D42-45A9-A8F6-F0421D661542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Enabling Data-Driven Innovation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43A5E-D30F-447C-A33C-188E31C53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9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B4DD4-9D42-45A9-A8F6-F0421D661542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Enabling Data-Driven Innovation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43A5E-D30F-447C-A33C-188E31C53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9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5E1C13-CF89-426C-81FE-1B2FC32C9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344F4-962D-4F29-B7B8-6D6AF3B43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24446-FD98-41B9-B49D-9AB74A9A8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A4EDF-16C3-458B-A626-73D72BB28E2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C04B5-0EE9-4F03-BC15-9D87EC7AD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30647-1115-4633-80E0-1700872FC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2087F-06BA-43D8-AD59-1572730DA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Relationship Id="rId9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Relationship Id="rId9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Relationship Id="rId9" Type="http://schemas.openxmlformats.org/officeDocument/2006/relationships/image" Target="../media/image48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Relationship Id="rId9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Relationship Id="rId9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Relationship Id="rId9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Relationship Id="rId9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Relationship Id="rId9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Relationship Id="rId9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Relationship Id="rId9" Type="http://schemas.openxmlformats.org/officeDocument/2006/relationships/image" Target="../media/image55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Relationship Id="rId9" Type="http://schemas.openxmlformats.org/officeDocument/2006/relationships/image" Target="../media/image56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Relationship Id="rId9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Relationship Id="rId9" Type="http://schemas.openxmlformats.org/officeDocument/2006/relationships/image" Target="../media/image58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Relationship Id="rId9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5.png"/><Relationship Id="rId42" Type="http://schemas.openxmlformats.org/officeDocument/2006/relationships/customXml" Target="../ink/ink21.xml"/><Relationship Id="rId47" Type="http://schemas.openxmlformats.org/officeDocument/2006/relationships/image" Target="../media/image28.png"/><Relationship Id="rId63" Type="http://schemas.openxmlformats.org/officeDocument/2006/relationships/customXml" Target="../ink/ink32.xml"/><Relationship Id="rId68" Type="http://schemas.openxmlformats.org/officeDocument/2006/relationships/image" Target="../media/image38.png"/><Relationship Id="rId7" Type="http://schemas.openxmlformats.org/officeDocument/2006/relationships/image" Target="../media/image8.png"/><Relationship Id="rId71" Type="http://schemas.openxmlformats.org/officeDocument/2006/relationships/customXml" Target="../ink/ink36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9.png"/><Relationship Id="rId11" Type="http://schemas.openxmlformats.org/officeDocument/2006/relationships/image" Target="../media/image10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3.png"/><Relationship Id="rId40" Type="http://schemas.openxmlformats.org/officeDocument/2006/relationships/customXml" Target="../ink/ink20.xml"/><Relationship Id="rId45" Type="http://schemas.openxmlformats.org/officeDocument/2006/relationships/image" Target="../media/image27.png"/><Relationship Id="rId53" Type="http://schemas.openxmlformats.org/officeDocument/2006/relationships/image" Target="../media/image31.png"/><Relationship Id="rId58" Type="http://schemas.openxmlformats.org/officeDocument/2006/relationships/image" Target="../media/image33.png"/><Relationship Id="rId66" Type="http://schemas.openxmlformats.org/officeDocument/2006/relationships/image" Target="../media/image37.png"/><Relationship Id="rId5" Type="http://schemas.openxmlformats.org/officeDocument/2006/relationships/image" Target="../media/image7.png"/><Relationship Id="rId61" Type="http://schemas.openxmlformats.org/officeDocument/2006/relationships/customXml" Target="../ink/ink31.xml"/><Relationship Id="rId19" Type="http://schemas.openxmlformats.org/officeDocument/2006/relationships/image" Target="../media/image1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8.png"/><Relationship Id="rId30" Type="http://schemas.openxmlformats.org/officeDocument/2006/relationships/customXml" Target="../ink/ink15.xml"/><Relationship Id="rId35" Type="http://schemas.openxmlformats.org/officeDocument/2006/relationships/image" Target="../media/image22.png"/><Relationship Id="rId43" Type="http://schemas.openxmlformats.org/officeDocument/2006/relationships/image" Target="../media/image26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image" Target="../media/image36.png"/><Relationship Id="rId69" Type="http://schemas.openxmlformats.org/officeDocument/2006/relationships/customXml" Target="../ink/ink35.xml"/><Relationship Id="rId8" Type="http://schemas.openxmlformats.org/officeDocument/2006/relationships/customXml" Target="../ink/ink4.xml"/><Relationship Id="rId51" Type="http://schemas.openxmlformats.org/officeDocument/2006/relationships/image" Target="../media/image30.png"/><Relationship Id="rId72" Type="http://schemas.openxmlformats.org/officeDocument/2006/relationships/image" Target="../media/image40.png"/><Relationship Id="rId3" Type="http://schemas.openxmlformats.org/officeDocument/2006/relationships/image" Target="../media/image6.png"/><Relationship Id="rId12" Type="http://schemas.openxmlformats.org/officeDocument/2006/relationships/customXml" Target="../ink/ink6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customXml" Target="../ink/ink30.xml"/><Relationship Id="rId67" Type="http://schemas.openxmlformats.org/officeDocument/2006/relationships/customXml" Target="../ink/ink34.xml"/><Relationship Id="rId20" Type="http://schemas.openxmlformats.org/officeDocument/2006/relationships/customXml" Target="../ink/ink10.xml"/><Relationship Id="rId41" Type="http://schemas.openxmlformats.org/officeDocument/2006/relationships/image" Target="../media/image25.png"/><Relationship Id="rId54" Type="http://schemas.openxmlformats.org/officeDocument/2006/relationships/customXml" Target="../ink/ink27.xml"/><Relationship Id="rId62" Type="http://schemas.openxmlformats.org/officeDocument/2006/relationships/image" Target="../media/image35.png"/><Relationship Id="rId7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9.png"/><Relationship Id="rId57" Type="http://schemas.openxmlformats.org/officeDocument/2006/relationships/customXml" Target="../ink/ink29.xml"/><Relationship Id="rId10" Type="http://schemas.openxmlformats.org/officeDocument/2006/relationships/customXml" Target="../ink/ink5.xml"/><Relationship Id="rId31" Type="http://schemas.openxmlformats.org/officeDocument/2006/relationships/image" Target="../media/image20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image" Target="../media/image34.png"/><Relationship Id="rId65" Type="http://schemas.openxmlformats.org/officeDocument/2006/relationships/customXml" Target="../ink/ink33.xml"/><Relationship Id="rId4" Type="http://schemas.openxmlformats.org/officeDocument/2006/relationships/customXml" Target="../ink/ink2.xml"/><Relationship Id="rId9" Type="http://schemas.openxmlformats.org/officeDocument/2006/relationships/image" Target="../media/image9.png"/><Relationship Id="rId13" Type="http://schemas.openxmlformats.org/officeDocument/2006/relationships/image" Target="../media/image11.png"/><Relationship Id="rId18" Type="http://schemas.openxmlformats.org/officeDocument/2006/relationships/customXml" Target="../ink/ink9.xml"/><Relationship Id="rId39" Type="http://schemas.openxmlformats.org/officeDocument/2006/relationships/image" Target="../media/image2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4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43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4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diagram&#10;&#10;Description automatically generated with medium confidence">
            <a:extLst>
              <a:ext uri="{FF2B5EF4-FFF2-40B4-BE49-F238E27FC236}">
                <a16:creationId xmlns:a16="http://schemas.microsoft.com/office/drawing/2014/main" id="{3268527E-8A48-4DD1-B250-DCF80F400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2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50" name="object 3">
            <a:extLst>
              <a:ext uri="{FF2B5EF4-FFF2-40B4-BE49-F238E27FC236}">
                <a16:creationId xmlns:a16="http://schemas.microsoft.com/office/drawing/2014/main" id="{E4258692-5CC2-EAA8-A05C-0A5A526023DE}"/>
              </a:ext>
            </a:extLst>
          </p:cNvPr>
          <p:cNvSpPr txBox="1"/>
          <p:nvPr/>
        </p:nvSpPr>
        <p:spPr>
          <a:xfrm>
            <a:off x="675249" y="1690670"/>
            <a:ext cx="10353821" cy="1136761"/>
          </a:xfrm>
          <a:prstGeom prst="rect">
            <a:avLst/>
          </a:prstGeom>
        </p:spPr>
        <p:txBody>
          <a:bodyPr vert="horz" wrap="square" lIns="0" tIns="152693" rIns="0" bIns="0" rtlCol="0">
            <a:sp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9694" indent="-361211">
              <a:spcBef>
                <a:spcPts val="1202"/>
              </a:spcBef>
              <a:buSzPct val="145000"/>
              <a:buChar char="•"/>
              <a:tabLst>
                <a:tab pos="369694" algn="l"/>
                <a:tab pos="370141" algn="l"/>
              </a:tabLst>
            </a:pPr>
            <a:r>
              <a:rPr sz="2109" dirty="0">
                <a:solidFill>
                  <a:srgbClr val="5E5E5E"/>
                </a:solidFill>
                <a:latin typeface="Arial"/>
                <a:cs typeface="Arial"/>
              </a:rPr>
              <a:t>Select </a:t>
            </a:r>
            <a:r>
              <a:rPr sz="2109" b="1" i="1" dirty="0">
                <a:solidFill>
                  <a:srgbClr val="5E5E5E"/>
                </a:solidFill>
                <a:latin typeface="Arial"/>
                <a:cs typeface="Arial"/>
              </a:rPr>
              <a:t>n </a:t>
            </a:r>
            <a:r>
              <a:rPr sz="2109" spc="-4" dirty="0">
                <a:solidFill>
                  <a:srgbClr val="5E5E5E"/>
                </a:solidFill>
                <a:latin typeface="Arial"/>
                <a:cs typeface="Arial"/>
              </a:rPr>
              <a:t>observations randomly from entire</a:t>
            </a:r>
            <a:r>
              <a:rPr sz="2109" spc="2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109" spc="-4" dirty="0">
                <a:solidFill>
                  <a:srgbClr val="5E5E5E"/>
                </a:solidFill>
                <a:latin typeface="Arial"/>
                <a:cs typeface="Arial"/>
              </a:rPr>
              <a:t>population</a:t>
            </a:r>
            <a:endParaRPr sz="2109" dirty="0">
              <a:latin typeface="Arial"/>
              <a:cs typeface="Arial"/>
            </a:endParaRPr>
          </a:p>
          <a:p>
            <a:pPr marL="369694" indent="-361211">
              <a:spcBef>
                <a:spcPts val="2602"/>
              </a:spcBef>
              <a:buSzPct val="145000"/>
              <a:buChar char="•"/>
              <a:tabLst>
                <a:tab pos="369694" algn="l"/>
                <a:tab pos="370141" algn="l"/>
              </a:tabLst>
            </a:pPr>
            <a:r>
              <a:rPr sz="2109" dirty="0">
                <a:solidFill>
                  <a:srgbClr val="5E5E5E"/>
                </a:solidFill>
                <a:latin typeface="Arial"/>
                <a:cs typeface="Arial"/>
              </a:rPr>
              <a:t>Each observation is likely to be</a:t>
            </a:r>
            <a:r>
              <a:rPr sz="2109" spc="-8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109" dirty="0">
                <a:solidFill>
                  <a:srgbClr val="5E5E5E"/>
                </a:solidFill>
                <a:latin typeface="Arial"/>
                <a:cs typeface="Arial"/>
              </a:rPr>
              <a:t>selected</a:t>
            </a:r>
            <a:endParaRPr sz="2109" dirty="0">
              <a:latin typeface="Arial"/>
              <a:cs typeface="Arial"/>
            </a:endParaRPr>
          </a:p>
        </p:txBody>
      </p:sp>
      <p:sp>
        <p:nvSpPr>
          <p:cNvPr id="51" name="object 4">
            <a:extLst>
              <a:ext uri="{FF2B5EF4-FFF2-40B4-BE49-F238E27FC236}">
                <a16:creationId xmlns:a16="http://schemas.microsoft.com/office/drawing/2014/main" id="{44BC8AE4-39B7-39BE-4E8C-4F583A786555}"/>
              </a:ext>
            </a:extLst>
          </p:cNvPr>
          <p:cNvSpPr/>
          <p:nvPr/>
        </p:nvSpPr>
        <p:spPr>
          <a:xfrm>
            <a:off x="2822833" y="3395782"/>
            <a:ext cx="6548119" cy="2416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266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C3EB95-F7AB-1393-858E-B98EC92F934F}"/>
              </a:ext>
            </a:extLst>
          </p:cNvPr>
          <p:cNvSpPr txBox="1"/>
          <p:nvPr/>
        </p:nvSpPr>
        <p:spPr>
          <a:xfrm>
            <a:off x="803797" y="572001"/>
            <a:ext cx="8132885" cy="7232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100" dirty="0">
                <a:solidFill>
                  <a:srgbClr val="26468F"/>
                </a:solidFill>
                <a:latin typeface="Segoe UI"/>
                <a:cs typeface="Segoe UI"/>
              </a:rPr>
              <a:t>Simple Random Sampling (SRS)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50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3C3EB95-F7AB-1393-858E-B98EC92F934F}"/>
              </a:ext>
            </a:extLst>
          </p:cNvPr>
          <p:cNvSpPr txBox="1"/>
          <p:nvPr/>
        </p:nvSpPr>
        <p:spPr>
          <a:xfrm>
            <a:off x="803797" y="572001"/>
            <a:ext cx="8132885" cy="7232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100" dirty="0">
                <a:solidFill>
                  <a:srgbClr val="26468F"/>
                </a:solidFill>
                <a:latin typeface="Segoe UI"/>
                <a:cs typeface="Segoe UI"/>
              </a:rPr>
              <a:t>Systematic Sampling</a:t>
            </a:r>
            <a:endParaRPr lang="en-US" dirty="0"/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04522241-03BF-6B71-7F94-B64DA9581298}"/>
              </a:ext>
            </a:extLst>
          </p:cNvPr>
          <p:cNvSpPr txBox="1"/>
          <p:nvPr/>
        </p:nvSpPr>
        <p:spPr>
          <a:xfrm>
            <a:off x="759656" y="1690670"/>
            <a:ext cx="10592972" cy="1136761"/>
          </a:xfrm>
          <a:prstGeom prst="rect">
            <a:avLst/>
          </a:prstGeom>
        </p:spPr>
        <p:txBody>
          <a:bodyPr vert="horz" wrap="square" lIns="0" tIns="152693" rIns="0" bIns="0" rtlCol="0">
            <a:sp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7554" indent="-361211">
              <a:spcBef>
                <a:spcPts val="1202"/>
              </a:spcBef>
              <a:buSzPct val="145000"/>
              <a:buChar char="•"/>
              <a:tabLst>
                <a:tab pos="387554" algn="l"/>
                <a:tab pos="388001" algn="l"/>
              </a:tabLst>
            </a:pPr>
            <a:r>
              <a:rPr sz="2109" spc="-4" dirty="0">
                <a:solidFill>
                  <a:srgbClr val="5E5E5E"/>
                </a:solidFill>
                <a:latin typeface="Arial"/>
                <a:cs typeface="Arial"/>
              </a:rPr>
              <a:t>Arrange </a:t>
            </a:r>
            <a:r>
              <a:rPr sz="2109" dirty="0">
                <a:solidFill>
                  <a:srgbClr val="5E5E5E"/>
                </a:solidFill>
                <a:latin typeface="Arial"/>
                <a:cs typeface="Arial"/>
              </a:rPr>
              <a:t>the </a:t>
            </a:r>
            <a:r>
              <a:rPr sz="2109" spc="-4" dirty="0">
                <a:solidFill>
                  <a:srgbClr val="5E5E5E"/>
                </a:solidFill>
                <a:latin typeface="Arial"/>
                <a:cs typeface="Arial"/>
              </a:rPr>
              <a:t>population according </a:t>
            </a:r>
            <a:r>
              <a:rPr sz="2109" dirty="0">
                <a:solidFill>
                  <a:srgbClr val="5E5E5E"/>
                </a:solidFill>
                <a:latin typeface="Arial"/>
                <a:cs typeface="Arial"/>
              </a:rPr>
              <a:t>to </a:t>
            </a:r>
            <a:r>
              <a:rPr sz="2109" spc="-4" dirty="0">
                <a:solidFill>
                  <a:srgbClr val="5E5E5E"/>
                </a:solidFill>
                <a:latin typeface="Arial"/>
                <a:cs typeface="Arial"/>
              </a:rPr>
              <a:t>some</a:t>
            </a:r>
            <a:r>
              <a:rPr sz="2109" spc="-14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109" spc="-4" dirty="0">
                <a:solidFill>
                  <a:srgbClr val="5E5E5E"/>
                </a:solidFill>
                <a:latin typeface="Arial"/>
                <a:cs typeface="Arial"/>
              </a:rPr>
              <a:t>ordering</a:t>
            </a:r>
            <a:endParaRPr sz="2109" dirty="0">
              <a:latin typeface="Arial"/>
              <a:cs typeface="Arial"/>
            </a:endParaRPr>
          </a:p>
          <a:p>
            <a:pPr marL="387554" indent="-361211">
              <a:spcBef>
                <a:spcPts val="2602"/>
              </a:spcBef>
              <a:buSzPct val="145000"/>
              <a:buChar char="•"/>
              <a:tabLst>
                <a:tab pos="387554" algn="l"/>
                <a:tab pos="388001" algn="l"/>
              </a:tabLst>
            </a:pPr>
            <a:r>
              <a:rPr sz="2109" spc="-4" dirty="0">
                <a:solidFill>
                  <a:srgbClr val="5E5E5E"/>
                </a:solidFill>
                <a:latin typeface="Arial"/>
                <a:cs typeface="Arial"/>
              </a:rPr>
              <a:t>Start randomly </a:t>
            </a:r>
            <a:r>
              <a:rPr sz="2109" dirty="0">
                <a:solidFill>
                  <a:srgbClr val="5E5E5E"/>
                </a:solidFill>
                <a:latin typeface="Arial"/>
                <a:cs typeface="Arial"/>
              </a:rPr>
              <a:t>and select every </a:t>
            </a:r>
            <a:r>
              <a:rPr sz="2109" b="1" spc="-4" dirty="0">
                <a:solidFill>
                  <a:srgbClr val="5E5E5E"/>
                </a:solidFill>
                <a:latin typeface="Arial"/>
                <a:cs typeface="Arial"/>
              </a:rPr>
              <a:t>k</a:t>
            </a:r>
            <a:r>
              <a:rPr sz="2109" b="1" spc="-5" baseline="26388" dirty="0">
                <a:solidFill>
                  <a:srgbClr val="5E5E5E"/>
                </a:solidFill>
                <a:latin typeface="Arial"/>
                <a:cs typeface="Arial"/>
              </a:rPr>
              <a:t>th</a:t>
            </a:r>
            <a:r>
              <a:rPr sz="2109" b="1" spc="216" baseline="2638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109" dirty="0">
                <a:solidFill>
                  <a:srgbClr val="5E5E5E"/>
                </a:solidFill>
                <a:latin typeface="Arial"/>
                <a:cs typeface="Arial"/>
              </a:rPr>
              <a:t>observation</a:t>
            </a:r>
            <a:endParaRPr sz="2109" dirty="0">
              <a:latin typeface="Arial"/>
              <a:cs typeface="Arial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1C9E158B-273C-66EB-7C38-C8F0C0CDFE86}"/>
              </a:ext>
            </a:extLst>
          </p:cNvPr>
          <p:cNvSpPr/>
          <p:nvPr/>
        </p:nvSpPr>
        <p:spPr>
          <a:xfrm>
            <a:off x="2822833" y="3395782"/>
            <a:ext cx="6548119" cy="2416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266"/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6C0D2700-E2CA-C46B-D904-99E874D67E58}"/>
              </a:ext>
            </a:extLst>
          </p:cNvPr>
          <p:cNvSpPr txBox="1"/>
          <p:nvPr/>
        </p:nvSpPr>
        <p:spPr>
          <a:xfrm>
            <a:off x="5829012" y="5251494"/>
            <a:ext cx="536211" cy="268639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30">
              <a:spcBef>
                <a:spcPts val="70"/>
              </a:spcBef>
            </a:pPr>
            <a:r>
              <a:rPr sz="1687" b="1" spc="-4" dirty="0">
                <a:latin typeface="Arial"/>
                <a:cs typeface="Arial"/>
              </a:rPr>
              <a:t>K </a:t>
            </a:r>
            <a:r>
              <a:rPr sz="1687" b="1" dirty="0">
                <a:latin typeface="Arial"/>
                <a:cs typeface="Arial"/>
              </a:rPr>
              <a:t>=</a:t>
            </a:r>
            <a:r>
              <a:rPr sz="1687" b="1" spc="-56" dirty="0">
                <a:latin typeface="Arial"/>
                <a:cs typeface="Arial"/>
              </a:rPr>
              <a:t> </a:t>
            </a:r>
            <a:r>
              <a:rPr sz="1687" b="1" spc="-4" dirty="0">
                <a:latin typeface="Arial"/>
                <a:cs typeface="Arial"/>
              </a:rPr>
              <a:t>4</a:t>
            </a:r>
            <a:endParaRPr sz="168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764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3C3EB95-F7AB-1393-858E-B98EC92F934F}"/>
              </a:ext>
            </a:extLst>
          </p:cNvPr>
          <p:cNvSpPr txBox="1"/>
          <p:nvPr/>
        </p:nvSpPr>
        <p:spPr>
          <a:xfrm>
            <a:off x="803797" y="572001"/>
            <a:ext cx="8132885" cy="7232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100" dirty="0">
                <a:solidFill>
                  <a:srgbClr val="26468F"/>
                </a:solidFill>
                <a:latin typeface="Segoe UI"/>
                <a:cs typeface="Segoe UI"/>
              </a:rPr>
              <a:t>Stratified Sampling</a:t>
            </a:r>
            <a:endParaRPr lang="en-US" dirty="0"/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717BEFC0-BA7F-3926-6029-F75E19F60841}"/>
              </a:ext>
            </a:extLst>
          </p:cNvPr>
          <p:cNvSpPr/>
          <p:nvPr/>
        </p:nvSpPr>
        <p:spPr>
          <a:xfrm>
            <a:off x="2470299" y="3158974"/>
            <a:ext cx="7252114" cy="30152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266"/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7FDA1428-EC1D-7319-BC79-4C84CEC61B40}"/>
              </a:ext>
            </a:extLst>
          </p:cNvPr>
          <p:cNvSpPr txBox="1"/>
          <p:nvPr/>
        </p:nvSpPr>
        <p:spPr>
          <a:xfrm>
            <a:off x="2512805" y="5644388"/>
            <a:ext cx="1006345" cy="268639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30">
              <a:spcBef>
                <a:spcPts val="70"/>
              </a:spcBef>
            </a:pPr>
            <a:r>
              <a:rPr sz="1687" b="1" spc="-4" dirty="0">
                <a:latin typeface="Arial"/>
                <a:cs typeface="Arial"/>
              </a:rPr>
              <a:t>Stratum</a:t>
            </a:r>
            <a:r>
              <a:rPr sz="1687" b="1" spc="-39" dirty="0">
                <a:latin typeface="Arial"/>
                <a:cs typeface="Arial"/>
              </a:rPr>
              <a:t> </a:t>
            </a:r>
            <a:r>
              <a:rPr sz="1687" b="1" spc="-4" dirty="0">
                <a:latin typeface="Arial"/>
                <a:cs typeface="Arial"/>
              </a:rPr>
              <a:t>1</a:t>
            </a:r>
            <a:endParaRPr sz="1687">
              <a:latin typeface="Arial"/>
              <a:cs typeface="Arial"/>
            </a:endParaRPr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A6F29EFA-5398-B562-B165-18CB3823792F}"/>
              </a:ext>
            </a:extLst>
          </p:cNvPr>
          <p:cNvSpPr txBox="1"/>
          <p:nvPr/>
        </p:nvSpPr>
        <p:spPr>
          <a:xfrm>
            <a:off x="886265" y="1690669"/>
            <a:ext cx="8478973" cy="1781104"/>
          </a:xfrm>
          <a:prstGeom prst="rect">
            <a:avLst/>
          </a:prstGeom>
        </p:spPr>
        <p:txBody>
          <a:bodyPr vert="horz" wrap="square" lIns="0" tIns="152693" rIns="0" bIns="0" rtlCol="0">
            <a:sp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9694" indent="-361211">
              <a:spcBef>
                <a:spcPts val="1202"/>
              </a:spcBef>
              <a:buSzPct val="145000"/>
              <a:buChar char="•"/>
              <a:tabLst>
                <a:tab pos="369694" algn="l"/>
                <a:tab pos="370141" algn="l"/>
              </a:tabLst>
            </a:pPr>
            <a:r>
              <a:rPr sz="2109" dirty="0">
                <a:solidFill>
                  <a:srgbClr val="5E5E5E"/>
                </a:solidFill>
                <a:latin typeface="Arial"/>
                <a:cs typeface="Arial"/>
              </a:rPr>
              <a:t>Divide </a:t>
            </a:r>
            <a:r>
              <a:rPr sz="2109" spc="-4" dirty="0">
                <a:solidFill>
                  <a:srgbClr val="5E5E5E"/>
                </a:solidFill>
                <a:latin typeface="Arial"/>
                <a:cs typeface="Arial"/>
              </a:rPr>
              <a:t>population in homogenous groups </a:t>
            </a:r>
            <a:r>
              <a:rPr sz="2109" dirty="0">
                <a:solidFill>
                  <a:srgbClr val="5E5E5E"/>
                </a:solidFill>
                <a:latin typeface="Arial"/>
                <a:cs typeface="Arial"/>
              </a:rPr>
              <a:t>called</a:t>
            </a:r>
            <a:r>
              <a:rPr sz="2109" spc="-77" dirty="0">
                <a:latin typeface="Arial"/>
                <a:cs typeface="Arial"/>
              </a:rPr>
              <a:t> </a:t>
            </a:r>
            <a:r>
              <a:rPr sz="2109" i="1" u="heavy" spc="-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strata</a:t>
            </a:r>
            <a:endParaRPr sz="2109" dirty="0">
              <a:latin typeface="Arial"/>
              <a:cs typeface="Arial"/>
            </a:endParaRPr>
          </a:p>
          <a:p>
            <a:pPr marL="369694" indent="-361211">
              <a:spcBef>
                <a:spcPts val="2602"/>
              </a:spcBef>
              <a:buSzPct val="145000"/>
              <a:buChar char="•"/>
              <a:tabLst>
                <a:tab pos="369694" algn="l"/>
                <a:tab pos="370141" algn="l"/>
              </a:tabLst>
            </a:pPr>
            <a:r>
              <a:rPr sz="2109" dirty="0">
                <a:solidFill>
                  <a:srgbClr val="5E5E5E"/>
                </a:solidFill>
                <a:latin typeface="Arial"/>
                <a:cs typeface="Arial"/>
              </a:rPr>
              <a:t>Do Simple Random Sampling (SRS) </a:t>
            </a:r>
            <a:r>
              <a:rPr sz="2109" spc="-4" dirty="0">
                <a:solidFill>
                  <a:srgbClr val="5E5E5E"/>
                </a:solidFill>
                <a:latin typeface="Arial"/>
                <a:cs typeface="Arial"/>
              </a:rPr>
              <a:t>from </a:t>
            </a:r>
            <a:r>
              <a:rPr sz="2109" dirty="0">
                <a:solidFill>
                  <a:srgbClr val="5E5E5E"/>
                </a:solidFill>
                <a:latin typeface="Arial"/>
                <a:cs typeface="Arial"/>
              </a:rPr>
              <a:t>each</a:t>
            </a:r>
            <a:r>
              <a:rPr sz="2109" spc="-10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109" spc="-4" dirty="0">
                <a:solidFill>
                  <a:srgbClr val="5E5E5E"/>
                </a:solidFill>
                <a:latin typeface="Arial"/>
                <a:cs typeface="Arial"/>
              </a:rPr>
              <a:t>stratum</a:t>
            </a:r>
            <a:endParaRPr sz="2109" dirty="0">
              <a:latin typeface="Arial"/>
              <a:cs typeface="Arial"/>
            </a:endParaRPr>
          </a:p>
          <a:p>
            <a:pPr marR="1062648" algn="r">
              <a:spcBef>
                <a:spcPts val="2995"/>
              </a:spcBef>
            </a:pPr>
            <a:r>
              <a:rPr sz="1687" b="1" spc="-4" dirty="0">
                <a:latin typeface="Arial"/>
                <a:cs typeface="Arial"/>
              </a:rPr>
              <a:t>Stratum</a:t>
            </a:r>
            <a:r>
              <a:rPr sz="1687" b="1" spc="-46" dirty="0">
                <a:latin typeface="Arial"/>
                <a:cs typeface="Arial"/>
              </a:rPr>
              <a:t> </a:t>
            </a:r>
            <a:r>
              <a:rPr sz="1687" b="1" spc="-4" dirty="0">
                <a:latin typeface="Arial"/>
                <a:cs typeface="Arial"/>
              </a:rPr>
              <a:t>2</a:t>
            </a:r>
            <a:endParaRPr sz="1687" dirty="0">
              <a:latin typeface="Arial"/>
              <a:cs typeface="Arial"/>
            </a:endParaRPr>
          </a:p>
        </p:txBody>
      </p:sp>
      <p:sp>
        <p:nvSpPr>
          <p:cNvPr id="27" name="object 6">
            <a:extLst>
              <a:ext uri="{FF2B5EF4-FFF2-40B4-BE49-F238E27FC236}">
                <a16:creationId xmlns:a16="http://schemas.microsoft.com/office/drawing/2014/main" id="{9B4629D9-4699-7C33-9D2D-8EF1EF1198CB}"/>
              </a:ext>
            </a:extLst>
          </p:cNvPr>
          <p:cNvSpPr txBox="1"/>
          <p:nvPr/>
        </p:nvSpPr>
        <p:spPr>
          <a:xfrm>
            <a:off x="8630167" y="4269169"/>
            <a:ext cx="1006345" cy="268639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30">
              <a:spcBef>
                <a:spcPts val="70"/>
              </a:spcBef>
            </a:pPr>
            <a:r>
              <a:rPr sz="1687" b="1" spc="-4" dirty="0">
                <a:latin typeface="Arial"/>
                <a:cs typeface="Arial"/>
              </a:rPr>
              <a:t>Stratum</a:t>
            </a:r>
            <a:r>
              <a:rPr sz="1687" b="1" spc="-39" dirty="0">
                <a:latin typeface="Arial"/>
                <a:cs typeface="Arial"/>
              </a:rPr>
              <a:t> </a:t>
            </a:r>
            <a:r>
              <a:rPr sz="1687" b="1" spc="-4" dirty="0">
                <a:latin typeface="Arial"/>
                <a:cs typeface="Arial"/>
              </a:rPr>
              <a:t>3</a:t>
            </a:r>
            <a:endParaRPr sz="168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579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pic>
        <p:nvPicPr>
          <p:cNvPr id="29" name="Picture 29">
            <a:extLst>
              <a:ext uri="{FF2B5EF4-FFF2-40B4-BE49-F238E27FC236}">
                <a16:creationId xmlns:a16="http://schemas.microsoft.com/office/drawing/2014/main" id="{40737CBB-B919-AA03-6458-0FA10A49A5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4369" y="1058485"/>
            <a:ext cx="10863261" cy="377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0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3C3EB95-F7AB-1393-858E-B98EC92F934F}"/>
              </a:ext>
            </a:extLst>
          </p:cNvPr>
          <p:cNvSpPr txBox="1"/>
          <p:nvPr/>
        </p:nvSpPr>
        <p:spPr>
          <a:xfrm>
            <a:off x="803797" y="572001"/>
            <a:ext cx="8132885" cy="7232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100" dirty="0">
                <a:solidFill>
                  <a:srgbClr val="26468F"/>
                </a:solidFill>
                <a:latin typeface="Segoe UI"/>
                <a:cs typeface="Segoe UI"/>
              </a:rPr>
              <a:t>Clustered Sampling</a:t>
            </a:r>
            <a:endParaRPr lang="en-US" dirty="0"/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255A64F4-2685-32D6-E59E-9D495C5E5C7E}"/>
              </a:ext>
            </a:extLst>
          </p:cNvPr>
          <p:cNvSpPr/>
          <p:nvPr/>
        </p:nvSpPr>
        <p:spPr>
          <a:xfrm>
            <a:off x="2994174" y="2920849"/>
            <a:ext cx="7252114" cy="30152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266"/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15CFF5A5-6B5E-CAFA-8686-591168E1AB7D}"/>
              </a:ext>
            </a:extLst>
          </p:cNvPr>
          <p:cNvSpPr txBox="1"/>
          <p:nvPr/>
        </p:nvSpPr>
        <p:spPr>
          <a:xfrm>
            <a:off x="3072040" y="5406263"/>
            <a:ext cx="934910" cy="268639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30">
              <a:spcBef>
                <a:spcPts val="70"/>
              </a:spcBef>
            </a:pPr>
            <a:r>
              <a:rPr sz="1687" b="1" spc="-4" dirty="0">
                <a:latin typeface="Arial"/>
                <a:cs typeface="Arial"/>
              </a:rPr>
              <a:t>Cluster</a:t>
            </a:r>
            <a:r>
              <a:rPr sz="1687" b="1" spc="-39" dirty="0">
                <a:latin typeface="Arial"/>
                <a:cs typeface="Arial"/>
              </a:rPr>
              <a:t> </a:t>
            </a:r>
            <a:r>
              <a:rPr sz="1687" b="1" spc="-4" dirty="0">
                <a:latin typeface="Arial"/>
                <a:cs typeface="Arial"/>
              </a:rPr>
              <a:t>1</a:t>
            </a:r>
            <a:endParaRPr sz="1687">
              <a:latin typeface="Arial"/>
              <a:cs typeface="Arial"/>
            </a:endParaRPr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97791CFF-A309-E9F5-2C21-A247A7E64FFD}"/>
              </a:ext>
            </a:extLst>
          </p:cNvPr>
          <p:cNvSpPr txBox="1"/>
          <p:nvPr/>
        </p:nvSpPr>
        <p:spPr>
          <a:xfrm>
            <a:off x="791161" y="1563178"/>
            <a:ext cx="9433697" cy="1660450"/>
          </a:xfrm>
          <a:prstGeom prst="rect">
            <a:avLst/>
          </a:prstGeom>
        </p:spPr>
        <p:txBody>
          <a:bodyPr vert="horz" wrap="square" lIns="0" tIns="41968" rIns="0" bIns="0" rtlCol="0">
            <a:sp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9694" indent="-361211">
              <a:spcBef>
                <a:spcPts val="330"/>
              </a:spcBef>
              <a:buSzPct val="145000"/>
              <a:buChar char="•"/>
              <a:tabLst>
                <a:tab pos="369694" algn="l"/>
                <a:tab pos="370141" algn="l"/>
              </a:tabLst>
            </a:pPr>
            <a:r>
              <a:rPr sz="2109" dirty="0">
                <a:solidFill>
                  <a:srgbClr val="5E5E5E"/>
                </a:solidFill>
                <a:latin typeface="Arial"/>
                <a:cs typeface="Arial"/>
              </a:rPr>
              <a:t>Divide </a:t>
            </a:r>
            <a:r>
              <a:rPr sz="2109" spc="-4" dirty="0">
                <a:solidFill>
                  <a:srgbClr val="5E5E5E"/>
                </a:solidFill>
                <a:latin typeface="Arial"/>
                <a:cs typeface="Arial"/>
              </a:rPr>
              <a:t>population in heterogenous groups </a:t>
            </a:r>
            <a:r>
              <a:rPr sz="2109" dirty="0">
                <a:solidFill>
                  <a:srgbClr val="5E5E5E"/>
                </a:solidFill>
                <a:latin typeface="Arial"/>
                <a:cs typeface="Arial"/>
              </a:rPr>
              <a:t>called</a:t>
            </a:r>
            <a:r>
              <a:rPr sz="2109" spc="-60" dirty="0">
                <a:latin typeface="Arial"/>
                <a:cs typeface="Arial"/>
              </a:rPr>
              <a:t> </a:t>
            </a:r>
            <a:r>
              <a:rPr sz="2109" i="1" u="heavy" spc="-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clusters</a:t>
            </a:r>
            <a:endParaRPr sz="2109" dirty="0">
              <a:latin typeface="Arial"/>
              <a:cs typeface="Arial"/>
            </a:endParaRPr>
          </a:p>
          <a:p>
            <a:pPr marL="369694" marR="3572" indent="-361211">
              <a:spcBef>
                <a:spcPts val="1339"/>
              </a:spcBef>
              <a:buSzPct val="145000"/>
              <a:buChar char="•"/>
              <a:tabLst>
                <a:tab pos="369694" algn="l"/>
                <a:tab pos="370141" algn="l"/>
              </a:tabLst>
            </a:pPr>
            <a:r>
              <a:rPr sz="2109" dirty="0">
                <a:solidFill>
                  <a:srgbClr val="5E5E5E"/>
                </a:solidFill>
                <a:latin typeface="Arial"/>
                <a:cs typeface="Arial"/>
              </a:rPr>
              <a:t>Randomly Sample </a:t>
            </a:r>
            <a:r>
              <a:rPr sz="2109" b="1" i="1" dirty="0">
                <a:solidFill>
                  <a:srgbClr val="5E5E5E"/>
                </a:solidFill>
                <a:latin typeface="Arial"/>
                <a:cs typeface="Arial"/>
              </a:rPr>
              <a:t>k </a:t>
            </a:r>
            <a:r>
              <a:rPr sz="2109" dirty="0">
                <a:solidFill>
                  <a:srgbClr val="5E5E5E"/>
                </a:solidFill>
                <a:latin typeface="Arial"/>
                <a:cs typeface="Arial"/>
              </a:rPr>
              <a:t>clusters; and sample all</a:t>
            </a:r>
            <a:r>
              <a:rPr sz="2109" spc="-9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109" dirty="0">
                <a:solidFill>
                  <a:srgbClr val="5E5E5E"/>
                </a:solidFill>
                <a:latin typeface="Arial"/>
                <a:cs typeface="Arial"/>
              </a:rPr>
              <a:t>observations  within </a:t>
            </a:r>
            <a:r>
              <a:rPr sz="2109" spc="-4" dirty="0">
                <a:solidFill>
                  <a:srgbClr val="5E5E5E"/>
                </a:solidFill>
                <a:latin typeface="Arial"/>
                <a:cs typeface="Arial"/>
              </a:rPr>
              <a:t>those</a:t>
            </a:r>
            <a:r>
              <a:rPr sz="2109" spc="-2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109" dirty="0">
                <a:solidFill>
                  <a:srgbClr val="5E5E5E"/>
                </a:solidFill>
                <a:latin typeface="Arial"/>
                <a:cs typeface="Arial"/>
              </a:rPr>
              <a:t>clusters</a:t>
            </a:r>
            <a:endParaRPr sz="2109" dirty="0">
              <a:latin typeface="Arial"/>
              <a:cs typeface="Arial"/>
            </a:endParaRPr>
          </a:p>
          <a:p>
            <a:pPr marR="1434129" algn="r">
              <a:spcBef>
                <a:spcPts val="1730"/>
              </a:spcBef>
            </a:pPr>
            <a:r>
              <a:rPr sz="1687" b="1" spc="-4" dirty="0">
                <a:latin typeface="Arial"/>
                <a:cs typeface="Arial"/>
              </a:rPr>
              <a:t>Cluster</a:t>
            </a:r>
            <a:r>
              <a:rPr sz="1687" b="1" spc="-46" dirty="0">
                <a:latin typeface="Arial"/>
                <a:cs typeface="Arial"/>
              </a:rPr>
              <a:t> </a:t>
            </a:r>
            <a:r>
              <a:rPr sz="1687" b="1" spc="-4" dirty="0">
                <a:latin typeface="Arial"/>
                <a:cs typeface="Arial"/>
              </a:rPr>
              <a:t>2</a:t>
            </a:r>
            <a:endParaRPr sz="1687" dirty="0">
              <a:latin typeface="Arial"/>
              <a:cs typeface="Arial"/>
            </a:endParaRPr>
          </a:p>
        </p:txBody>
      </p:sp>
      <p:sp>
        <p:nvSpPr>
          <p:cNvPr id="27" name="object 6">
            <a:extLst>
              <a:ext uri="{FF2B5EF4-FFF2-40B4-BE49-F238E27FC236}">
                <a16:creationId xmlns:a16="http://schemas.microsoft.com/office/drawing/2014/main" id="{F1CC7665-3CCE-160C-AED8-57851A0D6A7F}"/>
              </a:ext>
            </a:extLst>
          </p:cNvPr>
          <p:cNvSpPr txBox="1"/>
          <p:nvPr/>
        </p:nvSpPr>
        <p:spPr>
          <a:xfrm>
            <a:off x="9189403" y="4031044"/>
            <a:ext cx="934910" cy="268639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30">
              <a:spcBef>
                <a:spcPts val="70"/>
              </a:spcBef>
            </a:pPr>
            <a:r>
              <a:rPr sz="1687" b="1" spc="-4" dirty="0">
                <a:latin typeface="Arial"/>
                <a:cs typeface="Arial"/>
              </a:rPr>
              <a:t>Cluster</a:t>
            </a:r>
            <a:r>
              <a:rPr sz="1687" b="1" spc="-39" dirty="0">
                <a:latin typeface="Arial"/>
                <a:cs typeface="Arial"/>
              </a:rPr>
              <a:t> </a:t>
            </a:r>
            <a:r>
              <a:rPr sz="1687" b="1" spc="-4" dirty="0">
                <a:latin typeface="Arial"/>
                <a:cs typeface="Arial"/>
              </a:rPr>
              <a:t>3</a:t>
            </a:r>
            <a:endParaRPr sz="168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721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3C3EB95-F7AB-1393-858E-B98EC92F934F}"/>
              </a:ext>
            </a:extLst>
          </p:cNvPr>
          <p:cNvSpPr txBox="1"/>
          <p:nvPr/>
        </p:nvSpPr>
        <p:spPr>
          <a:xfrm>
            <a:off x="803797" y="572001"/>
            <a:ext cx="8132885" cy="7232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100" dirty="0">
                <a:solidFill>
                  <a:srgbClr val="26468F"/>
                </a:solidFill>
                <a:latin typeface="Segoe UI"/>
                <a:cs typeface="Segoe UI"/>
              </a:rPr>
              <a:t>Multi-Stage Sampling</a:t>
            </a:r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DD74E670-3545-92B5-F1B8-EE6EB78C87F9}"/>
              </a:ext>
            </a:extLst>
          </p:cNvPr>
          <p:cNvSpPr/>
          <p:nvPr/>
        </p:nvSpPr>
        <p:spPr>
          <a:xfrm>
            <a:off x="2756049" y="3039911"/>
            <a:ext cx="7252114" cy="301528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266"/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5F23E213-4B24-B243-DCDC-F4D1FBC1F7E5}"/>
              </a:ext>
            </a:extLst>
          </p:cNvPr>
          <p:cNvSpPr txBox="1"/>
          <p:nvPr/>
        </p:nvSpPr>
        <p:spPr>
          <a:xfrm>
            <a:off x="2833915" y="5525325"/>
            <a:ext cx="934910" cy="268639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30">
              <a:spcBef>
                <a:spcPts val="70"/>
              </a:spcBef>
            </a:pPr>
            <a:r>
              <a:rPr sz="1687" b="1" spc="-4" dirty="0">
                <a:latin typeface="Arial"/>
                <a:cs typeface="Arial"/>
              </a:rPr>
              <a:t>Cluster</a:t>
            </a:r>
            <a:r>
              <a:rPr sz="1687" b="1" spc="-39" dirty="0">
                <a:latin typeface="Arial"/>
                <a:cs typeface="Arial"/>
              </a:rPr>
              <a:t> </a:t>
            </a:r>
            <a:r>
              <a:rPr sz="1687" b="1" spc="-4" dirty="0">
                <a:latin typeface="Arial"/>
                <a:cs typeface="Arial"/>
              </a:rPr>
              <a:t>1</a:t>
            </a:r>
            <a:endParaRPr sz="1687">
              <a:latin typeface="Arial"/>
              <a:cs typeface="Arial"/>
            </a:endParaRPr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B4E08412-43A8-E998-04B2-A48C84B31AE1}"/>
              </a:ext>
            </a:extLst>
          </p:cNvPr>
          <p:cNvSpPr txBox="1"/>
          <p:nvPr/>
        </p:nvSpPr>
        <p:spPr>
          <a:xfrm>
            <a:off x="895057" y="1682241"/>
            <a:ext cx="9202858" cy="1328756"/>
          </a:xfrm>
          <a:prstGeom prst="rect">
            <a:avLst/>
          </a:prstGeom>
        </p:spPr>
        <p:txBody>
          <a:bodyPr vert="horz" wrap="square" lIns="0" tIns="41968" rIns="0" bIns="0" rtlCol="0" anchor="t">
            <a:sp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9570" indent="-360680">
              <a:spcBef>
                <a:spcPts val="330"/>
              </a:spcBef>
              <a:buSzPct val="145000"/>
              <a:buChar char="•"/>
              <a:tabLst>
                <a:tab pos="369694" algn="l"/>
                <a:tab pos="370141" algn="l"/>
              </a:tabLst>
            </a:pPr>
            <a:r>
              <a:rPr sz="2109" dirty="0">
                <a:solidFill>
                  <a:srgbClr val="5E5E5E"/>
                </a:solidFill>
                <a:latin typeface="Arial"/>
                <a:cs typeface="Arial"/>
              </a:rPr>
              <a:t>Divide </a:t>
            </a:r>
            <a:r>
              <a:rPr sz="2109" spc="-4" dirty="0">
                <a:solidFill>
                  <a:srgbClr val="5E5E5E"/>
                </a:solidFill>
                <a:latin typeface="Arial"/>
                <a:cs typeface="Arial"/>
              </a:rPr>
              <a:t>population in heterogenous groups </a:t>
            </a:r>
            <a:r>
              <a:rPr sz="2109" dirty="0">
                <a:solidFill>
                  <a:srgbClr val="5E5E5E"/>
                </a:solidFill>
                <a:latin typeface="Arial"/>
                <a:cs typeface="Arial"/>
              </a:rPr>
              <a:t>called</a:t>
            </a:r>
            <a:r>
              <a:rPr sz="2109" spc="-46" dirty="0">
                <a:latin typeface="Arial"/>
                <a:cs typeface="Arial"/>
              </a:rPr>
              <a:t> </a:t>
            </a:r>
            <a:r>
              <a:rPr sz="2109" i="1" u="heavy" spc="-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clusters</a:t>
            </a:r>
            <a:endParaRPr lang="en-US" sz="2109" dirty="0">
              <a:latin typeface="Arial"/>
              <a:cs typeface="Arial"/>
            </a:endParaRPr>
          </a:p>
          <a:p>
            <a:pPr marL="369570" marR="216535" indent="-360680">
              <a:spcBef>
                <a:spcPts val="1339"/>
              </a:spcBef>
              <a:buSzPct val="145000"/>
              <a:buChar char="•"/>
              <a:tabLst>
                <a:tab pos="369694" algn="l"/>
                <a:tab pos="370141" algn="l"/>
              </a:tabLst>
            </a:pPr>
            <a:r>
              <a:rPr sz="2100" dirty="0">
                <a:solidFill>
                  <a:srgbClr val="5E5E5E"/>
                </a:solidFill>
                <a:latin typeface="Arial"/>
                <a:cs typeface="Arial"/>
              </a:rPr>
              <a:t>Randomly Sample </a:t>
            </a:r>
            <a:r>
              <a:rPr sz="2100" b="1" i="1" dirty="0">
                <a:solidFill>
                  <a:srgbClr val="5E5E5E"/>
                </a:solidFill>
                <a:latin typeface="Arial"/>
                <a:cs typeface="Arial"/>
              </a:rPr>
              <a:t>k </a:t>
            </a:r>
            <a:r>
              <a:rPr sz="2100" dirty="0">
                <a:solidFill>
                  <a:srgbClr val="5E5E5E"/>
                </a:solidFill>
                <a:latin typeface="Arial"/>
                <a:cs typeface="Arial"/>
              </a:rPr>
              <a:t>clusters; and do SRS within</a:t>
            </a:r>
            <a:r>
              <a:rPr sz="2100" spc="-9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5E5E5E"/>
                </a:solidFill>
                <a:latin typeface="Arial"/>
                <a:cs typeface="Arial"/>
              </a:rPr>
              <a:t>those</a:t>
            </a:r>
            <a:r>
              <a:rPr lang="en-GB" sz="2100" dirty="0">
                <a:solidFill>
                  <a:srgbClr val="5E5E5E"/>
                </a:solidFill>
                <a:latin typeface="Arial"/>
                <a:cs typeface="Arial"/>
              </a:rPr>
              <a:t> </a:t>
            </a:r>
            <a:r>
              <a:rPr lang="en-GB" sz="2100" spc="-4" dirty="0">
                <a:solidFill>
                  <a:srgbClr val="5E5E5E"/>
                </a:solidFill>
                <a:latin typeface="Arial"/>
                <a:cs typeface="Arial"/>
              </a:rPr>
              <a:t>clusters</a:t>
            </a:r>
            <a:endParaRPr lang="en-GB" sz="2100">
              <a:solidFill>
                <a:srgbClr val="000000"/>
              </a:solidFill>
              <a:latin typeface="Arial"/>
              <a:cs typeface="Arial"/>
            </a:endParaRPr>
          </a:p>
          <a:p>
            <a:pPr marR="1259840" algn="r">
              <a:spcBef>
                <a:spcPts val="1730"/>
              </a:spcBef>
              <a:tabLst>
                <a:tab pos="369694" algn="l"/>
                <a:tab pos="370141" algn="l"/>
              </a:tabLst>
            </a:pPr>
            <a:r>
              <a:rPr lang="en-GB" sz="1650" b="1" spc="-4" dirty="0">
                <a:solidFill>
                  <a:srgbClr val="000000"/>
                </a:solidFill>
                <a:latin typeface="Arial"/>
                <a:cs typeface="Arial"/>
              </a:rPr>
              <a:t>Cluster</a:t>
            </a:r>
            <a:r>
              <a:rPr sz="1650" b="1" spc="-46" dirty="0">
                <a:latin typeface="Arial"/>
                <a:cs typeface="Arial"/>
              </a:rPr>
              <a:t> </a:t>
            </a:r>
            <a:r>
              <a:rPr sz="1650" b="1" spc="-4" dirty="0">
                <a:latin typeface="Arial"/>
                <a:cs typeface="Arial"/>
              </a:rPr>
              <a:t>2</a:t>
            </a:r>
            <a:endParaRPr sz="1650">
              <a:latin typeface="Arial"/>
              <a:cs typeface="Arial"/>
            </a:endParaRPr>
          </a:p>
        </p:txBody>
      </p:sp>
      <p:sp>
        <p:nvSpPr>
          <p:cNvPr id="27" name="object 6">
            <a:extLst>
              <a:ext uri="{FF2B5EF4-FFF2-40B4-BE49-F238E27FC236}">
                <a16:creationId xmlns:a16="http://schemas.microsoft.com/office/drawing/2014/main" id="{0882E70C-1053-071B-9CB8-E3740A2305D6}"/>
              </a:ext>
            </a:extLst>
          </p:cNvPr>
          <p:cNvSpPr txBox="1"/>
          <p:nvPr/>
        </p:nvSpPr>
        <p:spPr>
          <a:xfrm>
            <a:off x="8951278" y="4150107"/>
            <a:ext cx="934910" cy="268639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30">
              <a:spcBef>
                <a:spcPts val="70"/>
              </a:spcBef>
            </a:pPr>
            <a:r>
              <a:rPr sz="1687" b="1" spc="-4" dirty="0">
                <a:latin typeface="Arial"/>
                <a:cs typeface="Arial"/>
              </a:rPr>
              <a:t>Cluster</a:t>
            </a:r>
            <a:r>
              <a:rPr sz="1687" b="1" spc="-39" dirty="0">
                <a:latin typeface="Arial"/>
                <a:cs typeface="Arial"/>
              </a:rPr>
              <a:t> </a:t>
            </a:r>
            <a:r>
              <a:rPr sz="1687" b="1" spc="-4" dirty="0">
                <a:latin typeface="Arial"/>
                <a:cs typeface="Arial"/>
              </a:rPr>
              <a:t>3</a:t>
            </a:r>
            <a:endParaRPr sz="168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175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30719D-4F44-BA79-4DC4-4459B3E27C90}"/>
              </a:ext>
            </a:extLst>
          </p:cNvPr>
          <p:cNvSpPr txBox="1"/>
          <p:nvPr/>
        </p:nvSpPr>
        <p:spPr>
          <a:xfrm>
            <a:off x="574177" y="534582"/>
            <a:ext cx="7168479" cy="7232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100" dirty="0">
                <a:solidFill>
                  <a:srgbClr val="26468F"/>
                </a:solidFill>
                <a:latin typeface="Segoe UI"/>
                <a:cs typeface="Segoe UI"/>
              </a:rPr>
              <a:t>Non-Probability Sampling</a:t>
            </a:r>
            <a:endParaRPr lang="en-US" sz="4100">
              <a:cs typeface="Calibri"/>
            </a:endParaRPr>
          </a:p>
        </p:txBody>
      </p:sp>
      <p:pic>
        <p:nvPicPr>
          <p:cNvPr id="38" name="Picture 38" descr="A picture containing diagram&#10;&#10;Description automatically generated">
            <a:extLst>
              <a:ext uri="{FF2B5EF4-FFF2-40B4-BE49-F238E27FC236}">
                <a16:creationId xmlns:a16="http://schemas.microsoft.com/office/drawing/2014/main" id="{B159B70A-7F81-CF9D-002E-4928F61C61C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5177" r="-207" b="-192"/>
          <a:stretch/>
        </p:blipFill>
        <p:spPr>
          <a:xfrm>
            <a:off x="2805793" y="1309812"/>
            <a:ext cx="6594041" cy="483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2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3C3EB95-F7AB-1393-858E-B98EC92F934F}"/>
              </a:ext>
            </a:extLst>
          </p:cNvPr>
          <p:cNvSpPr txBox="1"/>
          <p:nvPr/>
        </p:nvSpPr>
        <p:spPr>
          <a:xfrm>
            <a:off x="803797" y="572001"/>
            <a:ext cx="8978228" cy="7232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100" dirty="0">
                <a:solidFill>
                  <a:srgbClr val="26468F"/>
                </a:solidFill>
                <a:latin typeface="Segoe UI"/>
                <a:ea typeface="+mn-lt"/>
                <a:cs typeface="Segoe UI"/>
              </a:rPr>
              <a:t>Convenience/Accidental Sampling</a:t>
            </a:r>
            <a:endParaRPr lang="en-US" dirty="0"/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6E9F6BE7-85D3-B93E-D5FA-2306602F3998}"/>
              </a:ext>
            </a:extLst>
          </p:cNvPr>
          <p:cNvSpPr txBox="1"/>
          <p:nvPr/>
        </p:nvSpPr>
        <p:spPr>
          <a:xfrm>
            <a:off x="572487" y="1480456"/>
            <a:ext cx="11049550" cy="1106753"/>
          </a:xfrm>
          <a:prstGeom prst="rect">
            <a:avLst/>
          </a:prstGeom>
        </p:spPr>
        <p:txBody>
          <a:bodyPr vert="horz" wrap="square" lIns="0" tIns="8929" rIns="0" bIns="0" rtlCol="0" anchor="t">
            <a:sp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9570" marR="407670" indent="-360680">
              <a:spcBef>
                <a:spcPts val="70"/>
              </a:spcBef>
              <a:buSzPct val="145000"/>
              <a:buChar char="•"/>
              <a:tabLst>
                <a:tab pos="369694" algn="l"/>
                <a:tab pos="370141" algn="l"/>
              </a:tabLst>
            </a:pPr>
            <a:r>
              <a:rPr lang="en-GB" sz="2100" spc="-4" dirty="0">
                <a:solidFill>
                  <a:srgbClr val="5E5E5E"/>
                </a:solidFill>
                <a:latin typeface="Arial"/>
                <a:cs typeface="Arial"/>
              </a:rPr>
              <a:t>Members </a:t>
            </a:r>
            <a:r>
              <a:rPr lang="en-GB" sz="2100" dirty="0">
                <a:solidFill>
                  <a:srgbClr val="5E5E5E"/>
                </a:solidFill>
                <a:latin typeface="Arial"/>
                <a:cs typeface="Arial"/>
              </a:rPr>
              <a:t>of the </a:t>
            </a:r>
            <a:r>
              <a:rPr lang="en-GB" sz="2100" spc="-4" dirty="0">
                <a:solidFill>
                  <a:srgbClr val="5E5E5E"/>
                </a:solidFill>
                <a:latin typeface="Arial"/>
                <a:cs typeface="Arial"/>
              </a:rPr>
              <a:t>population are chosen based on their relative ease </a:t>
            </a:r>
            <a:r>
              <a:rPr lang="en-GB" sz="2100" dirty="0">
                <a:solidFill>
                  <a:srgbClr val="5E5E5E"/>
                </a:solidFill>
                <a:latin typeface="Arial"/>
                <a:cs typeface="Arial"/>
              </a:rPr>
              <a:t>of</a:t>
            </a:r>
            <a:r>
              <a:rPr lang="en-GB" sz="2100" spc="-18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lang="en-GB" sz="2100" dirty="0">
                <a:solidFill>
                  <a:srgbClr val="5E5E5E"/>
                </a:solidFill>
                <a:latin typeface="Arial"/>
                <a:cs typeface="Arial"/>
              </a:rPr>
              <a:t>access.</a:t>
            </a:r>
            <a:endParaRPr lang="en-US" sz="2100" dirty="0">
              <a:latin typeface="Arial"/>
              <a:cs typeface="Arial"/>
            </a:endParaRPr>
          </a:p>
          <a:p>
            <a:pPr marL="369570" marR="299085" indent="-360680">
              <a:spcBef>
                <a:spcPts val="984"/>
              </a:spcBef>
              <a:buSzPct val="145000"/>
              <a:buChar char="•"/>
              <a:tabLst>
                <a:tab pos="369694" algn="l"/>
                <a:tab pos="370141" algn="l"/>
              </a:tabLst>
            </a:pPr>
            <a:r>
              <a:rPr lang="en-GB" sz="2100" dirty="0">
                <a:solidFill>
                  <a:srgbClr val="5E5E5E"/>
                </a:solidFill>
                <a:latin typeface="Arial"/>
                <a:cs typeface="Arial"/>
              </a:rPr>
              <a:t>To </a:t>
            </a:r>
            <a:r>
              <a:rPr lang="en-GB" sz="2100" spc="-4" dirty="0">
                <a:solidFill>
                  <a:srgbClr val="5E5E5E"/>
                </a:solidFill>
                <a:latin typeface="Arial"/>
                <a:cs typeface="Arial"/>
              </a:rPr>
              <a:t>sample friends, </a:t>
            </a:r>
            <a:r>
              <a:rPr lang="en-GB" sz="2100" dirty="0">
                <a:solidFill>
                  <a:srgbClr val="5E5E5E"/>
                </a:solidFill>
                <a:latin typeface="Arial"/>
                <a:cs typeface="Arial"/>
              </a:rPr>
              <a:t>co-workers, </a:t>
            </a:r>
            <a:r>
              <a:rPr lang="en-GB" sz="2100" spc="-4" dirty="0">
                <a:solidFill>
                  <a:srgbClr val="5E5E5E"/>
                </a:solidFill>
                <a:latin typeface="Arial"/>
                <a:cs typeface="Arial"/>
              </a:rPr>
              <a:t>or shoppers </a:t>
            </a:r>
            <a:r>
              <a:rPr lang="en-GB" sz="2100" dirty="0">
                <a:solidFill>
                  <a:srgbClr val="5E5E5E"/>
                </a:solidFill>
                <a:latin typeface="Arial"/>
                <a:cs typeface="Arial"/>
              </a:rPr>
              <a:t>at </a:t>
            </a:r>
            <a:r>
              <a:rPr lang="en-GB" sz="2100" spc="-4" dirty="0">
                <a:solidFill>
                  <a:srgbClr val="5E5E5E"/>
                </a:solidFill>
                <a:latin typeface="Arial"/>
                <a:cs typeface="Arial"/>
              </a:rPr>
              <a:t>a single </a:t>
            </a:r>
            <a:r>
              <a:rPr lang="en-GB" sz="2100" dirty="0">
                <a:solidFill>
                  <a:srgbClr val="5E5E5E"/>
                </a:solidFill>
                <a:latin typeface="Arial"/>
                <a:cs typeface="Arial"/>
              </a:rPr>
              <a:t>mall, </a:t>
            </a:r>
            <a:r>
              <a:rPr lang="en-GB" sz="2100" spc="-4" dirty="0">
                <a:solidFill>
                  <a:srgbClr val="5E5E5E"/>
                </a:solidFill>
                <a:latin typeface="Arial"/>
                <a:cs typeface="Arial"/>
              </a:rPr>
              <a:t>are all examples </a:t>
            </a:r>
            <a:r>
              <a:rPr lang="en-GB" sz="2100" dirty="0">
                <a:solidFill>
                  <a:srgbClr val="5E5E5E"/>
                </a:solidFill>
                <a:latin typeface="Arial"/>
                <a:cs typeface="Arial"/>
              </a:rPr>
              <a:t>of </a:t>
            </a:r>
            <a:r>
              <a:rPr lang="en-GB" sz="2100" spc="-4" dirty="0">
                <a:solidFill>
                  <a:srgbClr val="5E5E5E"/>
                </a:solidFill>
                <a:latin typeface="Arial"/>
                <a:cs typeface="Arial"/>
              </a:rPr>
              <a:t>convenience</a:t>
            </a:r>
            <a:r>
              <a:rPr lang="en-GB" sz="2100" spc="-3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lang="en-GB" sz="2100" spc="-4" dirty="0">
                <a:solidFill>
                  <a:srgbClr val="5E5E5E"/>
                </a:solidFill>
                <a:latin typeface="Arial"/>
                <a:cs typeface="Arial"/>
              </a:rPr>
              <a:t>sampling.</a:t>
            </a:r>
            <a:endParaRPr lang="en-GB" sz="21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BC017A4D-DF6D-A32F-62B1-E91C012BCAB5}"/>
              </a:ext>
            </a:extLst>
          </p:cNvPr>
          <p:cNvSpPr/>
          <p:nvPr/>
        </p:nvSpPr>
        <p:spPr>
          <a:xfrm>
            <a:off x="2608521" y="3059751"/>
            <a:ext cx="6857681" cy="25078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365436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3C3EB95-F7AB-1393-858E-B98EC92F934F}"/>
              </a:ext>
            </a:extLst>
          </p:cNvPr>
          <p:cNvSpPr txBox="1"/>
          <p:nvPr/>
        </p:nvSpPr>
        <p:spPr>
          <a:xfrm>
            <a:off x="803797" y="572001"/>
            <a:ext cx="8132885" cy="7232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100" dirty="0">
                <a:solidFill>
                  <a:srgbClr val="26468F"/>
                </a:solidFill>
                <a:latin typeface="Segoe UI"/>
                <a:cs typeface="Segoe UI"/>
              </a:rPr>
              <a:t>Snowball Sampling</a:t>
            </a: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DF50A4FD-C70C-CB85-C127-A31B684FA95C}"/>
              </a:ext>
            </a:extLst>
          </p:cNvPr>
          <p:cNvSpPr txBox="1"/>
          <p:nvPr/>
        </p:nvSpPr>
        <p:spPr>
          <a:xfrm>
            <a:off x="567067" y="1581354"/>
            <a:ext cx="11057207" cy="1314502"/>
          </a:xfrm>
          <a:prstGeom prst="rect">
            <a:avLst/>
          </a:prstGeom>
        </p:spPr>
        <p:txBody>
          <a:bodyPr vert="horz" wrap="square" lIns="0" tIns="8929" rIns="0" bIns="0" rtlCol="0" anchor="t">
            <a:sp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9570" marR="355600" indent="-360680">
              <a:lnSpc>
                <a:spcPct val="150000"/>
              </a:lnSpc>
              <a:spcBef>
                <a:spcPts val="70"/>
              </a:spcBef>
              <a:buSzPct val="145000"/>
              <a:buChar char="•"/>
              <a:tabLst>
                <a:tab pos="369694" algn="l"/>
                <a:tab pos="370141" algn="l"/>
              </a:tabLst>
            </a:pPr>
            <a:r>
              <a:rPr sz="2100" dirty="0">
                <a:solidFill>
                  <a:srgbClr val="5E5E5E"/>
                </a:solidFill>
                <a:latin typeface="Arial"/>
                <a:cs typeface="Arial"/>
              </a:rPr>
              <a:t>The </a:t>
            </a:r>
            <a:r>
              <a:rPr sz="2100" spc="-4" dirty="0">
                <a:solidFill>
                  <a:srgbClr val="5E5E5E"/>
                </a:solidFill>
                <a:latin typeface="Arial"/>
                <a:cs typeface="Arial"/>
              </a:rPr>
              <a:t>first respondent refers </a:t>
            </a:r>
            <a:r>
              <a:rPr sz="2100" dirty="0">
                <a:solidFill>
                  <a:srgbClr val="5E5E5E"/>
                </a:solidFill>
                <a:latin typeface="Arial"/>
                <a:cs typeface="Arial"/>
              </a:rPr>
              <a:t>an </a:t>
            </a:r>
            <a:r>
              <a:rPr sz="2100" spc="-4" dirty="0">
                <a:solidFill>
                  <a:srgbClr val="5E5E5E"/>
                </a:solidFill>
                <a:latin typeface="Arial"/>
                <a:cs typeface="Arial"/>
              </a:rPr>
              <a:t>acquaintance. </a:t>
            </a:r>
            <a:endParaRPr lang="en-US" sz="21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69570" marR="355600" indent="-360680">
              <a:lnSpc>
                <a:spcPct val="150000"/>
              </a:lnSpc>
              <a:spcBef>
                <a:spcPts val="70"/>
              </a:spcBef>
              <a:buSzPct val="145000"/>
              <a:buChar char="•"/>
              <a:tabLst>
                <a:tab pos="369694" algn="l"/>
                <a:tab pos="370141" algn="l"/>
              </a:tabLst>
            </a:pPr>
            <a:r>
              <a:rPr sz="2100" dirty="0">
                <a:solidFill>
                  <a:srgbClr val="5E5E5E"/>
                </a:solidFill>
                <a:latin typeface="Arial"/>
                <a:cs typeface="Arial"/>
              </a:rPr>
              <a:t>The </a:t>
            </a:r>
            <a:r>
              <a:rPr sz="2100" spc="-4" dirty="0">
                <a:solidFill>
                  <a:srgbClr val="5E5E5E"/>
                </a:solidFill>
                <a:latin typeface="Arial"/>
                <a:cs typeface="Arial"/>
              </a:rPr>
              <a:t>friend</a:t>
            </a:r>
            <a:r>
              <a:rPr lang="en-GB" sz="2100" spc="-4" dirty="0">
                <a:solidFill>
                  <a:srgbClr val="5E5E5E"/>
                </a:solidFill>
                <a:latin typeface="Arial"/>
                <a:cs typeface="Arial"/>
              </a:rPr>
              <a:t> </a:t>
            </a:r>
            <a:r>
              <a:rPr sz="2100" spc="-4" dirty="0">
                <a:solidFill>
                  <a:srgbClr val="5E5E5E"/>
                </a:solidFill>
                <a:latin typeface="Arial"/>
                <a:cs typeface="Arial"/>
              </a:rPr>
              <a:t>also refers a friend, and so </a:t>
            </a:r>
            <a:r>
              <a:rPr sz="2100" dirty="0">
                <a:solidFill>
                  <a:srgbClr val="5E5E5E"/>
                </a:solidFill>
                <a:latin typeface="Arial"/>
                <a:cs typeface="Arial"/>
              </a:rPr>
              <a:t>on.</a:t>
            </a:r>
            <a:endParaRPr lang="en-US" sz="2100">
              <a:latin typeface="Arial"/>
              <a:cs typeface="Arial"/>
            </a:endParaRPr>
          </a:p>
          <a:p>
            <a:pPr>
              <a:spcBef>
                <a:spcPts val="7"/>
              </a:spcBef>
              <a:buClr>
                <a:srgbClr val="5E5E5E"/>
              </a:buClr>
              <a:buFont typeface="Arial"/>
              <a:buChar char="•"/>
              <a:tabLst>
                <a:tab pos="369694" algn="l"/>
                <a:tab pos="370141" algn="l"/>
              </a:tabLst>
            </a:pPr>
            <a:endParaRPr sz="2100" dirty="0">
              <a:latin typeface="Arial"/>
              <a:cs typeface="Arial"/>
            </a:endParaRP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F7C8164A-E59B-CA74-61D3-408371C81352}"/>
              </a:ext>
            </a:extLst>
          </p:cNvPr>
          <p:cNvSpPr/>
          <p:nvPr/>
        </p:nvSpPr>
        <p:spPr>
          <a:xfrm>
            <a:off x="3507063" y="2958345"/>
            <a:ext cx="5178704" cy="289502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265753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3C3EB95-F7AB-1393-858E-B98EC92F934F}"/>
              </a:ext>
            </a:extLst>
          </p:cNvPr>
          <p:cNvSpPr txBox="1"/>
          <p:nvPr/>
        </p:nvSpPr>
        <p:spPr>
          <a:xfrm>
            <a:off x="803797" y="572001"/>
            <a:ext cx="8132885" cy="7232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100" dirty="0">
                <a:solidFill>
                  <a:srgbClr val="26468F"/>
                </a:solidFill>
                <a:latin typeface="Segoe UI"/>
                <a:cs typeface="Segoe UI"/>
              </a:rPr>
              <a:t>Purposive/Judgmental Sampling</a:t>
            </a: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63D759EE-E90C-27A6-E92F-F171F88144A0}"/>
              </a:ext>
            </a:extLst>
          </p:cNvPr>
          <p:cNvSpPr txBox="1"/>
          <p:nvPr/>
        </p:nvSpPr>
        <p:spPr>
          <a:xfrm>
            <a:off x="622239" y="1581354"/>
            <a:ext cx="11066878" cy="1481214"/>
          </a:xfrm>
          <a:prstGeom prst="rect">
            <a:avLst/>
          </a:prstGeom>
        </p:spPr>
        <p:txBody>
          <a:bodyPr vert="horz" wrap="square" lIns="0" tIns="8929" rIns="0" bIns="0" rtlCol="0" anchor="t">
            <a:sp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9570" marR="332105" indent="-360680">
              <a:spcBef>
                <a:spcPts val="70"/>
              </a:spcBef>
              <a:buSzPct val="145000"/>
              <a:buChar char="•"/>
              <a:tabLst>
                <a:tab pos="369694" algn="l"/>
                <a:tab pos="370141" algn="l"/>
              </a:tabLst>
            </a:pPr>
            <a:r>
              <a:rPr sz="2100" dirty="0">
                <a:solidFill>
                  <a:srgbClr val="5E5E5E"/>
                </a:solidFill>
                <a:latin typeface="Arial"/>
                <a:cs typeface="Arial"/>
              </a:rPr>
              <a:t>The </a:t>
            </a:r>
            <a:r>
              <a:rPr sz="2100" spc="-4" dirty="0">
                <a:solidFill>
                  <a:srgbClr val="5E5E5E"/>
                </a:solidFill>
                <a:latin typeface="Arial"/>
                <a:cs typeface="Arial"/>
              </a:rPr>
              <a:t>researcher </a:t>
            </a:r>
            <a:r>
              <a:rPr sz="2100" dirty="0">
                <a:solidFill>
                  <a:srgbClr val="5E5E5E"/>
                </a:solidFill>
                <a:latin typeface="Arial"/>
                <a:cs typeface="Arial"/>
              </a:rPr>
              <a:t>chooses the sample based on who</a:t>
            </a:r>
            <a:r>
              <a:rPr sz="2100" spc="-11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100" spc="-4" dirty="0">
                <a:solidFill>
                  <a:srgbClr val="5E5E5E"/>
                </a:solidFill>
                <a:latin typeface="Arial"/>
                <a:cs typeface="Arial"/>
              </a:rPr>
              <a:t>they think would be appropriate </a:t>
            </a:r>
            <a:r>
              <a:rPr sz="2100" dirty="0">
                <a:solidFill>
                  <a:srgbClr val="5E5E5E"/>
                </a:solidFill>
                <a:latin typeface="Arial"/>
                <a:cs typeface="Arial"/>
              </a:rPr>
              <a:t>for the</a:t>
            </a:r>
            <a:r>
              <a:rPr sz="2100" spc="-3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5E5E5E"/>
                </a:solidFill>
                <a:latin typeface="Arial"/>
                <a:cs typeface="Arial"/>
              </a:rPr>
              <a:t>study.</a:t>
            </a:r>
            <a:endParaRPr lang="en-US" sz="2100" dirty="0">
              <a:latin typeface="Arial"/>
              <a:cs typeface="Arial"/>
            </a:endParaRPr>
          </a:p>
          <a:p>
            <a:pPr marL="369570" marR="3175" indent="-360680">
              <a:spcBef>
                <a:spcPts val="1410"/>
              </a:spcBef>
              <a:buSzPct val="145000"/>
              <a:buFontTx/>
              <a:buChar char="•"/>
              <a:tabLst>
                <a:tab pos="369694" algn="l"/>
                <a:tab pos="370141" algn="l"/>
              </a:tabLst>
            </a:pPr>
            <a:r>
              <a:rPr sz="2100" dirty="0">
                <a:solidFill>
                  <a:srgbClr val="5E5E5E"/>
                </a:solidFill>
                <a:latin typeface="Arial"/>
                <a:cs typeface="Arial"/>
              </a:rPr>
              <a:t>This is </a:t>
            </a:r>
            <a:r>
              <a:rPr sz="2100" spc="-4" dirty="0">
                <a:solidFill>
                  <a:srgbClr val="5E5E5E"/>
                </a:solidFill>
                <a:latin typeface="Arial"/>
                <a:cs typeface="Arial"/>
              </a:rPr>
              <a:t>used </a:t>
            </a:r>
            <a:r>
              <a:rPr lang="en-US" sz="2100" dirty="0">
                <a:solidFill>
                  <a:srgbClr val="5E5E5E"/>
                </a:solidFill>
                <a:latin typeface="Arial"/>
                <a:cs typeface="Arial"/>
              </a:rPr>
              <a:t>primarily </a:t>
            </a:r>
            <a:r>
              <a:rPr sz="2100" dirty="0">
                <a:solidFill>
                  <a:srgbClr val="5E5E5E"/>
                </a:solidFill>
                <a:latin typeface="Arial"/>
                <a:cs typeface="Arial"/>
              </a:rPr>
              <a:t>when the interest of the </a:t>
            </a:r>
            <a:r>
              <a:rPr sz="2100" spc="-4" dirty="0">
                <a:solidFill>
                  <a:srgbClr val="5E5E5E"/>
                </a:solidFill>
                <a:latin typeface="Arial"/>
                <a:cs typeface="Arial"/>
              </a:rPr>
              <a:t>research </a:t>
            </a:r>
            <a:r>
              <a:rPr sz="2100" dirty="0">
                <a:solidFill>
                  <a:srgbClr val="5E5E5E"/>
                </a:solidFill>
                <a:latin typeface="Arial"/>
                <a:cs typeface="Arial"/>
              </a:rPr>
              <a:t>is on a </a:t>
            </a:r>
            <a:r>
              <a:rPr sz="2100" spc="-4" dirty="0">
                <a:solidFill>
                  <a:srgbClr val="5E5E5E"/>
                </a:solidFill>
                <a:latin typeface="Arial"/>
                <a:cs typeface="Arial"/>
              </a:rPr>
              <a:t>specific </a:t>
            </a:r>
            <a:r>
              <a:rPr sz="2100" dirty="0">
                <a:solidFill>
                  <a:srgbClr val="5E5E5E"/>
                </a:solidFill>
                <a:latin typeface="Arial"/>
                <a:cs typeface="Arial"/>
              </a:rPr>
              <a:t>field</a:t>
            </a:r>
            <a:r>
              <a:rPr sz="2100" spc="-9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5E5E5E"/>
                </a:solidFill>
                <a:latin typeface="Arial"/>
                <a:cs typeface="Arial"/>
              </a:rPr>
              <a:t>or</a:t>
            </a:r>
            <a:r>
              <a:rPr lang="en-GB" sz="2100" dirty="0">
                <a:solidFill>
                  <a:srgbClr val="5E5E5E"/>
                </a:solidFill>
                <a:latin typeface="Arial"/>
                <a:cs typeface="Arial"/>
              </a:rPr>
              <a:t> </a:t>
            </a:r>
            <a:r>
              <a:rPr sz="210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100" spc="-4" dirty="0">
                <a:solidFill>
                  <a:srgbClr val="5E5E5E"/>
                </a:solidFill>
                <a:latin typeface="Arial"/>
                <a:cs typeface="Arial"/>
              </a:rPr>
              <a:t>a small</a:t>
            </a:r>
            <a:r>
              <a:rPr sz="2100" spc="-7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2100" spc="-4" dirty="0">
                <a:solidFill>
                  <a:srgbClr val="5E5E5E"/>
                </a:solidFill>
                <a:latin typeface="Arial"/>
                <a:cs typeface="Arial"/>
              </a:rPr>
              <a:t>group.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950F9F57-AB7B-32FA-9054-DB12E05CF593}"/>
              </a:ext>
            </a:extLst>
          </p:cNvPr>
          <p:cNvSpPr/>
          <p:nvPr/>
        </p:nvSpPr>
        <p:spPr>
          <a:xfrm>
            <a:off x="2739488" y="3482318"/>
            <a:ext cx="6845775" cy="23768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31140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30719D-4F44-BA79-4DC4-4459B3E27C90}"/>
              </a:ext>
            </a:extLst>
          </p:cNvPr>
          <p:cNvSpPr txBox="1"/>
          <p:nvPr/>
        </p:nvSpPr>
        <p:spPr>
          <a:xfrm>
            <a:off x="839516" y="476751"/>
            <a:ext cx="7168479" cy="7213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100" dirty="0">
                <a:solidFill>
                  <a:srgbClr val="26468F"/>
                </a:solidFill>
                <a:latin typeface="Segoe UI"/>
                <a:cs typeface="Segoe UI"/>
              </a:rPr>
              <a:t>Types of Data Collection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FB265-CC86-E936-4E90-61C1719FE03E}"/>
              </a:ext>
            </a:extLst>
          </p:cNvPr>
          <p:cNvSpPr txBox="1"/>
          <p:nvPr/>
        </p:nvSpPr>
        <p:spPr>
          <a:xfrm>
            <a:off x="1036841" y="1872537"/>
            <a:ext cx="7794876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dirty="0"/>
              <a:t>There are 4 types of data. Each data type has different data models:</a:t>
            </a:r>
            <a:endParaRPr lang="en-US" dirty="0">
              <a:ea typeface="+mn-lt"/>
              <a:cs typeface="+mn-lt"/>
            </a:endParaRPr>
          </a:p>
          <a:p>
            <a:pPr marL="285750" indent="-285750" defTabSz="457200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800100" lvl="1" indent="-342900" defTabSz="457200">
              <a:buFont typeface="Arial,Sans-Serif"/>
              <a:buChar char="•"/>
            </a:pPr>
            <a:r>
              <a:rPr lang="en-US" dirty="0"/>
              <a:t>Cross-sectional</a:t>
            </a:r>
            <a:endParaRPr lang="en-US" dirty="0">
              <a:ea typeface="+mn-lt"/>
              <a:cs typeface="+mn-lt"/>
            </a:endParaRPr>
          </a:p>
          <a:p>
            <a:pPr marL="800100" lvl="1" indent="-342900" defTabSz="457200">
              <a:buFont typeface="Arial,Sans-Serif"/>
              <a:buChar char="•"/>
            </a:pPr>
            <a:r>
              <a:rPr lang="en-US" dirty="0"/>
              <a:t>Time-series</a:t>
            </a:r>
            <a:endParaRPr lang="en-US" dirty="0">
              <a:ea typeface="+mn-lt"/>
              <a:cs typeface="+mn-lt"/>
            </a:endParaRPr>
          </a:p>
          <a:p>
            <a:pPr marL="800100" lvl="1" indent="-342900" defTabSz="457200">
              <a:buFont typeface="Arial,Sans-Serif"/>
              <a:buChar char="•"/>
            </a:pPr>
            <a:r>
              <a:rPr lang="en-US" dirty="0"/>
              <a:t>Panel </a:t>
            </a:r>
            <a:endParaRPr lang="en-US" dirty="0">
              <a:ea typeface="+mn-lt"/>
              <a:cs typeface="+mn-lt"/>
            </a:endParaRPr>
          </a:p>
          <a:p>
            <a:pPr marL="800100" lvl="1" indent="-342900" defTabSz="457200">
              <a:buFont typeface="Arial,Sans-Serif"/>
              <a:buChar char="•"/>
            </a:pPr>
            <a:r>
              <a:rPr lang="en-US" dirty="0"/>
              <a:t>Pooled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885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3C3EB95-F7AB-1393-858E-B98EC92F934F}"/>
              </a:ext>
            </a:extLst>
          </p:cNvPr>
          <p:cNvSpPr txBox="1"/>
          <p:nvPr/>
        </p:nvSpPr>
        <p:spPr>
          <a:xfrm>
            <a:off x="803797" y="572001"/>
            <a:ext cx="8132885" cy="7232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100" dirty="0">
                <a:solidFill>
                  <a:srgbClr val="26468F"/>
                </a:solidFill>
                <a:latin typeface="Segoe UI"/>
                <a:cs typeface="Segoe UI"/>
              </a:rPr>
              <a:t>Quota Sampling?</a:t>
            </a:r>
          </a:p>
        </p:txBody>
      </p:sp>
      <p:pic>
        <p:nvPicPr>
          <p:cNvPr id="39" name="Picture 39">
            <a:extLst>
              <a:ext uri="{FF2B5EF4-FFF2-40B4-BE49-F238E27FC236}">
                <a16:creationId xmlns:a16="http://schemas.microsoft.com/office/drawing/2014/main" id="{F10AF1C4-5B61-0D15-5DDC-1E0F3B09D75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6301" r="-310" b="17555"/>
          <a:stretch/>
        </p:blipFill>
        <p:spPr>
          <a:xfrm>
            <a:off x="1404258" y="1710422"/>
            <a:ext cx="9138592" cy="330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7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30719D-4F44-BA79-4DC4-4459B3E27C90}"/>
              </a:ext>
            </a:extLst>
          </p:cNvPr>
          <p:cNvSpPr txBox="1"/>
          <p:nvPr/>
        </p:nvSpPr>
        <p:spPr>
          <a:xfrm>
            <a:off x="839516" y="476751"/>
            <a:ext cx="7168479" cy="7232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100" dirty="0">
                <a:solidFill>
                  <a:srgbClr val="26468F"/>
                </a:solidFill>
                <a:latin typeface="Segoe UI"/>
                <a:cs typeface="Segoe UI"/>
              </a:rPr>
              <a:t>Class Imbalance</a:t>
            </a:r>
            <a:endParaRPr lang="en-US" dirty="0"/>
          </a:p>
        </p:txBody>
      </p:sp>
      <p:pic>
        <p:nvPicPr>
          <p:cNvPr id="49" name="Picture 49" descr="A picture containing diagram&#10;&#10;Description automatically generated">
            <a:extLst>
              <a:ext uri="{FF2B5EF4-FFF2-40B4-BE49-F238E27FC236}">
                <a16:creationId xmlns:a16="http://schemas.microsoft.com/office/drawing/2014/main" id="{F44146BD-CEF2-EB9B-6039-DC33300701A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144" b="5928"/>
          <a:stretch/>
        </p:blipFill>
        <p:spPr>
          <a:xfrm>
            <a:off x="1783557" y="1357182"/>
            <a:ext cx="8220084" cy="43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0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30719D-4F44-BA79-4DC4-4459B3E27C90}"/>
              </a:ext>
            </a:extLst>
          </p:cNvPr>
          <p:cNvSpPr txBox="1"/>
          <p:nvPr/>
        </p:nvSpPr>
        <p:spPr>
          <a:xfrm>
            <a:off x="839516" y="476751"/>
            <a:ext cx="7168479" cy="7232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100" dirty="0">
                <a:solidFill>
                  <a:srgbClr val="26468F"/>
                </a:solidFill>
                <a:latin typeface="Segoe UI"/>
                <a:cs typeface="Segoe UI"/>
              </a:rPr>
              <a:t>Class Imbalance</a:t>
            </a:r>
            <a:endParaRPr lang="en-US" dirty="0"/>
          </a:p>
        </p:txBody>
      </p:sp>
      <p:pic>
        <p:nvPicPr>
          <p:cNvPr id="52" name="Picture 52" descr="Chart, bar chart&#10;&#10;Description automatically generated">
            <a:extLst>
              <a:ext uri="{FF2B5EF4-FFF2-40B4-BE49-F238E27FC236}">
                <a16:creationId xmlns:a16="http://schemas.microsoft.com/office/drawing/2014/main" id="{699BDB64-F80A-6D32-F4A6-9AB7B8AC1A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66900" y="1263555"/>
            <a:ext cx="7668985" cy="472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1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30719D-4F44-BA79-4DC4-4459B3E27C90}"/>
              </a:ext>
            </a:extLst>
          </p:cNvPr>
          <p:cNvSpPr txBox="1"/>
          <p:nvPr/>
        </p:nvSpPr>
        <p:spPr>
          <a:xfrm>
            <a:off x="839516" y="476751"/>
            <a:ext cx="7168479" cy="7232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100" dirty="0">
                <a:solidFill>
                  <a:srgbClr val="26468F"/>
                </a:solidFill>
                <a:latin typeface="Segoe UI"/>
                <a:cs typeface="Segoe UI"/>
              </a:rPr>
              <a:t>Class Imbalance</a:t>
            </a:r>
            <a:endParaRPr lang="en-US" dirty="0"/>
          </a:p>
        </p:txBody>
      </p:sp>
      <p:pic>
        <p:nvPicPr>
          <p:cNvPr id="37" name="Picture 37" descr="Table&#10;&#10;Description automatically generated">
            <a:extLst>
              <a:ext uri="{FF2B5EF4-FFF2-40B4-BE49-F238E27FC236}">
                <a16:creationId xmlns:a16="http://schemas.microsoft.com/office/drawing/2014/main" id="{19B278FE-514D-EFB2-565D-349DACAC47D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2648" t="12761" r="8827" b="-464"/>
          <a:stretch/>
        </p:blipFill>
        <p:spPr>
          <a:xfrm>
            <a:off x="1297746" y="1292259"/>
            <a:ext cx="9364604" cy="420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3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30719D-4F44-BA79-4DC4-4459B3E27C90}"/>
              </a:ext>
            </a:extLst>
          </p:cNvPr>
          <p:cNvSpPr txBox="1"/>
          <p:nvPr/>
        </p:nvSpPr>
        <p:spPr>
          <a:xfrm>
            <a:off x="839516" y="476751"/>
            <a:ext cx="8347197" cy="7232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100" dirty="0">
                <a:solidFill>
                  <a:srgbClr val="26468F"/>
                </a:solidFill>
                <a:latin typeface="Segoe UI"/>
                <a:cs typeface="Segoe UI"/>
              </a:rPr>
              <a:t>How to handle Class Imbalance</a:t>
            </a:r>
            <a:endParaRPr lang="en-US" dirty="0"/>
          </a:p>
        </p:txBody>
      </p:sp>
      <p:pic>
        <p:nvPicPr>
          <p:cNvPr id="37" name="Picture 37" descr="Chart, bar chart&#10;&#10;Description automatically generated">
            <a:extLst>
              <a:ext uri="{FF2B5EF4-FFF2-40B4-BE49-F238E27FC236}">
                <a16:creationId xmlns:a16="http://schemas.microsoft.com/office/drawing/2014/main" id="{2A6E17A2-781E-E97B-9963-B2A67F71F8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5400" y="2059925"/>
            <a:ext cx="9220200" cy="272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1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30719D-4F44-BA79-4DC4-4459B3E27C90}"/>
              </a:ext>
            </a:extLst>
          </p:cNvPr>
          <p:cNvSpPr txBox="1"/>
          <p:nvPr/>
        </p:nvSpPr>
        <p:spPr>
          <a:xfrm>
            <a:off x="839516" y="476751"/>
            <a:ext cx="10519325" cy="7232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100" dirty="0">
                <a:solidFill>
                  <a:srgbClr val="26468F"/>
                </a:solidFill>
                <a:latin typeface="Segoe UI"/>
                <a:cs typeface="Segoe UI"/>
              </a:rPr>
              <a:t>Data Assumptions &amp; Conditions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8620BC-929D-1A8A-856C-EE0C0B14C3F2}"/>
              </a:ext>
            </a:extLst>
          </p:cNvPr>
          <p:cNvSpPr txBox="1"/>
          <p:nvPr/>
        </p:nvSpPr>
        <p:spPr>
          <a:xfrm>
            <a:off x="1001123" y="2634537"/>
            <a:ext cx="9485563" cy="20026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85750" defTabSz="457200">
              <a:lnSpc>
                <a:spcPct val="150000"/>
              </a:lnSpc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Linearity in parameters (Only holds for Linear regression)</a:t>
            </a:r>
            <a:endParaRPr lang="en-US" sz="2000">
              <a:cs typeface="Calibri" panose="020F0502020204030204"/>
            </a:endParaRPr>
          </a:p>
          <a:p>
            <a:pPr marL="285750" indent="-285750" defTabSz="457200">
              <a:lnSpc>
                <a:spcPct val="150000"/>
              </a:lnSpc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Variables follow normal distribution (random sampling)</a:t>
            </a:r>
          </a:p>
          <a:p>
            <a:pPr marL="285750" indent="-285750" defTabSz="457200">
              <a:lnSpc>
                <a:spcPct val="150000"/>
              </a:lnSpc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No multicollinearity</a:t>
            </a:r>
          </a:p>
          <a:p>
            <a:pPr marL="285750" indent="-285750" defTabSz="457200">
              <a:lnSpc>
                <a:spcPct val="150000"/>
              </a:lnSpc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No heteroscedasticity (constant variance)</a:t>
            </a:r>
          </a:p>
          <a:p>
            <a:pPr marL="285750" indent="-285750" defTabSz="457200">
              <a:lnSpc>
                <a:spcPct val="150000"/>
              </a:lnSpc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Avoid misspecification error</a:t>
            </a:r>
          </a:p>
          <a:p>
            <a:pPr marL="285750" indent="-285750" defTabSz="457200">
              <a:lnSpc>
                <a:spcPct val="150000"/>
              </a:lnSpc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Avoid omitted variable bias</a:t>
            </a:r>
          </a:p>
          <a:p>
            <a:pPr marL="285750" indent="-285750" defTabSz="457200">
              <a:lnSpc>
                <a:spcPct val="150000"/>
              </a:lnSpc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Variable precision </a:t>
            </a:r>
          </a:p>
          <a:p>
            <a:pPr marL="285750" indent="-285750" defTabSz="457200">
              <a:lnSpc>
                <a:spcPct val="150000"/>
              </a:lnSpc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No influential outliers</a:t>
            </a:r>
          </a:p>
          <a:p>
            <a:pPr defTabSz="457200">
              <a:lnSpc>
                <a:spcPct val="150000"/>
              </a:lnSpc>
            </a:pPr>
            <a:endParaRPr lang="en-US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578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8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EBD4ED9C-7F79-4CD5-8D2F-881A4165F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1000" y="0"/>
            <a:ext cx="11429999" cy="6858000"/>
          </a:xfr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A79CAF6-6583-4F07-AF51-252C1F450524}"/>
              </a:ext>
            </a:extLst>
          </p:cNvPr>
          <p:cNvGrpSpPr/>
          <p:nvPr/>
        </p:nvGrpSpPr>
        <p:grpSpPr>
          <a:xfrm>
            <a:off x="4725944" y="6209525"/>
            <a:ext cx="2740112" cy="293649"/>
            <a:chOff x="648929" y="6725750"/>
            <a:chExt cx="2922786" cy="313226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4B1864A1-38D0-4A55-9338-B4E3E0A2C3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67896" b="349"/>
            <a:stretch/>
          </p:blipFill>
          <p:spPr>
            <a:xfrm>
              <a:off x="648929" y="6725750"/>
              <a:ext cx="1027471" cy="313226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104334-7AA8-4676-972F-40B3BBFB66A3}"/>
                </a:ext>
              </a:extLst>
            </p:cNvPr>
            <p:cNvSpPr/>
            <p:nvPr/>
          </p:nvSpPr>
          <p:spPr>
            <a:xfrm>
              <a:off x="1589634" y="6743863"/>
              <a:ext cx="198208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25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 and Certification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130A103-B572-4461-8648-DB706F57A759}"/>
              </a:ext>
            </a:extLst>
          </p:cNvPr>
          <p:cNvSpPr txBox="1"/>
          <p:nvPr/>
        </p:nvSpPr>
        <p:spPr>
          <a:xfrm>
            <a:off x="3819885" y="2952908"/>
            <a:ext cx="6393656" cy="952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25">
                <a:solidFill>
                  <a:schemeClr val="bg1"/>
                </a:solidFill>
                <a:latin typeface="Open Sans 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3846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30719D-4F44-BA79-4DC4-4459B3E27C90}"/>
              </a:ext>
            </a:extLst>
          </p:cNvPr>
          <p:cNvSpPr txBox="1"/>
          <p:nvPr/>
        </p:nvSpPr>
        <p:spPr>
          <a:xfrm>
            <a:off x="839516" y="476751"/>
            <a:ext cx="7168479" cy="7213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100" dirty="0">
                <a:solidFill>
                  <a:srgbClr val="26468F"/>
                </a:solidFill>
                <a:latin typeface="Segoe UI"/>
                <a:cs typeface="Segoe UI"/>
              </a:rPr>
              <a:t>Types of Data Collection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576CC0-8BBC-4D6B-8968-233CA5CAA803}"/>
              </a:ext>
            </a:extLst>
          </p:cNvPr>
          <p:cNvGrpSpPr/>
          <p:nvPr/>
        </p:nvGrpSpPr>
        <p:grpSpPr>
          <a:xfrm>
            <a:off x="1605593" y="1964898"/>
            <a:ext cx="2920796" cy="2579768"/>
            <a:chOff x="6763747" y="1759744"/>
            <a:chExt cx="2920796" cy="257976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D45666-9C1C-EC4B-CD6A-EFECC1AE7F11}"/>
                </a:ext>
              </a:extLst>
            </p:cNvPr>
            <p:cNvSpPr txBox="1"/>
            <p:nvPr/>
          </p:nvSpPr>
          <p:spPr>
            <a:xfrm>
              <a:off x="6763747" y="3634662"/>
              <a:ext cx="2675189" cy="7048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lvl="1" defTabSz="457200"/>
              <a:r>
                <a:rPr lang="en-US" b="1" dirty="0">
                  <a:ea typeface="+mn-lt"/>
                  <a:cs typeface="+mn-lt"/>
                </a:rPr>
                <a:t>Cross-sectional Data</a:t>
              </a:r>
            </a:p>
          </p:txBody>
        </p:sp>
        <p:pic>
          <p:nvPicPr>
            <p:cNvPr id="29" name="Picture 29" descr="Table&#10;&#10;Description automatically generated">
              <a:extLst>
                <a:ext uri="{FF2B5EF4-FFF2-40B4-BE49-F238E27FC236}">
                  <a16:creationId xmlns:a16="http://schemas.microsoft.com/office/drawing/2014/main" id="{BC4E0EFA-BB8F-397E-8BCB-8F7511664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88956" y="1759744"/>
              <a:ext cx="2795587" cy="1969293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471A66-8016-0D70-CD4C-90F6061B14B9}"/>
              </a:ext>
            </a:extLst>
          </p:cNvPr>
          <p:cNvGrpSpPr/>
          <p:nvPr/>
        </p:nvGrpSpPr>
        <p:grpSpPr>
          <a:xfrm>
            <a:off x="7243661" y="1337712"/>
            <a:ext cx="2675189" cy="3920413"/>
            <a:chOff x="1382122" y="1454943"/>
            <a:chExt cx="2675189" cy="392041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5F0B511-18F2-F2B4-5A26-A6C46AD2E191}"/>
                </a:ext>
              </a:extLst>
            </p:cNvPr>
            <p:cNvSpPr txBox="1"/>
            <p:nvPr/>
          </p:nvSpPr>
          <p:spPr>
            <a:xfrm>
              <a:off x="1382122" y="4670506"/>
              <a:ext cx="2675189" cy="7048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lvl="1" defTabSz="457200"/>
              <a:r>
                <a:rPr lang="en-US" b="1" dirty="0">
                  <a:ea typeface="+mn-lt"/>
                  <a:cs typeface="+mn-lt"/>
                </a:rPr>
                <a:t>Time-series Data</a:t>
              </a:r>
            </a:p>
          </p:txBody>
        </p:sp>
        <p:pic>
          <p:nvPicPr>
            <p:cNvPr id="30" name="Picture 30" descr="Table&#10;&#10;Description automatically generated">
              <a:extLst>
                <a:ext uri="{FF2B5EF4-FFF2-40B4-BE49-F238E27FC236}">
                  <a16:creationId xmlns:a16="http://schemas.microsoft.com/office/drawing/2014/main" id="{98A7397B-DD36-B61E-E412-811983EC7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43037" y="1454943"/>
              <a:ext cx="2543175" cy="3209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64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30719D-4F44-BA79-4DC4-4459B3E27C90}"/>
              </a:ext>
            </a:extLst>
          </p:cNvPr>
          <p:cNvSpPr txBox="1"/>
          <p:nvPr/>
        </p:nvSpPr>
        <p:spPr>
          <a:xfrm>
            <a:off x="839516" y="476751"/>
            <a:ext cx="7168479" cy="7213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100" dirty="0">
                <a:solidFill>
                  <a:srgbClr val="26468F"/>
                </a:solidFill>
                <a:latin typeface="Segoe UI"/>
                <a:cs typeface="Segoe UI"/>
              </a:rPr>
              <a:t>Types of Data Collection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41F1B4-1B50-0FE8-6E49-DD477364D0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99316" y="1758126"/>
            <a:ext cx="8414951" cy="3943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BF35A5-DA51-0557-91EE-03EDD68BD557}"/>
              </a:ext>
            </a:extLst>
          </p:cNvPr>
          <p:cNvSpPr txBox="1"/>
          <p:nvPr/>
        </p:nvSpPr>
        <p:spPr>
          <a:xfrm>
            <a:off x="5055752" y="5602186"/>
            <a:ext cx="2675189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1" defTabSz="457200"/>
            <a:r>
              <a:rPr lang="en-US" b="1" dirty="0">
                <a:ea typeface="+mn-lt"/>
                <a:cs typeface="+mn-lt"/>
              </a:rPr>
              <a:t>Panel Data</a:t>
            </a:r>
          </a:p>
        </p:txBody>
      </p:sp>
    </p:spTree>
    <p:extLst>
      <p:ext uri="{BB962C8B-B14F-4D97-AF65-F5344CB8AC3E}">
        <p14:creationId xmlns:p14="http://schemas.microsoft.com/office/powerpoint/2010/main" val="279824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688B4A6-C91E-4933-38DE-9C51FB77A8C8}"/>
                  </a:ext>
                </a:extLst>
              </p14:cNvPr>
              <p14:cNvContentPartPr/>
              <p14:nvPr/>
            </p14:nvContentPartPr>
            <p14:xfrm>
              <a:off x="675750" y="2162010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688B4A6-C91E-4933-38DE-9C51FB77A8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7110" y="215301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A7DBA4E-C0A9-0A64-9329-81647DD6CE4A}"/>
              </a:ext>
            </a:extLst>
          </p:cNvPr>
          <p:cNvGrpSpPr/>
          <p:nvPr/>
        </p:nvGrpSpPr>
        <p:grpSpPr>
          <a:xfrm>
            <a:off x="1846830" y="1028370"/>
            <a:ext cx="599760" cy="3089160"/>
            <a:chOff x="1846830" y="1028370"/>
            <a:chExt cx="599760" cy="308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C6C95FD-0FC8-3A82-F7B9-6A7C7EA80BD6}"/>
                    </a:ext>
                  </a:extLst>
                </p14:cNvPr>
                <p14:cNvContentPartPr/>
                <p14:nvPr/>
              </p14:nvContentPartPr>
              <p14:xfrm>
                <a:off x="1846830" y="1542810"/>
                <a:ext cx="564480" cy="25747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C6C95FD-0FC8-3A82-F7B9-6A7C7EA80BD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37830" y="1533810"/>
                  <a:ext cx="582120" cy="259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6EA7779-3A20-857C-023D-F80A31ABFAC4}"/>
                    </a:ext>
                  </a:extLst>
                </p14:cNvPr>
                <p14:cNvContentPartPr/>
                <p14:nvPr/>
              </p14:nvContentPartPr>
              <p14:xfrm>
                <a:off x="2314110" y="1121970"/>
                <a:ext cx="67680" cy="143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6EA7779-3A20-857C-023D-F80A31ABFAC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05470" y="1112970"/>
                  <a:ext cx="853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CB278ED-61E5-1056-F407-939D24EB0BE3}"/>
                    </a:ext>
                  </a:extLst>
                </p14:cNvPr>
                <p14:cNvContentPartPr/>
                <p14:nvPr/>
              </p14:nvContentPartPr>
              <p14:xfrm>
                <a:off x="2333190" y="1266690"/>
                <a:ext cx="113400" cy="10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CB278ED-61E5-1056-F407-939D24EB0BE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24550" y="1257690"/>
                  <a:ext cx="1310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08A1D43-78F0-3E99-8DAD-D6841F76BB12}"/>
                    </a:ext>
                  </a:extLst>
                </p14:cNvPr>
                <p14:cNvContentPartPr/>
                <p14:nvPr/>
              </p14:nvContentPartPr>
              <p14:xfrm>
                <a:off x="2094870" y="1028370"/>
                <a:ext cx="176400" cy="268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08A1D43-78F0-3E99-8DAD-D6841F76BB1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86230" y="1019370"/>
                  <a:ext cx="1940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5A30325-8B0E-6D45-37D3-C40C32A12CAC}"/>
                    </a:ext>
                  </a:extLst>
                </p14:cNvPr>
                <p14:cNvContentPartPr/>
                <p14:nvPr/>
              </p14:nvContentPartPr>
              <p14:xfrm>
                <a:off x="2104590" y="1181010"/>
                <a:ext cx="144360" cy="29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5A30325-8B0E-6D45-37D3-C40C32A12CA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95950" y="1172010"/>
                  <a:ext cx="162000" cy="4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A302DC5-2BDC-0C55-71C3-F2D7264D2067}"/>
                  </a:ext>
                </a:extLst>
              </p14:cNvPr>
              <p14:cNvContentPartPr/>
              <p14:nvPr/>
            </p14:nvContentPartPr>
            <p14:xfrm>
              <a:off x="5009070" y="1513650"/>
              <a:ext cx="650160" cy="2241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A302DC5-2BDC-0C55-71C3-F2D7264D206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00070" y="1504650"/>
                <a:ext cx="667800" cy="225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ED1468B-F509-3849-34E8-C97C36F5E8ED}"/>
              </a:ext>
            </a:extLst>
          </p:cNvPr>
          <p:cNvGrpSpPr/>
          <p:nvPr/>
        </p:nvGrpSpPr>
        <p:grpSpPr>
          <a:xfrm>
            <a:off x="5257470" y="1073370"/>
            <a:ext cx="466560" cy="223200"/>
            <a:chOff x="5257470" y="1073370"/>
            <a:chExt cx="466560" cy="22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0DBFEA8-3629-ADBD-0441-859D6174FA29}"/>
                    </a:ext>
                  </a:extLst>
                </p14:cNvPr>
                <p14:cNvContentPartPr/>
                <p14:nvPr/>
              </p14:nvContentPartPr>
              <p14:xfrm>
                <a:off x="5266830" y="1123770"/>
                <a:ext cx="210600" cy="172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0DBFEA8-3629-ADBD-0441-859D6174FA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58190" y="1114770"/>
                  <a:ext cx="2282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5D90441-B7E7-40DC-6249-A7A0B980C70F}"/>
                    </a:ext>
                  </a:extLst>
                </p14:cNvPr>
                <p14:cNvContentPartPr/>
                <p14:nvPr/>
              </p14:nvContentPartPr>
              <p14:xfrm>
                <a:off x="5257470" y="1178490"/>
                <a:ext cx="134280" cy="40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5D90441-B7E7-40DC-6249-A7A0B980C70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48830" y="1169850"/>
                  <a:ext cx="1519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E29A0D3-8901-1ED1-66CC-B07EECA4796A}"/>
                    </a:ext>
                  </a:extLst>
                </p14:cNvPr>
                <p14:cNvContentPartPr/>
                <p14:nvPr/>
              </p14:nvContentPartPr>
              <p14:xfrm>
                <a:off x="5505150" y="1073370"/>
                <a:ext cx="218880" cy="176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E29A0D3-8901-1ED1-66CC-B07EECA4796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96510" y="1064370"/>
                  <a:ext cx="23652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02F7C4-DBF0-08FF-C602-EB41BF26D9F4}"/>
              </a:ext>
            </a:extLst>
          </p:cNvPr>
          <p:cNvGrpSpPr/>
          <p:nvPr/>
        </p:nvGrpSpPr>
        <p:grpSpPr>
          <a:xfrm>
            <a:off x="2018910" y="2212770"/>
            <a:ext cx="162720" cy="829080"/>
            <a:chOff x="2018910" y="2212770"/>
            <a:chExt cx="162720" cy="82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8FE4030-F623-7F42-0993-381833AA087A}"/>
                    </a:ext>
                  </a:extLst>
                </p14:cNvPr>
                <p14:cNvContentPartPr/>
                <p14:nvPr/>
              </p14:nvContentPartPr>
              <p14:xfrm>
                <a:off x="2028630" y="2212770"/>
                <a:ext cx="107640" cy="132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8FE4030-F623-7F42-0993-381833AA087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19630" y="2204130"/>
                  <a:ext cx="1252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4048339-C5EB-3F03-2A55-59D74E769059}"/>
                    </a:ext>
                  </a:extLst>
                </p14:cNvPr>
                <p14:cNvContentPartPr/>
                <p14:nvPr/>
              </p14:nvContentPartPr>
              <p14:xfrm>
                <a:off x="2071830" y="2428410"/>
                <a:ext cx="99720" cy="185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4048339-C5EB-3F03-2A55-59D74E76905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62830" y="2419770"/>
                  <a:ext cx="1173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F7F64DD-09C6-E2E0-2D81-C7C3118459B1}"/>
                    </a:ext>
                  </a:extLst>
                </p14:cNvPr>
                <p14:cNvContentPartPr/>
                <p14:nvPr/>
              </p14:nvContentPartPr>
              <p14:xfrm>
                <a:off x="2018910" y="2466570"/>
                <a:ext cx="132120" cy="105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F7F64DD-09C6-E2E0-2D81-C7C3118459B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10270" y="2457570"/>
                  <a:ext cx="1497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157B62D-73BD-87C5-BD47-0622FB3A7702}"/>
                    </a:ext>
                  </a:extLst>
                </p14:cNvPr>
                <p14:cNvContentPartPr/>
                <p14:nvPr/>
              </p14:nvContentPartPr>
              <p14:xfrm>
                <a:off x="2058510" y="2704890"/>
                <a:ext cx="123120" cy="336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157B62D-73BD-87C5-BD47-0622FB3A770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49870" y="2695890"/>
                  <a:ext cx="140760" cy="35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D42D90-7D50-F658-6219-856CD7872ABD}"/>
              </a:ext>
            </a:extLst>
          </p:cNvPr>
          <p:cNvGrpSpPr/>
          <p:nvPr/>
        </p:nvGrpSpPr>
        <p:grpSpPr>
          <a:xfrm>
            <a:off x="2190270" y="4552410"/>
            <a:ext cx="266040" cy="246600"/>
            <a:chOff x="2190270" y="4552410"/>
            <a:chExt cx="266040" cy="24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B462FAE-3ED7-C436-C8B4-6F15A60ED065}"/>
                    </a:ext>
                  </a:extLst>
                </p14:cNvPr>
                <p14:cNvContentPartPr/>
                <p14:nvPr/>
              </p14:nvContentPartPr>
              <p14:xfrm>
                <a:off x="2190270" y="4552770"/>
                <a:ext cx="26280" cy="214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B462FAE-3ED7-C436-C8B4-6F15A60ED06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81630" y="4543770"/>
                  <a:ext cx="439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799B480-5EBC-4D8F-1758-D79E177B9723}"/>
                    </a:ext>
                  </a:extLst>
                </p14:cNvPr>
                <p14:cNvContentPartPr/>
                <p14:nvPr/>
              </p14:nvContentPartPr>
              <p14:xfrm>
                <a:off x="2228430" y="4552410"/>
                <a:ext cx="136800" cy="246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799B480-5EBC-4D8F-1758-D79E177B972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19790" y="4543770"/>
                  <a:ext cx="1544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C6864DF-20AB-7190-3778-78AA238A7BA1}"/>
                    </a:ext>
                  </a:extLst>
                </p14:cNvPr>
                <p14:cNvContentPartPr/>
                <p14:nvPr/>
              </p14:nvContentPartPr>
              <p14:xfrm>
                <a:off x="2275950" y="4676610"/>
                <a:ext cx="180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C6864DF-20AB-7190-3778-78AA238A7B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67310" y="4667610"/>
                  <a:ext cx="19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DE72047-65BC-A923-93D4-CB44EC283931}"/>
              </a:ext>
            </a:extLst>
          </p:cNvPr>
          <p:cNvGrpSpPr/>
          <p:nvPr/>
        </p:nvGrpSpPr>
        <p:grpSpPr>
          <a:xfrm>
            <a:off x="5190510" y="4083330"/>
            <a:ext cx="506520" cy="365400"/>
            <a:chOff x="5190510" y="4083330"/>
            <a:chExt cx="506520" cy="36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1E5810C-6826-2FD2-490D-C4B1068F934E}"/>
                    </a:ext>
                  </a:extLst>
                </p14:cNvPr>
                <p14:cNvContentPartPr/>
                <p14:nvPr/>
              </p14:nvContentPartPr>
              <p14:xfrm>
                <a:off x="5190510" y="4141290"/>
                <a:ext cx="342360" cy="307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1E5810C-6826-2FD2-490D-C4B1068F93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81870" y="4132650"/>
                  <a:ext cx="3600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4C70973-A41F-92AA-F894-9FD471A2A2D7}"/>
                    </a:ext>
                  </a:extLst>
                </p14:cNvPr>
                <p14:cNvContentPartPr/>
                <p14:nvPr/>
              </p14:nvContentPartPr>
              <p14:xfrm>
                <a:off x="5487510" y="4083330"/>
                <a:ext cx="209520" cy="252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4C70973-A41F-92AA-F894-9FD471A2A2D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78510" y="4074330"/>
                  <a:ext cx="227160" cy="27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9A28377-A70D-A090-E452-BEFD692A7B8D}"/>
              </a:ext>
            </a:extLst>
          </p:cNvPr>
          <p:cNvGrpSpPr/>
          <p:nvPr/>
        </p:nvGrpSpPr>
        <p:grpSpPr>
          <a:xfrm>
            <a:off x="5190150" y="2123130"/>
            <a:ext cx="248760" cy="755640"/>
            <a:chOff x="5190150" y="2123130"/>
            <a:chExt cx="248760" cy="75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111C7BB-310B-1C65-87C0-3563D1F9A0AE}"/>
                    </a:ext>
                  </a:extLst>
                </p14:cNvPr>
                <p14:cNvContentPartPr/>
                <p14:nvPr/>
              </p14:nvContentPartPr>
              <p14:xfrm>
                <a:off x="5190150" y="2123130"/>
                <a:ext cx="204120" cy="194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111C7BB-310B-1C65-87C0-3563D1F9A0A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81150" y="2114490"/>
                  <a:ext cx="2217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F98099A-801E-A060-2C26-E7522F714CB7}"/>
                    </a:ext>
                  </a:extLst>
                </p14:cNvPr>
                <p14:cNvContentPartPr/>
                <p14:nvPr/>
              </p14:nvContentPartPr>
              <p14:xfrm>
                <a:off x="5272230" y="2466570"/>
                <a:ext cx="90360" cy="119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F98099A-801E-A060-2C26-E7522F714CB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63590" y="2457570"/>
                  <a:ext cx="1080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CB1F1D0-6E06-5336-D60E-32E64081E0F8}"/>
                    </a:ext>
                  </a:extLst>
                </p14:cNvPr>
                <p14:cNvContentPartPr/>
                <p14:nvPr/>
              </p14:nvContentPartPr>
              <p14:xfrm>
                <a:off x="5219310" y="2475930"/>
                <a:ext cx="197280" cy="99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CB1F1D0-6E06-5336-D60E-32E64081E0F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10670" y="2466930"/>
                  <a:ext cx="2149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A29709B-3CAF-514C-0830-E1364C53409A}"/>
                    </a:ext>
                  </a:extLst>
                </p14:cNvPr>
                <p14:cNvContentPartPr/>
                <p14:nvPr/>
              </p14:nvContentPartPr>
              <p14:xfrm>
                <a:off x="5190510" y="2732970"/>
                <a:ext cx="248400" cy="145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A29709B-3CAF-514C-0830-E1364C53409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81870" y="2723970"/>
                  <a:ext cx="26604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7544467-E55F-1AB7-E76B-A5E28517F556}"/>
              </a:ext>
            </a:extLst>
          </p:cNvPr>
          <p:cNvGrpSpPr/>
          <p:nvPr/>
        </p:nvGrpSpPr>
        <p:grpSpPr>
          <a:xfrm>
            <a:off x="742350" y="4048770"/>
            <a:ext cx="279360" cy="351360"/>
            <a:chOff x="742350" y="4048770"/>
            <a:chExt cx="279360" cy="35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32BE30A-BFA7-3E6D-CECC-EC741890C81D}"/>
                    </a:ext>
                  </a:extLst>
                </p14:cNvPr>
                <p14:cNvContentPartPr/>
                <p14:nvPr/>
              </p14:nvContentPartPr>
              <p14:xfrm>
                <a:off x="742350" y="4085850"/>
                <a:ext cx="65160" cy="314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32BE30A-BFA7-3E6D-CECC-EC741890C81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33710" y="4076850"/>
                  <a:ext cx="828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0847800-2481-53CE-EFD4-59D25F28AE86}"/>
                    </a:ext>
                  </a:extLst>
                </p14:cNvPr>
                <p14:cNvContentPartPr/>
                <p14:nvPr/>
              </p14:nvContentPartPr>
              <p14:xfrm>
                <a:off x="885270" y="4048770"/>
                <a:ext cx="136440" cy="224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0847800-2481-53CE-EFD4-59D25F28AE8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76270" y="4040130"/>
                  <a:ext cx="15408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8911D7B-1840-0703-AA27-D99841693575}"/>
              </a:ext>
            </a:extLst>
          </p:cNvPr>
          <p:cNvGrpSpPr/>
          <p:nvPr/>
        </p:nvGrpSpPr>
        <p:grpSpPr>
          <a:xfrm>
            <a:off x="1180470" y="3895410"/>
            <a:ext cx="153000" cy="338400"/>
            <a:chOff x="1180470" y="3895410"/>
            <a:chExt cx="153000" cy="33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F5C24C7-63AF-3B77-C947-8D039E024129}"/>
                    </a:ext>
                  </a:extLst>
                </p14:cNvPr>
                <p14:cNvContentPartPr/>
                <p14:nvPr/>
              </p14:nvContentPartPr>
              <p14:xfrm>
                <a:off x="1243470" y="3895410"/>
                <a:ext cx="61920" cy="338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F5C24C7-63AF-3B77-C947-8D039E02412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34470" y="3886410"/>
                  <a:ext cx="795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81A3312-7480-ADC6-A908-4329830E1636}"/>
                    </a:ext>
                  </a:extLst>
                </p14:cNvPr>
                <p14:cNvContentPartPr/>
                <p14:nvPr/>
              </p14:nvContentPartPr>
              <p14:xfrm>
                <a:off x="1180470" y="3971730"/>
                <a:ext cx="27000" cy="18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81A3312-7480-ADC6-A908-4329830E16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71830" y="3962730"/>
                  <a:ext cx="44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2E5861D-E27A-809C-F4DA-1C7EE5BA964C}"/>
                    </a:ext>
                  </a:extLst>
                </p14:cNvPr>
                <p14:cNvContentPartPr/>
                <p14:nvPr/>
              </p14:nvContentPartPr>
              <p14:xfrm>
                <a:off x="1333110" y="4143090"/>
                <a:ext cx="36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2E5861D-E27A-809C-F4DA-1C7EE5BA964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24470" y="41340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678A464-7033-71C3-5675-C62E46F665A1}"/>
                  </a:ext>
                </a:extLst>
              </p14:cNvPr>
              <p14:cNvContentPartPr/>
              <p14:nvPr/>
            </p14:nvContentPartPr>
            <p14:xfrm>
              <a:off x="5189070" y="3009450"/>
              <a:ext cx="217440" cy="1800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678A464-7033-71C3-5675-C62E46F665A1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180070" y="3000810"/>
                <a:ext cx="23508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372A281-30CB-A0EA-5349-70FA7527A61D}"/>
                  </a:ext>
                </a:extLst>
              </p14:cNvPr>
              <p14:cNvContentPartPr/>
              <p14:nvPr/>
            </p14:nvContentPartPr>
            <p14:xfrm>
              <a:off x="5274750" y="3334890"/>
              <a:ext cx="136800" cy="1328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372A281-30CB-A0EA-5349-70FA7527A61D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265750" y="3326250"/>
                <a:ext cx="1544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4350C60-B86D-D36C-A6A9-36C3523097E9}"/>
                  </a:ext>
                </a:extLst>
              </p14:cNvPr>
              <p14:cNvContentPartPr/>
              <p14:nvPr/>
            </p14:nvContentPartPr>
            <p14:xfrm>
              <a:off x="7657590" y="1521930"/>
              <a:ext cx="714240" cy="21456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4350C60-B86D-D36C-A6A9-36C3523097E9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648950" y="1513290"/>
                <a:ext cx="731880" cy="216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BA358435-3ED7-F8CD-C0EB-4F0FAB7CD981}"/>
              </a:ext>
            </a:extLst>
          </p:cNvPr>
          <p:cNvGrpSpPr/>
          <p:nvPr/>
        </p:nvGrpSpPr>
        <p:grpSpPr>
          <a:xfrm>
            <a:off x="7872510" y="3943290"/>
            <a:ext cx="258120" cy="227520"/>
            <a:chOff x="7872510" y="3943290"/>
            <a:chExt cx="258120" cy="22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ED3E5E9-01F9-EBBE-CBCB-A9D255AC945D}"/>
                    </a:ext>
                  </a:extLst>
                </p14:cNvPr>
                <p14:cNvContentPartPr/>
                <p14:nvPr/>
              </p14:nvContentPartPr>
              <p14:xfrm>
                <a:off x="7872510" y="3943290"/>
                <a:ext cx="174960" cy="227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ED3E5E9-01F9-EBBE-CBCB-A9D255AC945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863510" y="3934290"/>
                  <a:ext cx="192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321E80F-08B1-D1F5-981C-30FA938B2FB3}"/>
                    </a:ext>
                  </a:extLst>
                </p14:cNvPr>
                <p14:cNvContentPartPr/>
                <p14:nvPr/>
              </p14:nvContentPartPr>
              <p14:xfrm>
                <a:off x="8114790" y="3943290"/>
                <a:ext cx="15840" cy="184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321E80F-08B1-D1F5-981C-30FA938B2FB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106150" y="3934290"/>
                  <a:ext cx="33480" cy="20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E1EF33B-B185-FC55-582F-6CDED92DB169}"/>
              </a:ext>
            </a:extLst>
          </p:cNvPr>
          <p:cNvGrpSpPr/>
          <p:nvPr/>
        </p:nvGrpSpPr>
        <p:grpSpPr>
          <a:xfrm>
            <a:off x="7867110" y="1960050"/>
            <a:ext cx="269640" cy="824040"/>
            <a:chOff x="7867110" y="1960050"/>
            <a:chExt cx="269640" cy="82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71B8CBE-F99F-43ED-8100-CD2AE0BBD93C}"/>
                    </a:ext>
                  </a:extLst>
                </p14:cNvPr>
                <p14:cNvContentPartPr/>
                <p14:nvPr/>
              </p14:nvContentPartPr>
              <p14:xfrm>
                <a:off x="7950270" y="1960050"/>
                <a:ext cx="186480" cy="341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71B8CBE-F99F-43ED-8100-CD2AE0BBD93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941270" y="1951410"/>
                  <a:ext cx="204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2385207-CBD4-6329-0D49-068CAEBE3A4F}"/>
                    </a:ext>
                  </a:extLst>
                </p14:cNvPr>
                <p14:cNvContentPartPr/>
                <p14:nvPr/>
              </p14:nvContentPartPr>
              <p14:xfrm>
                <a:off x="7934790" y="2466930"/>
                <a:ext cx="104040" cy="317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2385207-CBD4-6329-0D49-068CAEBE3A4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926150" y="2458290"/>
                  <a:ext cx="1216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2CFC4EF-93DA-D0ED-D5DC-373DB44E4172}"/>
                    </a:ext>
                  </a:extLst>
                </p14:cNvPr>
                <p14:cNvContentPartPr/>
                <p14:nvPr/>
              </p14:nvContentPartPr>
              <p14:xfrm>
                <a:off x="7867110" y="2657010"/>
                <a:ext cx="189360" cy="55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2CFC4EF-93DA-D0ED-D5DC-373DB44E417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858470" y="2648370"/>
                  <a:ext cx="207000" cy="73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3926C63-A7E6-62D7-E909-0C44550E8CB7}"/>
              </a:ext>
            </a:extLst>
          </p:cNvPr>
          <p:cNvSpPr txBox="1"/>
          <p:nvPr/>
        </p:nvSpPr>
        <p:spPr>
          <a:xfrm>
            <a:off x="4321635" y="5432205"/>
            <a:ext cx="2675189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1" defTabSz="457200"/>
            <a:r>
              <a:rPr lang="en-US" b="1" dirty="0">
                <a:ea typeface="+mn-lt"/>
                <a:cs typeface="+mn-lt"/>
              </a:rPr>
              <a:t>Pooled Data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18B365-6EA1-A20F-B8DF-6D1105853F09}"/>
              </a:ext>
            </a:extLst>
          </p:cNvPr>
          <p:cNvSpPr txBox="1"/>
          <p:nvPr/>
        </p:nvSpPr>
        <p:spPr>
          <a:xfrm>
            <a:off x="8316030" y="2115960"/>
            <a:ext cx="3808800" cy="3038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800100" lvl="1" indent="-342900" defTabSz="457200">
              <a:buAutoNum type="arabicPeriod"/>
            </a:pPr>
            <a:r>
              <a:rPr lang="en-US" dirty="0">
                <a:ea typeface="+mn-lt"/>
                <a:cs typeface="+mn-lt"/>
              </a:rPr>
              <a:t>Used to analyse before and after period of an event</a:t>
            </a:r>
          </a:p>
          <a:p>
            <a:pPr marL="800100" lvl="1" indent="-342900" defTabSz="457200">
              <a:buAutoNum type="arabicPeriod"/>
            </a:pPr>
            <a:r>
              <a:rPr lang="en-US" dirty="0">
                <a:ea typeface="+mn-lt"/>
                <a:cs typeface="+mn-lt"/>
              </a:rPr>
              <a:t>Often collected in clinical trials.</a:t>
            </a:r>
          </a:p>
          <a:p>
            <a:pPr marL="800100" lvl="1" indent="-342900" defTabSz="457200">
              <a:buAutoNum type="arabicPeriod"/>
            </a:pPr>
            <a:r>
              <a:rPr lang="en-US" dirty="0">
                <a:ea typeface="+mn-lt"/>
                <a:cs typeface="+mn-lt"/>
              </a:rPr>
              <a:t>Time intervals are generally irregular</a:t>
            </a:r>
          </a:p>
          <a:p>
            <a:pPr marL="800100" lvl="1" indent="-342900" defTabSz="457200">
              <a:buAutoNum type="arabicPeriod"/>
            </a:pPr>
            <a:r>
              <a:rPr lang="en-US" dirty="0">
                <a:ea typeface="+mn-lt"/>
                <a:cs typeface="+mn-lt"/>
              </a:rPr>
              <a:t>Different data points can be recorded over multiple time frames. </a:t>
            </a:r>
          </a:p>
          <a:p>
            <a:pPr marL="800100" lvl="1" indent="-342900" defTabSz="457200">
              <a:buAutoNum type="arabicPeriod"/>
            </a:pPr>
            <a:endParaRPr lang="en-US" dirty="0">
              <a:ea typeface="+mn-lt"/>
              <a:cs typeface="+mn-lt"/>
            </a:endParaRPr>
          </a:p>
          <a:p>
            <a:pPr marL="800100" lvl="1" indent="-342900" defTabSz="457200">
              <a:buAutoNum type="arabicPeriod"/>
            </a:pPr>
            <a:endParaRPr lang="en-US" dirty="0">
              <a:ea typeface="+mn-lt"/>
              <a:cs typeface="+mn-lt"/>
            </a:endParaRPr>
          </a:p>
          <a:p>
            <a:pPr marL="800100" lvl="1" indent="-342900" defTabSz="457200">
              <a:buAutoNum type="arabicPeriod"/>
            </a:pPr>
            <a:endParaRPr lang="en-US" dirty="0">
              <a:ea typeface="+mn-lt"/>
              <a:cs typeface="+mn-lt"/>
            </a:endParaRPr>
          </a:p>
          <a:p>
            <a:pPr lvl="1" defTabSz="457200"/>
            <a:endParaRPr lang="en-US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276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30719D-4F44-BA79-4DC4-4459B3E27C90}"/>
              </a:ext>
            </a:extLst>
          </p:cNvPr>
          <p:cNvSpPr txBox="1"/>
          <p:nvPr/>
        </p:nvSpPr>
        <p:spPr>
          <a:xfrm>
            <a:off x="839516" y="476751"/>
            <a:ext cx="7168479" cy="7213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100" dirty="0">
                <a:solidFill>
                  <a:srgbClr val="26468F"/>
                </a:solidFill>
                <a:latin typeface="Segoe UI"/>
                <a:cs typeface="Segoe UI"/>
              </a:rPr>
              <a:t>What is Data Sampling?</a:t>
            </a:r>
            <a:endParaRPr lang="en-US" dirty="0"/>
          </a:p>
        </p:txBody>
      </p:sp>
      <p:pic>
        <p:nvPicPr>
          <p:cNvPr id="38" name="Picture 38" descr="Diagram&#10;&#10;Description automatically generated">
            <a:extLst>
              <a:ext uri="{FF2B5EF4-FFF2-40B4-BE49-F238E27FC236}">
                <a16:creationId xmlns:a16="http://schemas.microsoft.com/office/drawing/2014/main" id="{F1029F5E-8BA6-F701-8CEE-6889042C64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3664" y="1671254"/>
            <a:ext cx="5487741" cy="319494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EC1B18E-8FF2-30E7-BF84-52EEFA38DFAF}"/>
              </a:ext>
            </a:extLst>
          </p:cNvPr>
          <p:cNvSpPr txBox="1"/>
          <p:nvPr/>
        </p:nvSpPr>
        <p:spPr>
          <a:xfrm>
            <a:off x="834435" y="1848725"/>
            <a:ext cx="5389813" cy="1704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dirty="0">
                <a:ea typeface="+mn-lt"/>
                <a:cs typeface="+mn-lt"/>
              </a:rPr>
              <a:t>The practice of analyzing a subset of all data to uncover meaningful information in the larger data set.</a:t>
            </a:r>
          </a:p>
          <a:p>
            <a:pPr defTabSz="457200"/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8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30719D-4F44-BA79-4DC4-4459B3E27C90}"/>
              </a:ext>
            </a:extLst>
          </p:cNvPr>
          <p:cNvSpPr txBox="1"/>
          <p:nvPr/>
        </p:nvSpPr>
        <p:spPr>
          <a:xfrm>
            <a:off x="839516" y="476751"/>
            <a:ext cx="7168479" cy="7213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100" dirty="0">
                <a:solidFill>
                  <a:srgbClr val="26468F"/>
                </a:solidFill>
                <a:latin typeface="Segoe UI"/>
                <a:cs typeface="Segoe UI"/>
              </a:rPr>
              <a:t>Census vs Sample</a:t>
            </a:r>
            <a:endParaRPr lang="en-US" dirty="0"/>
          </a:p>
        </p:txBody>
      </p:sp>
      <p:pic>
        <p:nvPicPr>
          <p:cNvPr id="50" name="Picture 50" descr="Diagram&#10;&#10;Description automatically generated">
            <a:extLst>
              <a:ext uri="{FF2B5EF4-FFF2-40B4-BE49-F238E27FC236}">
                <a16:creationId xmlns:a16="http://schemas.microsoft.com/office/drawing/2014/main" id="{C63D5607-5096-8A85-1643-8088C99CFB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2115" y="1677673"/>
            <a:ext cx="9840684" cy="259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2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30719D-4F44-BA79-4DC4-4459B3E27C90}"/>
              </a:ext>
            </a:extLst>
          </p:cNvPr>
          <p:cNvSpPr txBox="1"/>
          <p:nvPr/>
        </p:nvSpPr>
        <p:spPr>
          <a:xfrm>
            <a:off x="839516" y="476751"/>
            <a:ext cx="7168479" cy="7213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100" dirty="0">
                <a:solidFill>
                  <a:srgbClr val="26468F"/>
                </a:solidFill>
                <a:latin typeface="Segoe UI"/>
                <a:cs typeface="Segoe UI"/>
              </a:rPr>
              <a:t>Types of Sampling</a:t>
            </a:r>
            <a:endParaRPr lang="en-US" dirty="0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4F2DE26-011C-503B-98E7-72077A1B45DE}"/>
              </a:ext>
            </a:extLst>
          </p:cNvPr>
          <p:cNvGrpSpPr/>
          <p:nvPr/>
        </p:nvGrpSpPr>
        <p:grpSpPr>
          <a:xfrm>
            <a:off x="339532" y="1273579"/>
            <a:ext cx="11228681" cy="4485201"/>
            <a:chOff x="339532" y="1273579"/>
            <a:chExt cx="11228681" cy="4485201"/>
          </a:xfrm>
        </p:grpSpPr>
        <p:pic>
          <p:nvPicPr>
            <p:cNvPr id="68" name="Picture 68" descr="Diagram&#10;&#10;Description automatically generated">
              <a:extLst>
                <a:ext uri="{FF2B5EF4-FFF2-40B4-BE49-F238E27FC236}">
                  <a16:creationId xmlns:a16="http://schemas.microsoft.com/office/drawing/2014/main" id="{0D21B1C1-B6F5-1E8A-A1F1-3FA698192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896" r="142" b="-299"/>
            <a:stretch/>
          </p:blipFill>
          <p:spPr>
            <a:xfrm>
              <a:off x="1057275" y="1325414"/>
              <a:ext cx="10065555" cy="4433366"/>
            </a:xfrm>
            <a:prstGeom prst="rect">
              <a:avLst/>
            </a:prstGeom>
          </p:spPr>
        </p:pic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678FCAF2-2EBA-92CA-5026-C79E9B4FE084}"/>
                </a:ext>
              </a:extLst>
            </p:cNvPr>
            <p:cNvGrpSpPr/>
            <p:nvPr/>
          </p:nvGrpSpPr>
          <p:grpSpPr>
            <a:xfrm rot="480000">
              <a:off x="339532" y="3162997"/>
              <a:ext cx="2259045" cy="953079"/>
              <a:chOff x="395433" y="3087961"/>
              <a:chExt cx="3411970" cy="1262640"/>
            </a:xfrm>
          </p:grpSpPr>
          <p:sp>
            <p:nvSpPr>
              <p:cNvPr id="70" name="object 20">
                <a:extLst>
                  <a:ext uri="{FF2B5EF4-FFF2-40B4-BE49-F238E27FC236}">
                    <a16:creationId xmlns:a16="http://schemas.microsoft.com/office/drawing/2014/main" id="{70BF611E-9679-6C0A-2BB8-AFBE00DED162}"/>
                  </a:ext>
                </a:extLst>
              </p:cNvPr>
              <p:cNvSpPr/>
              <p:nvPr/>
            </p:nvSpPr>
            <p:spPr>
              <a:xfrm>
                <a:off x="395433" y="3087961"/>
                <a:ext cx="3411970" cy="1262640"/>
              </a:xfrm>
              <a:custGeom>
                <a:avLst/>
                <a:gdLst/>
                <a:ahLst/>
                <a:cxnLst/>
                <a:rect l="l" t="t" r="r" b="b"/>
                <a:pathLst>
                  <a:path w="3606800" h="1684654">
                    <a:moveTo>
                      <a:pt x="1357840" y="0"/>
                    </a:moveTo>
                    <a:lnTo>
                      <a:pt x="1305033" y="1056"/>
                    </a:lnTo>
                    <a:lnTo>
                      <a:pt x="1252132" y="3365"/>
                    </a:lnTo>
                    <a:lnTo>
                      <a:pt x="1199191" y="6940"/>
                    </a:lnTo>
                    <a:lnTo>
                      <a:pt x="1146265" y="11793"/>
                    </a:lnTo>
                    <a:lnTo>
                      <a:pt x="1093408" y="17936"/>
                    </a:lnTo>
                    <a:lnTo>
                      <a:pt x="1040675" y="25380"/>
                    </a:lnTo>
                    <a:lnTo>
                      <a:pt x="981553" y="35323"/>
                    </a:lnTo>
                    <a:lnTo>
                      <a:pt x="923743" y="46733"/>
                    </a:lnTo>
                    <a:lnTo>
                      <a:pt x="867284" y="59568"/>
                    </a:lnTo>
                    <a:lnTo>
                      <a:pt x="812217" y="73786"/>
                    </a:lnTo>
                    <a:lnTo>
                      <a:pt x="758582" y="89347"/>
                    </a:lnTo>
                    <a:lnTo>
                      <a:pt x="706422" y="106209"/>
                    </a:lnTo>
                    <a:lnTo>
                      <a:pt x="655775" y="124330"/>
                    </a:lnTo>
                    <a:lnTo>
                      <a:pt x="606682" y="143668"/>
                    </a:lnTo>
                    <a:lnTo>
                      <a:pt x="559185" y="164182"/>
                    </a:lnTo>
                    <a:lnTo>
                      <a:pt x="513324" y="185831"/>
                    </a:lnTo>
                    <a:lnTo>
                      <a:pt x="469139" y="208573"/>
                    </a:lnTo>
                    <a:lnTo>
                      <a:pt x="426671" y="232366"/>
                    </a:lnTo>
                    <a:lnTo>
                      <a:pt x="385960" y="257168"/>
                    </a:lnTo>
                    <a:lnTo>
                      <a:pt x="347048" y="282939"/>
                    </a:lnTo>
                    <a:lnTo>
                      <a:pt x="309974" y="309637"/>
                    </a:lnTo>
                    <a:lnTo>
                      <a:pt x="274780" y="337220"/>
                    </a:lnTo>
                    <a:lnTo>
                      <a:pt x="241505" y="365647"/>
                    </a:lnTo>
                    <a:lnTo>
                      <a:pt x="210192" y="394875"/>
                    </a:lnTo>
                    <a:lnTo>
                      <a:pt x="180879" y="424865"/>
                    </a:lnTo>
                    <a:lnTo>
                      <a:pt x="153608" y="455573"/>
                    </a:lnTo>
                    <a:lnTo>
                      <a:pt x="128420" y="486958"/>
                    </a:lnTo>
                    <a:lnTo>
                      <a:pt x="105355" y="518980"/>
                    </a:lnTo>
                    <a:lnTo>
                      <a:pt x="84453" y="551595"/>
                    </a:lnTo>
                    <a:lnTo>
                      <a:pt x="49302" y="618443"/>
                    </a:lnTo>
                    <a:lnTo>
                      <a:pt x="23293" y="687170"/>
                    </a:lnTo>
                    <a:lnTo>
                      <a:pt x="6751" y="757443"/>
                    </a:lnTo>
                    <a:lnTo>
                      <a:pt x="0" y="828930"/>
                    </a:lnTo>
                    <a:lnTo>
                      <a:pt x="397" y="865025"/>
                    </a:lnTo>
                    <a:lnTo>
                      <a:pt x="8942" y="937709"/>
                    </a:lnTo>
                    <a:lnTo>
                      <a:pt x="28089" y="1010776"/>
                    </a:lnTo>
                    <a:lnTo>
                      <a:pt x="41741" y="1047349"/>
                    </a:lnTo>
                    <a:lnTo>
                      <a:pt x="73695" y="1113640"/>
                    </a:lnTo>
                    <a:lnTo>
                      <a:pt x="113656" y="1177114"/>
                    </a:lnTo>
                    <a:lnTo>
                      <a:pt x="136504" y="1207745"/>
                    </a:lnTo>
                    <a:lnTo>
                      <a:pt x="161193" y="1237614"/>
                    </a:lnTo>
                    <a:lnTo>
                      <a:pt x="187668" y="1266699"/>
                    </a:lnTo>
                    <a:lnTo>
                      <a:pt x="215877" y="1294982"/>
                    </a:lnTo>
                    <a:lnTo>
                      <a:pt x="245764" y="1322443"/>
                    </a:lnTo>
                    <a:lnTo>
                      <a:pt x="277277" y="1349062"/>
                    </a:lnTo>
                    <a:lnTo>
                      <a:pt x="310362" y="1374819"/>
                    </a:lnTo>
                    <a:lnTo>
                      <a:pt x="344965" y="1399695"/>
                    </a:lnTo>
                    <a:lnTo>
                      <a:pt x="381032" y="1423670"/>
                    </a:lnTo>
                    <a:lnTo>
                      <a:pt x="418510" y="1446725"/>
                    </a:lnTo>
                    <a:lnTo>
                      <a:pt x="457344" y="1468839"/>
                    </a:lnTo>
                    <a:lnTo>
                      <a:pt x="497482" y="1489994"/>
                    </a:lnTo>
                    <a:lnTo>
                      <a:pt x="538869" y="1510169"/>
                    </a:lnTo>
                    <a:lnTo>
                      <a:pt x="581451" y="1529345"/>
                    </a:lnTo>
                    <a:lnTo>
                      <a:pt x="625176" y="1547502"/>
                    </a:lnTo>
                    <a:lnTo>
                      <a:pt x="669988" y="1564620"/>
                    </a:lnTo>
                    <a:lnTo>
                      <a:pt x="715835" y="1580680"/>
                    </a:lnTo>
                    <a:lnTo>
                      <a:pt x="762663" y="1595663"/>
                    </a:lnTo>
                    <a:lnTo>
                      <a:pt x="810418" y="1609547"/>
                    </a:lnTo>
                    <a:lnTo>
                      <a:pt x="859046" y="1622315"/>
                    </a:lnTo>
                    <a:lnTo>
                      <a:pt x="908493" y="1633945"/>
                    </a:lnTo>
                    <a:lnTo>
                      <a:pt x="958707" y="1644419"/>
                    </a:lnTo>
                    <a:lnTo>
                      <a:pt x="1009632" y="1653717"/>
                    </a:lnTo>
                    <a:lnTo>
                      <a:pt x="1061216" y="1661819"/>
                    </a:lnTo>
                    <a:lnTo>
                      <a:pt x="1113404" y="1668705"/>
                    </a:lnTo>
                    <a:lnTo>
                      <a:pt x="1166143" y="1674356"/>
                    </a:lnTo>
                    <a:lnTo>
                      <a:pt x="1219379" y="1678752"/>
                    </a:lnTo>
                    <a:lnTo>
                      <a:pt x="1273059" y="1681874"/>
                    </a:lnTo>
                    <a:lnTo>
                      <a:pt x="1327128" y="1683701"/>
                    </a:lnTo>
                    <a:lnTo>
                      <a:pt x="1381533" y="1684214"/>
                    </a:lnTo>
                    <a:lnTo>
                      <a:pt x="1436220" y="1683394"/>
                    </a:lnTo>
                    <a:lnTo>
                      <a:pt x="1491136" y="1681221"/>
                    </a:lnTo>
                    <a:lnTo>
                      <a:pt x="1546227" y="1677674"/>
                    </a:lnTo>
                    <a:lnTo>
                      <a:pt x="1601438" y="1672735"/>
                    </a:lnTo>
                    <a:lnTo>
                      <a:pt x="1656717" y="1666384"/>
                    </a:lnTo>
                    <a:lnTo>
                      <a:pt x="1712009" y="1658600"/>
                    </a:lnTo>
                    <a:lnTo>
                      <a:pt x="1771133" y="1648658"/>
                    </a:lnTo>
                    <a:lnTo>
                      <a:pt x="1828945" y="1637248"/>
                    </a:lnTo>
                    <a:lnTo>
                      <a:pt x="1885405" y="1624413"/>
                    </a:lnTo>
                    <a:lnTo>
                      <a:pt x="1940473" y="1610194"/>
                    </a:lnTo>
                    <a:lnTo>
                      <a:pt x="1994107" y="1594633"/>
                    </a:lnTo>
                    <a:lnTo>
                      <a:pt x="2046269" y="1577772"/>
                    </a:lnTo>
                    <a:lnTo>
                      <a:pt x="2096915" y="1559651"/>
                    </a:lnTo>
                    <a:lnTo>
                      <a:pt x="2146008" y="1540313"/>
                    </a:lnTo>
                    <a:lnTo>
                      <a:pt x="2193504" y="1519798"/>
                    </a:lnTo>
                    <a:lnTo>
                      <a:pt x="2239365" y="1498150"/>
                    </a:lnTo>
                    <a:lnTo>
                      <a:pt x="2283550" y="1475408"/>
                    </a:lnTo>
                    <a:lnTo>
                      <a:pt x="2326017" y="1451615"/>
                    </a:lnTo>
                    <a:lnTo>
                      <a:pt x="2366727" y="1426812"/>
                    </a:lnTo>
                    <a:lnTo>
                      <a:pt x="2405639" y="1401041"/>
                    </a:lnTo>
                    <a:lnTo>
                      <a:pt x="2442712" y="1374343"/>
                    </a:lnTo>
                    <a:lnTo>
                      <a:pt x="2477905" y="1346760"/>
                    </a:lnTo>
                    <a:lnTo>
                      <a:pt x="2511179" y="1318334"/>
                    </a:lnTo>
                    <a:lnTo>
                      <a:pt x="2542492" y="1289105"/>
                    </a:lnTo>
                    <a:lnTo>
                      <a:pt x="2571804" y="1259116"/>
                    </a:lnTo>
                    <a:lnTo>
                      <a:pt x="2599075" y="1228408"/>
                    </a:lnTo>
                    <a:lnTo>
                      <a:pt x="2624263" y="1197022"/>
                    </a:lnTo>
                    <a:lnTo>
                      <a:pt x="2647329" y="1165001"/>
                    </a:lnTo>
                    <a:lnTo>
                      <a:pt x="2668231" y="1132385"/>
                    </a:lnTo>
                    <a:lnTo>
                      <a:pt x="2703383" y="1065537"/>
                    </a:lnTo>
                    <a:lnTo>
                      <a:pt x="2729395" y="996810"/>
                    </a:lnTo>
                    <a:lnTo>
                      <a:pt x="2745942" y="926538"/>
                    </a:lnTo>
                    <a:lnTo>
                      <a:pt x="2752700" y="855051"/>
                    </a:lnTo>
                    <a:lnTo>
                      <a:pt x="2752306" y="818956"/>
                    </a:lnTo>
                    <a:lnTo>
                      <a:pt x="2743772" y="746272"/>
                    </a:lnTo>
                    <a:lnTo>
                      <a:pt x="2724636" y="673205"/>
                    </a:lnTo>
                    <a:lnTo>
                      <a:pt x="2710991" y="636631"/>
                    </a:lnTo>
                    <a:lnTo>
                      <a:pt x="3606722" y="202164"/>
                    </a:lnTo>
                    <a:lnTo>
                      <a:pt x="2487979" y="345674"/>
                    </a:lnTo>
                    <a:lnTo>
                      <a:pt x="2455241" y="319316"/>
                    </a:lnTo>
                    <a:lnTo>
                      <a:pt x="2421046" y="293910"/>
                    </a:lnTo>
                    <a:lnTo>
                      <a:pt x="2385449" y="269468"/>
                    </a:lnTo>
                    <a:lnTo>
                      <a:pt x="2348503" y="246001"/>
                    </a:lnTo>
                    <a:lnTo>
                      <a:pt x="2310265" y="223522"/>
                    </a:lnTo>
                    <a:lnTo>
                      <a:pt x="2270788" y="202043"/>
                    </a:lnTo>
                    <a:lnTo>
                      <a:pt x="2230126" y="181577"/>
                    </a:lnTo>
                    <a:lnTo>
                      <a:pt x="2188335" y="162134"/>
                    </a:lnTo>
                    <a:lnTo>
                      <a:pt x="2145468" y="143728"/>
                    </a:lnTo>
                    <a:lnTo>
                      <a:pt x="2101581" y="126369"/>
                    </a:lnTo>
                    <a:lnTo>
                      <a:pt x="2056727" y="110072"/>
                    </a:lnTo>
                    <a:lnTo>
                      <a:pt x="2010962" y="94846"/>
                    </a:lnTo>
                    <a:lnTo>
                      <a:pt x="1964339" y="80705"/>
                    </a:lnTo>
                    <a:lnTo>
                      <a:pt x="1916914" y="67661"/>
                    </a:lnTo>
                    <a:lnTo>
                      <a:pt x="1868740" y="55725"/>
                    </a:lnTo>
                    <a:lnTo>
                      <a:pt x="1819872" y="44910"/>
                    </a:lnTo>
                    <a:lnTo>
                      <a:pt x="1770366" y="35228"/>
                    </a:lnTo>
                    <a:lnTo>
                      <a:pt x="1720274" y="26691"/>
                    </a:lnTo>
                    <a:lnTo>
                      <a:pt x="1669653" y="19310"/>
                    </a:lnTo>
                    <a:lnTo>
                      <a:pt x="1618555" y="13099"/>
                    </a:lnTo>
                    <a:lnTo>
                      <a:pt x="1567037" y="8069"/>
                    </a:lnTo>
                    <a:lnTo>
                      <a:pt x="1515151" y="4231"/>
                    </a:lnTo>
                    <a:lnTo>
                      <a:pt x="1462954" y="1600"/>
                    </a:lnTo>
                    <a:lnTo>
                      <a:pt x="1410499" y="185"/>
                    </a:lnTo>
                    <a:lnTo>
                      <a:pt x="1357840" y="0"/>
                    </a:lnTo>
                    <a:close/>
                  </a:path>
                </a:pathLst>
              </a:custGeom>
              <a:solidFill>
                <a:schemeClr val="accent2"/>
              </a:solidFill>
            </p:spPr>
            <p:txBody>
              <a:bodyPr wrap="square" lIns="0" tIns="0" rIns="0" bIns="0" rtlCol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266"/>
              </a:p>
            </p:txBody>
          </p:sp>
          <p:sp>
            <p:nvSpPr>
              <p:cNvPr id="72" name="object 21">
                <a:extLst>
                  <a:ext uri="{FF2B5EF4-FFF2-40B4-BE49-F238E27FC236}">
                    <a16:creationId xmlns:a16="http://schemas.microsoft.com/office/drawing/2014/main" id="{59C839FA-870D-09A9-E3EE-231039FA7847}"/>
                  </a:ext>
                </a:extLst>
              </p:cNvPr>
              <p:cNvSpPr txBox="1"/>
              <p:nvPr/>
            </p:nvSpPr>
            <p:spPr>
              <a:xfrm>
                <a:off x="403835" y="3348973"/>
                <a:ext cx="2580457" cy="678654"/>
              </a:xfrm>
              <a:prstGeom prst="rect">
                <a:avLst/>
              </a:prstGeom>
            </p:spPr>
            <p:txBody>
              <a:bodyPr vert="horz" wrap="square" lIns="0" tIns="9376" rIns="0" b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8255" marR="3175" algn="ctr">
                  <a:spcBef>
                    <a:spcPts val="74"/>
                  </a:spcBef>
                </a:pPr>
                <a:r>
                  <a:rPr sz="1200" spc="-4" dirty="0">
                    <a:solidFill>
                      <a:schemeClr val="bg1"/>
                    </a:solidFill>
                    <a:uFill>
                      <a:solidFill>
                        <a:srgbClr val="0000FF"/>
                      </a:solidFill>
                    </a:uFill>
                    <a:latin typeface="Tahoma"/>
                    <a:cs typeface="Tahoma"/>
                  </a:rPr>
                  <a:t>probability</a:t>
                </a:r>
                <a:r>
                  <a:rPr sz="1200" spc="-4" dirty="0">
                    <a:solidFill>
                      <a:schemeClr val="bg1"/>
                    </a:solidFill>
                    <a:latin typeface="Tahoma"/>
                    <a:cs typeface="Tahoma"/>
                  </a:rPr>
                  <a:t> </a:t>
                </a:r>
                <a:r>
                  <a:rPr sz="1200" dirty="0">
                    <a:solidFill>
                      <a:schemeClr val="bg1"/>
                    </a:solidFill>
                    <a:latin typeface="Tahoma"/>
                    <a:cs typeface="Tahoma"/>
                  </a:rPr>
                  <a:t>of</a:t>
                </a:r>
                <a:r>
                  <a:rPr lang="en-GB" sz="1200" dirty="0">
                    <a:solidFill>
                      <a:schemeClr val="bg1"/>
                    </a:solidFill>
                    <a:latin typeface="Tahoma"/>
                    <a:cs typeface="Tahoma"/>
                  </a:rPr>
                  <a:t> </a:t>
                </a:r>
                <a:r>
                  <a:rPr sz="1200" dirty="0">
                    <a:solidFill>
                      <a:schemeClr val="bg1"/>
                    </a:solidFill>
                    <a:latin typeface="Tahoma"/>
                    <a:cs typeface="Tahoma"/>
                  </a:rPr>
                  <a:t> getting any</a:t>
                </a:r>
                <a:r>
                  <a:rPr lang="en-GB" sz="1200" dirty="0">
                    <a:solidFill>
                      <a:schemeClr val="bg1"/>
                    </a:solidFill>
                    <a:latin typeface="Tahoma"/>
                    <a:cs typeface="Tahoma"/>
                  </a:rPr>
                  <a:t> </a:t>
                </a:r>
                <a:r>
                  <a:rPr sz="1200" dirty="0">
                    <a:solidFill>
                      <a:schemeClr val="bg1"/>
                    </a:solidFill>
                    <a:latin typeface="Tahoma"/>
                    <a:cs typeface="Tahoma"/>
                  </a:rPr>
                  <a:t> particular</a:t>
                </a:r>
                <a:r>
                  <a:rPr lang="en-GB" sz="1200" dirty="0">
                    <a:solidFill>
                      <a:schemeClr val="bg1"/>
                    </a:solidFill>
                    <a:latin typeface="Tahoma"/>
                    <a:cs typeface="Tahoma"/>
                  </a:rPr>
                  <a:t> </a:t>
                </a:r>
                <a:r>
                  <a:rPr sz="1200" dirty="0">
                    <a:solidFill>
                      <a:schemeClr val="bg1"/>
                    </a:solidFill>
                    <a:latin typeface="Tahoma"/>
                    <a:cs typeface="Tahoma"/>
                  </a:rPr>
                  <a:t> sample may</a:t>
                </a:r>
                <a:r>
                  <a:rPr sz="1200" spc="-88" dirty="0">
                    <a:solidFill>
                      <a:schemeClr val="bg1"/>
                    </a:solidFill>
                    <a:latin typeface="Tahoma"/>
                    <a:cs typeface="Tahoma"/>
                  </a:rPr>
                  <a:t> </a:t>
                </a:r>
                <a:r>
                  <a:rPr sz="1200" dirty="0">
                    <a:solidFill>
                      <a:schemeClr val="bg1"/>
                    </a:solidFill>
                    <a:latin typeface="Tahoma"/>
                    <a:cs typeface="Tahoma"/>
                  </a:rPr>
                  <a:t>be</a:t>
                </a:r>
                <a:r>
                  <a:rPr lang="en-GB" sz="1200" dirty="0">
                    <a:solidFill>
                      <a:schemeClr val="bg1"/>
                    </a:solidFill>
                    <a:latin typeface="Tahoma"/>
                    <a:cs typeface="Tahoma"/>
                  </a:rPr>
                  <a:t> </a:t>
                </a:r>
                <a:r>
                  <a:rPr sz="1200" dirty="0">
                    <a:solidFill>
                      <a:schemeClr val="bg1"/>
                    </a:solidFill>
                    <a:latin typeface="Tahoma"/>
                    <a:cs typeface="Tahoma"/>
                  </a:rPr>
                  <a:t> </a:t>
                </a:r>
                <a:r>
                  <a:rPr sz="1200" spc="-4" dirty="0">
                    <a:solidFill>
                      <a:schemeClr val="bg1"/>
                    </a:solidFill>
                    <a:latin typeface="Tahoma"/>
                    <a:cs typeface="Tahoma"/>
                  </a:rPr>
                  <a:t>calculated.</a:t>
                </a:r>
                <a:endParaRPr lang="en-US" sz="1200">
                  <a:solidFill>
                    <a:schemeClr val="bg1"/>
                  </a:solidFill>
                  <a:latin typeface="Tahoma"/>
                  <a:ea typeface="Tahoma"/>
                  <a:cs typeface="Tahoma"/>
                </a:endParaRP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84951B4-094D-DB17-CF18-37DA69CFE46F}"/>
                </a:ext>
              </a:extLst>
            </p:cNvPr>
            <p:cNvGrpSpPr/>
            <p:nvPr/>
          </p:nvGrpSpPr>
          <p:grpSpPr>
            <a:xfrm rot="19560000">
              <a:off x="5762675" y="1273579"/>
              <a:ext cx="1820261" cy="845169"/>
              <a:chOff x="6834237" y="940204"/>
              <a:chExt cx="1820261" cy="845169"/>
            </a:xfrm>
          </p:grpSpPr>
          <p:sp>
            <p:nvSpPr>
              <p:cNvPr id="87" name="object 14">
                <a:extLst>
                  <a:ext uri="{FF2B5EF4-FFF2-40B4-BE49-F238E27FC236}">
                    <a16:creationId xmlns:a16="http://schemas.microsoft.com/office/drawing/2014/main" id="{8FE711CC-CCBA-587D-6700-8087F8DA70BD}"/>
                  </a:ext>
                </a:extLst>
              </p:cNvPr>
              <p:cNvSpPr/>
              <p:nvPr/>
            </p:nvSpPr>
            <p:spPr>
              <a:xfrm>
                <a:off x="6834237" y="940204"/>
                <a:ext cx="1820261" cy="845169"/>
              </a:xfrm>
              <a:custGeom>
                <a:avLst/>
                <a:gdLst/>
                <a:ahLst/>
                <a:cxnLst/>
                <a:rect l="l" t="t" r="r" b="b"/>
                <a:pathLst>
                  <a:path w="2588895" h="1202055">
                    <a:moveTo>
                      <a:pt x="1296223" y="0"/>
                    </a:moveTo>
                    <a:lnTo>
                      <a:pt x="1242498" y="393"/>
                    </a:lnTo>
                    <a:lnTo>
                      <a:pt x="1188837" y="1644"/>
                    </a:lnTo>
                    <a:lnTo>
                      <a:pt x="1135312" y="3754"/>
                    </a:lnTo>
                    <a:lnTo>
                      <a:pt x="1081998" y="6722"/>
                    </a:lnTo>
                    <a:lnTo>
                      <a:pt x="1028971" y="10550"/>
                    </a:lnTo>
                    <a:lnTo>
                      <a:pt x="976303" y="15239"/>
                    </a:lnTo>
                    <a:lnTo>
                      <a:pt x="924071" y="20788"/>
                    </a:lnTo>
                    <a:lnTo>
                      <a:pt x="872347" y="27199"/>
                    </a:lnTo>
                    <a:lnTo>
                      <a:pt x="821207" y="34472"/>
                    </a:lnTo>
                    <a:lnTo>
                      <a:pt x="770725" y="42608"/>
                    </a:lnTo>
                    <a:lnTo>
                      <a:pt x="720974" y="51607"/>
                    </a:lnTo>
                    <a:lnTo>
                      <a:pt x="672031" y="61471"/>
                    </a:lnTo>
                    <a:lnTo>
                      <a:pt x="623969" y="72200"/>
                    </a:lnTo>
                    <a:lnTo>
                      <a:pt x="576862" y="83794"/>
                    </a:lnTo>
                    <a:lnTo>
                      <a:pt x="530785" y="96254"/>
                    </a:lnTo>
                    <a:lnTo>
                      <a:pt x="485813" y="109582"/>
                    </a:lnTo>
                    <a:lnTo>
                      <a:pt x="442019" y="123777"/>
                    </a:lnTo>
                    <a:lnTo>
                      <a:pt x="399478" y="138840"/>
                    </a:lnTo>
                    <a:lnTo>
                      <a:pt x="346019" y="159789"/>
                    </a:lnTo>
                    <a:lnTo>
                      <a:pt x="296380" y="181633"/>
                    </a:lnTo>
                    <a:lnTo>
                      <a:pt x="250564" y="204308"/>
                    </a:lnTo>
                    <a:lnTo>
                      <a:pt x="208575" y="227745"/>
                    </a:lnTo>
                    <a:lnTo>
                      <a:pt x="170417" y="251879"/>
                    </a:lnTo>
                    <a:lnTo>
                      <a:pt x="136093" y="276644"/>
                    </a:lnTo>
                    <a:lnTo>
                      <a:pt x="105608" y="301973"/>
                    </a:lnTo>
                    <a:lnTo>
                      <a:pt x="56167" y="354059"/>
                    </a:lnTo>
                    <a:lnTo>
                      <a:pt x="22125" y="407605"/>
                    </a:lnTo>
                    <a:lnTo>
                      <a:pt x="3511" y="462082"/>
                    </a:lnTo>
                    <a:lnTo>
                      <a:pt x="0" y="489503"/>
                    </a:lnTo>
                    <a:lnTo>
                      <a:pt x="356" y="516957"/>
                    </a:lnTo>
                    <a:lnTo>
                      <a:pt x="12689" y="571702"/>
                    </a:lnTo>
                    <a:lnTo>
                      <a:pt x="40539" y="625785"/>
                    </a:lnTo>
                    <a:lnTo>
                      <a:pt x="83939" y="678675"/>
                    </a:lnTo>
                    <a:lnTo>
                      <a:pt x="142916" y="729842"/>
                    </a:lnTo>
                    <a:lnTo>
                      <a:pt x="178256" y="754614"/>
                    </a:lnTo>
                    <a:lnTo>
                      <a:pt x="217502" y="778755"/>
                    </a:lnTo>
                    <a:lnTo>
                      <a:pt x="260657" y="802201"/>
                    </a:lnTo>
                    <a:lnTo>
                      <a:pt x="307725" y="824884"/>
                    </a:lnTo>
                    <a:lnTo>
                      <a:pt x="358711" y="846738"/>
                    </a:lnTo>
                    <a:lnTo>
                      <a:pt x="12255" y="1201576"/>
                    </a:lnTo>
                    <a:lnTo>
                      <a:pt x="762063" y="956974"/>
                    </a:lnTo>
                    <a:lnTo>
                      <a:pt x="812117" y="965226"/>
                    </a:lnTo>
                    <a:lnTo>
                      <a:pt x="862701" y="972616"/>
                    </a:lnTo>
                    <a:lnTo>
                      <a:pt x="913750" y="979148"/>
                    </a:lnTo>
                    <a:lnTo>
                      <a:pt x="965198" y="984828"/>
                    </a:lnTo>
                    <a:lnTo>
                      <a:pt x="1016980" y="989659"/>
                    </a:lnTo>
                    <a:lnTo>
                      <a:pt x="1069030" y="993646"/>
                    </a:lnTo>
                    <a:lnTo>
                      <a:pt x="1121282" y="996793"/>
                    </a:lnTo>
                    <a:lnTo>
                      <a:pt x="1173671" y="999105"/>
                    </a:lnTo>
                    <a:lnTo>
                      <a:pt x="1226131" y="1000586"/>
                    </a:lnTo>
                    <a:lnTo>
                      <a:pt x="1278597" y="1001240"/>
                    </a:lnTo>
                    <a:lnTo>
                      <a:pt x="1331002" y="1001072"/>
                    </a:lnTo>
                    <a:lnTo>
                      <a:pt x="1383281" y="1000086"/>
                    </a:lnTo>
                    <a:lnTo>
                      <a:pt x="1435369" y="998288"/>
                    </a:lnTo>
                    <a:lnTo>
                      <a:pt x="1487200" y="995680"/>
                    </a:lnTo>
                    <a:lnTo>
                      <a:pt x="1538708" y="992267"/>
                    </a:lnTo>
                    <a:lnTo>
                      <a:pt x="1589827" y="988055"/>
                    </a:lnTo>
                    <a:lnTo>
                      <a:pt x="1640492" y="983047"/>
                    </a:lnTo>
                    <a:lnTo>
                      <a:pt x="1690638" y="977247"/>
                    </a:lnTo>
                    <a:lnTo>
                      <a:pt x="1740198" y="970661"/>
                    </a:lnTo>
                    <a:lnTo>
                      <a:pt x="1789107" y="963292"/>
                    </a:lnTo>
                    <a:lnTo>
                      <a:pt x="1837299" y="955145"/>
                    </a:lnTo>
                    <a:lnTo>
                      <a:pt x="1884710" y="946224"/>
                    </a:lnTo>
                    <a:lnTo>
                      <a:pt x="1931272" y="936534"/>
                    </a:lnTo>
                    <a:lnTo>
                      <a:pt x="1976920" y="926079"/>
                    </a:lnTo>
                    <a:lnTo>
                      <a:pt x="2021590" y="914864"/>
                    </a:lnTo>
                    <a:lnTo>
                      <a:pt x="2065214" y="902892"/>
                    </a:lnTo>
                    <a:lnTo>
                      <a:pt x="2107728" y="890169"/>
                    </a:lnTo>
                    <a:lnTo>
                      <a:pt x="2149066" y="876699"/>
                    </a:lnTo>
                    <a:lnTo>
                      <a:pt x="2189162" y="862486"/>
                    </a:lnTo>
                    <a:lnTo>
                      <a:pt x="2242621" y="841537"/>
                    </a:lnTo>
                    <a:lnTo>
                      <a:pt x="2292260" y="819692"/>
                    </a:lnTo>
                    <a:lnTo>
                      <a:pt x="2338076" y="797018"/>
                    </a:lnTo>
                    <a:lnTo>
                      <a:pt x="2380065" y="773581"/>
                    </a:lnTo>
                    <a:lnTo>
                      <a:pt x="2418223" y="749446"/>
                    </a:lnTo>
                    <a:lnTo>
                      <a:pt x="2452547" y="724681"/>
                    </a:lnTo>
                    <a:lnTo>
                      <a:pt x="2483032" y="699352"/>
                    </a:lnTo>
                    <a:lnTo>
                      <a:pt x="2532473" y="647267"/>
                    </a:lnTo>
                    <a:lnTo>
                      <a:pt x="2566515" y="593721"/>
                    </a:lnTo>
                    <a:lnTo>
                      <a:pt x="2585129" y="539244"/>
                    </a:lnTo>
                    <a:lnTo>
                      <a:pt x="2588641" y="511823"/>
                    </a:lnTo>
                    <a:lnTo>
                      <a:pt x="2588284" y="484368"/>
                    </a:lnTo>
                    <a:lnTo>
                      <a:pt x="2575951" y="429624"/>
                    </a:lnTo>
                    <a:lnTo>
                      <a:pt x="2548101" y="375541"/>
                    </a:lnTo>
                    <a:lnTo>
                      <a:pt x="2504701" y="322651"/>
                    </a:lnTo>
                    <a:lnTo>
                      <a:pt x="2445724" y="271484"/>
                    </a:lnTo>
                    <a:lnTo>
                      <a:pt x="2410384" y="246712"/>
                    </a:lnTo>
                    <a:lnTo>
                      <a:pt x="2371138" y="222570"/>
                    </a:lnTo>
                    <a:lnTo>
                      <a:pt x="2327983" y="199125"/>
                    </a:lnTo>
                    <a:lnTo>
                      <a:pt x="2280915" y="176442"/>
                    </a:lnTo>
                    <a:lnTo>
                      <a:pt x="2229929" y="154588"/>
                    </a:lnTo>
                    <a:lnTo>
                      <a:pt x="2189152" y="138812"/>
                    </a:lnTo>
                    <a:lnTo>
                      <a:pt x="2147023" y="123882"/>
                    </a:lnTo>
                    <a:lnTo>
                      <a:pt x="2103618" y="109798"/>
                    </a:lnTo>
                    <a:lnTo>
                      <a:pt x="2059010" y="96559"/>
                    </a:lnTo>
                    <a:lnTo>
                      <a:pt x="2013275" y="84168"/>
                    </a:lnTo>
                    <a:lnTo>
                      <a:pt x="1966486" y="72625"/>
                    </a:lnTo>
                    <a:lnTo>
                      <a:pt x="1918719" y="61929"/>
                    </a:lnTo>
                    <a:lnTo>
                      <a:pt x="1870046" y="52083"/>
                    </a:lnTo>
                    <a:lnTo>
                      <a:pt x="1820544" y="43087"/>
                    </a:lnTo>
                    <a:lnTo>
                      <a:pt x="1770285" y="34941"/>
                    </a:lnTo>
                    <a:lnTo>
                      <a:pt x="1719345" y="27645"/>
                    </a:lnTo>
                    <a:lnTo>
                      <a:pt x="1667798" y="21202"/>
                    </a:lnTo>
                    <a:lnTo>
                      <a:pt x="1615719" y="15611"/>
                    </a:lnTo>
                    <a:lnTo>
                      <a:pt x="1563181" y="10873"/>
                    </a:lnTo>
                    <a:lnTo>
                      <a:pt x="1510259" y="6988"/>
                    </a:lnTo>
                    <a:lnTo>
                      <a:pt x="1457028" y="3958"/>
                    </a:lnTo>
                    <a:lnTo>
                      <a:pt x="1403562" y="1782"/>
                    </a:lnTo>
                    <a:lnTo>
                      <a:pt x="1349936" y="463"/>
                    </a:lnTo>
                    <a:lnTo>
                      <a:pt x="1296223" y="0"/>
                    </a:lnTo>
                    <a:close/>
                  </a:path>
                </a:pathLst>
              </a:custGeom>
              <a:solidFill>
                <a:schemeClr val="accent2"/>
              </a:solidFill>
            </p:spPr>
            <p:txBody>
              <a:bodyPr wrap="square" lIns="0" tIns="0" rIns="0" bIns="0" rtlCol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266"/>
              </a:p>
            </p:txBody>
          </p:sp>
          <p:sp>
            <p:nvSpPr>
              <p:cNvPr id="89" name="object 15">
                <a:extLst>
                  <a:ext uri="{FF2B5EF4-FFF2-40B4-BE49-F238E27FC236}">
                    <a16:creationId xmlns:a16="http://schemas.microsoft.com/office/drawing/2014/main" id="{0BB13E03-D7B0-D546-5C40-8B47507CAD2A}"/>
                  </a:ext>
                </a:extLst>
              </p:cNvPr>
              <p:cNvSpPr txBox="1"/>
              <p:nvPr/>
            </p:nvSpPr>
            <p:spPr>
              <a:xfrm rot="21240000">
                <a:off x="7309238" y="1038698"/>
                <a:ext cx="869725" cy="501008"/>
              </a:xfrm>
              <a:prstGeom prst="rect">
                <a:avLst/>
              </a:prstGeom>
            </p:spPr>
            <p:txBody>
              <a:bodyPr vert="horz" wrap="square" lIns="0" tIns="8483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03599" marR="3572" indent="-195117">
                  <a:spcBef>
                    <a:spcPts val="67"/>
                  </a:spcBef>
                </a:pPr>
                <a:r>
                  <a:rPr sz="1600" spc="-4" dirty="0">
                    <a:solidFill>
                      <a:srgbClr val="FFFFFF"/>
                    </a:solidFill>
                    <a:latin typeface="Tahoma"/>
                    <a:cs typeface="Tahoma"/>
                  </a:rPr>
                  <a:t>Two</a:t>
                </a:r>
                <a:r>
                  <a:rPr sz="1600" spc="-49" dirty="0">
                    <a:solidFill>
                      <a:srgbClr val="FFFFFF"/>
                    </a:solidFill>
                    <a:latin typeface="Tahoma"/>
                    <a:cs typeface="Tahoma"/>
                  </a:rPr>
                  <a:t> </a:t>
                </a:r>
                <a:r>
                  <a:rPr sz="1600" spc="-4" dirty="0">
                    <a:solidFill>
                      <a:srgbClr val="FFFFFF"/>
                    </a:solidFill>
                    <a:latin typeface="Tahoma"/>
                    <a:cs typeface="Tahoma"/>
                  </a:rPr>
                  <a:t>main  </a:t>
                </a:r>
                <a:r>
                  <a:rPr sz="1600" spc="-7" dirty="0">
                    <a:solidFill>
                      <a:srgbClr val="FFFFFF"/>
                    </a:solidFill>
                    <a:latin typeface="Tahoma"/>
                    <a:cs typeface="Tahoma"/>
                  </a:rPr>
                  <a:t>types</a:t>
                </a:r>
                <a:endParaRPr sz="1600">
                  <a:latin typeface="Tahoma"/>
                  <a:cs typeface="Tahoma"/>
                </a:endParaRP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C2617D7-BE1F-1B7A-CC03-4916702C59E3}"/>
                </a:ext>
              </a:extLst>
            </p:cNvPr>
            <p:cNvGrpSpPr/>
            <p:nvPr/>
          </p:nvGrpSpPr>
          <p:grpSpPr>
            <a:xfrm rot="-360000">
              <a:off x="9457160" y="3213803"/>
              <a:ext cx="2111053" cy="945023"/>
              <a:chOff x="8135568" y="3130459"/>
              <a:chExt cx="2444427" cy="1183147"/>
            </a:xfrm>
          </p:grpSpPr>
          <p:sp>
            <p:nvSpPr>
              <p:cNvPr id="92" name="object 22">
                <a:extLst>
                  <a:ext uri="{FF2B5EF4-FFF2-40B4-BE49-F238E27FC236}">
                    <a16:creationId xmlns:a16="http://schemas.microsoft.com/office/drawing/2014/main" id="{201EC5A7-ECE3-E9AB-F6F3-873036F3388C}"/>
                  </a:ext>
                </a:extLst>
              </p:cNvPr>
              <p:cNvSpPr/>
              <p:nvPr/>
            </p:nvSpPr>
            <p:spPr>
              <a:xfrm>
                <a:off x="8135568" y="3130459"/>
                <a:ext cx="2444427" cy="1183147"/>
              </a:xfrm>
              <a:custGeom>
                <a:avLst/>
                <a:gdLst/>
                <a:ahLst/>
                <a:cxnLst/>
                <a:rect l="l" t="t" r="r" b="b"/>
                <a:pathLst>
                  <a:path w="3476625" h="1682750">
                    <a:moveTo>
                      <a:pt x="2087832" y="0"/>
                    </a:moveTo>
                    <a:lnTo>
                      <a:pt x="2037554" y="873"/>
                    </a:lnTo>
                    <a:lnTo>
                      <a:pt x="1987375" y="2863"/>
                    </a:lnTo>
                    <a:lnTo>
                      <a:pt x="1937347" y="5966"/>
                    </a:lnTo>
                    <a:lnTo>
                      <a:pt x="1887524" y="10179"/>
                    </a:lnTo>
                    <a:lnTo>
                      <a:pt x="1837960" y="15501"/>
                    </a:lnTo>
                    <a:lnTo>
                      <a:pt x="1788710" y="21928"/>
                    </a:lnTo>
                    <a:lnTo>
                      <a:pt x="1739826" y="29458"/>
                    </a:lnTo>
                    <a:lnTo>
                      <a:pt x="1691363" y="38087"/>
                    </a:lnTo>
                    <a:lnTo>
                      <a:pt x="1643375" y="47813"/>
                    </a:lnTo>
                    <a:lnTo>
                      <a:pt x="1595915" y="58634"/>
                    </a:lnTo>
                    <a:lnTo>
                      <a:pt x="1549038" y="70546"/>
                    </a:lnTo>
                    <a:lnTo>
                      <a:pt x="1502797" y="83547"/>
                    </a:lnTo>
                    <a:lnTo>
                      <a:pt x="1457247" y="97634"/>
                    </a:lnTo>
                    <a:lnTo>
                      <a:pt x="1412441" y="112805"/>
                    </a:lnTo>
                    <a:lnTo>
                      <a:pt x="1368432" y="129056"/>
                    </a:lnTo>
                    <a:lnTo>
                      <a:pt x="1325276" y="146386"/>
                    </a:lnTo>
                    <a:lnTo>
                      <a:pt x="1283025" y="164790"/>
                    </a:lnTo>
                    <a:lnTo>
                      <a:pt x="1241734" y="184267"/>
                    </a:lnTo>
                    <a:lnTo>
                      <a:pt x="1201456" y="204814"/>
                    </a:lnTo>
                    <a:lnTo>
                      <a:pt x="1162246" y="226428"/>
                    </a:lnTo>
                    <a:lnTo>
                      <a:pt x="1124158" y="249107"/>
                    </a:lnTo>
                    <a:lnTo>
                      <a:pt x="1087244" y="272847"/>
                    </a:lnTo>
                    <a:lnTo>
                      <a:pt x="1051559" y="297646"/>
                    </a:lnTo>
                    <a:lnTo>
                      <a:pt x="0" y="121497"/>
                    </a:lnTo>
                    <a:lnTo>
                      <a:pt x="795147" y="577808"/>
                    </a:lnTo>
                    <a:lnTo>
                      <a:pt x="775701" y="617029"/>
                    </a:lnTo>
                    <a:lnTo>
                      <a:pt x="759497" y="656498"/>
                    </a:lnTo>
                    <a:lnTo>
                      <a:pt x="746506" y="696151"/>
                    </a:lnTo>
                    <a:lnTo>
                      <a:pt x="736698" y="735922"/>
                    </a:lnTo>
                    <a:lnTo>
                      <a:pt x="730041" y="775747"/>
                    </a:lnTo>
                    <a:lnTo>
                      <a:pt x="726507" y="815559"/>
                    </a:lnTo>
                    <a:lnTo>
                      <a:pt x="726066" y="855295"/>
                    </a:lnTo>
                    <a:lnTo>
                      <a:pt x="728686" y="894890"/>
                    </a:lnTo>
                    <a:lnTo>
                      <a:pt x="734340" y="934277"/>
                    </a:lnTo>
                    <a:lnTo>
                      <a:pt x="742995" y="973393"/>
                    </a:lnTo>
                    <a:lnTo>
                      <a:pt x="754623" y="1012172"/>
                    </a:lnTo>
                    <a:lnTo>
                      <a:pt x="769194" y="1050550"/>
                    </a:lnTo>
                    <a:lnTo>
                      <a:pt x="786676" y="1088460"/>
                    </a:lnTo>
                    <a:lnTo>
                      <a:pt x="807042" y="1125839"/>
                    </a:lnTo>
                    <a:lnTo>
                      <a:pt x="830259" y="1162621"/>
                    </a:lnTo>
                    <a:lnTo>
                      <a:pt x="856300" y="1198741"/>
                    </a:lnTo>
                    <a:lnTo>
                      <a:pt x="885132" y="1234135"/>
                    </a:lnTo>
                    <a:lnTo>
                      <a:pt x="916727" y="1268737"/>
                    </a:lnTo>
                    <a:lnTo>
                      <a:pt x="951055" y="1302482"/>
                    </a:lnTo>
                    <a:lnTo>
                      <a:pt x="988085" y="1335305"/>
                    </a:lnTo>
                    <a:lnTo>
                      <a:pt x="1027787" y="1367141"/>
                    </a:lnTo>
                    <a:lnTo>
                      <a:pt x="1070132" y="1397925"/>
                    </a:lnTo>
                    <a:lnTo>
                      <a:pt x="1115090" y="1427593"/>
                    </a:lnTo>
                    <a:lnTo>
                      <a:pt x="1162630" y="1456079"/>
                    </a:lnTo>
                    <a:lnTo>
                      <a:pt x="1212723" y="1483318"/>
                    </a:lnTo>
                    <a:lnTo>
                      <a:pt x="1254615" y="1504168"/>
                    </a:lnTo>
                    <a:lnTo>
                      <a:pt x="1297433" y="1523851"/>
                    </a:lnTo>
                    <a:lnTo>
                      <a:pt x="1341124" y="1542369"/>
                    </a:lnTo>
                    <a:lnTo>
                      <a:pt x="1385633" y="1559725"/>
                    </a:lnTo>
                    <a:lnTo>
                      <a:pt x="1430907" y="1575920"/>
                    </a:lnTo>
                    <a:lnTo>
                      <a:pt x="1476892" y="1590959"/>
                    </a:lnTo>
                    <a:lnTo>
                      <a:pt x="1523533" y="1604843"/>
                    </a:lnTo>
                    <a:lnTo>
                      <a:pt x="1570778" y="1617576"/>
                    </a:lnTo>
                    <a:lnTo>
                      <a:pt x="1618571" y="1629160"/>
                    </a:lnTo>
                    <a:lnTo>
                      <a:pt x="1666860" y="1639597"/>
                    </a:lnTo>
                    <a:lnTo>
                      <a:pt x="1715590" y="1648892"/>
                    </a:lnTo>
                    <a:lnTo>
                      <a:pt x="1764707" y="1657045"/>
                    </a:lnTo>
                    <a:lnTo>
                      <a:pt x="1814158" y="1664061"/>
                    </a:lnTo>
                    <a:lnTo>
                      <a:pt x="1863889" y="1669942"/>
                    </a:lnTo>
                    <a:lnTo>
                      <a:pt x="1913846" y="1674690"/>
                    </a:lnTo>
                    <a:lnTo>
                      <a:pt x="1963974" y="1678308"/>
                    </a:lnTo>
                    <a:lnTo>
                      <a:pt x="2014220" y="1680799"/>
                    </a:lnTo>
                    <a:lnTo>
                      <a:pt x="2064531" y="1682166"/>
                    </a:lnTo>
                    <a:lnTo>
                      <a:pt x="2114851" y="1682412"/>
                    </a:lnTo>
                    <a:lnTo>
                      <a:pt x="2165129" y="1681538"/>
                    </a:lnTo>
                    <a:lnTo>
                      <a:pt x="2215308" y="1679548"/>
                    </a:lnTo>
                    <a:lnTo>
                      <a:pt x="2265336" y="1676445"/>
                    </a:lnTo>
                    <a:lnTo>
                      <a:pt x="2315159" y="1672232"/>
                    </a:lnTo>
                    <a:lnTo>
                      <a:pt x="2364723" y="1666910"/>
                    </a:lnTo>
                    <a:lnTo>
                      <a:pt x="2413973" y="1660483"/>
                    </a:lnTo>
                    <a:lnTo>
                      <a:pt x="2462857" y="1652954"/>
                    </a:lnTo>
                    <a:lnTo>
                      <a:pt x="2511320" y="1644324"/>
                    </a:lnTo>
                    <a:lnTo>
                      <a:pt x="2559308" y="1634598"/>
                    </a:lnTo>
                    <a:lnTo>
                      <a:pt x="2606768" y="1623777"/>
                    </a:lnTo>
                    <a:lnTo>
                      <a:pt x="2653645" y="1611865"/>
                    </a:lnTo>
                    <a:lnTo>
                      <a:pt x="2699886" y="1598864"/>
                    </a:lnTo>
                    <a:lnTo>
                      <a:pt x="2745436" y="1584777"/>
                    </a:lnTo>
                    <a:lnTo>
                      <a:pt x="2790242" y="1569606"/>
                    </a:lnTo>
                    <a:lnTo>
                      <a:pt x="2834251" y="1553355"/>
                    </a:lnTo>
                    <a:lnTo>
                      <a:pt x="2877407" y="1536025"/>
                    </a:lnTo>
                    <a:lnTo>
                      <a:pt x="2919658" y="1517621"/>
                    </a:lnTo>
                    <a:lnTo>
                      <a:pt x="2960949" y="1498144"/>
                    </a:lnTo>
                    <a:lnTo>
                      <a:pt x="3001227" y="1477597"/>
                    </a:lnTo>
                    <a:lnTo>
                      <a:pt x="3040437" y="1455983"/>
                    </a:lnTo>
                    <a:lnTo>
                      <a:pt x="3078525" y="1433304"/>
                    </a:lnTo>
                    <a:lnTo>
                      <a:pt x="3115439" y="1409564"/>
                    </a:lnTo>
                    <a:lnTo>
                      <a:pt x="3151124" y="1384766"/>
                    </a:lnTo>
                    <a:lnTo>
                      <a:pt x="3191819" y="1353940"/>
                    </a:lnTo>
                    <a:lnTo>
                      <a:pt x="3229764" y="1322309"/>
                    </a:lnTo>
                    <a:lnTo>
                      <a:pt x="3264967" y="1289930"/>
                    </a:lnTo>
                    <a:lnTo>
                      <a:pt x="3297435" y="1256860"/>
                    </a:lnTo>
                    <a:lnTo>
                      <a:pt x="3327175" y="1223155"/>
                    </a:lnTo>
                    <a:lnTo>
                      <a:pt x="3354197" y="1188872"/>
                    </a:lnTo>
                    <a:lnTo>
                      <a:pt x="3378507" y="1154069"/>
                    </a:lnTo>
                    <a:lnTo>
                      <a:pt x="3400114" y="1118801"/>
                    </a:lnTo>
                    <a:lnTo>
                      <a:pt x="3419025" y="1083126"/>
                    </a:lnTo>
                    <a:lnTo>
                      <a:pt x="3435247" y="1047102"/>
                    </a:lnTo>
                    <a:lnTo>
                      <a:pt x="3448790" y="1010784"/>
                    </a:lnTo>
                    <a:lnTo>
                      <a:pt x="3459660" y="974230"/>
                    </a:lnTo>
                    <a:lnTo>
                      <a:pt x="3473413" y="900639"/>
                    </a:lnTo>
                    <a:lnTo>
                      <a:pt x="3476570" y="826787"/>
                    </a:lnTo>
                    <a:lnTo>
                      <a:pt x="3474194" y="789904"/>
                    </a:lnTo>
                    <a:lnTo>
                      <a:pt x="3461573" y="716510"/>
                    </a:lnTo>
                    <a:lnTo>
                      <a:pt x="3438510" y="643992"/>
                    </a:lnTo>
                    <a:lnTo>
                      <a:pt x="3423083" y="608203"/>
                    </a:lnTo>
                    <a:lnTo>
                      <a:pt x="3405069" y="572803"/>
                    </a:lnTo>
                    <a:lnTo>
                      <a:pt x="3384476" y="537850"/>
                    </a:lnTo>
                    <a:lnTo>
                      <a:pt x="3361312" y="503400"/>
                    </a:lnTo>
                    <a:lnTo>
                      <a:pt x="3335584" y="469511"/>
                    </a:lnTo>
                    <a:lnTo>
                      <a:pt x="3307301" y="436238"/>
                    </a:lnTo>
                    <a:lnTo>
                      <a:pt x="3276469" y="403639"/>
                    </a:lnTo>
                    <a:lnTo>
                      <a:pt x="3243098" y="371771"/>
                    </a:lnTo>
                    <a:lnTo>
                      <a:pt x="3207194" y="340690"/>
                    </a:lnTo>
                    <a:lnTo>
                      <a:pt x="3168765" y="310454"/>
                    </a:lnTo>
                    <a:lnTo>
                      <a:pt x="3127820" y="281120"/>
                    </a:lnTo>
                    <a:lnTo>
                      <a:pt x="3084365" y="252743"/>
                    </a:lnTo>
                    <a:lnTo>
                      <a:pt x="3038410" y="225382"/>
                    </a:lnTo>
                    <a:lnTo>
                      <a:pt x="2989960" y="199094"/>
                    </a:lnTo>
                    <a:lnTo>
                      <a:pt x="2948068" y="178243"/>
                    </a:lnTo>
                    <a:lnTo>
                      <a:pt x="2905250" y="158560"/>
                    </a:lnTo>
                    <a:lnTo>
                      <a:pt x="2861559" y="140042"/>
                    </a:lnTo>
                    <a:lnTo>
                      <a:pt x="2817050" y="122686"/>
                    </a:lnTo>
                    <a:lnTo>
                      <a:pt x="2771776" y="106491"/>
                    </a:lnTo>
                    <a:lnTo>
                      <a:pt x="2725791" y="91452"/>
                    </a:lnTo>
                    <a:lnTo>
                      <a:pt x="2679150" y="77568"/>
                    </a:lnTo>
                    <a:lnTo>
                      <a:pt x="2631905" y="64835"/>
                    </a:lnTo>
                    <a:lnTo>
                      <a:pt x="2584112" y="53251"/>
                    </a:lnTo>
                    <a:lnTo>
                      <a:pt x="2535823" y="42814"/>
                    </a:lnTo>
                    <a:lnTo>
                      <a:pt x="2487093" y="33519"/>
                    </a:lnTo>
                    <a:lnTo>
                      <a:pt x="2437976" y="25366"/>
                    </a:lnTo>
                    <a:lnTo>
                      <a:pt x="2388525" y="18350"/>
                    </a:lnTo>
                    <a:lnTo>
                      <a:pt x="2338794" y="12469"/>
                    </a:lnTo>
                    <a:lnTo>
                      <a:pt x="2288837" y="7721"/>
                    </a:lnTo>
                    <a:lnTo>
                      <a:pt x="2238709" y="4103"/>
                    </a:lnTo>
                    <a:lnTo>
                      <a:pt x="2188463" y="1612"/>
                    </a:lnTo>
                    <a:lnTo>
                      <a:pt x="2138152" y="245"/>
                    </a:lnTo>
                    <a:lnTo>
                      <a:pt x="2087832" y="0"/>
                    </a:lnTo>
                    <a:close/>
                  </a:path>
                </a:pathLst>
              </a:custGeom>
              <a:solidFill>
                <a:schemeClr val="accent2"/>
              </a:solidFill>
            </p:spPr>
            <p:txBody>
              <a:bodyPr wrap="square" lIns="0" tIns="0" rIns="0" bIns="0" rtlCol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266"/>
              </a:p>
            </p:txBody>
          </p:sp>
          <p:sp>
            <p:nvSpPr>
              <p:cNvPr id="94" name="object 23">
                <a:extLst>
                  <a:ext uri="{FF2B5EF4-FFF2-40B4-BE49-F238E27FC236}">
                    <a16:creationId xmlns:a16="http://schemas.microsoft.com/office/drawing/2014/main" id="{216E5829-7FCD-6578-E21E-14E2F6AD98B5}"/>
                  </a:ext>
                </a:extLst>
              </p:cNvPr>
              <p:cNvSpPr txBox="1"/>
              <p:nvPr/>
            </p:nvSpPr>
            <p:spPr>
              <a:xfrm>
                <a:off x="8703239" y="3358459"/>
                <a:ext cx="1752072" cy="705445"/>
              </a:xfrm>
              <a:prstGeom prst="rect">
                <a:avLst/>
              </a:prstGeom>
            </p:spPr>
            <p:txBody>
              <a:bodyPr vert="horz" wrap="square" lIns="0" tIns="9376" rIns="0" b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8890" marR="3175" indent="-635" algn="ctr">
                  <a:spcBef>
                    <a:spcPts val="74"/>
                  </a:spcBef>
                </a:pPr>
                <a:r>
                  <a:rPr sz="1200" dirty="0">
                    <a:solidFill>
                      <a:srgbClr val="FFFFFF"/>
                    </a:solidFill>
                    <a:latin typeface="Tahoma"/>
                    <a:cs typeface="Tahoma"/>
                  </a:rPr>
                  <a:t>Can’t </a:t>
                </a:r>
                <a:r>
                  <a:rPr sz="1200" spc="-4" dirty="0">
                    <a:solidFill>
                      <a:srgbClr val="FFFFFF"/>
                    </a:solidFill>
                    <a:latin typeface="Tahoma"/>
                    <a:cs typeface="Tahoma"/>
                  </a:rPr>
                  <a:t>calculate</a:t>
                </a:r>
                <a:r>
                  <a:rPr lang="en-GB" sz="1200" spc="-4" dirty="0">
                    <a:solidFill>
                      <a:srgbClr val="FFFFFF"/>
                    </a:solidFill>
                    <a:latin typeface="Tahoma"/>
                    <a:cs typeface="Tahoma"/>
                  </a:rPr>
                  <a:t> </a:t>
                </a:r>
                <a:r>
                  <a:rPr sz="1200" spc="-4" dirty="0">
                    <a:solidFill>
                      <a:srgbClr val="FFFFFF"/>
                    </a:solidFill>
                    <a:latin typeface="Tahoma"/>
                    <a:cs typeface="Tahoma"/>
                  </a:rPr>
                  <a:t> the</a:t>
                </a:r>
                <a:r>
                  <a:rPr sz="1200" spc="-25" dirty="0">
                    <a:solidFill>
                      <a:srgbClr val="FFFFFF"/>
                    </a:solidFill>
                    <a:latin typeface="Tahoma"/>
                    <a:cs typeface="Tahoma"/>
                  </a:rPr>
                  <a:t> </a:t>
                </a:r>
                <a:r>
                  <a:rPr sz="1200" spc="-4" dirty="0">
                    <a:solidFill>
                      <a:srgbClr val="FFFFFF"/>
                    </a:solidFill>
                    <a:latin typeface="Tahoma"/>
                    <a:cs typeface="Tahoma"/>
                  </a:rPr>
                  <a:t>probability;</a:t>
                </a:r>
                <a:r>
                  <a:rPr lang="en-GB" sz="1200" spc="-4" dirty="0">
                    <a:solidFill>
                      <a:srgbClr val="FFFFFF"/>
                    </a:solidFill>
                    <a:latin typeface="Tahoma"/>
                    <a:cs typeface="Tahoma"/>
                  </a:rPr>
                  <a:t> </a:t>
                </a:r>
                <a:r>
                  <a:rPr sz="1200" spc="-4" dirty="0">
                    <a:solidFill>
                      <a:srgbClr val="FFFFFF"/>
                    </a:solidFill>
                    <a:latin typeface="Tahoma"/>
                    <a:cs typeface="Tahoma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Tahoma"/>
                    <a:cs typeface="Tahoma"/>
                  </a:rPr>
                  <a:t>not </a:t>
                </a:r>
                <a:r>
                  <a:rPr sz="1200" spc="-4" dirty="0">
                    <a:solidFill>
                      <a:srgbClr val="FFFFFF"/>
                    </a:solidFill>
                    <a:latin typeface="Tahoma"/>
                    <a:cs typeface="Tahoma"/>
                  </a:rPr>
                  <a:t>used for</a:t>
                </a:r>
                <a:r>
                  <a:rPr lang="en-GB" sz="1200" spc="-4" dirty="0">
                    <a:solidFill>
                      <a:srgbClr val="FFFFFF"/>
                    </a:solidFill>
                    <a:latin typeface="Tahoma"/>
                    <a:cs typeface="Tahoma"/>
                  </a:rPr>
                  <a:t> </a:t>
                </a:r>
                <a:r>
                  <a:rPr sz="1200" spc="-4" dirty="0">
                    <a:solidFill>
                      <a:srgbClr val="FFFFFF"/>
                    </a:solidFill>
                    <a:latin typeface="Tahoma"/>
                    <a:cs typeface="Tahoma"/>
                  </a:rPr>
                  <a:t> inference.</a:t>
                </a:r>
                <a:endParaRPr lang="en-US" sz="1200">
                  <a:latin typeface="Tahoma"/>
                  <a:ea typeface="Tahoma"/>
                  <a:cs typeface="Tahom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089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30719D-4F44-BA79-4DC4-4459B3E27C90}"/>
              </a:ext>
            </a:extLst>
          </p:cNvPr>
          <p:cNvSpPr txBox="1"/>
          <p:nvPr/>
        </p:nvSpPr>
        <p:spPr>
          <a:xfrm>
            <a:off x="839516" y="476751"/>
            <a:ext cx="7168479" cy="7213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100" dirty="0">
                <a:solidFill>
                  <a:srgbClr val="26468F"/>
                </a:solidFill>
                <a:latin typeface="Segoe UI"/>
                <a:cs typeface="Segoe UI"/>
              </a:rPr>
              <a:t>Probability Sampling</a:t>
            </a:r>
            <a:endParaRPr lang="en-US" dirty="0"/>
          </a:p>
        </p:txBody>
      </p:sp>
      <p:pic>
        <p:nvPicPr>
          <p:cNvPr id="37" name="Picture 37" descr="Calendar&#10;&#10;Description automatically generated">
            <a:extLst>
              <a:ext uri="{FF2B5EF4-FFF2-40B4-BE49-F238E27FC236}">
                <a16:creationId xmlns:a16="http://schemas.microsoft.com/office/drawing/2014/main" id="{637577F2-8207-F752-33A1-A65F2FE3F1F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219"/>
          <a:stretch/>
        </p:blipFill>
        <p:spPr>
          <a:xfrm>
            <a:off x="2477477" y="1203403"/>
            <a:ext cx="6244856" cy="469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9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4783</TotalTime>
  <Words>1098</Words>
  <Application>Microsoft Office PowerPoint</Application>
  <PresentationFormat>Widescreen</PresentationFormat>
  <Paragraphs>135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26</vt:i4>
      </vt:variant>
    </vt:vector>
  </HeadingPairs>
  <TitlesOfParts>
    <vt:vector size="40" baseType="lpstr">
      <vt:lpstr>Arial</vt:lpstr>
      <vt:lpstr>Arial,Sans-Serif</vt:lpstr>
      <vt:lpstr>Calibri</vt:lpstr>
      <vt:lpstr>Calibri Light</vt:lpstr>
      <vt:lpstr>Carlito</vt:lpstr>
      <vt:lpstr>Open Sans</vt:lpstr>
      <vt:lpstr>Open Sans </vt:lpstr>
      <vt:lpstr>Segoe UI</vt:lpstr>
      <vt:lpstr>Tahoma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Danish Hudani</dc:creator>
  <cp:lastModifiedBy>Ayesha Amjad</cp:lastModifiedBy>
  <cp:revision>429</cp:revision>
  <dcterms:modified xsi:type="dcterms:W3CDTF">2023-01-31T15:38:05Z</dcterms:modified>
</cp:coreProperties>
</file>