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theme/theme3.xml" ContentType="application/vnd.openxmlformats-officedocument.theme+xml"/>
  <Override PartName="/ppt/slideLayouts/slideLayout6.xml" ContentType="application/vnd.openxmlformats-officedocument.presentationml.slideLayout+xml"/>
  <Override PartName="/ppt/theme/theme4.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0.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1.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2.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3.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4.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5.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6.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17.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18.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19.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20.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21.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22.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23.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24.xml" ContentType="application/vnd.openxmlformats-officedocument.presentationml.notesSl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 id="2147483699" r:id="rId2"/>
    <p:sldMasterId id="2147483696" r:id="rId3"/>
    <p:sldMasterId id="2147483672" r:id="rId4"/>
    <p:sldMasterId id="2147483648" r:id="rId5"/>
  </p:sldMasterIdLst>
  <p:notesMasterIdLst>
    <p:notesMasterId r:id="rId31"/>
  </p:notesMasterIdLst>
  <p:sldIdLst>
    <p:sldId id="257" r:id="rId6"/>
    <p:sldId id="284" r:id="rId7"/>
    <p:sldId id="308" r:id="rId8"/>
    <p:sldId id="307" r:id="rId9"/>
    <p:sldId id="309" r:id="rId10"/>
    <p:sldId id="310" r:id="rId11"/>
    <p:sldId id="311" r:id="rId12"/>
    <p:sldId id="313" r:id="rId13"/>
    <p:sldId id="318" r:id="rId14"/>
    <p:sldId id="312" r:id="rId15"/>
    <p:sldId id="319" r:id="rId16"/>
    <p:sldId id="320" r:id="rId17"/>
    <p:sldId id="334" r:id="rId18"/>
    <p:sldId id="321" r:id="rId19"/>
    <p:sldId id="314" r:id="rId20"/>
    <p:sldId id="322" r:id="rId21"/>
    <p:sldId id="323" r:id="rId22"/>
    <p:sldId id="324" r:id="rId23"/>
    <p:sldId id="315" r:id="rId24"/>
    <p:sldId id="317" r:id="rId25"/>
    <p:sldId id="331" r:id="rId26"/>
    <p:sldId id="332" r:id="rId27"/>
    <p:sldId id="316" r:id="rId28"/>
    <p:sldId id="333" r:id="rId29"/>
    <p:sldId id="296" r:id="rId30"/>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FE0EFDA-A973-4137-9172-BB9F9C136DD0}">
          <p14:sldIdLst>
            <p14:sldId id="257"/>
            <p14:sldId id="284"/>
            <p14:sldId id="308"/>
            <p14:sldId id="307"/>
            <p14:sldId id="309"/>
            <p14:sldId id="310"/>
            <p14:sldId id="311"/>
            <p14:sldId id="313"/>
            <p14:sldId id="318"/>
            <p14:sldId id="312"/>
            <p14:sldId id="319"/>
            <p14:sldId id="320"/>
            <p14:sldId id="334"/>
            <p14:sldId id="321"/>
            <p14:sldId id="314"/>
            <p14:sldId id="322"/>
            <p14:sldId id="323"/>
            <p14:sldId id="324"/>
            <p14:sldId id="315"/>
            <p14:sldId id="317"/>
            <p14:sldId id="331"/>
            <p14:sldId id="332"/>
            <p14:sldId id="316"/>
            <p14:sldId id="333"/>
            <p14:sldId id="29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B3"/>
    <a:srgbClr val="A2E0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CE86A3-2AFC-9857-0146-5FA0C269FD4C}" v="768" dt="2022-12-30T05:33:15.176"/>
    <p1510:client id="{81D96180-C886-CA1E-6EE1-455E21107745}" v="1" dt="2022-12-07T06:04:58.669"/>
    <p1510:client id="{999EDC29-4B4C-28E8-7423-1FB0077D14EA}" v="8" dt="2022-12-16T05:09:10.627"/>
    <p1510:client id="{9A84217D-F0EE-6A95-FC54-E8121A8B0F03}" v="12" dt="2022-12-08T05:48:48.628"/>
    <p1510:client id="{A10ACBE0-5F7F-3F75-7319-B6CAFE790E15}" v="4" dt="2022-12-07T08:00:56.657"/>
    <p1510:client id="{B12F9E55-53BC-1FD9-953B-CB86A9BA30D9}" v="40" dt="2022-12-12T08:34:39.446"/>
    <p1510:client id="{BD5619C0-13A2-621A-338C-DD87FA3FF80B}" v="1409" dt="2022-12-30T08:13:35.360"/>
    <p1510:client id="{CFD7400E-4509-8CE8-B263-F1E58CE81EB1}" v="123" dt="2023-02-02T12:29:16.376"/>
    <p1510:client id="{DF9C7D1C-C0E1-0467-5967-AA5797FB3BFC}" v="483" dt="2022-12-14T10:10:56.0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microsoft.com/office/2016/11/relationships/changesInfo" Target="changesInfos/changesInfo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tableStyles" Target="tableStyles.xml"/><Relationship Id="rId8" Type="http://schemas.openxmlformats.org/officeDocument/2006/relationships/slide" Target="slides/slide3.xml"/><Relationship Id="rId3" Type="http://schemas.openxmlformats.org/officeDocument/2006/relationships/slideMaster" Target="slideMasters/slideMaster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sh Hudani" userId="S::danish.hudani@astera.com::a38c985c-bb2f-4de3-bfe2-27e22c4c275a" providerId="AD" clId="Web-{B12F9E55-53BC-1FD9-953B-CB86A9BA30D9}"/>
    <pc:docChg chg="addSld delSld modSld sldOrd modSection">
      <pc:chgData name="Danish Hudani" userId="S::danish.hudani@astera.com::a38c985c-bb2f-4de3-bfe2-27e22c4c275a" providerId="AD" clId="Web-{B12F9E55-53BC-1FD9-953B-CB86A9BA30D9}" dt="2022-12-12T08:34:39.446" v="28"/>
      <pc:docMkLst>
        <pc:docMk/>
      </pc:docMkLst>
      <pc:sldChg chg="del">
        <pc:chgData name="Danish Hudani" userId="S::danish.hudani@astera.com::a38c985c-bb2f-4de3-bfe2-27e22c4c275a" providerId="AD" clId="Web-{B12F9E55-53BC-1FD9-953B-CB86A9BA30D9}" dt="2022-12-12T06:56:37.547" v="24"/>
        <pc:sldMkLst>
          <pc:docMk/>
          <pc:sldMk cId="800157509" sldId="264"/>
        </pc:sldMkLst>
      </pc:sldChg>
      <pc:sldChg chg="del">
        <pc:chgData name="Danish Hudani" userId="S::danish.hudani@astera.com::a38c985c-bb2f-4de3-bfe2-27e22c4c275a" providerId="AD" clId="Web-{B12F9E55-53BC-1FD9-953B-CB86A9BA30D9}" dt="2022-12-12T08:34:39.446" v="28"/>
        <pc:sldMkLst>
          <pc:docMk/>
          <pc:sldMk cId="466751182" sldId="274"/>
        </pc:sldMkLst>
      </pc:sldChg>
      <pc:sldChg chg="del">
        <pc:chgData name="Danish Hudani" userId="S::danish.hudani@astera.com::a38c985c-bb2f-4de3-bfe2-27e22c4c275a" providerId="AD" clId="Web-{B12F9E55-53BC-1FD9-953B-CB86A9BA30D9}" dt="2022-12-12T08:34:39.446" v="27"/>
        <pc:sldMkLst>
          <pc:docMk/>
          <pc:sldMk cId="716708228" sldId="291"/>
        </pc:sldMkLst>
      </pc:sldChg>
      <pc:sldChg chg="del">
        <pc:chgData name="Danish Hudani" userId="S::danish.hudani@astera.com::a38c985c-bb2f-4de3-bfe2-27e22c4c275a" providerId="AD" clId="Web-{B12F9E55-53BC-1FD9-953B-CB86A9BA30D9}" dt="2022-12-12T08:34:39.414" v="26"/>
        <pc:sldMkLst>
          <pc:docMk/>
          <pc:sldMk cId="3134786286" sldId="292"/>
        </pc:sldMkLst>
      </pc:sldChg>
      <pc:sldChg chg="del">
        <pc:chgData name="Danish Hudani" userId="S::danish.hudani@astera.com::a38c985c-bb2f-4de3-bfe2-27e22c4c275a" providerId="AD" clId="Web-{B12F9E55-53BC-1FD9-953B-CB86A9BA30D9}" dt="2022-12-12T08:34:39.368" v="25"/>
        <pc:sldMkLst>
          <pc:docMk/>
          <pc:sldMk cId="1491054658" sldId="293"/>
        </pc:sldMkLst>
      </pc:sldChg>
      <pc:sldChg chg="addSp delSp modSp add ord replId delAnim">
        <pc:chgData name="Danish Hudani" userId="S::danish.hudani@astera.com::a38c985c-bb2f-4de3-bfe2-27e22c4c275a" providerId="AD" clId="Web-{B12F9E55-53BC-1FD9-953B-CB86A9BA30D9}" dt="2022-12-12T06:56:22.625" v="23" actId="1076"/>
        <pc:sldMkLst>
          <pc:docMk/>
          <pc:sldMk cId="269473711" sldId="297"/>
        </pc:sldMkLst>
        <pc:spChg chg="mod">
          <ac:chgData name="Danish Hudani" userId="S::danish.hudani@astera.com::a38c985c-bb2f-4de3-bfe2-27e22c4c275a" providerId="AD" clId="Web-{B12F9E55-53BC-1FD9-953B-CB86A9BA30D9}" dt="2022-12-12T06:55:29.030" v="17" actId="1076"/>
          <ac:spMkLst>
            <pc:docMk/>
            <pc:sldMk cId="269473711" sldId="297"/>
            <ac:spMk id="4" creationId="{69EFB265-CC86-E936-4E90-61C1719FE03E}"/>
          </ac:spMkLst>
        </pc:spChg>
        <pc:spChg chg="mod">
          <ac:chgData name="Danish Hudani" userId="S::danish.hudani@astera.com::a38c985c-bb2f-4de3-bfe2-27e22c4c275a" providerId="AD" clId="Web-{B12F9E55-53BC-1FD9-953B-CB86A9BA30D9}" dt="2022-12-12T06:54:42.184" v="7" actId="20577"/>
          <ac:spMkLst>
            <pc:docMk/>
            <pc:sldMk cId="269473711" sldId="297"/>
            <ac:spMk id="18" creationId="{6230719D-4F44-BA79-4DC4-4459B3E27C90}"/>
          </ac:spMkLst>
        </pc:spChg>
        <pc:picChg chg="del">
          <ac:chgData name="Danish Hudani" userId="S::danish.hudani@astera.com::a38c985c-bb2f-4de3-bfe2-27e22c4c275a" providerId="AD" clId="Web-{B12F9E55-53BC-1FD9-953B-CB86A9BA30D9}" dt="2022-12-12T06:54:56.669" v="12"/>
          <ac:picMkLst>
            <pc:docMk/>
            <pc:sldMk cId="269473711" sldId="297"/>
            <ac:picMk id="3" creationId="{9CD80F88-9E08-132E-3EE1-FED4965E672B}"/>
          </ac:picMkLst>
        </pc:picChg>
        <pc:picChg chg="mod">
          <ac:chgData name="Danish Hudani" userId="S::danish.hudani@astera.com::a38c985c-bb2f-4de3-bfe2-27e22c4c275a" providerId="AD" clId="Web-{B12F9E55-53BC-1FD9-953B-CB86A9BA30D9}" dt="2022-12-12T06:56:17.031" v="21" actId="1076"/>
          <ac:picMkLst>
            <pc:docMk/>
            <pc:sldMk cId="269473711" sldId="297"/>
            <ac:picMk id="7" creationId="{84FA538C-5CEE-45B5-986C-E1120E918D37}"/>
          </ac:picMkLst>
        </pc:picChg>
        <pc:picChg chg="add mod">
          <ac:chgData name="Danish Hudani" userId="S::danish.hudani@astera.com::a38c985c-bb2f-4de3-bfe2-27e22c4c275a" providerId="AD" clId="Web-{B12F9E55-53BC-1FD9-953B-CB86A9BA30D9}" dt="2022-12-12T06:56:22.625" v="23" actId="1076"/>
          <ac:picMkLst>
            <pc:docMk/>
            <pc:sldMk cId="269473711" sldId="297"/>
            <ac:picMk id="39" creationId="{C649FA79-8AF7-10FD-5A1E-60B10EED52A0}"/>
          </ac:picMkLst>
        </pc:picChg>
      </pc:sldChg>
    </pc:docChg>
  </pc:docChgLst>
  <pc:docChgLst>
    <pc:chgData name="Shehmeer Adil" userId="S::shehmeer.adil@astera.com::25907827-7186-4679-8d01-253b8cc74b9c" providerId="AD" clId="Web-{CFD7400E-4509-8CE8-B263-F1E58CE81EB1}"/>
    <pc:docChg chg="addSld delSld modSld modSection">
      <pc:chgData name="Shehmeer Adil" userId="S::shehmeer.adil@astera.com::25907827-7186-4679-8d01-253b8cc74b9c" providerId="AD" clId="Web-{CFD7400E-4509-8CE8-B263-F1E58CE81EB1}" dt="2023-02-02T12:29:15.173" v="96" actId="20577"/>
      <pc:docMkLst>
        <pc:docMk/>
      </pc:docMkLst>
      <pc:sldChg chg="new del">
        <pc:chgData name="Shehmeer Adil" userId="S::shehmeer.adil@astera.com::25907827-7186-4679-8d01-253b8cc74b9c" providerId="AD" clId="Web-{CFD7400E-4509-8CE8-B263-F1E58CE81EB1}" dt="2023-02-02T10:46:23.432" v="1"/>
        <pc:sldMkLst>
          <pc:docMk/>
          <pc:sldMk cId="2081477849" sldId="334"/>
        </pc:sldMkLst>
      </pc:sldChg>
      <pc:sldChg chg="modSp add del replId">
        <pc:chgData name="Shehmeer Adil" userId="S::shehmeer.adil@astera.com::25907827-7186-4679-8d01-253b8cc74b9c" providerId="AD" clId="Web-{CFD7400E-4509-8CE8-B263-F1E58CE81EB1}" dt="2023-02-02T10:46:55.152" v="31"/>
        <pc:sldMkLst>
          <pc:docMk/>
          <pc:sldMk cId="2294449704" sldId="334"/>
        </pc:sldMkLst>
        <pc:spChg chg="mod">
          <ac:chgData name="Shehmeer Adil" userId="S::shehmeer.adil@astera.com::25907827-7186-4679-8d01-253b8cc74b9c" providerId="AD" clId="Web-{CFD7400E-4509-8CE8-B263-F1E58CE81EB1}" dt="2023-02-02T10:46:52.277" v="30" actId="20577"/>
          <ac:spMkLst>
            <pc:docMk/>
            <pc:sldMk cId="2294449704" sldId="334"/>
            <ac:spMk id="32" creationId="{44738F24-70E1-758C-0904-8CDCC542CB00}"/>
          </ac:spMkLst>
        </pc:spChg>
      </pc:sldChg>
      <pc:sldChg chg="modSp add replId">
        <pc:chgData name="Shehmeer Adil" userId="S::shehmeer.adil@astera.com::25907827-7186-4679-8d01-253b8cc74b9c" providerId="AD" clId="Web-{CFD7400E-4509-8CE8-B263-F1E58CE81EB1}" dt="2023-02-02T12:29:15.173" v="96" actId="20577"/>
        <pc:sldMkLst>
          <pc:docMk/>
          <pc:sldMk cId="3315214618" sldId="334"/>
        </pc:sldMkLst>
        <pc:spChg chg="mod">
          <ac:chgData name="Shehmeer Adil" userId="S::shehmeer.adil@astera.com::25907827-7186-4679-8d01-253b8cc74b9c" providerId="AD" clId="Web-{CFD7400E-4509-8CE8-B263-F1E58CE81EB1}" dt="2023-02-02T10:47:35.310" v="60" actId="20577"/>
          <ac:spMkLst>
            <pc:docMk/>
            <pc:sldMk cId="3315214618" sldId="334"/>
            <ac:spMk id="27" creationId="{3BD65978-8A0E-76C0-ACAE-4EA4637A1BAF}"/>
          </ac:spMkLst>
        </pc:spChg>
        <pc:spChg chg="mod">
          <ac:chgData name="Shehmeer Adil" userId="S::shehmeer.adil@astera.com::25907827-7186-4679-8d01-253b8cc74b9c" providerId="AD" clId="Web-{CFD7400E-4509-8CE8-B263-F1E58CE81EB1}" dt="2023-02-02T12:29:15.173" v="96" actId="20577"/>
          <ac:spMkLst>
            <pc:docMk/>
            <pc:sldMk cId="3315214618" sldId="334"/>
            <ac:spMk id="32" creationId="{44738F24-70E1-758C-0904-8CDCC542CB00}"/>
          </ac:spMkLst>
        </pc:spChg>
      </pc:sldChg>
    </pc:docChg>
  </pc:docChgLst>
  <pc:docChgLst>
    <pc:chgData name="Danish Hudani" userId="S::danish.hudani@astera.com::a38c985c-bb2f-4de3-bfe2-27e22c4c275a" providerId="AD" clId="Web-{BD5619C0-13A2-621A-338C-DD87FA3FF80B}"/>
    <pc:docChg chg="addSld delSld modSld sldOrd modSection">
      <pc:chgData name="Danish Hudani" userId="S::danish.hudani@astera.com::a38c985c-bb2f-4de3-bfe2-27e22c4c275a" providerId="AD" clId="Web-{BD5619C0-13A2-621A-338C-DD87FA3FF80B}" dt="2022-12-30T08:13:35.360" v="1167" actId="1076"/>
      <pc:docMkLst>
        <pc:docMk/>
      </pc:docMkLst>
      <pc:sldChg chg="addSp delSp modSp">
        <pc:chgData name="Danish Hudani" userId="S::danish.hudani@astera.com::a38c985c-bb2f-4de3-bfe2-27e22c4c275a" providerId="AD" clId="Web-{BD5619C0-13A2-621A-338C-DD87FA3FF80B}" dt="2022-12-30T07:06:24.369" v="778" actId="20577"/>
        <pc:sldMkLst>
          <pc:docMk/>
          <pc:sldMk cId="3648853106" sldId="284"/>
        </pc:sldMkLst>
        <pc:spChg chg="del">
          <ac:chgData name="Danish Hudani" userId="S::danish.hudani@astera.com::a38c985c-bb2f-4de3-bfe2-27e22c4c275a" providerId="AD" clId="Web-{BD5619C0-13A2-621A-338C-DD87FA3FF80B}" dt="2022-12-30T06:01:53.866" v="38"/>
          <ac:spMkLst>
            <pc:docMk/>
            <pc:sldMk cId="3648853106" sldId="284"/>
            <ac:spMk id="4" creationId="{69EFB265-CC86-E936-4E90-61C1719FE03E}"/>
          </ac:spMkLst>
        </pc:spChg>
        <pc:spChg chg="mod">
          <ac:chgData name="Danish Hudani" userId="S::danish.hudani@astera.com::a38c985c-bb2f-4de3-bfe2-27e22c4c275a" providerId="AD" clId="Web-{BD5619C0-13A2-621A-338C-DD87FA3FF80B}" dt="2022-12-30T06:01:39.881" v="37" actId="20577"/>
          <ac:spMkLst>
            <pc:docMk/>
            <pc:sldMk cId="3648853106" sldId="284"/>
            <ac:spMk id="18" creationId="{6230719D-4F44-BA79-4DC4-4459B3E27C90}"/>
          </ac:spMkLst>
        </pc:spChg>
        <pc:spChg chg="add mod">
          <ac:chgData name="Danish Hudani" userId="S::danish.hudani@astera.com::a38c985c-bb2f-4de3-bfe2-27e22c4c275a" providerId="AD" clId="Web-{BD5619C0-13A2-621A-338C-DD87FA3FF80B}" dt="2022-12-30T07:06:24.369" v="778" actId="20577"/>
          <ac:spMkLst>
            <pc:docMk/>
            <pc:sldMk cId="3648853106" sldId="284"/>
            <ac:spMk id="50" creationId="{39EFF0A0-CAC0-DC69-C738-1A6521129E55}"/>
          </ac:spMkLst>
        </pc:spChg>
      </pc:sldChg>
      <pc:sldChg chg="del">
        <pc:chgData name="Danish Hudani" userId="S::danish.hudani@astera.com::a38c985c-bb2f-4de3-bfe2-27e22c4c275a" providerId="AD" clId="Web-{BD5619C0-13A2-621A-338C-DD87FA3FF80B}" dt="2022-12-30T06:00:24.937" v="17"/>
        <pc:sldMkLst>
          <pc:docMk/>
          <pc:sldMk cId="2558072613" sldId="285"/>
        </pc:sldMkLst>
      </pc:sldChg>
      <pc:sldChg chg="del">
        <pc:chgData name="Danish Hudani" userId="S::danish.hudani@astera.com::a38c985c-bb2f-4de3-bfe2-27e22c4c275a" providerId="AD" clId="Web-{BD5619C0-13A2-621A-338C-DD87FA3FF80B}" dt="2022-12-30T06:00:24.921" v="16"/>
        <pc:sldMkLst>
          <pc:docMk/>
          <pc:sldMk cId="543725319" sldId="298"/>
        </pc:sldMkLst>
      </pc:sldChg>
      <pc:sldChg chg="del">
        <pc:chgData name="Danish Hudani" userId="S::danish.hudani@astera.com::a38c985c-bb2f-4de3-bfe2-27e22c4c275a" providerId="AD" clId="Web-{BD5619C0-13A2-621A-338C-DD87FA3FF80B}" dt="2022-12-30T06:00:24.906" v="15"/>
        <pc:sldMkLst>
          <pc:docMk/>
          <pc:sldMk cId="430891989" sldId="300"/>
        </pc:sldMkLst>
      </pc:sldChg>
      <pc:sldChg chg="del">
        <pc:chgData name="Danish Hudani" userId="S::danish.hudani@astera.com::a38c985c-bb2f-4de3-bfe2-27e22c4c275a" providerId="AD" clId="Web-{BD5619C0-13A2-621A-338C-DD87FA3FF80B}" dt="2022-12-30T06:00:24.906" v="14"/>
        <pc:sldMkLst>
          <pc:docMk/>
          <pc:sldMk cId="672194442" sldId="301"/>
        </pc:sldMkLst>
      </pc:sldChg>
      <pc:sldChg chg="del">
        <pc:chgData name="Danish Hudani" userId="S::danish.hudani@astera.com::a38c985c-bb2f-4de3-bfe2-27e22c4c275a" providerId="AD" clId="Web-{BD5619C0-13A2-621A-338C-DD87FA3FF80B}" dt="2022-12-30T06:00:29.094" v="31"/>
        <pc:sldMkLst>
          <pc:docMk/>
          <pc:sldMk cId="2203505499" sldId="302"/>
        </pc:sldMkLst>
      </pc:sldChg>
      <pc:sldChg chg="del">
        <pc:chgData name="Danish Hudani" userId="S::danish.hudani@astera.com::a38c985c-bb2f-4de3-bfe2-27e22c4c275a" providerId="AD" clId="Web-{BD5619C0-13A2-621A-338C-DD87FA3FF80B}" dt="2022-12-30T06:00:28.984" v="20"/>
        <pc:sldMkLst>
          <pc:docMk/>
          <pc:sldMk cId="4222700634" sldId="305"/>
        </pc:sldMkLst>
      </pc:sldChg>
      <pc:sldChg chg="del modNotes">
        <pc:chgData name="Danish Hudani" userId="S::danish.hudani@astera.com::a38c985c-bb2f-4de3-bfe2-27e22c4c275a" providerId="AD" clId="Web-{BD5619C0-13A2-621A-338C-DD87FA3FF80B}" dt="2022-12-30T08:13:10.859" v="1154"/>
        <pc:sldMkLst>
          <pc:docMk/>
          <pc:sldMk cId="1815789192" sldId="306"/>
        </pc:sldMkLst>
      </pc:sldChg>
      <pc:sldChg chg="del">
        <pc:chgData name="Danish Hudani" userId="S::danish.hudani@astera.com::a38c985c-bb2f-4de3-bfe2-27e22c4c275a" providerId="AD" clId="Web-{BD5619C0-13A2-621A-338C-DD87FA3FF80B}" dt="2022-12-30T06:00:24.968" v="19"/>
        <pc:sldMkLst>
          <pc:docMk/>
          <pc:sldMk cId="776465630" sldId="307"/>
        </pc:sldMkLst>
      </pc:sldChg>
      <pc:sldChg chg="addSp delSp modSp add replId">
        <pc:chgData name="Danish Hudani" userId="S::danish.hudani@astera.com::a38c985c-bb2f-4de3-bfe2-27e22c4c275a" providerId="AD" clId="Web-{BD5619C0-13A2-621A-338C-DD87FA3FF80B}" dt="2022-12-30T06:07:17.887" v="202" actId="1076"/>
        <pc:sldMkLst>
          <pc:docMk/>
          <pc:sldMk cId="1594770877" sldId="307"/>
        </pc:sldMkLst>
        <pc:spChg chg="del">
          <ac:chgData name="Danish Hudani" userId="S::danish.hudani@astera.com::a38c985c-bb2f-4de3-bfe2-27e22c4c275a" providerId="AD" clId="Web-{BD5619C0-13A2-621A-338C-DD87FA3FF80B}" dt="2022-12-30T06:04:01.765" v="151"/>
          <ac:spMkLst>
            <pc:docMk/>
            <pc:sldMk cId="1594770877" sldId="307"/>
            <ac:spMk id="4" creationId="{69EFB265-CC86-E936-4E90-61C1719FE03E}"/>
          </ac:spMkLst>
        </pc:spChg>
        <pc:spChg chg="mod">
          <ac:chgData name="Danish Hudani" userId="S::danish.hudani@astera.com::a38c985c-bb2f-4de3-bfe2-27e22c4c275a" providerId="AD" clId="Web-{BD5619C0-13A2-621A-338C-DD87FA3FF80B}" dt="2022-12-30T06:06:05.133" v="174" actId="20577"/>
          <ac:spMkLst>
            <pc:docMk/>
            <pc:sldMk cId="1594770877" sldId="307"/>
            <ac:spMk id="18" creationId="{6230719D-4F44-BA79-4DC4-4459B3E27C90}"/>
          </ac:spMkLst>
        </pc:spChg>
        <pc:spChg chg="add mod">
          <ac:chgData name="Danish Hudani" userId="S::danish.hudani@astera.com::a38c985c-bb2f-4de3-bfe2-27e22c4c275a" providerId="AD" clId="Web-{BD5619C0-13A2-621A-338C-DD87FA3FF80B}" dt="2022-12-30T06:04:05.421" v="152" actId="20577"/>
          <ac:spMkLst>
            <pc:docMk/>
            <pc:sldMk cId="1594770877" sldId="307"/>
            <ac:spMk id="24" creationId="{A134DFB3-973A-F662-77C1-4138811D48FB}"/>
          </ac:spMkLst>
        </pc:spChg>
        <pc:spChg chg="add mod">
          <ac:chgData name="Danish Hudani" userId="S::danish.hudani@astera.com::a38c985c-bb2f-4de3-bfe2-27e22c4c275a" providerId="AD" clId="Web-{BD5619C0-13A2-621A-338C-DD87FA3FF80B}" dt="2022-12-30T06:06:25.103" v="189"/>
          <ac:spMkLst>
            <pc:docMk/>
            <pc:sldMk cId="1594770877" sldId="307"/>
            <ac:spMk id="27" creationId="{6FAD01A7-0376-531D-3935-78E3F0045144}"/>
          </ac:spMkLst>
        </pc:spChg>
        <pc:spChg chg="add mod">
          <ac:chgData name="Danish Hudani" userId="S::danish.hudani@astera.com::a38c985c-bb2f-4de3-bfe2-27e22c4c275a" providerId="AD" clId="Web-{BD5619C0-13A2-621A-338C-DD87FA3FF80B}" dt="2022-12-30T06:06:25.118" v="190"/>
          <ac:spMkLst>
            <pc:docMk/>
            <pc:sldMk cId="1594770877" sldId="307"/>
            <ac:spMk id="28" creationId="{4D51FAD2-C01F-F7AA-F87F-AA8ED6EBFFFF}"/>
          </ac:spMkLst>
        </pc:spChg>
        <pc:spChg chg="add mod">
          <ac:chgData name="Danish Hudani" userId="S::danish.hudani@astera.com::a38c985c-bb2f-4de3-bfe2-27e22c4c275a" providerId="AD" clId="Web-{BD5619C0-13A2-621A-338C-DD87FA3FF80B}" dt="2022-12-30T06:06:25.150" v="191"/>
          <ac:spMkLst>
            <pc:docMk/>
            <pc:sldMk cId="1594770877" sldId="307"/>
            <ac:spMk id="29" creationId="{1F588A36-7F81-EE4B-572A-B7FB4B547D52}"/>
          </ac:spMkLst>
        </pc:spChg>
        <pc:spChg chg="add mod">
          <ac:chgData name="Danish Hudani" userId="S::danish.hudani@astera.com::a38c985c-bb2f-4de3-bfe2-27e22c4c275a" providerId="AD" clId="Web-{BD5619C0-13A2-621A-338C-DD87FA3FF80B}" dt="2022-12-30T06:07:07.543" v="198"/>
          <ac:spMkLst>
            <pc:docMk/>
            <pc:sldMk cId="1594770877" sldId="307"/>
            <ac:spMk id="55" creationId="{83B9F62A-1B04-8FFE-EED5-A2A5BA71EAFD}"/>
          </ac:spMkLst>
        </pc:spChg>
        <pc:spChg chg="add mod">
          <ac:chgData name="Danish Hudani" userId="S::danish.hudani@astera.com::a38c985c-bb2f-4de3-bfe2-27e22c4c275a" providerId="AD" clId="Web-{BD5619C0-13A2-621A-338C-DD87FA3FF80B}" dt="2022-12-30T06:07:13.887" v="200" actId="1076"/>
          <ac:spMkLst>
            <pc:docMk/>
            <pc:sldMk cId="1594770877" sldId="307"/>
            <ac:spMk id="56" creationId="{62EA3819-99C2-2365-D8FD-B45C0F1F59BA}"/>
          </ac:spMkLst>
        </pc:spChg>
        <pc:spChg chg="add mod">
          <ac:chgData name="Danish Hudani" userId="S::danish.hudani@astera.com::a38c985c-bb2f-4de3-bfe2-27e22c4c275a" providerId="AD" clId="Web-{BD5619C0-13A2-621A-338C-DD87FA3FF80B}" dt="2022-12-30T06:07:17.887" v="202" actId="1076"/>
          <ac:spMkLst>
            <pc:docMk/>
            <pc:sldMk cId="1594770877" sldId="307"/>
            <ac:spMk id="57" creationId="{BE17E7F9-9CE9-3EE2-EEC8-6E03DF20F811}"/>
          </ac:spMkLst>
        </pc:spChg>
        <pc:picChg chg="add mod">
          <ac:chgData name="Danish Hudani" userId="S::danish.hudani@astera.com::a38c985c-bb2f-4de3-bfe2-27e22c4c275a" providerId="AD" clId="Web-{BD5619C0-13A2-621A-338C-DD87FA3FF80B}" dt="2022-12-30T06:06:39.041" v="195" actId="14100"/>
          <ac:picMkLst>
            <pc:docMk/>
            <pc:sldMk cId="1594770877" sldId="307"/>
            <ac:picMk id="42" creationId="{A533F95C-7BB5-16E2-2D1B-5ACD3065794D}"/>
          </ac:picMkLst>
        </pc:picChg>
      </pc:sldChg>
      <pc:sldChg chg="del">
        <pc:chgData name="Danish Hudani" userId="S::danish.hudani@astera.com::a38c985c-bb2f-4de3-bfe2-27e22c4c275a" providerId="AD" clId="Web-{BD5619C0-13A2-621A-338C-DD87FA3FF80B}" dt="2022-12-30T06:00:24.953" v="18"/>
        <pc:sldMkLst>
          <pc:docMk/>
          <pc:sldMk cId="2798243124" sldId="308"/>
        </pc:sldMkLst>
      </pc:sldChg>
      <pc:sldChg chg="addSp delSp modSp add replId">
        <pc:chgData name="Danish Hudani" userId="S::danish.hudani@astera.com::a38c985c-bb2f-4de3-bfe2-27e22c4c275a" providerId="AD" clId="Web-{BD5619C0-13A2-621A-338C-DD87FA3FF80B}" dt="2022-12-30T06:19:40.377" v="367"/>
        <pc:sldMkLst>
          <pc:docMk/>
          <pc:sldMk cId="3984516083" sldId="308"/>
        </pc:sldMkLst>
        <pc:spChg chg="mod">
          <ac:chgData name="Danish Hudani" userId="S::danish.hudani@astera.com::a38c985c-bb2f-4de3-bfe2-27e22c4c275a" providerId="AD" clId="Web-{BD5619C0-13A2-621A-338C-DD87FA3FF80B}" dt="2022-12-30T06:19:40.377" v="367"/>
          <ac:spMkLst>
            <pc:docMk/>
            <pc:sldMk cId="3984516083" sldId="308"/>
            <ac:spMk id="18" creationId="{6230719D-4F44-BA79-4DC4-4459B3E27C90}"/>
          </ac:spMkLst>
        </pc:spChg>
        <pc:spChg chg="add mod">
          <ac:chgData name="Danish Hudani" userId="S::danish.hudani@astera.com::a38c985c-bb2f-4de3-bfe2-27e22c4c275a" providerId="AD" clId="Web-{BD5619C0-13A2-621A-338C-DD87FA3FF80B}" dt="2022-12-30T06:07:44.483" v="203" actId="20577"/>
          <ac:spMkLst>
            <pc:docMk/>
            <pc:sldMk cId="3984516083" sldId="308"/>
            <ac:spMk id="23" creationId="{BF3F1F52-32FC-CD52-0253-CC38D6D13CB2}"/>
          </ac:spMkLst>
        </pc:spChg>
        <pc:spChg chg="del">
          <ac:chgData name="Danish Hudani" userId="S::danish.hudani@astera.com::a38c985c-bb2f-4de3-bfe2-27e22c4c275a" providerId="AD" clId="Web-{BD5619C0-13A2-621A-338C-DD87FA3FF80B}" dt="2022-12-30T06:05:58.101" v="172"/>
          <ac:spMkLst>
            <pc:docMk/>
            <pc:sldMk cId="3984516083" sldId="308"/>
            <ac:spMk id="50" creationId="{39EFF0A0-CAC0-DC69-C738-1A6521129E55}"/>
          </ac:spMkLst>
        </pc:spChg>
      </pc:sldChg>
      <pc:sldChg chg="addSp delSp modSp add replId modNotes">
        <pc:chgData name="Danish Hudani" userId="S::danish.hudani@astera.com::a38c985c-bb2f-4de3-bfe2-27e22c4c275a" providerId="AD" clId="Web-{BD5619C0-13A2-621A-338C-DD87FA3FF80B}" dt="2022-12-30T06:12:46.205" v="297" actId="1076"/>
        <pc:sldMkLst>
          <pc:docMk/>
          <pc:sldMk cId="1835927854" sldId="309"/>
        </pc:sldMkLst>
        <pc:spChg chg="mod">
          <ac:chgData name="Danish Hudani" userId="S::danish.hudani@astera.com::a38c985c-bb2f-4de3-bfe2-27e22c4c275a" providerId="AD" clId="Web-{BD5619C0-13A2-621A-338C-DD87FA3FF80B}" dt="2022-12-30T06:08:39.611" v="221" actId="20577"/>
          <ac:spMkLst>
            <pc:docMk/>
            <pc:sldMk cId="1835927854" sldId="309"/>
            <ac:spMk id="18" creationId="{6230719D-4F44-BA79-4DC4-4459B3E27C90}"/>
          </ac:spMkLst>
        </pc:spChg>
        <pc:spChg chg="add del mod">
          <ac:chgData name="Danish Hudani" userId="S::danish.hudani@astera.com::a38c985c-bb2f-4de3-bfe2-27e22c4c275a" providerId="AD" clId="Web-{BD5619C0-13A2-621A-338C-DD87FA3FF80B}" dt="2022-12-30T06:11:53.452" v="265"/>
          <ac:spMkLst>
            <pc:docMk/>
            <pc:sldMk cId="1835927854" sldId="309"/>
            <ac:spMk id="23" creationId="{3900D833-EEAD-1C31-4884-F9AAEC694DB4}"/>
          </ac:spMkLst>
        </pc:spChg>
        <pc:spChg chg="del mod">
          <ac:chgData name="Danish Hudani" userId="S::danish.hudani@astera.com::a38c985c-bb2f-4de3-bfe2-27e22c4c275a" providerId="AD" clId="Web-{BD5619C0-13A2-621A-338C-DD87FA3FF80B}" dt="2022-12-30T06:09:40.256" v="228"/>
          <ac:spMkLst>
            <pc:docMk/>
            <pc:sldMk cId="1835927854" sldId="309"/>
            <ac:spMk id="27" creationId="{6FAD01A7-0376-531D-3935-78E3F0045144}"/>
          </ac:spMkLst>
        </pc:spChg>
        <pc:spChg chg="del">
          <ac:chgData name="Danish Hudani" userId="S::danish.hudani@astera.com::a38c985c-bb2f-4de3-bfe2-27e22c4c275a" providerId="AD" clId="Web-{BD5619C0-13A2-621A-338C-DD87FA3FF80B}" dt="2022-12-30T06:09:35.615" v="226"/>
          <ac:spMkLst>
            <pc:docMk/>
            <pc:sldMk cId="1835927854" sldId="309"/>
            <ac:spMk id="28" creationId="{4D51FAD2-C01F-F7AA-F87F-AA8ED6EBFFFF}"/>
          </ac:spMkLst>
        </pc:spChg>
        <pc:spChg chg="del mod">
          <ac:chgData name="Danish Hudani" userId="S::danish.hudani@astera.com::a38c985c-bb2f-4de3-bfe2-27e22c4c275a" providerId="AD" clId="Web-{BD5619C0-13A2-621A-338C-DD87FA3FF80B}" dt="2022-12-30T06:09:49.835" v="232"/>
          <ac:spMkLst>
            <pc:docMk/>
            <pc:sldMk cId="1835927854" sldId="309"/>
            <ac:spMk id="29" creationId="{1F588A36-7F81-EE4B-572A-B7FB4B547D52}"/>
          </ac:spMkLst>
        </pc:spChg>
        <pc:spChg chg="add mod">
          <ac:chgData name="Danish Hudani" userId="S::danish.hudani@astera.com::a38c985c-bb2f-4de3-bfe2-27e22c4c275a" providerId="AD" clId="Web-{BD5619C0-13A2-621A-338C-DD87FA3FF80B}" dt="2022-12-30T06:11:43.639" v="262" actId="20577"/>
          <ac:spMkLst>
            <pc:docMk/>
            <pc:sldMk cId="1835927854" sldId="309"/>
            <ac:spMk id="30" creationId="{507C5155-E343-6161-5FDC-068952429387}"/>
          </ac:spMkLst>
        </pc:spChg>
        <pc:spChg chg="del">
          <ac:chgData name="Danish Hudani" userId="S::danish.hudani@astera.com::a38c985c-bb2f-4de3-bfe2-27e22c4c275a" providerId="AD" clId="Web-{BD5619C0-13A2-621A-338C-DD87FA3FF80B}" dt="2022-12-30T06:11:54.233" v="266"/>
          <ac:spMkLst>
            <pc:docMk/>
            <pc:sldMk cId="1835927854" sldId="309"/>
            <ac:spMk id="55" creationId="{83B9F62A-1B04-8FFE-EED5-A2A5BA71EAFD}"/>
          </ac:spMkLst>
        </pc:spChg>
        <pc:spChg chg="del">
          <ac:chgData name="Danish Hudani" userId="S::danish.hudani@astera.com::a38c985c-bb2f-4de3-bfe2-27e22c4c275a" providerId="AD" clId="Web-{BD5619C0-13A2-621A-338C-DD87FA3FF80B}" dt="2022-12-30T06:09:53.897" v="234"/>
          <ac:spMkLst>
            <pc:docMk/>
            <pc:sldMk cId="1835927854" sldId="309"/>
            <ac:spMk id="56" creationId="{62EA3819-99C2-2365-D8FD-B45C0F1F59BA}"/>
          </ac:spMkLst>
        </pc:spChg>
        <pc:spChg chg="del mod">
          <ac:chgData name="Danish Hudani" userId="S::danish.hudani@astera.com::a38c985c-bb2f-4de3-bfe2-27e22c4c275a" providerId="AD" clId="Web-{BD5619C0-13A2-621A-338C-DD87FA3FF80B}" dt="2022-12-30T06:11:55.233" v="267"/>
          <ac:spMkLst>
            <pc:docMk/>
            <pc:sldMk cId="1835927854" sldId="309"/>
            <ac:spMk id="57" creationId="{BE17E7F9-9CE9-3EE2-EEC8-6E03DF20F811}"/>
          </ac:spMkLst>
        </pc:spChg>
        <pc:picChg chg="del mod">
          <ac:chgData name="Danish Hudani" userId="S::danish.hudani@astera.com::a38c985c-bb2f-4de3-bfe2-27e22c4c275a" providerId="AD" clId="Web-{BD5619C0-13A2-621A-338C-DD87FA3FF80B}" dt="2022-12-30T06:11:25.013" v="254"/>
          <ac:picMkLst>
            <pc:docMk/>
            <pc:sldMk cId="1835927854" sldId="309"/>
            <ac:picMk id="42" creationId="{A533F95C-7BB5-16E2-2D1B-5ACD3065794D}"/>
          </ac:picMkLst>
        </pc:picChg>
        <pc:picChg chg="add mod">
          <ac:chgData name="Danish Hudani" userId="S::danish.hudani@astera.com::a38c985c-bb2f-4de3-bfe2-27e22c4c275a" providerId="AD" clId="Web-{BD5619C0-13A2-621A-338C-DD87FA3FF80B}" dt="2022-12-30T06:12:46.205" v="297" actId="1076"/>
          <ac:picMkLst>
            <pc:docMk/>
            <pc:sldMk cId="1835927854" sldId="309"/>
            <ac:picMk id="71" creationId="{EDB91E94-AC81-D382-06EA-E1F41D82DA66}"/>
          </ac:picMkLst>
        </pc:picChg>
      </pc:sldChg>
      <pc:sldChg chg="addSp delSp modSp add replId modNotes">
        <pc:chgData name="Danish Hudani" userId="S::danish.hudani@astera.com::a38c985c-bb2f-4de3-bfe2-27e22c4c275a" providerId="AD" clId="Web-{BD5619C0-13A2-621A-338C-DD87FA3FF80B}" dt="2022-12-30T06:16:24.286" v="324"/>
        <pc:sldMkLst>
          <pc:docMk/>
          <pc:sldMk cId="434480910" sldId="310"/>
        </pc:sldMkLst>
        <pc:spChg chg="del">
          <ac:chgData name="Danish Hudani" userId="S::danish.hudani@astera.com::a38c985c-bb2f-4de3-bfe2-27e22c4c275a" providerId="AD" clId="Web-{BD5619C0-13A2-621A-338C-DD87FA3FF80B}" dt="2022-12-30T06:15:05.152" v="323"/>
          <ac:spMkLst>
            <pc:docMk/>
            <pc:sldMk cId="434480910" sldId="310"/>
            <ac:spMk id="18" creationId="{6230719D-4F44-BA79-4DC4-4459B3E27C90}"/>
          </ac:spMkLst>
        </pc:spChg>
        <pc:spChg chg="add mod">
          <ac:chgData name="Danish Hudani" userId="S::danish.hudani@astera.com::a38c985c-bb2f-4de3-bfe2-27e22c4c275a" providerId="AD" clId="Web-{BD5619C0-13A2-621A-338C-DD87FA3FF80B}" dt="2022-12-30T06:14:56.901" v="319" actId="1076"/>
          <ac:spMkLst>
            <pc:docMk/>
            <pc:sldMk cId="434480910" sldId="310"/>
            <ac:spMk id="23" creationId="{599F131A-CED4-000A-F514-8EC43AA300E9}"/>
          </ac:spMkLst>
        </pc:spChg>
        <pc:spChg chg="add mod topLvl">
          <ac:chgData name="Danish Hudani" userId="S::danish.hudani@astera.com::a38c985c-bb2f-4de3-bfe2-27e22c4c275a" providerId="AD" clId="Web-{BD5619C0-13A2-621A-338C-DD87FA3FF80B}" dt="2022-12-30T06:14:39.525" v="315"/>
          <ac:spMkLst>
            <pc:docMk/>
            <pc:sldMk cId="434480910" sldId="310"/>
            <ac:spMk id="28" creationId="{76F16C87-B243-7915-19DE-B23E337F97DD}"/>
          </ac:spMkLst>
        </pc:spChg>
        <pc:spChg chg="add mod topLvl">
          <ac:chgData name="Danish Hudani" userId="S::danish.hudani@astera.com::a38c985c-bb2f-4de3-bfe2-27e22c4c275a" providerId="AD" clId="Web-{BD5619C0-13A2-621A-338C-DD87FA3FF80B}" dt="2022-12-30T06:14:47.276" v="316" actId="1076"/>
          <ac:spMkLst>
            <pc:docMk/>
            <pc:sldMk cId="434480910" sldId="310"/>
            <ac:spMk id="29" creationId="{6539617F-ED42-C75E-7828-0D2185E179A8}"/>
          </ac:spMkLst>
        </pc:spChg>
        <pc:grpChg chg="add del mod">
          <ac:chgData name="Danish Hudani" userId="S::danish.hudani@astera.com::a38c985c-bb2f-4de3-bfe2-27e22c4c275a" providerId="AD" clId="Web-{BD5619C0-13A2-621A-338C-DD87FA3FF80B}" dt="2022-12-30T06:14:39.525" v="315"/>
          <ac:grpSpMkLst>
            <pc:docMk/>
            <pc:sldMk cId="434480910" sldId="310"/>
            <ac:grpSpMk id="27" creationId="{BC3788F7-31B2-92CC-9CC1-08BC2BE777B9}"/>
          </ac:grpSpMkLst>
        </pc:grpChg>
        <pc:grpChg chg="add mod">
          <ac:chgData name="Danish Hudani" userId="S::danish.hudani@astera.com::a38c985c-bb2f-4de3-bfe2-27e22c4c275a" providerId="AD" clId="Web-{BD5619C0-13A2-621A-338C-DD87FA3FF80B}" dt="2022-12-30T06:14:58.402" v="320" actId="1076"/>
          <ac:grpSpMkLst>
            <pc:docMk/>
            <pc:sldMk cId="434480910" sldId="310"/>
            <ac:grpSpMk id="55" creationId="{1B556607-1029-4549-9A4E-0B1C5D6113CE}"/>
          </ac:grpSpMkLst>
        </pc:grpChg>
        <pc:grpChg chg="add mod">
          <ac:chgData name="Danish Hudani" userId="S::danish.hudani@astera.com::a38c985c-bb2f-4de3-bfe2-27e22c4c275a" providerId="AD" clId="Web-{BD5619C0-13A2-621A-338C-DD87FA3FF80B}" dt="2022-12-30T06:15:02.652" v="322" actId="1076"/>
          <ac:grpSpMkLst>
            <pc:docMk/>
            <pc:sldMk cId="434480910" sldId="310"/>
            <ac:grpSpMk id="56" creationId="{B0033D34-156F-722F-6452-F4E30DA734D7}"/>
          </ac:grpSpMkLst>
        </pc:grpChg>
        <pc:picChg chg="del">
          <ac:chgData name="Danish Hudani" userId="S::danish.hudani@astera.com::a38c985c-bb2f-4de3-bfe2-27e22c4c275a" providerId="AD" clId="Web-{BD5619C0-13A2-621A-338C-DD87FA3FF80B}" dt="2022-12-30T06:13:27.005" v="299"/>
          <ac:picMkLst>
            <pc:docMk/>
            <pc:sldMk cId="434480910" sldId="310"/>
            <ac:picMk id="71" creationId="{EDB91E94-AC81-D382-06EA-E1F41D82DA66}"/>
          </ac:picMkLst>
        </pc:picChg>
      </pc:sldChg>
      <pc:sldChg chg="addSp delSp modSp add replId modNotes">
        <pc:chgData name="Danish Hudani" userId="S::danish.hudani@astera.com::a38c985c-bb2f-4de3-bfe2-27e22c4c275a" providerId="AD" clId="Web-{BD5619C0-13A2-621A-338C-DD87FA3FF80B}" dt="2022-12-30T06:17:59.386" v="342" actId="1076"/>
        <pc:sldMkLst>
          <pc:docMk/>
          <pc:sldMk cId="2431040911" sldId="311"/>
        </pc:sldMkLst>
        <pc:grpChg chg="del">
          <ac:chgData name="Danish Hudani" userId="S::danish.hudani@astera.com::a38c985c-bb2f-4de3-bfe2-27e22c4c275a" providerId="AD" clId="Web-{BD5619C0-13A2-621A-338C-DD87FA3FF80B}" dt="2022-12-30T06:16:38.662" v="327"/>
          <ac:grpSpMkLst>
            <pc:docMk/>
            <pc:sldMk cId="2431040911" sldId="311"/>
            <ac:grpSpMk id="56" creationId="{B0033D34-156F-722F-6452-F4E30DA734D7}"/>
          </ac:grpSpMkLst>
        </pc:grpChg>
        <pc:picChg chg="add del mod">
          <ac:chgData name="Danish Hudani" userId="S::danish.hudani@astera.com::a38c985c-bb2f-4de3-bfe2-27e22c4c275a" providerId="AD" clId="Web-{BD5619C0-13A2-621A-338C-DD87FA3FF80B}" dt="2022-12-30T06:17:17.368" v="333"/>
          <ac:picMkLst>
            <pc:docMk/>
            <pc:sldMk cId="2431040911" sldId="311"/>
            <ac:picMk id="22" creationId="{E816923D-7504-AF2C-DFE3-6D4656F01585}"/>
          </ac:picMkLst>
        </pc:picChg>
        <pc:picChg chg="add mod">
          <ac:chgData name="Danish Hudani" userId="S::danish.hudani@astera.com::a38c985c-bb2f-4de3-bfe2-27e22c4c275a" providerId="AD" clId="Web-{BD5619C0-13A2-621A-338C-DD87FA3FF80B}" dt="2022-12-30T06:17:59.386" v="342" actId="1076"/>
          <ac:picMkLst>
            <pc:docMk/>
            <pc:sldMk cId="2431040911" sldId="311"/>
            <ac:picMk id="27" creationId="{84113054-8E4D-84F4-D1D1-BD1BF9CE3F03}"/>
          </ac:picMkLst>
        </pc:picChg>
      </pc:sldChg>
      <pc:sldChg chg="addSp delSp modSp add replId">
        <pc:chgData name="Danish Hudani" userId="S::danish.hudani@astera.com::a38c985c-bb2f-4de3-bfe2-27e22c4c275a" providerId="AD" clId="Web-{BD5619C0-13A2-621A-338C-DD87FA3FF80B}" dt="2022-12-30T06:31:56.708" v="556" actId="1076"/>
        <pc:sldMkLst>
          <pc:docMk/>
          <pc:sldMk cId="1077266594" sldId="312"/>
        </pc:sldMkLst>
        <pc:spChg chg="add mod">
          <ac:chgData name="Danish Hudani" userId="S::danish.hudani@astera.com::a38c985c-bb2f-4de3-bfe2-27e22c4c275a" providerId="AD" clId="Web-{BD5619C0-13A2-621A-338C-DD87FA3FF80B}" dt="2022-12-30T06:27:07.314" v="453" actId="20577"/>
          <ac:spMkLst>
            <pc:docMk/>
            <pc:sldMk cId="1077266594" sldId="312"/>
            <ac:spMk id="27" creationId="{3BD65978-8A0E-76C0-ACAE-4EA4637A1BAF}"/>
          </ac:spMkLst>
        </pc:spChg>
        <pc:spChg chg="add mod">
          <ac:chgData name="Danish Hudani" userId="S::danish.hudani@astera.com::a38c985c-bb2f-4de3-bfe2-27e22c4c275a" providerId="AD" clId="Web-{BD5619C0-13A2-621A-338C-DD87FA3FF80B}" dt="2022-12-30T06:31:56.708" v="556" actId="1076"/>
          <ac:spMkLst>
            <pc:docMk/>
            <pc:sldMk cId="1077266594" sldId="312"/>
            <ac:spMk id="32" creationId="{44738F24-70E1-758C-0904-8CDCC542CB00}"/>
          </ac:spMkLst>
        </pc:spChg>
        <pc:grpChg chg="del">
          <ac:chgData name="Danish Hudani" userId="S::danish.hudani@astera.com::a38c985c-bb2f-4de3-bfe2-27e22c4c275a" providerId="AD" clId="Web-{BD5619C0-13A2-621A-338C-DD87FA3FF80B}" dt="2022-12-30T06:18:50.468" v="359"/>
          <ac:grpSpMkLst>
            <pc:docMk/>
            <pc:sldMk cId="1077266594" sldId="312"/>
            <ac:grpSpMk id="56" creationId="{B0033D34-156F-722F-6452-F4E30DA734D7}"/>
          </ac:grpSpMkLst>
        </pc:grpChg>
        <pc:picChg chg="add mod">
          <ac:chgData name="Danish Hudani" userId="S::danish.hudani@astera.com::a38c985c-bb2f-4de3-bfe2-27e22c4c275a" providerId="AD" clId="Web-{BD5619C0-13A2-621A-338C-DD87FA3FF80B}" dt="2022-12-30T06:28:52.227" v="498" actId="1076"/>
          <ac:picMkLst>
            <pc:docMk/>
            <pc:sldMk cId="1077266594" sldId="312"/>
            <ac:picMk id="33" creationId="{236C4FC4-76E5-F660-7279-9AE2E7F48C76}"/>
          </ac:picMkLst>
        </pc:picChg>
        <pc:picChg chg="add mod">
          <ac:chgData name="Danish Hudani" userId="S::danish.hudani@astera.com::a38c985c-bb2f-4de3-bfe2-27e22c4c275a" providerId="AD" clId="Web-{BD5619C0-13A2-621A-338C-DD87FA3FF80B}" dt="2022-12-30T06:28:55.149" v="499" actId="1076"/>
          <ac:picMkLst>
            <pc:docMk/>
            <pc:sldMk cId="1077266594" sldId="312"/>
            <ac:picMk id="34" creationId="{7EA451A7-0997-56C9-ED80-AAD2F6BC9923}"/>
          </ac:picMkLst>
        </pc:picChg>
      </pc:sldChg>
      <pc:sldChg chg="addSp delSp modSp add replId modNotes">
        <pc:chgData name="Danish Hudani" userId="S::danish.hudani@astera.com::a38c985c-bb2f-4de3-bfe2-27e22c4c275a" providerId="AD" clId="Web-{BD5619C0-13A2-621A-338C-DD87FA3FF80B}" dt="2022-12-30T06:18:40.670" v="358"/>
        <pc:sldMkLst>
          <pc:docMk/>
          <pc:sldMk cId="2609297993" sldId="313"/>
        </pc:sldMkLst>
        <pc:picChg chg="add mod">
          <ac:chgData name="Danish Hudani" userId="S::danish.hudani@astera.com::a38c985c-bb2f-4de3-bfe2-27e22c4c275a" providerId="AD" clId="Web-{BD5619C0-13A2-621A-338C-DD87FA3FF80B}" dt="2022-12-30T06:18:32.998" v="356" actId="14100"/>
          <ac:picMkLst>
            <pc:docMk/>
            <pc:sldMk cId="2609297993" sldId="313"/>
            <ac:picMk id="22" creationId="{AF16B4DC-F4B6-C74D-1810-4532B8B516DC}"/>
          </ac:picMkLst>
        </pc:picChg>
        <pc:picChg chg="del">
          <ac:chgData name="Danish Hudani" userId="S::danish.hudani@astera.com::a38c985c-bb2f-4de3-bfe2-27e22c4c275a" providerId="AD" clId="Web-{BD5619C0-13A2-621A-338C-DD87FA3FF80B}" dt="2022-12-30T06:18:09.418" v="343"/>
          <ac:picMkLst>
            <pc:docMk/>
            <pc:sldMk cId="2609297993" sldId="313"/>
            <ac:picMk id="27" creationId="{84113054-8E4D-84F4-D1D1-BD1BF9CE3F03}"/>
          </ac:picMkLst>
        </pc:picChg>
      </pc:sldChg>
      <pc:sldChg chg="addSp modSp add replId modNotes">
        <pc:chgData name="Danish Hudani" userId="S::danish.hudani@astera.com::a38c985c-bb2f-4de3-bfe2-27e22c4c275a" providerId="AD" clId="Web-{BD5619C0-13A2-621A-338C-DD87FA3FF80B}" dt="2022-12-30T07:50:22.767" v="988" actId="1076"/>
        <pc:sldMkLst>
          <pc:docMk/>
          <pc:sldMk cId="3577237892" sldId="314"/>
        </pc:sldMkLst>
        <pc:picChg chg="add mod modCrop">
          <ac:chgData name="Danish Hudani" userId="S::danish.hudani@astera.com::a38c985c-bb2f-4de3-bfe2-27e22c4c275a" providerId="AD" clId="Web-{BD5619C0-13A2-621A-338C-DD87FA3FF80B}" dt="2022-12-30T07:50:22.767" v="988" actId="1076"/>
          <ac:picMkLst>
            <pc:docMk/>
            <pc:sldMk cId="3577237892" sldId="314"/>
            <ac:picMk id="38" creationId="{E2963481-C5C1-42DB-1A67-3EB6D3243C9B}"/>
          </ac:picMkLst>
        </pc:picChg>
      </pc:sldChg>
      <pc:sldChg chg="addSp modSp add replId">
        <pc:chgData name="Danish Hudani" userId="S::danish.hudani@astera.com::a38c985c-bb2f-4de3-bfe2-27e22c4c275a" providerId="AD" clId="Web-{BD5619C0-13A2-621A-338C-DD87FA3FF80B}" dt="2022-12-30T07:47:47.369" v="971" actId="1076"/>
        <pc:sldMkLst>
          <pc:docMk/>
          <pc:sldMk cId="2166814219" sldId="315"/>
        </pc:sldMkLst>
        <pc:spChg chg="add mod">
          <ac:chgData name="Danish Hudani" userId="S::danish.hudani@astera.com::a38c985c-bb2f-4de3-bfe2-27e22c4c275a" providerId="AD" clId="Web-{BD5619C0-13A2-621A-338C-DD87FA3FF80B}" dt="2022-12-30T07:47:42.635" v="970" actId="20577"/>
          <ac:spMkLst>
            <pc:docMk/>
            <pc:sldMk cId="2166814219" sldId="315"/>
            <ac:spMk id="52" creationId="{4A8407CD-EDC7-1F75-93E6-D02A444A5721}"/>
          </ac:spMkLst>
        </pc:spChg>
        <pc:picChg chg="add mod modCrop">
          <ac:chgData name="Danish Hudani" userId="S::danish.hudani@astera.com::a38c985c-bb2f-4de3-bfe2-27e22c4c275a" providerId="AD" clId="Web-{BD5619C0-13A2-621A-338C-DD87FA3FF80B}" dt="2022-12-30T07:47:47.369" v="971" actId="1076"/>
          <ac:picMkLst>
            <pc:docMk/>
            <pc:sldMk cId="2166814219" sldId="315"/>
            <ac:picMk id="50" creationId="{F7AE73AE-9165-AB6B-836A-CC427708B62A}"/>
          </ac:picMkLst>
        </pc:picChg>
      </pc:sldChg>
      <pc:sldChg chg="addSp modSp add ord replId">
        <pc:chgData name="Danish Hudani" userId="S::danish.hudani@astera.com::a38c985c-bb2f-4de3-bfe2-27e22c4c275a" providerId="AD" clId="Web-{BD5619C0-13A2-621A-338C-DD87FA3FF80B}" dt="2022-12-30T08:10:45.587" v="1144" actId="14100"/>
        <pc:sldMkLst>
          <pc:docMk/>
          <pc:sldMk cId="489571498" sldId="316"/>
        </pc:sldMkLst>
        <pc:picChg chg="add mod">
          <ac:chgData name="Danish Hudani" userId="S::danish.hudani@astera.com::a38c985c-bb2f-4de3-bfe2-27e22c4c275a" providerId="AD" clId="Web-{BD5619C0-13A2-621A-338C-DD87FA3FF80B}" dt="2022-12-30T08:10:45.587" v="1144" actId="14100"/>
          <ac:picMkLst>
            <pc:docMk/>
            <pc:sldMk cId="489571498" sldId="316"/>
            <ac:picMk id="50" creationId="{03438D2F-511C-A8A3-4A72-8FF6247BA262}"/>
          </ac:picMkLst>
        </pc:picChg>
      </pc:sldChg>
      <pc:sldChg chg="addSp delSp modSp add replId">
        <pc:chgData name="Danish Hudani" userId="S::danish.hudani@astera.com::a38c985c-bb2f-4de3-bfe2-27e22c4c275a" providerId="AD" clId="Web-{BD5619C0-13A2-621A-338C-DD87FA3FF80B}" dt="2022-12-30T08:00:48.404" v="1056" actId="20577"/>
        <pc:sldMkLst>
          <pc:docMk/>
          <pc:sldMk cId="948682349" sldId="317"/>
        </pc:sldMkLst>
        <pc:spChg chg="add mod">
          <ac:chgData name="Danish Hudani" userId="S::danish.hudani@astera.com::a38c985c-bb2f-4de3-bfe2-27e22c4c275a" providerId="AD" clId="Web-{BD5619C0-13A2-621A-338C-DD87FA3FF80B}" dt="2022-12-30T07:55:18.249" v="996" actId="20577"/>
          <ac:spMkLst>
            <pc:docMk/>
            <pc:sldMk cId="948682349" sldId="317"/>
            <ac:spMk id="51" creationId="{64D620F6-111E-8372-6A30-A6A9189FEB03}"/>
          </ac:spMkLst>
        </pc:spChg>
        <pc:spChg chg="add mod">
          <ac:chgData name="Danish Hudani" userId="S::danish.hudani@astera.com::a38c985c-bb2f-4de3-bfe2-27e22c4c275a" providerId="AD" clId="Web-{BD5619C0-13A2-621A-338C-DD87FA3FF80B}" dt="2022-12-30T07:57:59.130" v="1015" actId="1076"/>
          <ac:spMkLst>
            <pc:docMk/>
            <pc:sldMk cId="948682349" sldId="317"/>
            <ac:spMk id="53" creationId="{125BE79F-79C4-6CFA-DAFC-15BF0AF4D70E}"/>
          </ac:spMkLst>
        </pc:spChg>
        <pc:spChg chg="add mod">
          <ac:chgData name="Danish Hudani" userId="S::danish.hudani@astera.com::a38c985c-bb2f-4de3-bfe2-27e22c4c275a" providerId="AD" clId="Web-{BD5619C0-13A2-621A-338C-DD87FA3FF80B}" dt="2022-12-30T08:00:25.763" v="1050" actId="20577"/>
          <ac:spMkLst>
            <pc:docMk/>
            <pc:sldMk cId="948682349" sldId="317"/>
            <ac:spMk id="153" creationId="{9975C253-05E7-202E-F0C5-A5A94994C85E}"/>
          </ac:spMkLst>
        </pc:spChg>
        <pc:spChg chg="add mod">
          <ac:chgData name="Danish Hudani" userId="S::danish.hudani@astera.com::a38c985c-bb2f-4de3-bfe2-27e22c4c275a" providerId="AD" clId="Web-{BD5619C0-13A2-621A-338C-DD87FA3FF80B}" dt="2022-12-30T08:00:48.404" v="1056" actId="20577"/>
          <ac:spMkLst>
            <pc:docMk/>
            <pc:sldMk cId="948682349" sldId="317"/>
            <ac:spMk id="154" creationId="{AABF48D8-63AC-2727-52F2-6A880DF466E3}"/>
          </ac:spMkLst>
        </pc:spChg>
        <pc:picChg chg="add mod">
          <ac:chgData name="Danish Hudani" userId="S::danish.hudani@astera.com::a38c985c-bb2f-4de3-bfe2-27e22c4c275a" providerId="AD" clId="Web-{BD5619C0-13A2-621A-338C-DD87FA3FF80B}" dt="2022-12-30T07:59:27.245" v="1026" actId="1076"/>
          <ac:picMkLst>
            <pc:docMk/>
            <pc:sldMk cId="948682349" sldId="317"/>
            <ac:picMk id="78" creationId="{725FDDBA-8B91-7680-20CD-2048C2AC81FF}"/>
          </ac:picMkLst>
        </pc:picChg>
        <pc:picChg chg="add del mod">
          <ac:chgData name="Danish Hudani" userId="S::danish.hudani@astera.com::a38c985c-bb2f-4de3-bfe2-27e22c4c275a" providerId="AD" clId="Web-{BD5619C0-13A2-621A-338C-DD87FA3FF80B}" dt="2022-12-30T07:59:11.869" v="1019"/>
          <ac:picMkLst>
            <pc:docMk/>
            <pc:sldMk cId="948682349" sldId="317"/>
            <ac:picMk id="103" creationId="{0192BC65-8ABF-A7A4-B23A-C0A13DFEED80}"/>
          </ac:picMkLst>
        </pc:picChg>
        <pc:picChg chg="add mod">
          <ac:chgData name="Danish Hudani" userId="S::danish.hudani@astera.com::a38c985c-bb2f-4de3-bfe2-27e22c4c275a" providerId="AD" clId="Web-{BD5619C0-13A2-621A-338C-DD87FA3FF80B}" dt="2022-12-30T07:59:23.464" v="1025" actId="1076"/>
          <ac:picMkLst>
            <pc:docMk/>
            <pc:sldMk cId="948682349" sldId="317"/>
            <ac:picMk id="152" creationId="{09750563-98DD-0A91-4220-CB4938525D67}"/>
          </ac:picMkLst>
        </pc:picChg>
      </pc:sldChg>
      <pc:sldChg chg="addSp delSp modSp add ord replId modNotes">
        <pc:chgData name="Danish Hudani" userId="S::danish.hudani@astera.com::a38c985c-bb2f-4de3-bfe2-27e22c4c275a" providerId="AD" clId="Web-{BD5619C0-13A2-621A-338C-DD87FA3FF80B}" dt="2022-12-30T06:26:12.013" v="448" actId="1076"/>
        <pc:sldMkLst>
          <pc:docMk/>
          <pc:sldMk cId="3503535116" sldId="318"/>
        </pc:sldMkLst>
        <pc:spChg chg="mod">
          <ac:chgData name="Danish Hudani" userId="S::danish.hudani@astera.com::a38c985c-bb2f-4de3-bfe2-27e22c4c275a" providerId="AD" clId="Web-{BD5619C0-13A2-621A-338C-DD87FA3FF80B}" dt="2022-12-30T06:21:32.119" v="382" actId="1076"/>
          <ac:spMkLst>
            <pc:docMk/>
            <pc:sldMk cId="3503535116" sldId="318"/>
            <ac:spMk id="18" creationId="{6230719D-4F44-BA79-4DC4-4459B3E27C90}"/>
          </ac:spMkLst>
        </pc:spChg>
        <pc:spChg chg="add mod">
          <ac:chgData name="Danish Hudani" userId="S::danish.hudani@astera.com::a38c985c-bb2f-4de3-bfe2-27e22c4c275a" providerId="AD" clId="Web-{BD5619C0-13A2-621A-338C-DD87FA3FF80B}" dt="2022-12-30T06:26:12.013" v="448" actId="1076"/>
          <ac:spMkLst>
            <pc:docMk/>
            <pc:sldMk cId="3503535116" sldId="318"/>
            <ac:spMk id="23" creationId="{663E556D-5DDC-A31E-7BBB-670164297057}"/>
          </ac:spMkLst>
        </pc:spChg>
        <pc:spChg chg="add del mod">
          <ac:chgData name="Danish Hudani" userId="S::danish.hudani@astera.com::a38c985c-bb2f-4de3-bfe2-27e22c4c275a" providerId="AD" clId="Web-{BD5619C0-13A2-621A-338C-DD87FA3FF80B}" dt="2022-12-30T06:24:03.442" v="422"/>
          <ac:spMkLst>
            <pc:docMk/>
            <pc:sldMk cId="3503535116" sldId="318"/>
            <ac:spMk id="27" creationId="{0578B2BE-019C-9E44-F927-8274D0519DB4}"/>
          </ac:spMkLst>
        </pc:spChg>
        <pc:spChg chg="add del mod">
          <ac:chgData name="Danish Hudani" userId="S::danish.hudani@astera.com::a38c985c-bb2f-4de3-bfe2-27e22c4c275a" providerId="AD" clId="Web-{BD5619C0-13A2-621A-338C-DD87FA3FF80B}" dt="2022-12-30T06:24:00.692" v="421"/>
          <ac:spMkLst>
            <pc:docMk/>
            <pc:sldMk cId="3503535116" sldId="318"/>
            <ac:spMk id="28" creationId="{09A5E25A-24B3-83E0-A7D8-335199C12D5B}"/>
          </ac:spMkLst>
        </pc:spChg>
        <pc:spChg chg="add del mod">
          <ac:chgData name="Danish Hudani" userId="S::danish.hudani@astera.com::a38c985c-bb2f-4de3-bfe2-27e22c4c275a" providerId="AD" clId="Web-{BD5619C0-13A2-621A-338C-DD87FA3FF80B}" dt="2022-12-30T06:24:00.692" v="420"/>
          <ac:spMkLst>
            <pc:docMk/>
            <pc:sldMk cId="3503535116" sldId="318"/>
            <ac:spMk id="29" creationId="{663E556D-5DDC-A31E-7BBB-670164297057}"/>
          </ac:spMkLst>
        </pc:spChg>
        <pc:spChg chg="add del">
          <ac:chgData name="Danish Hudani" userId="S::danish.hudani@astera.com::a38c985c-bb2f-4de3-bfe2-27e22c4c275a" providerId="AD" clId="Web-{BD5619C0-13A2-621A-338C-DD87FA3FF80B}" dt="2022-12-30T06:24:00.692" v="419"/>
          <ac:spMkLst>
            <pc:docMk/>
            <pc:sldMk cId="3503535116" sldId="318"/>
            <ac:spMk id="31" creationId="{0578B2BE-019C-9E44-F927-8274D0519DB4}"/>
          </ac:spMkLst>
        </pc:spChg>
        <pc:spChg chg="add del">
          <ac:chgData name="Danish Hudani" userId="S::danish.hudani@astera.com::a38c985c-bb2f-4de3-bfe2-27e22c4c275a" providerId="AD" clId="Web-{BD5619C0-13A2-621A-338C-DD87FA3FF80B}" dt="2022-12-30T06:24:00.692" v="418"/>
          <ac:spMkLst>
            <pc:docMk/>
            <pc:sldMk cId="3503535116" sldId="318"/>
            <ac:spMk id="32" creationId="{09A5E25A-24B3-83E0-A7D8-335199C12D5B}"/>
          </ac:spMkLst>
        </pc:spChg>
        <pc:picChg chg="del">
          <ac:chgData name="Danish Hudani" userId="S::danish.hudani@astera.com::a38c985c-bb2f-4de3-bfe2-27e22c4c275a" providerId="AD" clId="Web-{BD5619C0-13A2-621A-338C-DD87FA3FF80B}" dt="2022-12-30T06:21:24.353" v="380"/>
          <ac:picMkLst>
            <pc:docMk/>
            <pc:sldMk cId="3503535116" sldId="318"/>
            <ac:picMk id="71" creationId="{EDB91E94-AC81-D382-06EA-E1F41D82DA66}"/>
          </ac:picMkLst>
        </pc:picChg>
      </pc:sldChg>
      <pc:sldChg chg="del">
        <pc:chgData name="Danish Hudani" userId="S::danish.hudani@astera.com::a38c985c-bb2f-4de3-bfe2-27e22c4c275a" providerId="AD" clId="Web-{BD5619C0-13A2-621A-338C-DD87FA3FF80B}" dt="2022-12-30T06:00:29.078" v="30"/>
        <pc:sldMkLst>
          <pc:docMk/>
          <pc:sldMk cId="2277645227" sldId="319"/>
        </pc:sldMkLst>
      </pc:sldChg>
      <pc:sldChg chg="addSp delSp modSp add replId">
        <pc:chgData name="Danish Hudani" userId="S::danish.hudani@astera.com::a38c985c-bb2f-4de3-bfe2-27e22c4c275a" providerId="AD" clId="Web-{BD5619C0-13A2-621A-338C-DD87FA3FF80B}" dt="2022-12-30T06:31:51.067" v="555" actId="1076"/>
        <pc:sldMkLst>
          <pc:docMk/>
          <pc:sldMk cId="4240616809" sldId="319"/>
        </pc:sldMkLst>
        <pc:spChg chg="mod">
          <ac:chgData name="Danish Hudani" userId="S::danish.hudani@astera.com::a38c985c-bb2f-4de3-bfe2-27e22c4c275a" providerId="AD" clId="Web-{BD5619C0-13A2-621A-338C-DD87FA3FF80B}" dt="2022-12-30T06:29:25.682" v="512" actId="20577"/>
          <ac:spMkLst>
            <pc:docMk/>
            <pc:sldMk cId="4240616809" sldId="319"/>
            <ac:spMk id="27" creationId="{3BD65978-8A0E-76C0-ACAE-4EA4637A1BAF}"/>
          </ac:spMkLst>
        </pc:spChg>
        <pc:spChg chg="mod">
          <ac:chgData name="Danish Hudani" userId="S::danish.hudani@astera.com::a38c985c-bb2f-4de3-bfe2-27e22c4c275a" providerId="AD" clId="Web-{BD5619C0-13A2-621A-338C-DD87FA3FF80B}" dt="2022-12-30T06:31:51.067" v="555" actId="1076"/>
          <ac:spMkLst>
            <pc:docMk/>
            <pc:sldMk cId="4240616809" sldId="319"/>
            <ac:spMk id="32" creationId="{44738F24-70E1-758C-0904-8CDCC542CB00}"/>
          </ac:spMkLst>
        </pc:spChg>
        <pc:picChg chg="add mod">
          <ac:chgData name="Danish Hudani" userId="S::danish.hudani@astera.com::a38c985c-bb2f-4de3-bfe2-27e22c4c275a" providerId="AD" clId="Web-{BD5619C0-13A2-621A-338C-DD87FA3FF80B}" dt="2022-12-30T06:30:49.016" v="544" actId="1076"/>
          <ac:picMkLst>
            <pc:docMk/>
            <pc:sldMk cId="4240616809" sldId="319"/>
            <ac:picMk id="22" creationId="{9286F779-544B-4869-4C50-445BBF3E442E}"/>
          </ac:picMkLst>
        </pc:picChg>
        <pc:picChg chg="add mod">
          <ac:chgData name="Danish Hudani" userId="S::danish.hudani@astera.com::a38c985c-bb2f-4de3-bfe2-27e22c4c275a" providerId="AD" clId="Web-{BD5619C0-13A2-621A-338C-DD87FA3FF80B}" dt="2022-12-30T06:30:24.843" v="536" actId="14100"/>
          <ac:picMkLst>
            <pc:docMk/>
            <pc:sldMk cId="4240616809" sldId="319"/>
            <ac:picMk id="23" creationId="{6C3420F6-E56E-C7B8-7F1A-F60471222289}"/>
          </ac:picMkLst>
        </pc:picChg>
        <pc:picChg chg="del">
          <ac:chgData name="Danish Hudani" userId="S::danish.hudani@astera.com::a38c985c-bb2f-4de3-bfe2-27e22c4c275a" providerId="AD" clId="Web-{BD5619C0-13A2-621A-338C-DD87FA3FF80B}" dt="2022-12-30T06:29:52.653" v="524"/>
          <ac:picMkLst>
            <pc:docMk/>
            <pc:sldMk cId="4240616809" sldId="319"/>
            <ac:picMk id="33" creationId="{236C4FC4-76E5-F660-7279-9AE2E7F48C76}"/>
          </ac:picMkLst>
        </pc:picChg>
        <pc:picChg chg="del">
          <ac:chgData name="Danish Hudani" userId="S::danish.hudani@astera.com::a38c985c-bb2f-4de3-bfe2-27e22c4c275a" providerId="AD" clId="Web-{BD5619C0-13A2-621A-338C-DD87FA3FF80B}" dt="2022-12-30T06:30:06.107" v="529"/>
          <ac:picMkLst>
            <pc:docMk/>
            <pc:sldMk cId="4240616809" sldId="319"/>
            <ac:picMk id="34" creationId="{7EA451A7-0997-56C9-ED80-AAD2F6BC9923}"/>
          </ac:picMkLst>
        </pc:picChg>
      </pc:sldChg>
      <pc:sldChg chg="delSp modSp add ord replId">
        <pc:chgData name="Danish Hudani" userId="S::danish.hudani@astera.com::a38c985c-bb2f-4de3-bfe2-27e22c4c275a" providerId="AD" clId="Web-{BD5619C0-13A2-621A-338C-DD87FA3FF80B}" dt="2022-12-30T06:43:17.256" v="663" actId="1076"/>
        <pc:sldMkLst>
          <pc:docMk/>
          <pc:sldMk cId="197640186" sldId="320"/>
        </pc:sldMkLst>
        <pc:spChg chg="mod">
          <ac:chgData name="Danish Hudani" userId="S::danish.hudani@astera.com::a38c985c-bb2f-4de3-bfe2-27e22c4c275a" providerId="AD" clId="Web-{BD5619C0-13A2-621A-338C-DD87FA3FF80B}" dt="2022-12-30T06:31:33.738" v="553" actId="20577"/>
          <ac:spMkLst>
            <pc:docMk/>
            <pc:sldMk cId="197640186" sldId="320"/>
            <ac:spMk id="27" creationId="{3BD65978-8A0E-76C0-ACAE-4EA4637A1BAF}"/>
          </ac:spMkLst>
        </pc:spChg>
        <pc:spChg chg="mod">
          <ac:chgData name="Danish Hudani" userId="S::danish.hudani@astera.com::a38c985c-bb2f-4de3-bfe2-27e22c4c275a" providerId="AD" clId="Web-{BD5619C0-13A2-621A-338C-DD87FA3FF80B}" dt="2022-12-30T06:43:17.256" v="663" actId="1076"/>
          <ac:spMkLst>
            <pc:docMk/>
            <pc:sldMk cId="197640186" sldId="320"/>
            <ac:spMk id="32" creationId="{44738F24-70E1-758C-0904-8CDCC542CB00}"/>
          </ac:spMkLst>
        </pc:spChg>
        <pc:picChg chg="del">
          <ac:chgData name="Danish Hudani" userId="S::danish.hudani@astera.com::a38c985c-bb2f-4de3-bfe2-27e22c4c275a" providerId="AD" clId="Web-{BD5619C0-13A2-621A-338C-DD87FA3FF80B}" dt="2022-12-30T06:32:20.350" v="590"/>
          <ac:picMkLst>
            <pc:docMk/>
            <pc:sldMk cId="197640186" sldId="320"/>
            <ac:picMk id="22" creationId="{9286F779-544B-4869-4C50-445BBF3E442E}"/>
          </ac:picMkLst>
        </pc:picChg>
        <pc:picChg chg="del">
          <ac:chgData name="Danish Hudani" userId="S::danish.hudani@astera.com::a38c985c-bb2f-4de3-bfe2-27e22c4c275a" providerId="AD" clId="Web-{BD5619C0-13A2-621A-338C-DD87FA3FF80B}" dt="2022-12-30T06:32:22.178" v="591"/>
          <ac:picMkLst>
            <pc:docMk/>
            <pc:sldMk cId="197640186" sldId="320"/>
            <ac:picMk id="23" creationId="{6C3420F6-E56E-C7B8-7F1A-F60471222289}"/>
          </ac:picMkLst>
        </pc:picChg>
      </pc:sldChg>
      <pc:sldChg chg="del">
        <pc:chgData name="Danish Hudani" userId="S::danish.hudani@astera.com::a38c985c-bb2f-4de3-bfe2-27e22c4c275a" providerId="AD" clId="Web-{BD5619C0-13A2-621A-338C-DD87FA3FF80B}" dt="2022-12-30T06:00:29.078" v="29"/>
        <pc:sldMkLst>
          <pc:docMk/>
          <pc:sldMk cId="3065791295" sldId="320"/>
        </pc:sldMkLst>
      </pc:sldChg>
      <pc:sldChg chg="addSp delSp modSp add ord replId">
        <pc:chgData name="Danish Hudani" userId="S::danish.hudani@astera.com::a38c985c-bb2f-4de3-bfe2-27e22c4c275a" providerId="AD" clId="Web-{BD5619C0-13A2-621A-338C-DD87FA3FF80B}" dt="2022-12-30T07:35:11.839" v="788" actId="1076"/>
        <pc:sldMkLst>
          <pc:docMk/>
          <pc:sldMk cId="468899646" sldId="321"/>
        </pc:sldMkLst>
        <pc:spChg chg="mod">
          <ac:chgData name="Danish Hudani" userId="S::danish.hudani@astera.com::a38c985c-bb2f-4de3-bfe2-27e22c4c275a" providerId="AD" clId="Web-{BD5619C0-13A2-621A-338C-DD87FA3FF80B}" dt="2022-12-30T06:49:11.514" v="670" actId="20577"/>
          <ac:spMkLst>
            <pc:docMk/>
            <pc:sldMk cId="468899646" sldId="321"/>
            <ac:spMk id="18" creationId="{6230719D-4F44-BA79-4DC4-4459B3E27C90}"/>
          </ac:spMkLst>
        </pc:spChg>
        <pc:spChg chg="del">
          <ac:chgData name="Danish Hudani" userId="S::danish.hudani@astera.com::a38c985c-bb2f-4de3-bfe2-27e22c4c275a" providerId="AD" clId="Web-{BD5619C0-13A2-621A-338C-DD87FA3FF80B}" dt="2022-12-30T07:01:13.595" v="677"/>
          <ac:spMkLst>
            <pc:docMk/>
            <pc:sldMk cId="468899646" sldId="321"/>
            <ac:spMk id="27" creationId="{6FAD01A7-0376-531D-3935-78E3F0045144}"/>
          </ac:spMkLst>
        </pc:spChg>
        <pc:spChg chg="del">
          <ac:chgData name="Danish Hudani" userId="S::danish.hudani@astera.com::a38c985c-bb2f-4de3-bfe2-27e22c4c275a" providerId="AD" clId="Web-{BD5619C0-13A2-621A-338C-DD87FA3FF80B}" dt="2022-12-30T07:01:13.595" v="676"/>
          <ac:spMkLst>
            <pc:docMk/>
            <pc:sldMk cId="468899646" sldId="321"/>
            <ac:spMk id="28" creationId="{4D51FAD2-C01F-F7AA-F87F-AA8ED6EBFFFF}"/>
          </ac:spMkLst>
        </pc:spChg>
        <pc:spChg chg="del">
          <ac:chgData name="Danish Hudani" userId="S::danish.hudani@astera.com::a38c985c-bb2f-4de3-bfe2-27e22c4c275a" providerId="AD" clId="Web-{BD5619C0-13A2-621A-338C-DD87FA3FF80B}" dt="2022-12-30T07:01:13.595" v="675"/>
          <ac:spMkLst>
            <pc:docMk/>
            <pc:sldMk cId="468899646" sldId="321"/>
            <ac:spMk id="29" creationId="{1F588A36-7F81-EE4B-572A-B7FB4B547D52}"/>
          </ac:spMkLst>
        </pc:spChg>
        <pc:spChg chg="add mod">
          <ac:chgData name="Danish Hudani" userId="S::danish.hudani@astera.com::a38c985c-bb2f-4de3-bfe2-27e22c4c275a" providerId="AD" clId="Web-{BD5619C0-13A2-621A-338C-DD87FA3FF80B}" dt="2022-12-30T07:35:09.776" v="787" actId="1076"/>
          <ac:spMkLst>
            <pc:docMk/>
            <pc:sldMk cId="468899646" sldId="321"/>
            <ac:spMk id="43" creationId="{73031BB9-80C0-5375-C62C-C209564288AA}"/>
          </ac:spMkLst>
        </pc:spChg>
        <pc:spChg chg="del">
          <ac:chgData name="Danish Hudani" userId="S::danish.hudani@astera.com::a38c985c-bb2f-4de3-bfe2-27e22c4c275a" providerId="AD" clId="Web-{BD5619C0-13A2-621A-338C-DD87FA3FF80B}" dt="2022-12-30T07:01:13.595" v="673"/>
          <ac:spMkLst>
            <pc:docMk/>
            <pc:sldMk cId="468899646" sldId="321"/>
            <ac:spMk id="55" creationId="{83B9F62A-1B04-8FFE-EED5-A2A5BA71EAFD}"/>
          </ac:spMkLst>
        </pc:spChg>
        <pc:spChg chg="del">
          <ac:chgData name="Danish Hudani" userId="S::danish.hudani@astera.com::a38c985c-bb2f-4de3-bfe2-27e22c4c275a" providerId="AD" clId="Web-{BD5619C0-13A2-621A-338C-DD87FA3FF80B}" dt="2022-12-30T07:01:13.595" v="672"/>
          <ac:spMkLst>
            <pc:docMk/>
            <pc:sldMk cId="468899646" sldId="321"/>
            <ac:spMk id="56" creationId="{62EA3819-99C2-2365-D8FD-B45C0F1F59BA}"/>
          </ac:spMkLst>
        </pc:spChg>
        <pc:spChg chg="del">
          <ac:chgData name="Danish Hudani" userId="S::danish.hudani@astera.com::a38c985c-bb2f-4de3-bfe2-27e22c4c275a" providerId="AD" clId="Web-{BD5619C0-13A2-621A-338C-DD87FA3FF80B}" dt="2022-12-30T07:01:13.595" v="671"/>
          <ac:spMkLst>
            <pc:docMk/>
            <pc:sldMk cId="468899646" sldId="321"/>
            <ac:spMk id="57" creationId="{BE17E7F9-9CE9-3EE2-EEC8-6E03DF20F811}"/>
          </ac:spMkLst>
        </pc:spChg>
        <pc:picChg chg="del">
          <ac:chgData name="Danish Hudani" userId="S::danish.hudani@astera.com::a38c985c-bb2f-4de3-bfe2-27e22c4c275a" providerId="AD" clId="Web-{BD5619C0-13A2-621A-338C-DD87FA3FF80B}" dt="2022-12-30T07:01:13.595" v="674"/>
          <ac:picMkLst>
            <pc:docMk/>
            <pc:sldMk cId="468899646" sldId="321"/>
            <ac:picMk id="42" creationId="{A533F95C-7BB5-16E2-2D1B-5ACD3065794D}"/>
          </ac:picMkLst>
        </pc:picChg>
        <pc:picChg chg="add mod">
          <ac:chgData name="Danish Hudani" userId="S::danish.hudani@astera.com::a38c985c-bb2f-4de3-bfe2-27e22c4c275a" providerId="AD" clId="Web-{BD5619C0-13A2-621A-338C-DD87FA3FF80B}" dt="2022-12-30T07:35:11.839" v="788" actId="1076"/>
          <ac:picMkLst>
            <pc:docMk/>
            <pc:sldMk cId="468899646" sldId="321"/>
            <ac:picMk id="44" creationId="{DFD34851-9263-D7EC-050C-CD55558A7D38}"/>
          </ac:picMkLst>
        </pc:picChg>
      </pc:sldChg>
      <pc:sldChg chg="del">
        <pc:chgData name="Danish Hudani" userId="S::danish.hudani@astera.com::a38c985c-bb2f-4de3-bfe2-27e22c4c275a" providerId="AD" clId="Web-{BD5619C0-13A2-621A-338C-DD87FA3FF80B}" dt="2022-12-30T06:00:29.062" v="27"/>
        <pc:sldMkLst>
          <pc:docMk/>
          <pc:sldMk cId="997219088" sldId="321"/>
        </pc:sldMkLst>
      </pc:sldChg>
      <pc:sldChg chg="modSp add ord replId">
        <pc:chgData name="Danish Hudani" userId="S::danish.hudani@astera.com::a38c985c-bb2f-4de3-bfe2-27e22c4c275a" providerId="AD" clId="Web-{BD5619C0-13A2-621A-338C-DD87FA3FF80B}" dt="2022-12-30T07:37:38.907" v="805" actId="20577"/>
        <pc:sldMkLst>
          <pc:docMk/>
          <pc:sldMk cId="584508516" sldId="322"/>
        </pc:sldMkLst>
        <pc:spChg chg="mod">
          <ac:chgData name="Danish Hudani" userId="S::danish.hudani@astera.com::a38c985c-bb2f-4de3-bfe2-27e22c4c275a" providerId="AD" clId="Web-{BD5619C0-13A2-621A-338C-DD87FA3FF80B}" dt="2022-12-30T07:37:38.907" v="805" actId="20577"/>
          <ac:spMkLst>
            <pc:docMk/>
            <pc:sldMk cId="584508516" sldId="322"/>
            <ac:spMk id="18" creationId="{6230719D-4F44-BA79-4DC4-4459B3E27C90}"/>
          </ac:spMkLst>
        </pc:spChg>
      </pc:sldChg>
      <pc:sldChg chg="del">
        <pc:chgData name="Danish Hudani" userId="S::danish.hudani@astera.com::a38c985c-bb2f-4de3-bfe2-27e22c4c275a" providerId="AD" clId="Web-{BD5619C0-13A2-621A-338C-DD87FA3FF80B}" dt="2022-12-30T06:00:29.047" v="26"/>
        <pc:sldMkLst>
          <pc:docMk/>
          <pc:sldMk cId="3891759022" sldId="322"/>
        </pc:sldMkLst>
      </pc:sldChg>
      <pc:sldChg chg="del">
        <pc:chgData name="Danish Hudani" userId="S::danish.hudani@astera.com::a38c985c-bb2f-4de3-bfe2-27e22c4c275a" providerId="AD" clId="Web-{BD5619C0-13A2-621A-338C-DD87FA3FF80B}" dt="2022-12-30T06:00:29.062" v="28"/>
        <pc:sldMkLst>
          <pc:docMk/>
          <pc:sldMk cId="1727806297" sldId="323"/>
        </pc:sldMkLst>
      </pc:sldChg>
      <pc:sldChg chg="addSp delSp modSp add ord replId">
        <pc:chgData name="Danish Hudani" userId="S::danish.hudani@astera.com::a38c985c-bb2f-4de3-bfe2-27e22c4c275a" providerId="AD" clId="Web-{BD5619C0-13A2-621A-338C-DD87FA3FF80B}" dt="2022-12-30T07:45:51.240" v="937" actId="1076"/>
        <pc:sldMkLst>
          <pc:docMk/>
          <pc:sldMk cId="2415482611" sldId="323"/>
        </pc:sldMkLst>
        <pc:spChg chg="mod">
          <ac:chgData name="Danish Hudani" userId="S::danish.hudani@astera.com::a38c985c-bb2f-4de3-bfe2-27e22c4c275a" providerId="AD" clId="Web-{BD5619C0-13A2-621A-338C-DD87FA3FF80B}" dt="2022-12-30T07:38:01.376" v="817" actId="20577"/>
          <ac:spMkLst>
            <pc:docMk/>
            <pc:sldMk cId="2415482611" sldId="323"/>
            <ac:spMk id="18" creationId="{6230719D-4F44-BA79-4DC4-4459B3E27C90}"/>
          </ac:spMkLst>
        </pc:spChg>
        <pc:spChg chg="mod">
          <ac:chgData name="Danish Hudani" userId="S::danish.hudani@astera.com::a38c985c-bb2f-4de3-bfe2-27e22c4c275a" providerId="AD" clId="Web-{BD5619C0-13A2-621A-338C-DD87FA3FF80B}" dt="2022-12-30T07:41:15.750" v="878" actId="1076"/>
          <ac:spMkLst>
            <pc:docMk/>
            <pc:sldMk cId="2415482611" sldId="323"/>
            <ac:spMk id="27" creationId="{6FAD01A7-0376-531D-3935-78E3F0045144}"/>
          </ac:spMkLst>
        </pc:spChg>
        <pc:spChg chg="mod">
          <ac:chgData name="Danish Hudani" userId="S::danish.hudani@astera.com::a38c985c-bb2f-4de3-bfe2-27e22c4c275a" providerId="AD" clId="Web-{BD5619C0-13A2-621A-338C-DD87FA3FF80B}" dt="2022-12-30T07:41:19" v="879" actId="20577"/>
          <ac:spMkLst>
            <pc:docMk/>
            <pc:sldMk cId="2415482611" sldId="323"/>
            <ac:spMk id="28" creationId="{4D51FAD2-C01F-F7AA-F87F-AA8ED6EBFFFF}"/>
          </ac:spMkLst>
        </pc:spChg>
        <pc:spChg chg="del">
          <ac:chgData name="Danish Hudani" userId="S::danish.hudani@astera.com::a38c985c-bb2f-4de3-bfe2-27e22c4c275a" providerId="AD" clId="Web-{BD5619C0-13A2-621A-338C-DD87FA3FF80B}" dt="2022-12-30T07:41:28.063" v="882"/>
          <ac:spMkLst>
            <pc:docMk/>
            <pc:sldMk cId="2415482611" sldId="323"/>
            <ac:spMk id="29" creationId="{1F588A36-7F81-EE4B-572A-B7FB4B547D52}"/>
          </ac:spMkLst>
        </pc:spChg>
        <pc:spChg chg="add mod">
          <ac:chgData name="Danish Hudani" userId="S::danish.hudani@astera.com::a38c985c-bb2f-4de3-bfe2-27e22c4c275a" providerId="AD" clId="Web-{BD5619C0-13A2-621A-338C-DD87FA3FF80B}" dt="2022-12-30T07:45:11.676" v="924" actId="14100"/>
          <ac:spMkLst>
            <pc:docMk/>
            <pc:sldMk cId="2415482611" sldId="323"/>
            <ac:spMk id="41" creationId="{2F9A348B-AD74-E180-A7D4-89140E64FF51}"/>
          </ac:spMkLst>
        </pc:spChg>
        <pc:spChg chg="add mod">
          <ac:chgData name="Danish Hudani" userId="S::danish.hudani@astera.com::a38c985c-bb2f-4de3-bfe2-27e22c4c275a" providerId="AD" clId="Web-{BD5619C0-13A2-621A-338C-DD87FA3FF80B}" dt="2022-12-30T07:45:45.850" v="934" actId="1076"/>
          <ac:spMkLst>
            <pc:docMk/>
            <pc:sldMk cId="2415482611" sldId="323"/>
            <ac:spMk id="43" creationId="{D08C5A78-CCE6-4E41-44B4-ACEDD2744B8C}"/>
          </ac:spMkLst>
        </pc:spChg>
        <pc:spChg chg="mod">
          <ac:chgData name="Danish Hudani" userId="S::danish.hudani@astera.com::a38c985c-bb2f-4de3-bfe2-27e22c4c275a" providerId="AD" clId="Web-{BD5619C0-13A2-621A-338C-DD87FA3FF80B}" dt="2022-12-30T07:44:59.504" v="922" actId="14100"/>
          <ac:spMkLst>
            <pc:docMk/>
            <pc:sldMk cId="2415482611" sldId="323"/>
            <ac:spMk id="55" creationId="{83B9F62A-1B04-8FFE-EED5-A2A5BA71EAFD}"/>
          </ac:spMkLst>
        </pc:spChg>
        <pc:spChg chg="mod">
          <ac:chgData name="Danish Hudani" userId="S::danish.hudani@astera.com::a38c985c-bb2f-4de3-bfe2-27e22c4c275a" providerId="AD" clId="Web-{BD5619C0-13A2-621A-338C-DD87FA3FF80B}" dt="2022-12-30T07:45:23.896" v="925" actId="14100"/>
          <ac:spMkLst>
            <pc:docMk/>
            <pc:sldMk cId="2415482611" sldId="323"/>
            <ac:spMk id="56" creationId="{62EA3819-99C2-2365-D8FD-B45C0F1F59BA}"/>
          </ac:spMkLst>
        </pc:spChg>
        <pc:spChg chg="mod">
          <ac:chgData name="Danish Hudani" userId="S::danish.hudani@astera.com::a38c985c-bb2f-4de3-bfe2-27e22c4c275a" providerId="AD" clId="Web-{BD5619C0-13A2-621A-338C-DD87FA3FF80B}" dt="2022-12-30T07:45:34.771" v="929" actId="1076"/>
          <ac:spMkLst>
            <pc:docMk/>
            <pc:sldMk cId="2415482611" sldId="323"/>
            <ac:spMk id="57" creationId="{BE17E7F9-9CE9-3EE2-EEC8-6E03DF20F811}"/>
          </ac:spMkLst>
        </pc:spChg>
        <pc:picChg chg="del mod">
          <ac:chgData name="Danish Hudani" userId="S::danish.hudani@astera.com::a38c985c-bb2f-4de3-bfe2-27e22c4c275a" providerId="AD" clId="Web-{BD5619C0-13A2-621A-338C-DD87FA3FF80B}" dt="2022-12-30T07:44:19.138" v="916"/>
          <ac:picMkLst>
            <pc:docMk/>
            <pc:sldMk cId="2415482611" sldId="323"/>
            <ac:picMk id="42" creationId="{A533F95C-7BB5-16E2-2D1B-5ACD3065794D}"/>
          </ac:picMkLst>
        </pc:picChg>
        <pc:picChg chg="add mod">
          <ac:chgData name="Danish Hudani" userId="S::danish.hudani@astera.com::a38c985c-bb2f-4de3-bfe2-27e22c4c275a" providerId="AD" clId="Web-{BD5619C0-13A2-621A-338C-DD87FA3FF80B}" dt="2022-12-30T07:45:51.240" v="937" actId="1076"/>
          <ac:picMkLst>
            <pc:docMk/>
            <pc:sldMk cId="2415482611" sldId="323"/>
            <ac:picMk id="44" creationId="{AD95E4FD-BC25-A21C-B46A-24C582980C2F}"/>
          </ac:picMkLst>
        </pc:picChg>
      </pc:sldChg>
      <pc:sldChg chg="modSp add ord replId">
        <pc:chgData name="Danish Hudani" userId="S::danish.hudani@astera.com::a38c985c-bb2f-4de3-bfe2-27e22c4c275a" providerId="AD" clId="Web-{BD5619C0-13A2-621A-338C-DD87FA3FF80B}" dt="2022-12-30T07:46:44.039" v="948" actId="20577"/>
        <pc:sldMkLst>
          <pc:docMk/>
          <pc:sldMk cId="2362302673" sldId="324"/>
        </pc:sldMkLst>
        <pc:spChg chg="mod">
          <ac:chgData name="Danish Hudani" userId="S::danish.hudani@astera.com::a38c985c-bb2f-4de3-bfe2-27e22c4c275a" providerId="AD" clId="Web-{BD5619C0-13A2-621A-338C-DD87FA3FF80B}" dt="2022-12-30T07:46:44.039" v="948" actId="20577"/>
          <ac:spMkLst>
            <pc:docMk/>
            <pc:sldMk cId="2362302673" sldId="324"/>
            <ac:spMk id="18" creationId="{6230719D-4F44-BA79-4DC4-4459B3E27C90}"/>
          </ac:spMkLst>
        </pc:spChg>
      </pc:sldChg>
      <pc:sldChg chg="del">
        <pc:chgData name="Danish Hudani" userId="S::danish.hudani@astera.com::a38c985c-bb2f-4de3-bfe2-27e22c4c275a" providerId="AD" clId="Web-{BD5619C0-13A2-621A-338C-DD87FA3FF80B}" dt="2022-12-30T06:00:29.031" v="25"/>
        <pc:sldMkLst>
          <pc:docMk/>
          <pc:sldMk cId="2537127894" sldId="324"/>
        </pc:sldMkLst>
      </pc:sldChg>
      <pc:sldChg chg="add del replId">
        <pc:chgData name="Danish Hudani" userId="S::danish.hudani@astera.com::a38c985c-bb2f-4de3-bfe2-27e22c4c275a" providerId="AD" clId="Web-{BD5619C0-13A2-621A-338C-DD87FA3FF80B}" dt="2022-12-30T08:13:10.890" v="1160"/>
        <pc:sldMkLst>
          <pc:docMk/>
          <pc:sldMk cId="1923381289" sldId="325"/>
        </pc:sldMkLst>
      </pc:sldChg>
      <pc:sldChg chg="del">
        <pc:chgData name="Danish Hudani" userId="S::danish.hudani@astera.com::a38c985c-bb2f-4de3-bfe2-27e22c4c275a" providerId="AD" clId="Web-{BD5619C0-13A2-621A-338C-DD87FA3FF80B}" dt="2022-12-30T06:00:29.031" v="24"/>
        <pc:sldMkLst>
          <pc:docMk/>
          <pc:sldMk cId="3654366980" sldId="325"/>
        </pc:sldMkLst>
      </pc:sldChg>
      <pc:sldChg chg="add del replId">
        <pc:chgData name="Danish Hudani" userId="S::danish.hudani@astera.com::a38c985c-bb2f-4de3-bfe2-27e22c4c275a" providerId="AD" clId="Web-{BD5619C0-13A2-621A-338C-DD87FA3FF80B}" dt="2022-12-30T08:13:10.890" v="1159"/>
        <pc:sldMkLst>
          <pc:docMk/>
          <pc:sldMk cId="655350609" sldId="326"/>
        </pc:sldMkLst>
      </pc:sldChg>
      <pc:sldChg chg="del">
        <pc:chgData name="Danish Hudani" userId="S::danish.hudani@astera.com::a38c985c-bb2f-4de3-bfe2-27e22c4c275a" providerId="AD" clId="Web-{BD5619C0-13A2-621A-338C-DD87FA3FF80B}" dt="2022-12-30T06:00:29.015" v="23"/>
        <pc:sldMkLst>
          <pc:docMk/>
          <pc:sldMk cId="2657532967" sldId="326"/>
        </pc:sldMkLst>
      </pc:sldChg>
      <pc:sldChg chg="del">
        <pc:chgData name="Danish Hudani" userId="S::danish.hudani@astera.com::a38c985c-bb2f-4de3-bfe2-27e22c4c275a" providerId="AD" clId="Web-{BD5619C0-13A2-621A-338C-DD87FA3FF80B}" dt="2022-12-30T06:00:29.015" v="22"/>
        <pc:sldMkLst>
          <pc:docMk/>
          <pc:sldMk cId="311406145" sldId="327"/>
        </pc:sldMkLst>
      </pc:sldChg>
      <pc:sldChg chg="add del replId">
        <pc:chgData name="Danish Hudani" userId="S::danish.hudani@astera.com::a38c985c-bb2f-4de3-bfe2-27e22c4c275a" providerId="AD" clId="Web-{BD5619C0-13A2-621A-338C-DD87FA3FF80B}" dt="2022-12-30T08:13:10.874" v="1158"/>
        <pc:sldMkLst>
          <pc:docMk/>
          <pc:sldMk cId="4261301258" sldId="327"/>
        </pc:sldMkLst>
      </pc:sldChg>
      <pc:sldChg chg="add del replId">
        <pc:chgData name="Danish Hudani" userId="S::danish.hudani@astera.com::a38c985c-bb2f-4de3-bfe2-27e22c4c275a" providerId="AD" clId="Web-{BD5619C0-13A2-621A-338C-DD87FA3FF80B}" dt="2022-12-30T08:13:10.874" v="1157"/>
        <pc:sldMkLst>
          <pc:docMk/>
          <pc:sldMk cId="57712299" sldId="328"/>
        </pc:sldMkLst>
      </pc:sldChg>
      <pc:sldChg chg="del">
        <pc:chgData name="Danish Hudani" userId="S::danish.hudani@astera.com::a38c985c-bb2f-4de3-bfe2-27e22c4c275a" providerId="AD" clId="Web-{BD5619C0-13A2-621A-338C-DD87FA3FF80B}" dt="2022-12-30T06:00:33.250" v="34"/>
        <pc:sldMkLst>
          <pc:docMk/>
          <pc:sldMk cId="1201811504" sldId="328"/>
        </pc:sldMkLst>
      </pc:sldChg>
      <pc:sldChg chg="del">
        <pc:chgData name="Danish Hudani" userId="S::danish.hudani@astera.com::a38c985c-bb2f-4de3-bfe2-27e22c4c275a" providerId="AD" clId="Web-{BD5619C0-13A2-621A-338C-DD87FA3FF80B}" dt="2022-12-30T06:00:33.234" v="32"/>
        <pc:sldMkLst>
          <pc:docMk/>
          <pc:sldMk cId="2254116470" sldId="329"/>
        </pc:sldMkLst>
      </pc:sldChg>
      <pc:sldChg chg="add del replId">
        <pc:chgData name="Danish Hudani" userId="S::danish.hudani@astera.com::a38c985c-bb2f-4de3-bfe2-27e22c4c275a" providerId="AD" clId="Web-{BD5619C0-13A2-621A-338C-DD87FA3FF80B}" dt="2022-12-30T08:13:10.874" v="1156"/>
        <pc:sldMkLst>
          <pc:docMk/>
          <pc:sldMk cId="2874482807" sldId="329"/>
        </pc:sldMkLst>
      </pc:sldChg>
      <pc:sldChg chg="del">
        <pc:chgData name="Danish Hudani" userId="S::danish.hudani@astera.com::a38c985c-bb2f-4de3-bfe2-27e22c4c275a" providerId="AD" clId="Web-{BD5619C0-13A2-621A-338C-DD87FA3FF80B}" dt="2022-12-30T06:00:33.234" v="33"/>
        <pc:sldMkLst>
          <pc:docMk/>
          <pc:sldMk cId="594731141" sldId="330"/>
        </pc:sldMkLst>
      </pc:sldChg>
      <pc:sldChg chg="add del replId">
        <pc:chgData name="Danish Hudani" userId="S::danish.hudani@astera.com::a38c985c-bb2f-4de3-bfe2-27e22c4c275a" providerId="AD" clId="Web-{BD5619C0-13A2-621A-338C-DD87FA3FF80B}" dt="2022-12-30T08:13:10.859" v="1155"/>
        <pc:sldMkLst>
          <pc:docMk/>
          <pc:sldMk cId="675881657" sldId="330"/>
        </pc:sldMkLst>
      </pc:sldChg>
      <pc:sldChg chg="addSp delSp modSp add replId">
        <pc:chgData name="Danish Hudani" userId="S::danish.hudani@astera.com::a38c985c-bb2f-4de3-bfe2-27e22c4c275a" providerId="AD" clId="Web-{BD5619C0-13A2-621A-338C-DD87FA3FF80B}" dt="2022-12-30T08:06:21.546" v="1104" actId="14100"/>
        <pc:sldMkLst>
          <pc:docMk/>
          <pc:sldMk cId="1969733664" sldId="331"/>
        </pc:sldMkLst>
        <pc:spChg chg="mod">
          <ac:chgData name="Danish Hudani" userId="S::danish.hudani@astera.com::a38c985c-bb2f-4de3-bfe2-27e22c4c275a" providerId="AD" clId="Web-{BD5619C0-13A2-621A-338C-DD87FA3FF80B}" dt="2022-12-30T08:01:38.062" v="1063" actId="20577"/>
          <ac:spMkLst>
            <pc:docMk/>
            <pc:sldMk cId="1969733664" sldId="331"/>
            <ac:spMk id="51" creationId="{64D620F6-111E-8372-6A30-A6A9189FEB03}"/>
          </ac:spMkLst>
        </pc:spChg>
        <pc:spChg chg="mod">
          <ac:chgData name="Danish Hudani" userId="S::danish.hudani@astera.com::a38c985c-bb2f-4de3-bfe2-27e22c4c275a" providerId="AD" clId="Web-{BD5619C0-13A2-621A-338C-DD87FA3FF80B}" dt="2022-12-30T08:03:24.722" v="1067" actId="20577"/>
          <ac:spMkLst>
            <pc:docMk/>
            <pc:sldMk cId="1969733664" sldId="331"/>
            <ac:spMk id="53" creationId="{125BE79F-79C4-6CFA-DAFC-15BF0AF4D70E}"/>
          </ac:spMkLst>
        </pc:spChg>
        <pc:spChg chg="mod">
          <ac:chgData name="Danish Hudani" userId="S::danish.hudani@astera.com::a38c985c-bb2f-4de3-bfe2-27e22c4c275a" providerId="AD" clId="Web-{BD5619C0-13A2-621A-338C-DD87FA3FF80B}" dt="2022-12-30T08:04:20.604" v="1077" actId="20577"/>
          <ac:spMkLst>
            <pc:docMk/>
            <pc:sldMk cId="1969733664" sldId="331"/>
            <ac:spMk id="153" creationId="{9975C253-05E7-202E-F0C5-A5A94994C85E}"/>
          </ac:spMkLst>
        </pc:spChg>
        <pc:spChg chg="mod">
          <ac:chgData name="Danish Hudani" userId="S::danish.hudani@astera.com::a38c985c-bb2f-4de3-bfe2-27e22c4c275a" providerId="AD" clId="Web-{BD5619C0-13A2-621A-338C-DD87FA3FF80B}" dt="2022-12-30T08:06:21.546" v="1104" actId="14100"/>
          <ac:spMkLst>
            <pc:docMk/>
            <pc:sldMk cId="1969733664" sldId="331"/>
            <ac:spMk id="154" creationId="{AABF48D8-63AC-2727-52F2-6A880DF466E3}"/>
          </ac:spMkLst>
        </pc:spChg>
        <pc:grpChg chg="add mod">
          <ac:chgData name="Danish Hudani" userId="S::danish.hudani@astera.com::a38c985c-bb2f-4de3-bfe2-27e22c4c275a" providerId="AD" clId="Web-{BD5619C0-13A2-621A-338C-DD87FA3FF80B}" dt="2022-12-30T08:04:16.979" v="1075" actId="1076"/>
          <ac:grpSpMkLst>
            <pc:docMk/>
            <pc:sldMk cId="1969733664" sldId="331"/>
            <ac:grpSpMk id="23" creationId="{394D6F8C-235B-02D7-C300-9AEAC724590B}"/>
          </ac:grpSpMkLst>
        </pc:grpChg>
        <pc:picChg chg="mod">
          <ac:chgData name="Danish Hudani" userId="S::danish.hudani@astera.com::a38c985c-bb2f-4de3-bfe2-27e22c4c275a" providerId="AD" clId="Web-{BD5619C0-13A2-621A-338C-DD87FA3FF80B}" dt="2022-12-30T08:05:52.639" v="1083" actId="1076"/>
          <ac:picMkLst>
            <pc:docMk/>
            <pc:sldMk cId="1969733664" sldId="331"/>
            <ac:picMk id="7" creationId="{84FA538C-5CEE-45B5-986C-E1120E918D37}"/>
          </ac:picMkLst>
        </pc:picChg>
        <pc:picChg chg="add mod">
          <ac:chgData name="Danish Hudani" userId="S::danish.hudani@astera.com::a38c985c-bb2f-4de3-bfe2-27e22c4c275a" providerId="AD" clId="Web-{BD5619C0-13A2-621A-338C-DD87FA3FF80B}" dt="2022-12-30T08:04:02.651" v="1073" actId="1076"/>
          <ac:picMkLst>
            <pc:docMk/>
            <pc:sldMk cId="1969733664" sldId="331"/>
            <ac:picMk id="22" creationId="{7AE44D0F-6C9E-55B1-DCF4-469D50ED7167}"/>
          </ac:picMkLst>
        </pc:picChg>
        <pc:picChg chg="add mod">
          <ac:chgData name="Danish Hudani" userId="S::danish.hudani@astera.com::a38c985c-bb2f-4de3-bfe2-27e22c4c275a" providerId="AD" clId="Web-{BD5619C0-13A2-621A-338C-DD87FA3FF80B}" dt="2022-12-30T08:05:58.498" v="1085" actId="1076"/>
          <ac:picMkLst>
            <pc:docMk/>
            <pc:sldMk cId="1969733664" sldId="331"/>
            <ac:picMk id="40" creationId="{205D74B8-A1B6-A579-D56C-8CEE9A665AE8}"/>
          </ac:picMkLst>
        </pc:picChg>
        <pc:picChg chg="del">
          <ac:chgData name="Danish Hudani" userId="S::danish.hudani@astera.com::a38c985c-bb2f-4de3-bfe2-27e22c4c275a" providerId="AD" clId="Web-{BD5619C0-13A2-621A-338C-DD87FA3FF80B}" dt="2022-12-30T08:03:53.119" v="1068"/>
          <ac:picMkLst>
            <pc:docMk/>
            <pc:sldMk cId="1969733664" sldId="331"/>
            <ac:picMk id="78" creationId="{725FDDBA-8B91-7680-20CD-2048C2AC81FF}"/>
          </ac:picMkLst>
        </pc:picChg>
        <pc:picChg chg="del">
          <ac:chgData name="Danish Hudani" userId="S::danish.hudani@astera.com::a38c985c-bb2f-4de3-bfe2-27e22c4c275a" providerId="AD" clId="Web-{BD5619C0-13A2-621A-338C-DD87FA3FF80B}" dt="2022-12-30T08:03:53.822" v="1069"/>
          <ac:picMkLst>
            <pc:docMk/>
            <pc:sldMk cId="1969733664" sldId="331"/>
            <ac:picMk id="152" creationId="{09750563-98DD-0A91-4220-CB4938525D67}"/>
          </ac:picMkLst>
        </pc:picChg>
      </pc:sldChg>
      <pc:sldChg chg="del">
        <pc:chgData name="Danish Hudani" userId="S::danish.hudani@astera.com::a38c985c-bb2f-4de3-bfe2-27e22c4c275a" providerId="AD" clId="Web-{BD5619C0-13A2-621A-338C-DD87FA3FF80B}" dt="2022-12-30T06:00:29" v="21"/>
        <pc:sldMkLst>
          <pc:docMk/>
          <pc:sldMk cId="2215876549" sldId="331"/>
        </pc:sldMkLst>
      </pc:sldChg>
      <pc:sldChg chg="addSp delSp modSp add ord replId">
        <pc:chgData name="Danish Hudani" userId="S::danish.hudani@astera.com::a38c985c-bb2f-4de3-bfe2-27e22c4c275a" providerId="AD" clId="Web-{BD5619C0-13A2-621A-338C-DD87FA3FF80B}" dt="2022-12-30T08:09:04.896" v="1122" actId="1076"/>
        <pc:sldMkLst>
          <pc:docMk/>
          <pc:sldMk cId="527013454" sldId="332"/>
        </pc:sldMkLst>
        <pc:spChg chg="mod">
          <ac:chgData name="Danish Hudani" userId="S::danish.hudani@astera.com::a38c985c-bb2f-4de3-bfe2-27e22c4c275a" providerId="AD" clId="Web-{BD5619C0-13A2-621A-338C-DD87FA3FF80B}" dt="2022-12-30T08:07:12.204" v="1109" actId="20577"/>
          <ac:spMkLst>
            <pc:docMk/>
            <pc:sldMk cId="527013454" sldId="332"/>
            <ac:spMk id="51" creationId="{64D620F6-111E-8372-6A30-A6A9189FEB03}"/>
          </ac:spMkLst>
        </pc:spChg>
        <pc:spChg chg="mod">
          <ac:chgData name="Danish Hudani" userId="S::danish.hudani@astera.com::a38c985c-bb2f-4de3-bfe2-27e22c4c275a" providerId="AD" clId="Web-{BD5619C0-13A2-621A-338C-DD87FA3FF80B}" dt="2022-12-30T08:07:31.017" v="1112" actId="20577"/>
          <ac:spMkLst>
            <pc:docMk/>
            <pc:sldMk cId="527013454" sldId="332"/>
            <ac:spMk id="53" creationId="{125BE79F-79C4-6CFA-DAFC-15BF0AF4D70E}"/>
          </ac:spMkLst>
        </pc:spChg>
        <pc:spChg chg="del">
          <ac:chgData name="Danish Hudani" userId="S::danish.hudani@astera.com::a38c985c-bb2f-4de3-bfe2-27e22c4c275a" providerId="AD" clId="Web-{BD5619C0-13A2-621A-338C-DD87FA3FF80B}" dt="2022-12-30T08:08:52.958" v="1115"/>
          <ac:spMkLst>
            <pc:docMk/>
            <pc:sldMk cId="527013454" sldId="332"/>
            <ac:spMk id="153" creationId="{9975C253-05E7-202E-F0C5-A5A94994C85E}"/>
          </ac:spMkLst>
        </pc:spChg>
        <pc:spChg chg="del mod">
          <ac:chgData name="Danish Hudani" userId="S::danish.hudani@astera.com::a38c985c-bb2f-4de3-bfe2-27e22c4c275a" providerId="AD" clId="Web-{BD5619C0-13A2-621A-338C-DD87FA3FF80B}" dt="2022-12-30T08:08:54.864" v="1117"/>
          <ac:spMkLst>
            <pc:docMk/>
            <pc:sldMk cId="527013454" sldId="332"/>
            <ac:spMk id="154" creationId="{AABF48D8-63AC-2727-52F2-6A880DF466E3}"/>
          </ac:spMkLst>
        </pc:spChg>
        <pc:picChg chg="add mod">
          <ac:chgData name="Danish Hudani" userId="S::danish.hudani@astera.com::a38c985c-bb2f-4de3-bfe2-27e22c4c275a" providerId="AD" clId="Web-{BD5619C0-13A2-621A-338C-DD87FA3FF80B}" dt="2022-12-30T08:09:04.896" v="1122" actId="1076"/>
          <ac:picMkLst>
            <pc:docMk/>
            <pc:sldMk cId="527013454" sldId="332"/>
            <ac:picMk id="22" creationId="{20788852-F440-2B15-A562-614BB4F24212}"/>
          </ac:picMkLst>
        </pc:picChg>
        <pc:picChg chg="del">
          <ac:chgData name="Danish Hudani" userId="S::danish.hudani@astera.com::a38c985c-bb2f-4de3-bfe2-27e22c4c275a" providerId="AD" clId="Web-{BD5619C0-13A2-621A-338C-DD87FA3FF80B}" dt="2022-12-30T08:08:51.895" v="1114"/>
          <ac:picMkLst>
            <pc:docMk/>
            <pc:sldMk cId="527013454" sldId="332"/>
            <ac:picMk id="78" creationId="{725FDDBA-8B91-7680-20CD-2048C2AC81FF}"/>
          </ac:picMkLst>
        </pc:picChg>
        <pc:picChg chg="del">
          <ac:chgData name="Danish Hudani" userId="S::danish.hudani@astera.com::a38c985c-bb2f-4de3-bfe2-27e22c4c275a" providerId="AD" clId="Web-{BD5619C0-13A2-621A-338C-DD87FA3FF80B}" dt="2022-12-30T08:08:51.895" v="1113"/>
          <ac:picMkLst>
            <pc:docMk/>
            <pc:sldMk cId="527013454" sldId="332"/>
            <ac:picMk id="152" creationId="{09750563-98DD-0A91-4220-CB4938525D67}"/>
          </ac:picMkLst>
        </pc:picChg>
      </pc:sldChg>
      <pc:sldChg chg="addSp delSp modSp add replId">
        <pc:chgData name="Danish Hudani" userId="S::danish.hudani@astera.com::a38c985c-bb2f-4de3-bfe2-27e22c4c275a" providerId="AD" clId="Web-{BD5619C0-13A2-621A-338C-DD87FA3FF80B}" dt="2022-12-30T08:13:35.360" v="1167" actId="1076"/>
        <pc:sldMkLst>
          <pc:docMk/>
          <pc:sldMk cId="1781107040" sldId="333"/>
        </pc:sldMkLst>
        <pc:spChg chg="mod">
          <ac:chgData name="Danish Hudani" userId="S::danish.hudani@astera.com::a38c985c-bb2f-4de3-bfe2-27e22c4c275a" providerId="AD" clId="Web-{BD5619C0-13A2-621A-338C-DD87FA3FF80B}" dt="2022-12-30T08:13:30.985" v="1165" actId="1076"/>
          <ac:spMkLst>
            <pc:docMk/>
            <pc:sldMk cId="1781107040" sldId="333"/>
            <ac:spMk id="18" creationId="{6230719D-4F44-BA79-4DC4-4459B3E27C90}"/>
          </ac:spMkLst>
        </pc:spChg>
        <pc:spChg chg="del">
          <ac:chgData name="Danish Hudani" userId="S::danish.hudani@astera.com::a38c985c-bb2f-4de3-bfe2-27e22c4c275a" providerId="AD" clId="Web-{BD5619C0-13A2-621A-338C-DD87FA3FF80B}" dt="2022-12-30T08:09:53.225" v="1139"/>
          <ac:spMkLst>
            <pc:docMk/>
            <pc:sldMk cId="1781107040" sldId="333"/>
            <ac:spMk id="23" creationId="{BF3F1F52-32FC-CD52-0253-CC38D6D13CB2}"/>
          </ac:spMkLst>
        </pc:spChg>
        <pc:picChg chg="add mod">
          <ac:chgData name="Danish Hudani" userId="S::danish.hudani@astera.com::a38c985c-bb2f-4de3-bfe2-27e22c4c275a" providerId="AD" clId="Web-{BD5619C0-13A2-621A-338C-DD87FA3FF80B}" dt="2022-12-30T08:13:32.766" v="1166" actId="1076"/>
          <ac:picMkLst>
            <pc:docMk/>
            <pc:sldMk cId="1781107040" sldId="333"/>
            <ac:picMk id="38" creationId="{EDD1917F-EDE7-7ECC-6E48-FC8C5FDBCE23}"/>
          </ac:picMkLst>
        </pc:picChg>
        <pc:picChg chg="add mod">
          <ac:chgData name="Danish Hudani" userId="S::danish.hudani@astera.com::a38c985c-bb2f-4de3-bfe2-27e22c4c275a" providerId="AD" clId="Web-{BD5619C0-13A2-621A-338C-DD87FA3FF80B}" dt="2022-12-30T08:13:35.360" v="1167" actId="1076"/>
          <ac:picMkLst>
            <pc:docMk/>
            <pc:sldMk cId="1781107040" sldId="333"/>
            <ac:picMk id="51" creationId="{DC19EA86-CF19-1C06-66A2-EEE84A8DE17B}"/>
          </ac:picMkLst>
        </pc:picChg>
      </pc:sldChg>
    </pc:docChg>
  </pc:docChgLst>
  <pc:docChgLst>
    <pc:chgData name="Danish Hudani" userId="S::danish.hudani@astera.com::a38c985c-bb2f-4de3-bfe2-27e22c4c275a" providerId="AD" clId="Web-{DF9C7D1C-C0E1-0467-5967-AA5797FB3BFC}"/>
    <pc:docChg chg="addSld delSld modSld sldOrd modSection">
      <pc:chgData name="Danish Hudani" userId="S::danish.hudani@astera.com::a38c985c-bb2f-4de3-bfe2-27e22c4c275a" providerId="AD" clId="Web-{DF9C7D1C-C0E1-0467-5967-AA5797FB3BFC}" dt="2022-12-14T10:10:56.033" v="360" actId="1076"/>
      <pc:docMkLst>
        <pc:docMk/>
      </pc:docMkLst>
      <pc:sldChg chg="del">
        <pc:chgData name="Danish Hudani" userId="S::danish.hudani@astera.com::a38c985c-bb2f-4de3-bfe2-27e22c4c275a" providerId="AD" clId="Web-{DF9C7D1C-C0E1-0467-5967-AA5797FB3BFC}" dt="2022-12-14T06:15:40.760" v="109"/>
        <pc:sldMkLst>
          <pc:docMk/>
          <pc:sldMk cId="2738404681" sldId="258"/>
        </pc:sldMkLst>
      </pc:sldChg>
      <pc:sldChg chg="del">
        <pc:chgData name="Danish Hudani" userId="S::danish.hudani@astera.com::a38c985c-bb2f-4de3-bfe2-27e22c4c275a" providerId="AD" clId="Web-{DF9C7D1C-C0E1-0467-5967-AA5797FB3BFC}" dt="2022-12-14T06:09:07.166" v="66"/>
        <pc:sldMkLst>
          <pc:docMk/>
          <pc:sldMk cId="2974619344" sldId="262"/>
        </pc:sldMkLst>
      </pc:sldChg>
      <pc:sldChg chg="del">
        <pc:chgData name="Danish Hudani" userId="S::danish.hudani@astera.com::a38c985c-bb2f-4de3-bfe2-27e22c4c275a" providerId="AD" clId="Web-{DF9C7D1C-C0E1-0467-5967-AA5797FB3BFC}" dt="2022-12-14T06:09:08.073" v="67"/>
        <pc:sldMkLst>
          <pc:docMk/>
          <pc:sldMk cId="593500777" sldId="269"/>
        </pc:sldMkLst>
      </pc:sldChg>
      <pc:sldChg chg="delSp modSp delAnim modNotes">
        <pc:chgData name="Danish Hudani" userId="S::danish.hudani@astera.com::a38c985c-bb2f-4de3-bfe2-27e22c4c275a" providerId="AD" clId="Web-{DF9C7D1C-C0E1-0467-5967-AA5797FB3BFC}" dt="2022-12-14T06:05:00.299" v="48" actId="1076"/>
        <pc:sldMkLst>
          <pc:docMk/>
          <pc:sldMk cId="3648853106" sldId="284"/>
        </pc:sldMkLst>
        <pc:spChg chg="mod">
          <ac:chgData name="Danish Hudani" userId="S::danish.hudani@astera.com::a38c985c-bb2f-4de3-bfe2-27e22c4c275a" providerId="AD" clId="Web-{DF9C7D1C-C0E1-0467-5967-AA5797FB3BFC}" dt="2022-12-14T06:05:00.299" v="48" actId="1076"/>
          <ac:spMkLst>
            <pc:docMk/>
            <pc:sldMk cId="3648853106" sldId="284"/>
            <ac:spMk id="4" creationId="{69EFB265-CC86-E936-4E90-61C1719FE03E}"/>
          </ac:spMkLst>
        </pc:spChg>
        <pc:spChg chg="mod">
          <ac:chgData name="Danish Hudani" userId="S::danish.hudani@astera.com::a38c985c-bb2f-4de3-bfe2-27e22c4c275a" providerId="AD" clId="Web-{DF9C7D1C-C0E1-0467-5967-AA5797FB3BFC}" dt="2022-12-14T05:59:55.368" v="9" actId="20577"/>
          <ac:spMkLst>
            <pc:docMk/>
            <pc:sldMk cId="3648853106" sldId="284"/>
            <ac:spMk id="18" creationId="{6230719D-4F44-BA79-4DC4-4459B3E27C90}"/>
          </ac:spMkLst>
        </pc:spChg>
        <pc:picChg chg="del">
          <ac:chgData name="Danish Hudani" userId="S::danish.hudani@astera.com::a38c985c-bb2f-4de3-bfe2-27e22c4c275a" providerId="AD" clId="Web-{DF9C7D1C-C0E1-0467-5967-AA5797FB3BFC}" dt="2022-12-14T06:04:00.500" v="25"/>
          <ac:picMkLst>
            <pc:docMk/>
            <pc:sldMk cId="3648853106" sldId="284"/>
            <ac:picMk id="3" creationId="{9CD80F88-9E08-132E-3EE1-FED4965E672B}"/>
          </ac:picMkLst>
        </pc:picChg>
      </pc:sldChg>
      <pc:sldChg chg="addSp delSp modSp delAnim modNotes">
        <pc:chgData name="Danish Hudani" userId="S::danish.hudani@astera.com::a38c985c-bb2f-4de3-bfe2-27e22c4c275a" providerId="AD" clId="Web-{DF9C7D1C-C0E1-0467-5967-AA5797FB3BFC}" dt="2022-12-14T06:40:45.768" v="185" actId="1076"/>
        <pc:sldMkLst>
          <pc:docMk/>
          <pc:sldMk cId="2558072613" sldId="285"/>
        </pc:sldMkLst>
        <pc:spChg chg="mod">
          <ac:chgData name="Danish Hudani" userId="S::danish.hudani@astera.com::a38c985c-bb2f-4de3-bfe2-27e22c4c275a" providerId="AD" clId="Web-{DF9C7D1C-C0E1-0467-5967-AA5797FB3BFC}" dt="2022-12-14T06:04:21.485" v="44" actId="20577"/>
          <ac:spMkLst>
            <pc:docMk/>
            <pc:sldMk cId="2558072613" sldId="285"/>
            <ac:spMk id="18" creationId="{6230719D-4F44-BA79-4DC4-4459B3E27C90}"/>
          </ac:spMkLst>
        </pc:spChg>
        <pc:spChg chg="add mod">
          <ac:chgData name="Danish Hudani" userId="S::danish.hudani@astera.com::a38c985c-bb2f-4de3-bfe2-27e22c4c275a" providerId="AD" clId="Web-{DF9C7D1C-C0E1-0467-5967-AA5797FB3BFC}" dt="2022-12-14T06:40:34.487" v="181" actId="1076"/>
          <ac:spMkLst>
            <pc:docMk/>
            <pc:sldMk cId="2558072613" sldId="285"/>
            <ac:spMk id="76" creationId="{3EC1B18E-8FF2-30E7-BF84-52EEFA38DFAF}"/>
          </ac:spMkLst>
        </pc:spChg>
        <pc:picChg chg="del">
          <ac:chgData name="Danish Hudani" userId="S::danish.hudani@astera.com::a38c985c-bb2f-4de3-bfe2-27e22c4c275a" providerId="AD" clId="Web-{DF9C7D1C-C0E1-0467-5967-AA5797FB3BFC}" dt="2022-12-14T06:04:23.986" v="45"/>
          <ac:picMkLst>
            <pc:docMk/>
            <pc:sldMk cId="2558072613" sldId="285"/>
            <ac:picMk id="5" creationId="{7609ED08-2E00-66AD-424F-049428EA4AFC}"/>
          </ac:picMkLst>
        </pc:picChg>
        <pc:picChg chg="mod">
          <ac:chgData name="Danish Hudani" userId="S::danish.hudani@astera.com::a38c985c-bb2f-4de3-bfe2-27e22c4c275a" providerId="AD" clId="Web-{DF9C7D1C-C0E1-0467-5967-AA5797FB3BFC}" dt="2022-12-14T06:07:01.272" v="53" actId="1076"/>
          <ac:picMkLst>
            <pc:docMk/>
            <pc:sldMk cId="2558072613" sldId="285"/>
            <ac:picMk id="7" creationId="{84FA538C-5CEE-45B5-986C-E1120E918D37}"/>
          </ac:picMkLst>
        </pc:picChg>
        <pc:picChg chg="add mod">
          <ac:chgData name="Danish Hudani" userId="S::danish.hudani@astera.com::a38c985c-bb2f-4de3-bfe2-27e22c4c275a" providerId="AD" clId="Web-{DF9C7D1C-C0E1-0467-5967-AA5797FB3BFC}" dt="2022-12-14T06:40:45.768" v="185" actId="1076"/>
          <ac:picMkLst>
            <pc:docMk/>
            <pc:sldMk cId="2558072613" sldId="285"/>
            <ac:picMk id="38" creationId="{F1029F5E-8BA6-F701-8CEE-6889042C6403}"/>
          </ac:picMkLst>
        </pc:picChg>
      </pc:sldChg>
      <pc:sldChg chg="del">
        <pc:chgData name="Danish Hudani" userId="S::danish.hudani@astera.com::a38c985c-bb2f-4de3-bfe2-27e22c4c275a" providerId="AD" clId="Web-{DF9C7D1C-C0E1-0467-5967-AA5797FB3BFC}" dt="2022-12-14T06:15:40.760" v="108"/>
        <pc:sldMkLst>
          <pc:docMk/>
          <pc:sldMk cId="330001456" sldId="286"/>
        </pc:sldMkLst>
      </pc:sldChg>
      <pc:sldChg chg="del">
        <pc:chgData name="Danish Hudani" userId="S::danish.hudani@astera.com::a38c985c-bb2f-4de3-bfe2-27e22c4c275a" providerId="AD" clId="Web-{DF9C7D1C-C0E1-0467-5967-AA5797FB3BFC}" dt="2022-12-14T06:15:40.760" v="107"/>
        <pc:sldMkLst>
          <pc:docMk/>
          <pc:sldMk cId="1901749145" sldId="287"/>
        </pc:sldMkLst>
      </pc:sldChg>
      <pc:sldChg chg="del">
        <pc:chgData name="Danish Hudani" userId="S::danish.hudani@astera.com::a38c985c-bb2f-4de3-bfe2-27e22c4c275a" providerId="AD" clId="Web-{DF9C7D1C-C0E1-0467-5967-AA5797FB3BFC}" dt="2022-12-14T06:15:40.744" v="106"/>
        <pc:sldMkLst>
          <pc:docMk/>
          <pc:sldMk cId="2157448672" sldId="288"/>
        </pc:sldMkLst>
      </pc:sldChg>
      <pc:sldChg chg="del">
        <pc:chgData name="Danish Hudani" userId="S::danish.hudani@astera.com::a38c985c-bb2f-4de3-bfe2-27e22c4c275a" providerId="AD" clId="Web-{DF9C7D1C-C0E1-0467-5967-AA5797FB3BFC}" dt="2022-12-14T06:15:45.557" v="114"/>
        <pc:sldMkLst>
          <pc:docMk/>
          <pc:sldMk cId="1486803981" sldId="289"/>
        </pc:sldMkLst>
      </pc:sldChg>
      <pc:sldChg chg="del">
        <pc:chgData name="Danish Hudani" userId="S::danish.hudani@astera.com::a38c985c-bb2f-4de3-bfe2-27e22c4c275a" providerId="AD" clId="Web-{DF9C7D1C-C0E1-0467-5967-AA5797FB3BFC}" dt="2022-12-14T06:15:45.479" v="113"/>
        <pc:sldMkLst>
          <pc:docMk/>
          <pc:sldMk cId="3498496864" sldId="290"/>
        </pc:sldMkLst>
      </pc:sldChg>
      <pc:sldChg chg="del">
        <pc:chgData name="Danish Hudani" userId="S::danish.hudani@astera.com::a38c985c-bb2f-4de3-bfe2-27e22c4c275a" providerId="AD" clId="Web-{DF9C7D1C-C0E1-0467-5967-AA5797FB3BFC}" dt="2022-12-14T06:15:45.276" v="112"/>
        <pc:sldMkLst>
          <pc:docMk/>
          <pc:sldMk cId="903091336" sldId="294"/>
        </pc:sldMkLst>
      </pc:sldChg>
      <pc:sldChg chg="del">
        <pc:chgData name="Danish Hudani" userId="S::danish.hudani@astera.com::a38c985c-bb2f-4de3-bfe2-27e22c4c275a" providerId="AD" clId="Web-{DF9C7D1C-C0E1-0467-5967-AA5797FB3BFC}" dt="2022-12-14T06:15:45.276" v="111"/>
        <pc:sldMkLst>
          <pc:docMk/>
          <pc:sldMk cId="2003843244" sldId="295"/>
        </pc:sldMkLst>
      </pc:sldChg>
      <pc:sldChg chg="del">
        <pc:chgData name="Danish Hudani" userId="S::danish.hudani@astera.com::a38c985c-bb2f-4de3-bfe2-27e22c4c275a" providerId="AD" clId="Web-{DF9C7D1C-C0E1-0467-5967-AA5797FB3BFC}" dt="2022-12-14T06:15:40.775" v="110"/>
        <pc:sldMkLst>
          <pc:docMk/>
          <pc:sldMk cId="269473711" sldId="297"/>
        </pc:sldMkLst>
      </pc:sldChg>
      <pc:sldChg chg="addSp delSp modSp add replId modNotes">
        <pc:chgData name="Danish Hudani" userId="S::danish.hudani@astera.com::a38c985c-bb2f-4de3-bfe2-27e22c4c275a" providerId="AD" clId="Web-{DF9C7D1C-C0E1-0467-5967-AA5797FB3BFC}" dt="2022-12-14T06:19:57.581" v="115" actId="14100"/>
        <pc:sldMkLst>
          <pc:docMk/>
          <pc:sldMk cId="543725319" sldId="298"/>
        </pc:sldMkLst>
        <pc:spChg chg="mod">
          <ac:chgData name="Danish Hudani" userId="S::danish.hudani@astera.com::a38c985c-bb2f-4de3-bfe2-27e22c4c275a" providerId="AD" clId="Web-{DF9C7D1C-C0E1-0467-5967-AA5797FB3BFC}" dt="2022-12-14T06:13:14.693" v="91" actId="20577"/>
          <ac:spMkLst>
            <pc:docMk/>
            <pc:sldMk cId="543725319" sldId="298"/>
            <ac:spMk id="18" creationId="{6230719D-4F44-BA79-4DC4-4459B3E27C90}"/>
          </ac:spMkLst>
        </pc:spChg>
        <pc:spChg chg="del">
          <ac:chgData name="Danish Hudani" userId="S::danish.hudani@astera.com::a38c985c-bb2f-4de3-bfe2-27e22c4c275a" providerId="AD" clId="Web-{DF9C7D1C-C0E1-0467-5967-AA5797FB3BFC}" dt="2022-12-14T06:14:28.351" v="95"/>
          <ac:spMkLst>
            <pc:docMk/>
            <pc:sldMk cId="543725319" sldId="298"/>
            <ac:spMk id="76" creationId="{3EC1B18E-8FF2-30E7-BF84-52EEFA38DFAF}"/>
          </ac:spMkLst>
        </pc:spChg>
        <pc:picChg chg="del">
          <ac:chgData name="Danish Hudani" userId="S::danish.hudani@astera.com::a38c985c-bb2f-4de3-bfe2-27e22c4c275a" providerId="AD" clId="Web-{DF9C7D1C-C0E1-0467-5967-AA5797FB3BFC}" dt="2022-12-14T06:14:24.836" v="94"/>
          <ac:picMkLst>
            <pc:docMk/>
            <pc:sldMk cId="543725319" sldId="298"/>
            <ac:picMk id="38" creationId="{F1029F5E-8BA6-F701-8CEE-6889042C6403}"/>
          </ac:picMkLst>
        </pc:picChg>
        <pc:picChg chg="add mod">
          <ac:chgData name="Danish Hudani" userId="S::danish.hudani@astera.com::a38c985c-bb2f-4de3-bfe2-27e22c4c275a" providerId="AD" clId="Web-{DF9C7D1C-C0E1-0467-5967-AA5797FB3BFC}" dt="2022-12-14T06:19:57.581" v="115" actId="14100"/>
          <ac:picMkLst>
            <pc:docMk/>
            <pc:sldMk cId="543725319" sldId="298"/>
            <ac:picMk id="50" creationId="{C63D5607-5096-8A85-1643-8088C99CFB30}"/>
          </ac:picMkLst>
        </pc:picChg>
      </pc:sldChg>
      <pc:sldChg chg="addSp delSp modSp add del replId">
        <pc:chgData name="Danish Hudani" userId="S::danish.hudani@astera.com::a38c985c-bb2f-4de3-bfe2-27e22c4c275a" providerId="AD" clId="Web-{DF9C7D1C-C0E1-0467-5967-AA5797FB3BFC}" dt="2022-12-14T07:16:12.302" v="334"/>
        <pc:sldMkLst>
          <pc:docMk/>
          <pc:sldMk cId="477778589" sldId="299"/>
        </pc:sldMkLst>
        <pc:spChg chg="mod">
          <ac:chgData name="Danish Hudani" userId="S::danish.hudani@astera.com::a38c985c-bb2f-4de3-bfe2-27e22c4c275a" providerId="AD" clId="Web-{DF9C7D1C-C0E1-0467-5967-AA5797FB3BFC}" dt="2022-12-14T06:25:18.528" v="121" actId="20577"/>
          <ac:spMkLst>
            <pc:docMk/>
            <pc:sldMk cId="477778589" sldId="299"/>
            <ac:spMk id="18" creationId="{6230719D-4F44-BA79-4DC4-4459B3E27C90}"/>
          </ac:spMkLst>
        </pc:spChg>
        <pc:spChg chg="add">
          <ac:chgData name="Danish Hudani" userId="S::danish.hudani@astera.com::a38c985c-bb2f-4de3-bfe2-27e22c4c275a" providerId="AD" clId="Web-{DF9C7D1C-C0E1-0467-5967-AA5797FB3BFC}" dt="2022-12-14T06:25:04.481" v="118"/>
          <ac:spMkLst>
            <pc:docMk/>
            <pc:sldMk cId="477778589" sldId="299"/>
            <ac:spMk id="24" creationId="{1A12F10E-9320-78C8-378A-82E875933E2A}"/>
          </ac:spMkLst>
        </pc:spChg>
        <pc:spChg chg="add">
          <ac:chgData name="Danish Hudani" userId="S::danish.hudani@astera.com::a38c985c-bb2f-4de3-bfe2-27e22c4c275a" providerId="AD" clId="Web-{DF9C7D1C-C0E1-0467-5967-AA5797FB3BFC}" dt="2022-12-14T06:25:04.481" v="118"/>
          <ac:spMkLst>
            <pc:docMk/>
            <pc:sldMk cId="477778589" sldId="299"/>
            <ac:spMk id="27" creationId="{C2731DDE-5FE0-CF9D-DB38-8A87AAA7B6C9}"/>
          </ac:spMkLst>
        </pc:spChg>
        <pc:spChg chg="add">
          <ac:chgData name="Danish Hudani" userId="S::danish.hudani@astera.com::a38c985c-bb2f-4de3-bfe2-27e22c4c275a" providerId="AD" clId="Web-{DF9C7D1C-C0E1-0467-5967-AA5797FB3BFC}" dt="2022-12-14T06:25:04.481" v="118"/>
          <ac:spMkLst>
            <pc:docMk/>
            <pc:sldMk cId="477778589" sldId="299"/>
            <ac:spMk id="28" creationId="{C7ED0D6D-8087-66AC-26A7-4689BD003312}"/>
          </ac:spMkLst>
        </pc:spChg>
        <pc:spChg chg="add">
          <ac:chgData name="Danish Hudani" userId="S::danish.hudani@astera.com::a38c985c-bb2f-4de3-bfe2-27e22c4c275a" providerId="AD" clId="Web-{DF9C7D1C-C0E1-0467-5967-AA5797FB3BFC}" dt="2022-12-14T06:25:04.481" v="118"/>
          <ac:spMkLst>
            <pc:docMk/>
            <pc:sldMk cId="477778589" sldId="299"/>
            <ac:spMk id="29" creationId="{E820BFFC-3E8D-DCB2-2BD1-412A1732BAEE}"/>
          </ac:spMkLst>
        </pc:spChg>
        <pc:spChg chg="add">
          <ac:chgData name="Danish Hudani" userId="S::danish.hudani@astera.com::a38c985c-bb2f-4de3-bfe2-27e22c4c275a" providerId="AD" clId="Web-{DF9C7D1C-C0E1-0467-5967-AA5797FB3BFC}" dt="2022-12-14T06:25:04.481" v="118"/>
          <ac:spMkLst>
            <pc:docMk/>
            <pc:sldMk cId="477778589" sldId="299"/>
            <ac:spMk id="30" creationId="{B7D4586F-55FF-74D3-BF65-769A75BA5FA5}"/>
          </ac:spMkLst>
        </pc:spChg>
        <pc:spChg chg="add">
          <ac:chgData name="Danish Hudani" userId="S::danish.hudani@astera.com::a38c985c-bb2f-4de3-bfe2-27e22c4c275a" providerId="AD" clId="Web-{DF9C7D1C-C0E1-0467-5967-AA5797FB3BFC}" dt="2022-12-14T06:25:04.481" v="118"/>
          <ac:spMkLst>
            <pc:docMk/>
            <pc:sldMk cId="477778589" sldId="299"/>
            <ac:spMk id="32" creationId="{49CEDF36-20AC-A322-C550-525178A3432A}"/>
          </ac:spMkLst>
        </pc:spChg>
        <pc:spChg chg="add">
          <ac:chgData name="Danish Hudani" userId="S::danish.hudani@astera.com::a38c985c-bb2f-4de3-bfe2-27e22c4c275a" providerId="AD" clId="Web-{DF9C7D1C-C0E1-0467-5967-AA5797FB3BFC}" dt="2022-12-14T06:25:04.481" v="118"/>
          <ac:spMkLst>
            <pc:docMk/>
            <pc:sldMk cId="477778589" sldId="299"/>
            <ac:spMk id="34" creationId="{FB71ED75-693C-D789-F1F6-A9CD598AD6E5}"/>
          </ac:spMkLst>
        </pc:spChg>
        <pc:spChg chg="add">
          <ac:chgData name="Danish Hudani" userId="S::danish.hudani@astera.com::a38c985c-bb2f-4de3-bfe2-27e22c4c275a" providerId="AD" clId="Web-{DF9C7D1C-C0E1-0467-5967-AA5797FB3BFC}" dt="2022-12-14T06:25:04.481" v="118"/>
          <ac:spMkLst>
            <pc:docMk/>
            <pc:sldMk cId="477778589" sldId="299"/>
            <ac:spMk id="35" creationId="{943B33A3-1B38-A06E-8DED-2B3000251906}"/>
          </ac:spMkLst>
        </pc:spChg>
        <pc:spChg chg="add">
          <ac:chgData name="Danish Hudani" userId="S::danish.hudani@astera.com::a38c985c-bb2f-4de3-bfe2-27e22c4c275a" providerId="AD" clId="Web-{DF9C7D1C-C0E1-0467-5967-AA5797FB3BFC}" dt="2022-12-14T06:25:04.481" v="118"/>
          <ac:spMkLst>
            <pc:docMk/>
            <pc:sldMk cId="477778589" sldId="299"/>
            <ac:spMk id="36" creationId="{906116BA-7EAB-A3C1-B90B-68FAE6D6B88F}"/>
          </ac:spMkLst>
        </pc:spChg>
        <pc:spChg chg="add mod">
          <ac:chgData name="Danish Hudani" userId="S::danish.hudani@astera.com::a38c985c-bb2f-4de3-bfe2-27e22c4c275a" providerId="AD" clId="Web-{DF9C7D1C-C0E1-0467-5967-AA5797FB3BFC}" dt="2022-12-14T06:29:47.068" v="124" actId="1076"/>
          <ac:spMkLst>
            <pc:docMk/>
            <pc:sldMk cId="477778589" sldId="299"/>
            <ac:spMk id="37" creationId="{D2188C76-9579-49C0-5943-4071C1BF4591}"/>
          </ac:spMkLst>
        </pc:spChg>
        <pc:spChg chg="add mod">
          <ac:chgData name="Danish Hudani" userId="S::danish.hudani@astera.com::a38c985c-bb2f-4de3-bfe2-27e22c4c275a" providerId="AD" clId="Web-{DF9C7D1C-C0E1-0467-5967-AA5797FB3BFC}" dt="2022-12-14T07:10:09.181" v="266" actId="1076"/>
          <ac:spMkLst>
            <pc:docMk/>
            <pc:sldMk cId="477778589" sldId="299"/>
            <ac:spMk id="38" creationId="{15E88219-2D06-B595-EB41-C6330334B535}"/>
          </ac:spMkLst>
        </pc:spChg>
        <pc:spChg chg="add">
          <ac:chgData name="Danish Hudani" userId="S::danish.hudani@astera.com::a38c985c-bb2f-4de3-bfe2-27e22c4c275a" providerId="AD" clId="Web-{DF9C7D1C-C0E1-0467-5967-AA5797FB3BFC}" dt="2022-12-14T06:25:04.481" v="118"/>
          <ac:spMkLst>
            <pc:docMk/>
            <pc:sldMk cId="477778589" sldId="299"/>
            <ac:spMk id="39" creationId="{F261533D-0BEE-6DF5-D05D-5B3DDF2CD245}"/>
          </ac:spMkLst>
        </pc:spChg>
        <pc:spChg chg="add">
          <ac:chgData name="Danish Hudani" userId="S::danish.hudani@astera.com::a38c985c-bb2f-4de3-bfe2-27e22c4c275a" providerId="AD" clId="Web-{DF9C7D1C-C0E1-0467-5967-AA5797FB3BFC}" dt="2022-12-14T06:25:04.481" v="118"/>
          <ac:spMkLst>
            <pc:docMk/>
            <pc:sldMk cId="477778589" sldId="299"/>
            <ac:spMk id="40" creationId="{D6A3A74B-D5CC-E8F9-4F4B-9B68E9A8C030}"/>
          </ac:spMkLst>
        </pc:spChg>
        <pc:spChg chg="add">
          <ac:chgData name="Danish Hudani" userId="S::danish.hudani@astera.com::a38c985c-bb2f-4de3-bfe2-27e22c4c275a" providerId="AD" clId="Web-{DF9C7D1C-C0E1-0467-5967-AA5797FB3BFC}" dt="2022-12-14T06:25:04.481" v="118"/>
          <ac:spMkLst>
            <pc:docMk/>
            <pc:sldMk cId="477778589" sldId="299"/>
            <ac:spMk id="41" creationId="{474C7E3D-1E20-22DB-E649-6DAAAD726375}"/>
          </ac:spMkLst>
        </pc:spChg>
        <pc:spChg chg="add">
          <ac:chgData name="Danish Hudani" userId="S::danish.hudani@astera.com::a38c985c-bb2f-4de3-bfe2-27e22c4c275a" providerId="AD" clId="Web-{DF9C7D1C-C0E1-0467-5967-AA5797FB3BFC}" dt="2022-12-14T06:25:04.481" v="118"/>
          <ac:spMkLst>
            <pc:docMk/>
            <pc:sldMk cId="477778589" sldId="299"/>
            <ac:spMk id="42" creationId="{550C2072-A38D-2685-0A1E-2E4AE1FBDB6F}"/>
          </ac:spMkLst>
        </pc:spChg>
        <pc:spChg chg="add">
          <ac:chgData name="Danish Hudani" userId="S::danish.hudani@astera.com::a38c985c-bb2f-4de3-bfe2-27e22c4c275a" providerId="AD" clId="Web-{DF9C7D1C-C0E1-0467-5967-AA5797FB3BFC}" dt="2022-12-14T06:25:04.481" v="118"/>
          <ac:spMkLst>
            <pc:docMk/>
            <pc:sldMk cId="477778589" sldId="299"/>
            <ac:spMk id="43" creationId="{13C3030C-6380-BB11-162F-F53717D71D7D}"/>
          </ac:spMkLst>
        </pc:spChg>
        <pc:spChg chg="add">
          <ac:chgData name="Danish Hudani" userId="S::danish.hudani@astera.com::a38c985c-bb2f-4de3-bfe2-27e22c4c275a" providerId="AD" clId="Web-{DF9C7D1C-C0E1-0467-5967-AA5797FB3BFC}" dt="2022-12-14T06:25:04.481" v="118"/>
          <ac:spMkLst>
            <pc:docMk/>
            <pc:sldMk cId="477778589" sldId="299"/>
            <ac:spMk id="44" creationId="{FECF85FD-E419-CEA2-7336-1AA9B41CD59D}"/>
          </ac:spMkLst>
        </pc:spChg>
        <pc:spChg chg="add">
          <ac:chgData name="Danish Hudani" userId="S::danish.hudani@astera.com::a38c985c-bb2f-4de3-bfe2-27e22c4c275a" providerId="AD" clId="Web-{DF9C7D1C-C0E1-0467-5967-AA5797FB3BFC}" dt="2022-12-14T06:25:04.481" v="118"/>
          <ac:spMkLst>
            <pc:docMk/>
            <pc:sldMk cId="477778589" sldId="299"/>
            <ac:spMk id="45" creationId="{9FEAF2E5-7525-D0E2-27D3-1E95820FA148}"/>
          </ac:spMkLst>
        </pc:spChg>
        <pc:spChg chg="add">
          <ac:chgData name="Danish Hudani" userId="S::danish.hudani@astera.com::a38c985c-bb2f-4de3-bfe2-27e22c4c275a" providerId="AD" clId="Web-{DF9C7D1C-C0E1-0467-5967-AA5797FB3BFC}" dt="2022-12-14T06:25:04.481" v="118"/>
          <ac:spMkLst>
            <pc:docMk/>
            <pc:sldMk cId="477778589" sldId="299"/>
            <ac:spMk id="46" creationId="{B9480F7E-36F2-E053-5E7C-47B890A1D207}"/>
          </ac:spMkLst>
        </pc:spChg>
        <pc:spChg chg="add">
          <ac:chgData name="Danish Hudani" userId="S::danish.hudani@astera.com::a38c985c-bb2f-4de3-bfe2-27e22c4c275a" providerId="AD" clId="Web-{DF9C7D1C-C0E1-0467-5967-AA5797FB3BFC}" dt="2022-12-14T06:25:04.481" v="118"/>
          <ac:spMkLst>
            <pc:docMk/>
            <pc:sldMk cId="477778589" sldId="299"/>
            <ac:spMk id="47" creationId="{FA1D41D4-6398-E87A-52EC-2407E1965241}"/>
          </ac:spMkLst>
        </pc:spChg>
        <pc:spChg chg="add">
          <ac:chgData name="Danish Hudani" userId="S::danish.hudani@astera.com::a38c985c-bb2f-4de3-bfe2-27e22c4c275a" providerId="AD" clId="Web-{DF9C7D1C-C0E1-0467-5967-AA5797FB3BFC}" dt="2022-12-14T06:25:04.481" v="118"/>
          <ac:spMkLst>
            <pc:docMk/>
            <pc:sldMk cId="477778589" sldId="299"/>
            <ac:spMk id="48" creationId="{81535303-88E2-AF0E-0A0E-F5F8AB1BB5A9}"/>
          </ac:spMkLst>
        </pc:spChg>
        <pc:spChg chg="add">
          <ac:chgData name="Danish Hudani" userId="S::danish.hudani@astera.com::a38c985c-bb2f-4de3-bfe2-27e22c4c275a" providerId="AD" clId="Web-{DF9C7D1C-C0E1-0467-5967-AA5797FB3BFC}" dt="2022-12-14T06:25:04.481" v="118"/>
          <ac:spMkLst>
            <pc:docMk/>
            <pc:sldMk cId="477778589" sldId="299"/>
            <ac:spMk id="49" creationId="{732FE7B0-5408-C457-5F9A-8008C815773F}"/>
          </ac:spMkLst>
        </pc:spChg>
        <pc:spChg chg="add">
          <ac:chgData name="Danish Hudani" userId="S::danish.hudani@astera.com::a38c985c-bb2f-4de3-bfe2-27e22c4c275a" providerId="AD" clId="Web-{DF9C7D1C-C0E1-0467-5967-AA5797FB3BFC}" dt="2022-12-14T06:25:04.481" v="118"/>
          <ac:spMkLst>
            <pc:docMk/>
            <pc:sldMk cId="477778589" sldId="299"/>
            <ac:spMk id="51" creationId="{C8744323-78DC-6FDD-D74F-34F73A85093B}"/>
          </ac:spMkLst>
        </pc:spChg>
        <pc:spChg chg="add">
          <ac:chgData name="Danish Hudani" userId="S::danish.hudani@astera.com::a38c985c-bb2f-4de3-bfe2-27e22c4c275a" providerId="AD" clId="Web-{DF9C7D1C-C0E1-0467-5967-AA5797FB3BFC}" dt="2022-12-14T06:25:04.481" v="118"/>
          <ac:spMkLst>
            <pc:docMk/>
            <pc:sldMk cId="477778589" sldId="299"/>
            <ac:spMk id="52" creationId="{F45623B9-B273-F994-337F-ECA67CD5A482}"/>
          </ac:spMkLst>
        </pc:spChg>
        <pc:spChg chg="add">
          <ac:chgData name="Danish Hudani" userId="S::danish.hudani@astera.com::a38c985c-bb2f-4de3-bfe2-27e22c4c275a" providerId="AD" clId="Web-{DF9C7D1C-C0E1-0467-5967-AA5797FB3BFC}" dt="2022-12-14T06:25:04.481" v="118"/>
          <ac:spMkLst>
            <pc:docMk/>
            <pc:sldMk cId="477778589" sldId="299"/>
            <ac:spMk id="53" creationId="{34BD7DF4-741A-F67A-E4AB-F06E82590E41}"/>
          </ac:spMkLst>
        </pc:spChg>
        <pc:spChg chg="add">
          <ac:chgData name="Danish Hudani" userId="S::danish.hudani@astera.com::a38c985c-bb2f-4de3-bfe2-27e22c4c275a" providerId="AD" clId="Web-{DF9C7D1C-C0E1-0467-5967-AA5797FB3BFC}" dt="2022-12-14T06:25:04.481" v="118"/>
          <ac:spMkLst>
            <pc:docMk/>
            <pc:sldMk cId="477778589" sldId="299"/>
            <ac:spMk id="54" creationId="{3205AB46-A3B1-8457-062B-7594F566EE38}"/>
          </ac:spMkLst>
        </pc:spChg>
        <pc:spChg chg="add mod">
          <ac:chgData name="Danish Hudani" userId="S::danish.hudani@astera.com::a38c985c-bb2f-4de3-bfe2-27e22c4c275a" providerId="AD" clId="Web-{DF9C7D1C-C0E1-0467-5967-AA5797FB3BFC}" dt="2022-12-14T06:25:47.357" v="123" actId="14100"/>
          <ac:spMkLst>
            <pc:docMk/>
            <pc:sldMk cId="477778589" sldId="299"/>
            <ac:spMk id="55" creationId="{23BFCBF6-7939-F7B4-BEF1-A57A0B49E1CF}"/>
          </ac:spMkLst>
        </pc:spChg>
        <pc:spChg chg="add">
          <ac:chgData name="Danish Hudani" userId="S::danish.hudani@astera.com::a38c985c-bb2f-4de3-bfe2-27e22c4c275a" providerId="AD" clId="Web-{DF9C7D1C-C0E1-0467-5967-AA5797FB3BFC}" dt="2022-12-14T06:25:04.481" v="118"/>
          <ac:spMkLst>
            <pc:docMk/>
            <pc:sldMk cId="477778589" sldId="299"/>
            <ac:spMk id="56" creationId="{7173A376-0F64-5C58-8152-04B3F9B24970}"/>
          </ac:spMkLst>
        </pc:spChg>
        <pc:grpChg chg="add mod">
          <ac:chgData name="Danish Hudani" userId="S::danish.hudani@astera.com::a38c985c-bb2f-4de3-bfe2-27e22c4c275a" providerId="AD" clId="Web-{DF9C7D1C-C0E1-0467-5967-AA5797FB3BFC}" dt="2022-12-14T06:25:33.732" v="122" actId="1076"/>
          <ac:grpSpMkLst>
            <pc:docMk/>
            <pc:sldMk cId="477778589" sldId="299"/>
            <ac:grpSpMk id="23" creationId="{D1801839-A908-8E4A-F0CD-BC4D4597C88D}"/>
          </ac:grpSpMkLst>
        </pc:grpChg>
        <pc:grpChg chg="add">
          <ac:chgData name="Danish Hudani" userId="S::danish.hudani@astera.com::a38c985c-bb2f-4de3-bfe2-27e22c4c275a" providerId="AD" clId="Web-{DF9C7D1C-C0E1-0467-5967-AA5797FB3BFC}" dt="2022-12-14T06:25:04.481" v="118"/>
          <ac:grpSpMkLst>
            <pc:docMk/>
            <pc:sldMk cId="477778589" sldId="299"/>
            <ac:grpSpMk id="31" creationId="{96FEAA10-D791-52B5-62A5-12FF87AAEDA0}"/>
          </ac:grpSpMkLst>
        </pc:grpChg>
        <pc:grpChg chg="add">
          <ac:chgData name="Danish Hudani" userId="S::danish.hudani@astera.com::a38c985c-bb2f-4de3-bfe2-27e22c4c275a" providerId="AD" clId="Web-{DF9C7D1C-C0E1-0467-5967-AA5797FB3BFC}" dt="2022-12-14T06:25:04.481" v="118"/>
          <ac:grpSpMkLst>
            <pc:docMk/>
            <pc:sldMk cId="477778589" sldId="299"/>
            <ac:grpSpMk id="33" creationId="{7047F1CE-4D4B-F6E7-B0AA-6923D23E5116}"/>
          </ac:grpSpMkLst>
        </pc:grpChg>
        <pc:picChg chg="del">
          <ac:chgData name="Danish Hudani" userId="S::danish.hudani@astera.com::a38c985c-bb2f-4de3-bfe2-27e22c4c275a" providerId="AD" clId="Web-{DF9C7D1C-C0E1-0467-5967-AA5797FB3BFC}" dt="2022-12-14T06:24:58.872" v="117"/>
          <ac:picMkLst>
            <pc:docMk/>
            <pc:sldMk cId="477778589" sldId="299"/>
            <ac:picMk id="50" creationId="{C63D5607-5096-8A85-1643-8088C99CFB30}"/>
          </ac:picMkLst>
        </pc:picChg>
      </pc:sldChg>
      <pc:sldChg chg="addSp delSp modSp add ord replId">
        <pc:chgData name="Danish Hudani" userId="S::danish.hudani@astera.com::a38c985c-bb2f-4de3-bfe2-27e22c4c275a" providerId="AD" clId="Web-{DF9C7D1C-C0E1-0467-5967-AA5797FB3BFC}" dt="2022-12-14T07:29:24.522" v="351"/>
        <pc:sldMkLst>
          <pc:docMk/>
          <pc:sldMk cId="430891989" sldId="300"/>
        </pc:sldMkLst>
        <pc:spChg chg="mod">
          <ac:chgData name="Danish Hudani" userId="S::danish.hudani@astera.com::a38c985c-bb2f-4de3-bfe2-27e22c4c275a" providerId="AD" clId="Web-{DF9C7D1C-C0E1-0467-5967-AA5797FB3BFC}" dt="2022-12-14T07:08:40.803" v="251" actId="20577"/>
          <ac:spMkLst>
            <pc:docMk/>
            <pc:sldMk cId="430891989" sldId="300"/>
            <ac:spMk id="18" creationId="{6230719D-4F44-BA79-4DC4-4459B3E27C90}"/>
          </ac:spMkLst>
        </pc:spChg>
        <pc:spChg chg="add mod">
          <ac:chgData name="Danish Hudani" userId="S::danish.hudani@astera.com::a38c985c-bb2f-4de3-bfe2-27e22c4c275a" providerId="AD" clId="Web-{DF9C7D1C-C0E1-0467-5967-AA5797FB3BFC}" dt="2022-12-14T07:12:28.732" v="290"/>
          <ac:spMkLst>
            <pc:docMk/>
            <pc:sldMk cId="430891989" sldId="300"/>
            <ac:spMk id="70" creationId="{70BF611E-9679-6C0A-2BB8-AFBE00DED162}"/>
          </ac:spMkLst>
        </pc:spChg>
        <pc:spChg chg="add mod">
          <ac:chgData name="Danish Hudani" userId="S::danish.hudani@astera.com::a38c985c-bb2f-4de3-bfe2-27e22c4c275a" providerId="AD" clId="Web-{DF9C7D1C-C0E1-0467-5967-AA5797FB3BFC}" dt="2022-12-14T07:15:50.926" v="332" actId="1076"/>
          <ac:spMkLst>
            <pc:docMk/>
            <pc:sldMk cId="430891989" sldId="300"/>
            <ac:spMk id="72" creationId="{59C839FA-870D-09A9-E3EE-231039FA7847}"/>
          </ac:spMkLst>
        </pc:spChg>
        <pc:spChg chg="add mod">
          <ac:chgData name="Danish Hudani" userId="S::danish.hudani@astera.com::a38c985c-bb2f-4de3-bfe2-27e22c4c275a" providerId="AD" clId="Web-{DF9C7D1C-C0E1-0467-5967-AA5797FB3BFC}" dt="2022-12-14T07:13:34.938" v="304"/>
          <ac:spMkLst>
            <pc:docMk/>
            <pc:sldMk cId="430891989" sldId="300"/>
            <ac:spMk id="87" creationId="{8FE711CC-CCBA-587D-6700-8087F8DA70BD}"/>
          </ac:spMkLst>
        </pc:spChg>
        <pc:spChg chg="add mod">
          <ac:chgData name="Danish Hudani" userId="S::danish.hudani@astera.com::a38c985c-bb2f-4de3-bfe2-27e22c4c275a" providerId="AD" clId="Web-{DF9C7D1C-C0E1-0467-5967-AA5797FB3BFC}" dt="2022-12-14T07:16:02.786" v="333"/>
          <ac:spMkLst>
            <pc:docMk/>
            <pc:sldMk cId="430891989" sldId="300"/>
            <ac:spMk id="89" creationId="{0BB13E03-D7B0-D546-5C40-8B47507CAD2A}"/>
          </ac:spMkLst>
        </pc:spChg>
        <pc:spChg chg="add mod">
          <ac:chgData name="Danish Hudani" userId="S::danish.hudani@astera.com::a38c985c-bb2f-4de3-bfe2-27e22c4c275a" providerId="AD" clId="Web-{DF9C7D1C-C0E1-0467-5967-AA5797FB3BFC}" dt="2022-12-14T07:14:56.284" v="322"/>
          <ac:spMkLst>
            <pc:docMk/>
            <pc:sldMk cId="430891989" sldId="300"/>
            <ac:spMk id="92" creationId="{201EC5A7-ECE3-E9AB-F6F3-873036F3388C}"/>
          </ac:spMkLst>
        </pc:spChg>
        <pc:spChg chg="add mod">
          <ac:chgData name="Danish Hudani" userId="S::danish.hudani@astera.com::a38c985c-bb2f-4de3-bfe2-27e22c4c275a" providerId="AD" clId="Web-{DF9C7D1C-C0E1-0467-5967-AA5797FB3BFC}" dt="2022-12-14T07:14:45.893" v="320"/>
          <ac:spMkLst>
            <pc:docMk/>
            <pc:sldMk cId="430891989" sldId="300"/>
            <ac:spMk id="94" creationId="{216E5829-7FCD-6578-E21E-14E2F6AD98B5}"/>
          </ac:spMkLst>
        </pc:spChg>
        <pc:grpChg chg="del">
          <ac:chgData name="Danish Hudani" userId="S::danish.hudani@astera.com::a38c985c-bb2f-4de3-bfe2-27e22c4c275a" providerId="AD" clId="Web-{DF9C7D1C-C0E1-0467-5967-AA5797FB3BFC}" dt="2022-12-14T06:30:18.038" v="126"/>
          <ac:grpSpMkLst>
            <pc:docMk/>
            <pc:sldMk cId="430891989" sldId="300"/>
            <ac:grpSpMk id="23" creationId="{D1801839-A908-8E4A-F0CD-BC4D4597C88D}"/>
          </ac:grpSpMkLst>
        </pc:grpChg>
        <pc:grpChg chg="add mod">
          <ac:chgData name="Danish Hudani" userId="S::danish.hudani@astera.com::a38c985c-bb2f-4de3-bfe2-27e22c4c275a" providerId="AD" clId="Web-{DF9C7D1C-C0E1-0467-5967-AA5797FB3BFC}" dt="2022-12-14T07:15:33.879" v="328" actId="688"/>
          <ac:grpSpMkLst>
            <pc:docMk/>
            <pc:sldMk cId="430891989" sldId="300"/>
            <ac:grpSpMk id="73" creationId="{678FCAF2-2EBA-92CA-5026-C79E9B4FE084}"/>
          </ac:grpSpMkLst>
        </pc:grpChg>
        <pc:grpChg chg="add mod">
          <ac:chgData name="Danish Hudani" userId="S::danish.hudani@astera.com::a38c985c-bb2f-4de3-bfe2-27e22c4c275a" providerId="AD" clId="Web-{DF9C7D1C-C0E1-0467-5967-AA5797FB3BFC}" dt="2022-12-14T07:13:21.015" v="301" actId="1076"/>
          <ac:grpSpMkLst>
            <pc:docMk/>
            <pc:sldMk cId="430891989" sldId="300"/>
            <ac:grpSpMk id="90" creationId="{E84951B4-094D-DB17-CF18-37DA69CFE46F}"/>
          </ac:grpSpMkLst>
        </pc:grpChg>
        <pc:grpChg chg="add mod">
          <ac:chgData name="Danish Hudani" userId="S::danish.hudani@astera.com::a38c985c-bb2f-4de3-bfe2-27e22c4c275a" providerId="AD" clId="Web-{DF9C7D1C-C0E1-0467-5967-AA5797FB3BFC}" dt="2022-12-14T07:14:38.955" v="317" actId="1076"/>
          <ac:grpSpMkLst>
            <pc:docMk/>
            <pc:sldMk cId="430891989" sldId="300"/>
            <ac:grpSpMk id="95" creationId="{AC2617D7-BE1F-1B7A-CC03-4916702C59E3}"/>
          </ac:grpSpMkLst>
        </pc:grpChg>
        <pc:grpChg chg="add">
          <ac:chgData name="Danish Hudani" userId="S::danish.hudani@astera.com::a38c985c-bb2f-4de3-bfe2-27e22c4c275a" providerId="AD" clId="Web-{DF9C7D1C-C0E1-0467-5967-AA5797FB3BFC}" dt="2022-12-14T07:29:24.522" v="351"/>
          <ac:grpSpMkLst>
            <pc:docMk/>
            <pc:sldMk cId="430891989" sldId="300"/>
            <ac:grpSpMk id="120" creationId="{E4F2DE26-011C-503B-98E7-72077A1B45DE}"/>
          </ac:grpSpMkLst>
        </pc:grpChg>
        <pc:picChg chg="add mod modCrop">
          <ac:chgData name="Danish Hudani" userId="S::danish.hudani@astera.com::a38c985c-bb2f-4de3-bfe2-27e22c4c275a" providerId="AD" clId="Web-{DF9C7D1C-C0E1-0467-5967-AA5797FB3BFC}" dt="2022-12-14T07:11:12.371" v="276" actId="1076"/>
          <ac:picMkLst>
            <pc:docMk/>
            <pc:sldMk cId="430891989" sldId="300"/>
            <ac:picMk id="68" creationId="{0D21B1C1-B6F5-1E8A-A1F1-3FA698192945}"/>
          </ac:picMkLst>
        </pc:picChg>
      </pc:sldChg>
      <pc:sldChg chg="addSp modSp add replId">
        <pc:chgData name="Danish Hudani" userId="S::danish.hudani@astera.com::a38c985c-bb2f-4de3-bfe2-27e22c4c275a" providerId="AD" clId="Web-{DF9C7D1C-C0E1-0467-5967-AA5797FB3BFC}" dt="2022-12-14T10:10:56.033" v="360" actId="1076"/>
        <pc:sldMkLst>
          <pc:docMk/>
          <pc:sldMk cId="672194442" sldId="301"/>
        </pc:sldMkLst>
        <pc:spChg chg="mod">
          <ac:chgData name="Danish Hudani" userId="S::danish.hudani@astera.com::a38c985c-bb2f-4de3-bfe2-27e22c4c275a" providerId="AD" clId="Web-{DF9C7D1C-C0E1-0467-5967-AA5797FB3BFC}" dt="2022-12-14T07:26:54.298" v="343" actId="20577"/>
          <ac:spMkLst>
            <pc:docMk/>
            <pc:sldMk cId="672194442" sldId="301"/>
            <ac:spMk id="18" creationId="{6230719D-4F44-BA79-4DC4-4459B3E27C90}"/>
          </ac:spMkLst>
        </pc:spChg>
        <pc:picChg chg="add mod modCrop">
          <ac:chgData name="Danish Hudani" userId="S::danish.hudani@astera.com::a38c985c-bb2f-4de3-bfe2-27e22c4c275a" providerId="AD" clId="Web-{DF9C7D1C-C0E1-0467-5967-AA5797FB3BFC}" dt="2022-12-14T10:10:56.033" v="360" actId="1076"/>
          <ac:picMkLst>
            <pc:docMk/>
            <pc:sldMk cId="672194442" sldId="301"/>
            <ac:picMk id="37" creationId="{637577F2-8207-F752-33A1-A65F2FE3F1FF}"/>
          </ac:picMkLst>
        </pc:picChg>
      </pc:sldChg>
      <pc:sldChg chg="add replId">
        <pc:chgData name="Danish Hudani" userId="S::danish.hudani@astera.com::a38c985c-bb2f-4de3-bfe2-27e22c4c275a" providerId="AD" clId="Web-{DF9C7D1C-C0E1-0467-5967-AA5797FB3BFC}" dt="2022-12-14T06:30:29.570" v="132"/>
        <pc:sldMkLst>
          <pc:docMk/>
          <pc:sldMk cId="2203505499" sldId="302"/>
        </pc:sldMkLst>
      </pc:sldChg>
      <pc:sldChg chg="add replId">
        <pc:chgData name="Danish Hudani" userId="S::danish.hudani@astera.com::a38c985c-bb2f-4de3-bfe2-27e22c4c275a" providerId="AD" clId="Web-{DF9C7D1C-C0E1-0467-5967-AA5797FB3BFC}" dt="2022-12-14T06:30:30.445" v="133"/>
        <pc:sldMkLst>
          <pc:docMk/>
          <pc:sldMk cId="2870715939" sldId="303"/>
        </pc:sldMkLst>
      </pc:sldChg>
      <pc:sldChg chg="add replId">
        <pc:chgData name="Danish Hudani" userId="S::danish.hudani@astera.com::a38c985c-bb2f-4de3-bfe2-27e22c4c275a" providerId="AD" clId="Web-{DF9C7D1C-C0E1-0467-5967-AA5797FB3BFC}" dt="2022-12-14T06:30:30.835" v="134"/>
        <pc:sldMkLst>
          <pc:docMk/>
          <pc:sldMk cId="2111415776" sldId="304"/>
        </pc:sldMkLst>
      </pc:sldChg>
      <pc:sldChg chg="add replId">
        <pc:chgData name="Danish Hudani" userId="S::danish.hudani@astera.com::a38c985c-bb2f-4de3-bfe2-27e22c4c275a" providerId="AD" clId="Web-{DF9C7D1C-C0E1-0467-5967-AA5797FB3BFC}" dt="2022-12-14T06:30:31.226" v="135"/>
        <pc:sldMkLst>
          <pc:docMk/>
          <pc:sldMk cId="4222700634" sldId="305"/>
        </pc:sldMkLst>
      </pc:sldChg>
      <pc:sldChg chg="addSp modSp add replId modNotes">
        <pc:chgData name="Danish Hudani" userId="S::danish.hudani@astera.com::a38c985c-bb2f-4de3-bfe2-27e22c4c275a" providerId="AD" clId="Web-{DF9C7D1C-C0E1-0467-5967-AA5797FB3BFC}" dt="2022-12-14T06:40:09.642" v="179"/>
        <pc:sldMkLst>
          <pc:docMk/>
          <pc:sldMk cId="1815789192" sldId="306"/>
        </pc:sldMkLst>
        <pc:spChg chg="mod">
          <ac:chgData name="Danish Hudani" userId="S::danish.hudani@astera.com::a38c985c-bb2f-4de3-bfe2-27e22c4c275a" providerId="AD" clId="Web-{DF9C7D1C-C0E1-0467-5967-AA5797FB3BFC}" dt="2022-12-14T06:31:50.666" v="159" actId="20577"/>
          <ac:spMkLst>
            <pc:docMk/>
            <pc:sldMk cId="1815789192" sldId="306"/>
            <ac:spMk id="18" creationId="{6230719D-4F44-BA79-4DC4-4459B3E27C90}"/>
          </ac:spMkLst>
        </pc:spChg>
        <pc:spChg chg="add mod">
          <ac:chgData name="Danish Hudani" userId="S::danish.hudani@astera.com::a38c985c-bb2f-4de3-bfe2-27e22c4c275a" providerId="AD" clId="Web-{DF9C7D1C-C0E1-0467-5967-AA5797FB3BFC}" dt="2022-12-14T06:33:54.357" v="176" actId="1076"/>
          <ac:spMkLst>
            <pc:docMk/>
            <pc:sldMk cId="1815789192" sldId="306"/>
            <ac:spMk id="38" creationId="{EB8620BC-929D-1A8A-856C-EE0C0B14C3F2}"/>
          </ac:spMkLst>
        </pc:spChg>
      </pc:sldChg>
      <pc:sldChg chg="addSp delSp modSp add replId">
        <pc:chgData name="Danish Hudani" userId="S::danish.hudani@astera.com::a38c985c-bb2f-4de3-bfe2-27e22c4c275a" providerId="AD" clId="Web-{DF9C7D1C-C0E1-0467-5967-AA5797FB3BFC}" dt="2022-12-14T07:01:59.072" v="240" actId="1076"/>
        <pc:sldMkLst>
          <pc:docMk/>
          <pc:sldMk cId="776465630" sldId="307"/>
        </pc:sldMkLst>
        <pc:spChg chg="del">
          <ac:chgData name="Danish Hudani" userId="S::danish.hudani@astera.com::a38c985c-bb2f-4de3-bfe2-27e22c4c275a" providerId="AD" clId="Web-{DF9C7D1C-C0E1-0467-5967-AA5797FB3BFC}" dt="2022-12-14T06:55:22.700" v="189"/>
          <ac:spMkLst>
            <pc:docMk/>
            <pc:sldMk cId="776465630" sldId="307"/>
            <ac:spMk id="4" creationId="{69EFB265-CC86-E936-4E90-61C1719FE03E}"/>
          </ac:spMkLst>
        </pc:spChg>
        <pc:spChg chg="add mod">
          <ac:chgData name="Danish Hudani" userId="S::danish.hudani@astera.com::a38c985c-bb2f-4de3-bfe2-27e22c4c275a" providerId="AD" clId="Web-{DF9C7D1C-C0E1-0467-5967-AA5797FB3BFC}" dt="2022-12-14T07:01:59.072" v="240" actId="1076"/>
          <ac:spMkLst>
            <pc:docMk/>
            <pc:sldMk cId="776465630" sldId="307"/>
            <ac:spMk id="27" creationId="{E0D45666-9C1C-EC4B-CD6A-EFECC1AE7F11}"/>
          </ac:spMkLst>
        </pc:spChg>
        <pc:spChg chg="add mod">
          <ac:chgData name="Danish Hudani" userId="S::danish.hudani@astera.com::a38c985c-bb2f-4de3-bfe2-27e22c4c275a" providerId="AD" clId="Web-{DF9C7D1C-C0E1-0467-5967-AA5797FB3BFC}" dt="2022-12-14T07:01:46.321" v="237" actId="1076"/>
          <ac:spMkLst>
            <pc:docMk/>
            <pc:sldMk cId="776465630" sldId="307"/>
            <ac:spMk id="28" creationId="{A5F0B511-18F2-F2B4-5A26-A6C46AD2E191}"/>
          </ac:spMkLst>
        </pc:spChg>
        <pc:picChg chg="mod">
          <ac:chgData name="Danish Hudani" userId="S::danish.hudani@astera.com::a38c985c-bb2f-4de3-bfe2-27e22c4c275a" providerId="AD" clId="Web-{DF9C7D1C-C0E1-0467-5967-AA5797FB3BFC}" dt="2022-12-14T07:01:40.728" v="236" actId="1076"/>
          <ac:picMkLst>
            <pc:docMk/>
            <pc:sldMk cId="776465630" sldId="307"/>
            <ac:picMk id="7" creationId="{84FA538C-5CEE-45B5-986C-E1120E918D37}"/>
          </ac:picMkLst>
        </pc:picChg>
        <pc:picChg chg="add mod">
          <ac:chgData name="Danish Hudani" userId="S::danish.hudani@astera.com::a38c985c-bb2f-4de3-bfe2-27e22c4c275a" providerId="AD" clId="Web-{DF9C7D1C-C0E1-0467-5967-AA5797FB3BFC}" dt="2022-12-14T07:01:48.447" v="238" actId="1076"/>
          <ac:picMkLst>
            <pc:docMk/>
            <pc:sldMk cId="776465630" sldId="307"/>
            <ac:picMk id="29" creationId="{BC4E0EFA-BB8F-397E-8BCB-8F75116641EA}"/>
          </ac:picMkLst>
        </pc:picChg>
        <pc:picChg chg="add mod">
          <ac:chgData name="Danish Hudani" userId="S::danish.hudani@astera.com::a38c985c-bb2f-4de3-bfe2-27e22c4c275a" providerId="AD" clId="Web-{DF9C7D1C-C0E1-0467-5967-AA5797FB3BFC}" dt="2022-12-14T07:01:37.790" v="234" actId="1076"/>
          <ac:picMkLst>
            <pc:docMk/>
            <pc:sldMk cId="776465630" sldId="307"/>
            <ac:picMk id="30" creationId="{98A7397B-DD36-B61E-E412-811983EC73A7}"/>
          </ac:picMkLst>
        </pc:picChg>
      </pc:sldChg>
      <pc:sldChg chg="delSp add replId">
        <pc:chgData name="Danish Hudani" userId="S::danish.hudani@astera.com::a38c985c-bb2f-4de3-bfe2-27e22c4c275a" providerId="AD" clId="Web-{DF9C7D1C-C0E1-0467-5967-AA5797FB3BFC}" dt="2022-12-14T06:55:19.450" v="188"/>
        <pc:sldMkLst>
          <pc:docMk/>
          <pc:sldMk cId="2798243124" sldId="308"/>
        </pc:sldMkLst>
        <pc:spChg chg="del">
          <ac:chgData name="Danish Hudani" userId="S::danish.hudani@astera.com::a38c985c-bb2f-4de3-bfe2-27e22c4c275a" providerId="AD" clId="Web-{DF9C7D1C-C0E1-0467-5967-AA5797FB3BFC}" dt="2022-12-14T06:55:19.450" v="188"/>
          <ac:spMkLst>
            <pc:docMk/>
            <pc:sldMk cId="2798243124" sldId="308"/>
            <ac:spMk id="4" creationId="{69EFB265-CC86-E936-4E90-61C1719FE03E}"/>
          </ac:spMkLst>
        </pc:spChg>
      </pc:sldChg>
    </pc:docChg>
  </pc:docChgLst>
  <pc:docChgLst>
    <pc:chgData name="Danish Hudani" userId="S::danish.hudani@astera.com::a38c985c-bb2f-4de3-bfe2-27e22c4c275a" providerId="AD" clId="Web-{1CCE86A3-2AFC-9857-0146-5FA0C269FD4C}"/>
    <pc:docChg chg="addSld delSld modSld sldOrd addMainMaster modMainMaster modSection">
      <pc:chgData name="Danish Hudani" userId="S::danish.hudani@astera.com::a38c985c-bb2f-4de3-bfe2-27e22c4c275a" providerId="AD" clId="Web-{1CCE86A3-2AFC-9857-0146-5FA0C269FD4C}" dt="2022-12-30T05:38:17.232" v="616"/>
      <pc:docMkLst>
        <pc:docMk/>
      </pc:docMkLst>
      <pc:sldChg chg="addSp delSp modSp">
        <pc:chgData name="Danish Hudani" userId="S::danish.hudani@astera.com::a38c985c-bb2f-4de3-bfe2-27e22c4c275a" providerId="AD" clId="Web-{1CCE86A3-2AFC-9857-0146-5FA0C269FD4C}" dt="2022-12-30T04:39:32.409" v="57" actId="1076"/>
        <pc:sldMkLst>
          <pc:docMk/>
          <pc:sldMk cId="2203505499" sldId="302"/>
        </pc:sldMkLst>
        <pc:spChg chg="del mod">
          <ac:chgData name="Danish Hudani" userId="S::danish.hudani@astera.com::a38c985c-bb2f-4de3-bfe2-27e22c4c275a" providerId="AD" clId="Web-{1CCE86A3-2AFC-9857-0146-5FA0C269FD4C}" dt="2022-12-30T04:39:24.425" v="55"/>
          <ac:spMkLst>
            <pc:docMk/>
            <pc:sldMk cId="2203505499" sldId="302"/>
            <ac:spMk id="18" creationId="{6230719D-4F44-BA79-4DC4-4459B3E27C90}"/>
          </ac:spMkLst>
        </pc:spChg>
        <pc:spChg chg="add del mod">
          <ac:chgData name="Danish Hudani" userId="S::danish.hudani@astera.com::a38c985c-bb2f-4de3-bfe2-27e22c4c275a" providerId="AD" clId="Web-{1CCE86A3-2AFC-9857-0146-5FA0C269FD4C}" dt="2022-12-30T04:39:28.300" v="56"/>
          <ac:spMkLst>
            <pc:docMk/>
            <pc:sldMk cId="2203505499" sldId="302"/>
            <ac:spMk id="49" creationId="{04DEAA76-478C-C540-B723-588500CF00E8}"/>
          </ac:spMkLst>
        </pc:spChg>
        <pc:spChg chg="add">
          <ac:chgData name="Danish Hudani" userId="S::danish.hudani@astera.com::a38c985c-bb2f-4de3-bfe2-27e22c4c275a" providerId="AD" clId="Web-{1CCE86A3-2AFC-9857-0146-5FA0C269FD4C}" dt="2022-12-30T04:37:21.183" v="15"/>
          <ac:spMkLst>
            <pc:docMk/>
            <pc:sldMk cId="2203505499" sldId="302"/>
            <ac:spMk id="50" creationId="{E4258692-5CC2-EAA8-A05C-0A5A526023DE}"/>
          </ac:spMkLst>
        </pc:spChg>
        <pc:spChg chg="add">
          <ac:chgData name="Danish Hudani" userId="S::danish.hudani@astera.com::a38c985c-bb2f-4de3-bfe2-27e22c4c275a" providerId="AD" clId="Web-{1CCE86A3-2AFC-9857-0146-5FA0C269FD4C}" dt="2022-12-30T04:37:21.183" v="15"/>
          <ac:spMkLst>
            <pc:docMk/>
            <pc:sldMk cId="2203505499" sldId="302"/>
            <ac:spMk id="51" creationId="{44BC8AE4-39B7-39BE-4E8C-4F583A786555}"/>
          </ac:spMkLst>
        </pc:spChg>
        <pc:spChg chg="add mod">
          <ac:chgData name="Danish Hudani" userId="S::danish.hudani@astera.com::a38c985c-bb2f-4de3-bfe2-27e22c4c275a" providerId="AD" clId="Web-{1CCE86A3-2AFC-9857-0146-5FA0C269FD4C}" dt="2022-12-30T04:39:32.409" v="57" actId="1076"/>
          <ac:spMkLst>
            <pc:docMk/>
            <pc:sldMk cId="2203505499" sldId="302"/>
            <ac:spMk id="53" creationId="{73C3EB95-F7AB-1393-858E-B98EC92F934F}"/>
          </ac:spMkLst>
        </pc:spChg>
      </pc:sldChg>
      <pc:sldChg chg="addSp delSp modSp del">
        <pc:chgData name="Danish Hudani" userId="S::danish.hudani@astera.com::a38c985c-bb2f-4de3-bfe2-27e22c4c275a" providerId="AD" clId="Web-{1CCE86A3-2AFC-9857-0146-5FA0C269FD4C}" dt="2022-12-30T05:06:15.763" v="353"/>
        <pc:sldMkLst>
          <pc:docMk/>
          <pc:sldMk cId="2870715939" sldId="303"/>
        </pc:sldMkLst>
        <pc:picChg chg="add del mod">
          <ac:chgData name="Danish Hudani" userId="S::danish.hudani@astera.com::a38c985c-bb2f-4de3-bfe2-27e22c4c275a" providerId="AD" clId="Web-{1CCE86A3-2AFC-9857-0146-5FA0C269FD4C}" dt="2022-12-30T05:06:03.497" v="350"/>
          <ac:picMkLst>
            <pc:docMk/>
            <pc:sldMk cId="2870715939" sldId="303"/>
            <ac:picMk id="49" creationId="{7E3939D8-BBE9-3D85-E0DD-62A4E53FC183}"/>
          </ac:picMkLst>
        </pc:picChg>
      </pc:sldChg>
      <pc:sldChg chg="del">
        <pc:chgData name="Danish Hudani" userId="S::danish.hudani@astera.com::a38c985c-bb2f-4de3-bfe2-27e22c4c275a" providerId="AD" clId="Web-{1CCE86A3-2AFC-9857-0146-5FA0C269FD4C}" dt="2022-12-30T05:06:22.108" v="356"/>
        <pc:sldMkLst>
          <pc:docMk/>
          <pc:sldMk cId="2111415776" sldId="304"/>
        </pc:sldMkLst>
      </pc:sldChg>
      <pc:sldChg chg="addSp modSp ord modNotes">
        <pc:chgData name="Danish Hudani" userId="S::danish.hudani@astera.com::a38c985c-bb2f-4de3-bfe2-27e22c4c275a" providerId="AD" clId="Web-{1CCE86A3-2AFC-9857-0146-5FA0C269FD4C}" dt="2022-12-30T05:10:57.108" v="385"/>
        <pc:sldMkLst>
          <pc:docMk/>
          <pc:sldMk cId="4222700634" sldId="305"/>
        </pc:sldMkLst>
        <pc:spChg chg="mod">
          <ac:chgData name="Danish Hudani" userId="S::danish.hudani@astera.com::a38c985c-bb2f-4de3-bfe2-27e22c4c275a" providerId="AD" clId="Web-{1CCE86A3-2AFC-9857-0146-5FA0C269FD4C}" dt="2022-12-30T05:02:21.841" v="327" actId="20577"/>
          <ac:spMkLst>
            <pc:docMk/>
            <pc:sldMk cId="4222700634" sldId="305"/>
            <ac:spMk id="18" creationId="{6230719D-4F44-BA79-4DC4-4459B3E27C90}"/>
          </ac:spMkLst>
        </pc:spChg>
        <pc:picChg chg="add mod modCrop">
          <ac:chgData name="Danish Hudani" userId="S::danish.hudani@astera.com::a38c985c-bb2f-4de3-bfe2-27e22c4c275a" providerId="AD" clId="Web-{1CCE86A3-2AFC-9857-0146-5FA0C269FD4C}" dt="2022-12-30T05:07:35.378" v="368"/>
          <ac:picMkLst>
            <pc:docMk/>
            <pc:sldMk cId="4222700634" sldId="305"/>
            <ac:picMk id="49" creationId="{F44146BD-CEF2-EB9B-6039-DC33300701A2}"/>
          </ac:picMkLst>
        </pc:picChg>
      </pc:sldChg>
      <pc:sldChg chg="modSp">
        <pc:chgData name="Danish Hudani" userId="S::danish.hudani@astera.com::a38c985c-bb2f-4de3-bfe2-27e22c4c275a" providerId="AD" clId="Web-{1CCE86A3-2AFC-9857-0146-5FA0C269FD4C}" dt="2022-12-30T04:58:48.136" v="316" actId="20577"/>
        <pc:sldMkLst>
          <pc:docMk/>
          <pc:sldMk cId="1815789192" sldId="306"/>
        </pc:sldMkLst>
        <pc:spChg chg="mod">
          <ac:chgData name="Danish Hudani" userId="S::danish.hudani@astera.com::a38c985c-bb2f-4de3-bfe2-27e22c4c275a" providerId="AD" clId="Web-{1CCE86A3-2AFC-9857-0146-5FA0C269FD4C}" dt="2022-12-30T04:58:48.136" v="316" actId="20577"/>
          <ac:spMkLst>
            <pc:docMk/>
            <pc:sldMk cId="1815789192" sldId="306"/>
            <ac:spMk id="38" creationId="{EB8620BC-929D-1A8A-856C-EE0C0B14C3F2}"/>
          </ac:spMkLst>
        </pc:spChg>
      </pc:sldChg>
      <pc:sldChg chg="delSp add del">
        <pc:chgData name="Danish Hudani" userId="S::danish.hudani@astera.com::a38c985c-bb2f-4de3-bfe2-27e22c4c275a" providerId="AD" clId="Web-{1CCE86A3-2AFC-9857-0146-5FA0C269FD4C}" dt="2022-12-30T04:52:10.221" v="266"/>
        <pc:sldMkLst>
          <pc:docMk/>
          <pc:sldMk cId="1388844371" sldId="309"/>
        </pc:sldMkLst>
        <pc:spChg chg="del">
          <ac:chgData name="Danish Hudani" userId="S::danish.hudani@astera.com::a38c985c-bb2f-4de3-bfe2-27e22c4c275a" providerId="AD" clId="Web-{1CCE86A3-2AFC-9857-0146-5FA0C269FD4C}" dt="2022-12-30T04:51:38.454" v="255"/>
          <ac:spMkLst>
            <pc:docMk/>
            <pc:sldMk cId="1388844371" sldId="309"/>
            <ac:spMk id="3" creationId="{00000000-0000-0000-0000-000000000000}"/>
          </ac:spMkLst>
        </pc:spChg>
        <pc:spChg chg="del">
          <ac:chgData name="Danish Hudani" userId="S::danish.hudani@astera.com::a38c985c-bb2f-4de3-bfe2-27e22c4c275a" providerId="AD" clId="Web-{1CCE86A3-2AFC-9857-0146-5FA0C269FD4C}" dt="2022-12-30T04:51:38.454" v="254"/>
          <ac:spMkLst>
            <pc:docMk/>
            <pc:sldMk cId="1388844371" sldId="309"/>
            <ac:spMk id="4" creationId="{00000000-0000-0000-0000-000000000000}"/>
          </ac:spMkLst>
        </pc:spChg>
      </pc:sldChg>
      <pc:sldChg chg="delSp add del">
        <pc:chgData name="Danish Hudani" userId="S::danish.hudani@astera.com::a38c985c-bb2f-4de3-bfe2-27e22c4c275a" providerId="AD" clId="Web-{1CCE86A3-2AFC-9857-0146-5FA0C269FD4C}" dt="2022-12-30T04:51:03.952" v="242"/>
        <pc:sldMkLst>
          <pc:docMk/>
          <pc:sldMk cId="140903501" sldId="310"/>
        </pc:sldMkLst>
        <pc:spChg chg="del">
          <ac:chgData name="Danish Hudani" userId="S::danish.hudani@astera.com::a38c985c-bb2f-4de3-bfe2-27e22c4c275a" providerId="AD" clId="Web-{1CCE86A3-2AFC-9857-0146-5FA0C269FD4C}" dt="2022-12-30T04:50:08.495" v="222"/>
          <ac:spMkLst>
            <pc:docMk/>
            <pc:sldMk cId="140903501" sldId="310"/>
            <ac:spMk id="3" creationId="{00000000-0000-0000-0000-000000000000}"/>
          </ac:spMkLst>
        </pc:spChg>
        <pc:spChg chg="del">
          <ac:chgData name="Danish Hudani" userId="S::danish.hudani@astera.com::a38c985c-bb2f-4de3-bfe2-27e22c4c275a" providerId="AD" clId="Web-{1CCE86A3-2AFC-9857-0146-5FA0C269FD4C}" dt="2022-12-30T04:50:08.495" v="221"/>
          <ac:spMkLst>
            <pc:docMk/>
            <pc:sldMk cId="140903501" sldId="310"/>
            <ac:spMk id="4" creationId="{00000000-0000-0000-0000-000000000000}"/>
          </ac:spMkLst>
        </pc:spChg>
      </pc:sldChg>
      <pc:sldChg chg="delSp modSp add del">
        <pc:chgData name="Danish Hudani" userId="S::danish.hudani@astera.com::a38c985c-bb2f-4de3-bfe2-27e22c4c275a" providerId="AD" clId="Web-{1CCE86A3-2AFC-9857-0146-5FA0C269FD4C}" dt="2022-12-30T04:49:53.666" v="215"/>
        <pc:sldMkLst>
          <pc:docMk/>
          <pc:sldMk cId="4048520344" sldId="311"/>
        </pc:sldMkLst>
        <pc:spChg chg="mod">
          <ac:chgData name="Danish Hudani" userId="S::danish.hudani@astera.com::a38c985c-bb2f-4de3-bfe2-27e22c4c275a" providerId="AD" clId="Web-{1CCE86A3-2AFC-9857-0146-5FA0C269FD4C}" dt="2022-12-30T04:48:44.537" v="176" actId="20577"/>
          <ac:spMkLst>
            <pc:docMk/>
            <pc:sldMk cId="4048520344" sldId="311"/>
            <ac:spMk id="2" creationId="{00000000-0000-0000-0000-000000000000}"/>
          </ac:spMkLst>
        </pc:spChg>
        <pc:spChg chg="del">
          <ac:chgData name="Danish Hudani" userId="S::danish.hudani@astera.com::a38c985c-bb2f-4de3-bfe2-27e22c4c275a" providerId="AD" clId="Web-{1CCE86A3-2AFC-9857-0146-5FA0C269FD4C}" dt="2022-12-30T04:49:12.383" v="201"/>
          <ac:spMkLst>
            <pc:docMk/>
            <pc:sldMk cId="4048520344" sldId="311"/>
            <ac:spMk id="3" creationId="{00000000-0000-0000-0000-000000000000}"/>
          </ac:spMkLst>
        </pc:spChg>
        <pc:spChg chg="del">
          <ac:chgData name="Danish Hudani" userId="S::danish.hudani@astera.com::a38c985c-bb2f-4de3-bfe2-27e22c4c275a" providerId="AD" clId="Web-{1CCE86A3-2AFC-9857-0146-5FA0C269FD4C}" dt="2022-12-30T04:49:12.383" v="200"/>
          <ac:spMkLst>
            <pc:docMk/>
            <pc:sldMk cId="4048520344" sldId="311"/>
            <ac:spMk id="4" creationId="{00000000-0000-0000-0000-000000000000}"/>
          </ac:spMkLst>
        </pc:spChg>
      </pc:sldChg>
      <pc:sldChg chg="add del">
        <pc:chgData name="Danish Hudani" userId="S::danish.hudani@astera.com::a38c985c-bb2f-4de3-bfe2-27e22c4c275a" providerId="AD" clId="Web-{1CCE86A3-2AFC-9857-0146-5FA0C269FD4C}" dt="2022-12-30T04:48:33.052" v="171"/>
        <pc:sldMkLst>
          <pc:docMk/>
          <pc:sldMk cId="1072737117" sldId="312"/>
        </pc:sldMkLst>
      </pc:sldChg>
      <pc:sldChg chg="delSp add del">
        <pc:chgData name="Danish Hudani" userId="S::danish.hudani@astera.com::a38c985c-bb2f-4de3-bfe2-27e22c4c275a" providerId="AD" clId="Web-{1CCE86A3-2AFC-9857-0146-5FA0C269FD4C}" dt="2022-12-30T04:47:44.877" v="163"/>
        <pc:sldMkLst>
          <pc:docMk/>
          <pc:sldMk cId="3921040141" sldId="313"/>
        </pc:sldMkLst>
        <pc:spChg chg="del">
          <ac:chgData name="Danish Hudani" userId="S::danish.hudani@astera.com::a38c985c-bb2f-4de3-bfe2-27e22c4c275a" providerId="AD" clId="Web-{1CCE86A3-2AFC-9857-0146-5FA0C269FD4C}" dt="2022-12-30T04:47:26.704" v="157"/>
          <ac:spMkLst>
            <pc:docMk/>
            <pc:sldMk cId="3921040141" sldId="313"/>
            <ac:spMk id="3" creationId="{00000000-0000-0000-0000-000000000000}"/>
          </ac:spMkLst>
        </pc:spChg>
        <pc:spChg chg="del">
          <ac:chgData name="Danish Hudani" userId="S::danish.hudani@astera.com::a38c985c-bb2f-4de3-bfe2-27e22c4c275a" providerId="AD" clId="Web-{1CCE86A3-2AFC-9857-0146-5FA0C269FD4C}" dt="2022-12-30T04:47:26.704" v="156"/>
          <ac:spMkLst>
            <pc:docMk/>
            <pc:sldMk cId="3921040141" sldId="313"/>
            <ac:spMk id="4" creationId="{00000000-0000-0000-0000-000000000000}"/>
          </ac:spMkLst>
        </pc:spChg>
        <pc:spChg chg="del">
          <ac:chgData name="Danish Hudani" userId="S::danish.hudani@astera.com::a38c985c-bb2f-4de3-bfe2-27e22c4c275a" providerId="AD" clId="Web-{1CCE86A3-2AFC-9857-0146-5FA0C269FD4C}" dt="2022-12-30T04:47:26.704" v="155"/>
          <ac:spMkLst>
            <pc:docMk/>
            <pc:sldMk cId="3921040141" sldId="313"/>
            <ac:spMk id="5" creationId="{00000000-0000-0000-0000-000000000000}"/>
          </ac:spMkLst>
        </pc:spChg>
        <pc:spChg chg="del">
          <ac:chgData name="Danish Hudani" userId="S::danish.hudani@astera.com::a38c985c-bb2f-4de3-bfe2-27e22c4c275a" providerId="AD" clId="Web-{1CCE86A3-2AFC-9857-0146-5FA0C269FD4C}" dt="2022-12-30T04:47:26.704" v="154"/>
          <ac:spMkLst>
            <pc:docMk/>
            <pc:sldMk cId="3921040141" sldId="313"/>
            <ac:spMk id="6" creationId="{00000000-0000-0000-0000-000000000000}"/>
          </ac:spMkLst>
        </pc:spChg>
      </pc:sldChg>
      <pc:sldChg chg="delSp add del">
        <pc:chgData name="Danish Hudani" userId="S::danish.hudani@astera.com::a38c985c-bb2f-4de3-bfe2-27e22c4c275a" providerId="AD" clId="Web-{1CCE86A3-2AFC-9857-0146-5FA0C269FD4C}" dt="2022-12-30T04:45:50.308" v="145"/>
        <pc:sldMkLst>
          <pc:docMk/>
          <pc:sldMk cId="2399465451" sldId="314"/>
        </pc:sldMkLst>
        <pc:spChg chg="del">
          <ac:chgData name="Danish Hudani" userId="S::danish.hudani@astera.com::a38c985c-bb2f-4de3-bfe2-27e22c4c275a" providerId="AD" clId="Web-{1CCE86A3-2AFC-9857-0146-5FA0C269FD4C}" dt="2022-12-30T04:45:25.213" v="134"/>
          <ac:spMkLst>
            <pc:docMk/>
            <pc:sldMk cId="2399465451" sldId="314"/>
            <ac:spMk id="3" creationId="{00000000-0000-0000-0000-000000000000}"/>
          </ac:spMkLst>
        </pc:spChg>
        <pc:spChg chg="del">
          <ac:chgData name="Danish Hudani" userId="S::danish.hudani@astera.com::a38c985c-bb2f-4de3-bfe2-27e22c4c275a" providerId="AD" clId="Web-{1CCE86A3-2AFC-9857-0146-5FA0C269FD4C}" dt="2022-12-30T04:45:25.213" v="133"/>
          <ac:spMkLst>
            <pc:docMk/>
            <pc:sldMk cId="2399465451" sldId="314"/>
            <ac:spMk id="4" creationId="{00000000-0000-0000-0000-000000000000}"/>
          </ac:spMkLst>
        </pc:spChg>
        <pc:spChg chg="del">
          <ac:chgData name="Danish Hudani" userId="S::danish.hudani@astera.com::a38c985c-bb2f-4de3-bfe2-27e22c4c275a" providerId="AD" clId="Web-{1CCE86A3-2AFC-9857-0146-5FA0C269FD4C}" dt="2022-12-30T04:45:25.213" v="132"/>
          <ac:spMkLst>
            <pc:docMk/>
            <pc:sldMk cId="2399465451" sldId="314"/>
            <ac:spMk id="5" creationId="{00000000-0000-0000-0000-000000000000}"/>
          </ac:spMkLst>
        </pc:spChg>
        <pc:spChg chg="del">
          <ac:chgData name="Danish Hudani" userId="S::danish.hudani@astera.com::a38c985c-bb2f-4de3-bfe2-27e22c4c275a" providerId="AD" clId="Web-{1CCE86A3-2AFC-9857-0146-5FA0C269FD4C}" dt="2022-12-30T04:45:25.213" v="131"/>
          <ac:spMkLst>
            <pc:docMk/>
            <pc:sldMk cId="2399465451" sldId="314"/>
            <ac:spMk id="6" creationId="{00000000-0000-0000-0000-000000000000}"/>
          </ac:spMkLst>
        </pc:spChg>
      </pc:sldChg>
      <pc:sldChg chg="addSp delSp modSp add del">
        <pc:chgData name="Danish Hudani" userId="S::danish.hudani@astera.com::a38c985c-bb2f-4de3-bfe2-27e22c4c275a" providerId="AD" clId="Web-{1CCE86A3-2AFC-9857-0146-5FA0C269FD4C}" dt="2022-12-30T04:46:21.060" v="146"/>
        <pc:sldMkLst>
          <pc:docMk/>
          <pc:sldMk cId="2684243638" sldId="315"/>
        </pc:sldMkLst>
        <pc:picChg chg="add del mod">
          <ac:chgData name="Danish Hudani" userId="S::danish.hudani@astera.com::a38c985c-bb2f-4de3-bfe2-27e22c4c275a" providerId="AD" clId="Web-{1CCE86A3-2AFC-9857-0146-5FA0C269FD4C}" dt="2022-12-30T04:42:58.751" v="113"/>
          <ac:picMkLst>
            <pc:docMk/>
            <pc:sldMk cId="2684243638" sldId="315"/>
            <ac:picMk id="2" creationId="{C8887179-EBA3-37AD-4917-98E11582AD30}"/>
          </ac:picMkLst>
        </pc:picChg>
        <pc:picChg chg="del">
          <ac:chgData name="Danish Hudani" userId="S::danish.hudani@astera.com::a38c985c-bb2f-4de3-bfe2-27e22c4c275a" providerId="AD" clId="Web-{1CCE86A3-2AFC-9857-0146-5FA0C269FD4C}" dt="2022-12-30T04:42:24.765" v="106"/>
          <ac:picMkLst>
            <pc:docMk/>
            <pc:sldMk cId="2684243638" sldId="315"/>
            <ac:picMk id="28674" creationId="{702903BA-F590-444F-98D7-BFFA8A796692}"/>
          </ac:picMkLst>
        </pc:picChg>
      </pc:sldChg>
      <pc:sldChg chg="delSp modSp add del">
        <pc:chgData name="Danish Hudani" userId="S::danish.hudani@astera.com::a38c985c-bb2f-4de3-bfe2-27e22c4c275a" providerId="AD" clId="Web-{1CCE86A3-2AFC-9857-0146-5FA0C269FD4C}" dt="2022-12-30T04:41:26.651" v="100"/>
        <pc:sldMkLst>
          <pc:docMk/>
          <pc:sldMk cId="274268643" sldId="316"/>
        </pc:sldMkLst>
        <pc:spChg chg="del">
          <ac:chgData name="Danish Hudani" userId="S::danish.hudani@astera.com::a38c985c-bb2f-4de3-bfe2-27e22c4c275a" providerId="AD" clId="Web-{1CCE86A3-2AFC-9857-0146-5FA0C269FD4C}" dt="2022-12-30T04:40:56.602" v="89"/>
          <ac:spMkLst>
            <pc:docMk/>
            <pc:sldMk cId="274268643" sldId="316"/>
            <ac:spMk id="3" creationId="{00000000-0000-0000-0000-000000000000}"/>
          </ac:spMkLst>
        </pc:spChg>
        <pc:spChg chg="del">
          <ac:chgData name="Danish Hudani" userId="S::danish.hudani@astera.com::a38c985c-bb2f-4de3-bfe2-27e22c4c275a" providerId="AD" clId="Web-{1CCE86A3-2AFC-9857-0146-5FA0C269FD4C}" dt="2022-12-30T04:40:56.602" v="88"/>
          <ac:spMkLst>
            <pc:docMk/>
            <pc:sldMk cId="274268643" sldId="316"/>
            <ac:spMk id="4" creationId="{00000000-0000-0000-0000-000000000000}"/>
          </ac:spMkLst>
        </pc:spChg>
        <pc:spChg chg="del mod">
          <ac:chgData name="Danish Hudani" userId="S::danish.hudani@astera.com::a38c985c-bb2f-4de3-bfe2-27e22c4c275a" providerId="AD" clId="Web-{1CCE86A3-2AFC-9857-0146-5FA0C269FD4C}" dt="2022-12-30T04:40:56.602" v="87"/>
          <ac:spMkLst>
            <pc:docMk/>
            <pc:sldMk cId="274268643" sldId="316"/>
            <ac:spMk id="5" creationId="{00000000-0000-0000-0000-000000000000}"/>
          </ac:spMkLst>
        </pc:spChg>
        <pc:spChg chg="del">
          <ac:chgData name="Danish Hudani" userId="S::danish.hudani@astera.com::a38c985c-bb2f-4de3-bfe2-27e22c4c275a" providerId="AD" clId="Web-{1CCE86A3-2AFC-9857-0146-5FA0C269FD4C}" dt="2022-12-30T04:40:56.602" v="86"/>
          <ac:spMkLst>
            <pc:docMk/>
            <pc:sldMk cId="274268643" sldId="316"/>
            <ac:spMk id="6" creationId="{00000000-0000-0000-0000-000000000000}"/>
          </ac:spMkLst>
        </pc:spChg>
      </pc:sldChg>
      <pc:sldChg chg="addSp delSp add del">
        <pc:chgData name="Danish Hudani" userId="S::danish.hudani@astera.com::a38c985c-bb2f-4de3-bfe2-27e22c4c275a" providerId="AD" clId="Web-{1CCE86A3-2AFC-9857-0146-5FA0C269FD4C}" dt="2022-12-30T04:41:26.651" v="101"/>
        <pc:sldMkLst>
          <pc:docMk/>
          <pc:sldMk cId="3337250262" sldId="317"/>
        </pc:sldMkLst>
        <pc:spChg chg="add del">
          <ac:chgData name="Danish Hudani" userId="S::danish.hudani@astera.com::a38c985c-bb2f-4de3-bfe2-27e22c4c275a" providerId="AD" clId="Web-{1CCE86A3-2AFC-9857-0146-5FA0C269FD4C}" dt="2022-12-30T04:40:08.443" v="68"/>
          <ac:spMkLst>
            <pc:docMk/>
            <pc:sldMk cId="3337250262" sldId="317"/>
            <ac:spMk id="3" creationId="{00000000-0000-0000-0000-000000000000}"/>
          </ac:spMkLst>
        </pc:spChg>
        <pc:spChg chg="add del">
          <ac:chgData name="Danish Hudani" userId="S::danish.hudani@astera.com::a38c985c-bb2f-4de3-bfe2-27e22c4c275a" providerId="AD" clId="Web-{1CCE86A3-2AFC-9857-0146-5FA0C269FD4C}" dt="2022-12-30T04:40:08.443" v="67"/>
          <ac:spMkLst>
            <pc:docMk/>
            <pc:sldMk cId="3337250262" sldId="317"/>
            <ac:spMk id="4" creationId="{00000000-0000-0000-0000-000000000000}"/>
          </ac:spMkLst>
        </pc:spChg>
        <pc:spChg chg="del">
          <ac:chgData name="Danish Hudani" userId="S::danish.hudani@astera.com::a38c985c-bb2f-4de3-bfe2-27e22c4c275a" providerId="AD" clId="Web-{1CCE86A3-2AFC-9857-0146-5FA0C269FD4C}" dt="2022-12-30T04:40:08.443" v="66"/>
          <ac:spMkLst>
            <pc:docMk/>
            <pc:sldMk cId="3337250262" sldId="317"/>
            <ac:spMk id="5" creationId="{00000000-0000-0000-0000-000000000000}"/>
          </ac:spMkLst>
        </pc:spChg>
      </pc:sldChg>
      <pc:sldChg chg="addSp delSp modSp add del">
        <pc:chgData name="Danish Hudani" userId="S::danish.hudani@astera.com::a38c985c-bb2f-4de3-bfe2-27e22c4c275a" providerId="AD" clId="Web-{1CCE86A3-2AFC-9857-0146-5FA0C269FD4C}" dt="2022-12-30T04:46:21.060" v="147"/>
        <pc:sldMkLst>
          <pc:docMk/>
          <pc:sldMk cId="2507027052" sldId="318"/>
        </pc:sldMkLst>
        <pc:spChg chg="del">
          <ac:chgData name="Danish Hudani" userId="S::danish.hudani@astera.com::a38c985c-bb2f-4de3-bfe2-27e22c4c275a" providerId="AD" clId="Web-{1CCE86A3-2AFC-9857-0146-5FA0C269FD4C}" dt="2022-12-30T04:37:19.448" v="14"/>
          <ac:spMkLst>
            <pc:docMk/>
            <pc:sldMk cId="2507027052" sldId="318"/>
            <ac:spMk id="2" creationId="{00000000-0000-0000-0000-000000000000}"/>
          </ac:spMkLst>
        </pc:spChg>
        <pc:spChg chg="del">
          <ac:chgData name="Danish Hudani" userId="S::danish.hudani@astera.com::a38c985c-bb2f-4de3-bfe2-27e22c4c275a" providerId="AD" clId="Web-{1CCE86A3-2AFC-9857-0146-5FA0C269FD4C}" dt="2022-12-30T04:37:19.448" v="13"/>
          <ac:spMkLst>
            <pc:docMk/>
            <pc:sldMk cId="2507027052" sldId="318"/>
            <ac:spMk id="3" creationId="{00000000-0000-0000-0000-000000000000}"/>
          </ac:spMkLst>
        </pc:spChg>
        <pc:spChg chg="del">
          <ac:chgData name="Danish Hudani" userId="S::danish.hudani@astera.com::a38c985c-bb2f-4de3-bfe2-27e22c4c275a" providerId="AD" clId="Web-{1CCE86A3-2AFC-9857-0146-5FA0C269FD4C}" dt="2022-12-30T04:37:19.448" v="12"/>
          <ac:spMkLst>
            <pc:docMk/>
            <pc:sldMk cId="2507027052" sldId="318"/>
            <ac:spMk id="4" creationId="{00000000-0000-0000-0000-000000000000}"/>
          </ac:spMkLst>
        </pc:spChg>
        <pc:spChg chg="add mod">
          <ac:chgData name="Danish Hudani" userId="S::danish.hudani@astera.com::a38c985c-bb2f-4de3-bfe2-27e22c4c275a" providerId="AD" clId="Web-{1CCE86A3-2AFC-9857-0146-5FA0C269FD4C}" dt="2022-12-30T04:37:19.448" v="14"/>
          <ac:spMkLst>
            <pc:docMk/>
            <pc:sldMk cId="2507027052" sldId="318"/>
            <ac:spMk id="6" creationId="{7B0E49FC-9E2D-A8AC-72D7-9985784B7BCC}"/>
          </ac:spMkLst>
        </pc:spChg>
      </pc:sldChg>
      <pc:sldChg chg="add del">
        <pc:chgData name="Danish Hudani" userId="S::danish.hudani@astera.com::a38c985c-bb2f-4de3-bfe2-27e22c4c275a" providerId="AD" clId="Web-{1CCE86A3-2AFC-9857-0146-5FA0C269FD4C}" dt="2022-12-30T04:36:57.931" v="11"/>
        <pc:sldMkLst>
          <pc:docMk/>
          <pc:sldMk cId="1256250398" sldId="319"/>
        </pc:sldMkLst>
      </pc:sldChg>
      <pc:sldChg chg="addSp delSp modSp add replId">
        <pc:chgData name="Danish Hudani" userId="S::danish.hudani@astera.com::a38c985c-bb2f-4de3-bfe2-27e22c4c275a" providerId="AD" clId="Web-{1CCE86A3-2AFC-9857-0146-5FA0C269FD4C}" dt="2022-12-30T04:40:30.772" v="82" actId="20577"/>
        <pc:sldMkLst>
          <pc:docMk/>
          <pc:sldMk cId="2277645227" sldId="319"/>
        </pc:sldMkLst>
        <pc:spChg chg="add">
          <ac:chgData name="Danish Hudani" userId="S::danish.hudani@astera.com::a38c985c-bb2f-4de3-bfe2-27e22c4c275a" providerId="AD" clId="Web-{1CCE86A3-2AFC-9857-0146-5FA0C269FD4C}" dt="2022-12-30T04:40:16.615" v="71"/>
          <ac:spMkLst>
            <pc:docMk/>
            <pc:sldMk cId="2277645227" sldId="319"/>
            <ac:spMk id="22" creationId="{04522241-03BF-6B71-7F94-B64DA9581298}"/>
          </ac:spMkLst>
        </pc:spChg>
        <pc:spChg chg="add">
          <ac:chgData name="Danish Hudani" userId="S::danish.hudani@astera.com::a38c985c-bb2f-4de3-bfe2-27e22c4c275a" providerId="AD" clId="Web-{1CCE86A3-2AFC-9857-0146-5FA0C269FD4C}" dt="2022-12-30T04:40:16.615" v="71"/>
          <ac:spMkLst>
            <pc:docMk/>
            <pc:sldMk cId="2277645227" sldId="319"/>
            <ac:spMk id="23" creationId="{1C9E158B-273C-66EB-7C38-C8F0C0CDFE86}"/>
          </ac:spMkLst>
        </pc:spChg>
        <pc:spChg chg="add">
          <ac:chgData name="Danish Hudani" userId="S::danish.hudani@astera.com::a38c985c-bb2f-4de3-bfe2-27e22c4c275a" providerId="AD" clId="Web-{1CCE86A3-2AFC-9857-0146-5FA0C269FD4C}" dt="2022-12-30T04:40:16.615" v="71"/>
          <ac:spMkLst>
            <pc:docMk/>
            <pc:sldMk cId="2277645227" sldId="319"/>
            <ac:spMk id="24" creationId="{6C0D2700-E2CA-C46B-D904-99E874D67E58}"/>
          </ac:spMkLst>
        </pc:spChg>
        <pc:spChg chg="del">
          <ac:chgData name="Danish Hudani" userId="S::danish.hudani@astera.com::a38c985c-bb2f-4de3-bfe2-27e22c4c275a" providerId="AD" clId="Web-{1CCE86A3-2AFC-9857-0146-5FA0C269FD4C}" dt="2022-12-30T04:40:15.584" v="70"/>
          <ac:spMkLst>
            <pc:docMk/>
            <pc:sldMk cId="2277645227" sldId="319"/>
            <ac:spMk id="50" creationId="{E4258692-5CC2-EAA8-A05C-0A5A526023DE}"/>
          </ac:spMkLst>
        </pc:spChg>
        <pc:spChg chg="del">
          <ac:chgData name="Danish Hudani" userId="S::danish.hudani@astera.com::a38c985c-bb2f-4de3-bfe2-27e22c4c275a" providerId="AD" clId="Web-{1CCE86A3-2AFC-9857-0146-5FA0C269FD4C}" dt="2022-12-30T04:40:15.584" v="69"/>
          <ac:spMkLst>
            <pc:docMk/>
            <pc:sldMk cId="2277645227" sldId="319"/>
            <ac:spMk id="51" creationId="{44BC8AE4-39B7-39BE-4E8C-4F583A786555}"/>
          </ac:spMkLst>
        </pc:spChg>
        <pc:spChg chg="mod">
          <ac:chgData name="Danish Hudani" userId="S::danish.hudani@astera.com::a38c985c-bb2f-4de3-bfe2-27e22c4c275a" providerId="AD" clId="Web-{1CCE86A3-2AFC-9857-0146-5FA0C269FD4C}" dt="2022-12-30T04:40:30.772" v="82" actId="20577"/>
          <ac:spMkLst>
            <pc:docMk/>
            <pc:sldMk cId="2277645227" sldId="319"/>
            <ac:spMk id="53" creationId="{73C3EB95-F7AB-1393-858E-B98EC92F934F}"/>
          </ac:spMkLst>
        </pc:spChg>
      </pc:sldChg>
      <pc:sldChg chg="addSp delSp modSp add replId">
        <pc:chgData name="Danish Hudani" userId="S::danish.hudani@astera.com::a38c985c-bb2f-4de3-bfe2-27e22c4c275a" providerId="AD" clId="Web-{1CCE86A3-2AFC-9857-0146-5FA0C269FD4C}" dt="2022-12-30T04:41:16.759" v="99" actId="20577"/>
        <pc:sldMkLst>
          <pc:docMk/>
          <pc:sldMk cId="3065791295" sldId="320"/>
        </pc:sldMkLst>
        <pc:spChg chg="add">
          <ac:chgData name="Danish Hudani" userId="S::danish.hudani@astera.com::a38c985c-bb2f-4de3-bfe2-27e22c4c275a" providerId="AD" clId="Web-{1CCE86A3-2AFC-9857-0146-5FA0C269FD4C}" dt="2022-12-30T04:41:05.009" v="92"/>
          <ac:spMkLst>
            <pc:docMk/>
            <pc:sldMk cId="3065791295" sldId="320"/>
            <ac:spMk id="22" creationId="{717BEFC0-BA7F-3926-6029-F75E19F60841}"/>
          </ac:spMkLst>
        </pc:spChg>
        <pc:spChg chg="add">
          <ac:chgData name="Danish Hudani" userId="S::danish.hudani@astera.com::a38c985c-bb2f-4de3-bfe2-27e22c4c275a" providerId="AD" clId="Web-{1CCE86A3-2AFC-9857-0146-5FA0C269FD4C}" dt="2022-12-30T04:41:05.009" v="92"/>
          <ac:spMkLst>
            <pc:docMk/>
            <pc:sldMk cId="3065791295" sldId="320"/>
            <ac:spMk id="23" creationId="{7FDA1428-EC1D-7319-BC79-4C84CEC61B40}"/>
          </ac:spMkLst>
        </pc:spChg>
        <pc:spChg chg="add">
          <ac:chgData name="Danish Hudani" userId="S::danish.hudani@astera.com::a38c985c-bb2f-4de3-bfe2-27e22c4c275a" providerId="AD" clId="Web-{1CCE86A3-2AFC-9857-0146-5FA0C269FD4C}" dt="2022-12-30T04:41:05.009" v="92"/>
          <ac:spMkLst>
            <pc:docMk/>
            <pc:sldMk cId="3065791295" sldId="320"/>
            <ac:spMk id="24" creationId="{A6F29EFA-5398-B562-B165-18CB3823792F}"/>
          </ac:spMkLst>
        </pc:spChg>
        <pc:spChg chg="add">
          <ac:chgData name="Danish Hudani" userId="S::danish.hudani@astera.com::a38c985c-bb2f-4de3-bfe2-27e22c4c275a" providerId="AD" clId="Web-{1CCE86A3-2AFC-9857-0146-5FA0C269FD4C}" dt="2022-12-30T04:41:05.009" v="92"/>
          <ac:spMkLst>
            <pc:docMk/>
            <pc:sldMk cId="3065791295" sldId="320"/>
            <ac:spMk id="27" creationId="{9B4629D9-4699-7C33-9D2D-8EF1EF1198CB}"/>
          </ac:spMkLst>
        </pc:spChg>
        <pc:spChg chg="del">
          <ac:chgData name="Danish Hudani" userId="S::danish.hudani@astera.com::a38c985c-bb2f-4de3-bfe2-27e22c4c275a" providerId="AD" clId="Web-{1CCE86A3-2AFC-9857-0146-5FA0C269FD4C}" dt="2022-12-30T04:41:03.930" v="91"/>
          <ac:spMkLst>
            <pc:docMk/>
            <pc:sldMk cId="3065791295" sldId="320"/>
            <ac:spMk id="50" creationId="{E4258692-5CC2-EAA8-A05C-0A5A526023DE}"/>
          </ac:spMkLst>
        </pc:spChg>
        <pc:spChg chg="del">
          <ac:chgData name="Danish Hudani" userId="S::danish.hudani@astera.com::a38c985c-bb2f-4de3-bfe2-27e22c4c275a" providerId="AD" clId="Web-{1CCE86A3-2AFC-9857-0146-5FA0C269FD4C}" dt="2022-12-30T04:41:03.930" v="90"/>
          <ac:spMkLst>
            <pc:docMk/>
            <pc:sldMk cId="3065791295" sldId="320"/>
            <ac:spMk id="51" creationId="{44BC8AE4-39B7-39BE-4E8C-4F583A786555}"/>
          </ac:spMkLst>
        </pc:spChg>
        <pc:spChg chg="mod">
          <ac:chgData name="Danish Hudani" userId="S::danish.hudani@astera.com::a38c985c-bb2f-4de3-bfe2-27e22c4c275a" providerId="AD" clId="Web-{1CCE86A3-2AFC-9857-0146-5FA0C269FD4C}" dt="2022-12-30T04:41:16.759" v="99" actId="20577"/>
          <ac:spMkLst>
            <pc:docMk/>
            <pc:sldMk cId="3065791295" sldId="320"/>
            <ac:spMk id="53" creationId="{73C3EB95-F7AB-1393-858E-B98EC92F934F}"/>
          </ac:spMkLst>
        </pc:spChg>
      </pc:sldChg>
      <pc:sldChg chg="addSp delSp modSp add replId">
        <pc:chgData name="Danish Hudani" userId="S::danish.hudani@astera.com::a38c985c-bb2f-4de3-bfe2-27e22c4c275a" providerId="AD" clId="Web-{1CCE86A3-2AFC-9857-0146-5FA0C269FD4C}" dt="2022-12-30T04:45:43.948" v="144" actId="20577"/>
        <pc:sldMkLst>
          <pc:docMk/>
          <pc:sldMk cId="997219088" sldId="321"/>
        </pc:sldMkLst>
        <pc:spChg chg="add mod">
          <ac:chgData name="Danish Hudani" userId="S::danish.hudani@astera.com::a38c985c-bb2f-4de3-bfe2-27e22c4c275a" providerId="AD" clId="Web-{1CCE86A3-2AFC-9857-0146-5FA0C269FD4C}" dt="2022-12-30T04:45:33.885" v="136" actId="1076"/>
          <ac:spMkLst>
            <pc:docMk/>
            <pc:sldMk cId="997219088" sldId="321"/>
            <ac:spMk id="22" creationId="{255A64F4-2685-32D6-E59E-9D495C5E5C7E}"/>
          </ac:spMkLst>
        </pc:spChg>
        <pc:spChg chg="add mod">
          <ac:chgData name="Danish Hudani" userId="S::danish.hudani@astera.com::a38c985c-bb2f-4de3-bfe2-27e22c4c275a" providerId="AD" clId="Web-{1CCE86A3-2AFC-9857-0146-5FA0C269FD4C}" dt="2022-12-30T04:45:33.901" v="137" actId="1076"/>
          <ac:spMkLst>
            <pc:docMk/>
            <pc:sldMk cId="997219088" sldId="321"/>
            <ac:spMk id="23" creationId="{15CFF5A5-6B5E-CAFA-8686-591168E1AB7D}"/>
          </ac:spMkLst>
        </pc:spChg>
        <pc:spChg chg="add mod">
          <ac:chgData name="Danish Hudani" userId="S::danish.hudani@astera.com::a38c985c-bb2f-4de3-bfe2-27e22c4c275a" providerId="AD" clId="Web-{1CCE86A3-2AFC-9857-0146-5FA0C269FD4C}" dt="2022-12-30T04:45:33.932" v="138" actId="1076"/>
          <ac:spMkLst>
            <pc:docMk/>
            <pc:sldMk cId="997219088" sldId="321"/>
            <ac:spMk id="24" creationId="{97791CFF-A309-E9F5-2C21-A247A7E64FFD}"/>
          </ac:spMkLst>
        </pc:spChg>
        <pc:spChg chg="add mod">
          <ac:chgData name="Danish Hudani" userId="S::danish.hudani@astera.com::a38c985c-bb2f-4de3-bfe2-27e22c4c275a" providerId="AD" clId="Web-{1CCE86A3-2AFC-9857-0146-5FA0C269FD4C}" dt="2022-12-30T04:45:33.948" v="139" actId="1076"/>
          <ac:spMkLst>
            <pc:docMk/>
            <pc:sldMk cId="997219088" sldId="321"/>
            <ac:spMk id="27" creationId="{F1CC7665-3CCE-160C-AED8-57851A0D6A7F}"/>
          </ac:spMkLst>
        </pc:spChg>
        <pc:spChg chg="del">
          <ac:chgData name="Danish Hudani" userId="S::danish.hudani@astera.com::a38c985c-bb2f-4de3-bfe2-27e22c4c275a" providerId="AD" clId="Web-{1CCE86A3-2AFC-9857-0146-5FA0C269FD4C}" dt="2022-12-30T04:42:00.841" v="103"/>
          <ac:spMkLst>
            <pc:docMk/>
            <pc:sldMk cId="997219088" sldId="321"/>
            <ac:spMk id="50" creationId="{E4258692-5CC2-EAA8-A05C-0A5A526023DE}"/>
          </ac:spMkLst>
        </pc:spChg>
        <pc:spChg chg="del">
          <ac:chgData name="Danish Hudani" userId="S::danish.hudani@astera.com::a38c985c-bb2f-4de3-bfe2-27e22c4c275a" providerId="AD" clId="Web-{1CCE86A3-2AFC-9857-0146-5FA0C269FD4C}" dt="2022-12-30T04:42:00.841" v="102"/>
          <ac:spMkLst>
            <pc:docMk/>
            <pc:sldMk cId="997219088" sldId="321"/>
            <ac:spMk id="51" creationId="{44BC8AE4-39B7-39BE-4E8C-4F583A786555}"/>
          </ac:spMkLst>
        </pc:spChg>
        <pc:spChg chg="mod">
          <ac:chgData name="Danish Hudani" userId="S::danish.hudani@astera.com::a38c985c-bb2f-4de3-bfe2-27e22c4c275a" providerId="AD" clId="Web-{1CCE86A3-2AFC-9857-0146-5FA0C269FD4C}" dt="2022-12-30T04:45:43.948" v="144" actId="20577"/>
          <ac:spMkLst>
            <pc:docMk/>
            <pc:sldMk cId="997219088" sldId="321"/>
            <ac:spMk id="53" creationId="{73C3EB95-F7AB-1393-858E-B98EC92F934F}"/>
          </ac:spMkLst>
        </pc:spChg>
      </pc:sldChg>
      <pc:sldChg chg="addSp delSp modSp add replId">
        <pc:chgData name="Danish Hudani" userId="S::danish.hudani@astera.com::a38c985c-bb2f-4de3-bfe2-27e22c4c275a" providerId="AD" clId="Web-{1CCE86A3-2AFC-9857-0146-5FA0C269FD4C}" dt="2022-12-30T05:06:57.219" v="364" actId="20577"/>
        <pc:sldMkLst>
          <pc:docMk/>
          <pc:sldMk cId="3891759022" sldId="322"/>
        </pc:sldMkLst>
        <pc:spChg chg="add mod">
          <ac:chgData name="Danish Hudani" userId="S::danish.hudani@astera.com::a38c985c-bb2f-4de3-bfe2-27e22c4c275a" providerId="AD" clId="Web-{1CCE86A3-2AFC-9857-0146-5FA0C269FD4C}" dt="2022-12-30T05:06:51.047" v="357" actId="1076"/>
          <ac:spMkLst>
            <pc:docMk/>
            <pc:sldMk cId="3891759022" sldId="322"/>
            <ac:spMk id="22" creationId="{DD74E670-3545-92B5-F1B8-EE6EB78C87F9}"/>
          </ac:spMkLst>
        </pc:spChg>
        <pc:spChg chg="add mod">
          <ac:chgData name="Danish Hudani" userId="S::danish.hudani@astera.com::a38c985c-bb2f-4de3-bfe2-27e22c4c275a" providerId="AD" clId="Web-{1CCE86A3-2AFC-9857-0146-5FA0C269FD4C}" dt="2022-12-30T05:06:51.062" v="358" actId="1076"/>
          <ac:spMkLst>
            <pc:docMk/>
            <pc:sldMk cId="3891759022" sldId="322"/>
            <ac:spMk id="23" creationId="{5F23E213-4B24-B243-DCDC-F4D1FBC1F7E5}"/>
          </ac:spMkLst>
        </pc:spChg>
        <pc:spChg chg="add mod">
          <ac:chgData name="Danish Hudani" userId="S::danish.hudani@astera.com::a38c985c-bb2f-4de3-bfe2-27e22c4c275a" providerId="AD" clId="Web-{1CCE86A3-2AFC-9857-0146-5FA0C269FD4C}" dt="2022-12-30T05:06:57.219" v="364" actId="20577"/>
          <ac:spMkLst>
            <pc:docMk/>
            <pc:sldMk cId="3891759022" sldId="322"/>
            <ac:spMk id="24" creationId="{B4E08412-43A8-E998-04B2-A48C84B31AE1}"/>
          </ac:spMkLst>
        </pc:spChg>
        <pc:spChg chg="add mod">
          <ac:chgData name="Danish Hudani" userId="S::danish.hudani@astera.com::a38c985c-bb2f-4de3-bfe2-27e22c4c275a" providerId="AD" clId="Web-{1CCE86A3-2AFC-9857-0146-5FA0C269FD4C}" dt="2022-12-30T05:06:51.094" v="359" actId="1076"/>
          <ac:spMkLst>
            <pc:docMk/>
            <pc:sldMk cId="3891759022" sldId="322"/>
            <ac:spMk id="27" creationId="{0882E70C-1053-071B-9CB8-E3740A2305D6}"/>
          </ac:spMkLst>
        </pc:spChg>
        <pc:spChg chg="del">
          <ac:chgData name="Danish Hudani" userId="S::danish.hudani@astera.com::a38c985c-bb2f-4de3-bfe2-27e22c4c275a" providerId="AD" clId="Web-{1CCE86A3-2AFC-9857-0146-5FA0C269FD4C}" dt="2022-12-30T04:42:06.123" v="105"/>
          <ac:spMkLst>
            <pc:docMk/>
            <pc:sldMk cId="3891759022" sldId="322"/>
            <ac:spMk id="50" creationId="{E4258692-5CC2-EAA8-A05C-0A5A526023DE}"/>
          </ac:spMkLst>
        </pc:spChg>
        <pc:spChg chg="del">
          <ac:chgData name="Danish Hudani" userId="S::danish.hudani@astera.com::a38c985c-bb2f-4de3-bfe2-27e22c4c275a" providerId="AD" clId="Web-{1CCE86A3-2AFC-9857-0146-5FA0C269FD4C}" dt="2022-12-30T04:42:06.107" v="104"/>
          <ac:spMkLst>
            <pc:docMk/>
            <pc:sldMk cId="3891759022" sldId="322"/>
            <ac:spMk id="51" creationId="{44BC8AE4-39B7-39BE-4E8C-4F583A786555}"/>
          </ac:spMkLst>
        </pc:spChg>
        <pc:spChg chg="mod">
          <ac:chgData name="Danish Hudani" userId="S::danish.hudani@astera.com::a38c985c-bb2f-4de3-bfe2-27e22c4c275a" providerId="AD" clId="Web-{1CCE86A3-2AFC-9857-0146-5FA0C269FD4C}" dt="2022-12-30T04:46:43.921" v="153" actId="20577"/>
          <ac:spMkLst>
            <pc:docMk/>
            <pc:sldMk cId="3891759022" sldId="322"/>
            <ac:spMk id="53" creationId="{73C3EB95-F7AB-1393-858E-B98EC92F934F}"/>
          </ac:spMkLst>
        </pc:spChg>
      </pc:sldChg>
      <pc:sldChg chg="addSp delSp modSp add replId">
        <pc:chgData name="Danish Hudani" userId="S::danish.hudani@astera.com::a38c985c-bb2f-4de3-bfe2-27e22c4c275a" providerId="AD" clId="Web-{1CCE86A3-2AFC-9857-0146-5FA0C269FD4C}" dt="2022-12-30T04:45:09.149" v="130" actId="1076"/>
        <pc:sldMkLst>
          <pc:docMk/>
          <pc:sldMk cId="1727806297" sldId="323"/>
        </pc:sldMkLst>
        <pc:spChg chg="del">
          <ac:chgData name="Danish Hudani" userId="S::danish.hudani@astera.com::a38c985c-bb2f-4de3-bfe2-27e22c4c275a" providerId="AD" clId="Web-{1CCE86A3-2AFC-9857-0146-5FA0C269FD4C}" dt="2022-12-30T04:42:46.860" v="110"/>
          <ac:spMkLst>
            <pc:docMk/>
            <pc:sldMk cId="1727806297" sldId="323"/>
            <ac:spMk id="22" creationId="{717BEFC0-BA7F-3926-6029-F75E19F60841}"/>
          </ac:spMkLst>
        </pc:spChg>
        <pc:spChg chg="del">
          <ac:chgData name="Danish Hudani" userId="S::danish.hudani@astera.com::a38c985c-bb2f-4de3-bfe2-27e22c4c275a" providerId="AD" clId="Web-{1CCE86A3-2AFC-9857-0146-5FA0C269FD4C}" dt="2022-12-30T04:42:53.704" v="112"/>
          <ac:spMkLst>
            <pc:docMk/>
            <pc:sldMk cId="1727806297" sldId="323"/>
            <ac:spMk id="23" creationId="{7FDA1428-EC1D-7319-BC79-4C84CEC61B40}"/>
          </ac:spMkLst>
        </pc:spChg>
        <pc:spChg chg="del">
          <ac:chgData name="Danish Hudani" userId="S::danish.hudani@astera.com::a38c985c-bb2f-4de3-bfe2-27e22c4c275a" providerId="AD" clId="Web-{1CCE86A3-2AFC-9857-0146-5FA0C269FD4C}" dt="2022-12-30T04:42:46.860" v="109"/>
          <ac:spMkLst>
            <pc:docMk/>
            <pc:sldMk cId="1727806297" sldId="323"/>
            <ac:spMk id="24" creationId="{A6F29EFA-5398-B562-B165-18CB3823792F}"/>
          </ac:spMkLst>
        </pc:spChg>
        <pc:spChg chg="del">
          <ac:chgData name="Danish Hudani" userId="S::danish.hudani@astera.com::a38c985c-bb2f-4de3-bfe2-27e22c4c275a" providerId="AD" clId="Web-{1CCE86A3-2AFC-9857-0146-5FA0C269FD4C}" dt="2022-12-30T04:42:53.704" v="111"/>
          <ac:spMkLst>
            <pc:docMk/>
            <pc:sldMk cId="1727806297" sldId="323"/>
            <ac:spMk id="27" creationId="{9B4629D9-4699-7C33-9D2D-8EF1EF1198CB}"/>
          </ac:spMkLst>
        </pc:spChg>
        <pc:spChg chg="del">
          <ac:chgData name="Danish Hudani" userId="S::danish.hudani@astera.com::a38c985c-bb2f-4de3-bfe2-27e22c4c275a" providerId="AD" clId="Web-{1CCE86A3-2AFC-9857-0146-5FA0C269FD4C}" dt="2022-12-30T04:45:03.165" v="127"/>
          <ac:spMkLst>
            <pc:docMk/>
            <pc:sldMk cId="1727806297" sldId="323"/>
            <ac:spMk id="53" creationId="{73C3EB95-F7AB-1393-858E-B98EC92F934F}"/>
          </ac:spMkLst>
        </pc:spChg>
        <pc:picChg chg="add del mod">
          <ac:chgData name="Danish Hudani" userId="S::danish.hudani@astera.com::a38c985c-bb2f-4de3-bfe2-27e22c4c275a" providerId="AD" clId="Web-{1CCE86A3-2AFC-9857-0146-5FA0C269FD4C}" dt="2022-12-30T04:44:30.413" v="120"/>
          <ac:picMkLst>
            <pc:docMk/>
            <pc:sldMk cId="1727806297" sldId="323"/>
            <ac:picMk id="28" creationId="{AE4A14A7-4319-9516-4B8D-DA24E794A3DD}"/>
          </ac:picMkLst>
        </pc:picChg>
        <pc:picChg chg="add mod">
          <ac:chgData name="Danish Hudani" userId="S::danish.hudani@astera.com::a38c985c-bb2f-4de3-bfe2-27e22c4c275a" providerId="AD" clId="Web-{1CCE86A3-2AFC-9857-0146-5FA0C269FD4C}" dt="2022-12-30T04:45:09.149" v="130" actId="1076"/>
          <ac:picMkLst>
            <pc:docMk/>
            <pc:sldMk cId="1727806297" sldId="323"/>
            <ac:picMk id="29" creationId="{40737CBB-B919-AA03-6458-0FA10A49A5F4}"/>
          </ac:picMkLst>
        </pc:picChg>
      </pc:sldChg>
      <pc:sldChg chg="addSp delSp modSp add ord replId">
        <pc:chgData name="Danish Hudani" userId="S::danish.hudani@astera.com::a38c985c-bb2f-4de3-bfe2-27e22c4c275a" providerId="AD" clId="Web-{1CCE86A3-2AFC-9857-0146-5FA0C269FD4C}" dt="2022-12-30T05:29:31.803" v="513" actId="14100"/>
        <pc:sldMkLst>
          <pc:docMk/>
          <pc:sldMk cId="2537127894" sldId="324"/>
        </pc:sldMkLst>
        <pc:spChg chg="mod">
          <ac:chgData name="Danish Hudani" userId="S::danish.hudani@astera.com::a38c985c-bb2f-4de3-bfe2-27e22c4c275a" providerId="AD" clId="Web-{1CCE86A3-2AFC-9857-0146-5FA0C269FD4C}" dt="2022-12-30T05:28:41.816" v="496" actId="1076"/>
          <ac:spMkLst>
            <pc:docMk/>
            <pc:sldMk cId="2537127894" sldId="324"/>
            <ac:spMk id="18" creationId="{6230719D-4F44-BA79-4DC4-4459B3E27C90}"/>
          </ac:spMkLst>
        </pc:spChg>
        <pc:picChg chg="del">
          <ac:chgData name="Danish Hudani" userId="S::danish.hudani@astera.com::a38c985c-bb2f-4de3-bfe2-27e22c4c275a" providerId="AD" clId="Web-{1CCE86A3-2AFC-9857-0146-5FA0C269FD4C}" dt="2022-12-30T04:48:18.317" v="168"/>
          <ac:picMkLst>
            <pc:docMk/>
            <pc:sldMk cId="2537127894" sldId="324"/>
            <ac:picMk id="37" creationId="{637577F2-8207-F752-33A1-A65F2FE3F1FF}"/>
          </ac:picMkLst>
        </pc:picChg>
        <pc:picChg chg="add mod modCrop">
          <ac:chgData name="Danish Hudani" userId="S::danish.hudani@astera.com::a38c985c-bb2f-4de3-bfe2-27e22c4c275a" providerId="AD" clId="Web-{1CCE86A3-2AFC-9857-0146-5FA0C269FD4C}" dt="2022-12-30T05:29:31.803" v="513" actId="14100"/>
          <ac:picMkLst>
            <pc:docMk/>
            <pc:sldMk cId="2537127894" sldId="324"/>
            <ac:picMk id="38" creationId="{B159B70A-7F81-CF9D-002E-4928F61C61C6}"/>
          </ac:picMkLst>
        </pc:picChg>
      </pc:sldChg>
      <pc:sldChg chg="addSp delSp modSp add replId modNotes">
        <pc:chgData name="Danish Hudani" userId="S::danish.hudani@astera.com::a38c985c-bb2f-4de3-bfe2-27e22c4c275a" providerId="AD" clId="Web-{1CCE86A3-2AFC-9857-0146-5FA0C269FD4C}" dt="2022-12-30T05:07:05.423" v="365" actId="1076"/>
        <pc:sldMkLst>
          <pc:docMk/>
          <pc:sldMk cId="3654366980" sldId="325"/>
        </pc:sldMkLst>
        <pc:spChg chg="del">
          <ac:chgData name="Danish Hudani" userId="S::danish.hudani@astera.com::a38c985c-bb2f-4de3-bfe2-27e22c4c275a" providerId="AD" clId="Web-{1CCE86A3-2AFC-9857-0146-5FA0C269FD4C}" dt="2022-12-30T04:49:16.055" v="203"/>
          <ac:spMkLst>
            <pc:docMk/>
            <pc:sldMk cId="3654366980" sldId="325"/>
            <ac:spMk id="22" creationId="{DD74E670-3545-92B5-F1B8-EE6EB78C87F9}"/>
          </ac:spMkLst>
        </pc:spChg>
        <pc:spChg chg="del">
          <ac:chgData name="Danish Hudani" userId="S::danish.hudani@astera.com::a38c985c-bb2f-4de3-bfe2-27e22c4c275a" providerId="AD" clId="Web-{1CCE86A3-2AFC-9857-0146-5FA0C269FD4C}" dt="2022-12-30T04:49:24.524" v="205"/>
          <ac:spMkLst>
            <pc:docMk/>
            <pc:sldMk cId="3654366980" sldId="325"/>
            <ac:spMk id="23" creationId="{5F23E213-4B24-B243-DCDC-F4D1FBC1F7E5}"/>
          </ac:spMkLst>
        </pc:spChg>
        <pc:spChg chg="del">
          <ac:chgData name="Danish Hudani" userId="S::danish.hudani@astera.com::a38c985c-bb2f-4de3-bfe2-27e22c4c275a" providerId="AD" clId="Web-{1CCE86A3-2AFC-9857-0146-5FA0C269FD4C}" dt="2022-12-30T04:49:16.055" v="202"/>
          <ac:spMkLst>
            <pc:docMk/>
            <pc:sldMk cId="3654366980" sldId="325"/>
            <ac:spMk id="24" creationId="{B4E08412-43A8-E998-04B2-A48C84B31AE1}"/>
          </ac:spMkLst>
        </pc:spChg>
        <pc:spChg chg="del">
          <ac:chgData name="Danish Hudani" userId="S::danish.hudani@astera.com::a38c985c-bb2f-4de3-bfe2-27e22c4c275a" providerId="AD" clId="Web-{1CCE86A3-2AFC-9857-0146-5FA0C269FD4C}" dt="2022-12-30T04:49:24.524" v="204"/>
          <ac:spMkLst>
            <pc:docMk/>
            <pc:sldMk cId="3654366980" sldId="325"/>
            <ac:spMk id="27" creationId="{0882E70C-1053-071B-9CB8-E3740A2305D6}"/>
          </ac:spMkLst>
        </pc:spChg>
        <pc:spChg chg="add mod">
          <ac:chgData name="Danish Hudani" userId="S::danish.hudani@astera.com::a38c985c-bb2f-4de3-bfe2-27e22c4c275a" providerId="AD" clId="Web-{1CCE86A3-2AFC-9857-0146-5FA0C269FD4C}" dt="2022-12-30T04:53:19.397" v="285" actId="20577"/>
          <ac:spMkLst>
            <pc:docMk/>
            <pc:sldMk cId="3654366980" sldId="325"/>
            <ac:spMk id="28" creationId="{6E9F6BE7-85D3-B93E-D5FA-2306602F3998}"/>
          </ac:spMkLst>
        </pc:spChg>
        <pc:spChg chg="add mod">
          <ac:chgData name="Danish Hudani" userId="S::danish.hudani@astera.com::a38c985c-bb2f-4de3-bfe2-27e22c4c275a" providerId="AD" clId="Web-{1CCE86A3-2AFC-9857-0146-5FA0C269FD4C}" dt="2022-12-30T05:07:05.423" v="365" actId="1076"/>
          <ac:spMkLst>
            <pc:docMk/>
            <pc:sldMk cId="3654366980" sldId="325"/>
            <ac:spMk id="29" creationId="{BC017A4D-DF6D-A32F-62B1-E91C012BCAB5}"/>
          </ac:spMkLst>
        </pc:spChg>
        <pc:spChg chg="mod">
          <ac:chgData name="Danish Hudani" userId="S::danish.hudani@astera.com::a38c985c-bb2f-4de3-bfe2-27e22c4c275a" providerId="AD" clId="Web-{1CCE86A3-2AFC-9857-0146-5FA0C269FD4C}" dt="2022-12-30T05:04:06.800" v="334" actId="20577"/>
          <ac:spMkLst>
            <pc:docMk/>
            <pc:sldMk cId="3654366980" sldId="325"/>
            <ac:spMk id="53" creationId="{73C3EB95-F7AB-1393-858E-B98EC92F934F}"/>
          </ac:spMkLst>
        </pc:spChg>
      </pc:sldChg>
      <pc:sldChg chg="addSp delSp modSp add replId modNotes">
        <pc:chgData name="Danish Hudani" userId="S::danish.hudani@astera.com::a38c985c-bb2f-4de3-bfe2-27e22c4c275a" providerId="AD" clId="Web-{1CCE86A3-2AFC-9857-0146-5FA0C269FD4C}" dt="2022-12-30T05:07:08.735" v="366" actId="1076"/>
        <pc:sldMkLst>
          <pc:docMk/>
          <pc:sldMk cId="2657532967" sldId="326"/>
        </pc:sldMkLst>
        <pc:spChg chg="del">
          <ac:chgData name="Danish Hudani" userId="S::danish.hudani@astera.com::a38c985c-bb2f-4de3-bfe2-27e22c4c275a" providerId="AD" clId="Web-{1CCE86A3-2AFC-9857-0146-5FA0C269FD4C}" dt="2022-12-30T04:50:12.386" v="224"/>
          <ac:spMkLst>
            <pc:docMk/>
            <pc:sldMk cId="2657532967" sldId="326"/>
            <ac:spMk id="22" creationId="{DD74E670-3545-92B5-F1B8-EE6EB78C87F9}"/>
          </ac:spMkLst>
        </pc:spChg>
        <pc:spChg chg="del">
          <ac:chgData name="Danish Hudani" userId="S::danish.hudani@astera.com::a38c985c-bb2f-4de3-bfe2-27e22c4c275a" providerId="AD" clId="Web-{1CCE86A3-2AFC-9857-0146-5FA0C269FD4C}" dt="2022-12-30T04:50:16.340" v="226"/>
          <ac:spMkLst>
            <pc:docMk/>
            <pc:sldMk cId="2657532967" sldId="326"/>
            <ac:spMk id="23" creationId="{5F23E213-4B24-B243-DCDC-F4D1FBC1F7E5}"/>
          </ac:spMkLst>
        </pc:spChg>
        <pc:spChg chg="del">
          <ac:chgData name="Danish Hudani" userId="S::danish.hudani@astera.com::a38c985c-bb2f-4de3-bfe2-27e22c4c275a" providerId="AD" clId="Web-{1CCE86A3-2AFC-9857-0146-5FA0C269FD4C}" dt="2022-12-30T04:50:12.386" v="223"/>
          <ac:spMkLst>
            <pc:docMk/>
            <pc:sldMk cId="2657532967" sldId="326"/>
            <ac:spMk id="24" creationId="{B4E08412-43A8-E998-04B2-A48C84B31AE1}"/>
          </ac:spMkLst>
        </pc:spChg>
        <pc:spChg chg="del">
          <ac:chgData name="Danish Hudani" userId="S::danish.hudani@astera.com::a38c985c-bb2f-4de3-bfe2-27e22c4c275a" providerId="AD" clId="Web-{1CCE86A3-2AFC-9857-0146-5FA0C269FD4C}" dt="2022-12-30T04:50:16.340" v="225"/>
          <ac:spMkLst>
            <pc:docMk/>
            <pc:sldMk cId="2657532967" sldId="326"/>
            <ac:spMk id="27" creationId="{0882E70C-1053-071B-9CB8-E3740A2305D6}"/>
          </ac:spMkLst>
        </pc:spChg>
        <pc:spChg chg="add mod">
          <ac:chgData name="Danish Hudani" userId="S::danish.hudani@astera.com::a38c985c-bb2f-4de3-bfe2-27e22c4c275a" providerId="AD" clId="Web-{1CCE86A3-2AFC-9857-0146-5FA0C269FD4C}" dt="2022-12-30T05:03:29.626" v="333" actId="20577"/>
          <ac:spMkLst>
            <pc:docMk/>
            <pc:sldMk cId="2657532967" sldId="326"/>
            <ac:spMk id="28" creationId="{DF50A4FD-C70C-CB85-C127-A31B684FA95C}"/>
          </ac:spMkLst>
        </pc:spChg>
        <pc:spChg chg="add mod">
          <ac:chgData name="Danish Hudani" userId="S::danish.hudani@astera.com::a38c985c-bb2f-4de3-bfe2-27e22c4c275a" providerId="AD" clId="Web-{1CCE86A3-2AFC-9857-0146-5FA0C269FD4C}" dt="2022-12-30T05:07:08.735" v="366" actId="1076"/>
          <ac:spMkLst>
            <pc:docMk/>
            <pc:sldMk cId="2657532967" sldId="326"/>
            <ac:spMk id="29" creationId="{F7C8164A-E59B-CA74-61D3-408371C81352}"/>
          </ac:spMkLst>
        </pc:spChg>
        <pc:spChg chg="mod">
          <ac:chgData name="Danish Hudani" userId="S::danish.hudani@astera.com::a38c985c-bb2f-4de3-bfe2-27e22c4c275a" providerId="AD" clId="Web-{1CCE86A3-2AFC-9857-0146-5FA0C269FD4C}" dt="2022-12-30T04:50:03.667" v="220" actId="20577"/>
          <ac:spMkLst>
            <pc:docMk/>
            <pc:sldMk cId="2657532967" sldId="326"/>
            <ac:spMk id="53" creationId="{73C3EB95-F7AB-1393-858E-B98EC92F934F}"/>
          </ac:spMkLst>
        </pc:spChg>
      </pc:sldChg>
      <pc:sldChg chg="addSp delSp modSp add replId modNotes">
        <pc:chgData name="Danish Hudani" userId="S::danish.hudani@astera.com::a38c985c-bb2f-4de3-bfe2-27e22c4c275a" providerId="AD" clId="Web-{1CCE86A3-2AFC-9857-0146-5FA0C269FD4C}" dt="2022-12-30T04:57:02.067" v="315" actId="1076"/>
        <pc:sldMkLst>
          <pc:docMk/>
          <pc:sldMk cId="311406145" sldId="327"/>
        </pc:sldMkLst>
        <pc:spChg chg="del">
          <ac:chgData name="Danish Hudani" userId="S::danish.hudani@astera.com::a38c985c-bb2f-4de3-bfe2-27e22c4c275a" providerId="AD" clId="Web-{1CCE86A3-2AFC-9857-0146-5FA0C269FD4C}" dt="2022-12-30T04:51:42.173" v="257"/>
          <ac:spMkLst>
            <pc:docMk/>
            <pc:sldMk cId="311406145" sldId="327"/>
            <ac:spMk id="22" creationId="{DD74E670-3545-92B5-F1B8-EE6EB78C87F9}"/>
          </ac:spMkLst>
        </pc:spChg>
        <pc:spChg chg="del">
          <ac:chgData name="Danish Hudani" userId="S::danish.hudani@astera.com::a38c985c-bb2f-4de3-bfe2-27e22c4c275a" providerId="AD" clId="Web-{1CCE86A3-2AFC-9857-0146-5FA0C269FD4C}" dt="2022-12-30T04:51:45.689" v="258"/>
          <ac:spMkLst>
            <pc:docMk/>
            <pc:sldMk cId="311406145" sldId="327"/>
            <ac:spMk id="23" creationId="{5F23E213-4B24-B243-DCDC-F4D1FBC1F7E5}"/>
          </ac:spMkLst>
        </pc:spChg>
        <pc:spChg chg="del">
          <ac:chgData name="Danish Hudani" userId="S::danish.hudani@astera.com::a38c985c-bb2f-4de3-bfe2-27e22c4c275a" providerId="AD" clId="Web-{1CCE86A3-2AFC-9857-0146-5FA0C269FD4C}" dt="2022-12-30T04:51:42.173" v="256"/>
          <ac:spMkLst>
            <pc:docMk/>
            <pc:sldMk cId="311406145" sldId="327"/>
            <ac:spMk id="24" creationId="{B4E08412-43A8-E998-04B2-A48C84B31AE1}"/>
          </ac:spMkLst>
        </pc:spChg>
        <pc:spChg chg="del">
          <ac:chgData name="Danish Hudani" userId="S::danish.hudani@astera.com::a38c985c-bb2f-4de3-bfe2-27e22c4c275a" providerId="AD" clId="Web-{1CCE86A3-2AFC-9857-0146-5FA0C269FD4C}" dt="2022-12-30T04:51:49.251" v="259"/>
          <ac:spMkLst>
            <pc:docMk/>
            <pc:sldMk cId="311406145" sldId="327"/>
            <ac:spMk id="27" creationId="{0882E70C-1053-071B-9CB8-E3740A2305D6}"/>
          </ac:spMkLst>
        </pc:spChg>
        <pc:spChg chg="add mod">
          <ac:chgData name="Danish Hudani" userId="S::danish.hudani@astera.com::a38c985c-bb2f-4de3-bfe2-27e22c4c275a" providerId="AD" clId="Web-{1CCE86A3-2AFC-9857-0146-5FA0C269FD4C}" dt="2022-12-30T04:56:51.004" v="312" actId="20577"/>
          <ac:spMkLst>
            <pc:docMk/>
            <pc:sldMk cId="311406145" sldId="327"/>
            <ac:spMk id="28" creationId="{63D759EE-E90C-27A6-E92F-F171F88144A0}"/>
          </ac:spMkLst>
        </pc:spChg>
        <pc:spChg chg="add mod">
          <ac:chgData name="Danish Hudani" userId="S::danish.hudani@astera.com::a38c985c-bb2f-4de3-bfe2-27e22c4c275a" providerId="AD" clId="Web-{1CCE86A3-2AFC-9857-0146-5FA0C269FD4C}" dt="2022-12-30T04:57:02.067" v="315" actId="1076"/>
          <ac:spMkLst>
            <pc:docMk/>
            <pc:sldMk cId="311406145" sldId="327"/>
            <ac:spMk id="29" creationId="{950F9F57-AB7B-32FA-9054-DB12E05CF593}"/>
          </ac:spMkLst>
        </pc:spChg>
        <pc:spChg chg="mod">
          <ac:chgData name="Danish Hudani" userId="S::danish.hudani@astera.com::a38c985c-bb2f-4de3-bfe2-27e22c4c275a" providerId="AD" clId="Web-{1CCE86A3-2AFC-9857-0146-5FA0C269FD4C}" dt="2022-12-30T04:52:04.346" v="265" actId="20577"/>
          <ac:spMkLst>
            <pc:docMk/>
            <pc:sldMk cId="311406145" sldId="327"/>
            <ac:spMk id="53" creationId="{73C3EB95-F7AB-1393-858E-B98EC92F934F}"/>
          </ac:spMkLst>
        </pc:spChg>
      </pc:sldChg>
      <pc:sldChg chg="addSp delSp modSp add replId modNotes">
        <pc:chgData name="Danish Hudani" userId="S::danish.hudani@astera.com::a38c985c-bb2f-4de3-bfe2-27e22c4c275a" providerId="AD" clId="Web-{1CCE86A3-2AFC-9857-0146-5FA0C269FD4C}" dt="2022-12-30T05:35:31.094" v="540"/>
        <pc:sldMkLst>
          <pc:docMk/>
          <pc:sldMk cId="1201811504" sldId="328"/>
        </pc:sldMkLst>
        <pc:spChg chg="add del mod">
          <ac:chgData name="Danish Hudani" userId="S::danish.hudani@astera.com::a38c985c-bb2f-4de3-bfe2-27e22c4c275a" providerId="AD" clId="Web-{1CCE86A3-2AFC-9857-0146-5FA0C269FD4C}" dt="2022-12-30T05:22:22.541" v="465"/>
          <ac:spMkLst>
            <pc:docMk/>
            <pc:sldMk cId="1201811504" sldId="328"/>
            <ac:spMk id="38" creationId="{AF31CC5A-E481-4A8A-0EDA-08E6018EF241}"/>
          </ac:spMkLst>
        </pc:spChg>
        <pc:picChg chg="add del mod modCrop">
          <ac:chgData name="Danish Hudani" userId="S::danish.hudani@astera.com::a38c985c-bb2f-4de3-bfe2-27e22c4c275a" providerId="AD" clId="Web-{1CCE86A3-2AFC-9857-0146-5FA0C269FD4C}" dt="2022-12-30T05:26:22.745" v="478"/>
          <ac:picMkLst>
            <pc:docMk/>
            <pc:sldMk cId="1201811504" sldId="328"/>
            <ac:picMk id="37" creationId="{19B278FE-514D-EFB2-565D-349DACAC47D2}"/>
          </ac:picMkLst>
        </pc:picChg>
        <pc:picChg chg="del">
          <ac:chgData name="Danish Hudani" userId="S::danish.hudani@astera.com::a38c985c-bb2f-4de3-bfe2-27e22c4c275a" providerId="AD" clId="Web-{1CCE86A3-2AFC-9857-0146-5FA0C269FD4C}" dt="2022-12-30T05:06:18.482" v="354"/>
          <ac:picMkLst>
            <pc:docMk/>
            <pc:sldMk cId="1201811504" sldId="328"/>
            <ac:picMk id="49" creationId="{F44146BD-CEF2-EB9B-6039-DC33300701A2}"/>
          </ac:picMkLst>
        </pc:picChg>
        <pc:picChg chg="add mod">
          <ac:chgData name="Danish Hudani" userId="S::danish.hudani@astera.com::a38c985c-bb2f-4de3-bfe2-27e22c4c275a" providerId="AD" clId="Web-{1CCE86A3-2AFC-9857-0146-5FA0C269FD4C}" dt="2022-12-30T05:26:29.464" v="481" actId="1076"/>
          <ac:picMkLst>
            <pc:docMk/>
            <pc:sldMk cId="1201811504" sldId="328"/>
            <ac:picMk id="52" creationId="{699BDB64-F80A-6D32-F4A6-9AB7B8AC1AA7}"/>
          </ac:picMkLst>
        </pc:picChg>
      </pc:sldChg>
      <pc:sldChg chg="addSp delSp modSp add replId modNotes">
        <pc:chgData name="Danish Hudani" userId="S::danish.hudani@astera.com::a38c985c-bb2f-4de3-bfe2-27e22c4c275a" providerId="AD" clId="Web-{1CCE86A3-2AFC-9857-0146-5FA0C269FD4C}" dt="2022-12-30T05:12:03.050" v="390"/>
        <pc:sldMkLst>
          <pc:docMk/>
          <pc:sldMk cId="2254116470" sldId="329"/>
        </pc:sldMkLst>
        <pc:spChg chg="mod">
          <ac:chgData name="Danish Hudani" userId="S::danish.hudani@astera.com::a38c985c-bb2f-4de3-bfe2-27e22c4c275a" providerId="AD" clId="Web-{1CCE86A3-2AFC-9857-0146-5FA0C269FD4C}" dt="2022-12-30T05:09:50.229" v="379" actId="14100"/>
          <ac:spMkLst>
            <pc:docMk/>
            <pc:sldMk cId="2254116470" sldId="329"/>
            <ac:spMk id="18" creationId="{6230719D-4F44-BA79-4DC4-4459B3E27C90}"/>
          </ac:spMkLst>
        </pc:spChg>
        <pc:picChg chg="add mod">
          <ac:chgData name="Danish Hudani" userId="S::danish.hudani@astera.com::a38c985c-bb2f-4de3-bfe2-27e22c4c275a" providerId="AD" clId="Web-{1CCE86A3-2AFC-9857-0146-5FA0C269FD4C}" dt="2022-12-30T05:11:45.002" v="389" actId="1076"/>
          <ac:picMkLst>
            <pc:docMk/>
            <pc:sldMk cId="2254116470" sldId="329"/>
            <ac:picMk id="37" creationId="{2A6E17A2-781E-E97B-9963-B2A67F71F8D9}"/>
          </ac:picMkLst>
        </pc:picChg>
        <pc:picChg chg="del">
          <ac:chgData name="Danish Hudani" userId="S::danish.hudani@astera.com::a38c985c-bb2f-4de3-bfe2-27e22c4c275a" providerId="AD" clId="Web-{1CCE86A3-2AFC-9857-0146-5FA0C269FD4C}" dt="2022-12-30T05:06:19.576" v="355"/>
          <ac:picMkLst>
            <pc:docMk/>
            <pc:sldMk cId="2254116470" sldId="329"/>
            <ac:picMk id="49" creationId="{F44146BD-CEF2-EB9B-6039-DC33300701A2}"/>
          </ac:picMkLst>
        </pc:picChg>
      </pc:sldChg>
      <pc:sldChg chg="delSp modSp add replId">
        <pc:chgData name="Danish Hudani" userId="S::danish.hudani@astera.com::a38c985c-bb2f-4de3-bfe2-27e22c4c275a" providerId="AD" clId="Web-{1CCE86A3-2AFC-9857-0146-5FA0C269FD4C}" dt="2022-12-30T05:26:56.575" v="490" actId="1076"/>
        <pc:sldMkLst>
          <pc:docMk/>
          <pc:sldMk cId="594731141" sldId="330"/>
        </pc:sldMkLst>
        <pc:picChg chg="mod">
          <ac:chgData name="Danish Hudani" userId="S::danish.hudani@astera.com::a38c985c-bb2f-4de3-bfe2-27e22c4c275a" providerId="AD" clId="Web-{1CCE86A3-2AFC-9857-0146-5FA0C269FD4C}" dt="2022-12-30T05:26:56.575" v="490" actId="1076"/>
          <ac:picMkLst>
            <pc:docMk/>
            <pc:sldMk cId="594731141" sldId="330"/>
            <ac:picMk id="37" creationId="{19B278FE-514D-EFB2-565D-349DACAC47D2}"/>
          </ac:picMkLst>
        </pc:picChg>
        <pc:picChg chg="del">
          <ac:chgData name="Danish Hudani" userId="S::danish.hudani@astera.com::a38c985c-bb2f-4de3-bfe2-27e22c4c275a" providerId="AD" clId="Web-{1CCE86A3-2AFC-9857-0146-5FA0C269FD4C}" dt="2022-12-30T05:26:39.824" v="482"/>
          <ac:picMkLst>
            <pc:docMk/>
            <pc:sldMk cId="594731141" sldId="330"/>
            <ac:picMk id="52" creationId="{699BDB64-F80A-6D32-F4A6-9AB7B8AC1AA7}"/>
          </ac:picMkLst>
        </pc:picChg>
      </pc:sldChg>
      <pc:sldChg chg="addSp delSp modSp add replId modNotes">
        <pc:chgData name="Danish Hudani" userId="S::danish.hudani@astera.com::a38c985c-bb2f-4de3-bfe2-27e22c4c275a" providerId="AD" clId="Web-{1CCE86A3-2AFC-9857-0146-5FA0C269FD4C}" dt="2022-12-30T05:38:17.232" v="616"/>
        <pc:sldMkLst>
          <pc:docMk/>
          <pc:sldMk cId="2215876549" sldId="331"/>
        </pc:sldMkLst>
        <pc:spChg chg="del">
          <ac:chgData name="Danish Hudani" userId="S::danish.hudani@astera.com::a38c985c-bb2f-4de3-bfe2-27e22c4c275a" providerId="AD" clId="Web-{1CCE86A3-2AFC-9857-0146-5FA0C269FD4C}" dt="2022-12-30T05:32:32.705" v="529"/>
          <ac:spMkLst>
            <pc:docMk/>
            <pc:sldMk cId="2215876549" sldId="331"/>
            <ac:spMk id="28" creationId="{63D759EE-E90C-27A6-E92F-F171F88144A0}"/>
          </ac:spMkLst>
        </pc:spChg>
        <pc:spChg chg="del">
          <ac:chgData name="Danish Hudani" userId="S::danish.hudani@astera.com::a38c985c-bb2f-4de3-bfe2-27e22c4c275a" providerId="AD" clId="Web-{1CCE86A3-2AFC-9857-0146-5FA0C269FD4C}" dt="2022-12-30T05:31:34.904" v="518"/>
          <ac:spMkLst>
            <pc:docMk/>
            <pc:sldMk cId="2215876549" sldId="331"/>
            <ac:spMk id="29" creationId="{950F9F57-AB7B-32FA-9054-DB12E05CF593}"/>
          </ac:spMkLst>
        </pc:spChg>
        <pc:spChg chg="mod">
          <ac:chgData name="Danish Hudani" userId="S::danish.hudani@astera.com::a38c985c-bb2f-4de3-bfe2-27e22c4c275a" providerId="AD" clId="Web-{1CCE86A3-2AFC-9857-0146-5FA0C269FD4C}" dt="2022-12-30T05:29:54.570" v="517" actId="20577"/>
          <ac:spMkLst>
            <pc:docMk/>
            <pc:sldMk cId="2215876549" sldId="331"/>
            <ac:spMk id="53" creationId="{73C3EB95-F7AB-1393-858E-B98EC92F934F}"/>
          </ac:spMkLst>
        </pc:spChg>
        <pc:picChg chg="add del mod">
          <ac:chgData name="Danish Hudani" userId="S::danish.hudani@astera.com::a38c985c-bb2f-4de3-bfe2-27e22c4c275a" providerId="AD" clId="Web-{1CCE86A3-2AFC-9857-0146-5FA0C269FD4C}" dt="2022-12-30T05:31:41.217" v="520"/>
          <ac:picMkLst>
            <pc:docMk/>
            <pc:sldMk cId="2215876549" sldId="331"/>
            <ac:picMk id="38" creationId="{9387AB3C-755E-DFF2-9801-78FAC788854D}"/>
          </ac:picMkLst>
        </pc:picChg>
        <pc:picChg chg="add mod modCrop">
          <ac:chgData name="Danish Hudani" userId="S::danish.hudani@astera.com::a38c985c-bb2f-4de3-bfe2-27e22c4c275a" providerId="AD" clId="Web-{1CCE86A3-2AFC-9857-0146-5FA0C269FD4C}" dt="2022-12-30T05:32:52.550" v="536" actId="1076"/>
          <ac:picMkLst>
            <pc:docMk/>
            <pc:sldMk cId="2215876549" sldId="331"/>
            <ac:picMk id="39" creationId="{F10AF1C4-5B61-0D15-5DDC-1E0F3B09D757}"/>
          </ac:picMkLst>
        </pc:picChg>
      </pc:sldChg>
      <pc:sldMasterChg chg="add addSldLayout">
        <pc:chgData name="Danish Hudani" userId="S::danish.hudani@astera.com::a38c985c-bb2f-4de3-bfe2-27e22c4c275a" providerId="AD" clId="Web-{1CCE86A3-2AFC-9857-0146-5FA0C269FD4C}" dt="2022-12-30T04:36:42.055" v="0"/>
        <pc:sldMasterMkLst>
          <pc:docMk/>
          <pc:sldMasterMk cId="49185472" sldId="2147483648"/>
        </pc:sldMasterMkLst>
        <pc:sldLayoutChg chg="add">
          <pc:chgData name="Danish Hudani" userId="S::danish.hudani@astera.com::a38c985c-bb2f-4de3-bfe2-27e22c4c275a" providerId="AD" clId="Web-{1CCE86A3-2AFC-9857-0146-5FA0C269FD4C}" dt="2022-12-30T04:36:42.055" v="0"/>
          <pc:sldLayoutMkLst>
            <pc:docMk/>
            <pc:sldMasterMk cId="49185472" sldId="2147483648"/>
            <pc:sldLayoutMk cId="2733037847" sldId="2147483649"/>
          </pc:sldLayoutMkLst>
        </pc:sldLayoutChg>
        <pc:sldLayoutChg chg="add">
          <pc:chgData name="Danish Hudani" userId="S::danish.hudani@astera.com::a38c985c-bb2f-4de3-bfe2-27e22c4c275a" providerId="AD" clId="Web-{1CCE86A3-2AFC-9857-0146-5FA0C269FD4C}" dt="2022-12-30T04:36:42.055" v="0"/>
          <pc:sldLayoutMkLst>
            <pc:docMk/>
            <pc:sldMasterMk cId="49185472" sldId="2147483648"/>
            <pc:sldLayoutMk cId="106115451" sldId="2147483650"/>
          </pc:sldLayoutMkLst>
        </pc:sldLayoutChg>
        <pc:sldLayoutChg chg="add">
          <pc:chgData name="Danish Hudani" userId="S::danish.hudani@astera.com::a38c985c-bb2f-4de3-bfe2-27e22c4c275a" providerId="AD" clId="Web-{1CCE86A3-2AFC-9857-0146-5FA0C269FD4C}" dt="2022-12-30T04:36:42.055" v="0"/>
          <pc:sldLayoutMkLst>
            <pc:docMk/>
            <pc:sldMasterMk cId="49185472" sldId="2147483648"/>
            <pc:sldLayoutMk cId="3848601058" sldId="2147483651"/>
          </pc:sldLayoutMkLst>
        </pc:sldLayoutChg>
        <pc:sldLayoutChg chg="add">
          <pc:chgData name="Danish Hudani" userId="S::danish.hudani@astera.com::a38c985c-bb2f-4de3-bfe2-27e22c4c275a" providerId="AD" clId="Web-{1CCE86A3-2AFC-9857-0146-5FA0C269FD4C}" dt="2022-12-30T04:36:42.055" v="0"/>
          <pc:sldLayoutMkLst>
            <pc:docMk/>
            <pc:sldMasterMk cId="49185472" sldId="2147483648"/>
            <pc:sldLayoutMk cId="3246059577" sldId="2147483652"/>
          </pc:sldLayoutMkLst>
        </pc:sldLayoutChg>
        <pc:sldLayoutChg chg="add">
          <pc:chgData name="Danish Hudani" userId="S::danish.hudani@astera.com::a38c985c-bb2f-4de3-bfe2-27e22c4c275a" providerId="AD" clId="Web-{1CCE86A3-2AFC-9857-0146-5FA0C269FD4C}" dt="2022-12-30T04:36:42.055" v="0"/>
          <pc:sldLayoutMkLst>
            <pc:docMk/>
            <pc:sldMasterMk cId="49185472" sldId="2147483648"/>
            <pc:sldLayoutMk cId="1437819440" sldId="2147483653"/>
          </pc:sldLayoutMkLst>
        </pc:sldLayoutChg>
        <pc:sldLayoutChg chg="add">
          <pc:chgData name="Danish Hudani" userId="S::danish.hudani@astera.com::a38c985c-bb2f-4de3-bfe2-27e22c4c275a" providerId="AD" clId="Web-{1CCE86A3-2AFC-9857-0146-5FA0C269FD4C}" dt="2022-12-30T04:36:42.055" v="0"/>
          <pc:sldLayoutMkLst>
            <pc:docMk/>
            <pc:sldMasterMk cId="49185472" sldId="2147483648"/>
            <pc:sldLayoutMk cId="3715632817" sldId="2147483654"/>
          </pc:sldLayoutMkLst>
        </pc:sldLayoutChg>
        <pc:sldLayoutChg chg="add">
          <pc:chgData name="Danish Hudani" userId="S::danish.hudani@astera.com::a38c985c-bb2f-4de3-bfe2-27e22c4c275a" providerId="AD" clId="Web-{1CCE86A3-2AFC-9857-0146-5FA0C269FD4C}" dt="2022-12-30T04:36:42.055" v="0"/>
          <pc:sldLayoutMkLst>
            <pc:docMk/>
            <pc:sldMasterMk cId="49185472" sldId="2147483648"/>
            <pc:sldLayoutMk cId="3777347104" sldId="2147483655"/>
          </pc:sldLayoutMkLst>
        </pc:sldLayoutChg>
        <pc:sldLayoutChg chg="add">
          <pc:chgData name="Danish Hudani" userId="S::danish.hudani@astera.com::a38c985c-bb2f-4de3-bfe2-27e22c4c275a" providerId="AD" clId="Web-{1CCE86A3-2AFC-9857-0146-5FA0C269FD4C}" dt="2022-12-30T04:36:42.055" v="0"/>
          <pc:sldLayoutMkLst>
            <pc:docMk/>
            <pc:sldMasterMk cId="49185472" sldId="2147483648"/>
            <pc:sldLayoutMk cId="3392161501" sldId="2147483656"/>
          </pc:sldLayoutMkLst>
        </pc:sldLayoutChg>
        <pc:sldLayoutChg chg="add">
          <pc:chgData name="Danish Hudani" userId="S::danish.hudani@astera.com::a38c985c-bb2f-4de3-bfe2-27e22c4c275a" providerId="AD" clId="Web-{1CCE86A3-2AFC-9857-0146-5FA0C269FD4C}" dt="2022-12-30T04:36:42.055" v="0"/>
          <pc:sldLayoutMkLst>
            <pc:docMk/>
            <pc:sldMasterMk cId="49185472" sldId="2147483648"/>
            <pc:sldLayoutMk cId="1099826547" sldId="2147483657"/>
          </pc:sldLayoutMkLst>
        </pc:sldLayoutChg>
        <pc:sldLayoutChg chg="add">
          <pc:chgData name="Danish Hudani" userId="S::danish.hudani@astera.com::a38c985c-bb2f-4de3-bfe2-27e22c4c275a" providerId="AD" clId="Web-{1CCE86A3-2AFC-9857-0146-5FA0C269FD4C}" dt="2022-12-30T04:36:42.055" v="0"/>
          <pc:sldLayoutMkLst>
            <pc:docMk/>
            <pc:sldMasterMk cId="49185472" sldId="2147483648"/>
            <pc:sldLayoutMk cId="1366424534" sldId="2147483658"/>
          </pc:sldLayoutMkLst>
        </pc:sldLayoutChg>
        <pc:sldLayoutChg chg="add">
          <pc:chgData name="Danish Hudani" userId="S::danish.hudani@astera.com::a38c985c-bb2f-4de3-bfe2-27e22c4c275a" providerId="AD" clId="Web-{1CCE86A3-2AFC-9857-0146-5FA0C269FD4C}" dt="2022-12-30T04:36:42.055" v="0"/>
          <pc:sldLayoutMkLst>
            <pc:docMk/>
            <pc:sldMasterMk cId="49185472" sldId="2147483648"/>
            <pc:sldLayoutMk cId="783711278" sldId="2147483659"/>
          </pc:sldLayoutMkLst>
        </pc:sldLayoutChg>
        <pc:sldLayoutChg chg="add">
          <pc:chgData name="Danish Hudani" userId="S::danish.hudani@astera.com::a38c985c-bb2f-4de3-bfe2-27e22c4c275a" providerId="AD" clId="Web-{1CCE86A3-2AFC-9857-0146-5FA0C269FD4C}" dt="2022-12-30T04:36:42.055" v="0"/>
          <pc:sldLayoutMkLst>
            <pc:docMk/>
            <pc:sldMasterMk cId="49185472" sldId="2147483648"/>
            <pc:sldLayoutMk cId="65098873" sldId="2147483660"/>
          </pc:sldLayoutMkLst>
        </pc:sldLayoutChg>
        <pc:sldLayoutChg chg="add">
          <pc:chgData name="Danish Hudani" userId="S::danish.hudani@astera.com::a38c985c-bb2f-4de3-bfe2-27e22c4c275a" providerId="AD" clId="Web-{1CCE86A3-2AFC-9857-0146-5FA0C269FD4C}" dt="2022-12-30T04:36:42.055" v="0"/>
          <pc:sldLayoutMkLst>
            <pc:docMk/>
            <pc:sldMasterMk cId="49185472" sldId="2147483648"/>
            <pc:sldLayoutMk cId="2920785385" sldId="2147483661"/>
          </pc:sldLayoutMkLst>
        </pc:sldLayoutChg>
      </pc:sldMasterChg>
      <pc:sldMasterChg chg="modSldLayout">
        <pc:chgData name="Danish Hudani" userId="S::danish.hudani@astera.com::a38c985c-bb2f-4de3-bfe2-27e22c4c275a" providerId="AD" clId="Web-{1CCE86A3-2AFC-9857-0146-5FA0C269FD4C}" dt="2022-12-30T04:36:42.055" v="0"/>
        <pc:sldMasterMkLst>
          <pc:docMk/>
          <pc:sldMasterMk cId="1573999695" sldId="2147483689"/>
        </pc:sldMasterMkLst>
        <pc:sldLayoutChg chg="replId">
          <pc:chgData name="Danish Hudani" userId="S::danish.hudani@astera.com::a38c985c-bb2f-4de3-bfe2-27e22c4c275a" providerId="AD" clId="Web-{1CCE86A3-2AFC-9857-0146-5FA0C269FD4C}" dt="2022-12-30T04:36:42.055" v="0"/>
          <pc:sldLayoutMkLst>
            <pc:docMk/>
            <pc:sldMasterMk cId="1573999695" sldId="2147483689"/>
            <pc:sldLayoutMk cId="2676572002" sldId="2147483700"/>
          </pc:sldLayoutMkLst>
        </pc:sldLayoutChg>
        <pc:sldLayoutChg chg="replId">
          <pc:chgData name="Danish Hudani" userId="S::danish.hudani@astera.com::a38c985c-bb2f-4de3-bfe2-27e22c4c275a" providerId="AD" clId="Web-{1CCE86A3-2AFC-9857-0146-5FA0C269FD4C}" dt="2022-12-30T04:36:42.055" v="0"/>
          <pc:sldLayoutMkLst>
            <pc:docMk/>
            <pc:sldMasterMk cId="1573999695" sldId="2147483689"/>
            <pc:sldLayoutMk cId="4154849840" sldId="2147483702"/>
          </pc:sldLayoutMkLst>
        </pc:sldLayoutChg>
      </pc:sldMasterChg>
      <pc:sldMasterChg chg="replId modSldLayout">
        <pc:chgData name="Danish Hudani" userId="S::danish.hudani@astera.com::a38c985c-bb2f-4de3-bfe2-27e22c4c275a" providerId="AD" clId="Web-{1CCE86A3-2AFC-9857-0146-5FA0C269FD4C}" dt="2022-12-30T04:36:42.055" v="0"/>
        <pc:sldMasterMkLst>
          <pc:docMk/>
          <pc:sldMasterMk cId="271087477" sldId="2147483699"/>
        </pc:sldMasterMkLst>
        <pc:sldLayoutChg chg="replId">
          <pc:chgData name="Danish Hudani" userId="S::danish.hudani@astera.com::a38c985c-bb2f-4de3-bfe2-27e22c4c275a" providerId="AD" clId="Web-{1CCE86A3-2AFC-9857-0146-5FA0C269FD4C}" dt="2022-12-30T04:36:42.055" v="0"/>
          <pc:sldLayoutMkLst>
            <pc:docMk/>
            <pc:sldMasterMk cId="271087477" sldId="2147483699"/>
            <pc:sldLayoutMk cId="1495391725" sldId="2147483701"/>
          </pc:sldLayoutMkLst>
        </pc:sldLayoutChg>
      </pc:sldMasterChg>
    </pc:docChg>
  </pc:docChgLst>
  <pc:docChgLst>
    <pc:chgData name="Danish Hudani" userId="S::danish.hudani@astera.com::a38c985c-bb2f-4de3-bfe2-27e22c4c275a" providerId="AD" clId="Web-{9A84217D-F0EE-6A95-FC54-E8121A8B0F03}"/>
    <pc:docChg chg="addSld delSld modSld modSection">
      <pc:chgData name="Danish Hudani" userId="S::danish.hudani@astera.com::a38c985c-bb2f-4de3-bfe2-27e22c4c275a" providerId="AD" clId="Web-{9A84217D-F0EE-6A95-FC54-E8121A8B0F03}" dt="2022-12-08T05:48:48.456" v="11"/>
      <pc:docMkLst>
        <pc:docMk/>
      </pc:docMkLst>
      <pc:sldChg chg="add del">
        <pc:chgData name="Danish Hudani" userId="S::danish.hudani@astera.com::a38c985c-bb2f-4de3-bfe2-27e22c4c275a" providerId="AD" clId="Web-{9A84217D-F0EE-6A95-FC54-E8121A8B0F03}" dt="2022-12-08T05:48:47.910" v="8"/>
        <pc:sldMkLst>
          <pc:docMk/>
          <pc:sldMk cId="466751182" sldId="274"/>
        </pc:sldMkLst>
      </pc:sldChg>
      <pc:sldChg chg="modSp">
        <pc:chgData name="Danish Hudani" userId="S::danish.hudani@astera.com::a38c985c-bb2f-4de3-bfe2-27e22c4c275a" providerId="AD" clId="Web-{9A84217D-F0EE-6A95-FC54-E8121A8B0F03}" dt="2022-12-08T05:48:45.097" v="7" actId="1076"/>
        <pc:sldMkLst>
          <pc:docMk/>
          <pc:sldMk cId="2558072613" sldId="285"/>
        </pc:sldMkLst>
        <pc:picChg chg="mod">
          <ac:chgData name="Danish Hudani" userId="S::danish.hudani@astera.com::a38c985c-bb2f-4de3-bfe2-27e22c4c275a" providerId="AD" clId="Web-{9A84217D-F0EE-6A95-FC54-E8121A8B0F03}" dt="2022-12-08T05:48:45.097" v="7" actId="1076"/>
          <ac:picMkLst>
            <pc:docMk/>
            <pc:sldMk cId="2558072613" sldId="285"/>
            <ac:picMk id="7" creationId="{84FA538C-5CEE-45B5-986C-E1120E918D37}"/>
          </ac:picMkLst>
        </pc:picChg>
      </pc:sldChg>
      <pc:sldChg chg="add del">
        <pc:chgData name="Danish Hudani" userId="S::danish.hudani@astera.com::a38c985c-bb2f-4de3-bfe2-27e22c4c275a" providerId="AD" clId="Web-{9A84217D-F0EE-6A95-FC54-E8121A8B0F03}" dt="2022-12-08T05:48:48.081" v="9"/>
        <pc:sldMkLst>
          <pc:docMk/>
          <pc:sldMk cId="716708228" sldId="291"/>
        </pc:sldMkLst>
      </pc:sldChg>
      <pc:sldChg chg="add del mod modShow">
        <pc:chgData name="Danish Hudani" userId="S::danish.hudani@astera.com::a38c985c-bb2f-4de3-bfe2-27e22c4c275a" providerId="AD" clId="Web-{9A84217D-F0EE-6A95-FC54-E8121A8B0F03}" dt="2022-12-08T05:48:48.300" v="10"/>
        <pc:sldMkLst>
          <pc:docMk/>
          <pc:sldMk cId="3134786286" sldId="292"/>
        </pc:sldMkLst>
      </pc:sldChg>
      <pc:sldChg chg="add del">
        <pc:chgData name="Danish Hudani" userId="S::danish.hudani@astera.com::a38c985c-bb2f-4de3-bfe2-27e22c4c275a" providerId="AD" clId="Web-{9A84217D-F0EE-6A95-FC54-E8121A8B0F03}" dt="2022-12-08T05:48:48.456" v="11"/>
        <pc:sldMkLst>
          <pc:docMk/>
          <pc:sldMk cId="1491054658" sldId="293"/>
        </pc:sldMkLst>
      </pc:sldChg>
    </pc:docChg>
  </pc:docChgLst>
  <pc:docChgLst>
    <pc:chgData name="Danish Hudani" userId="S::danish.hudani@astera.com::a38c985c-bb2f-4de3-bfe2-27e22c4c275a" providerId="AD" clId="Web-{A10ACBE0-5F7F-3F75-7319-B6CAFE790E15}"/>
    <pc:docChg chg="modSld">
      <pc:chgData name="Danish Hudani" userId="S::danish.hudani@astera.com::a38c985c-bb2f-4de3-bfe2-27e22c4c275a" providerId="AD" clId="Web-{A10ACBE0-5F7F-3F75-7319-B6CAFE790E15}" dt="2022-12-07T08:00:56.657" v="3" actId="1076"/>
      <pc:docMkLst>
        <pc:docMk/>
      </pc:docMkLst>
      <pc:sldChg chg="modSp">
        <pc:chgData name="Danish Hudani" userId="S::danish.hudani@astera.com::a38c985c-bb2f-4de3-bfe2-27e22c4c275a" providerId="AD" clId="Web-{A10ACBE0-5F7F-3F75-7319-B6CAFE790E15}" dt="2022-12-07T08:00:56.657" v="3" actId="1076"/>
        <pc:sldMkLst>
          <pc:docMk/>
          <pc:sldMk cId="2738404681" sldId="258"/>
        </pc:sldMkLst>
        <pc:spChg chg="mod">
          <ac:chgData name="Danish Hudani" userId="S::danish.hudani@astera.com::a38c985c-bb2f-4de3-bfe2-27e22c4c275a" providerId="AD" clId="Web-{A10ACBE0-5F7F-3F75-7319-B6CAFE790E15}" dt="2022-12-07T08:00:53.953" v="2" actId="1076"/>
          <ac:spMkLst>
            <pc:docMk/>
            <pc:sldMk cId="2738404681" sldId="258"/>
            <ac:spMk id="2" creationId="{7490526B-F734-46D6-B61A-75C4DAE030D0}"/>
          </ac:spMkLst>
        </pc:spChg>
        <pc:picChg chg="mod">
          <ac:chgData name="Danish Hudani" userId="S::danish.hudani@astera.com::a38c985c-bb2f-4de3-bfe2-27e22c4c275a" providerId="AD" clId="Web-{A10ACBE0-5F7F-3F75-7319-B6CAFE790E15}" dt="2022-12-07T08:00:56.657" v="3" actId="1076"/>
          <ac:picMkLst>
            <pc:docMk/>
            <pc:sldMk cId="2738404681" sldId="258"/>
            <ac:picMk id="1028" creationId="{BA4F7485-D00B-4E1E-AD09-272C3D6BEF96}"/>
          </ac:picMkLst>
        </pc:picChg>
      </pc:sldChg>
      <pc:sldChg chg="modSp">
        <pc:chgData name="Danish Hudani" userId="S::danish.hudani@astera.com::a38c985c-bb2f-4de3-bfe2-27e22c4c275a" providerId="AD" clId="Web-{A10ACBE0-5F7F-3F75-7319-B6CAFE790E15}" dt="2022-12-07T08:00:37.140" v="1" actId="1076"/>
        <pc:sldMkLst>
          <pc:docMk/>
          <pc:sldMk cId="3648853106" sldId="284"/>
        </pc:sldMkLst>
        <pc:spChg chg="mod">
          <ac:chgData name="Danish Hudani" userId="S::danish.hudani@astera.com::a38c985c-bb2f-4de3-bfe2-27e22c4c275a" providerId="AD" clId="Web-{A10ACBE0-5F7F-3F75-7319-B6CAFE790E15}" dt="2022-12-07T08:00:37.140" v="1" actId="1076"/>
          <ac:spMkLst>
            <pc:docMk/>
            <pc:sldMk cId="3648853106" sldId="284"/>
            <ac:spMk id="4" creationId="{69EFB265-CC86-E936-4E90-61C1719FE03E}"/>
          </ac:spMkLst>
        </pc:spChg>
      </pc:sldChg>
      <pc:sldChg chg="modSp">
        <pc:chgData name="Danish Hudani" userId="S::danish.hudani@astera.com::a38c985c-bb2f-4de3-bfe2-27e22c4c275a" providerId="AD" clId="Web-{A10ACBE0-5F7F-3F75-7319-B6CAFE790E15}" dt="2022-12-07T08:00:31.624" v="0" actId="1076"/>
        <pc:sldMkLst>
          <pc:docMk/>
          <pc:sldMk cId="2157448672" sldId="288"/>
        </pc:sldMkLst>
        <pc:spChg chg="mod">
          <ac:chgData name="Danish Hudani" userId="S::danish.hudani@astera.com::a38c985c-bb2f-4de3-bfe2-27e22c4c275a" providerId="AD" clId="Web-{A10ACBE0-5F7F-3F75-7319-B6CAFE790E15}" dt="2022-12-07T08:00:31.624" v="0" actId="1076"/>
          <ac:spMkLst>
            <pc:docMk/>
            <pc:sldMk cId="2157448672" sldId="288"/>
            <ac:spMk id="5" creationId="{93FF928A-4A8C-F114-F0D3-C275634A1C86}"/>
          </ac:spMkLst>
        </pc:spChg>
      </pc:sldChg>
    </pc:docChg>
  </pc:docChgLst>
  <pc:docChgLst>
    <pc:chgData name="Danish Hudani" userId="S::danish.hudani@astera.com::a38c985c-bb2f-4de3-bfe2-27e22c4c275a" providerId="AD" clId="Web-{999EDC29-4B4C-28E8-7423-1FB0077D14EA}"/>
    <pc:docChg chg="modSld">
      <pc:chgData name="Danish Hudani" userId="S::danish.hudani@astera.com::a38c985c-bb2f-4de3-bfe2-27e22c4c275a" providerId="AD" clId="Web-{999EDC29-4B4C-28E8-7423-1FB0077D14EA}" dt="2022-12-16T05:09:10.627" v="6" actId="1076"/>
      <pc:docMkLst>
        <pc:docMk/>
      </pc:docMkLst>
      <pc:sldChg chg="modSp">
        <pc:chgData name="Danish Hudani" userId="S::danish.hudani@astera.com::a38c985c-bb2f-4de3-bfe2-27e22c4c275a" providerId="AD" clId="Web-{999EDC29-4B4C-28E8-7423-1FB0077D14EA}" dt="2022-12-16T05:08:21.734" v="0" actId="20577"/>
        <pc:sldMkLst>
          <pc:docMk/>
          <pc:sldMk cId="3648853106" sldId="284"/>
        </pc:sldMkLst>
        <pc:spChg chg="mod">
          <ac:chgData name="Danish Hudani" userId="S::danish.hudani@astera.com::a38c985c-bb2f-4de3-bfe2-27e22c4c275a" providerId="AD" clId="Web-{999EDC29-4B4C-28E8-7423-1FB0077D14EA}" dt="2022-12-16T05:08:21.734" v="0" actId="20577"/>
          <ac:spMkLst>
            <pc:docMk/>
            <pc:sldMk cId="3648853106" sldId="284"/>
            <ac:spMk id="4" creationId="{69EFB265-CC86-E936-4E90-61C1719FE03E}"/>
          </ac:spMkLst>
        </pc:spChg>
      </pc:sldChg>
      <pc:sldChg chg="addSp modSp">
        <pc:chgData name="Danish Hudani" userId="S::danish.hudani@astera.com::a38c985c-bb2f-4de3-bfe2-27e22c4c275a" providerId="AD" clId="Web-{999EDC29-4B4C-28E8-7423-1FB0077D14EA}" dt="2022-12-16T05:09:10.627" v="6" actId="1076"/>
        <pc:sldMkLst>
          <pc:docMk/>
          <pc:sldMk cId="776465630" sldId="307"/>
        </pc:sldMkLst>
        <pc:grpChg chg="add mod">
          <ac:chgData name="Danish Hudani" userId="S::danish.hudani@astera.com::a38c985c-bb2f-4de3-bfe2-27e22c4c275a" providerId="AD" clId="Web-{999EDC29-4B4C-28E8-7423-1FB0077D14EA}" dt="2022-12-16T05:09:10.627" v="6" actId="1076"/>
          <ac:grpSpMkLst>
            <pc:docMk/>
            <pc:sldMk cId="776465630" sldId="307"/>
            <ac:grpSpMk id="23" creationId="{35471A66-8016-0D70-CD4C-90F6061B14B9}"/>
          </ac:grpSpMkLst>
        </pc:grpChg>
        <pc:grpChg chg="add mod">
          <ac:chgData name="Danish Hudani" userId="S::danish.hudani@astera.com::a38c985c-bb2f-4de3-bfe2-27e22c4c275a" providerId="AD" clId="Web-{999EDC29-4B4C-28E8-7423-1FB0077D14EA}" dt="2022-12-16T05:09:07.423" v="5" actId="1076"/>
          <ac:grpSpMkLst>
            <pc:docMk/>
            <pc:sldMk cId="776465630" sldId="307"/>
            <ac:grpSpMk id="24" creationId="{F2576CC0-8BBC-4D6B-8968-233CA5CAA803}"/>
          </ac:grpSpMkLst>
        </pc:grpChg>
      </pc:sldChg>
    </pc:docChg>
  </pc:docChgLst>
  <pc:docChgLst>
    <pc:chgData name="Danish Hudani" userId="S::danish.hudani@astera.com::a38c985c-bb2f-4de3-bfe2-27e22c4c275a" providerId="AD" clId="Web-{81D96180-C886-CA1E-6EE1-455E21107745}"/>
    <pc:docChg chg="modSld">
      <pc:chgData name="Danish Hudani" userId="S::danish.hudani@astera.com::a38c985c-bb2f-4de3-bfe2-27e22c4c275a" providerId="AD" clId="Web-{81D96180-C886-CA1E-6EE1-455E21107745}" dt="2022-12-07T06:04:58.669" v="0" actId="1076"/>
      <pc:docMkLst>
        <pc:docMk/>
      </pc:docMkLst>
      <pc:sldChg chg="modSp">
        <pc:chgData name="Danish Hudani" userId="S::danish.hudani@astera.com::a38c985c-bb2f-4de3-bfe2-27e22c4c275a" providerId="AD" clId="Web-{81D96180-C886-CA1E-6EE1-455E21107745}" dt="2022-12-07T06:04:58.669" v="0" actId="1076"/>
        <pc:sldMkLst>
          <pc:docMk/>
          <pc:sldMk cId="716708228" sldId="291"/>
        </pc:sldMkLst>
        <pc:spChg chg="mod">
          <ac:chgData name="Danish Hudani" userId="S::danish.hudani@astera.com::a38c985c-bb2f-4de3-bfe2-27e22c4c275a" providerId="AD" clId="Web-{81D96180-C886-CA1E-6EE1-455E21107745}" dt="2022-12-07T06:04:58.669" v="0" actId="1076"/>
          <ac:spMkLst>
            <pc:docMk/>
            <pc:sldMk cId="716708228" sldId="291"/>
            <ac:spMk id="3" creationId="{9AF06762-AAE7-AA62-C2D3-1EBD149B845E}"/>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1C6D97-13CF-4CF3-8C53-992003F70EB3}" type="doc">
      <dgm:prSet loTypeId="urn:microsoft.com/office/officeart/2005/8/layout/hierarchy2" loCatId="hierarchy" qsTypeId="urn:microsoft.com/office/officeart/2005/8/quickstyle/simple1" qsCatId="simple" csTypeId="urn:microsoft.com/office/officeart/2005/8/colors/colorful2" csCatId="colorful" phldr="0"/>
      <dgm:spPr/>
      <dgm:t>
        <a:bodyPr/>
        <a:lstStyle/>
        <a:p>
          <a:endParaRPr lang="en-PK"/>
        </a:p>
      </dgm:t>
    </dgm:pt>
    <dgm:pt modelId="{246B3E43-2879-4751-9F1B-8C7F2647F662}">
      <dgm:prSet phldrT="[Text]" phldr="1"/>
      <dgm:spPr/>
      <dgm:t>
        <a:bodyPr/>
        <a:lstStyle/>
        <a:p>
          <a:endParaRPr lang="en-PK"/>
        </a:p>
      </dgm:t>
    </dgm:pt>
    <dgm:pt modelId="{823927F2-A357-446C-90B4-ED78186EF379}" type="parTrans" cxnId="{F3DEEC16-7906-438A-A0B7-C1378B2F7115}">
      <dgm:prSet/>
      <dgm:spPr/>
      <dgm:t>
        <a:bodyPr/>
        <a:lstStyle/>
        <a:p>
          <a:endParaRPr lang="en-PK"/>
        </a:p>
      </dgm:t>
    </dgm:pt>
    <dgm:pt modelId="{FF4FAF7D-47C3-4523-A328-A733E020D67A}" type="sibTrans" cxnId="{F3DEEC16-7906-438A-A0B7-C1378B2F7115}">
      <dgm:prSet/>
      <dgm:spPr/>
      <dgm:t>
        <a:bodyPr/>
        <a:lstStyle/>
        <a:p>
          <a:endParaRPr lang="en-PK"/>
        </a:p>
      </dgm:t>
    </dgm:pt>
    <dgm:pt modelId="{D415BF7A-8381-459F-8637-57700D8F4454}">
      <dgm:prSet phldrT="[Text]" phldr="1"/>
      <dgm:spPr/>
      <dgm:t>
        <a:bodyPr/>
        <a:lstStyle/>
        <a:p>
          <a:endParaRPr lang="en-PK"/>
        </a:p>
      </dgm:t>
    </dgm:pt>
    <dgm:pt modelId="{D097DDD1-7384-43C1-ADA3-2CBF0BD59BE8}" type="parTrans" cxnId="{0BFC792F-763D-4BCC-8580-308A37E8BA4D}">
      <dgm:prSet/>
      <dgm:spPr/>
      <dgm:t>
        <a:bodyPr/>
        <a:lstStyle/>
        <a:p>
          <a:endParaRPr lang="en-PK"/>
        </a:p>
      </dgm:t>
    </dgm:pt>
    <dgm:pt modelId="{25656284-AA87-4B1D-A098-D9D9425C1419}" type="sibTrans" cxnId="{0BFC792F-763D-4BCC-8580-308A37E8BA4D}">
      <dgm:prSet/>
      <dgm:spPr/>
      <dgm:t>
        <a:bodyPr/>
        <a:lstStyle/>
        <a:p>
          <a:endParaRPr lang="en-PK"/>
        </a:p>
      </dgm:t>
    </dgm:pt>
    <dgm:pt modelId="{53FE6E88-604E-467A-980F-A3A7F0BD92C8}">
      <dgm:prSet phldrT="[Text]" phldr="1"/>
      <dgm:spPr/>
      <dgm:t>
        <a:bodyPr/>
        <a:lstStyle/>
        <a:p>
          <a:endParaRPr lang="en-PK"/>
        </a:p>
      </dgm:t>
    </dgm:pt>
    <dgm:pt modelId="{69530B87-0697-466B-8090-5C6528742707}" type="parTrans" cxnId="{2993811B-7420-4FE0-8DBD-869CE00F6459}">
      <dgm:prSet/>
      <dgm:spPr/>
      <dgm:t>
        <a:bodyPr/>
        <a:lstStyle/>
        <a:p>
          <a:endParaRPr lang="en-PK"/>
        </a:p>
      </dgm:t>
    </dgm:pt>
    <dgm:pt modelId="{EEBB6391-64BF-4F3E-BAF4-D491BFAA1C05}" type="sibTrans" cxnId="{2993811B-7420-4FE0-8DBD-869CE00F6459}">
      <dgm:prSet/>
      <dgm:spPr/>
      <dgm:t>
        <a:bodyPr/>
        <a:lstStyle/>
        <a:p>
          <a:endParaRPr lang="en-PK"/>
        </a:p>
      </dgm:t>
    </dgm:pt>
    <dgm:pt modelId="{BD00081E-E54F-4DF9-B701-6717BD06B626}">
      <dgm:prSet phldrT="[Text]" phldr="1"/>
      <dgm:spPr/>
      <dgm:t>
        <a:bodyPr/>
        <a:lstStyle/>
        <a:p>
          <a:endParaRPr lang="en-PK"/>
        </a:p>
      </dgm:t>
    </dgm:pt>
    <dgm:pt modelId="{C2DF6FAD-7D13-4D66-84F6-97A02205A830}" type="parTrans" cxnId="{72EB713E-BEDF-45AB-9F21-55B153F9FF22}">
      <dgm:prSet/>
      <dgm:spPr/>
      <dgm:t>
        <a:bodyPr/>
        <a:lstStyle/>
        <a:p>
          <a:endParaRPr lang="en-PK"/>
        </a:p>
      </dgm:t>
    </dgm:pt>
    <dgm:pt modelId="{52A886B9-005E-4582-A3D1-D7C99EF6F1B0}" type="sibTrans" cxnId="{72EB713E-BEDF-45AB-9F21-55B153F9FF22}">
      <dgm:prSet/>
      <dgm:spPr/>
      <dgm:t>
        <a:bodyPr/>
        <a:lstStyle/>
        <a:p>
          <a:endParaRPr lang="en-PK"/>
        </a:p>
      </dgm:t>
    </dgm:pt>
    <dgm:pt modelId="{91F2F303-F21E-4CEA-AB95-B4708E523D17}">
      <dgm:prSet phldrT="[Text]" phldr="1"/>
      <dgm:spPr/>
      <dgm:t>
        <a:bodyPr/>
        <a:lstStyle/>
        <a:p>
          <a:endParaRPr lang="en-PK"/>
        </a:p>
      </dgm:t>
    </dgm:pt>
    <dgm:pt modelId="{2C12C16A-6AD5-482A-ADA3-99F299C4D6F8}" type="parTrans" cxnId="{AFD3864C-C6CE-4956-8733-646CF5F6086B}">
      <dgm:prSet/>
      <dgm:spPr/>
      <dgm:t>
        <a:bodyPr/>
        <a:lstStyle/>
        <a:p>
          <a:endParaRPr lang="en-PK"/>
        </a:p>
      </dgm:t>
    </dgm:pt>
    <dgm:pt modelId="{FCE2D87E-EE86-4287-BD48-9F2D038E3093}" type="sibTrans" cxnId="{AFD3864C-C6CE-4956-8733-646CF5F6086B}">
      <dgm:prSet/>
      <dgm:spPr/>
      <dgm:t>
        <a:bodyPr/>
        <a:lstStyle/>
        <a:p>
          <a:endParaRPr lang="en-PK"/>
        </a:p>
      </dgm:t>
    </dgm:pt>
    <dgm:pt modelId="{F4604FCF-E755-4345-8666-75C34EE4F93A}">
      <dgm:prSet phldrT="[Text]" phldr="1"/>
      <dgm:spPr/>
      <dgm:t>
        <a:bodyPr/>
        <a:lstStyle/>
        <a:p>
          <a:endParaRPr lang="en-PK"/>
        </a:p>
      </dgm:t>
    </dgm:pt>
    <dgm:pt modelId="{45454778-49E2-4DAB-B528-7214F285628C}" type="parTrans" cxnId="{C4173427-E977-4E5D-9F77-FA6FEEB7EEAF}">
      <dgm:prSet/>
      <dgm:spPr/>
      <dgm:t>
        <a:bodyPr/>
        <a:lstStyle/>
        <a:p>
          <a:endParaRPr lang="en-PK"/>
        </a:p>
      </dgm:t>
    </dgm:pt>
    <dgm:pt modelId="{236292EB-E4A8-4524-8A48-A2BBF4D1D012}" type="sibTrans" cxnId="{C4173427-E977-4E5D-9F77-FA6FEEB7EEAF}">
      <dgm:prSet/>
      <dgm:spPr/>
      <dgm:t>
        <a:bodyPr/>
        <a:lstStyle/>
        <a:p>
          <a:endParaRPr lang="en-PK"/>
        </a:p>
      </dgm:t>
    </dgm:pt>
    <dgm:pt modelId="{F4058FF9-CBE8-41FA-9A67-1DD57DF4919B}" type="pres">
      <dgm:prSet presAssocID="{1C1C6D97-13CF-4CF3-8C53-992003F70EB3}" presName="diagram" presStyleCnt="0">
        <dgm:presLayoutVars>
          <dgm:chPref val="1"/>
          <dgm:dir/>
          <dgm:animOne val="branch"/>
          <dgm:animLvl val="lvl"/>
          <dgm:resizeHandles val="exact"/>
        </dgm:presLayoutVars>
      </dgm:prSet>
      <dgm:spPr/>
    </dgm:pt>
    <dgm:pt modelId="{2CAD75CD-3CF2-42A6-959D-58F0941087F5}" type="pres">
      <dgm:prSet presAssocID="{246B3E43-2879-4751-9F1B-8C7F2647F662}" presName="root1" presStyleCnt="0"/>
      <dgm:spPr/>
    </dgm:pt>
    <dgm:pt modelId="{97303D26-CB0C-45F9-A9F3-0C3C2EEF575F}" type="pres">
      <dgm:prSet presAssocID="{246B3E43-2879-4751-9F1B-8C7F2647F662}" presName="LevelOneTextNode" presStyleLbl="node0" presStyleIdx="0" presStyleCnt="1">
        <dgm:presLayoutVars>
          <dgm:chPref val="3"/>
        </dgm:presLayoutVars>
      </dgm:prSet>
      <dgm:spPr/>
    </dgm:pt>
    <dgm:pt modelId="{86C5E4CE-D1A4-4B01-B591-E421A89FE1CB}" type="pres">
      <dgm:prSet presAssocID="{246B3E43-2879-4751-9F1B-8C7F2647F662}" presName="level2hierChild" presStyleCnt="0"/>
      <dgm:spPr/>
    </dgm:pt>
    <dgm:pt modelId="{C3164427-EAFF-4074-B904-2AD112772788}" type="pres">
      <dgm:prSet presAssocID="{D097DDD1-7384-43C1-ADA3-2CBF0BD59BE8}" presName="conn2-1" presStyleLbl="parChTrans1D2" presStyleIdx="0" presStyleCnt="2"/>
      <dgm:spPr/>
    </dgm:pt>
    <dgm:pt modelId="{D426FD9B-A0F7-4000-9B42-6CF13C9AB5A3}" type="pres">
      <dgm:prSet presAssocID="{D097DDD1-7384-43C1-ADA3-2CBF0BD59BE8}" presName="connTx" presStyleLbl="parChTrans1D2" presStyleIdx="0" presStyleCnt="2"/>
      <dgm:spPr/>
    </dgm:pt>
    <dgm:pt modelId="{93877E06-3DCB-41F3-95E3-1639D446E5CC}" type="pres">
      <dgm:prSet presAssocID="{D415BF7A-8381-459F-8637-57700D8F4454}" presName="root2" presStyleCnt="0"/>
      <dgm:spPr/>
    </dgm:pt>
    <dgm:pt modelId="{2B3B352C-6DB1-45C9-80D1-4CFFC54C4E29}" type="pres">
      <dgm:prSet presAssocID="{D415BF7A-8381-459F-8637-57700D8F4454}" presName="LevelTwoTextNode" presStyleLbl="node2" presStyleIdx="0" presStyleCnt="2">
        <dgm:presLayoutVars>
          <dgm:chPref val="3"/>
        </dgm:presLayoutVars>
      </dgm:prSet>
      <dgm:spPr/>
    </dgm:pt>
    <dgm:pt modelId="{861726C3-856F-4A97-804C-9EC3C4BB6A06}" type="pres">
      <dgm:prSet presAssocID="{D415BF7A-8381-459F-8637-57700D8F4454}" presName="level3hierChild" presStyleCnt="0"/>
      <dgm:spPr/>
    </dgm:pt>
    <dgm:pt modelId="{AE40CE72-D991-46A6-A3A2-F8FC87AFC1B9}" type="pres">
      <dgm:prSet presAssocID="{69530B87-0697-466B-8090-5C6528742707}" presName="conn2-1" presStyleLbl="parChTrans1D3" presStyleIdx="0" presStyleCnt="3"/>
      <dgm:spPr/>
    </dgm:pt>
    <dgm:pt modelId="{792A8D64-7F1E-4F6C-B72F-7A8E8C3D3E2F}" type="pres">
      <dgm:prSet presAssocID="{69530B87-0697-466B-8090-5C6528742707}" presName="connTx" presStyleLbl="parChTrans1D3" presStyleIdx="0" presStyleCnt="3"/>
      <dgm:spPr/>
    </dgm:pt>
    <dgm:pt modelId="{6CCC1908-E841-4DCF-AC72-46A2F7346399}" type="pres">
      <dgm:prSet presAssocID="{53FE6E88-604E-467A-980F-A3A7F0BD92C8}" presName="root2" presStyleCnt="0"/>
      <dgm:spPr/>
    </dgm:pt>
    <dgm:pt modelId="{F8F83C99-B0EC-4575-900E-6960881B7660}" type="pres">
      <dgm:prSet presAssocID="{53FE6E88-604E-467A-980F-A3A7F0BD92C8}" presName="LevelTwoTextNode" presStyleLbl="node3" presStyleIdx="0" presStyleCnt="3">
        <dgm:presLayoutVars>
          <dgm:chPref val="3"/>
        </dgm:presLayoutVars>
      </dgm:prSet>
      <dgm:spPr/>
    </dgm:pt>
    <dgm:pt modelId="{9DC2975A-0DDE-4AB9-B5F0-ED59FE37280B}" type="pres">
      <dgm:prSet presAssocID="{53FE6E88-604E-467A-980F-A3A7F0BD92C8}" presName="level3hierChild" presStyleCnt="0"/>
      <dgm:spPr/>
    </dgm:pt>
    <dgm:pt modelId="{2CBB7692-12EE-4B87-8F36-B6C7299605A0}" type="pres">
      <dgm:prSet presAssocID="{C2DF6FAD-7D13-4D66-84F6-97A02205A830}" presName="conn2-1" presStyleLbl="parChTrans1D3" presStyleIdx="1" presStyleCnt="3"/>
      <dgm:spPr/>
    </dgm:pt>
    <dgm:pt modelId="{548474E7-B496-4437-A800-4CB51232F3B5}" type="pres">
      <dgm:prSet presAssocID="{C2DF6FAD-7D13-4D66-84F6-97A02205A830}" presName="connTx" presStyleLbl="parChTrans1D3" presStyleIdx="1" presStyleCnt="3"/>
      <dgm:spPr/>
    </dgm:pt>
    <dgm:pt modelId="{BFC7270D-D117-4797-9E72-2AC65A7DC57E}" type="pres">
      <dgm:prSet presAssocID="{BD00081E-E54F-4DF9-B701-6717BD06B626}" presName="root2" presStyleCnt="0"/>
      <dgm:spPr/>
    </dgm:pt>
    <dgm:pt modelId="{1AEC70A2-1033-487E-876E-A35A04DD4532}" type="pres">
      <dgm:prSet presAssocID="{BD00081E-E54F-4DF9-B701-6717BD06B626}" presName="LevelTwoTextNode" presStyleLbl="node3" presStyleIdx="1" presStyleCnt="3">
        <dgm:presLayoutVars>
          <dgm:chPref val="3"/>
        </dgm:presLayoutVars>
      </dgm:prSet>
      <dgm:spPr/>
    </dgm:pt>
    <dgm:pt modelId="{595BABC7-9B80-4B37-9C5D-8A94DA8F9DE6}" type="pres">
      <dgm:prSet presAssocID="{BD00081E-E54F-4DF9-B701-6717BD06B626}" presName="level3hierChild" presStyleCnt="0"/>
      <dgm:spPr/>
    </dgm:pt>
    <dgm:pt modelId="{6111200B-9D0E-45F7-A70E-2DC3DDEBC1CD}" type="pres">
      <dgm:prSet presAssocID="{2C12C16A-6AD5-482A-ADA3-99F299C4D6F8}" presName="conn2-1" presStyleLbl="parChTrans1D2" presStyleIdx="1" presStyleCnt="2"/>
      <dgm:spPr/>
    </dgm:pt>
    <dgm:pt modelId="{CE152D66-BB90-4263-8639-91FF3E770A18}" type="pres">
      <dgm:prSet presAssocID="{2C12C16A-6AD5-482A-ADA3-99F299C4D6F8}" presName="connTx" presStyleLbl="parChTrans1D2" presStyleIdx="1" presStyleCnt="2"/>
      <dgm:spPr/>
    </dgm:pt>
    <dgm:pt modelId="{CC12B219-8112-4230-8E61-60B25872694A}" type="pres">
      <dgm:prSet presAssocID="{91F2F303-F21E-4CEA-AB95-B4708E523D17}" presName="root2" presStyleCnt="0"/>
      <dgm:spPr/>
    </dgm:pt>
    <dgm:pt modelId="{63030F20-3CD6-4E49-B923-5675D9D0DF47}" type="pres">
      <dgm:prSet presAssocID="{91F2F303-F21E-4CEA-AB95-B4708E523D17}" presName="LevelTwoTextNode" presStyleLbl="node2" presStyleIdx="1" presStyleCnt="2">
        <dgm:presLayoutVars>
          <dgm:chPref val="3"/>
        </dgm:presLayoutVars>
      </dgm:prSet>
      <dgm:spPr/>
    </dgm:pt>
    <dgm:pt modelId="{05925278-510A-4965-AD60-91F67789EE1E}" type="pres">
      <dgm:prSet presAssocID="{91F2F303-F21E-4CEA-AB95-B4708E523D17}" presName="level3hierChild" presStyleCnt="0"/>
      <dgm:spPr/>
    </dgm:pt>
    <dgm:pt modelId="{115E6DD9-34A4-47EB-83BB-E8B88A3044D0}" type="pres">
      <dgm:prSet presAssocID="{45454778-49E2-4DAB-B528-7214F285628C}" presName="conn2-1" presStyleLbl="parChTrans1D3" presStyleIdx="2" presStyleCnt="3"/>
      <dgm:spPr/>
    </dgm:pt>
    <dgm:pt modelId="{F943F952-3190-49C3-B87B-973B2CC04BF2}" type="pres">
      <dgm:prSet presAssocID="{45454778-49E2-4DAB-B528-7214F285628C}" presName="connTx" presStyleLbl="parChTrans1D3" presStyleIdx="2" presStyleCnt="3"/>
      <dgm:spPr/>
    </dgm:pt>
    <dgm:pt modelId="{C764C9DF-4D39-4730-879B-C0F3D6D8D277}" type="pres">
      <dgm:prSet presAssocID="{F4604FCF-E755-4345-8666-75C34EE4F93A}" presName="root2" presStyleCnt="0"/>
      <dgm:spPr/>
    </dgm:pt>
    <dgm:pt modelId="{13F68431-D71F-4472-9CD2-C84F040A1D7B}" type="pres">
      <dgm:prSet presAssocID="{F4604FCF-E755-4345-8666-75C34EE4F93A}" presName="LevelTwoTextNode" presStyleLbl="node3" presStyleIdx="2" presStyleCnt="3">
        <dgm:presLayoutVars>
          <dgm:chPref val="3"/>
        </dgm:presLayoutVars>
      </dgm:prSet>
      <dgm:spPr/>
    </dgm:pt>
    <dgm:pt modelId="{69956227-102F-43B8-89ED-9F0A34CAD2BA}" type="pres">
      <dgm:prSet presAssocID="{F4604FCF-E755-4345-8666-75C34EE4F93A}" presName="level3hierChild" presStyleCnt="0"/>
      <dgm:spPr/>
    </dgm:pt>
  </dgm:ptLst>
  <dgm:cxnLst>
    <dgm:cxn modelId="{0BBB5E11-CAC8-474C-9542-878989361713}" type="presOf" srcId="{69530B87-0697-466B-8090-5C6528742707}" destId="{792A8D64-7F1E-4F6C-B72F-7A8E8C3D3E2F}" srcOrd="1" destOrd="0" presId="urn:microsoft.com/office/officeart/2005/8/layout/hierarchy2"/>
    <dgm:cxn modelId="{F3DEEC16-7906-438A-A0B7-C1378B2F7115}" srcId="{1C1C6D97-13CF-4CF3-8C53-992003F70EB3}" destId="{246B3E43-2879-4751-9F1B-8C7F2647F662}" srcOrd="0" destOrd="0" parTransId="{823927F2-A357-446C-90B4-ED78186EF379}" sibTransId="{FF4FAF7D-47C3-4523-A328-A733E020D67A}"/>
    <dgm:cxn modelId="{2993811B-7420-4FE0-8DBD-869CE00F6459}" srcId="{D415BF7A-8381-459F-8637-57700D8F4454}" destId="{53FE6E88-604E-467A-980F-A3A7F0BD92C8}" srcOrd="0" destOrd="0" parTransId="{69530B87-0697-466B-8090-5C6528742707}" sibTransId="{EEBB6391-64BF-4F3E-BAF4-D491BFAA1C05}"/>
    <dgm:cxn modelId="{51A0CD1E-9311-4F38-9C8B-0E489FF07BE4}" type="presOf" srcId="{C2DF6FAD-7D13-4D66-84F6-97A02205A830}" destId="{2CBB7692-12EE-4B87-8F36-B6C7299605A0}" srcOrd="0" destOrd="0" presId="urn:microsoft.com/office/officeart/2005/8/layout/hierarchy2"/>
    <dgm:cxn modelId="{C4173427-E977-4E5D-9F77-FA6FEEB7EEAF}" srcId="{91F2F303-F21E-4CEA-AB95-B4708E523D17}" destId="{F4604FCF-E755-4345-8666-75C34EE4F93A}" srcOrd="0" destOrd="0" parTransId="{45454778-49E2-4DAB-B528-7214F285628C}" sibTransId="{236292EB-E4A8-4524-8A48-A2BBF4D1D012}"/>
    <dgm:cxn modelId="{0BFC792F-763D-4BCC-8580-308A37E8BA4D}" srcId="{246B3E43-2879-4751-9F1B-8C7F2647F662}" destId="{D415BF7A-8381-459F-8637-57700D8F4454}" srcOrd="0" destOrd="0" parTransId="{D097DDD1-7384-43C1-ADA3-2CBF0BD59BE8}" sibTransId="{25656284-AA87-4B1D-A098-D9D9425C1419}"/>
    <dgm:cxn modelId="{DF9B0C39-8948-4024-8697-86D67CB79EF8}" type="presOf" srcId="{D415BF7A-8381-459F-8637-57700D8F4454}" destId="{2B3B352C-6DB1-45C9-80D1-4CFFC54C4E29}" srcOrd="0" destOrd="0" presId="urn:microsoft.com/office/officeart/2005/8/layout/hierarchy2"/>
    <dgm:cxn modelId="{72EB713E-BEDF-45AB-9F21-55B153F9FF22}" srcId="{D415BF7A-8381-459F-8637-57700D8F4454}" destId="{BD00081E-E54F-4DF9-B701-6717BD06B626}" srcOrd="1" destOrd="0" parTransId="{C2DF6FAD-7D13-4D66-84F6-97A02205A830}" sibTransId="{52A886B9-005E-4582-A3D1-D7C99EF6F1B0}"/>
    <dgm:cxn modelId="{E0DB9140-C1E2-40E4-9B91-F4B310A22089}" type="presOf" srcId="{2C12C16A-6AD5-482A-ADA3-99F299C4D6F8}" destId="{CE152D66-BB90-4263-8639-91FF3E770A18}" srcOrd="1" destOrd="0" presId="urn:microsoft.com/office/officeart/2005/8/layout/hierarchy2"/>
    <dgm:cxn modelId="{D907BD64-C142-4E2E-97F9-4F393694228C}" type="presOf" srcId="{F4604FCF-E755-4345-8666-75C34EE4F93A}" destId="{13F68431-D71F-4472-9CD2-C84F040A1D7B}" srcOrd="0" destOrd="0" presId="urn:microsoft.com/office/officeart/2005/8/layout/hierarchy2"/>
    <dgm:cxn modelId="{AFD3864C-C6CE-4956-8733-646CF5F6086B}" srcId="{246B3E43-2879-4751-9F1B-8C7F2647F662}" destId="{91F2F303-F21E-4CEA-AB95-B4708E523D17}" srcOrd="1" destOrd="0" parTransId="{2C12C16A-6AD5-482A-ADA3-99F299C4D6F8}" sibTransId="{FCE2D87E-EE86-4287-BD48-9F2D038E3093}"/>
    <dgm:cxn modelId="{3F504E82-6C7C-4A1D-A64E-D97C0480B38C}" type="presOf" srcId="{D097DDD1-7384-43C1-ADA3-2CBF0BD59BE8}" destId="{D426FD9B-A0F7-4000-9B42-6CF13C9AB5A3}" srcOrd="1" destOrd="0" presId="urn:microsoft.com/office/officeart/2005/8/layout/hierarchy2"/>
    <dgm:cxn modelId="{92364DA3-A68F-4F5B-AE0B-8126E7042AF2}" type="presOf" srcId="{246B3E43-2879-4751-9F1B-8C7F2647F662}" destId="{97303D26-CB0C-45F9-A9F3-0C3C2EEF575F}" srcOrd="0" destOrd="0" presId="urn:microsoft.com/office/officeart/2005/8/layout/hierarchy2"/>
    <dgm:cxn modelId="{916F43AD-F8B0-4434-AEBA-F5F5BC20E58F}" type="presOf" srcId="{91F2F303-F21E-4CEA-AB95-B4708E523D17}" destId="{63030F20-3CD6-4E49-B923-5675D9D0DF47}" srcOrd="0" destOrd="0" presId="urn:microsoft.com/office/officeart/2005/8/layout/hierarchy2"/>
    <dgm:cxn modelId="{6AEBA1AD-210A-4B62-BF3A-16729B507B90}" type="presOf" srcId="{2C12C16A-6AD5-482A-ADA3-99F299C4D6F8}" destId="{6111200B-9D0E-45F7-A70E-2DC3DDEBC1CD}" srcOrd="0" destOrd="0" presId="urn:microsoft.com/office/officeart/2005/8/layout/hierarchy2"/>
    <dgm:cxn modelId="{53E8F2AF-0257-497D-97E1-1E9FC81AFFAD}" type="presOf" srcId="{69530B87-0697-466B-8090-5C6528742707}" destId="{AE40CE72-D991-46A6-A3A2-F8FC87AFC1B9}" srcOrd="0" destOrd="0" presId="urn:microsoft.com/office/officeart/2005/8/layout/hierarchy2"/>
    <dgm:cxn modelId="{9DDDD7C3-8F08-45DB-A74C-5C6E68C4C56C}" type="presOf" srcId="{1C1C6D97-13CF-4CF3-8C53-992003F70EB3}" destId="{F4058FF9-CBE8-41FA-9A67-1DD57DF4919B}" srcOrd="0" destOrd="0" presId="urn:microsoft.com/office/officeart/2005/8/layout/hierarchy2"/>
    <dgm:cxn modelId="{6C56CBC9-C579-4CAE-8314-D088547FE65D}" type="presOf" srcId="{BD00081E-E54F-4DF9-B701-6717BD06B626}" destId="{1AEC70A2-1033-487E-876E-A35A04DD4532}" srcOrd="0" destOrd="0" presId="urn:microsoft.com/office/officeart/2005/8/layout/hierarchy2"/>
    <dgm:cxn modelId="{347FB0CF-9F6D-4CE4-A244-FC0D587CF064}" type="presOf" srcId="{C2DF6FAD-7D13-4D66-84F6-97A02205A830}" destId="{548474E7-B496-4437-A800-4CB51232F3B5}" srcOrd="1" destOrd="0" presId="urn:microsoft.com/office/officeart/2005/8/layout/hierarchy2"/>
    <dgm:cxn modelId="{D50019DF-0A0A-41A3-BB82-49A51D89208D}" type="presOf" srcId="{45454778-49E2-4DAB-B528-7214F285628C}" destId="{115E6DD9-34A4-47EB-83BB-E8B88A3044D0}" srcOrd="0" destOrd="0" presId="urn:microsoft.com/office/officeart/2005/8/layout/hierarchy2"/>
    <dgm:cxn modelId="{F86DC0EA-0DEA-48E3-BF30-FDBA187DFD40}" type="presOf" srcId="{45454778-49E2-4DAB-B528-7214F285628C}" destId="{F943F952-3190-49C3-B87B-973B2CC04BF2}" srcOrd="1" destOrd="0" presId="urn:microsoft.com/office/officeart/2005/8/layout/hierarchy2"/>
    <dgm:cxn modelId="{FF8D31F2-4D83-47ED-820D-06677ED3829A}" type="presOf" srcId="{53FE6E88-604E-467A-980F-A3A7F0BD92C8}" destId="{F8F83C99-B0EC-4575-900E-6960881B7660}" srcOrd="0" destOrd="0" presId="urn:microsoft.com/office/officeart/2005/8/layout/hierarchy2"/>
    <dgm:cxn modelId="{775531F6-A424-44E5-BE2A-0A562397F13B}" type="presOf" srcId="{D097DDD1-7384-43C1-ADA3-2CBF0BD59BE8}" destId="{C3164427-EAFF-4074-B904-2AD112772788}" srcOrd="0" destOrd="0" presId="urn:microsoft.com/office/officeart/2005/8/layout/hierarchy2"/>
    <dgm:cxn modelId="{DBEA4FCF-4B67-4C87-9E7F-D8753DD1AF69}" type="presParOf" srcId="{F4058FF9-CBE8-41FA-9A67-1DD57DF4919B}" destId="{2CAD75CD-3CF2-42A6-959D-58F0941087F5}" srcOrd="0" destOrd="0" presId="urn:microsoft.com/office/officeart/2005/8/layout/hierarchy2"/>
    <dgm:cxn modelId="{09360F83-68EE-4FD8-B655-2D6EB26DED50}" type="presParOf" srcId="{2CAD75CD-3CF2-42A6-959D-58F0941087F5}" destId="{97303D26-CB0C-45F9-A9F3-0C3C2EEF575F}" srcOrd="0" destOrd="0" presId="urn:microsoft.com/office/officeart/2005/8/layout/hierarchy2"/>
    <dgm:cxn modelId="{12656853-69D1-4E3E-92E3-992E1A0C6BC0}" type="presParOf" srcId="{2CAD75CD-3CF2-42A6-959D-58F0941087F5}" destId="{86C5E4CE-D1A4-4B01-B591-E421A89FE1CB}" srcOrd="1" destOrd="0" presId="urn:microsoft.com/office/officeart/2005/8/layout/hierarchy2"/>
    <dgm:cxn modelId="{64626314-176B-4794-9741-684C3D1EF124}" type="presParOf" srcId="{86C5E4CE-D1A4-4B01-B591-E421A89FE1CB}" destId="{C3164427-EAFF-4074-B904-2AD112772788}" srcOrd="0" destOrd="0" presId="urn:microsoft.com/office/officeart/2005/8/layout/hierarchy2"/>
    <dgm:cxn modelId="{A1AF737E-5264-48EB-955D-BA1F99FD4BF3}" type="presParOf" srcId="{C3164427-EAFF-4074-B904-2AD112772788}" destId="{D426FD9B-A0F7-4000-9B42-6CF13C9AB5A3}" srcOrd="0" destOrd="0" presId="urn:microsoft.com/office/officeart/2005/8/layout/hierarchy2"/>
    <dgm:cxn modelId="{37E5CCD3-547B-45C4-A006-41558AE81F9E}" type="presParOf" srcId="{86C5E4CE-D1A4-4B01-B591-E421A89FE1CB}" destId="{93877E06-3DCB-41F3-95E3-1639D446E5CC}" srcOrd="1" destOrd="0" presId="urn:microsoft.com/office/officeart/2005/8/layout/hierarchy2"/>
    <dgm:cxn modelId="{83787FBE-93E9-4B46-9597-FBE261028145}" type="presParOf" srcId="{93877E06-3DCB-41F3-95E3-1639D446E5CC}" destId="{2B3B352C-6DB1-45C9-80D1-4CFFC54C4E29}" srcOrd="0" destOrd="0" presId="urn:microsoft.com/office/officeart/2005/8/layout/hierarchy2"/>
    <dgm:cxn modelId="{7D165943-B3EC-4AFC-894A-AA93B98FD42D}" type="presParOf" srcId="{93877E06-3DCB-41F3-95E3-1639D446E5CC}" destId="{861726C3-856F-4A97-804C-9EC3C4BB6A06}" srcOrd="1" destOrd="0" presId="urn:microsoft.com/office/officeart/2005/8/layout/hierarchy2"/>
    <dgm:cxn modelId="{414A7CFF-F13F-4E65-862A-4B34BA67A5D1}" type="presParOf" srcId="{861726C3-856F-4A97-804C-9EC3C4BB6A06}" destId="{AE40CE72-D991-46A6-A3A2-F8FC87AFC1B9}" srcOrd="0" destOrd="0" presId="urn:microsoft.com/office/officeart/2005/8/layout/hierarchy2"/>
    <dgm:cxn modelId="{11EF3047-CFD3-403E-A162-FEB42217DA66}" type="presParOf" srcId="{AE40CE72-D991-46A6-A3A2-F8FC87AFC1B9}" destId="{792A8D64-7F1E-4F6C-B72F-7A8E8C3D3E2F}" srcOrd="0" destOrd="0" presId="urn:microsoft.com/office/officeart/2005/8/layout/hierarchy2"/>
    <dgm:cxn modelId="{8CE03550-4882-46B2-9E76-A23D6C962746}" type="presParOf" srcId="{861726C3-856F-4A97-804C-9EC3C4BB6A06}" destId="{6CCC1908-E841-4DCF-AC72-46A2F7346399}" srcOrd="1" destOrd="0" presId="urn:microsoft.com/office/officeart/2005/8/layout/hierarchy2"/>
    <dgm:cxn modelId="{66E30D6A-ED90-4F6E-9E1B-D087FBFE67D5}" type="presParOf" srcId="{6CCC1908-E841-4DCF-AC72-46A2F7346399}" destId="{F8F83C99-B0EC-4575-900E-6960881B7660}" srcOrd="0" destOrd="0" presId="urn:microsoft.com/office/officeart/2005/8/layout/hierarchy2"/>
    <dgm:cxn modelId="{C4D00BB5-1E7C-46E1-9CFC-1E40BC2473CC}" type="presParOf" srcId="{6CCC1908-E841-4DCF-AC72-46A2F7346399}" destId="{9DC2975A-0DDE-4AB9-B5F0-ED59FE37280B}" srcOrd="1" destOrd="0" presId="urn:microsoft.com/office/officeart/2005/8/layout/hierarchy2"/>
    <dgm:cxn modelId="{6BD2A45D-CE41-44E2-937C-C832031EE5A9}" type="presParOf" srcId="{861726C3-856F-4A97-804C-9EC3C4BB6A06}" destId="{2CBB7692-12EE-4B87-8F36-B6C7299605A0}" srcOrd="2" destOrd="0" presId="urn:microsoft.com/office/officeart/2005/8/layout/hierarchy2"/>
    <dgm:cxn modelId="{EC512114-A24B-4E64-B287-47205FC478EC}" type="presParOf" srcId="{2CBB7692-12EE-4B87-8F36-B6C7299605A0}" destId="{548474E7-B496-4437-A800-4CB51232F3B5}" srcOrd="0" destOrd="0" presId="urn:microsoft.com/office/officeart/2005/8/layout/hierarchy2"/>
    <dgm:cxn modelId="{FE636F2C-F9B6-4668-842B-C9AE919FEF66}" type="presParOf" srcId="{861726C3-856F-4A97-804C-9EC3C4BB6A06}" destId="{BFC7270D-D117-4797-9E72-2AC65A7DC57E}" srcOrd="3" destOrd="0" presId="urn:microsoft.com/office/officeart/2005/8/layout/hierarchy2"/>
    <dgm:cxn modelId="{11C387E5-2F56-4F4E-8422-8792D1FA97B9}" type="presParOf" srcId="{BFC7270D-D117-4797-9E72-2AC65A7DC57E}" destId="{1AEC70A2-1033-487E-876E-A35A04DD4532}" srcOrd="0" destOrd="0" presId="urn:microsoft.com/office/officeart/2005/8/layout/hierarchy2"/>
    <dgm:cxn modelId="{2677AD0B-7001-47DE-82CC-9D2ADB27C149}" type="presParOf" srcId="{BFC7270D-D117-4797-9E72-2AC65A7DC57E}" destId="{595BABC7-9B80-4B37-9C5D-8A94DA8F9DE6}" srcOrd="1" destOrd="0" presId="urn:microsoft.com/office/officeart/2005/8/layout/hierarchy2"/>
    <dgm:cxn modelId="{2C369F1B-9235-4A7D-9972-6CA3BDBFCDF6}" type="presParOf" srcId="{86C5E4CE-D1A4-4B01-B591-E421A89FE1CB}" destId="{6111200B-9D0E-45F7-A70E-2DC3DDEBC1CD}" srcOrd="2" destOrd="0" presId="urn:microsoft.com/office/officeart/2005/8/layout/hierarchy2"/>
    <dgm:cxn modelId="{7844FD4B-EDDF-4F37-A8D4-A3DFC8479523}" type="presParOf" srcId="{6111200B-9D0E-45F7-A70E-2DC3DDEBC1CD}" destId="{CE152D66-BB90-4263-8639-91FF3E770A18}" srcOrd="0" destOrd="0" presId="urn:microsoft.com/office/officeart/2005/8/layout/hierarchy2"/>
    <dgm:cxn modelId="{DEACCB7C-1DDE-4455-BA1C-0D6A5E59976D}" type="presParOf" srcId="{86C5E4CE-D1A4-4B01-B591-E421A89FE1CB}" destId="{CC12B219-8112-4230-8E61-60B25872694A}" srcOrd="3" destOrd="0" presId="urn:microsoft.com/office/officeart/2005/8/layout/hierarchy2"/>
    <dgm:cxn modelId="{5BCF50CC-8156-4283-A503-9649F961295D}" type="presParOf" srcId="{CC12B219-8112-4230-8E61-60B25872694A}" destId="{63030F20-3CD6-4E49-B923-5675D9D0DF47}" srcOrd="0" destOrd="0" presId="urn:microsoft.com/office/officeart/2005/8/layout/hierarchy2"/>
    <dgm:cxn modelId="{042F5E98-409E-4525-9087-32523EDE6FBA}" type="presParOf" srcId="{CC12B219-8112-4230-8E61-60B25872694A}" destId="{05925278-510A-4965-AD60-91F67789EE1E}" srcOrd="1" destOrd="0" presId="urn:microsoft.com/office/officeart/2005/8/layout/hierarchy2"/>
    <dgm:cxn modelId="{3315FAB6-BA87-4C59-AE4B-E3C6FF24DEB4}" type="presParOf" srcId="{05925278-510A-4965-AD60-91F67789EE1E}" destId="{115E6DD9-34A4-47EB-83BB-E8B88A3044D0}" srcOrd="0" destOrd="0" presId="urn:microsoft.com/office/officeart/2005/8/layout/hierarchy2"/>
    <dgm:cxn modelId="{B473B497-0C3A-42BC-B8AF-B12525174284}" type="presParOf" srcId="{115E6DD9-34A4-47EB-83BB-E8B88A3044D0}" destId="{F943F952-3190-49C3-B87B-973B2CC04BF2}" srcOrd="0" destOrd="0" presId="urn:microsoft.com/office/officeart/2005/8/layout/hierarchy2"/>
    <dgm:cxn modelId="{D2DFA13D-DA79-497B-B3A2-D2B90EBA88C3}" type="presParOf" srcId="{05925278-510A-4965-AD60-91F67789EE1E}" destId="{C764C9DF-4D39-4730-879B-C0F3D6D8D277}" srcOrd="1" destOrd="0" presId="urn:microsoft.com/office/officeart/2005/8/layout/hierarchy2"/>
    <dgm:cxn modelId="{5F1F02EC-9639-42AE-BE27-C449E4136DDB}" type="presParOf" srcId="{C764C9DF-4D39-4730-879B-C0F3D6D8D277}" destId="{13F68431-D71F-4472-9CD2-C84F040A1D7B}" srcOrd="0" destOrd="0" presId="urn:microsoft.com/office/officeart/2005/8/layout/hierarchy2"/>
    <dgm:cxn modelId="{FFE06422-9265-4F68-BD95-F937C51E11CB}" type="presParOf" srcId="{C764C9DF-4D39-4730-879B-C0F3D6D8D277}" destId="{69956227-102F-43B8-89ED-9F0A34CAD2B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C1C6D97-13CF-4CF3-8C53-992003F70EB3}" type="doc">
      <dgm:prSet loTypeId="urn:microsoft.com/office/officeart/2005/8/layout/hierarchy2" loCatId="hierarchy" qsTypeId="urn:microsoft.com/office/officeart/2005/8/quickstyle/simple1" qsCatId="simple" csTypeId="urn:microsoft.com/office/officeart/2005/8/colors/colorful2" csCatId="colorful" phldr="0"/>
      <dgm:spPr/>
      <dgm:t>
        <a:bodyPr/>
        <a:lstStyle/>
        <a:p>
          <a:endParaRPr lang="en-PK"/>
        </a:p>
      </dgm:t>
    </dgm:pt>
    <dgm:pt modelId="{246B3E43-2879-4751-9F1B-8C7F2647F662}">
      <dgm:prSet phldrT="[Text]" phldr="1"/>
      <dgm:spPr/>
      <dgm:t>
        <a:bodyPr/>
        <a:lstStyle/>
        <a:p>
          <a:endParaRPr lang="en-PK"/>
        </a:p>
      </dgm:t>
    </dgm:pt>
    <dgm:pt modelId="{823927F2-A357-446C-90B4-ED78186EF379}" type="parTrans" cxnId="{F3DEEC16-7906-438A-A0B7-C1378B2F7115}">
      <dgm:prSet/>
      <dgm:spPr/>
      <dgm:t>
        <a:bodyPr/>
        <a:lstStyle/>
        <a:p>
          <a:endParaRPr lang="en-PK"/>
        </a:p>
      </dgm:t>
    </dgm:pt>
    <dgm:pt modelId="{FF4FAF7D-47C3-4523-A328-A733E020D67A}" type="sibTrans" cxnId="{F3DEEC16-7906-438A-A0B7-C1378B2F7115}">
      <dgm:prSet/>
      <dgm:spPr/>
      <dgm:t>
        <a:bodyPr/>
        <a:lstStyle/>
        <a:p>
          <a:endParaRPr lang="en-PK"/>
        </a:p>
      </dgm:t>
    </dgm:pt>
    <dgm:pt modelId="{D415BF7A-8381-459F-8637-57700D8F4454}">
      <dgm:prSet phldrT="[Text]" phldr="1"/>
      <dgm:spPr/>
      <dgm:t>
        <a:bodyPr/>
        <a:lstStyle/>
        <a:p>
          <a:endParaRPr lang="en-PK"/>
        </a:p>
      </dgm:t>
    </dgm:pt>
    <dgm:pt modelId="{D097DDD1-7384-43C1-ADA3-2CBF0BD59BE8}" type="parTrans" cxnId="{0BFC792F-763D-4BCC-8580-308A37E8BA4D}">
      <dgm:prSet/>
      <dgm:spPr/>
      <dgm:t>
        <a:bodyPr/>
        <a:lstStyle/>
        <a:p>
          <a:endParaRPr lang="en-PK"/>
        </a:p>
      </dgm:t>
    </dgm:pt>
    <dgm:pt modelId="{25656284-AA87-4B1D-A098-D9D9425C1419}" type="sibTrans" cxnId="{0BFC792F-763D-4BCC-8580-308A37E8BA4D}">
      <dgm:prSet/>
      <dgm:spPr/>
      <dgm:t>
        <a:bodyPr/>
        <a:lstStyle/>
        <a:p>
          <a:endParaRPr lang="en-PK"/>
        </a:p>
      </dgm:t>
    </dgm:pt>
    <dgm:pt modelId="{53FE6E88-604E-467A-980F-A3A7F0BD92C8}">
      <dgm:prSet phldrT="[Text]" phldr="1"/>
      <dgm:spPr/>
      <dgm:t>
        <a:bodyPr/>
        <a:lstStyle/>
        <a:p>
          <a:endParaRPr lang="en-PK"/>
        </a:p>
      </dgm:t>
    </dgm:pt>
    <dgm:pt modelId="{69530B87-0697-466B-8090-5C6528742707}" type="parTrans" cxnId="{2993811B-7420-4FE0-8DBD-869CE00F6459}">
      <dgm:prSet/>
      <dgm:spPr/>
      <dgm:t>
        <a:bodyPr/>
        <a:lstStyle/>
        <a:p>
          <a:endParaRPr lang="en-PK"/>
        </a:p>
      </dgm:t>
    </dgm:pt>
    <dgm:pt modelId="{EEBB6391-64BF-4F3E-BAF4-D491BFAA1C05}" type="sibTrans" cxnId="{2993811B-7420-4FE0-8DBD-869CE00F6459}">
      <dgm:prSet/>
      <dgm:spPr/>
      <dgm:t>
        <a:bodyPr/>
        <a:lstStyle/>
        <a:p>
          <a:endParaRPr lang="en-PK"/>
        </a:p>
      </dgm:t>
    </dgm:pt>
    <dgm:pt modelId="{BD00081E-E54F-4DF9-B701-6717BD06B626}">
      <dgm:prSet phldrT="[Text]" phldr="1"/>
      <dgm:spPr/>
      <dgm:t>
        <a:bodyPr/>
        <a:lstStyle/>
        <a:p>
          <a:endParaRPr lang="en-PK"/>
        </a:p>
      </dgm:t>
    </dgm:pt>
    <dgm:pt modelId="{C2DF6FAD-7D13-4D66-84F6-97A02205A830}" type="parTrans" cxnId="{72EB713E-BEDF-45AB-9F21-55B153F9FF22}">
      <dgm:prSet/>
      <dgm:spPr/>
      <dgm:t>
        <a:bodyPr/>
        <a:lstStyle/>
        <a:p>
          <a:endParaRPr lang="en-PK"/>
        </a:p>
      </dgm:t>
    </dgm:pt>
    <dgm:pt modelId="{52A886B9-005E-4582-A3D1-D7C99EF6F1B0}" type="sibTrans" cxnId="{72EB713E-BEDF-45AB-9F21-55B153F9FF22}">
      <dgm:prSet/>
      <dgm:spPr/>
      <dgm:t>
        <a:bodyPr/>
        <a:lstStyle/>
        <a:p>
          <a:endParaRPr lang="en-PK"/>
        </a:p>
      </dgm:t>
    </dgm:pt>
    <dgm:pt modelId="{91F2F303-F21E-4CEA-AB95-B4708E523D17}">
      <dgm:prSet phldrT="[Text]" phldr="1"/>
      <dgm:spPr/>
      <dgm:t>
        <a:bodyPr/>
        <a:lstStyle/>
        <a:p>
          <a:endParaRPr lang="en-PK"/>
        </a:p>
      </dgm:t>
    </dgm:pt>
    <dgm:pt modelId="{2C12C16A-6AD5-482A-ADA3-99F299C4D6F8}" type="parTrans" cxnId="{AFD3864C-C6CE-4956-8733-646CF5F6086B}">
      <dgm:prSet/>
      <dgm:spPr/>
      <dgm:t>
        <a:bodyPr/>
        <a:lstStyle/>
        <a:p>
          <a:endParaRPr lang="en-PK"/>
        </a:p>
      </dgm:t>
    </dgm:pt>
    <dgm:pt modelId="{FCE2D87E-EE86-4287-BD48-9F2D038E3093}" type="sibTrans" cxnId="{AFD3864C-C6CE-4956-8733-646CF5F6086B}">
      <dgm:prSet/>
      <dgm:spPr/>
      <dgm:t>
        <a:bodyPr/>
        <a:lstStyle/>
        <a:p>
          <a:endParaRPr lang="en-PK"/>
        </a:p>
      </dgm:t>
    </dgm:pt>
    <dgm:pt modelId="{F4604FCF-E755-4345-8666-75C34EE4F93A}">
      <dgm:prSet phldrT="[Text]" phldr="1"/>
      <dgm:spPr/>
      <dgm:t>
        <a:bodyPr/>
        <a:lstStyle/>
        <a:p>
          <a:endParaRPr lang="en-PK"/>
        </a:p>
      </dgm:t>
    </dgm:pt>
    <dgm:pt modelId="{45454778-49E2-4DAB-B528-7214F285628C}" type="parTrans" cxnId="{C4173427-E977-4E5D-9F77-FA6FEEB7EEAF}">
      <dgm:prSet/>
      <dgm:spPr/>
      <dgm:t>
        <a:bodyPr/>
        <a:lstStyle/>
        <a:p>
          <a:endParaRPr lang="en-PK"/>
        </a:p>
      </dgm:t>
    </dgm:pt>
    <dgm:pt modelId="{236292EB-E4A8-4524-8A48-A2BBF4D1D012}" type="sibTrans" cxnId="{C4173427-E977-4E5D-9F77-FA6FEEB7EEAF}">
      <dgm:prSet/>
      <dgm:spPr/>
      <dgm:t>
        <a:bodyPr/>
        <a:lstStyle/>
        <a:p>
          <a:endParaRPr lang="en-PK"/>
        </a:p>
      </dgm:t>
    </dgm:pt>
    <dgm:pt modelId="{F4058FF9-CBE8-41FA-9A67-1DD57DF4919B}" type="pres">
      <dgm:prSet presAssocID="{1C1C6D97-13CF-4CF3-8C53-992003F70EB3}" presName="diagram" presStyleCnt="0">
        <dgm:presLayoutVars>
          <dgm:chPref val="1"/>
          <dgm:dir/>
          <dgm:animOne val="branch"/>
          <dgm:animLvl val="lvl"/>
          <dgm:resizeHandles val="exact"/>
        </dgm:presLayoutVars>
      </dgm:prSet>
      <dgm:spPr/>
    </dgm:pt>
    <dgm:pt modelId="{2CAD75CD-3CF2-42A6-959D-58F0941087F5}" type="pres">
      <dgm:prSet presAssocID="{246B3E43-2879-4751-9F1B-8C7F2647F662}" presName="root1" presStyleCnt="0"/>
      <dgm:spPr/>
    </dgm:pt>
    <dgm:pt modelId="{97303D26-CB0C-45F9-A9F3-0C3C2EEF575F}" type="pres">
      <dgm:prSet presAssocID="{246B3E43-2879-4751-9F1B-8C7F2647F662}" presName="LevelOneTextNode" presStyleLbl="node0" presStyleIdx="0" presStyleCnt="1">
        <dgm:presLayoutVars>
          <dgm:chPref val="3"/>
        </dgm:presLayoutVars>
      </dgm:prSet>
      <dgm:spPr/>
    </dgm:pt>
    <dgm:pt modelId="{86C5E4CE-D1A4-4B01-B591-E421A89FE1CB}" type="pres">
      <dgm:prSet presAssocID="{246B3E43-2879-4751-9F1B-8C7F2647F662}" presName="level2hierChild" presStyleCnt="0"/>
      <dgm:spPr/>
    </dgm:pt>
    <dgm:pt modelId="{C3164427-EAFF-4074-B904-2AD112772788}" type="pres">
      <dgm:prSet presAssocID="{D097DDD1-7384-43C1-ADA3-2CBF0BD59BE8}" presName="conn2-1" presStyleLbl="parChTrans1D2" presStyleIdx="0" presStyleCnt="2"/>
      <dgm:spPr/>
    </dgm:pt>
    <dgm:pt modelId="{D426FD9B-A0F7-4000-9B42-6CF13C9AB5A3}" type="pres">
      <dgm:prSet presAssocID="{D097DDD1-7384-43C1-ADA3-2CBF0BD59BE8}" presName="connTx" presStyleLbl="parChTrans1D2" presStyleIdx="0" presStyleCnt="2"/>
      <dgm:spPr/>
    </dgm:pt>
    <dgm:pt modelId="{93877E06-3DCB-41F3-95E3-1639D446E5CC}" type="pres">
      <dgm:prSet presAssocID="{D415BF7A-8381-459F-8637-57700D8F4454}" presName="root2" presStyleCnt="0"/>
      <dgm:spPr/>
    </dgm:pt>
    <dgm:pt modelId="{2B3B352C-6DB1-45C9-80D1-4CFFC54C4E29}" type="pres">
      <dgm:prSet presAssocID="{D415BF7A-8381-459F-8637-57700D8F4454}" presName="LevelTwoTextNode" presStyleLbl="node2" presStyleIdx="0" presStyleCnt="2">
        <dgm:presLayoutVars>
          <dgm:chPref val="3"/>
        </dgm:presLayoutVars>
      </dgm:prSet>
      <dgm:spPr/>
    </dgm:pt>
    <dgm:pt modelId="{861726C3-856F-4A97-804C-9EC3C4BB6A06}" type="pres">
      <dgm:prSet presAssocID="{D415BF7A-8381-459F-8637-57700D8F4454}" presName="level3hierChild" presStyleCnt="0"/>
      <dgm:spPr/>
    </dgm:pt>
    <dgm:pt modelId="{AE40CE72-D991-46A6-A3A2-F8FC87AFC1B9}" type="pres">
      <dgm:prSet presAssocID="{69530B87-0697-466B-8090-5C6528742707}" presName="conn2-1" presStyleLbl="parChTrans1D3" presStyleIdx="0" presStyleCnt="3"/>
      <dgm:spPr/>
    </dgm:pt>
    <dgm:pt modelId="{792A8D64-7F1E-4F6C-B72F-7A8E8C3D3E2F}" type="pres">
      <dgm:prSet presAssocID="{69530B87-0697-466B-8090-5C6528742707}" presName="connTx" presStyleLbl="parChTrans1D3" presStyleIdx="0" presStyleCnt="3"/>
      <dgm:spPr/>
    </dgm:pt>
    <dgm:pt modelId="{6CCC1908-E841-4DCF-AC72-46A2F7346399}" type="pres">
      <dgm:prSet presAssocID="{53FE6E88-604E-467A-980F-A3A7F0BD92C8}" presName="root2" presStyleCnt="0"/>
      <dgm:spPr/>
    </dgm:pt>
    <dgm:pt modelId="{F8F83C99-B0EC-4575-900E-6960881B7660}" type="pres">
      <dgm:prSet presAssocID="{53FE6E88-604E-467A-980F-A3A7F0BD92C8}" presName="LevelTwoTextNode" presStyleLbl="node3" presStyleIdx="0" presStyleCnt="3">
        <dgm:presLayoutVars>
          <dgm:chPref val="3"/>
        </dgm:presLayoutVars>
      </dgm:prSet>
      <dgm:spPr/>
    </dgm:pt>
    <dgm:pt modelId="{9DC2975A-0DDE-4AB9-B5F0-ED59FE37280B}" type="pres">
      <dgm:prSet presAssocID="{53FE6E88-604E-467A-980F-A3A7F0BD92C8}" presName="level3hierChild" presStyleCnt="0"/>
      <dgm:spPr/>
    </dgm:pt>
    <dgm:pt modelId="{2CBB7692-12EE-4B87-8F36-B6C7299605A0}" type="pres">
      <dgm:prSet presAssocID="{C2DF6FAD-7D13-4D66-84F6-97A02205A830}" presName="conn2-1" presStyleLbl="parChTrans1D3" presStyleIdx="1" presStyleCnt="3"/>
      <dgm:spPr/>
    </dgm:pt>
    <dgm:pt modelId="{548474E7-B496-4437-A800-4CB51232F3B5}" type="pres">
      <dgm:prSet presAssocID="{C2DF6FAD-7D13-4D66-84F6-97A02205A830}" presName="connTx" presStyleLbl="parChTrans1D3" presStyleIdx="1" presStyleCnt="3"/>
      <dgm:spPr/>
    </dgm:pt>
    <dgm:pt modelId="{BFC7270D-D117-4797-9E72-2AC65A7DC57E}" type="pres">
      <dgm:prSet presAssocID="{BD00081E-E54F-4DF9-B701-6717BD06B626}" presName="root2" presStyleCnt="0"/>
      <dgm:spPr/>
    </dgm:pt>
    <dgm:pt modelId="{1AEC70A2-1033-487E-876E-A35A04DD4532}" type="pres">
      <dgm:prSet presAssocID="{BD00081E-E54F-4DF9-B701-6717BD06B626}" presName="LevelTwoTextNode" presStyleLbl="node3" presStyleIdx="1" presStyleCnt="3">
        <dgm:presLayoutVars>
          <dgm:chPref val="3"/>
        </dgm:presLayoutVars>
      </dgm:prSet>
      <dgm:spPr/>
    </dgm:pt>
    <dgm:pt modelId="{595BABC7-9B80-4B37-9C5D-8A94DA8F9DE6}" type="pres">
      <dgm:prSet presAssocID="{BD00081E-E54F-4DF9-B701-6717BD06B626}" presName="level3hierChild" presStyleCnt="0"/>
      <dgm:spPr/>
    </dgm:pt>
    <dgm:pt modelId="{6111200B-9D0E-45F7-A70E-2DC3DDEBC1CD}" type="pres">
      <dgm:prSet presAssocID="{2C12C16A-6AD5-482A-ADA3-99F299C4D6F8}" presName="conn2-1" presStyleLbl="parChTrans1D2" presStyleIdx="1" presStyleCnt="2"/>
      <dgm:spPr/>
    </dgm:pt>
    <dgm:pt modelId="{CE152D66-BB90-4263-8639-91FF3E770A18}" type="pres">
      <dgm:prSet presAssocID="{2C12C16A-6AD5-482A-ADA3-99F299C4D6F8}" presName="connTx" presStyleLbl="parChTrans1D2" presStyleIdx="1" presStyleCnt="2"/>
      <dgm:spPr/>
    </dgm:pt>
    <dgm:pt modelId="{CC12B219-8112-4230-8E61-60B25872694A}" type="pres">
      <dgm:prSet presAssocID="{91F2F303-F21E-4CEA-AB95-B4708E523D17}" presName="root2" presStyleCnt="0"/>
      <dgm:spPr/>
    </dgm:pt>
    <dgm:pt modelId="{63030F20-3CD6-4E49-B923-5675D9D0DF47}" type="pres">
      <dgm:prSet presAssocID="{91F2F303-F21E-4CEA-AB95-B4708E523D17}" presName="LevelTwoTextNode" presStyleLbl="node2" presStyleIdx="1" presStyleCnt="2">
        <dgm:presLayoutVars>
          <dgm:chPref val="3"/>
        </dgm:presLayoutVars>
      </dgm:prSet>
      <dgm:spPr/>
    </dgm:pt>
    <dgm:pt modelId="{05925278-510A-4965-AD60-91F67789EE1E}" type="pres">
      <dgm:prSet presAssocID="{91F2F303-F21E-4CEA-AB95-B4708E523D17}" presName="level3hierChild" presStyleCnt="0"/>
      <dgm:spPr/>
    </dgm:pt>
    <dgm:pt modelId="{115E6DD9-34A4-47EB-83BB-E8B88A3044D0}" type="pres">
      <dgm:prSet presAssocID="{45454778-49E2-4DAB-B528-7214F285628C}" presName="conn2-1" presStyleLbl="parChTrans1D3" presStyleIdx="2" presStyleCnt="3"/>
      <dgm:spPr/>
    </dgm:pt>
    <dgm:pt modelId="{F943F952-3190-49C3-B87B-973B2CC04BF2}" type="pres">
      <dgm:prSet presAssocID="{45454778-49E2-4DAB-B528-7214F285628C}" presName="connTx" presStyleLbl="parChTrans1D3" presStyleIdx="2" presStyleCnt="3"/>
      <dgm:spPr/>
    </dgm:pt>
    <dgm:pt modelId="{C764C9DF-4D39-4730-879B-C0F3D6D8D277}" type="pres">
      <dgm:prSet presAssocID="{F4604FCF-E755-4345-8666-75C34EE4F93A}" presName="root2" presStyleCnt="0"/>
      <dgm:spPr/>
    </dgm:pt>
    <dgm:pt modelId="{13F68431-D71F-4472-9CD2-C84F040A1D7B}" type="pres">
      <dgm:prSet presAssocID="{F4604FCF-E755-4345-8666-75C34EE4F93A}" presName="LevelTwoTextNode" presStyleLbl="node3" presStyleIdx="2" presStyleCnt="3">
        <dgm:presLayoutVars>
          <dgm:chPref val="3"/>
        </dgm:presLayoutVars>
      </dgm:prSet>
      <dgm:spPr/>
    </dgm:pt>
    <dgm:pt modelId="{69956227-102F-43B8-89ED-9F0A34CAD2BA}" type="pres">
      <dgm:prSet presAssocID="{F4604FCF-E755-4345-8666-75C34EE4F93A}" presName="level3hierChild" presStyleCnt="0"/>
      <dgm:spPr/>
    </dgm:pt>
  </dgm:ptLst>
  <dgm:cxnLst>
    <dgm:cxn modelId="{0BBB5E11-CAC8-474C-9542-878989361713}" type="presOf" srcId="{69530B87-0697-466B-8090-5C6528742707}" destId="{792A8D64-7F1E-4F6C-B72F-7A8E8C3D3E2F}" srcOrd="1" destOrd="0" presId="urn:microsoft.com/office/officeart/2005/8/layout/hierarchy2"/>
    <dgm:cxn modelId="{F3DEEC16-7906-438A-A0B7-C1378B2F7115}" srcId="{1C1C6D97-13CF-4CF3-8C53-992003F70EB3}" destId="{246B3E43-2879-4751-9F1B-8C7F2647F662}" srcOrd="0" destOrd="0" parTransId="{823927F2-A357-446C-90B4-ED78186EF379}" sibTransId="{FF4FAF7D-47C3-4523-A328-A733E020D67A}"/>
    <dgm:cxn modelId="{2993811B-7420-4FE0-8DBD-869CE00F6459}" srcId="{D415BF7A-8381-459F-8637-57700D8F4454}" destId="{53FE6E88-604E-467A-980F-A3A7F0BD92C8}" srcOrd="0" destOrd="0" parTransId="{69530B87-0697-466B-8090-5C6528742707}" sibTransId="{EEBB6391-64BF-4F3E-BAF4-D491BFAA1C05}"/>
    <dgm:cxn modelId="{51A0CD1E-9311-4F38-9C8B-0E489FF07BE4}" type="presOf" srcId="{C2DF6FAD-7D13-4D66-84F6-97A02205A830}" destId="{2CBB7692-12EE-4B87-8F36-B6C7299605A0}" srcOrd="0" destOrd="0" presId="urn:microsoft.com/office/officeart/2005/8/layout/hierarchy2"/>
    <dgm:cxn modelId="{C4173427-E977-4E5D-9F77-FA6FEEB7EEAF}" srcId="{91F2F303-F21E-4CEA-AB95-B4708E523D17}" destId="{F4604FCF-E755-4345-8666-75C34EE4F93A}" srcOrd="0" destOrd="0" parTransId="{45454778-49E2-4DAB-B528-7214F285628C}" sibTransId="{236292EB-E4A8-4524-8A48-A2BBF4D1D012}"/>
    <dgm:cxn modelId="{0BFC792F-763D-4BCC-8580-308A37E8BA4D}" srcId="{246B3E43-2879-4751-9F1B-8C7F2647F662}" destId="{D415BF7A-8381-459F-8637-57700D8F4454}" srcOrd="0" destOrd="0" parTransId="{D097DDD1-7384-43C1-ADA3-2CBF0BD59BE8}" sibTransId="{25656284-AA87-4B1D-A098-D9D9425C1419}"/>
    <dgm:cxn modelId="{DF9B0C39-8948-4024-8697-86D67CB79EF8}" type="presOf" srcId="{D415BF7A-8381-459F-8637-57700D8F4454}" destId="{2B3B352C-6DB1-45C9-80D1-4CFFC54C4E29}" srcOrd="0" destOrd="0" presId="urn:microsoft.com/office/officeart/2005/8/layout/hierarchy2"/>
    <dgm:cxn modelId="{72EB713E-BEDF-45AB-9F21-55B153F9FF22}" srcId="{D415BF7A-8381-459F-8637-57700D8F4454}" destId="{BD00081E-E54F-4DF9-B701-6717BD06B626}" srcOrd="1" destOrd="0" parTransId="{C2DF6FAD-7D13-4D66-84F6-97A02205A830}" sibTransId="{52A886B9-005E-4582-A3D1-D7C99EF6F1B0}"/>
    <dgm:cxn modelId="{E0DB9140-C1E2-40E4-9B91-F4B310A22089}" type="presOf" srcId="{2C12C16A-6AD5-482A-ADA3-99F299C4D6F8}" destId="{CE152D66-BB90-4263-8639-91FF3E770A18}" srcOrd="1" destOrd="0" presId="urn:microsoft.com/office/officeart/2005/8/layout/hierarchy2"/>
    <dgm:cxn modelId="{D907BD64-C142-4E2E-97F9-4F393694228C}" type="presOf" srcId="{F4604FCF-E755-4345-8666-75C34EE4F93A}" destId="{13F68431-D71F-4472-9CD2-C84F040A1D7B}" srcOrd="0" destOrd="0" presId="urn:microsoft.com/office/officeart/2005/8/layout/hierarchy2"/>
    <dgm:cxn modelId="{AFD3864C-C6CE-4956-8733-646CF5F6086B}" srcId="{246B3E43-2879-4751-9F1B-8C7F2647F662}" destId="{91F2F303-F21E-4CEA-AB95-B4708E523D17}" srcOrd="1" destOrd="0" parTransId="{2C12C16A-6AD5-482A-ADA3-99F299C4D6F8}" sibTransId="{FCE2D87E-EE86-4287-BD48-9F2D038E3093}"/>
    <dgm:cxn modelId="{3F504E82-6C7C-4A1D-A64E-D97C0480B38C}" type="presOf" srcId="{D097DDD1-7384-43C1-ADA3-2CBF0BD59BE8}" destId="{D426FD9B-A0F7-4000-9B42-6CF13C9AB5A3}" srcOrd="1" destOrd="0" presId="urn:microsoft.com/office/officeart/2005/8/layout/hierarchy2"/>
    <dgm:cxn modelId="{92364DA3-A68F-4F5B-AE0B-8126E7042AF2}" type="presOf" srcId="{246B3E43-2879-4751-9F1B-8C7F2647F662}" destId="{97303D26-CB0C-45F9-A9F3-0C3C2EEF575F}" srcOrd="0" destOrd="0" presId="urn:microsoft.com/office/officeart/2005/8/layout/hierarchy2"/>
    <dgm:cxn modelId="{916F43AD-F8B0-4434-AEBA-F5F5BC20E58F}" type="presOf" srcId="{91F2F303-F21E-4CEA-AB95-B4708E523D17}" destId="{63030F20-3CD6-4E49-B923-5675D9D0DF47}" srcOrd="0" destOrd="0" presId="urn:microsoft.com/office/officeart/2005/8/layout/hierarchy2"/>
    <dgm:cxn modelId="{6AEBA1AD-210A-4B62-BF3A-16729B507B90}" type="presOf" srcId="{2C12C16A-6AD5-482A-ADA3-99F299C4D6F8}" destId="{6111200B-9D0E-45F7-A70E-2DC3DDEBC1CD}" srcOrd="0" destOrd="0" presId="urn:microsoft.com/office/officeart/2005/8/layout/hierarchy2"/>
    <dgm:cxn modelId="{53E8F2AF-0257-497D-97E1-1E9FC81AFFAD}" type="presOf" srcId="{69530B87-0697-466B-8090-5C6528742707}" destId="{AE40CE72-D991-46A6-A3A2-F8FC87AFC1B9}" srcOrd="0" destOrd="0" presId="urn:microsoft.com/office/officeart/2005/8/layout/hierarchy2"/>
    <dgm:cxn modelId="{9DDDD7C3-8F08-45DB-A74C-5C6E68C4C56C}" type="presOf" srcId="{1C1C6D97-13CF-4CF3-8C53-992003F70EB3}" destId="{F4058FF9-CBE8-41FA-9A67-1DD57DF4919B}" srcOrd="0" destOrd="0" presId="urn:microsoft.com/office/officeart/2005/8/layout/hierarchy2"/>
    <dgm:cxn modelId="{6C56CBC9-C579-4CAE-8314-D088547FE65D}" type="presOf" srcId="{BD00081E-E54F-4DF9-B701-6717BD06B626}" destId="{1AEC70A2-1033-487E-876E-A35A04DD4532}" srcOrd="0" destOrd="0" presId="urn:microsoft.com/office/officeart/2005/8/layout/hierarchy2"/>
    <dgm:cxn modelId="{347FB0CF-9F6D-4CE4-A244-FC0D587CF064}" type="presOf" srcId="{C2DF6FAD-7D13-4D66-84F6-97A02205A830}" destId="{548474E7-B496-4437-A800-4CB51232F3B5}" srcOrd="1" destOrd="0" presId="urn:microsoft.com/office/officeart/2005/8/layout/hierarchy2"/>
    <dgm:cxn modelId="{D50019DF-0A0A-41A3-BB82-49A51D89208D}" type="presOf" srcId="{45454778-49E2-4DAB-B528-7214F285628C}" destId="{115E6DD9-34A4-47EB-83BB-E8B88A3044D0}" srcOrd="0" destOrd="0" presId="urn:microsoft.com/office/officeart/2005/8/layout/hierarchy2"/>
    <dgm:cxn modelId="{F86DC0EA-0DEA-48E3-BF30-FDBA187DFD40}" type="presOf" srcId="{45454778-49E2-4DAB-B528-7214F285628C}" destId="{F943F952-3190-49C3-B87B-973B2CC04BF2}" srcOrd="1" destOrd="0" presId="urn:microsoft.com/office/officeart/2005/8/layout/hierarchy2"/>
    <dgm:cxn modelId="{FF8D31F2-4D83-47ED-820D-06677ED3829A}" type="presOf" srcId="{53FE6E88-604E-467A-980F-A3A7F0BD92C8}" destId="{F8F83C99-B0EC-4575-900E-6960881B7660}" srcOrd="0" destOrd="0" presId="urn:microsoft.com/office/officeart/2005/8/layout/hierarchy2"/>
    <dgm:cxn modelId="{775531F6-A424-44E5-BE2A-0A562397F13B}" type="presOf" srcId="{D097DDD1-7384-43C1-ADA3-2CBF0BD59BE8}" destId="{C3164427-EAFF-4074-B904-2AD112772788}" srcOrd="0" destOrd="0" presId="urn:microsoft.com/office/officeart/2005/8/layout/hierarchy2"/>
    <dgm:cxn modelId="{DBEA4FCF-4B67-4C87-9E7F-D8753DD1AF69}" type="presParOf" srcId="{F4058FF9-CBE8-41FA-9A67-1DD57DF4919B}" destId="{2CAD75CD-3CF2-42A6-959D-58F0941087F5}" srcOrd="0" destOrd="0" presId="urn:microsoft.com/office/officeart/2005/8/layout/hierarchy2"/>
    <dgm:cxn modelId="{09360F83-68EE-4FD8-B655-2D6EB26DED50}" type="presParOf" srcId="{2CAD75CD-3CF2-42A6-959D-58F0941087F5}" destId="{97303D26-CB0C-45F9-A9F3-0C3C2EEF575F}" srcOrd="0" destOrd="0" presId="urn:microsoft.com/office/officeart/2005/8/layout/hierarchy2"/>
    <dgm:cxn modelId="{12656853-69D1-4E3E-92E3-992E1A0C6BC0}" type="presParOf" srcId="{2CAD75CD-3CF2-42A6-959D-58F0941087F5}" destId="{86C5E4CE-D1A4-4B01-B591-E421A89FE1CB}" srcOrd="1" destOrd="0" presId="urn:microsoft.com/office/officeart/2005/8/layout/hierarchy2"/>
    <dgm:cxn modelId="{64626314-176B-4794-9741-684C3D1EF124}" type="presParOf" srcId="{86C5E4CE-D1A4-4B01-B591-E421A89FE1CB}" destId="{C3164427-EAFF-4074-B904-2AD112772788}" srcOrd="0" destOrd="0" presId="urn:microsoft.com/office/officeart/2005/8/layout/hierarchy2"/>
    <dgm:cxn modelId="{A1AF737E-5264-48EB-955D-BA1F99FD4BF3}" type="presParOf" srcId="{C3164427-EAFF-4074-B904-2AD112772788}" destId="{D426FD9B-A0F7-4000-9B42-6CF13C9AB5A3}" srcOrd="0" destOrd="0" presId="urn:microsoft.com/office/officeart/2005/8/layout/hierarchy2"/>
    <dgm:cxn modelId="{37E5CCD3-547B-45C4-A006-41558AE81F9E}" type="presParOf" srcId="{86C5E4CE-D1A4-4B01-B591-E421A89FE1CB}" destId="{93877E06-3DCB-41F3-95E3-1639D446E5CC}" srcOrd="1" destOrd="0" presId="urn:microsoft.com/office/officeart/2005/8/layout/hierarchy2"/>
    <dgm:cxn modelId="{83787FBE-93E9-4B46-9597-FBE261028145}" type="presParOf" srcId="{93877E06-3DCB-41F3-95E3-1639D446E5CC}" destId="{2B3B352C-6DB1-45C9-80D1-4CFFC54C4E29}" srcOrd="0" destOrd="0" presId="urn:microsoft.com/office/officeart/2005/8/layout/hierarchy2"/>
    <dgm:cxn modelId="{7D165943-B3EC-4AFC-894A-AA93B98FD42D}" type="presParOf" srcId="{93877E06-3DCB-41F3-95E3-1639D446E5CC}" destId="{861726C3-856F-4A97-804C-9EC3C4BB6A06}" srcOrd="1" destOrd="0" presId="urn:microsoft.com/office/officeart/2005/8/layout/hierarchy2"/>
    <dgm:cxn modelId="{414A7CFF-F13F-4E65-862A-4B34BA67A5D1}" type="presParOf" srcId="{861726C3-856F-4A97-804C-9EC3C4BB6A06}" destId="{AE40CE72-D991-46A6-A3A2-F8FC87AFC1B9}" srcOrd="0" destOrd="0" presId="urn:microsoft.com/office/officeart/2005/8/layout/hierarchy2"/>
    <dgm:cxn modelId="{11EF3047-CFD3-403E-A162-FEB42217DA66}" type="presParOf" srcId="{AE40CE72-D991-46A6-A3A2-F8FC87AFC1B9}" destId="{792A8D64-7F1E-4F6C-B72F-7A8E8C3D3E2F}" srcOrd="0" destOrd="0" presId="urn:microsoft.com/office/officeart/2005/8/layout/hierarchy2"/>
    <dgm:cxn modelId="{8CE03550-4882-46B2-9E76-A23D6C962746}" type="presParOf" srcId="{861726C3-856F-4A97-804C-9EC3C4BB6A06}" destId="{6CCC1908-E841-4DCF-AC72-46A2F7346399}" srcOrd="1" destOrd="0" presId="urn:microsoft.com/office/officeart/2005/8/layout/hierarchy2"/>
    <dgm:cxn modelId="{66E30D6A-ED90-4F6E-9E1B-D087FBFE67D5}" type="presParOf" srcId="{6CCC1908-E841-4DCF-AC72-46A2F7346399}" destId="{F8F83C99-B0EC-4575-900E-6960881B7660}" srcOrd="0" destOrd="0" presId="urn:microsoft.com/office/officeart/2005/8/layout/hierarchy2"/>
    <dgm:cxn modelId="{C4D00BB5-1E7C-46E1-9CFC-1E40BC2473CC}" type="presParOf" srcId="{6CCC1908-E841-4DCF-AC72-46A2F7346399}" destId="{9DC2975A-0DDE-4AB9-B5F0-ED59FE37280B}" srcOrd="1" destOrd="0" presId="urn:microsoft.com/office/officeart/2005/8/layout/hierarchy2"/>
    <dgm:cxn modelId="{6BD2A45D-CE41-44E2-937C-C832031EE5A9}" type="presParOf" srcId="{861726C3-856F-4A97-804C-9EC3C4BB6A06}" destId="{2CBB7692-12EE-4B87-8F36-B6C7299605A0}" srcOrd="2" destOrd="0" presId="urn:microsoft.com/office/officeart/2005/8/layout/hierarchy2"/>
    <dgm:cxn modelId="{EC512114-A24B-4E64-B287-47205FC478EC}" type="presParOf" srcId="{2CBB7692-12EE-4B87-8F36-B6C7299605A0}" destId="{548474E7-B496-4437-A800-4CB51232F3B5}" srcOrd="0" destOrd="0" presId="urn:microsoft.com/office/officeart/2005/8/layout/hierarchy2"/>
    <dgm:cxn modelId="{FE636F2C-F9B6-4668-842B-C9AE919FEF66}" type="presParOf" srcId="{861726C3-856F-4A97-804C-9EC3C4BB6A06}" destId="{BFC7270D-D117-4797-9E72-2AC65A7DC57E}" srcOrd="3" destOrd="0" presId="urn:microsoft.com/office/officeart/2005/8/layout/hierarchy2"/>
    <dgm:cxn modelId="{11C387E5-2F56-4F4E-8422-8792D1FA97B9}" type="presParOf" srcId="{BFC7270D-D117-4797-9E72-2AC65A7DC57E}" destId="{1AEC70A2-1033-487E-876E-A35A04DD4532}" srcOrd="0" destOrd="0" presId="urn:microsoft.com/office/officeart/2005/8/layout/hierarchy2"/>
    <dgm:cxn modelId="{2677AD0B-7001-47DE-82CC-9D2ADB27C149}" type="presParOf" srcId="{BFC7270D-D117-4797-9E72-2AC65A7DC57E}" destId="{595BABC7-9B80-4B37-9C5D-8A94DA8F9DE6}" srcOrd="1" destOrd="0" presId="urn:microsoft.com/office/officeart/2005/8/layout/hierarchy2"/>
    <dgm:cxn modelId="{2C369F1B-9235-4A7D-9972-6CA3BDBFCDF6}" type="presParOf" srcId="{86C5E4CE-D1A4-4B01-B591-E421A89FE1CB}" destId="{6111200B-9D0E-45F7-A70E-2DC3DDEBC1CD}" srcOrd="2" destOrd="0" presId="urn:microsoft.com/office/officeart/2005/8/layout/hierarchy2"/>
    <dgm:cxn modelId="{7844FD4B-EDDF-4F37-A8D4-A3DFC8479523}" type="presParOf" srcId="{6111200B-9D0E-45F7-A70E-2DC3DDEBC1CD}" destId="{CE152D66-BB90-4263-8639-91FF3E770A18}" srcOrd="0" destOrd="0" presId="urn:microsoft.com/office/officeart/2005/8/layout/hierarchy2"/>
    <dgm:cxn modelId="{DEACCB7C-1DDE-4455-BA1C-0D6A5E59976D}" type="presParOf" srcId="{86C5E4CE-D1A4-4B01-B591-E421A89FE1CB}" destId="{CC12B219-8112-4230-8E61-60B25872694A}" srcOrd="3" destOrd="0" presId="urn:microsoft.com/office/officeart/2005/8/layout/hierarchy2"/>
    <dgm:cxn modelId="{5BCF50CC-8156-4283-A503-9649F961295D}" type="presParOf" srcId="{CC12B219-8112-4230-8E61-60B25872694A}" destId="{63030F20-3CD6-4E49-B923-5675D9D0DF47}" srcOrd="0" destOrd="0" presId="urn:microsoft.com/office/officeart/2005/8/layout/hierarchy2"/>
    <dgm:cxn modelId="{042F5E98-409E-4525-9087-32523EDE6FBA}" type="presParOf" srcId="{CC12B219-8112-4230-8E61-60B25872694A}" destId="{05925278-510A-4965-AD60-91F67789EE1E}" srcOrd="1" destOrd="0" presId="urn:microsoft.com/office/officeart/2005/8/layout/hierarchy2"/>
    <dgm:cxn modelId="{3315FAB6-BA87-4C59-AE4B-E3C6FF24DEB4}" type="presParOf" srcId="{05925278-510A-4965-AD60-91F67789EE1E}" destId="{115E6DD9-34A4-47EB-83BB-E8B88A3044D0}" srcOrd="0" destOrd="0" presId="urn:microsoft.com/office/officeart/2005/8/layout/hierarchy2"/>
    <dgm:cxn modelId="{B473B497-0C3A-42BC-B8AF-B12525174284}" type="presParOf" srcId="{115E6DD9-34A4-47EB-83BB-E8B88A3044D0}" destId="{F943F952-3190-49C3-B87B-973B2CC04BF2}" srcOrd="0" destOrd="0" presId="urn:microsoft.com/office/officeart/2005/8/layout/hierarchy2"/>
    <dgm:cxn modelId="{D2DFA13D-DA79-497B-B3A2-D2B90EBA88C3}" type="presParOf" srcId="{05925278-510A-4965-AD60-91F67789EE1E}" destId="{C764C9DF-4D39-4730-879B-C0F3D6D8D277}" srcOrd="1" destOrd="0" presId="urn:microsoft.com/office/officeart/2005/8/layout/hierarchy2"/>
    <dgm:cxn modelId="{5F1F02EC-9639-42AE-BE27-C449E4136DDB}" type="presParOf" srcId="{C764C9DF-4D39-4730-879B-C0F3D6D8D277}" destId="{13F68431-D71F-4472-9CD2-C84F040A1D7B}" srcOrd="0" destOrd="0" presId="urn:microsoft.com/office/officeart/2005/8/layout/hierarchy2"/>
    <dgm:cxn modelId="{FFE06422-9265-4F68-BD95-F937C51E11CB}" type="presParOf" srcId="{C764C9DF-4D39-4730-879B-C0F3D6D8D277}" destId="{69956227-102F-43B8-89ED-9F0A34CAD2B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1C1C6D97-13CF-4CF3-8C53-992003F70EB3}" type="doc">
      <dgm:prSet loTypeId="urn:microsoft.com/office/officeart/2005/8/layout/hierarchy2" loCatId="hierarchy" qsTypeId="urn:microsoft.com/office/officeart/2005/8/quickstyle/simple1" qsCatId="simple" csTypeId="urn:microsoft.com/office/officeart/2005/8/colors/colorful2" csCatId="colorful" phldr="0"/>
      <dgm:spPr/>
      <dgm:t>
        <a:bodyPr/>
        <a:lstStyle/>
        <a:p>
          <a:endParaRPr lang="en-PK"/>
        </a:p>
      </dgm:t>
    </dgm:pt>
    <dgm:pt modelId="{246B3E43-2879-4751-9F1B-8C7F2647F662}">
      <dgm:prSet phldrT="[Text]" phldr="1"/>
      <dgm:spPr/>
      <dgm:t>
        <a:bodyPr/>
        <a:lstStyle/>
        <a:p>
          <a:endParaRPr lang="en-PK"/>
        </a:p>
      </dgm:t>
    </dgm:pt>
    <dgm:pt modelId="{823927F2-A357-446C-90B4-ED78186EF379}" type="parTrans" cxnId="{F3DEEC16-7906-438A-A0B7-C1378B2F7115}">
      <dgm:prSet/>
      <dgm:spPr/>
      <dgm:t>
        <a:bodyPr/>
        <a:lstStyle/>
        <a:p>
          <a:endParaRPr lang="en-PK"/>
        </a:p>
      </dgm:t>
    </dgm:pt>
    <dgm:pt modelId="{FF4FAF7D-47C3-4523-A328-A733E020D67A}" type="sibTrans" cxnId="{F3DEEC16-7906-438A-A0B7-C1378B2F7115}">
      <dgm:prSet/>
      <dgm:spPr/>
      <dgm:t>
        <a:bodyPr/>
        <a:lstStyle/>
        <a:p>
          <a:endParaRPr lang="en-PK"/>
        </a:p>
      </dgm:t>
    </dgm:pt>
    <dgm:pt modelId="{D415BF7A-8381-459F-8637-57700D8F4454}">
      <dgm:prSet phldrT="[Text]" phldr="1"/>
      <dgm:spPr/>
      <dgm:t>
        <a:bodyPr/>
        <a:lstStyle/>
        <a:p>
          <a:endParaRPr lang="en-PK"/>
        </a:p>
      </dgm:t>
    </dgm:pt>
    <dgm:pt modelId="{D097DDD1-7384-43C1-ADA3-2CBF0BD59BE8}" type="parTrans" cxnId="{0BFC792F-763D-4BCC-8580-308A37E8BA4D}">
      <dgm:prSet/>
      <dgm:spPr/>
      <dgm:t>
        <a:bodyPr/>
        <a:lstStyle/>
        <a:p>
          <a:endParaRPr lang="en-PK"/>
        </a:p>
      </dgm:t>
    </dgm:pt>
    <dgm:pt modelId="{25656284-AA87-4B1D-A098-D9D9425C1419}" type="sibTrans" cxnId="{0BFC792F-763D-4BCC-8580-308A37E8BA4D}">
      <dgm:prSet/>
      <dgm:spPr/>
      <dgm:t>
        <a:bodyPr/>
        <a:lstStyle/>
        <a:p>
          <a:endParaRPr lang="en-PK"/>
        </a:p>
      </dgm:t>
    </dgm:pt>
    <dgm:pt modelId="{53FE6E88-604E-467A-980F-A3A7F0BD92C8}">
      <dgm:prSet phldrT="[Text]" phldr="1"/>
      <dgm:spPr/>
      <dgm:t>
        <a:bodyPr/>
        <a:lstStyle/>
        <a:p>
          <a:endParaRPr lang="en-PK"/>
        </a:p>
      </dgm:t>
    </dgm:pt>
    <dgm:pt modelId="{69530B87-0697-466B-8090-5C6528742707}" type="parTrans" cxnId="{2993811B-7420-4FE0-8DBD-869CE00F6459}">
      <dgm:prSet/>
      <dgm:spPr/>
      <dgm:t>
        <a:bodyPr/>
        <a:lstStyle/>
        <a:p>
          <a:endParaRPr lang="en-PK"/>
        </a:p>
      </dgm:t>
    </dgm:pt>
    <dgm:pt modelId="{EEBB6391-64BF-4F3E-BAF4-D491BFAA1C05}" type="sibTrans" cxnId="{2993811B-7420-4FE0-8DBD-869CE00F6459}">
      <dgm:prSet/>
      <dgm:spPr/>
      <dgm:t>
        <a:bodyPr/>
        <a:lstStyle/>
        <a:p>
          <a:endParaRPr lang="en-PK"/>
        </a:p>
      </dgm:t>
    </dgm:pt>
    <dgm:pt modelId="{BD00081E-E54F-4DF9-B701-6717BD06B626}">
      <dgm:prSet phldrT="[Text]" phldr="1"/>
      <dgm:spPr/>
      <dgm:t>
        <a:bodyPr/>
        <a:lstStyle/>
        <a:p>
          <a:endParaRPr lang="en-PK"/>
        </a:p>
      </dgm:t>
    </dgm:pt>
    <dgm:pt modelId="{C2DF6FAD-7D13-4D66-84F6-97A02205A830}" type="parTrans" cxnId="{72EB713E-BEDF-45AB-9F21-55B153F9FF22}">
      <dgm:prSet/>
      <dgm:spPr/>
      <dgm:t>
        <a:bodyPr/>
        <a:lstStyle/>
        <a:p>
          <a:endParaRPr lang="en-PK"/>
        </a:p>
      </dgm:t>
    </dgm:pt>
    <dgm:pt modelId="{52A886B9-005E-4582-A3D1-D7C99EF6F1B0}" type="sibTrans" cxnId="{72EB713E-BEDF-45AB-9F21-55B153F9FF22}">
      <dgm:prSet/>
      <dgm:spPr/>
      <dgm:t>
        <a:bodyPr/>
        <a:lstStyle/>
        <a:p>
          <a:endParaRPr lang="en-PK"/>
        </a:p>
      </dgm:t>
    </dgm:pt>
    <dgm:pt modelId="{91F2F303-F21E-4CEA-AB95-B4708E523D17}">
      <dgm:prSet phldrT="[Text]" phldr="1"/>
      <dgm:spPr/>
      <dgm:t>
        <a:bodyPr/>
        <a:lstStyle/>
        <a:p>
          <a:endParaRPr lang="en-PK"/>
        </a:p>
      </dgm:t>
    </dgm:pt>
    <dgm:pt modelId="{2C12C16A-6AD5-482A-ADA3-99F299C4D6F8}" type="parTrans" cxnId="{AFD3864C-C6CE-4956-8733-646CF5F6086B}">
      <dgm:prSet/>
      <dgm:spPr/>
      <dgm:t>
        <a:bodyPr/>
        <a:lstStyle/>
        <a:p>
          <a:endParaRPr lang="en-PK"/>
        </a:p>
      </dgm:t>
    </dgm:pt>
    <dgm:pt modelId="{FCE2D87E-EE86-4287-BD48-9F2D038E3093}" type="sibTrans" cxnId="{AFD3864C-C6CE-4956-8733-646CF5F6086B}">
      <dgm:prSet/>
      <dgm:spPr/>
      <dgm:t>
        <a:bodyPr/>
        <a:lstStyle/>
        <a:p>
          <a:endParaRPr lang="en-PK"/>
        </a:p>
      </dgm:t>
    </dgm:pt>
    <dgm:pt modelId="{F4604FCF-E755-4345-8666-75C34EE4F93A}">
      <dgm:prSet phldrT="[Text]" phldr="1"/>
      <dgm:spPr/>
      <dgm:t>
        <a:bodyPr/>
        <a:lstStyle/>
        <a:p>
          <a:endParaRPr lang="en-PK"/>
        </a:p>
      </dgm:t>
    </dgm:pt>
    <dgm:pt modelId="{45454778-49E2-4DAB-B528-7214F285628C}" type="parTrans" cxnId="{C4173427-E977-4E5D-9F77-FA6FEEB7EEAF}">
      <dgm:prSet/>
      <dgm:spPr/>
      <dgm:t>
        <a:bodyPr/>
        <a:lstStyle/>
        <a:p>
          <a:endParaRPr lang="en-PK"/>
        </a:p>
      </dgm:t>
    </dgm:pt>
    <dgm:pt modelId="{236292EB-E4A8-4524-8A48-A2BBF4D1D012}" type="sibTrans" cxnId="{C4173427-E977-4E5D-9F77-FA6FEEB7EEAF}">
      <dgm:prSet/>
      <dgm:spPr/>
      <dgm:t>
        <a:bodyPr/>
        <a:lstStyle/>
        <a:p>
          <a:endParaRPr lang="en-PK"/>
        </a:p>
      </dgm:t>
    </dgm:pt>
    <dgm:pt modelId="{F4058FF9-CBE8-41FA-9A67-1DD57DF4919B}" type="pres">
      <dgm:prSet presAssocID="{1C1C6D97-13CF-4CF3-8C53-992003F70EB3}" presName="diagram" presStyleCnt="0">
        <dgm:presLayoutVars>
          <dgm:chPref val="1"/>
          <dgm:dir/>
          <dgm:animOne val="branch"/>
          <dgm:animLvl val="lvl"/>
          <dgm:resizeHandles val="exact"/>
        </dgm:presLayoutVars>
      </dgm:prSet>
      <dgm:spPr/>
    </dgm:pt>
    <dgm:pt modelId="{2CAD75CD-3CF2-42A6-959D-58F0941087F5}" type="pres">
      <dgm:prSet presAssocID="{246B3E43-2879-4751-9F1B-8C7F2647F662}" presName="root1" presStyleCnt="0"/>
      <dgm:spPr/>
    </dgm:pt>
    <dgm:pt modelId="{97303D26-CB0C-45F9-A9F3-0C3C2EEF575F}" type="pres">
      <dgm:prSet presAssocID="{246B3E43-2879-4751-9F1B-8C7F2647F662}" presName="LevelOneTextNode" presStyleLbl="node0" presStyleIdx="0" presStyleCnt="1">
        <dgm:presLayoutVars>
          <dgm:chPref val="3"/>
        </dgm:presLayoutVars>
      </dgm:prSet>
      <dgm:spPr/>
    </dgm:pt>
    <dgm:pt modelId="{86C5E4CE-D1A4-4B01-B591-E421A89FE1CB}" type="pres">
      <dgm:prSet presAssocID="{246B3E43-2879-4751-9F1B-8C7F2647F662}" presName="level2hierChild" presStyleCnt="0"/>
      <dgm:spPr/>
    </dgm:pt>
    <dgm:pt modelId="{C3164427-EAFF-4074-B904-2AD112772788}" type="pres">
      <dgm:prSet presAssocID="{D097DDD1-7384-43C1-ADA3-2CBF0BD59BE8}" presName="conn2-1" presStyleLbl="parChTrans1D2" presStyleIdx="0" presStyleCnt="2"/>
      <dgm:spPr/>
    </dgm:pt>
    <dgm:pt modelId="{D426FD9B-A0F7-4000-9B42-6CF13C9AB5A3}" type="pres">
      <dgm:prSet presAssocID="{D097DDD1-7384-43C1-ADA3-2CBF0BD59BE8}" presName="connTx" presStyleLbl="parChTrans1D2" presStyleIdx="0" presStyleCnt="2"/>
      <dgm:spPr/>
    </dgm:pt>
    <dgm:pt modelId="{93877E06-3DCB-41F3-95E3-1639D446E5CC}" type="pres">
      <dgm:prSet presAssocID="{D415BF7A-8381-459F-8637-57700D8F4454}" presName="root2" presStyleCnt="0"/>
      <dgm:spPr/>
    </dgm:pt>
    <dgm:pt modelId="{2B3B352C-6DB1-45C9-80D1-4CFFC54C4E29}" type="pres">
      <dgm:prSet presAssocID="{D415BF7A-8381-459F-8637-57700D8F4454}" presName="LevelTwoTextNode" presStyleLbl="node2" presStyleIdx="0" presStyleCnt="2">
        <dgm:presLayoutVars>
          <dgm:chPref val="3"/>
        </dgm:presLayoutVars>
      </dgm:prSet>
      <dgm:spPr/>
    </dgm:pt>
    <dgm:pt modelId="{861726C3-856F-4A97-804C-9EC3C4BB6A06}" type="pres">
      <dgm:prSet presAssocID="{D415BF7A-8381-459F-8637-57700D8F4454}" presName="level3hierChild" presStyleCnt="0"/>
      <dgm:spPr/>
    </dgm:pt>
    <dgm:pt modelId="{AE40CE72-D991-46A6-A3A2-F8FC87AFC1B9}" type="pres">
      <dgm:prSet presAssocID="{69530B87-0697-466B-8090-5C6528742707}" presName="conn2-1" presStyleLbl="parChTrans1D3" presStyleIdx="0" presStyleCnt="3"/>
      <dgm:spPr/>
    </dgm:pt>
    <dgm:pt modelId="{792A8D64-7F1E-4F6C-B72F-7A8E8C3D3E2F}" type="pres">
      <dgm:prSet presAssocID="{69530B87-0697-466B-8090-5C6528742707}" presName="connTx" presStyleLbl="parChTrans1D3" presStyleIdx="0" presStyleCnt="3"/>
      <dgm:spPr/>
    </dgm:pt>
    <dgm:pt modelId="{6CCC1908-E841-4DCF-AC72-46A2F7346399}" type="pres">
      <dgm:prSet presAssocID="{53FE6E88-604E-467A-980F-A3A7F0BD92C8}" presName="root2" presStyleCnt="0"/>
      <dgm:spPr/>
    </dgm:pt>
    <dgm:pt modelId="{F8F83C99-B0EC-4575-900E-6960881B7660}" type="pres">
      <dgm:prSet presAssocID="{53FE6E88-604E-467A-980F-A3A7F0BD92C8}" presName="LevelTwoTextNode" presStyleLbl="node3" presStyleIdx="0" presStyleCnt="3">
        <dgm:presLayoutVars>
          <dgm:chPref val="3"/>
        </dgm:presLayoutVars>
      </dgm:prSet>
      <dgm:spPr/>
    </dgm:pt>
    <dgm:pt modelId="{9DC2975A-0DDE-4AB9-B5F0-ED59FE37280B}" type="pres">
      <dgm:prSet presAssocID="{53FE6E88-604E-467A-980F-A3A7F0BD92C8}" presName="level3hierChild" presStyleCnt="0"/>
      <dgm:spPr/>
    </dgm:pt>
    <dgm:pt modelId="{2CBB7692-12EE-4B87-8F36-B6C7299605A0}" type="pres">
      <dgm:prSet presAssocID="{C2DF6FAD-7D13-4D66-84F6-97A02205A830}" presName="conn2-1" presStyleLbl="parChTrans1D3" presStyleIdx="1" presStyleCnt="3"/>
      <dgm:spPr/>
    </dgm:pt>
    <dgm:pt modelId="{548474E7-B496-4437-A800-4CB51232F3B5}" type="pres">
      <dgm:prSet presAssocID="{C2DF6FAD-7D13-4D66-84F6-97A02205A830}" presName="connTx" presStyleLbl="parChTrans1D3" presStyleIdx="1" presStyleCnt="3"/>
      <dgm:spPr/>
    </dgm:pt>
    <dgm:pt modelId="{BFC7270D-D117-4797-9E72-2AC65A7DC57E}" type="pres">
      <dgm:prSet presAssocID="{BD00081E-E54F-4DF9-B701-6717BD06B626}" presName="root2" presStyleCnt="0"/>
      <dgm:spPr/>
    </dgm:pt>
    <dgm:pt modelId="{1AEC70A2-1033-487E-876E-A35A04DD4532}" type="pres">
      <dgm:prSet presAssocID="{BD00081E-E54F-4DF9-B701-6717BD06B626}" presName="LevelTwoTextNode" presStyleLbl="node3" presStyleIdx="1" presStyleCnt="3">
        <dgm:presLayoutVars>
          <dgm:chPref val="3"/>
        </dgm:presLayoutVars>
      </dgm:prSet>
      <dgm:spPr/>
    </dgm:pt>
    <dgm:pt modelId="{595BABC7-9B80-4B37-9C5D-8A94DA8F9DE6}" type="pres">
      <dgm:prSet presAssocID="{BD00081E-E54F-4DF9-B701-6717BD06B626}" presName="level3hierChild" presStyleCnt="0"/>
      <dgm:spPr/>
    </dgm:pt>
    <dgm:pt modelId="{6111200B-9D0E-45F7-A70E-2DC3DDEBC1CD}" type="pres">
      <dgm:prSet presAssocID="{2C12C16A-6AD5-482A-ADA3-99F299C4D6F8}" presName="conn2-1" presStyleLbl="parChTrans1D2" presStyleIdx="1" presStyleCnt="2"/>
      <dgm:spPr/>
    </dgm:pt>
    <dgm:pt modelId="{CE152D66-BB90-4263-8639-91FF3E770A18}" type="pres">
      <dgm:prSet presAssocID="{2C12C16A-6AD5-482A-ADA3-99F299C4D6F8}" presName="connTx" presStyleLbl="parChTrans1D2" presStyleIdx="1" presStyleCnt="2"/>
      <dgm:spPr/>
    </dgm:pt>
    <dgm:pt modelId="{CC12B219-8112-4230-8E61-60B25872694A}" type="pres">
      <dgm:prSet presAssocID="{91F2F303-F21E-4CEA-AB95-B4708E523D17}" presName="root2" presStyleCnt="0"/>
      <dgm:spPr/>
    </dgm:pt>
    <dgm:pt modelId="{63030F20-3CD6-4E49-B923-5675D9D0DF47}" type="pres">
      <dgm:prSet presAssocID="{91F2F303-F21E-4CEA-AB95-B4708E523D17}" presName="LevelTwoTextNode" presStyleLbl="node2" presStyleIdx="1" presStyleCnt="2">
        <dgm:presLayoutVars>
          <dgm:chPref val="3"/>
        </dgm:presLayoutVars>
      </dgm:prSet>
      <dgm:spPr/>
    </dgm:pt>
    <dgm:pt modelId="{05925278-510A-4965-AD60-91F67789EE1E}" type="pres">
      <dgm:prSet presAssocID="{91F2F303-F21E-4CEA-AB95-B4708E523D17}" presName="level3hierChild" presStyleCnt="0"/>
      <dgm:spPr/>
    </dgm:pt>
    <dgm:pt modelId="{115E6DD9-34A4-47EB-83BB-E8B88A3044D0}" type="pres">
      <dgm:prSet presAssocID="{45454778-49E2-4DAB-B528-7214F285628C}" presName="conn2-1" presStyleLbl="parChTrans1D3" presStyleIdx="2" presStyleCnt="3"/>
      <dgm:spPr/>
    </dgm:pt>
    <dgm:pt modelId="{F943F952-3190-49C3-B87B-973B2CC04BF2}" type="pres">
      <dgm:prSet presAssocID="{45454778-49E2-4DAB-B528-7214F285628C}" presName="connTx" presStyleLbl="parChTrans1D3" presStyleIdx="2" presStyleCnt="3"/>
      <dgm:spPr/>
    </dgm:pt>
    <dgm:pt modelId="{C764C9DF-4D39-4730-879B-C0F3D6D8D277}" type="pres">
      <dgm:prSet presAssocID="{F4604FCF-E755-4345-8666-75C34EE4F93A}" presName="root2" presStyleCnt="0"/>
      <dgm:spPr/>
    </dgm:pt>
    <dgm:pt modelId="{13F68431-D71F-4472-9CD2-C84F040A1D7B}" type="pres">
      <dgm:prSet presAssocID="{F4604FCF-E755-4345-8666-75C34EE4F93A}" presName="LevelTwoTextNode" presStyleLbl="node3" presStyleIdx="2" presStyleCnt="3">
        <dgm:presLayoutVars>
          <dgm:chPref val="3"/>
        </dgm:presLayoutVars>
      </dgm:prSet>
      <dgm:spPr/>
    </dgm:pt>
    <dgm:pt modelId="{69956227-102F-43B8-89ED-9F0A34CAD2BA}" type="pres">
      <dgm:prSet presAssocID="{F4604FCF-E755-4345-8666-75C34EE4F93A}" presName="level3hierChild" presStyleCnt="0"/>
      <dgm:spPr/>
    </dgm:pt>
  </dgm:ptLst>
  <dgm:cxnLst>
    <dgm:cxn modelId="{0BBB5E11-CAC8-474C-9542-878989361713}" type="presOf" srcId="{69530B87-0697-466B-8090-5C6528742707}" destId="{792A8D64-7F1E-4F6C-B72F-7A8E8C3D3E2F}" srcOrd="1" destOrd="0" presId="urn:microsoft.com/office/officeart/2005/8/layout/hierarchy2"/>
    <dgm:cxn modelId="{F3DEEC16-7906-438A-A0B7-C1378B2F7115}" srcId="{1C1C6D97-13CF-4CF3-8C53-992003F70EB3}" destId="{246B3E43-2879-4751-9F1B-8C7F2647F662}" srcOrd="0" destOrd="0" parTransId="{823927F2-A357-446C-90B4-ED78186EF379}" sibTransId="{FF4FAF7D-47C3-4523-A328-A733E020D67A}"/>
    <dgm:cxn modelId="{2993811B-7420-4FE0-8DBD-869CE00F6459}" srcId="{D415BF7A-8381-459F-8637-57700D8F4454}" destId="{53FE6E88-604E-467A-980F-A3A7F0BD92C8}" srcOrd="0" destOrd="0" parTransId="{69530B87-0697-466B-8090-5C6528742707}" sibTransId="{EEBB6391-64BF-4F3E-BAF4-D491BFAA1C05}"/>
    <dgm:cxn modelId="{51A0CD1E-9311-4F38-9C8B-0E489FF07BE4}" type="presOf" srcId="{C2DF6FAD-7D13-4D66-84F6-97A02205A830}" destId="{2CBB7692-12EE-4B87-8F36-B6C7299605A0}" srcOrd="0" destOrd="0" presId="urn:microsoft.com/office/officeart/2005/8/layout/hierarchy2"/>
    <dgm:cxn modelId="{C4173427-E977-4E5D-9F77-FA6FEEB7EEAF}" srcId="{91F2F303-F21E-4CEA-AB95-B4708E523D17}" destId="{F4604FCF-E755-4345-8666-75C34EE4F93A}" srcOrd="0" destOrd="0" parTransId="{45454778-49E2-4DAB-B528-7214F285628C}" sibTransId="{236292EB-E4A8-4524-8A48-A2BBF4D1D012}"/>
    <dgm:cxn modelId="{0BFC792F-763D-4BCC-8580-308A37E8BA4D}" srcId="{246B3E43-2879-4751-9F1B-8C7F2647F662}" destId="{D415BF7A-8381-459F-8637-57700D8F4454}" srcOrd="0" destOrd="0" parTransId="{D097DDD1-7384-43C1-ADA3-2CBF0BD59BE8}" sibTransId="{25656284-AA87-4B1D-A098-D9D9425C1419}"/>
    <dgm:cxn modelId="{DF9B0C39-8948-4024-8697-86D67CB79EF8}" type="presOf" srcId="{D415BF7A-8381-459F-8637-57700D8F4454}" destId="{2B3B352C-6DB1-45C9-80D1-4CFFC54C4E29}" srcOrd="0" destOrd="0" presId="urn:microsoft.com/office/officeart/2005/8/layout/hierarchy2"/>
    <dgm:cxn modelId="{72EB713E-BEDF-45AB-9F21-55B153F9FF22}" srcId="{D415BF7A-8381-459F-8637-57700D8F4454}" destId="{BD00081E-E54F-4DF9-B701-6717BD06B626}" srcOrd="1" destOrd="0" parTransId="{C2DF6FAD-7D13-4D66-84F6-97A02205A830}" sibTransId="{52A886B9-005E-4582-A3D1-D7C99EF6F1B0}"/>
    <dgm:cxn modelId="{E0DB9140-C1E2-40E4-9B91-F4B310A22089}" type="presOf" srcId="{2C12C16A-6AD5-482A-ADA3-99F299C4D6F8}" destId="{CE152D66-BB90-4263-8639-91FF3E770A18}" srcOrd="1" destOrd="0" presId="urn:microsoft.com/office/officeart/2005/8/layout/hierarchy2"/>
    <dgm:cxn modelId="{D907BD64-C142-4E2E-97F9-4F393694228C}" type="presOf" srcId="{F4604FCF-E755-4345-8666-75C34EE4F93A}" destId="{13F68431-D71F-4472-9CD2-C84F040A1D7B}" srcOrd="0" destOrd="0" presId="urn:microsoft.com/office/officeart/2005/8/layout/hierarchy2"/>
    <dgm:cxn modelId="{AFD3864C-C6CE-4956-8733-646CF5F6086B}" srcId="{246B3E43-2879-4751-9F1B-8C7F2647F662}" destId="{91F2F303-F21E-4CEA-AB95-B4708E523D17}" srcOrd="1" destOrd="0" parTransId="{2C12C16A-6AD5-482A-ADA3-99F299C4D6F8}" sibTransId="{FCE2D87E-EE86-4287-BD48-9F2D038E3093}"/>
    <dgm:cxn modelId="{3F504E82-6C7C-4A1D-A64E-D97C0480B38C}" type="presOf" srcId="{D097DDD1-7384-43C1-ADA3-2CBF0BD59BE8}" destId="{D426FD9B-A0F7-4000-9B42-6CF13C9AB5A3}" srcOrd="1" destOrd="0" presId="urn:microsoft.com/office/officeart/2005/8/layout/hierarchy2"/>
    <dgm:cxn modelId="{92364DA3-A68F-4F5B-AE0B-8126E7042AF2}" type="presOf" srcId="{246B3E43-2879-4751-9F1B-8C7F2647F662}" destId="{97303D26-CB0C-45F9-A9F3-0C3C2EEF575F}" srcOrd="0" destOrd="0" presId="urn:microsoft.com/office/officeart/2005/8/layout/hierarchy2"/>
    <dgm:cxn modelId="{916F43AD-F8B0-4434-AEBA-F5F5BC20E58F}" type="presOf" srcId="{91F2F303-F21E-4CEA-AB95-B4708E523D17}" destId="{63030F20-3CD6-4E49-B923-5675D9D0DF47}" srcOrd="0" destOrd="0" presId="urn:microsoft.com/office/officeart/2005/8/layout/hierarchy2"/>
    <dgm:cxn modelId="{6AEBA1AD-210A-4B62-BF3A-16729B507B90}" type="presOf" srcId="{2C12C16A-6AD5-482A-ADA3-99F299C4D6F8}" destId="{6111200B-9D0E-45F7-A70E-2DC3DDEBC1CD}" srcOrd="0" destOrd="0" presId="urn:microsoft.com/office/officeart/2005/8/layout/hierarchy2"/>
    <dgm:cxn modelId="{53E8F2AF-0257-497D-97E1-1E9FC81AFFAD}" type="presOf" srcId="{69530B87-0697-466B-8090-5C6528742707}" destId="{AE40CE72-D991-46A6-A3A2-F8FC87AFC1B9}" srcOrd="0" destOrd="0" presId="urn:microsoft.com/office/officeart/2005/8/layout/hierarchy2"/>
    <dgm:cxn modelId="{9DDDD7C3-8F08-45DB-A74C-5C6E68C4C56C}" type="presOf" srcId="{1C1C6D97-13CF-4CF3-8C53-992003F70EB3}" destId="{F4058FF9-CBE8-41FA-9A67-1DD57DF4919B}" srcOrd="0" destOrd="0" presId="urn:microsoft.com/office/officeart/2005/8/layout/hierarchy2"/>
    <dgm:cxn modelId="{6C56CBC9-C579-4CAE-8314-D088547FE65D}" type="presOf" srcId="{BD00081E-E54F-4DF9-B701-6717BD06B626}" destId="{1AEC70A2-1033-487E-876E-A35A04DD4532}" srcOrd="0" destOrd="0" presId="urn:microsoft.com/office/officeart/2005/8/layout/hierarchy2"/>
    <dgm:cxn modelId="{347FB0CF-9F6D-4CE4-A244-FC0D587CF064}" type="presOf" srcId="{C2DF6FAD-7D13-4D66-84F6-97A02205A830}" destId="{548474E7-B496-4437-A800-4CB51232F3B5}" srcOrd="1" destOrd="0" presId="urn:microsoft.com/office/officeart/2005/8/layout/hierarchy2"/>
    <dgm:cxn modelId="{D50019DF-0A0A-41A3-BB82-49A51D89208D}" type="presOf" srcId="{45454778-49E2-4DAB-B528-7214F285628C}" destId="{115E6DD9-34A4-47EB-83BB-E8B88A3044D0}" srcOrd="0" destOrd="0" presId="urn:microsoft.com/office/officeart/2005/8/layout/hierarchy2"/>
    <dgm:cxn modelId="{F86DC0EA-0DEA-48E3-BF30-FDBA187DFD40}" type="presOf" srcId="{45454778-49E2-4DAB-B528-7214F285628C}" destId="{F943F952-3190-49C3-B87B-973B2CC04BF2}" srcOrd="1" destOrd="0" presId="urn:microsoft.com/office/officeart/2005/8/layout/hierarchy2"/>
    <dgm:cxn modelId="{FF8D31F2-4D83-47ED-820D-06677ED3829A}" type="presOf" srcId="{53FE6E88-604E-467A-980F-A3A7F0BD92C8}" destId="{F8F83C99-B0EC-4575-900E-6960881B7660}" srcOrd="0" destOrd="0" presId="urn:microsoft.com/office/officeart/2005/8/layout/hierarchy2"/>
    <dgm:cxn modelId="{775531F6-A424-44E5-BE2A-0A562397F13B}" type="presOf" srcId="{D097DDD1-7384-43C1-ADA3-2CBF0BD59BE8}" destId="{C3164427-EAFF-4074-B904-2AD112772788}" srcOrd="0" destOrd="0" presId="urn:microsoft.com/office/officeart/2005/8/layout/hierarchy2"/>
    <dgm:cxn modelId="{DBEA4FCF-4B67-4C87-9E7F-D8753DD1AF69}" type="presParOf" srcId="{F4058FF9-CBE8-41FA-9A67-1DD57DF4919B}" destId="{2CAD75CD-3CF2-42A6-959D-58F0941087F5}" srcOrd="0" destOrd="0" presId="urn:microsoft.com/office/officeart/2005/8/layout/hierarchy2"/>
    <dgm:cxn modelId="{09360F83-68EE-4FD8-B655-2D6EB26DED50}" type="presParOf" srcId="{2CAD75CD-3CF2-42A6-959D-58F0941087F5}" destId="{97303D26-CB0C-45F9-A9F3-0C3C2EEF575F}" srcOrd="0" destOrd="0" presId="urn:microsoft.com/office/officeart/2005/8/layout/hierarchy2"/>
    <dgm:cxn modelId="{12656853-69D1-4E3E-92E3-992E1A0C6BC0}" type="presParOf" srcId="{2CAD75CD-3CF2-42A6-959D-58F0941087F5}" destId="{86C5E4CE-D1A4-4B01-B591-E421A89FE1CB}" srcOrd="1" destOrd="0" presId="urn:microsoft.com/office/officeart/2005/8/layout/hierarchy2"/>
    <dgm:cxn modelId="{64626314-176B-4794-9741-684C3D1EF124}" type="presParOf" srcId="{86C5E4CE-D1A4-4B01-B591-E421A89FE1CB}" destId="{C3164427-EAFF-4074-B904-2AD112772788}" srcOrd="0" destOrd="0" presId="urn:microsoft.com/office/officeart/2005/8/layout/hierarchy2"/>
    <dgm:cxn modelId="{A1AF737E-5264-48EB-955D-BA1F99FD4BF3}" type="presParOf" srcId="{C3164427-EAFF-4074-B904-2AD112772788}" destId="{D426FD9B-A0F7-4000-9B42-6CF13C9AB5A3}" srcOrd="0" destOrd="0" presId="urn:microsoft.com/office/officeart/2005/8/layout/hierarchy2"/>
    <dgm:cxn modelId="{37E5CCD3-547B-45C4-A006-41558AE81F9E}" type="presParOf" srcId="{86C5E4CE-D1A4-4B01-B591-E421A89FE1CB}" destId="{93877E06-3DCB-41F3-95E3-1639D446E5CC}" srcOrd="1" destOrd="0" presId="urn:microsoft.com/office/officeart/2005/8/layout/hierarchy2"/>
    <dgm:cxn modelId="{83787FBE-93E9-4B46-9597-FBE261028145}" type="presParOf" srcId="{93877E06-3DCB-41F3-95E3-1639D446E5CC}" destId="{2B3B352C-6DB1-45C9-80D1-4CFFC54C4E29}" srcOrd="0" destOrd="0" presId="urn:microsoft.com/office/officeart/2005/8/layout/hierarchy2"/>
    <dgm:cxn modelId="{7D165943-B3EC-4AFC-894A-AA93B98FD42D}" type="presParOf" srcId="{93877E06-3DCB-41F3-95E3-1639D446E5CC}" destId="{861726C3-856F-4A97-804C-9EC3C4BB6A06}" srcOrd="1" destOrd="0" presId="urn:microsoft.com/office/officeart/2005/8/layout/hierarchy2"/>
    <dgm:cxn modelId="{414A7CFF-F13F-4E65-862A-4B34BA67A5D1}" type="presParOf" srcId="{861726C3-856F-4A97-804C-9EC3C4BB6A06}" destId="{AE40CE72-D991-46A6-A3A2-F8FC87AFC1B9}" srcOrd="0" destOrd="0" presId="urn:microsoft.com/office/officeart/2005/8/layout/hierarchy2"/>
    <dgm:cxn modelId="{11EF3047-CFD3-403E-A162-FEB42217DA66}" type="presParOf" srcId="{AE40CE72-D991-46A6-A3A2-F8FC87AFC1B9}" destId="{792A8D64-7F1E-4F6C-B72F-7A8E8C3D3E2F}" srcOrd="0" destOrd="0" presId="urn:microsoft.com/office/officeart/2005/8/layout/hierarchy2"/>
    <dgm:cxn modelId="{8CE03550-4882-46B2-9E76-A23D6C962746}" type="presParOf" srcId="{861726C3-856F-4A97-804C-9EC3C4BB6A06}" destId="{6CCC1908-E841-4DCF-AC72-46A2F7346399}" srcOrd="1" destOrd="0" presId="urn:microsoft.com/office/officeart/2005/8/layout/hierarchy2"/>
    <dgm:cxn modelId="{66E30D6A-ED90-4F6E-9E1B-D087FBFE67D5}" type="presParOf" srcId="{6CCC1908-E841-4DCF-AC72-46A2F7346399}" destId="{F8F83C99-B0EC-4575-900E-6960881B7660}" srcOrd="0" destOrd="0" presId="urn:microsoft.com/office/officeart/2005/8/layout/hierarchy2"/>
    <dgm:cxn modelId="{C4D00BB5-1E7C-46E1-9CFC-1E40BC2473CC}" type="presParOf" srcId="{6CCC1908-E841-4DCF-AC72-46A2F7346399}" destId="{9DC2975A-0DDE-4AB9-B5F0-ED59FE37280B}" srcOrd="1" destOrd="0" presId="urn:microsoft.com/office/officeart/2005/8/layout/hierarchy2"/>
    <dgm:cxn modelId="{6BD2A45D-CE41-44E2-937C-C832031EE5A9}" type="presParOf" srcId="{861726C3-856F-4A97-804C-9EC3C4BB6A06}" destId="{2CBB7692-12EE-4B87-8F36-B6C7299605A0}" srcOrd="2" destOrd="0" presId="urn:microsoft.com/office/officeart/2005/8/layout/hierarchy2"/>
    <dgm:cxn modelId="{EC512114-A24B-4E64-B287-47205FC478EC}" type="presParOf" srcId="{2CBB7692-12EE-4B87-8F36-B6C7299605A0}" destId="{548474E7-B496-4437-A800-4CB51232F3B5}" srcOrd="0" destOrd="0" presId="urn:microsoft.com/office/officeart/2005/8/layout/hierarchy2"/>
    <dgm:cxn modelId="{FE636F2C-F9B6-4668-842B-C9AE919FEF66}" type="presParOf" srcId="{861726C3-856F-4A97-804C-9EC3C4BB6A06}" destId="{BFC7270D-D117-4797-9E72-2AC65A7DC57E}" srcOrd="3" destOrd="0" presId="urn:microsoft.com/office/officeart/2005/8/layout/hierarchy2"/>
    <dgm:cxn modelId="{11C387E5-2F56-4F4E-8422-8792D1FA97B9}" type="presParOf" srcId="{BFC7270D-D117-4797-9E72-2AC65A7DC57E}" destId="{1AEC70A2-1033-487E-876E-A35A04DD4532}" srcOrd="0" destOrd="0" presId="urn:microsoft.com/office/officeart/2005/8/layout/hierarchy2"/>
    <dgm:cxn modelId="{2677AD0B-7001-47DE-82CC-9D2ADB27C149}" type="presParOf" srcId="{BFC7270D-D117-4797-9E72-2AC65A7DC57E}" destId="{595BABC7-9B80-4B37-9C5D-8A94DA8F9DE6}" srcOrd="1" destOrd="0" presId="urn:microsoft.com/office/officeart/2005/8/layout/hierarchy2"/>
    <dgm:cxn modelId="{2C369F1B-9235-4A7D-9972-6CA3BDBFCDF6}" type="presParOf" srcId="{86C5E4CE-D1A4-4B01-B591-E421A89FE1CB}" destId="{6111200B-9D0E-45F7-A70E-2DC3DDEBC1CD}" srcOrd="2" destOrd="0" presId="urn:microsoft.com/office/officeart/2005/8/layout/hierarchy2"/>
    <dgm:cxn modelId="{7844FD4B-EDDF-4F37-A8D4-A3DFC8479523}" type="presParOf" srcId="{6111200B-9D0E-45F7-A70E-2DC3DDEBC1CD}" destId="{CE152D66-BB90-4263-8639-91FF3E770A18}" srcOrd="0" destOrd="0" presId="urn:microsoft.com/office/officeart/2005/8/layout/hierarchy2"/>
    <dgm:cxn modelId="{DEACCB7C-1DDE-4455-BA1C-0D6A5E59976D}" type="presParOf" srcId="{86C5E4CE-D1A4-4B01-B591-E421A89FE1CB}" destId="{CC12B219-8112-4230-8E61-60B25872694A}" srcOrd="3" destOrd="0" presId="urn:microsoft.com/office/officeart/2005/8/layout/hierarchy2"/>
    <dgm:cxn modelId="{5BCF50CC-8156-4283-A503-9649F961295D}" type="presParOf" srcId="{CC12B219-8112-4230-8E61-60B25872694A}" destId="{63030F20-3CD6-4E49-B923-5675D9D0DF47}" srcOrd="0" destOrd="0" presId="urn:microsoft.com/office/officeart/2005/8/layout/hierarchy2"/>
    <dgm:cxn modelId="{042F5E98-409E-4525-9087-32523EDE6FBA}" type="presParOf" srcId="{CC12B219-8112-4230-8E61-60B25872694A}" destId="{05925278-510A-4965-AD60-91F67789EE1E}" srcOrd="1" destOrd="0" presId="urn:microsoft.com/office/officeart/2005/8/layout/hierarchy2"/>
    <dgm:cxn modelId="{3315FAB6-BA87-4C59-AE4B-E3C6FF24DEB4}" type="presParOf" srcId="{05925278-510A-4965-AD60-91F67789EE1E}" destId="{115E6DD9-34A4-47EB-83BB-E8B88A3044D0}" srcOrd="0" destOrd="0" presId="urn:microsoft.com/office/officeart/2005/8/layout/hierarchy2"/>
    <dgm:cxn modelId="{B473B497-0C3A-42BC-B8AF-B12525174284}" type="presParOf" srcId="{115E6DD9-34A4-47EB-83BB-E8B88A3044D0}" destId="{F943F952-3190-49C3-B87B-973B2CC04BF2}" srcOrd="0" destOrd="0" presId="urn:microsoft.com/office/officeart/2005/8/layout/hierarchy2"/>
    <dgm:cxn modelId="{D2DFA13D-DA79-497B-B3A2-D2B90EBA88C3}" type="presParOf" srcId="{05925278-510A-4965-AD60-91F67789EE1E}" destId="{C764C9DF-4D39-4730-879B-C0F3D6D8D277}" srcOrd="1" destOrd="0" presId="urn:microsoft.com/office/officeart/2005/8/layout/hierarchy2"/>
    <dgm:cxn modelId="{5F1F02EC-9639-42AE-BE27-C449E4136DDB}" type="presParOf" srcId="{C764C9DF-4D39-4730-879B-C0F3D6D8D277}" destId="{13F68431-D71F-4472-9CD2-C84F040A1D7B}" srcOrd="0" destOrd="0" presId="urn:microsoft.com/office/officeart/2005/8/layout/hierarchy2"/>
    <dgm:cxn modelId="{FFE06422-9265-4F68-BD95-F937C51E11CB}" type="presParOf" srcId="{C764C9DF-4D39-4730-879B-C0F3D6D8D277}" destId="{69956227-102F-43B8-89ED-9F0A34CAD2B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1C1C6D97-13CF-4CF3-8C53-992003F70EB3}" type="doc">
      <dgm:prSet loTypeId="urn:microsoft.com/office/officeart/2005/8/layout/hierarchy2" loCatId="hierarchy" qsTypeId="urn:microsoft.com/office/officeart/2005/8/quickstyle/simple1" qsCatId="simple" csTypeId="urn:microsoft.com/office/officeart/2005/8/colors/colorful2" csCatId="colorful" phldr="0"/>
      <dgm:spPr/>
      <dgm:t>
        <a:bodyPr/>
        <a:lstStyle/>
        <a:p>
          <a:endParaRPr lang="en-PK"/>
        </a:p>
      </dgm:t>
    </dgm:pt>
    <dgm:pt modelId="{246B3E43-2879-4751-9F1B-8C7F2647F662}">
      <dgm:prSet phldrT="[Text]" phldr="1"/>
      <dgm:spPr/>
      <dgm:t>
        <a:bodyPr/>
        <a:lstStyle/>
        <a:p>
          <a:endParaRPr lang="en-PK"/>
        </a:p>
      </dgm:t>
    </dgm:pt>
    <dgm:pt modelId="{823927F2-A357-446C-90B4-ED78186EF379}" type="parTrans" cxnId="{F3DEEC16-7906-438A-A0B7-C1378B2F7115}">
      <dgm:prSet/>
      <dgm:spPr/>
      <dgm:t>
        <a:bodyPr/>
        <a:lstStyle/>
        <a:p>
          <a:endParaRPr lang="en-PK"/>
        </a:p>
      </dgm:t>
    </dgm:pt>
    <dgm:pt modelId="{FF4FAF7D-47C3-4523-A328-A733E020D67A}" type="sibTrans" cxnId="{F3DEEC16-7906-438A-A0B7-C1378B2F7115}">
      <dgm:prSet/>
      <dgm:spPr/>
      <dgm:t>
        <a:bodyPr/>
        <a:lstStyle/>
        <a:p>
          <a:endParaRPr lang="en-PK"/>
        </a:p>
      </dgm:t>
    </dgm:pt>
    <dgm:pt modelId="{D415BF7A-8381-459F-8637-57700D8F4454}">
      <dgm:prSet phldrT="[Text]" phldr="1"/>
      <dgm:spPr/>
      <dgm:t>
        <a:bodyPr/>
        <a:lstStyle/>
        <a:p>
          <a:endParaRPr lang="en-PK"/>
        </a:p>
      </dgm:t>
    </dgm:pt>
    <dgm:pt modelId="{D097DDD1-7384-43C1-ADA3-2CBF0BD59BE8}" type="parTrans" cxnId="{0BFC792F-763D-4BCC-8580-308A37E8BA4D}">
      <dgm:prSet/>
      <dgm:spPr/>
      <dgm:t>
        <a:bodyPr/>
        <a:lstStyle/>
        <a:p>
          <a:endParaRPr lang="en-PK"/>
        </a:p>
      </dgm:t>
    </dgm:pt>
    <dgm:pt modelId="{25656284-AA87-4B1D-A098-D9D9425C1419}" type="sibTrans" cxnId="{0BFC792F-763D-4BCC-8580-308A37E8BA4D}">
      <dgm:prSet/>
      <dgm:spPr/>
      <dgm:t>
        <a:bodyPr/>
        <a:lstStyle/>
        <a:p>
          <a:endParaRPr lang="en-PK"/>
        </a:p>
      </dgm:t>
    </dgm:pt>
    <dgm:pt modelId="{53FE6E88-604E-467A-980F-A3A7F0BD92C8}">
      <dgm:prSet phldrT="[Text]" phldr="1"/>
      <dgm:spPr/>
      <dgm:t>
        <a:bodyPr/>
        <a:lstStyle/>
        <a:p>
          <a:endParaRPr lang="en-PK"/>
        </a:p>
      </dgm:t>
    </dgm:pt>
    <dgm:pt modelId="{69530B87-0697-466B-8090-5C6528742707}" type="parTrans" cxnId="{2993811B-7420-4FE0-8DBD-869CE00F6459}">
      <dgm:prSet/>
      <dgm:spPr/>
      <dgm:t>
        <a:bodyPr/>
        <a:lstStyle/>
        <a:p>
          <a:endParaRPr lang="en-PK"/>
        </a:p>
      </dgm:t>
    </dgm:pt>
    <dgm:pt modelId="{EEBB6391-64BF-4F3E-BAF4-D491BFAA1C05}" type="sibTrans" cxnId="{2993811B-7420-4FE0-8DBD-869CE00F6459}">
      <dgm:prSet/>
      <dgm:spPr/>
      <dgm:t>
        <a:bodyPr/>
        <a:lstStyle/>
        <a:p>
          <a:endParaRPr lang="en-PK"/>
        </a:p>
      </dgm:t>
    </dgm:pt>
    <dgm:pt modelId="{BD00081E-E54F-4DF9-B701-6717BD06B626}">
      <dgm:prSet phldrT="[Text]" phldr="1"/>
      <dgm:spPr/>
      <dgm:t>
        <a:bodyPr/>
        <a:lstStyle/>
        <a:p>
          <a:endParaRPr lang="en-PK"/>
        </a:p>
      </dgm:t>
    </dgm:pt>
    <dgm:pt modelId="{C2DF6FAD-7D13-4D66-84F6-97A02205A830}" type="parTrans" cxnId="{72EB713E-BEDF-45AB-9F21-55B153F9FF22}">
      <dgm:prSet/>
      <dgm:spPr/>
      <dgm:t>
        <a:bodyPr/>
        <a:lstStyle/>
        <a:p>
          <a:endParaRPr lang="en-PK"/>
        </a:p>
      </dgm:t>
    </dgm:pt>
    <dgm:pt modelId="{52A886B9-005E-4582-A3D1-D7C99EF6F1B0}" type="sibTrans" cxnId="{72EB713E-BEDF-45AB-9F21-55B153F9FF22}">
      <dgm:prSet/>
      <dgm:spPr/>
      <dgm:t>
        <a:bodyPr/>
        <a:lstStyle/>
        <a:p>
          <a:endParaRPr lang="en-PK"/>
        </a:p>
      </dgm:t>
    </dgm:pt>
    <dgm:pt modelId="{91F2F303-F21E-4CEA-AB95-B4708E523D17}">
      <dgm:prSet phldrT="[Text]" phldr="1"/>
      <dgm:spPr/>
      <dgm:t>
        <a:bodyPr/>
        <a:lstStyle/>
        <a:p>
          <a:endParaRPr lang="en-PK"/>
        </a:p>
      </dgm:t>
    </dgm:pt>
    <dgm:pt modelId="{2C12C16A-6AD5-482A-ADA3-99F299C4D6F8}" type="parTrans" cxnId="{AFD3864C-C6CE-4956-8733-646CF5F6086B}">
      <dgm:prSet/>
      <dgm:spPr/>
      <dgm:t>
        <a:bodyPr/>
        <a:lstStyle/>
        <a:p>
          <a:endParaRPr lang="en-PK"/>
        </a:p>
      </dgm:t>
    </dgm:pt>
    <dgm:pt modelId="{FCE2D87E-EE86-4287-BD48-9F2D038E3093}" type="sibTrans" cxnId="{AFD3864C-C6CE-4956-8733-646CF5F6086B}">
      <dgm:prSet/>
      <dgm:spPr/>
      <dgm:t>
        <a:bodyPr/>
        <a:lstStyle/>
        <a:p>
          <a:endParaRPr lang="en-PK"/>
        </a:p>
      </dgm:t>
    </dgm:pt>
    <dgm:pt modelId="{F4604FCF-E755-4345-8666-75C34EE4F93A}">
      <dgm:prSet phldrT="[Text]" phldr="1"/>
      <dgm:spPr/>
      <dgm:t>
        <a:bodyPr/>
        <a:lstStyle/>
        <a:p>
          <a:endParaRPr lang="en-PK"/>
        </a:p>
      </dgm:t>
    </dgm:pt>
    <dgm:pt modelId="{45454778-49E2-4DAB-B528-7214F285628C}" type="parTrans" cxnId="{C4173427-E977-4E5D-9F77-FA6FEEB7EEAF}">
      <dgm:prSet/>
      <dgm:spPr/>
      <dgm:t>
        <a:bodyPr/>
        <a:lstStyle/>
        <a:p>
          <a:endParaRPr lang="en-PK"/>
        </a:p>
      </dgm:t>
    </dgm:pt>
    <dgm:pt modelId="{236292EB-E4A8-4524-8A48-A2BBF4D1D012}" type="sibTrans" cxnId="{C4173427-E977-4E5D-9F77-FA6FEEB7EEAF}">
      <dgm:prSet/>
      <dgm:spPr/>
      <dgm:t>
        <a:bodyPr/>
        <a:lstStyle/>
        <a:p>
          <a:endParaRPr lang="en-PK"/>
        </a:p>
      </dgm:t>
    </dgm:pt>
    <dgm:pt modelId="{F4058FF9-CBE8-41FA-9A67-1DD57DF4919B}" type="pres">
      <dgm:prSet presAssocID="{1C1C6D97-13CF-4CF3-8C53-992003F70EB3}" presName="diagram" presStyleCnt="0">
        <dgm:presLayoutVars>
          <dgm:chPref val="1"/>
          <dgm:dir/>
          <dgm:animOne val="branch"/>
          <dgm:animLvl val="lvl"/>
          <dgm:resizeHandles val="exact"/>
        </dgm:presLayoutVars>
      </dgm:prSet>
      <dgm:spPr/>
    </dgm:pt>
    <dgm:pt modelId="{2CAD75CD-3CF2-42A6-959D-58F0941087F5}" type="pres">
      <dgm:prSet presAssocID="{246B3E43-2879-4751-9F1B-8C7F2647F662}" presName="root1" presStyleCnt="0"/>
      <dgm:spPr/>
    </dgm:pt>
    <dgm:pt modelId="{97303D26-CB0C-45F9-A9F3-0C3C2EEF575F}" type="pres">
      <dgm:prSet presAssocID="{246B3E43-2879-4751-9F1B-8C7F2647F662}" presName="LevelOneTextNode" presStyleLbl="node0" presStyleIdx="0" presStyleCnt="1">
        <dgm:presLayoutVars>
          <dgm:chPref val="3"/>
        </dgm:presLayoutVars>
      </dgm:prSet>
      <dgm:spPr/>
    </dgm:pt>
    <dgm:pt modelId="{86C5E4CE-D1A4-4B01-B591-E421A89FE1CB}" type="pres">
      <dgm:prSet presAssocID="{246B3E43-2879-4751-9F1B-8C7F2647F662}" presName="level2hierChild" presStyleCnt="0"/>
      <dgm:spPr/>
    </dgm:pt>
    <dgm:pt modelId="{C3164427-EAFF-4074-B904-2AD112772788}" type="pres">
      <dgm:prSet presAssocID="{D097DDD1-7384-43C1-ADA3-2CBF0BD59BE8}" presName="conn2-1" presStyleLbl="parChTrans1D2" presStyleIdx="0" presStyleCnt="2"/>
      <dgm:spPr/>
    </dgm:pt>
    <dgm:pt modelId="{D426FD9B-A0F7-4000-9B42-6CF13C9AB5A3}" type="pres">
      <dgm:prSet presAssocID="{D097DDD1-7384-43C1-ADA3-2CBF0BD59BE8}" presName="connTx" presStyleLbl="parChTrans1D2" presStyleIdx="0" presStyleCnt="2"/>
      <dgm:spPr/>
    </dgm:pt>
    <dgm:pt modelId="{93877E06-3DCB-41F3-95E3-1639D446E5CC}" type="pres">
      <dgm:prSet presAssocID="{D415BF7A-8381-459F-8637-57700D8F4454}" presName="root2" presStyleCnt="0"/>
      <dgm:spPr/>
    </dgm:pt>
    <dgm:pt modelId="{2B3B352C-6DB1-45C9-80D1-4CFFC54C4E29}" type="pres">
      <dgm:prSet presAssocID="{D415BF7A-8381-459F-8637-57700D8F4454}" presName="LevelTwoTextNode" presStyleLbl="node2" presStyleIdx="0" presStyleCnt="2">
        <dgm:presLayoutVars>
          <dgm:chPref val="3"/>
        </dgm:presLayoutVars>
      </dgm:prSet>
      <dgm:spPr/>
    </dgm:pt>
    <dgm:pt modelId="{861726C3-856F-4A97-804C-9EC3C4BB6A06}" type="pres">
      <dgm:prSet presAssocID="{D415BF7A-8381-459F-8637-57700D8F4454}" presName="level3hierChild" presStyleCnt="0"/>
      <dgm:spPr/>
    </dgm:pt>
    <dgm:pt modelId="{AE40CE72-D991-46A6-A3A2-F8FC87AFC1B9}" type="pres">
      <dgm:prSet presAssocID="{69530B87-0697-466B-8090-5C6528742707}" presName="conn2-1" presStyleLbl="parChTrans1D3" presStyleIdx="0" presStyleCnt="3"/>
      <dgm:spPr/>
    </dgm:pt>
    <dgm:pt modelId="{792A8D64-7F1E-4F6C-B72F-7A8E8C3D3E2F}" type="pres">
      <dgm:prSet presAssocID="{69530B87-0697-466B-8090-5C6528742707}" presName="connTx" presStyleLbl="parChTrans1D3" presStyleIdx="0" presStyleCnt="3"/>
      <dgm:spPr/>
    </dgm:pt>
    <dgm:pt modelId="{6CCC1908-E841-4DCF-AC72-46A2F7346399}" type="pres">
      <dgm:prSet presAssocID="{53FE6E88-604E-467A-980F-A3A7F0BD92C8}" presName="root2" presStyleCnt="0"/>
      <dgm:spPr/>
    </dgm:pt>
    <dgm:pt modelId="{F8F83C99-B0EC-4575-900E-6960881B7660}" type="pres">
      <dgm:prSet presAssocID="{53FE6E88-604E-467A-980F-A3A7F0BD92C8}" presName="LevelTwoTextNode" presStyleLbl="node3" presStyleIdx="0" presStyleCnt="3">
        <dgm:presLayoutVars>
          <dgm:chPref val="3"/>
        </dgm:presLayoutVars>
      </dgm:prSet>
      <dgm:spPr/>
    </dgm:pt>
    <dgm:pt modelId="{9DC2975A-0DDE-4AB9-B5F0-ED59FE37280B}" type="pres">
      <dgm:prSet presAssocID="{53FE6E88-604E-467A-980F-A3A7F0BD92C8}" presName="level3hierChild" presStyleCnt="0"/>
      <dgm:spPr/>
    </dgm:pt>
    <dgm:pt modelId="{2CBB7692-12EE-4B87-8F36-B6C7299605A0}" type="pres">
      <dgm:prSet presAssocID="{C2DF6FAD-7D13-4D66-84F6-97A02205A830}" presName="conn2-1" presStyleLbl="parChTrans1D3" presStyleIdx="1" presStyleCnt="3"/>
      <dgm:spPr/>
    </dgm:pt>
    <dgm:pt modelId="{548474E7-B496-4437-A800-4CB51232F3B5}" type="pres">
      <dgm:prSet presAssocID="{C2DF6FAD-7D13-4D66-84F6-97A02205A830}" presName="connTx" presStyleLbl="parChTrans1D3" presStyleIdx="1" presStyleCnt="3"/>
      <dgm:spPr/>
    </dgm:pt>
    <dgm:pt modelId="{BFC7270D-D117-4797-9E72-2AC65A7DC57E}" type="pres">
      <dgm:prSet presAssocID="{BD00081E-E54F-4DF9-B701-6717BD06B626}" presName="root2" presStyleCnt="0"/>
      <dgm:spPr/>
    </dgm:pt>
    <dgm:pt modelId="{1AEC70A2-1033-487E-876E-A35A04DD4532}" type="pres">
      <dgm:prSet presAssocID="{BD00081E-E54F-4DF9-B701-6717BD06B626}" presName="LevelTwoTextNode" presStyleLbl="node3" presStyleIdx="1" presStyleCnt="3">
        <dgm:presLayoutVars>
          <dgm:chPref val="3"/>
        </dgm:presLayoutVars>
      </dgm:prSet>
      <dgm:spPr/>
    </dgm:pt>
    <dgm:pt modelId="{595BABC7-9B80-4B37-9C5D-8A94DA8F9DE6}" type="pres">
      <dgm:prSet presAssocID="{BD00081E-E54F-4DF9-B701-6717BD06B626}" presName="level3hierChild" presStyleCnt="0"/>
      <dgm:spPr/>
    </dgm:pt>
    <dgm:pt modelId="{6111200B-9D0E-45F7-A70E-2DC3DDEBC1CD}" type="pres">
      <dgm:prSet presAssocID="{2C12C16A-6AD5-482A-ADA3-99F299C4D6F8}" presName="conn2-1" presStyleLbl="parChTrans1D2" presStyleIdx="1" presStyleCnt="2"/>
      <dgm:spPr/>
    </dgm:pt>
    <dgm:pt modelId="{CE152D66-BB90-4263-8639-91FF3E770A18}" type="pres">
      <dgm:prSet presAssocID="{2C12C16A-6AD5-482A-ADA3-99F299C4D6F8}" presName="connTx" presStyleLbl="parChTrans1D2" presStyleIdx="1" presStyleCnt="2"/>
      <dgm:spPr/>
    </dgm:pt>
    <dgm:pt modelId="{CC12B219-8112-4230-8E61-60B25872694A}" type="pres">
      <dgm:prSet presAssocID="{91F2F303-F21E-4CEA-AB95-B4708E523D17}" presName="root2" presStyleCnt="0"/>
      <dgm:spPr/>
    </dgm:pt>
    <dgm:pt modelId="{63030F20-3CD6-4E49-B923-5675D9D0DF47}" type="pres">
      <dgm:prSet presAssocID="{91F2F303-F21E-4CEA-AB95-B4708E523D17}" presName="LevelTwoTextNode" presStyleLbl="node2" presStyleIdx="1" presStyleCnt="2">
        <dgm:presLayoutVars>
          <dgm:chPref val="3"/>
        </dgm:presLayoutVars>
      </dgm:prSet>
      <dgm:spPr/>
    </dgm:pt>
    <dgm:pt modelId="{05925278-510A-4965-AD60-91F67789EE1E}" type="pres">
      <dgm:prSet presAssocID="{91F2F303-F21E-4CEA-AB95-B4708E523D17}" presName="level3hierChild" presStyleCnt="0"/>
      <dgm:spPr/>
    </dgm:pt>
    <dgm:pt modelId="{115E6DD9-34A4-47EB-83BB-E8B88A3044D0}" type="pres">
      <dgm:prSet presAssocID="{45454778-49E2-4DAB-B528-7214F285628C}" presName="conn2-1" presStyleLbl="parChTrans1D3" presStyleIdx="2" presStyleCnt="3"/>
      <dgm:spPr/>
    </dgm:pt>
    <dgm:pt modelId="{F943F952-3190-49C3-B87B-973B2CC04BF2}" type="pres">
      <dgm:prSet presAssocID="{45454778-49E2-4DAB-B528-7214F285628C}" presName="connTx" presStyleLbl="parChTrans1D3" presStyleIdx="2" presStyleCnt="3"/>
      <dgm:spPr/>
    </dgm:pt>
    <dgm:pt modelId="{C764C9DF-4D39-4730-879B-C0F3D6D8D277}" type="pres">
      <dgm:prSet presAssocID="{F4604FCF-E755-4345-8666-75C34EE4F93A}" presName="root2" presStyleCnt="0"/>
      <dgm:spPr/>
    </dgm:pt>
    <dgm:pt modelId="{13F68431-D71F-4472-9CD2-C84F040A1D7B}" type="pres">
      <dgm:prSet presAssocID="{F4604FCF-E755-4345-8666-75C34EE4F93A}" presName="LevelTwoTextNode" presStyleLbl="node3" presStyleIdx="2" presStyleCnt="3">
        <dgm:presLayoutVars>
          <dgm:chPref val="3"/>
        </dgm:presLayoutVars>
      </dgm:prSet>
      <dgm:spPr/>
    </dgm:pt>
    <dgm:pt modelId="{69956227-102F-43B8-89ED-9F0A34CAD2BA}" type="pres">
      <dgm:prSet presAssocID="{F4604FCF-E755-4345-8666-75C34EE4F93A}" presName="level3hierChild" presStyleCnt="0"/>
      <dgm:spPr/>
    </dgm:pt>
  </dgm:ptLst>
  <dgm:cxnLst>
    <dgm:cxn modelId="{0BBB5E11-CAC8-474C-9542-878989361713}" type="presOf" srcId="{69530B87-0697-466B-8090-5C6528742707}" destId="{792A8D64-7F1E-4F6C-B72F-7A8E8C3D3E2F}" srcOrd="1" destOrd="0" presId="urn:microsoft.com/office/officeart/2005/8/layout/hierarchy2"/>
    <dgm:cxn modelId="{F3DEEC16-7906-438A-A0B7-C1378B2F7115}" srcId="{1C1C6D97-13CF-4CF3-8C53-992003F70EB3}" destId="{246B3E43-2879-4751-9F1B-8C7F2647F662}" srcOrd="0" destOrd="0" parTransId="{823927F2-A357-446C-90B4-ED78186EF379}" sibTransId="{FF4FAF7D-47C3-4523-A328-A733E020D67A}"/>
    <dgm:cxn modelId="{2993811B-7420-4FE0-8DBD-869CE00F6459}" srcId="{D415BF7A-8381-459F-8637-57700D8F4454}" destId="{53FE6E88-604E-467A-980F-A3A7F0BD92C8}" srcOrd="0" destOrd="0" parTransId="{69530B87-0697-466B-8090-5C6528742707}" sibTransId="{EEBB6391-64BF-4F3E-BAF4-D491BFAA1C05}"/>
    <dgm:cxn modelId="{51A0CD1E-9311-4F38-9C8B-0E489FF07BE4}" type="presOf" srcId="{C2DF6FAD-7D13-4D66-84F6-97A02205A830}" destId="{2CBB7692-12EE-4B87-8F36-B6C7299605A0}" srcOrd="0" destOrd="0" presId="urn:microsoft.com/office/officeart/2005/8/layout/hierarchy2"/>
    <dgm:cxn modelId="{C4173427-E977-4E5D-9F77-FA6FEEB7EEAF}" srcId="{91F2F303-F21E-4CEA-AB95-B4708E523D17}" destId="{F4604FCF-E755-4345-8666-75C34EE4F93A}" srcOrd="0" destOrd="0" parTransId="{45454778-49E2-4DAB-B528-7214F285628C}" sibTransId="{236292EB-E4A8-4524-8A48-A2BBF4D1D012}"/>
    <dgm:cxn modelId="{0BFC792F-763D-4BCC-8580-308A37E8BA4D}" srcId="{246B3E43-2879-4751-9F1B-8C7F2647F662}" destId="{D415BF7A-8381-459F-8637-57700D8F4454}" srcOrd="0" destOrd="0" parTransId="{D097DDD1-7384-43C1-ADA3-2CBF0BD59BE8}" sibTransId="{25656284-AA87-4B1D-A098-D9D9425C1419}"/>
    <dgm:cxn modelId="{DF9B0C39-8948-4024-8697-86D67CB79EF8}" type="presOf" srcId="{D415BF7A-8381-459F-8637-57700D8F4454}" destId="{2B3B352C-6DB1-45C9-80D1-4CFFC54C4E29}" srcOrd="0" destOrd="0" presId="urn:microsoft.com/office/officeart/2005/8/layout/hierarchy2"/>
    <dgm:cxn modelId="{72EB713E-BEDF-45AB-9F21-55B153F9FF22}" srcId="{D415BF7A-8381-459F-8637-57700D8F4454}" destId="{BD00081E-E54F-4DF9-B701-6717BD06B626}" srcOrd="1" destOrd="0" parTransId="{C2DF6FAD-7D13-4D66-84F6-97A02205A830}" sibTransId="{52A886B9-005E-4582-A3D1-D7C99EF6F1B0}"/>
    <dgm:cxn modelId="{E0DB9140-C1E2-40E4-9B91-F4B310A22089}" type="presOf" srcId="{2C12C16A-6AD5-482A-ADA3-99F299C4D6F8}" destId="{CE152D66-BB90-4263-8639-91FF3E770A18}" srcOrd="1" destOrd="0" presId="urn:microsoft.com/office/officeart/2005/8/layout/hierarchy2"/>
    <dgm:cxn modelId="{D907BD64-C142-4E2E-97F9-4F393694228C}" type="presOf" srcId="{F4604FCF-E755-4345-8666-75C34EE4F93A}" destId="{13F68431-D71F-4472-9CD2-C84F040A1D7B}" srcOrd="0" destOrd="0" presId="urn:microsoft.com/office/officeart/2005/8/layout/hierarchy2"/>
    <dgm:cxn modelId="{AFD3864C-C6CE-4956-8733-646CF5F6086B}" srcId="{246B3E43-2879-4751-9F1B-8C7F2647F662}" destId="{91F2F303-F21E-4CEA-AB95-B4708E523D17}" srcOrd="1" destOrd="0" parTransId="{2C12C16A-6AD5-482A-ADA3-99F299C4D6F8}" sibTransId="{FCE2D87E-EE86-4287-BD48-9F2D038E3093}"/>
    <dgm:cxn modelId="{3F504E82-6C7C-4A1D-A64E-D97C0480B38C}" type="presOf" srcId="{D097DDD1-7384-43C1-ADA3-2CBF0BD59BE8}" destId="{D426FD9B-A0F7-4000-9B42-6CF13C9AB5A3}" srcOrd="1" destOrd="0" presId="urn:microsoft.com/office/officeart/2005/8/layout/hierarchy2"/>
    <dgm:cxn modelId="{92364DA3-A68F-4F5B-AE0B-8126E7042AF2}" type="presOf" srcId="{246B3E43-2879-4751-9F1B-8C7F2647F662}" destId="{97303D26-CB0C-45F9-A9F3-0C3C2EEF575F}" srcOrd="0" destOrd="0" presId="urn:microsoft.com/office/officeart/2005/8/layout/hierarchy2"/>
    <dgm:cxn modelId="{916F43AD-F8B0-4434-AEBA-F5F5BC20E58F}" type="presOf" srcId="{91F2F303-F21E-4CEA-AB95-B4708E523D17}" destId="{63030F20-3CD6-4E49-B923-5675D9D0DF47}" srcOrd="0" destOrd="0" presId="urn:microsoft.com/office/officeart/2005/8/layout/hierarchy2"/>
    <dgm:cxn modelId="{6AEBA1AD-210A-4B62-BF3A-16729B507B90}" type="presOf" srcId="{2C12C16A-6AD5-482A-ADA3-99F299C4D6F8}" destId="{6111200B-9D0E-45F7-A70E-2DC3DDEBC1CD}" srcOrd="0" destOrd="0" presId="urn:microsoft.com/office/officeart/2005/8/layout/hierarchy2"/>
    <dgm:cxn modelId="{53E8F2AF-0257-497D-97E1-1E9FC81AFFAD}" type="presOf" srcId="{69530B87-0697-466B-8090-5C6528742707}" destId="{AE40CE72-D991-46A6-A3A2-F8FC87AFC1B9}" srcOrd="0" destOrd="0" presId="urn:microsoft.com/office/officeart/2005/8/layout/hierarchy2"/>
    <dgm:cxn modelId="{9DDDD7C3-8F08-45DB-A74C-5C6E68C4C56C}" type="presOf" srcId="{1C1C6D97-13CF-4CF3-8C53-992003F70EB3}" destId="{F4058FF9-CBE8-41FA-9A67-1DD57DF4919B}" srcOrd="0" destOrd="0" presId="urn:microsoft.com/office/officeart/2005/8/layout/hierarchy2"/>
    <dgm:cxn modelId="{6C56CBC9-C579-4CAE-8314-D088547FE65D}" type="presOf" srcId="{BD00081E-E54F-4DF9-B701-6717BD06B626}" destId="{1AEC70A2-1033-487E-876E-A35A04DD4532}" srcOrd="0" destOrd="0" presId="urn:microsoft.com/office/officeart/2005/8/layout/hierarchy2"/>
    <dgm:cxn modelId="{347FB0CF-9F6D-4CE4-A244-FC0D587CF064}" type="presOf" srcId="{C2DF6FAD-7D13-4D66-84F6-97A02205A830}" destId="{548474E7-B496-4437-A800-4CB51232F3B5}" srcOrd="1" destOrd="0" presId="urn:microsoft.com/office/officeart/2005/8/layout/hierarchy2"/>
    <dgm:cxn modelId="{D50019DF-0A0A-41A3-BB82-49A51D89208D}" type="presOf" srcId="{45454778-49E2-4DAB-B528-7214F285628C}" destId="{115E6DD9-34A4-47EB-83BB-E8B88A3044D0}" srcOrd="0" destOrd="0" presId="urn:microsoft.com/office/officeart/2005/8/layout/hierarchy2"/>
    <dgm:cxn modelId="{F86DC0EA-0DEA-48E3-BF30-FDBA187DFD40}" type="presOf" srcId="{45454778-49E2-4DAB-B528-7214F285628C}" destId="{F943F952-3190-49C3-B87B-973B2CC04BF2}" srcOrd="1" destOrd="0" presId="urn:microsoft.com/office/officeart/2005/8/layout/hierarchy2"/>
    <dgm:cxn modelId="{FF8D31F2-4D83-47ED-820D-06677ED3829A}" type="presOf" srcId="{53FE6E88-604E-467A-980F-A3A7F0BD92C8}" destId="{F8F83C99-B0EC-4575-900E-6960881B7660}" srcOrd="0" destOrd="0" presId="urn:microsoft.com/office/officeart/2005/8/layout/hierarchy2"/>
    <dgm:cxn modelId="{775531F6-A424-44E5-BE2A-0A562397F13B}" type="presOf" srcId="{D097DDD1-7384-43C1-ADA3-2CBF0BD59BE8}" destId="{C3164427-EAFF-4074-B904-2AD112772788}" srcOrd="0" destOrd="0" presId="urn:microsoft.com/office/officeart/2005/8/layout/hierarchy2"/>
    <dgm:cxn modelId="{DBEA4FCF-4B67-4C87-9E7F-D8753DD1AF69}" type="presParOf" srcId="{F4058FF9-CBE8-41FA-9A67-1DD57DF4919B}" destId="{2CAD75CD-3CF2-42A6-959D-58F0941087F5}" srcOrd="0" destOrd="0" presId="urn:microsoft.com/office/officeart/2005/8/layout/hierarchy2"/>
    <dgm:cxn modelId="{09360F83-68EE-4FD8-B655-2D6EB26DED50}" type="presParOf" srcId="{2CAD75CD-3CF2-42A6-959D-58F0941087F5}" destId="{97303D26-CB0C-45F9-A9F3-0C3C2EEF575F}" srcOrd="0" destOrd="0" presId="urn:microsoft.com/office/officeart/2005/8/layout/hierarchy2"/>
    <dgm:cxn modelId="{12656853-69D1-4E3E-92E3-992E1A0C6BC0}" type="presParOf" srcId="{2CAD75CD-3CF2-42A6-959D-58F0941087F5}" destId="{86C5E4CE-D1A4-4B01-B591-E421A89FE1CB}" srcOrd="1" destOrd="0" presId="urn:microsoft.com/office/officeart/2005/8/layout/hierarchy2"/>
    <dgm:cxn modelId="{64626314-176B-4794-9741-684C3D1EF124}" type="presParOf" srcId="{86C5E4CE-D1A4-4B01-B591-E421A89FE1CB}" destId="{C3164427-EAFF-4074-B904-2AD112772788}" srcOrd="0" destOrd="0" presId="urn:microsoft.com/office/officeart/2005/8/layout/hierarchy2"/>
    <dgm:cxn modelId="{A1AF737E-5264-48EB-955D-BA1F99FD4BF3}" type="presParOf" srcId="{C3164427-EAFF-4074-B904-2AD112772788}" destId="{D426FD9B-A0F7-4000-9B42-6CF13C9AB5A3}" srcOrd="0" destOrd="0" presId="urn:microsoft.com/office/officeart/2005/8/layout/hierarchy2"/>
    <dgm:cxn modelId="{37E5CCD3-547B-45C4-A006-41558AE81F9E}" type="presParOf" srcId="{86C5E4CE-D1A4-4B01-B591-E421A89FE1CB}" destId="{93877E06-3DCB-41F3-95E3-1639D446E5CC}" srcOrd="1" destOrd="0" presId="urn:microsoft.com/office/officeart/2005/8/layout/hierarchy2"/>
    <dgm:cxn modelId="{83787FBE-93E9-4B46-9597-FBE261028145}" type="presParOf" srcId="{93877E06-3DCB-41F3-95E3-1639D446E5CC}" destId="{2B3B352C-6DB1-45C9-80D1-4CFFC54C4E29}" srcOrd="0" destOrd="0" presId="urn:microsoft.com/office/officeart/2005/8/layout/hierarchy2"/>
    <dgm:cxn modelId="{7D165943-B3EC-4AFC-894A-AA93B98FD42D}" type="presParOf" srcId="{93877E06-3DCB-41F3-95E3-1639D446E5CC}" destId="{861726C3-856F-4A97-804C-9EC3C4BB6A06}" srcOrd="1" destOrd="0" presId="urn:microsoft.com/office/officeart/2005/8/layout/hierarchy2"/>
    <dgm:cxn modelId="{414A7CFF-F13F-4E65-862A-4B34BA67A5D1}" type="presParOf" srcId="{861726C3-856F-4A97-804C-9EC3C4BB6A06}" destId="{AE40CE72-D991-46A6-A3A2-F8FC87AFC1B9}" srcOrd="0" destOrd="0" presId="urn:microsoft.com/office/officeart/2005/8/layout/hierarchy2"/>
    <dgm:cxn modelId="{11EF3047-CFD3-403E-A162-FEB42217DA66}" type="presParOf" srcId="{AE40CE72-D991-46A6-A3A2-F8FC87AFC1B9}" destId="{792A8D64-7F1E-4F6C-B72F-7A8E8C3D3E2F}" srcOrd="0" destOrd="0" presId="urn:microsoft.com/office/officeart/2005/8/layout/hierarchy2"/>
    <dgm:cxn modelId="{8CE03550-4882-46B2-9E76-A23D6C962746}" type="presParOf" srcId="{861726C3-856F-4A97-804C-9EC3C4BB6A06}" destId="{6CCC1908-E841-4DCF-AC72-46A2F7346399}" srcOrd="1" destOrd="0" presId="urn:microsoft.com/office/officeart/2005/8/layout/hierarchy2"/>
    <dgm:cxn modelId="{66E30D6A-ED90-4F6E-9E1B-D087FBFE67D5}" type="presParOf" srcId="{6CCC1908-E841-4DCF-AC72-46A2F7346399}" destId="{F8F83C99-B0EC-4575-900E-6960881B7660}" srcOrd="0" destOrd="0" presId="urn:microsoft.com/office/officeart/2005/8/layout/hierarchy2"/>
    <dgm:cxn modelId="{C4D00BB5-1E7C-46E1-9CFC-1E40BC2473CC}" type="presParOf" srcId="{6CCC1908-E841-4DCF-AC72-46A2F7346399}" destId="{9DC2975A-0DDE-4AB9-B5F0-ED59FE37280B}" srcOrd="1" destOrd="0" presId="urn:microsoft.com/office/officeart/2005/8/layout/hierarchy2"/>
    <dgm:cxn modelId="{6BD2A45D-CE41-44E2-937C-C832031EE5A9}" type="presParOf" srcId="{861726C3-856F-4A97-804C-9EC3C4BB6A06}" destId="{2CBB7692-12EE-4B87-8F36-B6C7299605A0}" srcOrd="2" destOrd="0" presId="urn:microsoft.com/office/officeart/2005/8/layout/hierarchy2"/>
    <dgm:cxn modelId="{EC512114-A24B-4E64-B287-47205FC478EC}" type="presParOf" srcId="{2CBB7692-12EE-4B87-8F36-B6C7299605A0}" destId="{548474E7-B496-4437-A800-4CB51232F3B5}" srcOrd="0" destOrd="0" presId="urn:microsoft.com/office/officeart/2005/8/layout/hierarchy2"/>
    <dgm:cxn modelId="{FE636F2C-F9B6-4668-842B-C9AE919FEF66}" type="presParOf" srcId="{861726C3-856F-4A97-804C-9EC3C4BB6A06}" destId="{BFC7270D-D117-4797-9E72-2AC65A7DC57E}" srcOrd="3" destOrd="0" presId="urn:microsoft.com/office/officeart/2005/8/layout/hierarchy2"/>
    <dgm:cxn modelId="{11C387E5-2F56-4F4E-8422-8792D1FA97B9}" type="presParOf" srcId="{BFC7270D-D117-4797-9E72-2AC65A7DC57E}" destId="{1AEC70A2-1033-487E-876E-A35A04DD4532}" srcOrd="0" destOrd="0" presId="urn:microsoft.com/office/officeart/2005/8/layout/hierarchy2"/>
    <dgm:cxn modelId="{2677AD0B-7001-47DE-82CC-9D2ADB27C149}" type="presParOf" srcId="{BFC7270D-D117-4797-9E72-2AC65A7DC57E}" destId="{595BABC7-9B80-4B37-9C5D-8A94DA8F9DE6}" srcOrd="1" destOrd="0" presId="urn:microsoft.com/office/officeart/2005/8/layout/hierarchy2"/>
    <dgm:cxn modelId="{2C369F1B-9235-4A7D-9972-6CA3BDBFCDF6}" type="presParOf" srcId="{86C5E4CE-D1A4-4B01-B591-E421A89FE1CB}" destId="{6111200B-9D0E-45F7-A70E-2DC3DDEBC1CD}" srcOrd="2" destOrd="0" presId="urn:microsoft.com/office/officeart/2005/8/layout/hierarchy2"/>
    <dgm:cxn modelId="{7844FD4B-EDDF-4F37-A8D4-A3DFC8479523}" type="presParOf" srcId="{6111200B-9D0E-45F7-A70E-2DC3DDEBC1CD}" destId="{CE152D66-BB90-4263-8639-91FF3E770A18}" srcOrd="0" destOrd="0" presId="urn:microsoft.com/office/officeart/2005/8/layout/hierarchy2"/>
    <dgm:cxn modelId="{DEACCB7C-1DDE-4455-BA1C-0D6A5E59976D}" type="presParOf" srcId="{86C5E4CE-D1A4-4B01-B591-E421A89FE1CB}" destId="{CC12B219-8112-4230-8E61-60B25872694A}" srcOrd="3" destOrd="0" presId="urn:microsoft.com/office/officeart/2005/8/layout/hierarchy2"/>
    <dgm:cxn modelId="{5BCF50CC-8156-4283-A503-9649F961295D}" type="presParOf" srcId="{CC12B219-8112-4230-8E61-60B25872694A}" destId="{63030F20-3CD6-4E49-B923-5675D9D0DF47}" srcOrd="0" destOrd="0" presId="urn:microsoft.com/office/officeart/2005/8/layout/hierarchy2"/>
    <dgm:cxn modelId="{042F5E98-409E-4525-9087-32523EDE6FBA}" type="presParOf" srcId="{CC12B219-8112-4230-8E61-60B25872694A}" destId="{05925278-510A-4965-AD60-91F67789EE1E}" srcOrd="1" destOrd="0" presId="urn:microsoft.com/office/officeart/2005/8/layout/hierarchy2"/>
    <dgm:cxn modelId="{3315FAB6-BA87-4C59-AE4B-E3C6FF24DEB4}" type="presParOf" srcId="{05925278-510A-4965-AD60-91F67789EE1E}" destId="{115E6DD9-34A4-47EB-83BB-E8B88A3044D0}" srcOrd="0" destOrd="0" presId="urn:microsoft.com/office/officeart/2005/8/layout/hierarchy2"/>
    <dgm:cxn modelId="{B473B497-0C3A-42BC-B8AF-B12525174284}" type="presParOf" srcId="{115E6DD9-34A4-47EB-83BB-E8B88A3044D0}" destId="{F943F952-3190-49C3-B87B-973B2CC04BF2}" srcOrd="0" destOrd="0" presId="urn:microsoft.com/office/officeart/2005/8/layout/hierarchy2"/>
    <dgm:cxn modelId="{D2DFA13D-DA79-497B-B3A2-D2B90EBA88C3}" type="presParOf" srcId="{05925278-510A-4965-AD60-91F67789EE1E}" destId="{C764C9DF-4D39-4730-879B-C0F3D6D8D277}" srcOrd="1" destOrd="0" presId="urn:microsoft.com/office/officeart/2005/8/layout/hierarchy2"/>
    <dgm:cxn modelId="{5F1F02EC-9639-42AE-BE27-C449E4136DDB}" type="presParOf" srcId="{C764C9DF-4D39-4730-879B-C0F3D6D8D277}" destId="{13F68431-D71F-4472-9CD2-C84F040A1D7B}" srcOrd="0" destOrd="0" presId="urn:microsoft.com/office/officeart/2005/8/layout/hierarchy2"/>
    <dgm:cxn modelId="{FFE06422-9265-4F68-BD95-F937C51E11CB}" type="presParOf" srcId="{C764C9DF-4D39-4730-879B-C0F3D6D8D277}" destId="{69956227-102F-43B8-89ED-9F0A34CAD2B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1C1C6D97-13CF-4CF3-8C53-992003F70EB3}" type="doc">
      <dgm:prSet loTypeId="urn:microsoft.com/office/officeart/2005/8/layout/hierarchy2" loCatId="hierarchy" qsTypeId="urn:microsoft.com/office/officeart/2005/8/quickstyle/simple1" qsCatId="simple" csTypeId="urn:microsoft.com/office/officeart/2005/8/colors/colorful2" csCatId="colorful" phldr="0"/>
      <dgm:spPr/>
      <dgm:t>
        <a:bodyPr/>
        <a:lstStyle/>
        <a:p>
          <a:endParaRPr lang="en-PK"/>
        </a:p>
      </dgm:t>
    </dgm:pt>
    <dgm:pt modelId="{246B3E43-2879-4751-9F1B-8C7F2647F662}">
      <dgm:prSet phldrT="[Text]" phldr="1"/>
      <dgm:spPr/>
      <dgm:t>
        <a:bodyPr/>
        <a:lstStyle/>
        <a:p>
          <a:endParaRPr lang="en-PK"/>
        </a:p>
      </dgm:t>
    </dgm:pt>
    <dgm:pt modelId="{823927F2-A357-446C-90B4-ED78186EF379}" type="parTrans" cxnId="{F3DEEC16-7906-438A-A0B7-C1378B2F7115}">
      <dgm:prSet/>
      <dgm:spPr/>
      <dgm:t>
        <a:bodyPr/>
        <a:lstStyle/>
        <a:p>
          <a:endParaRPr lang="en-PK"/>
        </a:p>
      </dgm:t>
    </dgm:pt>
    <dgm:pt modelId="{FF4FAF7D-47C3-4523-A328-A733E020D67A}" type="sibTrans" cxnId="{F3DEEC16-7906-438A-A0B7-C1378B2F7115}">
      <dgm:prSet/>
      <dgm:spPr/>
      <dgm:t>
        <a:bodyPr/>
        <a:lstStyle/>
        <a:p>
          <a:endParaRPr lang="en-PK"/>
        </a:p>
      </dgm:t>
    </dgm:pt>
    <dgm:pt modelId="{D415BF7A-8381-459F-8637-57700D8F4454}">
      <dgm:prSet phldrT="[Text]" phldr="1"/>
      <dgm:spPr/>
      <dgm:t>
        <a:bodyPr/>
        <a:lstStyle/>
        <a:p>
          <a:endParaRPr lang="en-PK"/>
        </a:p>
      </dgm:t>
    </dgm:pt>
    <dgm:pt modelId="{D097DDD1-7384-43C1-ADA3-2CBF0BD59BE8}" type="parTrans" cxnId="{0BFC792F-763D-4BCC-8580-308A37E8BA4D}">
      <dgm:prSet/>
      <dgm:spPr/>
      <dgm:t>
        <a:bodyPr/>
        <a:lstStyle/>
        <a:p>
          <a:endParaRPr lang="en-PK"/>
        </a:p>
      </dgm:t>
    </dgm:pt>
    <dgm:pt modelId="{25656284-AA87-4B1D-A098-D9D9425C1419}" type="sibTrans" cxnId="{0BFC792F-763D-4BCC-8580-308A37E8BA4D}">
      <dgm:prSet/>
      <dgm:spPr/>
      <dgm:t>
        <a:bodyPr/>
        <a:lstStyle/>
        <a:p>
          <a:endParaRPr lang="en-PK"/>
        </a:p>
      </dgm:t>
    </dgm:pt>
    <dgm:pt modelId="{53FE6E88-604E-467A-980F-A3A7F0BD92C8}">
      <dgm:prSet phldrT="[Text]" phldr="1"/>
      <dgm:spPr/>
      <dgm:t>
        <a:bodyPr/>
        <a:lstStyle/>
        <a:p>
          <a:endParaRPr lang="en-PK"/>
        </a:p>
      </dgm:t>
    </dgm:pt>
    <dgm:pt modelId="{69530B87-0697-466B-8090-5C6528742707}" type="parTrans" cxnId="{2993811B-7420-4FE0-8DBD-869CE00F6459}">
      <dgm:prSet/>
      <dgm:spPr/>
      <dgm:t>
        <a:bodyPr/>
        <a:lstStyle/>
        <a:p>
          <a:endParaRPr lang="en-PK"/>
        </a:p>
      </dgm:t>
    </dgm:pt>
    <dgm:pt modelId="{EEBB6391-64BF-4F3E-BAF4-D491BFAA1C05}" type="sibTrans" cxnId="{2993811B-7420-4FE0-8DBD-869CE00F6459}">
      <dgm:prSet/>
      <dgm:spPr/>
      <dgm:t>
        <a:bodyPr/>
        <a:lstStyle/>
        <a:p>
          <a:endParaRPr lang="en-PK"/>
        </a:p>
      </dgm:t>
    </dgm:pt>
    <dgm:pt modelId="{BD00081E-E54F-4DF9-B701-6717BD06B626}">
      <dgm:prSet phldrT="[Text]" phldr="1"/>
      <dgm:spPr/>
      <dgm:t>
        <a:bodyPr/>
        <a:lstStyle/>
        <a:p>
          <a:endParaRPr lang="en-PK"/>
        </a:p>
      </dgm:t>
    </dgm:pt>
    <dgm:pt modelId="{C2DF6FAD-7D13-4D66-84F6-97A02205A830}" type="parTrans" cxnId="{72EB713E-BEDF-45AB-9F21-55B153F9FF22}">
      <dgm:prSet/>
      <dgm:spPr/>
      <dgm:t>
        <a:bodyPr/>
        <a:lstStyle/>
        <a:p>
          <a:endParaRPr lang="en-PK"/>
        </a:p>
      </dgm:t>
    </dgm:pt>
    <dgm:pt modelId="{52A886B9-005E-4582-A3D1-D7C99EF6F1B0}" type="sibTrans" cxnId="{72EB713E-BEDF-45AB-9F21-55B153F9FF22}">
      <dgm:prSet/>
      <dgm:spPr/>
      <dgm:t>
        <a:bodyPr/>
        <a:lstStyle/>
        <a:p>
          <a:endParaRPr lang="en-PK"/>
        </a:p>
      </dgm:t>
    </dgm:pt>
    <dgm:pt modelId="{91F2F303-F21E-4CEA-AB95-B4708E523D17}">
      <dgm:prSet phldrT="[Text]" phldr="1"/>
      <dgm:spPr/>
      <dgm:t>
        <a:bodyPr/>
        <a:lstStyle/>
        <a:p>
          <a:endParaRPr lang="en-PK"/>
        </a:p>
      </dgm:t>
    </dgm:pt>
    <dgm:pt modelId="{2C12C16A-6AD5-482A-ADA3-99F299C4D6F8}" type="parTrans" cxnId="{AFD3864C-C6CE-4956-8733-646CF5F6086B}">
      <dgm:prSet/>
      <dgm:spPr/>
      <dgm:t>
        <a:bodyPr/>
        <a:lstStyle/>
        <a:p>
          <a:endParaRPr lang="en-PK"/>
        </a:p>
      </dgm:t>
    </dgm:pt>
    <dgm:pt modelId="{FCE2D87E-EE86-4287-BD48-9F2D038E3093}" type="sibTrans" cxnId="{AFD3864C-C6CE-4956-8733-646CF5F6086B}">
      <dgm:prSet/>
      <dgm:spPr/>
      <dgm:t>
        <a:bodyPr/>
        <a:lstStyle/>
        <a:p>
          <a:endParaRPr lang="en-PK"/>
        </a:p>
      </dgm:t>
    </dgm:pt>
    <dgm:pt modelId="{F4604FCF-E755-4345-8666-75C34EE4F93A}">
      <dgm:prSet phldrT="[Text]" phldr="1"/>
      <dgm:spPr/>
      <dgm:t>
        <a:bodyPr/>
        <a:lstStyle/>
        <a:p>
          <a:endParaRPr lang="en-PK"/>
        </a:p>
      </dgm:t>
    </dgm:pt>
    <dgm:pt modelId="{45454778-49E2-4DAB-B528-7214F285628C}" type="parTrans" cxnId="{C4173427-E977-4E5D-9F77-FA6FEEB7EEAF}">
      <dgm:prSet/>
      <dgm:spPr/>
      <dgm:t>
        <a:bodyPr/>
        <a:lstStyle/>
        <a:p>
          <a:endParaRPr lang="en-PK"/>
        </a:p>
      </dgm:t>
    </dgm:pt>
    <dgm:pt modelId="{236292EB-E4A8-4524-8A48-A2BBF4D1D012}" type="sibTrans" cxnId="{C4173427-E977-4E5D-9F77-FA6FEEB7EEAF}">
      <dgm:prSet/>
      <dgm:spPr/>
      <dgm:t>
        <a:bodyPr/>
        <a:lstStyle/>
        <a:p>
          <a:endParaRPr lang="en-PK"/>
        </a:p>
      </dgm:t>
    </dgm:pt>
    <dgm:pt modelId="{F4058FF9-CBE8-41FA-9A67-1DD57DF4919B}" type="pres">
      <dgm:prSet presAssocID="{1C1C6D97-13CF-4CF3-8C53-992003F70EB3}" presName="diagram" presStyleCnt="0">
        <dgm:presLayoutVars>
          <dgm:chPref val="1"/>
          <dgm:dir/>
          <dgm:animOne val="branch"/>
          <dgm:animLvl val="lvl"/>
          <dgm:resizeHandles val="exact"/>
        </dgm:presLayoutVars>
      </dgm:prSet>
      <dgm:spPr/>
    </dgm:pt>
    <dgm:pt modelId="{2CAD75CD-3CF2-42A6-959D-58F0941087F5}" type="pres">
      <dgm:prSet presAssocID="{246B3E43-2879-4751-9F1B-8C7F2647F662}" presName="root1" presStyleCnt="0"/>
      <dgm:spPr/>
    </dgm:pt>
    <dgm:pt modelId="{97303D26-CB0C-45F9-A9F3-0C3C2EEF575F}" type="pres">
      <dgm:prSet presAssocID="{246B3E43-2879-4751-9F1B-8C7F2647F662}" presName="LevelOneTextNode" presStyleLbl="node0" presStyleIdx="0" presStyleCnt="1">
        <dgm:presLayoutVars>
          <dgm:chPref val="3"/>
        </dgm:presLayoutVars>
      </dgm:prSet>
      <dgm:spPr/>
    </dgm:pt>
    <dgm:pt modelId="{86C5E4CE-D1A4-4B01-B591-E421A89FE1CB}" type="pres">
      <dgm:prSet presAssocID="{246B3E43-2879-4751-9F1B-8C7F2647F662}" presName="level2hierChild" presStyleCnt="0"/>
      <dgm:spPr/>
    </dgm:pt>
    <dgm:pt modelId="{C3164427-EAFF-4074-B904-2AD112772788}" type="pres">
      <dgm:prSet presAssocID="{D097DDD1-7384-43C1-ADA3-2CBF0BD59BE8}" presName="conn2-1" presStyleLbl="parChTrans1D2" presStyleIdx="0" presStyleCnt="2"/>
      <dgm:spPr/>
    </dgm:pt>
    <dgm:pt modelId="{D426FD9B-A0F7-4000-9B42-6CF13C9AB5A3}" type="pres">
      <dgm:prSet presAssocID="{D097DDD1-7384-43C1-ADA3-2CBF0BD59BE8}" presName="connTx" presStyleLbl="parChTrans1D2" presStyleIdx="0" presStyleCnt="2"/>
      <dgm:spPr/>
    </dgm:pt>
    <dgm:pt modelId="{93877E06-3DCB-41F3-95E3-1639D446E5CC}" type="pres">
      <dgm:prSet presAssocID="{D415BF7A-8381-459F-8637-57700D8F4454}" presName="root2" presStyleCnt="0"/>
      <dgm:spPr/>
    </dgm:pt>
    <dgm:pt modelId="{2B3B352C-6DB1-45C9-80D1-4CFFC54C4E29}" type="pres">
      <dgm:prSet presAssocID="{D415BF7A-8381-459F-8637-57700D8F4454}" presName="LevelTwoTextNode" presStyleLbl="node2" presStyleIdx="0" presStyleCnt="2">
        <dgm:presLayoutVars>
          <dgm:chPref val="3"/>
        </dgm:presLayoutVars>
      </dgm:prSet>
      <dgm:spPr/>
    </dgm:pt>
    <dgm:pt modelId="{861726C3-856F-4A97-804C-9EC3C4BB6A06}" type="pres">
      <dgm:prSet presAssocID="{D415BF7A-8381-459F-8637-57700D8F4454}" presName="level3hierChild" presStyleCnt="0"/>
      <dgm:spPr/>
    </dgm:pt>
    <dgm:pt modelId="{AE40CE72-D991-46A6-A3A2-F8FC87AFC1B9}" type="pres">
      <dgm:prSet presAssocID="{69530B87-0697-466B-8090-5C6528742707}" presName="conn2-1" presStyleLbl="parChTrans1D3" presStyleIdx="0" presStyleCnt="3"/>
      <dgm:spPr/>
    </dgm:pt>
    <dgm:pt modelId="{792A8D64-7F1E-4F6C-B72F-7A8E8C3D3E2F}" type="pres">
      <dgm:prSet presAssocID="{69530B87-0697-466B-8090-5C6528742707}" presName="connTx" presStyleLbl="parChTrans1D3" presStyleIdx="0" presStyleCnt="3"/>
      <dgm:spPr/>
    </dgm:pt>
    <dgm:pt modelId="{6CCC1908-E841-4DCF-AC72-46A2F7346399}" type="pres">
      <dgm:prSet presAssocID="{53FE6E88-604E-467A-980F-A3A7F0BD92C8}" presName="root2" presStyleCnt="0"/>
      <dgm:spPr/>
    </dgm:pt>
    <dgm:pt modelId="{F8F83C99-B0EC-4575-900E-6960881B7660}" type="pres">
      <dgm:prSet presAssocID="{53FE6E88-604E-467A-980F-A3A7F0BD92C8}" presName="LevelTwoTextNode" presStyleLbl="node3" presStyleIdx="0" presStyleCnt="3">
        <dgm:presLayoutVars>
          <dgm:chPref val="3"/>
        </dgm:presLayoutVars>
      </dgm:prSet>
      <dgm:spPr/>
    </dgm:pt>
    <dgm:pt modelId="{9DC2975A-0DDE-4AB9-B5F0-ED59FE37280B}" type="pres">
      <dgm:prSet presAssocID="{53FE6E88-604E-467A-980F-A3A7F0BD92C8}" presName="level3hierChild" presStyleCnt="0"/>
      <dgm:spPr/>
    </dgm:pt>
    <dgm:pt modelId="{2CBB7692-12EE-4B87-8F36-B6C7299605A0}" type="pres">
      <dgm:prSet presAssocID="{C2DF6FAD-7D13-4D66-84F6-97A02205A830}" presName="conn2-1" presStyleLbl="parChTrans1D3" presStyleIdx="1" presStyleCnt="3"/>
      <dgm:spPr/>
    </dgm:pt>
    <dgm:pt modelId="{548474E7-B496-4437-A800-4CB51232F3B5}" type="pres">
      <dgm:prSet presAssocID="{C2DF6FAD-7D13-4D66-84F6-97A02205A830}" presName="connTx" presStyleLbl="parChTrans1D3" presStyleIdx="1" presStyleCnt="3"/>
      <dgm:spPr/>
    </dgm:pt>
    <dgm:pt modelId="{BFC7270D-D117-4797-9E72-2AC65A7DC57E}" type="pres">
      <dgm:prSet presAssocID="{BD00081E-E54F-4DF9-B701-6717BD06B626}" presName="root2" presStyleCnt="0"/>
      <dgm:spPr/>
    </dgm:pt>
    <dgm:pt modelId="{1AEC70A2-1033-487E-876E-A35A04DD4532}" type="pres">
      <dgm:prSet presAssocID="{BD00081E-E54F-4DF9-B701-6717BD06B626}" presName="LevelTwoTextNode" presStyleLbl="node3" presStyleIdx="1" presStyleCnt="3">
        <dgm:presLayoutVars>
          <dgm:chPref val="3"/>
        </dgm:presLayoutVars>
      </dgm:prSet>
      <dgm:spPr/>
    </dgm:pt>
    <dgm:pt modelId="{595BABC7-9B80-4B37-9C5D-8A94DA8F9DE6}" type="pres">
      <dgm:prSet presAssocID="{BD00081E-E54F-4DF9-B701-6717BD06B626}" presName="level3hierChild" presStyleCnt="0"/>
      <dgm:spPr/>
    </dgm:pt>
    <dgm:pt modelId="{6111200B-9D0E-45F7-A70E-2DC3DDEBC1CD}" type="pres">
      <dgm:prSet presAssocID="{2C12C16A-6AD5-482A-ADA3-99F299C4D6F8}" presName="conn2-1" presStyleLbl="parChTrans1D2" presStyleIdx="1" presStyleCnt="2"/>
      <dgm:spPr/>
    </dgm:pt>
    <dgm:pt modelId="{CE152D66-BB90-4263-8639-91FF3E770A18}" type="pres">
      <dgm:prSet presAssocID="{2C12C16A-6AD5-482A-ADA3-99F299C4D6F8}" presName="connTx" presStyleLbl="parChTrans1D2" presStyleIdx="1" presStyleCnt="2"/>
      <dgm:spPr/>
    </dgm:pt>
    <dgm:pt modelId="{CC12B219-8112-4230-8E61-60B25872694A}" type="pres">
      <dgm:prSet presAssocID="{91F2F303-F21E-4CEA-AB95-B4708E523D17}" presName="root2" presStyleCnt="0"/>
      <dgm:spPr/>
    </dgm:pt>
    <dgm:pt modelId="{63030F20-3CD6-4E49-B923-5675D9D0DF47}" type="pres">
      <dgm:prSet presAssocID="{91F2F303-F21E-4CEA-AB95-B4708E523D17}" presName="LevelTwoTextNode" presStyleLbl="node2" presStyleIdx="1" presStyleCnt="2">
        <dgm:presLayoutVars>
          <dgm:chPref val="3"/>
        </dgm:presLayoutVars>
      </dgm:prSet>
      <dgm:spPr/>
    </dgm:pt>
    <dgm:pt modelId="{05925278-510A-4965-AD60-91F67789EE1E}" type="pres">
      <dgm:prSet presAssocID="{91F2F303-F21E-4CEA-AB95-B4708E523D17}" presName="level3hierChild" presStyleCnt="0"/>
      <dgm:spPr/>
    </dgm:pt>
    <dgm:pt modelId="{115E6DD9-34A4-47EB-83BB-E8B88A3044D0}" type="pres">
      <dgm:prSet presAssocID="{45454778-49E2-4DAB-B528-7214F285628C}" presName="conn2-1" presStyleLbl="parChTrans1D3" presStyleIdx="2" presStyleCnt="3"/>
      <dgm:spPr/>
    </dgm:pt>
    <dgm:pt modelId="{F943F952-3190-49C3-B87B-973B2CC04BF2}" type="pres">
      <dgm:prSet presAssocID="{45454778-49E2-4DAB-B528-7214F285628C}" presName="connTx" presStyleLbl="parChTrans1D3" presStyleIdx="2" presStyleCnt="3"/>
      <dgm:spPr/>
    </dgm:pt>
    <dgm:pt modelId="{C764C9DF-4D39-4730-879B-C0F3D6D8D277}" type="pres">
      <dgm:prSet presAssocID="{F4604FCF-E755-4345-8666-75C34EE4F93A}" presName="root2" presStyleCnt="0"/>
      <dgm:spPr/>
    </dgm:pt>
    <dgm:pt modelId="{13F68431-D71F-4472-9CD2-C84F040A1D7B}" type="pres">
      <dgm:prSet presAssocID="{F4604FCF-E755-4345-8666-75C34EE4F93A}" presName="LevelTwoTextNode" presStyleLbl="node3" presStyleIdx="2" presStyleCnt="3">
        <dgm:presLayoutVars>
          <dgm:chPref val="3"/>
        </dgm:presLayoutVars>
      </dgm:prSet>
      <dgm:spPr/>
    </dgm:pt>
    <dgm:pt modelId="{69956227-102F-43B8-89ED-9F0A34CAD2BA}" type="pres">
      <dgm:prSet presAssocID="{F4604FCF-E755-4345-8666-75C34EE4F93A}" presName="level3hierChild" presStyleCnt="0"/>
      <dgm:spPr/>
    </dgm:pt>
  </dgm:ptLst>
  <dgm:cxnLst>
    <dgm:cxn modelId="{0BBB5E11-CAC8-474C-9542-878989361713}" type="presOf" srcId="{69530B87-0697-466B-8090-5C6528742707}" destId="{792A8D64-7F1E-4F6C-B72F-7A8E8C3D3E2F}" srcOrd="1" destOrd="0" presId="urn:microsoft.com/office/officeart/2005/8/layout/hierarchy2"/>
    <dgm:cxn modelId="{F3DEEC16-7906-438A-A0B7-C1378B2F7115}" srcId="{1C1C6D97-13CF-4CF3-8C53-992003F70EB3}" destId="{246B3E43-2879-4751-9F1B-8C7F2647F662}" srcOrd="0" destOrd="0" parTransId="{823927F2-A357-446C-90B4-ED78186EF379}" sibTransId="{FF4FAF7D-47C3-4523-A328-A733E020D67A}"/>
    <dgm:cxn modelId="{2993811B-7420-4FE0-8DBD-869CE00F6459}" srcId="{D415BF7A-8381-459F-8637-57700D8F4454}" destId="{53FE6E88-604E-467A-980F-A3A7F0BD92C8}" srcOrd="0" destOrd="0" parTransId="{69530B87-0697-466B-8090-5C6528742707}" sibTransId="{EEBB6391-64BF-4F3E-BAF4-D491BFAA1C05}"/>
    <dgm:cxn modelId="{51A0CD1E-9311-4F38-9C8B-0E489FF07BE4}" type="presOf" srcId="{C2DF6FAD-7D13-4D66-84F6-97A02205A830}" destId="{2CBB7692-12EE-4B87-8F36-B6C7299605A0}" srcOrd="0" destOrd="0" presId="urn:microsoft.com/office/officeart/2005/8/layout/hierarchy2"/>
    <dgm:cxn modelId="{C4173427-E977-4E5D-9F77-FA6FEEB7EEAF}" srcId="{91F2F303-F21E-4CEA-AB95-B4708E523D17}" destId="{F4604FCF-E755-4345-8666-75C34EE4F93A}" srcOrd="0" destOrd="0" parTransId="{45454778-49E2-4DAB-B528-7214F285628C}" sibTransId="{236292EB-E4A8-4524-8A48-A2BBF4D1D012}"/>
    <dgm:cxn modelId="{0BFC792F-763D-4BCC-8580-308A37E8BA4D}" srcId="{246B3E43-2879-4751-9F1B-8C7F2647F662}" destId="{D415BF7A-8381-459F-8637-57700D8F4454}" srcOrd="0" destOrd="0" parTransId="{D097DDD1-7384-43C1-ADA3-2CBF0BD59BE8}" sibTransId="{25656284-AA87-4B1D-A098-D9D9425C1419}"/>
    <dgm:cxn modelId="{DF9B0C39-8948-4024-8697-86D67CB79EF8}" type="presOf" srcId="{D415BF7A-8381-459F-8637-57700D8F4454}" destId="{2B3B352C-6DB1-45C9-80D1-4CFFC54C4E29}" srcOrd="0" destOrd="0" presId="urn:microsoft.com/office/officeart/2005/8/layout/hierarchy2"/>
    <dgm:cxn modelId="{72EB713E-BEDF-45AB-9F21-55B153F9FF22}" srcId="{D415BF7A-8381-459F-8637-57700D8F4454}" destId="{BD00081E-E54F-4DF9-B701-6717BD06B626}" srcOrd="1" destOrd="0" parTransId="{C2DF6FAD-7D13-4D66-84F6-97A02205A830}" sibTransId="{52A886B9-005E-4582-A3D1-D7C99EF6F1B0}"/>
    <dgm:cxn modelId="{E0DB9140-C1E2-40E4-9B91-F4B310A22089}" type="presOf" srcId="{2C12C16A-6AD5-482A-ADA3-99F299C4D6F8}" destId="{CE152D66-BB90-4263-8639-91FF3E770A18}" srcOrd="1" destOrd="0" presId="urn:microsoft.com/office/officeart/2005/8/layout/hierarchy2"/>
    <dgm:cxn modelId="{D907BD64-C142-4E2E-97F9-4F393694228C}" type="presOf" srcId="{F4604FCF-E755-4345-8666-75C34EE4F93A}" destId="{13F68431-D71F-4472-9CD2-C84F040A1D7B}" srcOrd="0" destOrd="0" presId="urn:microsoft.com/office/officeart/2005/8/layout/hierarchy2"/>
    <dgm:cxn modelId="{AFD3864C-C6CE-4956-8733-646CF5F6086B}" srcId="{246B3E43-2879-4751-9F1B-8C7F2647F662}" destId="{91F2F303-F21E-4CEA-AB95-B4708E523D17}" srcOrd="1" destOrd="0" parTransId="{2C12C16A-6AD5-482A-ADA3-99F299C4D6F8}" sibTransId="{FCE2D87E-EE86-4287-BD48-9F2D038E3093}"/>
    <dgm:cxn modelId="{3F504E82-6C7C-4A1D-A64E-D97C0480B38C}" type="presOf" srcId="{D097DDD1-7384-43C1-ADA3-2CBF0BD59BE8}" destId="{D426FD9B-A0F7-4000-9B42-6CF13C9AB5A3}" srcOrd="1" destOrd="0" presId="urn:microsoft.com/office/officeart/2005/8/layout/hierarchy2"/>
    <dgm:cxn modelId="{92364DA3-A68F-4F5B-AE0B-8126E7042AF2}" type="presOf" srcId="{246B3E43-2879-4751-9F1B-8C7F2647F662}" destId="{97303D26-CB0C-45F9-A9F3-0C3C2EEF575F}" srcOrd="0" destOrd="0" presId="urn:microsoft.com/office/officeart/2005/8/layout/hierarchy2"/>
    <dgm:cxn modelId="{916F43AD-F8B0-4434-AEBA-F5F5BC20E58F}" type="presOf" srcId="{91F2F303-F21E-4CEA-AB95-B4708E523D17}" destId="{63030F20-3CD6-4E49-B923-5675D9D0DF47}" srcOrd="0" destOrd="0" presId="urn:microsoft.com/office/officeart/2005/8/layout/hierarchy2"/>
    <dgm:cxn modelId="{6AEBA1AD-210A-4B62-BF3A-16729B507B90}" type="presOf" srcId="{2C12C16A-6AD5-482A-ADA3-99F299C4D6F8}" destId="{6111200B-9D0E-45F7-A70E-2DC3DDEBC1CD}" srcOrd="0" destOrd="0" presId="urn:microsoft.com/office/officeart/2005/8/layout/hierarchy2"/>
    <dgm:cxn modelId="{53E8F2AF-0257-497D-97E1-1E9FC81AFFAD}" type="presOf" srcId="{69530B87-0697-466B-8090-5C6528742707}" destId="{AE40CE72-D991-46A6-A3A2-F8FC87AFC1B9}" srcOrd="0" destOrd="0" presId="urn:microsoft.com/office/officeart/2005/8/layout/hierarchy2"/>
    <dgm:cxn modelId="{9DDDD7C3-8F08-45DB-A74C-5C6E68C4C56C}" type="presOf" srcId="{1C1C6D97-13CF-4CF3-8C53-992003F70EB3}" destId="{F4058FF9-CBE8-41FA-9A67-1DD57DF4919B}" srcOrd="0" destOrd="0" presId="urn:microsoft.com/office/officeart/2005/8/layout/hierarchy2"/>
    <dgm:cxn modelId="{6C56CBC9-C579-4CAE-8314-D088547FE65D}" type="presOf" srcId="{BD00081E-E54F-4DF9-B701-6717BD06B626}" destId="{1AEC70A2-1033-487E-876E-A35A04DD4532}" srcOrd="0" destOrd="0" presId="urn:microsoft.com/office/officeart/2005/8/layout/hierarchy2"/>
    <dgm:cxn modelId="{347FB0CF-9F6D-4CE4-A244-FC0D587CF064}" type="presOf" srcId="{C2DF6FAD-7D13-4D66-84F6-97A02205A830}" destId="{548474E7-B496-4437-A800-4CB51232F3B5}" srcOrd="1" destOrd="0" presId="urn:microsoft.com/office/officeart/2005/8/layout/hierarchy2"/>
    <dgm:cxn modelId="{D50019DF-0A0A-41A3-BB82-49A51D89208D}" type="presOf" srcId="{45454778-49E2-4DAB-B528-7214F285628C}" destId="{115E6DD9-34A4-47EB-83BB-E8B88A3044D0}" srcOrd="0" destOrd="0" presId="urn:microsoft.com/office/officeart/2005/8/layout/hierarchy2"/>
    <dgm:cxn modelId="{F86DC0EA-0DEA-48E3-BF30-FDBA187DFD40}" type="presOf" srcId="{45454778-49E2-4DAB-B528-7214F285628C}" destId="{F943F952-3190-49C3-B87B-973B2CC04BF2}" srcOrd="1" destOrd="0" presId="urn:microsoft.com/office/officeart/2005/8/layout/hierarchy2"/>
    <dgm:cxn modelId="{FF8D31F2-4D83-47ED-820D-06677ED3829A}" type="presOf" srcId="{53FE6E88-604E-467A-980F-A3A7F0BD92C8}" destId="{F8F83C99-B0EC-4575-900E-6960881B7660}" srcOrd="0" destOrd="0" presId="urn:microsoft.com/office/officeart/2005/8/layout/hierarchy2"/>
    <dgm:cxn modelId="{775531F6-A424-44E5-BE2A-0A562397F13B}" type="presOf" srcId="{D097DDD1-7384-43C1-ADA3-2CBF0BD59BE8}" destId="{C3164427-EAFF-4074-B904-2AD112772788}" srcOrd="0" destOrd="0" presId="urn:microsoft.com/office/officeart/2005/8/layout/hierarchy2"/>
    <dgm:cxn modelId="{DBEA4FCF-4B67-4C87-9E7F-D8753DD1AF69}" type="presParOf" srcId="{F4058FF9-CBE8-41FA-9A67-1DD57DF4919B}" destId="{2CAD75CD-3CF2-42A6-959D-58F0941087F5}" srcOrd="0" destOrd="0" presId="urn:microsoft.com/office/officeart/2005/8/layout/hierarchy2"/>
    <dgm:cxn modelId="{09360F83-68EE-4FD8-B655-2D6EB26DED50}" type="presParOf" srcId="{2CAD75CD-3CF2-42A6-959D-58F0941087F5}" destId="{97303D26-CB0C-45F9-A9F3-0C3C2EEF575F}" srcOrd="0" destOrd="0" presId="urn:microsoft.com/office/officeart/2005/8/layout/hierarchy2"/>
    <dgm:cxn modelId="{12656853-69D1-4E3E-92E3-992E1A0C6BC0}" type="presParOf" srcId="{2CAD75CD-3CF2-42A6-959D-58F0941087F5}" destId="{86C5E4CE-D1A4-4B01-B591-E421A89FE1CB}" srcOrd="1" destOrd="0" presId="urn:microsoft.com/office/officeart/2005/8/layout/hierarchy2"/>
    <dgm:cxn modelId="{64626314-176B-4794-9741-684C3D1EF124}" type="presParOf" srcId="{86C5E4CE-D1A4-4B01-B591-E421A89FE1CB}" destId="{C3164427-EAFF-4074-B904-2AD112772788}" srcOrd="0" destOrd="0" presId="urn:microsoft.com/office/officeart/2005/8/layout/hierarchy2"/>
    <dgm:cxn modelId="{A1AF737E-5264-48EB-955D-BA1F99FD4BF3}" type="presParOf" srcId="{C3164427-EAFF-4074-B904-2AD112772788}" destId="{D426FD9B-A0F7-4000-9B42-6CF13C9AB5A3}" srcOrd="0" destOrd="0" presId="urn:microsoft.com/office/officeart/2005/8/layout/hierarchy2"/>
    <dgm:cxn modelId="{37E5CCD3-547B-45C4-A006-41558AE81F9E}" type="presParOf" srcId="{86C5E4CE-D1A4-4B01-B591-E421A89FE1CB}" destId="{93877E06-3DCB-41F3-95E3-1639D446E5CC}" srcOrd="1" destOrd="0" presId="urn:microsoft.com/office/officeart/2005/8/layout/hierarchy2"/>
    <dgm:cxn modelId="{83787FBE-93E9-4B46-9597-FBE261028145}" type="presParOf" srcId="{93877E06-3DCB-41F3-95E3-1639D446E5CC}" destId="{2B3B352C-6DB1-45C9-80D1-4CFFC54C4E29}" srcOrd="0" destOrd="0" presId="urn:microsoft.com/office/officeart/2005/8/layout/hierarchy2"/>
    <dgm:cxn modelId="{7D165943-B3EC-4AFC-894A-AA93B98FD42D}" type="presParOf" srcId="{93877E06-3DCB-41F3-95E3-1639D446E5CC}" destId="{861726C3-856F-4A97-804C-9EC3C4BB6A06}" srcOrd="1" destOrd="0" presId="urn:microsoft.com/office/officeart/2005/8/layout/hierarchy2"/>
    <dgm:cxn modelId="{414A7CFF-F13F-4E65-862A-4B34BA67A5D1}" type="presParOf" srcId="{861726C3-856F-4A97-804C-9EC3C4BB6A06}" destId="{AE40CE72-D991-46A6-A3A2-F8FC87AFC1B9}" srcOrd="0" destOrd="0" presId="urn:microsoft.com/office/officeart/2005/8/layout/hierarchy2"/>
    <dgm:cxn modelId="{11EF3047-CFD3-403E-A162-FEB42217DA66}" type="presParOf" srcId="{AE40CE72-D991-46A6-A3A2-F8FC87AFC1B9}" destId="{792A8D64-7F1E-4F6C-B72F-7A8E8C3D3E2F}" srcOrd="0" destOrd="0" presId="urn:microsoft.com/office/officeart/2005/8/layout/hierarchy2"/>
    <dgm:cxn modelId="{8CE03550-4882-46B2-9E76-A23D6C962746}" type="presParOf" srcId="{861726C3-856F-4A97-804C-9EC3C4BB6A06}" destId="{6CCC1908-E841-4DCF-AC72-46A2F7346399}" srcOrd="1" destOrd="0" presId="urn:microsoft.com/office/officeart/2005/8/layout/hierarchy2"/>
    <dgm:cxn modelId="{66E30D6A-ED90-4F6E-9E1B-D087FBFE67D5}" type="presParOf" srcId="{6CCC1908-E841-4DCF-AC72-46A2F7346399}" destId="{F8F83C99-B0EC-4575-900E-6960881B7660}" srcOrd="0" destOrd="0" presId="urn:microsoft.com/office/officeart/2005/8/layout/hierarchy2"/>
    <dgm:cxn modelId="{C4D00BB5-1E7C-46E1-9CFC-1E40BC2473CC}" type="presParOf" srcId="{6CCC1908-E841-4DCF-AC72-46A2F7346399}" destId="{9DC2975A-0DDE-4AB9-B5F0-ED59FE37280B}" srcOrd="1" destOrd="0" presId="urn:microsoft.com/office/officeart/2005/8/layout/hierarchy2"/>
    <dgm:cxn modelId="{6BD2A45D-CE41-44E2-937C-C832031EE5A9}" type="presParOf" srcId="{861726C3-856F-4A97-804C-9EC3C4BB6A06}" destId="{2CBB7692-12EE-4B87-8F36-B6C7299605A0}" srcOrd="2" destOrd="0" presId="urn:microsoft.com/office/officeart/2005/8/layout/hierarchy2"/>
    <dgm:cxn modelId="{EC512114-A24B-4E64-B287-47205FC478EC}" type="presParOf" srcId="{2CBB7692-12EE-4B87-8F36-B6C7299605A0}" destId="{548474E7-B496-4437-A800-4CB51232F3B5}" srcOrd="0" destOrd="0" presId="urn:microsoft.com/office/officeart/2005/8/layout/hierarchy2"/>
    <dgm:cxn modelId="{FE636F2C-F9B6-4668-842B-C9AE919FEF66}" type="presParOf" srcId="{861726C3-856F-4A97-804C-9EC3C4BB6A06}" destId="{BFC7270D-D117-4797-9E72-2AC65A7DC57E}" srcOrd="3" destOrd="0" presId="urn:microsoft.com/office/officeart/2005/8/layout/hierarchy2"/>
    <dgm:cxn modelId="{11C387E5-2F56-4F4E-8422-8792D1FA97B9}" type="presParOf" srcId="{BFC7270D-D117-4797-9E72-2AC65A7DC57E}" destId="{1AEC70A2-1033-487E-876E-A35A04DD4532}" srcOrd="0" destOrd="0" presId="urn:microsoft.com/office/officeart/2005/8/layout/hierarchy2"/>
    <dgm:cxn modelId="{2677AD0B-7001-47DE-82CC-9D2ADB27C149}" type="presParOf" srcId="{BFC7270D-D117-4797-9E72-2AC65A7DC57E}" destId="{595BABC7-9B80-4B37-9C5D-8A94DA8F9DE6}" srcOrd="1" destOrd="0" presId="urn:microsoft.com/office/officeart/2005/8/layout/hierarchy2"/>
    <dgm:cxn modelId="{2C369F1B-9235-4A7D-9972-6CA3BDBFCDF6}" type="presParOf" srcId="{86C5E4CE-D1A4-4B01-B591-E421A89FE1CB}" destId="{6111200B-9D0E-45F7-A70E-2DC3DDEBC1CD}" srcOrd="2" destOrd="0" presId="urn:microsoft.com/office/officeart/2005/8/layout/hierarchy2"/>
    <dgm:cxn modelId="{7844FD4B-EDDF-4F37-A8D4-A3DFC8479523}" type="presParOf" srcId="{6111200B-9D0E-45F7-A70E-2DC3DDEBC1CD}" destId="{CE152D66-BB90-4263-8639-91FF3E770A18}" srcOrd="0" destOrd="0" presId="urn:microsoft.com/office/officeart/2005/8/layout/hierarchy2"/>
    <dgm:cxn modelId="{DEACCB7C-1DDE-4455-BA1C-0D6A5E59976D}" type="presParOf" srcId="{86C5E4CE-D1A4-4B01-B591-E421A89FE1CB}" destId="{CC12B219-8112-4230-8E61-60B25872694A}" srcOrd="3" destOrd="0" presId="urn:microsoft.com/office/officeart/2005/8/layout/hierarchy2"/>
    <dgm:cxn modelId="{5BCF50CC-8156-4283-A503-9649F961295D}" type="presParOf" srcId="{CC12B219-8112-4230-8E61-60B25872694A}" destId="{63030F20-3CD6-4E49-B923-5675D9D0DF47}" srcOrd="0" destOrd="0" presId="urn:microsoft.com/office/officeart/2005/8/layout/hierarchy2"/>
    <dgm:cxn modelId="{042F5E98-409E-4525-9087-32523EDE6FBA}" type="presParOf" srcId="{CC12B219-8112-4230-8E61-60B25872694A}" destId="{05925278-510A-4965-AD60-91F67789EE1E}" srcOrd="1" destOrd="0" presId="urn:microsoft.com/office/officeart/2005/8/layout/hierarchy2"/>
    <dgm:cxn modelId="{3315FAB6-BA87-4C59-AE4B-E3C6FF24DEB4}" type="presParOf" srcId="{05925278-510A-4965-AD60-91F67789EE1E}" destId="{115E6DD9-34A4-47EB-83BB-E8B88A3044D0}" srcOrd="0" destOrd="0" presId="urn:microsoft.com/office/officeart/2005/8/layout/hierarchy2"/>
    <dgm:cxn modelId="{B473B497-0C3A-42BC-B8AF-B12525174284}" type="presParOf" srcId="{115E6DD9-34A4-47EB-83BB-E8B88A3044D0}" destId="{F943F952-3190-49C3-B87B-973B2CC04BF2}" srcOrd="0" destOrd="0" presId="urn:microsoft.com/office/officeart/2005/8/layout/hierarchy2"/>
    <dgm:cxn modelId="{D2DFA13D-DA79-497B-B3A2-D2B90EBA88C3}" type="presParOf" srcId="{05925278-510A-4965-AD60-91F67789EE1E}" destId="{C764C9DF-4D39-4730-879B-C0F3D6D8D277}" srcOrd="1" destOrd="0" presId="urn:microsoft.com/office/officeart/2005/8/layout/hierarchy2"/>
    <dgm:cxn modelId="{5F1F02EC-9639-42AE-BE27-C449E4136DDB}" type="presParOf" srcId="{C764C9DF-4D39-4730-879B-C0F3D6D8D277}" destId="{13F68431-D71F-4472-9CD2-C84F040A1D7B}" srcOrd="0" destOrd="0" presId="urn:microsoft.com/office/officeart/2005/8/layout/hierarchy2"/>
    <dgm:cxn modelId="{FFE06422-9265-4F68-BD95-F937C51E11CB}" type="presParOf" srcId="{C764C9DF-4D39-4730-879B-C0F3D6D8D277}" destId="{69956227-102F-43B8-89ED-9F0A34CAD2B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1C1C6D97-13CF-4CF3-8C53-992003F70EB3}" type="doc">
      <dgm:prSet loTypeId="urn:microsoft.com/office/officeart/2005/8/layout/hierarchy2" loCatId="hierarchy" qsTypeId="urn:microsoft.com/office/officeart/2005/8/quickstyle/simple1" qsCatId="simple" csTypeId="urn:microsoft.com/office/officeart/2005/8/colors/colorful2" csCatId="colorful" phldr="0"/>
      <dgm:spPr/>
      <dgm:t>
        <a:bodyPr/>
        <a:lstStyle/>
        <a:p>
          <a:endParaRPr lang="en-PK"/>
        </a:p>
      </dgm:t>
    </dgm:pt>
    <dgm:pt modelId="{246B3E43-2879-4751-9F1B-8C7F2647F662}">
      <dgm:prSet phldrT="[Text]" phldr="1"/>
      <dgm:spPr/>
      <dgm:t>
        <a:bodyPr/>
        <a:lstStyle/>
        <a:p>
          <a:endParaRPr lang="en-PK"/>
        </a:p>
      </dgm:t>
    </dgm:pt>
    <dgm:pt modelId="{823927F2-A357-446C-90B4-ED78186EF379}" type="parTrans" cxnId="{F3DEEC16-7906-438A-A0B7-C1378B2F7115}">
      <dgm:prSet/>
      <dgm:spPr/>
      <dgm:t>
        <a:bodyPr/>
        <a:lstStyle/>
        <a:p>
          <a:endParaRPr lang="en-PK"/>
        </a:p>
      </dgm:t>
    </dgm:pt>
    <dgm:pt modelId="{FF4FAF7D-47C3-4523-A328-A733E020D67A}" type="sibTrans" cxnId="{F3DEEC16-7906-438A-A0B7-C1378B2F7115}">
      <dgm:prSet/>
      <dgm:spPr/>
      <dgm:t>
        <a:bodyPr/>
        <a:lstStyle/>
        <a:p>
          <a:endParaRPr lang="en-PK"/>
        </a:p>
      </dgm:t>
    </dgm:pt>
    <dgm:pt modelId="{D415BF7A-8381-459F-8637-57700D8F4454}">
      <dgm:prSet phldrT="[Text]" phldr="1"/>
      <dgm:spPr/>
      <dgm:t>
        <a:bodyPr/>
        <a:lstStyle/>
        <a:p>
          <a:endParaRPr lang="en-PK"/>
        </a:p>
      </dgm:t>
    </dgm:pt>
    <dgm:pt modelId="{D097DDD1-7384-43C1-ADA3-2CBF0BD59BE8}" type="parTrans" cxnId="{0BFC792F-763D-4BCC-8580-308A37E8BA4D}">
      <dgm:prSet/>
      <dgm:spPr/>
      <dgm:t>
        <a:bodyPr/>
        <a:lstStyle/>
        <a:p>
          <a:endParaRPr lang="en-PK"/>
        </a:p>
      </dgm:t>
    </dgm:pt>
    <dgm:pt modelId="{25656284-AA87-4B1D-A098-D9D9425C1419}" type="sibTrans" cxnId="{0BFC792F-763D-4BCC-8580-308A37E8BA4D}">
      <dgm:prSet/>
      <dgm:spPr/>
      <dgm:t>
        <a:bodyPr/>
        <a:lstStyle/>
        <a:p>
          <a:endParaRPr lang="en-PK"/>
        </a:p>
      </dgm:t>
    </dgm:pt>
    <dgm:pt modelId="{53FE6E88-604E-467A-980F-A3A7F0BD92C8}">
      <dgm:prSet phldrT="[Text]" phldr="1"/>
      <dgm:spPr/>
      <dgm:t>
        <a:bodyPr/>
        <a:lstStyle/>
        <a:p>
          <a:endParaRPr lang="en-PK"/>
        </a:p>
      </dgm:t>
    </dgm:pt>
    <dgm:pt modelId="{69530B87-0697-466B-8090-5C6528742707}" type="parTrans" cxnId="{2993811B-7420-4FE0-8DBD-869CE00F6459}">
      <dgm:prSet/>
      <dgm:spPr/>
      <dgm:t>
        <a:bodyPr/>
        <a:lstStyle/>
        <a:p>
          <a:endParaRPr lang="en-PK"/>
        </a:p>
      </dgm:t>
    </dgm:pt>
    <dgm:pt modelId="{EEBB6391-64BF-4F3E-BAF4-D491BFAA1C05}" type="sibTrans" cxnId="{2993811B-7420-4FE0-8DBD-869CE00F6459}">
      <dgm:prSet/>
      <dgm:spPr/>
      <dgm:t>
        <a:bodyPr/>
        <a:lstStyle/>
        <a:p>
          <a:endParaRPr lang="en-PK"/>
        </a:p>
      </dgm:t>
    </dgm:pt>
    <dgm:pt modelId="{BD00081E-E54F-4DF9-B701-6717BD06B626}">
      <dgm:prSet phldrT="[Text]" phldr="1"/>
      <dgm:spPr/>
      <dgm:t>
        <a:bodyPr/>
        <a:lstStyle/>
        <a:p>
          <a:endParaRPr lang="en-PK"/>
        </a:p>
      </dgm:t>
    </dgm:pt>
    <dgm:pt modelId="{C2DF6FAD-7D13-4D66-84F6-97A02205A830}" type="parTrans" cxnId="{72EB713E-BEDF-45AB-9F21-55B153F9FF22}">
      <dgm:prSet/>
      <dgm:spPr/>
      <dgm:t>
        <a:bodyPr/>
        <a:lstStyle/>
        <a:p>
          <a:endParaRPr lang="en-PK"/>
        </a:p>
      </dgm:t>
    </dgm:pt>
    <dgm:pt modelId="{52A886B9-005E-4582-A3D1-D7C99EF6F1B0}" type="sibTrans" cxnId="{72EB713E-BEDF-45AB-9F21-55B153F9FF22}">
      <dgm:prSet/>
      <dgm:spPr/>
      <dgm:t>
        <a:bodyPr/>
        <a:lstStyle/>
        <a:p>
          <a:endParaRPr lang="en-PK"/>
        </a:p>
      </dgm:t>
    </dgm:pt>
    <dgm:pt modelId="{91F2F303-F21E-4CEA-AB95-B4708E523D17}">
      <dgm:prSet phldrT="[Text]" phldr="1"/>
      <dgm:spPr/>
      <dgm:t>
        <a:bodyPr/>
        <a:lstStyle/>
        <a:p>
          <a:endParaRPr lang="en-PK"/>
        </a:p>
      </dgm:t>
    </dgm:pt>
    <dgm:pt modelId="{2C12C16A-6AD5-482A-ADA3-99F299C4D6F8}" type="parTrans" cxnId="{AFD3864C-C6CE-4956-8733-646CF5F6086B}">
      <dgm:prSet/>
      <dgm:spPr/>
      <dgm:t>
        <a:bodyPr/>
        <a:lstStyle/>
        <a:p>
          <a:endParaRPr lang="en-PK"/>
        </a:p>
      </dgm:t>
    </dgm:pt>
    <dgm:pt modelId="{FCE2D87E-EE86-4287-BD48-9F2D038E3093}" type="sibTrans" cxnId="{AFD3864C-C6CE-4956-8733-646CF5F6086B}">
      <dgm:prSet/>
      <dgm:spPr/>
      <dgm:t>
        <a:bodyPr/>
        <a:lstStyle/>
        <a:p>
          <a:endParaRPr lang="en-PK"/>
        </a:p>
      </dgm:t>
    </dgm:pt>
    <dgm:pt modelId="{F4604FCF-E755-4345-8666-75C34EE4F93A}">
      <dgm:prSet phldrT="[Text]" phldr="1"/>
      <dgm:spPr/>
      <dgm:t>
        <a:bodyPr/>
        <a:lstStyle/>
        <a:p>
          <a:endParaRPr lang="en-PK"/>
        </a:p>
      </dgm:t>
    </dgm:pt>
    <dgm:pt modelId="{45454778-49E2-4DAB-B528-7214F285628C}" type="parTrans" cxnId="{C4173427-E977-4E5D-9F77-FA6FEEB7EEAF}">
      <dgm:prSet/>
      <dgm:spPr/>
      <dgm:t>
        <a:bodyPr/>
        <a:lstStyle/>
        <a:p>
          <a:endParaRPr lang="en-PK"/>
        </a:p>
      </dgm:t>
    </dgm:pt>
    <dgm:pt modelId="{236292EB-E4A8-4524-8A48-A2BBF4D1D012}" type="sibTrans" cxnId="{C4173427-E977-4E5D-9F77-FA6FEEB7EEAF}">
      <dgm:prSet/>
      <dgm:spPr/>
      <dgm:t>
        <a:bodyPr/>
        <a:lstStyle/>
        <a:p>
          <a:endParaRPr lang="en-PK"/>
        </a:p>
      </dgm:t>
    </dgm:pt>
    <dgm:pt modelId="{F4058FF9-CBE8-41FA-9A67-1DD57DF4919B}" type="pres">
      <dgm:prSet presAssocID="{1C1C6D97-13CF-4CF3-8C53-992003F70EB3}" presName="diagram" presStyleCnt="0">
        <dgm:presLayoutVars>
          <dgm:chPref val="1"/>
          <dgm:dir/>
          <dgm:animOne val="branch"/>
          <dgm:animLvl val="lvl"/>
          <dgm:resizeHandles val="exact"/>
        </dgm:presLayoutVars>
      </dgm:prSet>
      <dgm:spPr/>
    </dgm:pt>
    <dgm:pt modelId="{2CAD75CD-3CF2-42A6-959D-58F0941087F5}" type="pres">
      <dgm:prSet presAssocID="{246B3E43-2879-4751-9F1B-8C7F2647F662}" presName="root1" presStyleCnt="0"/>
      <dgm:spPr/>
    </dgm:pt>
    <dgm:pt modelId="{97303D26-CB0C-45F9-A9F3-0C3C2EEF575F}" type="pres">
      <dgm:prSet presAssocID="{246B3E43-2879-4751-9F1B-8C7F2647F662}" presName="LevelOneTextNode" presStyleLbl="node0" presStyleIdx="0" presStyleCnt="1">
        <dgm:presLayoutVars>
          <dgm:chPref val="3"/>
        </dgm:presLayoutVars>
      </dgm:prSet>
      <dgm:spPr/>
    </dgm:pt>
    <dgm:pt modelId="{86C5E4CE-D1A4-4B01-B591-E421A89FE1CB}" type="pres">
      <dgm:prSet presAssocID="{246B3E43-2879-4751-9F1B-8C7F2647F662}" presName="level2hierChild" presStyleCnt="0"/>
      <dgm:spPr/>
    </dgm:pt>
    <dgm:pt modelId="{C3164427-EAFF-4074-B904-2AD112772788}" type="pres">
      <dgm:prSet presAssocID="{D097DDD1-7384-43C1-ADA3-2CBF0BD59BE8}" presName="conn2-1" presStyleLbl="parChTrans1D2" presStyleIdx="0" presStyleCnt="2"/>
      <dgm:spPr/>
    </dgm:pt>
    <dgm:pt modelId="{D426FD9B-A0F7-4000-9B42-6CF13C9AB5A3}" type="pres">
      <dgm:prSet presAssocID="{D097DDD1-7384-43C1-ADA3-2CBF0BD59BE8}" presName="connTx" presStyleLbl="parChTrans1D2" presStyleIdx="0" presStyleCnt="2"/>
      <dgm:spPr/>
    </dgm:pt>
    <dgm:pt modelId="{93877E06-3DCB-41F3-95E3-1639D446E5CC}" type="pres">
      <dgm:prSet presAssocID="{D415BF7A-8381-459F-8637-57700D8F4454}" presName="root2" presStyleCnt="0"/>
      <dgm:spPr/>
    </dgm:pt>
    <dgm:pt modelId="{2B3B352C-6DB1-45C9-80D1-4CFFC54C4E29}" type="pres">
      <dgm:prSet presAssocID="{D415BF7A-8381-459F-8637-57700D8F4454}" presName="LevelTwoTextNode" presStyleLbl="node2" presStyleIdx="0" presStyleCnt="2">
        <dgm:presLayoutVars>
          <dgm:chPref val="3"/>
        </dgm:presLayoutVars>
      </dgm:prSet>
      <dgm:spPr/>
    </dgm:pt>
    <dgm:pt modelId="{861726C3-856F-4A97-804C-9EC3C4BB6A06}" type="pres">
      <dgm:prSet presAssocID="{D415BF7A-8381-459F-8637-57700D8F4454}" presName="level3hierChild" presStyleCnt="0"/>
      <dgm:spPr/>
    </dgm:pt>
    <dgm:pt modelId="{AE40CE72-D991-46A6-A3A2-F8FC87AFC1B9}" type="pres">
      <dgm:prSet presAssocID="{69530B87-0697-466B-8090-5C6528742707}" presName="conn2-1" presStyleLbl="parChTrans1D3" presStyleIdx="0" presStyleCnt="3"/>
      <dgm:spPr/>
    </dgm:pt>
    <dgm:pt modelId="{792A8D64-7F1E-4F6C-B72F-7A8E8C3D3E2F}" type="pres">
      <dgm:prSet presAssocID="{69530B87-0697-466B-8090-5C6528742707}" presName="connTx" presStyleLbl="parChTrans1D3" presStyleIdx="0" presStyleCnt="3"/>
      <dgm:spPr/>
    </dgm:pt>
    <dgm:pt modelId="{6CCC1908-E841-4DCF-AC72-46A2F7346399}" type="pres">
      <dgm:prSet presAssocID="{53FE6E88-604E-467A-980F-A3A7F0BD92C8}" presName="root2" presStyleCnt="0"/>
      <dgm:spPr/>
    </dgm:pt>
    <dgm:pt modelId="{F8F83C99-B0EC-4575-900E-6960881B7660}" type="pres">
      <dgm:prSet presAssocID="{53FE6E88-604E-467A-980F-A3A7F0BD92C8}" presName="LevelTwoTextNode" presStyleLbl="node3" presStyleIdx="0" presStyleCnt="3">
        <dgm:presLayoutVars>
          <dgm:chPref val="3"/>
        </dgm:presLayoutVars>
      </dgm:prSet>
      <dgm:spPr/>
    </dgm:pt>
    <dgm:pt modelId="{9DC2975A-0DDE-4AB9-B5F0-ED59FE37280B}" type="pres">
      <dgm:prSet presAssocID="{53FE6E88-604E-467A-980F-A3A7F0BD92C8}" presName="level3hierChild" presStyleCnt="0"/>
      <dgm:spPr/>
    </dgm:pt>
    <dgm:pt modelId="{2CBB7692-12EE-4B87-8F36-B6C7299605A0}" type="pres">
      <dgm:prSet presAssocID="{C2DF6FAD-7D13-4D66-84F6-97A02205A830}" presName="conn2-1" presStyleLbl="parChTrans1D3" presStyleIdx="1" presStyleCnt="3"/>
      <dgm:spPr/>
    </dgm:pt>
    <dgm:pt modelId="{548474E7-B496-4437-A800-4CB51232F3B5}" type="pres">
      <dgm:prSet presAssocID="{C2DF6FAD-7D13-4D66-84F6-97A02205A830}" presName="connTx" presStyleLbl="parChTrans1D3" presStyleIdx="1" presStyleCnt="3"/>
      <dgm:spPr/>
    </dgm:pt>
    <dgm:pt modelId="{BFC7270D-D117-4797-9E72-2AC65A7DC57E}" type="pres">
      <dgm:prSet presAssocID="{BD00081E-E54F-4DF9-B701-6717BD06B626}" presName="root2" presStyleCnt="0"/>
      <dgm:spPr/>
    </dgm:pt>
    <dgm:pt modelId="{1AEC70A2-1033-487E-876E-A35A04DD4532}" type="pres">
      <dgm:prSet presAssocID="{BD00081E-E54F-4DF9-B701-6717BD06B626}" presName="LevelTwoTextNode" presStyleLbl="node3" presStyleIdx="1" presStyleCnt="3">
        <dgm:presLayoutVars>
          <dgm:chPref val="3"/>
        </dgm:presLayoutVars>
      </dgm:prSet>
      <dgm:spPr/>
    </dgm:pt>
    <dgm:pt modelId="{595BABC7-9B80-4B37-9C5D-8A94DA8F9DE6}" type="pres">
      <dgm:prSet presAssocID="{BD00081E-E54F-4DF9-B701-6717BD06B626}" presName="level3hierChild" presStyleCnt="0"/>
      <dgm:spPr/>
    </dgm:pt>
    <dgm:pt modelId="{6111200B-9D0E-45F7-A70E-2DC3DDEBC1CD}" type="pres">
      <dgm:prSet presAssocID="{2C12C16A-6AD5-482A-ADA3-99F299C4D6F8}" presName="conn2-1" presStyleLbl="parChTrans1D2" presStyleIdx="1" presStyleCnt="2"/>
      <dgm:spPr/>
    </dgm:pt>
    <dgm:pt modelId="{CE152D66-BB90-4263-8639-91FF3E770A18}" type="pres">
      <dgm:prSet presAssocID="{2C12C16A-6AD5-482A-ADA3-99F299C4D6F8}" presName="connTx" presStyleLbl="parChTrans1D2" presStyleIdx="1" presStyleCnt="2"/>
      <dgm:spPr/>
    </dgm:pt>
    <dgm:pt modelId="{CC12B219-8112-4230-8E61-60B25872694A}" type="pres">
      <dgm:prSet presAssocID="{91F2F303-F21E-4CEA-AB95-B4708E523D17}" presName="root2" presStyleCnt="0"/>
      <dgm:spPr/>
    </dgm:pt>
    <dgm:pt modelId="{63030F20-3CD6-4E49-B923-5675D9D0DF47}" type="pres">
      <dgm:prSet presAssocID="{91F2F303-F21E-4CEA-AB95-B4708E523D17}" presName="LevelTwoTextNode" presStyleLbl="node2" presStyleIdx="1" presStyleCnt="2">
        <dgm:presLayoutVars>
          <dgm:chPref val="3"/>
        </dgm:presLayoutVars>
      </dgm:prSet>
      <dgm:spPr/>
    </dgm:pt>
    <dgm:pt modelId="{05925278-510A-4965-AD60-91F67789EE1E}" type="pres">
      <dgm:prSet presAssocID="{91F2F303-F21E-4CEA-AB95-B4708E523D17}" presName="level3hierChild" presStyleCnt="0"/>
      <dgm:spPr/>
    </dgm:pt>
    <dgm:pt modelId="{115E6DD9-34A4-47EB-83BB-E8B88A3044D0}" type="pres">
      <dgm:prSet presAssocID="{45454778-49E2-4DAB-B528-7214F285628C}" presName="conn2-1" presStyleLbl="parChTrans1D3" presStyleIdx="2" presStyleCnt="3"/>
      <dgm:spPr/>
    </dgm:pt>
    <dgm:pt modelId="{F943F952-3190-49C3-B87B-973B2CC04BF2}" type="pres">
      <dgm:prSet presAssocID="{45454778-49E2-4DAB-B528-7214F285628C}" presName="connTx" presStyleLbl="parChTrans1D3" presStyleIdx="2" presStyleCnt="3"/>
      <dgm:spPr/>
    </dgm:pt>
    <dgm:pt modelId="{C764C9DF-4D39-4730-879B-C0F3D6D8D277}" type="pres">
      <dgm:prSet presAssocID="{F4604FCF-E755-4345-8666-75C34EE4F93A}" presName="root2" presStyleCnt="0"/>
      <dgm:spPr/>
    </dgm:pt>
    <dgm:pt modelId="{13F68431-D71F-4472-9CD2-C84F040A1D7B}" type="pres">
      <dgm:prSet presAssocID="{F4604FCF-E755-4345-8666-75C34EE4F93A}" presName="LevelTwoTextNode" presStyleLbl="node3" presStyleIdx="2" presStyleCnt="3">
        <dgm:presLayoutVars>
          <dgm:chPref val="3"/>
        </dgm:presLayoutVars>
      </dgm:prSet>
      <dgm:spPr/>
    </dgm:pt>
    <dgm:pt modelId="{69956227-102F-43B8-89ED-9F0A34CAD2BA}" type="pres">
      <dgm:prSet presAssocID="{F4604FCF-E755-4345-8666-75C34EE4F93A}" presName="level3hierChild" presStyleCnt="0"/>
      <dgm:spPr/>
    </dgm:pt>
  </dgm:ptLst>
  <dgm:cxnLst>
    <dgm:cxn modelId="{0BBB5E11-CAC8-474C-9542-878989361713}" type="presOf" srcId="{69530B87-0697-466B-8090-5C6528742707}" destId="{792A8D64-7F1E-4F6C-B72F-7A8E8C3D3E2F}" srcOrd="1" destOrd="0" presId="urn:microsoft.com/office/officeart/2005/8/layout/hierarchy2"/>
    <dgm:cxn modelId="{F3DEEC16-7906-438A-A0B7-C1378B2F7115}" srcId="{1C1C6D97-13CF-4CF3-8C53-992003F70EB3}" destId="{246B3E43-2879-4751-9F1B-8C7F2647F662}" srcOrd="0" destOrd="0" parTransId="{823927F2-A357-446C-90B4-ED78186EF379}" sibTransId="{FF4FAF7D-47C3-4523-A328-A733E020D67A}"/>
    <dgm:cxn modelId="{2993811B-7420-4FE0-8DBD-869CE00F6459}" srcId="{D415BF7A-8381-459F-8637-57700D8F4454}" destId="{53FE6E88-604E-467A-980F-A3A7F0BD92C8}" srcOrd="0" destOrd="0" parTransId="{69530B87-0697-466B-8090-5C6528742707}" sibTransId="{EEBB6391-64BF-4F3E-BAF4-D491BFAA1C05}"/>
    <dgm:cxn modelId="{51A0CD1E-9311-4F38-9C8B-0E489FF07BE4}" type="presOf" srcId="{C2DF6FAD-7D13-4D66-84F6-97A02205A830}" destId="{2CBB7692-12EE-4B87-8F36-B6C7299605A0}" srcOrd="0" destOrd="0" presId="urn:microsoft.com/office/officeart/2005/8/layout/hierarchy2"/>
    <dgm:cxn modelId="{C4173427-E977-4E5D-9F77-FA6FEEB7EEAF}" srcId="{91F2F303-F21E-4CEA-AB95-B4708E523D17}" destId="{F4604FCF-E755-4345-8666-75C34EE4F93A}" srcOrd="0" destOrd="0" parTransId="{45454778-49E2-4DAB-B528-7214F285628C}" sibTransId="{236292EB-E4A8-4524-8A48-A2BBF4D1D012}"/>
    <dgm:cxn modelId="{0BFC792F-763D-4BCC-8580-308A37E8BA4D}" srcId="{246B3E43-2879-4751-9F1B-8C7F2647F662}" destId="{D415BF7A-8381-459F-8637-57700D8F4454}" srcOrd="0" destOrd="0" parTransId="{D097DDD1-7384-43C1-ADA3-2CBF0BD59BE8}" sibTransId="{25656284-AA87-4B1D-A098-D9D9425C1419}"/>
    <dgm:cxn modelId="{DF9B0C39-8948-4024-8697-86D67CB79EF8}" type="presOf" srcId="{D415BF7A-8381-459F-8637-57700D8F4454}" destId="{2B3B352C-6DB1-45C9-80D1-4CFFC54C4E29}" srcOrd="0" destOrd="0" presId="urn:microsoft.com/office/officeart/2005/8/layout/hierarchy2"/>
    <dgm:cxn modelId="{72EB713E-BEDF-45AB-9F21-55B153F9FF22}" srcId="{D415BF7A-8381-459F-8637-57700D8F4454}" destId="{BD00081E-E54F-4DF9-B701-6717BD06B626}" srcOrd="1" destOrd="0" parTransId="{C2DF6FAD-7D13-4D66-84F6-97A02205A830}" sibTransId="{52A886B9-005E-4582-A3D1-D7C99EF6F1B0}"/>
    <dgm:cxn modelId="{E0DB9140-C1E2-40E4-9B91-F4B310A22089}" type="presOf" srcId="{2C12C16A-6AD5-482A-ADA3-99F299C4D6F8}" destId="{CE152D66-BB90-4263-8639-91FF3E770A18}" srcOrd="1" destOrd="0" presId="urn:microsoft.com/office/officeart/2005/8/layout/hierarchy2"/>
    <dgm:cxn modelId="{D907BD64-C142-4E2E-97F9-4F393694228C}" type="presOf" srcId="{F4604FCF-E755-4345-8666-75C34EE4F93A}" destId="{13F68431-D71F-4472-9CD2-C84F040A1D7B}" srcOrd="0" destOrd="0" presId="urn:microsoft.com/office/officeart/2005/8/layout/hierarchy2"/>
    <dgm:cxn modelId="{AFD3864C-C6CE-4956-8733-646CF5F6086B}" srcId="{246B3E43-2879-4751-9F1B-8C7F2647F662}" destId="{91F2F303-F21E-4CEA-AB95-B4708E523D17}" srcOrd="1" destOrd="0" parTransId="{2C12C16A-6AD5-482A-ADA3-99F299C4D6F8}" sibTransId="{FCE2D87E-EE86-4287-BD48-9F2D038E3093}"/>
    <dgm:cxn modelId="{3F504E82-6C7C-4A1D-A64E-D97C0480B38C}" type="presOf" srcId="{D097DDD1-7384-43C1-ADA3-2CBF0BD59BE8}" destId="{D426FD9B-A0F7-4000-9B42-6CF13C9AB5A3}" srcOrd="1" destOrd="0" presId="urn:microsoft.com/office/officeart/2005/8/layout/hierarchy2"/>
    <dgm:cxn modelId="{92364DA3-A68F-4F5B-AE0B-8126E7042AF2}" type="presOf" srcId="{246B3E43-2879-4751-9F1B-8C7F2647F662}" destId="{97303D26-CB0C-45F9-A9F3-0C3C2EEF575F}" srcOrd="0" destOrd="0" presId="urn:microsoft.com/office/officeart/2005/8/layout/hierarchy2"/>
    <dgm:cxn modelId="{916F43AD-F8B0-4434-AEBA-F5F5BC20E58F}" type="presOf" srcId="{91F2F303-F21E-4CEA-AB95-B4708E523D17}" destId="{63030F20-3CD6-4E49-B923-5675D9D0DF47}" srcOrd="0" destOrd="0" presId="urn:microsoft.com/office/officeart/2005/8/layout/hierarchy2"/>
    <dgm:cxn modelId="{6AEBA1AD-210A-4B62-BF3A-16729B507B90}" type="presOf" srcId="{2C12C16A-6AD5-482A-ADA3-99F299C4D6F8}" destId="{6111200B-9D0E-45F7-A70E-2DC3DDEBC1CD}" srcOrd="0" destOrd="0" presId="urn:microsoft.com/office/officeart/2005/8/layout/hierarchy2"/>
    <dgm:cxn modelId="{53E8F2AF-0257-497D-97E1-1E9FC81AFFAD}" type="presOf" srcId="{69530B87-0697-466B-8090-5C6528742707}" destId="{AE40CE72-D991-46A6-A3A2-F8FC87AFC1B9}" srcOrd="0" destOrd="0" presId="urn:microsoft.com/office/officeart/2005/8/layout/hierarchy2"/>
    <dgm:cxn modelId="{9DDDD7C3-8F08-45DB-A74C-5C6E68C4C56C}" type="presOf" srcId="{1C1C6D97-13CF-4CF3-8C53-992003F70EB3}" destId="{F4058FF9-CBE8-41FA-9A67-1DD57DF4919B}" srcOrd="0" destOrd="0" presId="urn:microsoft.com/office/officeart/2005/8/layout/hierarchy2"/>
    <dgm:cxn modelId="{6C56CBC9-C579-4CAE-8314-D088547FE65D}" type="presOf" srcId="{BD00081E-E54F-4DF9-B701-6717BD06B626}" destId="{1AEC70A2-1033-487E-876E-A35A04DD4532}" srcOrd="0" destOrd="0" presId="urn:microsoft.com/office/officeart/2005/8/layout/hierarchy2"/>
    <dgm:cxn modelId="{347FB0CF-9F6D-4CE4-A244-FC0D587CF064}" type="presOf" srcId="{C2DF6FAD-7D13-4D66-84F6-97A02205A830}" destId="{548474E7-B496-4437-A800-4CB51232F3B5}" srcOrd="1" destOrd="0" presId="urn:microsoft.com/office/officeart/2005/8/layout/hierarchy2"/>
    <dgm:cxn modelId="{D50019DF-0A0A-41A3-BB82-49A51D89208D}" type="presOf" srcId="{45454778-49E2-4DAB-B528-7214F285628C}" destId="{115E6DD9-34A4-47EB-83BB-E8B88A3044D0}" srcOrd="0" destOrd="0" presId="urn:microsoft.com/office/officeart/2005/8/layout/hierarchy2"/>
    <dgm:cxn modelId="{F86DC0EA-0DEA-48E3-BF30-FDBA187DFD40}" type="presOf" srcId="{45454778-49E2-4DAB-B528-7214F285628C}" destId="{F943F952-3190-49C3-B87B-973B2CC04BF2}" srcOrd="1" destOrd="0" presId="urn:microsoft.com/office/officeart/2005/8/layout/hierarchy2"/>
    <dgm:cxn modelId="{FF8D31F2-4D83-47ED-820D-06677ED3829A}" type="presOf" srcId="{53FE6E88-604E-467A-980F-A3A7F0BD92C8}" destId="{F8F83C99-B0EC-4575-900E-6960881B7660}" srcOrd="0" destOrd="0" presId="urn:microsoft.com/office/officeart/2005/8/layout/hierarchy2"/>
    <dgm:cxn modelId="{775531F6-A424-44E5-BE2A-0A562397F13B}" type="presOf" srcId="{D097DDD1-7384-43C1-ADA3-2CBF0BD59BE8}" destId="{C3164427-EAFF-4074-B904-2AD112772788}" srcOrd="0" destOrd="0" presId="urn:microsoft.com/office/officeart/2005/8/layout/hierarchy2"/>
    <dgm:cxn modelId="{DBEA4FCF-4B67-4C87-9E7F-D8753DD1AF69}" type="presParOf" srcId="{F4058FF9-CBE8-41FA-9A67-1DD57DF4919B}" destId="{2CAD75CD-3CF2-42A6-959D-58F0941087F5}" srcOrd="0" destOrd="0" presId="urn:microsoft.com/office/officeart/2005/8/layout/hierarchy2"/>
    <dgm:cxn modelId="{09360F83-68EE-4FD8-B655-2D6EB26DED50}" type="presParOf" srcId="{2CAD75CD-3CF2-42A6-959D-58F0941087F5}" destId="{97303D26-CB0C-45F9-A9F3-0C3C2EEF575F}" srcOrd="0" destOrd="0" presId="urn:microsoft.com/office/officeart/2005/8/layout/hierarchy2"/>
    <dgm:cxn modelId="{12656853-69D1-4E3E-92E3-992E1A0C6BC0}" type="presParOf" srcId="{2CAD75CD-3CF2-42A6-959D-58F0941087F5}" destId="{86C5E4CE-D1A4-4B01-B591-E421A89FE1CB}" srcOrd="1" destOrd="0" presId="urn:microsoft.com/office/officeart/2005/8/layout/hierarchy2"/>
    <dgm:cxn modelId="{64626314-176B-4794-9741-684C3D1EF124}" type="presParOf" srcId="{86C5E4CE-D1A4-4B01-B591-E421A89FE1CB}" destId="{C3164427-EAFF-4074-B904-2AD112772788}" srcOrd="0" destOrd="0" presId="urn:microsoft.com/office/officeart/2005/8/layout/hierarchy2"/>
    <dgm:cxn modelId="{A1AF737E-5264-48EB-955D-BA1F99FD4BF3}" type="presParOf" srcId="{C3164427-EAFF-4074-B904-2AD112772788}" destId="{D426FD9B-A0F7-4000-9B42-6CF13C9AB5A3}" srcOrd="0" destOrd="0" presId="urn:microsoft.com/office/officeart/2005/8/layout/hierarchy2"/>
    <dgm:cxn modelId="{37E5CCD3-547B-45C4-A006-41558AE81F9E}" type="presParOf" srcId="{86C5E4CE-D1A4-4B01-B591-E421A89FE1CB}" destId="{93877E06-3DCB-41F3-95E3-1639D446E5CC}" srcOrd="1" destOrd="0" presId="urn:microsoft.com/office/officeart/2005/8/layout/hierarchy2"/>
    <dgm:cxn modelId="{83787FBE-93E9-4B46-9597-FBE261028145}" type="presParOf" srcId="{93877E06-3DCB-41F3-95E3-1639D446E5CC}" destId="{2B3B352C-6DB1-45C9-80D1-4CFFC54C4E29}" srcOrd="0" destOrd="0" presId="urn:microsoft.com/office/officeart/2005/8/layout/hierarchy2"/>
    <dgm:cxn modelId="{7D165943-B3EC-4AFC-894A-AA93B98FD42D}" type="presParOf" srcId="{93877E06-3DCB-41F3-95E3-1639D446E5CC}" destId="{861726C3-856F-4A97-804C-9EC3C4BB6A06}" srcOrd="1" destOrd="0" presId="urn:microsoft.com/office/officeart/2005/8/layout/hierarchy2"/>
    <dgm:cxn modelId="{414A7CFF-F13F-4E65-862A-4B34BA67A5D1}" type="presParOf" srcId="{861726C3-856F-4A97-804C-9EC3C4BB6A06}" destId="{AE40CE72-D991-46A6-A3A2-F8FC87AFC1B9}" srcOrd="0" destOrd="0" presId="urn:microsoft.com/office/officeart/2005/8/layout/hierarchy2"/>
    <dgm:cxn modelId="{11EF3047-CFD3-403E-A162-FEB42217DA66}" type="presParOf" srcId="{AE40CE72-D991-46A6-A3A2-F8FC87AFC1B9}" destId="{792A8D64-7F1E-4F6C-B72F-7A8E8C3D3E2F}" srcOrd="0" destOrd="0" presId="urn:microsoft.com/office/officeart/2005/8/layout/hierarchy2"/>
    <dgm:cxn modelId="{8CE03550-4882-46B2-9E76-A23D6C962746}" type="presParOf" srcId="{861726C3-856F-4A97-804C-9EC3C4BB6A06}" destId="{6CCC1908-E841-4DCF-AC72-46A2F7346399}" srcOrd="1" destOrd="0" presId="urn:microsoft.com/office/officeart/2005/8/layout/hierarchy2"/>
    <dgm:cxn modelId="{66E30D6A-ED90-4F6E-9E1B-D087FBFE67D5}" type="presParOf" srcId="{6CCC1908-E841-4DCF-AC72-46A2F7346399}" destId="{F8F83C99-B0EC-4575-900E-6960881B7660}" srcOrd="0" destOrd="0" presId="urn:microsoft.com/office/officeart/2005/8/layout/hierarchy2"/>
    <dgm:cxn modelId="{C4D00BB5-1E7C-46E1-9CFC-1E40BC2473CC}" type="presParOf" srcId="{6CCC1908-E841-4DCF-AC72-46A2F7346399}" destId="{9DC2975A-0DDE-4AB9-B5F0-ED59FE37280B}" srcOrd="1" destOrd="0" presId="urn:microsoft.com/office/officeart/2005/8/layout/hierarchy2"/>
    <dgm:cxn modelId="{6BD2A45D-CE41-44E2-937C-C832031EE5A9}" type="presParOf" srcId="{861726C3-856F-4A97-804C-9EC3C4BB6A06}" destId="{2CBB7692-12EE-4B87-8F36-B6C7299605A0}" srcOrd="2" destOrd="0" presId="urn:microsoft.com/office/officeart/2005/8/layout/hierarchy2"/>
    <dgm:cxn modelId="{EC512114-A24B-4E64-B287-47205FC478EC}" type="presParOf" srcId="{2CBB7692-12EE-4B87-8F36-B6C7299605A0}" destId="{548474E7-B496-4437-A800-4CB51232F3B5}" srcOrd="0" destOrd="0" presId="urn:microsoft.com/office/officeart/2005/8/layout/hierarchy2"/>
    <dgm:cxn modelId="{FE636F2C-F9B6-4668-842B-C9AE919FEF66}" type="presParOf" srcId="{861726C3-856F-4A97-804C-9EC3C4BB6A06}" destId="{BFC7270D-D117-4797-9E72-2AC65A7DC57E}" srcOrd="3" destOrd="0" presId="urn:microsoft.com/office/officeart/2005/8/layout/hierarchy2"/>
    <dgm:cxn modelId="{11C387E5-2F56-4F4E-8422-8792D1FA97B9}" type="presParOf" srcId="{BFC7270D-D117-4797-9E72-2AC65A7DC57E}" destId="{1AEC70A2-1033-487E-876E-A35A04DD4532}" srcOrd="0" destOrd="0" presId="urn:microsoft.com/office/officeart/2005/8/layout/hierarchy2"/>
    <dgm:cxn modelId="{2677AD0B-7001-47DE-82CC-9D2ADB27C149}" type="presParOf" srcId="{BFC7270D-D117-4797-9E72-2AC65A7DC57E}" destId="{595BABC7-9B80-4B37-9C5D-8A94DA8F9DE6}" srcOrd="1" destOrd="0" presId="urn:microsoft.com/office/officeart/2005/8/layout/hierarchy2"/>
    <dgm:cxn modelId="{2C369F1B-9235-4A7D-9972-6CA3BDBFCDF6}" type="presParOf" srcId="{86C5E4CE-D1A4-4B01-B591-E421A89FE1CB}" destId="{6111200B-9D0E-45F7-A70E-2DC3DDEBC1CD}" srcOrd="2" destOrd="0" presId="urn:microsoft.com/office/officeart/2005/8/layout/hierarchy2"/>
    <dgm:cxn modelId="{7844FD4B-EDDF-4F37-A8D4-A3DFC8479523}" type="presParOf" srcId="{6111200B-9D0E-45F7-A70E-2DC3DDEBC1CD}" destId="{CE152D66-BB90-4263-8639-91FF3E770A18}" srcOrd="0" destOrd="0" presId="urn:microsoft.com/office/officeart/2005/8/layout/hierarchy2"/>
    <dgm:cxn modelId="{DEACCB7C-1DDE-4455-BA1C-0D6A5E59976D}" type="presParOf" srcId="{86C5E4CE-D1A4-4B01-B591-E421A89FE1CB}" destId="{CC12B219-8112-4230-8E61-60B25872694A}" srcOrd="3" destOrd="0" presId="urn:microsoft.com/office/officeart/2005/8/layout/hierarchy2"/>
    <dgm:cxn modelId="{5BCF50CC-8156-4283-A503-9649F961295D}" type="presParOf" srcId="{CC12B219-8112-4230-8E61-60B25872694A}" destId="{63030F20-3CD6-4E49-B923-5675D9D0DF47}" srcOrd="0" destOrd="0" presId="urn:microsoft.com/office/officeart/2005/8/layout/hierarchy2"/>
    <dgm:cxn modelId="{042F5E98-409E-4525-9087-32523EDE6FBA}" type="presParOf" srcId="{CC12B219-8112-4230-8E61-60B25872694A}" destId="{05925278-510A-4965-AD60-91F67789EE1E}" srcOrd="1" destOrd="0" presId="urn:microsoft.com/office/officeart/2005/8/layout/hierarchy2"/>
    <dgm:cxn modelId="{3315FAB6-BA87-4C59-AE4B-E3C6FF24DEB4}" type="presParOf" srcId="{05925278-510A-4965-AD60-91F67789EE1E}" destId="{115E6DD9-34A4-47EB-83BB-E8B88A3044D0}" srcOrd="0" destOrd="0" presId="urn:microsoft.com/office/officeart/2005/8/layout/hierarchy2"/>
    <dgm:cxn modelId="{B473B497-0C3A-42BC-B8AF-B12525174284}" type="presParOf" srcId="{115E6DD9-34A4-47EB-83BB-E8B88A3044D0}" destId="{F943F952-3190-49C3-B87B-973B2CC04BF2}" srcOrd="0" destOrd="0" presId="urn:microsoft.com/office/officeart/2005/8/layout/hierarchy2"/>
    <dgm:cxn modelId="{D2DFA13D-DA79-497B-B3A2-D2B90EBA88C3}" type="presParOf" srcId="{05925278-510A-4965-AD60-91F67789EE1E}" destId="{C764C9DF-4D39-4730-879B-C0F3D6D8D277}" srcOrd="1" destOrd="0" presId="urn:microsoft.com/office/officeart/2005/8/layout/hierarchy2"/>
    <dgm:cxn modelId="{5F1F02EC-9639-42AE-BE27-C449E4136DDB}" type="presParOf" srcId="{C764C9DF-4D39-4730-879B-C0F3D6D8D277}" destId="{13F68431-D71F-4472-9CD2-C84F040A1D7B}" srcOrd="0" destOrd="0" presId="urn:microsoft.com/office/officeart/2005/8/layout/hierarchy2"/>
    <dgm:cxn modelId="{FFE06422-9265-4F68-BD95-F937C51E11CB}" type="presParOf" srcId="{C764C9DF-4D39-4730-879B-C0F3D6D8D277}" destId="{69956227-102F-43B8-89ED-9F0A34CAD2B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1C1C6D97-13CF-4CF3-8C53-992003F70EB3}" type="doc">
      <dgm:prSet loTypeId="urn:microsoft.com/office/officeart/2005/8/layout/hierarchy2" loCatId="hierarchy" qsTypeId="urn:microsoft.com/office/officeart/2005/8/quickstyle/simple1" qsCatId="simple" csTypeId="urn:microsoft.com/office/officeart/2005/8/colors/colorful2" csCatId="colorful" phldr="0"/>
      <dgm:spPr/>
      <dgm:t>
        <a:bodyPr/>
        <a:lstStyle/>
        <a:p>
          <a:endParaRPr lang="en-PK"/>
        </a:p>
      </dgm:t>
    </dgm:pt>
    <dgm:pt modelId="{246B3E43-2879-4751-9F1B-8C7F2647F662}">
      <dgm:prSet phldrT="[Text]" phldr="1"/>
      <dgm:spPr/>
      <dgm:t>
        <a:bodyPr/>
        <a:lstStyle/>
        <a:p>
          <a:endParaRPr lang="en-PK"/>
        </a:p>
      </dgm:t>
    </dgm:pt>
    <dgm:pt modelId="{823927F2-A357-446C-90B4-ED78186EF379}" type="parTrans" cxnId="{F3DEEC16-7906-438A-A0B7-C1378B2F7115}">
      <dgm:prSet/>
      <dgm:spPr/>
      <dgm:t>
        <a:bodyPr/>
        <a:lstStyle/>
        <a:p>
          <a:endParaRPr lang="en-PK"/>
        </a:p>
      </dgm:t>
    </dgm:pt>
    <dgm:pt modelId="{FF4FAF7D-47C3-4523-A328-A733E020D67A}" type="sibTrans" cxnId="{F3DEEC16-7906-438A-A0B7-C1378B2F7115}">
      <dgm:prSet/>
      <dgm:spPr/>
      <dgm:t>
        <a:bodyPr/>
        <a:lstStyle/>
        <a:p>
          <a:endParaRPr lang="en-PK"/>
        </a:p>
      </dgm:t>
    </dgm:pt>
    <dgm:pt modelId="{D415BF7A-8381-459F-8637-57700D8F4454}">
      <dgm:prSet phldrT="[Text]" phldr="1"/>
      <dgm:spPr/>
      <dgm:t>
        <a:bodyPr/>
        <a:lstStyle/>
        <a:p>
          <a:endParaRPr lang="en-PK"/>
        </a:p>
      </dgm:t>
    </dgm:pt>
    <dgm:pt modelId="{D097DDD1-7384-43C1-ADA3-2CBF0BD59BE8}" type="parTrans" cxnId="{0BFC792F-763D-4BCC-8580-308A37E8BA4D}">
      <dgm:prSet/>
      <dgm:spPr/>
      <dgm:t>
        <a:bodyPr/>
        <a:lstStyle/>
        <a:p>
          <a:endParaRPr lang="en-PK"/>
        </a:p>
      </dgm:t>
    </dgm:pt>
    <dgm:pt modelId="{25656284-AA87-4B1D-A098-D9D9425C1419}" type="sibTrans" cxnId="{0BFC792F-763D-4BCC-8580-308A37E8BA4D}">
      <dgm:prSet/>
      <dgm:spPr/>
      <dgm:t>
        <a:bodyPr/>
        <a:lstStyle/>
        <a:p>
          <a:endParaRPr lang="en-PK"/>
        </a:p>
      </dgm:t>
    </dgm:pt>
    <dgm:pt modelId="{53FE6E88-604E-467A-980F-A3A7F0BD92C8}">
      <dgm:prSet phldrT="[Text]" phldr="1"/>
      <dgm:spPr/>
      <dgm:t>
        <a:bodyPr/>
        <a:lstStyle/>
        <a:p>
          <a:endParaRPr lang="en-PK"/>
        </a:p>
      </dgm:t>
    </dgm:pt>
    <dgm:pt modelId="{69530B87-0697-466B-8090-5C6528742707}" type="parTrans" cxnId="{2993811B-7420-4FE0-8DBD-869CE00F6459}">
      <dgm:prSet/>
      <dgm:spPr/>
      <dgm:t>
        <a:bodyPr/>
        <a:lstStyle/>
        <a:p>
          <a:endParaRPr lang="en-PK"/>
        </a:p>
      </dgm:t>
    </dgm:pt>
    <dgm:pt modelId="{EEBB6391-64BF-4F3E-BAF4-D491BFAA1C05}" type="sibTrans" cxnId="{2993811B-7420-4FE0-8DBD-869CE00F6459}">
      <dgm:prSet/>
      <dgm:spPr/>
      <dgm:t>
        <a:bodyPr/>
        <a:lstStyle/>
        <a:p>
          <a:endParaRPr lang="en-PK"/>
        </a:p>
      </dgm:t>
    </dgm:pt>
    <dgm:pt modelId="{BD00081E-E54F-4DF9-B701-6717BD06B626}">
      <dgm:prSet phldrT="[Text]" phldr="1"/>
      <dgm:spPr/>
      <dgm:t>
        <a:bodyPr/>
        <a:lstStyle/>
        <a:p>
          <a:endParaRPr lang="en-PK"/>
        </a:p>
      </dgm:t>
    </dgm:pt>
    <dgm:pt modelId="{C2DF6FAD-7D13-4D66-84F6-97A02205A830}" type="parTrans" cxnId="{72EB713E-BEDF-45AB-9F21-55B153F9FF22}">
      <dgm:prSet/>
      <dgm:spPr/>
      <dgm:t>
        <a:bodyPr/>
        <a:lstStyle/>
        <a:p>
          <a:endParaRPr lang="en-PK"/>
        </a:p>
      </dgm:t>
    </dgm:pt>
    <dgm:pt modelId="{52A886B9-005E-4582-A3D1-D7C99EF6F1B0}" type="sibTrans" cxnId="{72EB713E-BEDF-45AB-9F21-55B153F9FF22}">
      <dgm:prSet/>
      <dgm:spPr/>
      <dgm:t>
        <a:bodyPr/>
        <a:lstStyle/>
        <a:p>
          <a:endParaRPr lang="en-PK"/>
        </a:p>
      </dgm:t>
    </dgm:pt>
    <dgm:pt modelId="{91F2F303-F21E-4CEA-AB95-B4708E523D17}">
      <dgm:prSet phldrT="[Text]" phldr="1"/>
      <dgm:spPr/>
      <dgm:t>
        <a:bodyPr/>
        <a:lstStyle/>
        <a:p>
          <a:endParaRPr lang="en-PK"/>
        </a:p>
      </dgm:t>
    </dgm:pt>
    <dgm:pt modelId="{2C12C16A-6AD5-482A-ADA3-99F299C4D6F8}" type="parTrans" cxnId="{AFD3864C-C6CE-4956-8733-646CF5F6086B}">
      <dgm:prSet/>
      <dgm:spPr/>
      <dgm:t>
        <a:bodyPr/>
        <a:lstStyle/>
        <a:p>
          <a:endParaRPr lang="en-PK"/>
        </a:p>
      </dgm:t>
    </dgm:pt>
    <dgm:pt modelId="{FCE2D87E-EE86-4287-BD48-9F2D038E3093}" type="sibTrans" cxnId="{AFD3864C-C6CE-4956-8733-646CF5F6086B}">
      <dgm:prSet/>
      <dgm:spPr/>
      <dgm:t>
        <a:bodyPr/>
        <a:lstStyle/>
        <a:p>
          <a:endParaRPr lang="en-PK"/>
        </a:p>
      </dgm:t>
    </dgm:pt>
    <dgm:pt modelId="{F4604FCF-E755-4345-8666-75C34EE4F93A}">
      <dgm:prSet phldrT="[Text]" phldr="1"/>
      <dgm:spPr/>
      <dgm:t>
        <a:bodyPr/>
        <a:lstStyle/>
        <a:p>
          <a:endParaRPr lang="en-PK"/>
        </a:p>
      </dgm:t>
    </dgm:pt>
    <dgm:pt modelId="{45454778-49E2-4DAB-B528-7214F285628C}" type="parTrans" cxnId="{C4173427-E977-4E5D-9F77-FA6FEEB7EEAF}">
      <dgm:prSet/>
      <dgm:spPr/>
      <dgm:t>
        <a:bodyPr/>
        <a:lstStyle/>
        <a:p>
          <a:endParaRPr lang="en-PK"/>
        </a:p>
      </dgm:t>
    </dgm:pt>
    <dgm:pt modelId="{236292EB-E4A8-4524-8A48-A2BBF4D1D012}" type="sibTrans" cxnId="{C4173427-E977-4E5D-9F77-FA6FEEB7EEAF}">
      <dgm:prSet/>
      <dgm:spPr/>
      <dgm:t>
        <a:bodyPr/>
        <a:lstStyle/>
        <a:p>
          <a:endParaRPr lang="en-PK"/>
        </a:p>
      </dgm:t>
    </dgm:pt>
    <dgm:pt modelId="{F4058FF9-CBE8-41FA-9A67-1DD57DF4919B}" type="pres">
      <dgm:prSet presAssocID="{1C1C6D97-13CF-4CF3-8C53-992003F70EB3}" presName="diagram" presStyleCnt="0">
        <dgm:presLayoutVars>
          <dgm:chPref val="1"/>
          <dgm:dir/>
          <dgm:animOne val="branch"/>
          <dgm:animLvl val="lvl"/>
          <dgm:resizeHandles val="exact"/>
        </dgm:presLayoutVars>
      </dgm:prSet>
      <dgm:spPr/>
    </dgm:pt>
    <dgm:pt modelId="{2CAD75CD-3CF2-42A6-959D-58F0941087F5}" type="pres">
      <dgm:prSet presAssocID="{246B3E43-2879-4751-9F1B-8C7F2647F662}" presName="root1" presStyleCnt="0"/>
      <dgm:spPr/>
    </dgm:pt>
    <dgm:pt modelId="{97303D26-CB0C-45F9-A9F3-0C3C2EEF575F}" type="pres">
      <dgm:prSet presAssocID="{246B3E43-2879-4751-9F1B-8C7F2647F662}" presName="LevelOneTextNode" presStyleLbl="node0" presStyleIdx="0" presStyleCnt="1">
        <dgm:presLayoutVars>
          <dgm:chPref val="3"/>
        </dgm:presLayoutVars>
      </dgm:prSet>
      <dgm:spPr/>
    </dgm:pt>
    <dgm:pt modelId="{86C5E4CE-D1A4-4B01-B591-E421A89FE1CB}" type="pres">
      <dgm:prSet presAssocID="{246B3E43-2879-4751-9F1B-8C7F2647F662}" presName="level2hierChild" presStyleCnt="0"/>
      <dgm:spPr/>
    </dgm:pt>
    <dgm:pt modelId="{C3164427-EAFF-4074-B904-2AD112772788}" type="pres">
      <dgm:prSet presAssocID="{D097DDD1-7384-43C1-ADA3-2CBF0BD59BE8}" presName="conn2-1" presStyleLbl="parChTrans1D2" presStyleIdx="0" presStyleCnt="2"/>
      <dgm:spPr/>
    </dgm:pt>
    <dgm:pt modelId="{D426FD9B-A0F7-4000-9B42-6CF13C9AB5A3}" type="pres">
      <dgm:prSet presAssocID="{D097DDD1-7384-43C1-ADA3-2CBF0BD59BE8}" presName="connTx" presStyleLbl="parChTrans1D2" presStyleIdx="0" presStyleCnt="2"/>
      <dgm:spPr/>
    </dgm:pt>
    <dgm:pt modelId="{93877E06-3DCB-41F3-95E3-1639D446E5CC}" type="pres">
      <dgm:prSet presAssocID="{D415BF7A-8381-459F-8637-57700D8F4454}" presName="root2" presStyleCnt="0"/>
      <dgm:spPr/>
    </dgm:pt>
    <dgm:pt modelId="{2B3B352C-6DB1-45C9-80D1-4CFFC54C4E29}" type="pres">
      <dgm:prSet presAssocID="{D415BF7A-8381-459F-8637-57700D8F4454}" presName="LevelTwoTextNode" presStyleLbl="node2" presStyleIdx="0" presStyleCnt="2">
        <dgm:presLayoutVars>
          <dgm:chPref val="3"/>
        </dgm:presLayoutVars>
      </dgm:prSet>
      <dgm:spPr/>
    </dgm:pt>
    <dgm:pt modelId="{861726C3-856F-4A97-804C-9EC3C4BB6A06}" type="pres">
      <dgm:prSet presAssocID="{D415BF7A-8381-459F-8637-57700D8F4454}" presName="level3hierChild" presStyleCnt="0"/>
      <dgm:spPr/>
    </dgm:pt>
    <dgm:pt modelId="{AE40CE72-D991-46A6-A3A2-F8FC87AFC1B9}" type="pres">
      <dgm:prSet presAssocID="{69530B87-0697-466B-8090-5C6528742707}" presName="conn2-1" presStyleLbl="parChTrans1D3" presStyleIdx="0" presStyleCnt="3"/>
      <dgm:spPr/>
    </dgm:pt>
    <dgm:pt modelId="{792A8D64-7F1E-4F6C-B72F-7A8E8C3D3E2F}" type="pres">
      <dgm:prSet presAssocID="{69530B87-0697-466B-8090-5C6528742707}" presName="connTx" presStyleLbl="parChTrans1D3" presStyleIdx="0" presStyleCnt="3"/>
      <dgm:spPr/>
    </dgm:pt>
    <dgm:pt modelId="{6CCC1908-E841-4DCF-AC72-46A2F7346399}" type="pres">
      <dgm:prSet presAssocID="{53FE6E88-604E-467A-980F-A3A7F0BD92C8}" presName="root2" presStyleCnt="0"/>
      <dgm:spPr/>
    </dgm:pt>
    <dgm:pt modelId="{F8F83C99-B0EC-4575-900E-6960881B7660}" type="pres">
      <dgm:prSet presAssocID="{53FE6E88-604E-467A-980F-A3A7F0BD92C8}" presName="LevelTwoTextNode" presStyleLbl="node3" presStyleIdx="0" presStyleCnt="3">
        <dgm:presLayoutVars>
          <dgm:chPref val="3"/>
        </dgm:presLayoutVars>
      </dgm:prSet>
      <dgm:spPr/>
    </dgm:pt>
    <dgm:pt modelId="{9DC2975A-0DDE-4AB9-B5F0-ED59FE37280B}" type="pres">
      <dgm:prSet presAssocID="{53FE6E88-604E-467A-980F-A3A7F0BD92C8}" presName="level3hierChild" presStyleCnt="0"/>
      <dgm:spPr/>
    </dgm:pt>
    <dgm:pt modelId="{2CBB7692-12EE-4B87-8F36-B6C7299605A0}" type="pres">
      <dgm:prSet presAssocID="{C2DF6FAD-7D13-4D66-84F6-97A02205A830}" presName="conn2-1" presStyleLbl="parChTrans1D3" presStyleIdx="1" presStyleCnt="3"/>
      <dgm:spPr/>
    </dgm:pt>
    <dgm:pt modelId="{548474E7-B496-4437-A800-4CB51232F3B5}" type="pres">
      <dgm:prSet presAssocID="{C2DF6FAD-7D13-4D66-84F6-97A02205A830}" presName="connTx" presStyleLbl="parChTrans1D3" presStyleIdx="1" presStyleCnt="3"/>
      <dgm:spPr/>
    </dgm:pt>
    <dgm:pt modelId="{BFC7270D-D117-4797-9E72-2AC65A7DC57E}" type="pres">
      <dgm:prSet presAssocID="{BD00081E-E54F-4DF9-B701-6717BD06B626}" presName="root2" presStyleCnt="0"/>
      <dgm:spPr/>
    </dgm:pt>
    <dgm:pt modelId="{1AEC70A2-1033-487E-876E-A35A04DD4532}" type="pres">
      <dgm:prSet presAssocID="{BD00081E-E54F-4DF9-B701-6717BD06B626}" presName="LevelTwoTextNode" presStyleLbl="node3" presStyleIdx="1" presStyleCnt="3">
        <dgm:presLayoutVars>
          <dgm:chPref val="3"/>
        </dgm:presLayoutVars>
      </dgm:prSet>
      <dgm:spPr/>
    </dgm:pt>
    <dgm:pt modelId="{595BABC7-9B80-4B37-9C5D-8A94DA8F9DE6}" type="pres">
      <dgm:prSet presAssocID="{BD00081E-E54F-4DF9-B701-6717BD06B626}" presName="level3hierChild" presStyleCnt="0"/>
      <dgm:spPr/>
    </dgm:pt>
    <dgm:pt modelId="{6111200B-9D0E-45F7-A70E-2DC3DDEBC1CD}" type="pres">
      <dgm:prSet presAssocID="{2C12C16A-6AD5-482A-ADA3-99F299C4D6F8}" presName="conn2-1" presStyleLbl="parChTrans1D2" presStyleIdx="1" presStyleCnt="2"/>
      <dgm:spPr/>
    </dgm:pt>
    <dgm:pt modelId="{CE152D66-BB90-4263-8639-91FF3E770A18}" type="pres">
      <dgm:prSet presAssocID="{2C12C16A-6AD5-482A-ADA3-99F299C4D6F8}" presName="connTx" presStyleLbl="parChTrans1D2" presStyleIdx="1" presStyleCnt="2"/>
      <dgm:spPr/>
    </dgm:pt>
    <dgm:pt modelId="{CC12B219-8112-4230-8E61-60B25872694A}" type="pres">
      <dgm:prSet presAssocID="{91F2F303-F21E-4CEA-AB95-B4708E523D17}" presName="root2" presStyleCnt="0"/>
      <dgm:spPr/>
    </dgm:pt>
    <dgm:pt modelId="{63030F20-3CD6-4E49-B923-5675D9D0DF47}" type="pres">
      <dgm:prSet presAssocID="{91F2F303-F21E-4CEA-AB95-B4708E523D17}" presName="LevelTwoTextNode" presStyleLbl="node2" presStyleIdx="1" presStyleCnt="2">
        <dgm:presLayoutVars>
          <dgm:chPref val="3"/>
        </dgm:presLayoutVars>
      </dgm:prSet>
      <dgm:spPr/>
    </dgm:pt>
    <dgm:pt modelId="{05925278-510A-4965-AD60-91F67789EE1E}" type="pres">
      <dgm:prSet presAssocID="{91F2F303-F21E-4CEA-AB95-B4708E523D17}" presName="level3hierChild" presStyleCnt="0"/>
      <dgm:spPr/>
    </dgm:pt>
    <dgm:pt modelId="{115E6DD9-34A4-47EB-83BB-E8B88A3044D0}" type="pres">
      <dgm:prSet presAssocID="{45454778-49E2-4DAB-B528-7214F285628C}" presName="conn2-1" presStyleLbl="parChTrans1D3" presStyleIdx="2" presStyleCnt="3"/>
      <dgm:spPr/>
    </dgm:pt>
    <dgm:pt modelId="{F943F952-3190-49C3-B87B-973B2CC04BF2}" type="pres">
      <dgm:prSet presAssocID="{45454778-49E2-4DAB-B528-7214F285628C}" presName="connTx" presStyleLbl="parChTrans1D3" presStyleIdx="2" presStyleCnt="3"/>
      <dgm:spPr/>
    </dgm:pt>
    <dgm:pt modelId="{C764C9DF-4D39-4730-879B-C0F3D6D8D277}" type="pres">
      <dgm:prSet presAssocID="{F4604FCF-E755-4345-8666-75C34EE4F93A}" presName="root2" presStyleCnt="0"/>
      <dgm:spPr/>
    </dgm:pt>
    <dgm:pt modelId="{13F68431-D71F-4472-9CD2-C84F040A1D7B}" type="pres">
      <dgm:prSet presAssocID="{F4604FCF-E755-4345-8666-75C34EE4F93A}" presName="LevelTwoTextNode" presStyleLbl="node3" presStyleIdx="2" presStyleCnt="3">
        <dgm:presLayoutVars>
          <dgm:chPref val="3"/>
        </dgm:presLayoutVars>
      </dgm:prSet>
      <dgm:spPr/>
    </dgm:pt>
    <dgm:pt modelId="{69956227-102F-43B8-89ED-9F0A34CAD2BA}" type="pres">
      <dgm:prSet presAssocID="{F4604FCF-E755-4345-8666-75C34EE4F93A}" presName="level3hierChild" presStyleCnt="0"/>
      <dgm:spPr/>
    </dgm:pt>
  </dgm:ptLst>
  <dgm:cxnLst>
    <dgm:cxn modelId="{0BBB5E11-CAC8-474C-9542-878989361713}" type="presOf" srcId="{69530B87-0697-466B-8090-5C6528742707}" destId="{792A8D64-7F1E-4F6C-B72F-7A8E8C3D3E2F}" srcOrd="1" destOrd="0" presId="urn:microsoft.com/office/officeart/2005/8/layout/hierarchy2"/>
    <dgm:cxn modelId="{F3DEEC16-7906-438A-A0B7-C1378B2F7115}" srcId="{1C1C6D97-13CF-4CF3-8C53-992003F70EB3}" destId="{246B3E43-2879-4751-9F1B-8C7F2647F662}" srcOrd="0" destOrd="0" parTransId="{823927F2-A357-446C-90B4-ED78186EF379}" sibTransId="{FF4FAF7D-47C3-4523-A328-A733E020D67A}"/>
    <dgm:cxn modelId="{2993811B-7420-4FE0-8DBD-869CE00F6459}" srcId="{D415BF7A-8381-459F-8637-57700D8F4454}" destId="{53FE6E88-604E-467A-980F-A3A7F0BD92C8}" srcOrd="0" destOrd="0" parTransId="{69530B87-0697-466B-8090-5C6528742707}" sibTransId="{EEBB6391-64BF-4F3E-BAF4-D491BFAA1C05}"/>
    <dgm:cxn modelId="{51A0CD1E-9311-4F38-9C8B-0E489FF07BE4}" type="presOf" srcId="{C2DF6FAD-7D13-4D66-84F6-97A02205A830}" destId="{2CBB7692-12EE-4B87-8F36-B6C7299605A0}" srcOrd="0" destOrd="0" presId="urn:microsoft.com/office/officeart/2005/8/layout/hierarchy2"/>
    <dgm:cxn modelId="{C4173427-E977-4E5D-9F77-FA6FEEB7EEAF}" srcId="{91F2F303-F21E-4CEA-AB95-B4708E523D17}" destId="{F4604FCF-E755-4345-8666-75C34EE4F93A}" srcOrd="0" destOrd="0" parTransId="{45454778-49E2-4DAB-B528-7214F285628C}" sibTransId="{236292EB-E4A8-4524-8A48-A2BBF4D1D012}"/>
    <dgm:cxn modelId="{0BFC792F-763D-4BCC-8580-308A37E8BA4D}" srcId="{246B3E43-2879-4751-9F1B-8C7F2647F662}" destId="{D415BF7A-8381-459F-8637-57700D8F4454}" srcOrd="0" destOrd="0" parTransId="{D097DDD1-7384-43C1-ADA3-2CBF0BD59BE8}" sibTransId="{25656284-AA87-4B1D-A098-D9D9425C1419}"/>
    <dgm:cxn modelId="{DF9B0C39-8948-4024-8697-86D67CB79EF8}" type="presOf" srcId="{D415BF7A-8381-459F-8637-57700D8F4454}" destId="{2B3B352C-6DB1-45C9-80D1-4CFFC54C4E29}" srcOrd="0" destOrd="0" presId="urn:microsoft.com/office/officeart/2005/8/layout/hierarchy2"/>
    <dgm:cxn modelId="{72EB713E-BEDF-45AB-9F21-55B153F9FF22}" srcId="{D415BF7A-8381-459F-8637-57700D8F4454}" destId="{BD00081E-E54F-4DF9-B701-6717BD06B626}" srcOrd="1" destOrd="0" parTransId="{C2DF6FAD-7D13-4D66-84F6-97A02205A830}" sibTransId="{52A886B9-005E-4582-A3D1-D7C99EF6F1B0}"/>
    <dgm:cxn modelId="{E0DB9140-C1E2-40E4-9B91-F4B310A22089}" type="presOf" srcId="{2C12C16A-6AD5-482A-ADA3-99F299C4D6F8}" destId="{CE152D66-BB90-4263-8639-91FF3E770A18}" srcOrd="1" destOrd="0" presId="urn:microsoft.com/office/officeart/2005/8/layout/hierarchy2"/>
    <dgm:cxn modelId="{D907BD64-C142-4E2E-97F9-4F393694228C}" type="presOf" srcId="{F4604FCF-E755-4345-8666-75C34EE4F93A}" destId="{13F68431-D71F-4472-9CD2-C84F040A1D7B}" srcOrd="0" destOrd="0" presId="urn:microsoft.com/office/officeart/2005/8/layout/hierarchy2"/>
    <dgm:cxn modelId="{AFD3864C-C6CE-4956-8733-646CF5F6086B}" srcId="{246B3E43-2879-4751-9F1B-8C7F2647F662}" destId="{91F2F303-F21E-4CEA-AB95-B4708E523D17}" srcOrd="1" destOrd="0" parTransId="{2C12C16A-6AD5-482A-ADA3-99F299C4D6F8}" sibTransId="{FCE2D87E-EE86-4287-BD48-9F2D038E3093}"/>
    <dgm:cxn modelId="{3F504E82-6C7C-4A1D-A64E-D97C0480B38C}" type="presOf" srcId="{D097DDD1-7384-43C1-ADA3-2CBF0BD59BE8}" destId="{D426FD9B-A0F7-4000-9B42-6CF13C9AB5A3}" srcOrd="1" destOrd="0" presId="urn:microsoft.com/office/officeart/2005/8/layout/hierarchy2"/>
    <dgm:cxn modelId="{92364DA3-A68F-4F5B-AE0B-8126E7042AF2}" type="presOf" srcId="{246B3E43-2879-4751-9F1B-8C7F2647F662}" destId="{97303D26-CB0C-45F9-A9F3-0C3C2EEF575F}" srcOrd="0" destOrd="0" presId="urn:microsoft.com/office/officeart/2005/8/layout/hierarchy2"/>
    <dgm:cxn modelId="{916F43AD-F8B0-4434-AEBA-F5F5BC20E58F}" type="presOf" srcId="{91F2F303-F21E-4CEA-AB95-B4708E523D17}" destId="{63030F20-3CD6-4E49-B923-5675D9D0DF47}" srcOrd="0" destOrd="0" presId="urn:microsoft.com/office/officeart/2005/8/layout/hierarchy2"/>
    <dgm:cxn modelId="{6AEBA1AD-210A-4B62-BF3A-16729B507B90}" type="presOf" srcId="{2C12C16A-6AD5-482A-ADA3-99F299C4D6F8}" destId="{6111200B-9D0E-45F7-A70E-2DC3DDEBC1CD}" srcOrd="0" destOrd="0" presId="urn:microsoft.com/office/officeart/2005/8/layout/hierarchy2"/>
    <dgm:cxn modelId="{53E8F2AF-0257-497D-97E1-1E9FC81AFFAD}" type="presOf" srcId="{69530B87-0697-466B-8090-5C6528742707}" destId="{AE40CE72-D991-46A6-A3A2-F8FC87AFC1B9}" srcOrd="0" destOrd="0" presId="urn:microsoft.com/office/officeart/2005/8/layout/hierarchy2"/>
    <dgm:cxn modelId="{9DDDD7C3-8F08-45DB-A74C-5C6E68C4C56C}" type="presOf" srcId="{1C1C6D97-13CF-4CF3-8C53-992003F70EB3}" destId="{F4058FF9-CBE8-41FA-9A67-1DD57DF4919B}" srcOrd="0" destOrd="0" presId="urn:microsoft.com/office/officeart/2005/8/layout/hierarchy2"/>
    <dgm:cxn modelId="{6C56CBC9-C579-4CAE-8314-D088547FE65D}" type="presOf" srcId="{BD00081E-E54F-4DF9-B701-6717BD06B626}" destId="{1AEC70A2-1033-487E-876E-A35A04DD4532}" srcOrd="0" destOrd="0" presId="urn:microsoft.com/office/officeart/2005/8/layout/hierarchy2"/>
    <dgm:cxn modelId="{347FB0CF-9F6D-4CE4-A244-FC0D587CF064}" type="presOf" srcId="{C2DF6FAD-7D13-4D66-84F6-97A02205A830}" destId="{548474E7-B496-4437-A800-4CB51232F3B5}" srcOrd="1" destOrd="0" presId="urn:microsoft.com/office/officeart/2005/8/layout/hierarchy2"/>
    <dgm:cxn modelId="{D50019DF-0A0A-41A3-BB82-49A51D89208D}" type="presOf" srcId="{45454778-49E2-4DAB-B528-7214F285628C}" destId="{115E6DD9-34A4-47EB-83BB-E8B88A3044D0}" srcOrd="0" destOrd="0" presId="urn:microsoft.com/office/officeart/2005/8/layout/hierarchy2"/>
    <dgm:cxn modelId="{F86DC0EA-0DEA-48E3-BF30-FDBA187DFD40}" type="presOf" srcId="{45454778-49E2-4DAB-B528-7214F285628C}" destId="{F943F952-3190-49C3-B87B-973B2CC04BF2}" srcOrd="1" destOrd="0" presId="urn:microsoft.com/office/officeart/2005/8/layout/hierarchy2"/>
    <dgm:cxn modelId="{FF8D31F2-4D83-47ED-820D-06677ED3829A}" type="presOf" srcId="{53FE6E88-604E-467A-980F-A3A7F0BD92C8}" destId="{F8F83C99-B0EC-4575-900E-6960881B7660}" srcOrd="0" destOrd="0" presId="urn:microsoft.com/office/officeart/2005/8/layout/hierarchy2"/>
    <dgm:cxn modelId="{775531F6-A424-44E5-BE2A-0A562397F13B}" type="presOf" srcId="{D097DDD1-7384-43C1-ADA3-2CBF0BD59BE8}" destId="{C3164427-EAFF-4074-B904-2AD112772788}" srcOrd="0" destOrd="0" presId="urn:microsoft.com/office/officeart/2005/8/layout/hierarchy2"/>
    <dgm:cxn modelId="{DBEA4FCF-4B67-4C87-9E7F-D8753DD1AF69}" type="presParOf" srcId="{F4058FF9-CBE8-41FA-9A67-1DD57DF4919B}" destId="{2CAD75CD-3CF2-42A6-959D-58F0941087F5}" srcOrd="0" destOrd="0" presId="urn:microsoft.com/office/officeart/2005/8/layout/hierarchy2"/>
    <dgm:cxn modelId="{09360F83-68EE-4FD8-B655-2D6EB26DED50}" type="presParOf" srcId="{2CAD75CD-3CF2-42A6-959D-58F0941087F5}" destId="{97303D26-CB0C-45F9-A9F3-0C3C2EEF575F}" srcOrd="0" destOrd="0" presId="urn:microsoft.com/office/officeart/2005/8/layout/hierarchy2"/>
    <dgm:cxn modelId="{12656853-69D1-4E3E-92E3-992E1A0C6BC0}" type="presParOf" srcId="{2CAD75CD-3CF2-42A6-959D-58F0941087F5}" destId="{86C5E4CE-D1A4-4B01-B591-E421A89FE1CB}" srcOrd="1" destOrd="0" presId="urn:microsoft.com/office/officeart/2005/8/layout/hierarchy2"/>
    <dgm:cxn modelId="{64626314-176B-4794-9741-684C3D1EF124}" type="presParOf" srcId="{86C5E4CE-D1A4-4B01-B591-E421A89FE1CB}" destId="{C3164427-EAFF-4074-B904-2AD112772788}" srcOrd="0" destOrd="0" presId="urn:microsoft.com/office/officeart/2005/8/layout/hierarchy2"/>
    <dgm:cxn modelId="{A1AF737E-5264-48EB-955D-BA1F99FD4BF3}" type="presParOf" srcId="{C3164427-EAFF-4074-B904-2AD112772788}" destId="{D426FD9B-A0F7-4000-9B42-6CF13C9AB5A3}" srcOrd="0" destOrd="0" presId="urn:microsoft.com/office/officeart/2005/8/layout/hierarchy2"/>
    <dgm:cxn modelId="{37E5CCD3-547B-45C4-A006-41558AE81F9E}" type="presParOf" srcId="{86C5E4CE-D1A4-4B01-B591-E421A89FE1CB}" destId="{93877E06-3DCB-41F3-95E3-1639D446E5CC}" srcOrd="1" destOrd="0" presId="urn:microsoft.com/office/officeart/2005/8/layout/hierarchy2"/>
    <dgm:cxn modelId="{83787FBE-93E9-4B46-9597-FBE261028145}" type="presParOf" srcId="{93877E06-3DCB-41F3-95E3-1639D446E5CC}" destId="{2B3B352C-6DB1-45C9-80D1-4CFFC54C4E29}" srcOrd="0" destOrd="0" presId="urn:microsoft.com/office/officeart/2005/8/layout/hierarchy2"/>
    <dgm:cxn modelId="{7D165943-B3EC-4AFC-894A-AA93B98FD42D}" type="presParOf" srcId="{93877E06-3DCB-41F3-95E3-1639D446E5CC}" destId="{861726C3-856F-4A97-804C-9EC3C4BB6A06}" srcOrd="1" destOrd="0" presId="urn:microsoft.com/office/officeart/2005/8/layout/hierarchy2"/>
    <dgm:cxn modelId="{414A7CFF-F13F-4E65-862A-4B34BA67A5D1}" type="presParOf" srcId="{861726C3-856F-4A97-804C-9EC3C4BB6A06}" destId="{AE40CE72-D991-46A6-A3A2-F8FC87AFC1B9}" srcOrd="0" destOrd="0" presId="urn:microsoft.com/office/officeart/2005/8/layout/hierarchy2"/>
    <dgm:cxn modelId="{11EF3047-CFD3-403E-A162-FEB42217DA66}" type="presParOf" srcId="{AE40CE72-D991-46A6-A3A2-F8FC87AFC1B9}" destId="{792A8D64-7F1E-4F6C-B72F-7A8E8C3D3E2F}" srcOrd="0" destOrd="0" presId="urn:microsoft.com/office/officeart/2005/8/layout/hierarchy2"/>
    <dgm:cxn modelId="{8CE03550-4882-46B2-9E76-A23D6C962746}" type="presParOf" srcId="{861726C3-856F-4A97-804C-9EC3C4BB6A06}" destId="{6CCC1908-E841-4DCF-AC72-46A2F7346399}" srcOrd="1" destOrd="0" presId="urn:microsoft.com/office/officeart/2005/8/layout/hierarchy2"/>
    <dgm:cxn modelId="{66E30D6A-ED90-4F6E-9E1B-D087FBFE67D5}" type="presParOf" srcId="{6CCC1908-E841-4DCF-AC72-46A2F7346399}" destId="{F8F83C99-B0EC-4575-900E-6960881B7660}" srcOrd="0" destOrd="0" presId="urn:microsoft.com/office/officeart/2005/8/layout/hierarchy2"/>
    <dgm:cxn modelId="{C4D00BB5-1E7C-46E1-9CFC-1E40BC2473CC}" type="presParOf" srcId="{6CCC1908-E841-4DCF-AC72-46A2F7346399}" destId="{9DC2975A-0DDE-4AB9-B5F0-ED59FE37280B}" srcOrd="1" destOrd="0" presId="urn:microsoft.com/office/officeart/2005/8/layout/hierarchy2"/>
    <dgm:cxn modelId="{6BD2A45D-CE41-44E2-937C-C832031EE5A9}" type="presParOf" srcId="{861726C3-856F-4A97-804C-9EC3C4BB6A06}" destId="{2CBB7692-12EE-4B87-8F36-B6C7299605A0}" srcOrd="2" destOrd="0" presId="urn:microsoft.com/office/officeart/2005/8/layout/hierarchy2"/>
    <dgm:cxn modelId="{EC512114-A24B-4E64-B287-47205FC478EC}" type="presParOf" srcId="{2CBB7692-12EE-4B87-8F36-B6C7299605A0}" destId="{548474E7-B496-4437-A800-4CB51232F3B5}" srcOrd="0" destOrd="0" presId="urn:microsoft.com/office/officeart/2005/8/layout/hierarchy2"/>
    <dgm:cxn modelId="{FE636F2C-F9B6-4668-842B-C9AE919FEF66}" type="presParOf" srcId="{861726C3-856F-4A97-804C-9EC3C4BB6A06}" destId="{BFC7270D-D117-4797-9E72-2AC65A7DC57E}" srcOrd="3" destOrd="0" presId="urn:microsoft.com/office/officeart/2005/8/layout/hierarchy2"/>
    <dgm:cxn modelId="{11C387E5-2F56-4F4E-8422-8792D1FA97B9}" type="presParOf" srcId="{BFC7270D-D117-4797-9E72-2AC65A7DC57E}" destId="{1AEC70A2-1033-487E-876E-A35A04DD4532}" srcOrd="0" destOrd="0" presId="urn:microsoft.com/office/officeart/2005/8/layout/hierarchy2"/>
    <dgm:cxn modelId="{2677AD0B-7001-47DE-82CC-9D2ADB27C149}" type="presParOf" srcId="{BFC7270D-D117-4797-9E72-2AC65A7DC57E}" destId="{595BABC7-9B80-4B37-9C5D-8A94DA8F9DE6}" srcOrd="1" destOrd="0" presId="urn:microsoft.com/office/officeart/2005/8/layout/hierarchy2"/>
    <dgm:cxn modelId="{2C369F1B-9235-4A7D-9972-6CA3BDBFCDF6}" type="presParOf" srcId="{86C5E4CE-D1A4-4B01-B591-E421A89FE1CB}" destId="{6111200B-9D0E-45F7-A70E-2DC3DDEBC1CD}" srcOrd="2" destOrd="0" presId="urn:microsoft.com/office/officeart/2005/8/layout/hierarchy2"/>
    <dgm:cxn modelId="{7844FD4B-EDDF-4F37-A8D4-A3DFC8479523}" type="presParOf" srcId="{6111200B-9D0E-45F7-A70E-2DC3DDEBC1CD}" destId="{CE152D66-BB90-4263-8639-91FF3E770A18}" srcOrd="0" destOrd="0" presId="urn:microsoft.com/office/officeart/2005/8/layout/hierarchy2"/>
    <dgm:cxn modelId="{DEACCB7C-1DDE-4455-BA1C-0D6A5E59976D}" type="presParOf" srcId="{86C5E4CE-D1A4-4B01-B591-E421A89FE1CB}" destId="{CC12B219-8112-4230-8E61-60B25872694A}" srcOrd="3" destOrd="0" presId="urn:microsoft.com/office/officeart/2005/8/layout/hierarchy2"/>
    <dgm:cxn modelId="{5BCF50CC-8156-4283-A503-9649F961295D}" type="presParOf" srcId="{CC12B219-8112-4230-8E61-60B25872694A}" destId="{63030F20-3CD6-4E49-B923-5675D9D0DF47}" srcOrd="0" destOrd="0" presId="urn:microsoft.com/office/officeart/2005/8/layout/hierarchy2"/>
    <dgm:cxn modelId="{042F5E98-409E-4525-9087-32523EDE6FBA}" type="presParOf" srcId="{CC12B219-8112-4230-8E61-60B25872694A}" destId="{05925278-510A-4965-AD60-91F67789EE1E}" srcOrd="1" destOrd="0" presId="urn:microsoft.com/office/officeart/2005/8/layout/hierarchy2"/>
    <dgm:cxn modelId="{3315FAB6-BA87-4C59-AE4B-E3C6FF24DEB4}" type="presParOf" srcId="{05925278-510A-4965-AD60-91F67789EE1E}" destId="{115E6DD9-34A4-47EB-83BB-E8B88A3044D0}" srcOrd="0" destOrd="0" presId="urn:microsoft.com/office/officeart/2005/8/layout/hierarchy2"/>
    <dgm:cxn modelId="{B473B497-0C3A-42BC-B8AF-B12525174284}" type="presParOf" srcId="{115E6DD9-34A4-47EB-83BB-E8B88A3044D0}" destId="{F943F952-3190-49C3-B87B-973B2CC04BF2}" srcOrd="0" destOrd="0" presId="urn:microsoft.com/office/officeart/2005/8/layout/hierarchy2"/>
    <dgm:cxn modelId="{D2DFA13D-DA79-497B-B3A2-D2B90EBA88C3}" type="presParOf" srcId="{05925278-510A-4965-AD60-91F67789EE1E}" destId="{C764C9DF-4D39-4730-879B-C0F3D6D8D277}" srcOrd="1" destOrd="0" presId="urn:microsoft.com/office/officeart/2005/8/layout/hierarchy2"/>
    <dgm:cxn modelId="{5F1F02EC-9639-42AE-BE27-C449E4136DDB}" type="presParOf" srcId="{C764C9DF-4D39-4730-879B-C0F3D6D8D277}" destId="{13F68431-D71F-4472-9CD2-C84F040A1D7B}" srcOrd="0" destOrd="0" presId="urn:microsoft.com/office/officeart/2005/8/layout/hierarchy2"/>
    <dgm:cxn modelId="{FFE06422-9265-4F68-BD95-F937C51E11CB}" type="presParOf" srcId="{C764C9DF-4D39-4730-879B-C0F3D6D8D277}" destId="{69956227-102F-43B8-89ED-9F0A34CAD2B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1C1C6D97-13CF-4CF3-8C53-992003F70EB3}" type="doc">
      <dgm:prSet loTypeId="urn:microsoft.com/office/officeart/2005/8/layout/hierarchy2" loCatId="hierarchy" qsTypeId="urn:microsoft.com/office/officeart/2005/8/quickstyle/simple1" qsCatId="simple" csTypeId="urn:microsoft.com/office/officeart/2005/8/colors/colorful2" csCatId="colorful" phldr="0"/>
      <dgm:spPr/>
      <dgm:t>
        <a:bodyPr/>
        <a:lstStyle/>
        <a:p>
          <a:endParaRPr lang="en-PK"/>
        </a:p>
      </dgm:t>
    </dgm:pt>
    <dgm:pt modelId="{246B3E43-2879-4751-9F1B-8C7F2647F662}">
      <dgm:prSet phldrT="[Text]" phldr="1"/>
      <dgm:spPr/>
      <dgm:t>
        <a:bodyPr/>
        <a:lstStyle/>
        <a:p>
          <a:endParaRPr lang="en-PK"/>
        </a:p>
      </dgm:t>
    </dgm:pt>
    <dgm:pt modelId="{823927F2-A357-446C-90B4-ED78186EF379}" type="parTrans" cxnId="{F3DEEC16-7906-438A-A0B7-C1378B2F7115}">
      <dgm:prSet/>
      <dgm:spPr/>
      <dgm:t>
        <a:bodyPr/>
        <a:lstStyle/>
        <a:p>
          <a:endParaRPr lang="en-PK"/>
        </a:p>
      </dgm:t>
    </dgm:pt>
    <dgm:pt modelId="{FF4FAF7D-47C3-4523-A328-A733E020D67A}" type="sibTrans" cxnId="{F3DEEC16-7906-438A-A0B7-C1378B2F7115}">
      <dgm:prSet/>
      <dgm:spPr/>
      <dgm:t>
        <a:bodyPr/>
        <a:lstStyle/>
        <a:p>
          <a:endParaRPr lang="en-PK"/>
        </a:p>
      </dgm:t>
    </dgm:pt>
    <dgm:pt modelId="{D415BF7A-8381-459F-8637-57700D8F4454}">
      <dgm:prSet phldrT="[Text]" phldr="1"/>
      <dgm:spPr/>
      <dgm:t>
        <a:bodyPr/>
        <a:lstStyle/>
        <a:p>
          <a:endParaRPr lang="en-PK"/>
        </a:p>
      </dgm:t>
    </dgm:pt>
    <dgm:pt modelId="{D097DDD1-7384-43C1-ADA3-2CBF0BD59BE8}" type="parTrans" cxnId="{0BFC792F-763D-4BCC-8580-308A37E8BA4D}">
      <dgm:prSet/>
      <dgm:spPr/>
      <dgm:t>
        <a:bodyPr/>
        <a:lstStyle/>
        <a:p>
          <a:endParaRPr lang="en-PK"/>
        </a:p>
      </dgm:t>
    </dgm:pt>
    <dgm:pt modelId="{25656284-AA87-4B1D-A098-D9D9425C1419}" type="sibTrans" cxnId="{0BFC792F-763D-4BCC-8580-308A37E8BA4D}">
      <dgm:prSet/>
      <dgm:spPr/>
      <dgm:t>
        <a:bodyPr/>
        <a:lstStyle/>
        <a:p>
          <a:endParaRPr lang="en-PK"/>
        </a:p>
      </dgm:t>
    </dgm:pt>
    <dgm:pt modelId="{53FE6E88-604E-467A-980F-A3A7F0BD92C8}">
      <dgm:prSet phldrT="[Text]" phldr="1"/>
      <dgm:spPr/>
      <dgm:t>
        <a:bodyPr/>
        <a:lstStyle/>
        <a:p>
          <a:endParaRPr lang="en-PK"/>
        </a:p>
      </dgm:t>
    </dgm:pt>
    <dgm:pt modelId="{69530B87-0697-466B-8090-5C6528742707}" type="parTrans" cxnId="{2993811B-7420-4FE0-8DBD-869CE00F6459}">
      <dgm:prSet/>
      <dgm:spPr/>
      <dgm:t>
        <a:bodyPr/>
        <a:lstStyle/>
        <a:p>
          <a:endParaRPr lang="en-PK"/>
        </a:p>
      </dgm:t>
    </dgm:pt>
    <dgm:pt modelId="{EEBB6391-64BF-4F3E-BAF4-D491BFAA1C05}" type="sibTrans" cxnId="{2993811B-7420-4FE0-8DBD-869CE00F6459}">
      <dgm:prSet/>
      <dgm:spPr/>
      <dgm:t>
        <a:bodyPr/>
        <a:lstStyle/>
        <a:p>
          <a:endParaRPr lang="en-PK"/>
        </a:p>
      </dgm:t>
    </dgm:pt>
    <dgm:pt modelId="{BD00081E-E54F-4DF9-B701-6717BD06B626}">
      <dgm:prSet phldrT="[Text]" phldr="1"/>
      <dgm:spPr/>
      <dgm:t>
        <a:bodyPr/>
        <a:lstStyle/>
        <a:p>
          <a:endParaRPr lang="en-PK"/>
        </a:p>
      </dgm:t>
    </dgm:pt>
    <dgm:pt modelId="{C2DF6FAD-7D13-4D66-84F6-97A02205A830}" type="parTrans" cxnId="{72EB713E-BEDF-45AB-9F21-55B153F9FF22}">
      <dgm:prSet/>
      <dgm:spPr/>
      <dgm:t>
        <a:bodyPr/>
        <a:lstStyle/>
        <a:p>
          <a:endParaRPr lang="en-PK"/>
        </a:p>
      </dgm:t>
    </dgm:pt>
    <dgm:pt modelId="{52A886B9-005E-4582-A3D1-D7C99EF6F1B0}" type="sibTrans" cxnId="{72EB713E-BEDF-45AB-9F21-55B153F9FF22}">
      <dgm:prSet/>
      <dgm:spPr/>
      <dgm:t>
        <a:bodyPr/>
        <a:lstStyle/>
        <a:p>
          <a:endParaRPr lang="en-PK"/>
        </a:p>
      </dgm:t>
    </dgm:pt>
    <dgm:pt modelId="{91F2F303-F21E-4CEA-AB95-B4708E523D17}">
      <dgm:prSet phldrT="[Text]" phldr="1"/>
      <dgm:spPr/>
      <dgm:t>
        <a:bodyPr/>
        <a:lstStyle/>
        <a:p>
          <a:endParaRPr lang="en-PK"/>
        </a:p>
      </dgm:t>
    </dgm:pt>
    <dgm:pt modelId="{2C12C16A-6AD5-482A-ADA3-99F299C4D6F8}" type="parTrans" cxnId="{AFD3864C-C6CE-4956-8733-646CF5F6086B}">
      <dgm:prSet/>
      <dgm:spPr/>
      <dgm:t>
        <a:bodyPr/>
        <a:lstStyle/>
        <a:p>
          <a:endParaRPr lang="en-PK"/>
        </a:p>
      </dgm:t>
    </dgm:pt>
    <dgm:pt modelId="{FCE2D87E-EE86-4287-BD48-9F2D038E3093}" type="sibTrans" cxnId="{AFD3864C-C6CE-4956-8733-646CF5F6086B}">
      <dgm:prSet/>
      <dgm:spPr/>
      <dgm:t>
        <a:bodyPr/>
        <a:lstStyle/>
        <a:p>
          <a:endParaRPr lang="en-PK"/>
        </a:p>
      </dgm:t>
    </dgm:pt>
    <dgm:pt modelId="{F4604FCF-E755-4345-8666-75C34EE4F93A}">
      <dgm:prSet phldrT="[Text]" phldr="1"/>
      <dgm:spPr/>
      <dgm:t>
        <a:bodyPr/>
        <a:lstStyle/>
        <a:p>
          <a:endParaRPr lang="en-PK"/>
        </a:p>
      </dgm:t>
    </dgm:pt>
    <dgm:pt modelId="{45454778-49E2-4DAB-B528-7214F285628C}" type="parTrans" cxnId="{C4173427-E977-4E5D-9F77-FA6FEEB7EEAF}">
      <dgm:prSet/>
      <dgm:spPr/>
      <dgm:t>
        <a:bodyPr/>
        <a:lstStyle/>
        <a:p>
          <a:endParaRPr lang="en-PK"/>
        </a:p>
      </dgm:t>
    </dgm:pt>
    <dgm:pt modelId="{236292EB-E4A8-4524-8A48-A2BBF4D1D012}" type="sibTrans" cxnId="{C4173427-E977-4E5D-9F77-FA6FEEB7EEAF}">
      <dgm:prSet/>
      <dgm:spPr/>
      <dgm:t>
        <a:bodyPr/>
        <a:lstStyle/>
        <a:p>
          <a:endParaRPr lang="en-PK"/>
        </a:p>
      </dgm:t>
    </dgm:pt>
    <dgm:pt modelId="{F4058FF9-CBE8-41FA-9A67-1DD57DF4919B}" type="pres">
      <dgm:prSet presAssocID="{1C1C6D97-13CF-4CF3-8C53-992003F70EB3}" presName="diagram" presStyleCnt="0">
        <dgm:presLayoutVars>
          <dgm:chPref val="1"/>
          <dgm:dir/>
          <dgm:animOne val="branch"/>
          <dgm:animLvl val="lvl"/>
          <dgm:resizeHandles val="exact"/>
        </dgm:presLayoutVars>
      </dgm:prSet>
      <dgm:spPr/>
    </dgm:pt>
    <dgm:pt modelId="{2CAD75CD-3CF2-42A6-959D-58F0941087F5}" type="pres">
      <dgm:prSet presAssocID="{246B3E43-2879-4751-9F1B-8C7F2647F662}" presName="root1" presStyleCnt="0"/>
      <dgm:spPr/>
    </dgm:pt>
    <dgm:pt modelId="{97303D26-CB0C-45F9-A9F3-0C3C2EEF575F}" type="pres">
      <dgm:prSet presAssocID="{246B3E43-2879-4751-9F1B-8C7F2647F662}" presName="LevelOneTextNode" presStyleLbl="node0" presStyleIdx="0" presStyleCnt="1">
        <dgm:presLayoutVars>
          <dgm:chPref val="3"/>
        </dgm:presLayoutVars>
      </dgm:prSet>
      <dgm:spPr/>
    </dgm:pt>
    <dgm:pt modelId="{86C5E4CE-D1A4-4B01-B591-E421A89FE1CB}" type="pres">
      <dgm:prSet presAssocID="{246B3E43-2879-4751-9F1B-8C7F2647F662}" presName="level2hierChild" presStyleCnt="0"/>
      <dgm:spPr/>
    </dgm:pt>
    <dgm:pt modelId="{C3164427-EAFF-4074-B904-2AD112772788}" type="pres">
      <dgm:prSet presAssocID="{D097DDD1-7384-43C1-ADA3-2CBF0BD59BE8}" presName="conn2-1" presStyleLbl="parChTrans1D2" presStyleIdx="0" presStyleCnt="2"/>
      <dgm:spPr/>
    </dgm:pt>
    <dgm:pt modelId="{D426FD9B-A0F7-4000-9B42-6CF13C9AB5A3}" type="pres">
      <dgm:prSet presAssocID="{D097DDD1-7384-43C1-ADA3-2CBF0BD59BE8}" presName="connTx" presStyleLbl="parChTrans1D2" presStyleIdx="0" presStyleCnt="2"/>
      <dgm:spPr/>
    </dgm:pt>
    <dgm:pt modelId="{93877E06-3DCB-41F3-95E3-1639D446E5CC}" type="pres">
      <dgm:prSet presAssocID="{D415BF7A-8381-459F-8637-57700D8F4454}" presName="root2" presStyleCnt="0"/>
      <dgm:spPr/>
    </dgm:pt>
    <dgm:pt modelId="{2B3B352C-6DB1-45C9-80D1-4CFFC54C4E29}" type="pres">
      <dgm:prSet presAssocID="{D415BF7A-8381-459F-8637-57700D8F4454}" presName="LevelTwoTextNode" presStyleLbl="node2" presStyleIdx="0" presStyleCnt="2">
        <dgm:presLayoutVars>
          <dgm:chPref val="3"/>
        </dgm:presLayoutVars>
      </dgm:prSet>
      <dgm:spPr/>
    </dgm:pt>
    <dgm:pt modelId="{861726C3-856F-4A97-804C-9EC3C4BB6A06}" type="pres">
      <dgm:prSet presAssocID="{D415BF7A-8381-459F-8637-57700D8F4454}" presName="level3hierChild" presStyleCnt="0"/>
      <dgm:spPr/>
    </dgm:pt>
    <dgm:pt modelId="{AE40CE72-D991-46A6-A3A2-F8FC87AFC1B9}" type="pres">
      <dgm:prSet presAssocID="{69530B87-0697-466B-8090-5C6528742707}" presName="conn2-1" presStyleLbl="parChTrans1D3" presStyleIdx="0" presStyleCnt="3"/>
      <dgm:spPr/>
    </dgm:pt>
    <dgm:pt modelId="{792A8D64-7F1E-4F6C-B72F-7A8E8C3D3E2F}" type="pres">
      <dgm:prSet presAssocID="{69530B87-0697-466B-8090-5C6528742707}" presName="connTx" presStyleLbl="parChTrans1D3" presStyleIdx="0" presStyleCnt="3"/>
      <dgm:spPr/>
    </dgm:pt>
    <dgm:pt modelId="{6CCC1908-E841-4DCF-AC72-46A2F7346399}" type="pres">
      <dgm:prSet presAssocID="{53FE6E88-604E-467A-980F-A3A7F0BD92C8}" presName="root2" presStyleCnt="0"/>
      <dgm:spPr/>
    </dgm:pt>
    <dgm:pt modelId="{F8F83C99-B0EC-4575-900E-6960881B7660}" type="pres">
      <dgm:prSet presAssocID="{53FE6E88-604E-467A-980F-A3A7F0BD92C8}" presName="LevelTwoTextNode" presStyleLbl="node3" presStyleIdx="0" presStyleCnt="3">
        <dgm:presLayoutVars>
          <dgm:chPref val="3"/>
        </dgm:presLayoutVars>
      </dgm:prSet>
      <dgm:spPr/>
    </dgm:pt>
    <dgm:pt modelId="{9DC2975A-0DDE-4AB9-B5F0-ED59FE37280B}" type="pres">
      <dgm:prSet presAssocID="{53FE6E88-604E-467A-980F-A3A7F0BD92C8}" presName="level3hierChild" presStyleCnt="0"/>
      <dgm:spPr/>
    </dgm:pt>
    <dgm:pt modelId="{2CBB7692-12EE-4B87-8F36-B6C7299605A0}" type="pres">
      <dgm:prSet presAssocID="{C2DF6FAD-7D13-4D66-84F6-97A02205A830}" presName="conn2-1" presStyleLbl="parChTrans1D3" presStyleIdx="1" presStyleCnt="3"/>
      <dgm:spPr/>
    </dgm:pt>
    <dgm:pt modelId="{548474E7-B496-4437-A800-4CB51232F3B5}" type="pres">
      <dgm:prSet presAssocID="{C2DF6FAD-7D13-4D66-84F6-97A02205A830}" presName="connTx" presStyleLbl="parChTrans1D3" presStyleIdx="1" presStyleCnt="3"/>
      <dgm:spPr/>
    </dgm:pt>
    <dgm:pt modelId="{BFC7270D-D117-4797-9E72-2AC65A7DC57E}" type="pres">
      <dgm:prSet presAssocID="{BD00081E-E54F-4DF9-B701-6717BD06B626}" presName="root2" presStyleCnt="0"/>
      <dgm:spPr/>
    </dgm:pt>
    <dgm:pt modelId="{1AEC70A2-1033-487E-876E-A35A04DD4532}" type="pres">
      <dgm:prSet presAssocID="{BD00081E-E54F-4DF9-B701-6717BD06B626}" presName="LevelTwoTextNode" presStyleLbl="node3" presStyleIdx="1" presStyleCnt="3">
        <dgm:presLayoutVars>
          <dgm:chPref val="3"/>
        </dgm:presLayoutVars>
      </dgm:prSet>
      <dgm:spPr/>
    </dgm:pt>
    <dgm:pt modelId="{595BABC7-9B80-4B37-9C5D-8A94DA8F9DE6}" type="pres">
      <dgm:prSet presAssocID="{BD00081E-E54F-4DF9-B701-6717BD06B626}" presName="level3hierChild" presStyleCnt="0"/>
      <dgm:spPr/>
    </dgm:pt>
    <dgm:pt modelId="{6111200B-9D0E-45F7-A70E-2DC3DDEBC1CD}" type="pres">
      <dgm:prSet presAssocID="{2C12C16A-6AD5-482A-ADA3-99F299C4D6F8}" presName="conn2-1" presStyleLbl="parChTrans1D2" presStyleIdx="1" presStyleCnt="2"/>
      <dgm:spPr/>
    </dgm:pt>
    <dgm:pt modelId="{CE152D66-BB90-4263-8639-91FF3E770A18}" type="pres">
      <dgm:prSet presAssocID="{2C12C16A-6AD5-482A-ADA3-99F299C4D6F8}" presName="connTx" presStyleLbl="parChTrans1D2" presStyleIdx="1" presStyleCnt="2"/>
      <dgm:spPr/>
    </dgm:pt>
    <dgm:pt modelId="{CC12B219-8112-4230-8E61-60B25872694A}" type="pres">
      <dgm:prSet presAssocID="{91F2F303-F21E-4CEA-AB95-B4708E523D17}" presName="root2" presStyleCnt="0"/>
      <dgm:spPr/>
    </dgm:pt>
    <dgm:pt modelId="{63030F20-3CD6-4E49-B923-5675D9D0DF47}" type="pres">
      <dgm:prSet presAssocID="{91F2F303-F21E-4CEA-AB95-B4708E523D17}" presName="LevelTwoTextNode" presStyleLbl="node2" presStyleIdx="1" presStyleCnt="2">
        <dgm:presLayoutVars>
          <dgm:chPref val="3"/>
        </dgm:presLayoutVars>
      </dgm:prSet>
      <dgm:spPr/>
    </dgm:pt>
    <dgm:pt modelId="{05925278-510A-4965-AD60-91F67789EE1E}" type="pres">
      <dgm:prSet presAssocID="{91F2F303-F21E-4CEA-AB95-B4708E523D17}" presName="level3hierChild" presStyleCnt="0"/>
      <dgm:spPr/>
    </dgm:pt>
    <dgm:pt modelId="{115E6DD9-34A4-47EB-83BB-E8B88A3044D0}" type="pres">
      <dgm:prSet presAssocID="{45454778-49E2-4DAB-B528-7214F285628C}" presName="conn2-1" presStyleLbl="parChTrans1D3" presStyleIdx="2" presStyleCnt="3"/>
      <dgm:spPr/>
    </dgm:pt>
    <dgm:pt modelId="{F943F952-3190-49C3-B87B-973B2CC04BF2}" type="pres">
      <dgm:prSet presAssocID="{45454778-49E2-4DAB-B528-7214F285628C}" presName="connTx" presStyleLbl="parChTrans1D3" presStyleIdx="2" presStyleCnt="3"/>
      <dgm:spPr/>
    </dgm:pt>
    <dgm:pt modelId="{C764C9DF-4D39-4730-879B-C0F3D6D8D277}" type="pres">
      <dgm:prSet presAssocID="{F4604FCF-E755-4345-8666-75C34EE4F93A}" presName="root2" presStyleCnt="0"/>
      <dgm:spPr/>
    </dgm:pt>
    <dgm:pt modelId="{13F68431-D71F-4472-9CD2-C84F040A1D7B}" type="pres">
      <dgm:prSet presAssocID="{F4604FCF-E755-4345-8666-75C34EE4F93A}" presName="LevelTwoTextNode" presStyleLbl="node3" presStyleIdx="2" presStyleCnt="3">
        <dgm:presLayoutVars>
          <dgm:chPref val="3"/>
        </dgm:presLayoutVars>
      </dgm:prSet>
      <dgm:spPr/>
    </dgm:pt>
    <dgm:pt modelId="{69956227-102F-43B8-89ED-9F0A34CAD2BA}" type="pres">
      <dgm:prSet presAssocID="{F4604FCF-E755-4345-8666-75C34EE4F93A}" presName="level3hierChild" presStyleCnt="0"/>
      <dgm:spPr/>
    </dgm:pt>
  </dgm:ptLst>
  <dgm:cxnLst>
    <dgm:cxn modelId="{0BBB5E11-CAC8-474C-9542-878989361713}" type="presOf" srcId="{69530B87-0697-466B-8090-5C6528742707}" destId="{792A8D64-7F1E-4F6C-B72F-7A8E8C3D3E2F}" srcOrd="1" destOrd="0" presId="urn:microsoft.com/office/officeart/2005/8/layout/hierarchy2"/>
    <dgm:cxn modelId="{F3DEEC16-7906-438A-A0B7-C1378B2F7115}" srcId="{1C1C6D97-13CF-4CF3-8C53-992003F70EB3}" destId="{246B3E43-2879-4751-9F1B-8C7F2647F662}" srcOrd="0" destOrd="0" parTransId="{823927F2-A357-446C-90B4-ED78186EF379}" sibTransId="{FF4FAF7D-47C3-4523-A328-A733E020D67A}"/>
    <dgm:cxn modelId="{2993811B-7420-4FE0-8DBD-869CE00F6459}" srcId="{D415BF7A-8381-459F-8637-57700D8F4454}" destId="{53FE6E88-604E-467A-980F-A3A7F0BD92C8}" srcOrd="0" destOrd="0" parTransId="{69530B87-0697-466B-8090-5C6528742707}" sibTransId="{EEBB6391-64BF-4F3E-BAF4-D491BFAA1C05}"/>
    <dgm:cxn modelId="{51A0CD1E-9311-4F38-9C8B-0E489FF07BE4}" type="presOf" srcId="{C2DF6FAD-7D13-4D66-84F6-97A02205A830}" destId="{2CBB7692-12EE-4B87-8F36-B6C7299605A0}" srcOrd="0" destOrd="0" presId="urn:microsoft.com/office/officeart/2005/8/layout/hierarchy2"/>
    <dgm:cxn modelId="{C4173427-E977-4E5D-9F77-FA6FEEB7EEAF}" srcId="{91F2F303-F21E-4CEA-AB95-B4708E523D17}" destId="{F4604FCF-E755-4345-8666-75C34EE4F93A}" srcOrd="0" destOrd="0" parTransId="{45454778-49E2-4DAB-B528-7214F285628C}" sibTransId="{236292EB-E4A8-4524-8A48-A2BBF4D1D012}"/>
    <dgm:cxn modelId="{0BFC792F-763D-4BCC-8580-308A37E8BA4D}" srcId="{246B3E43-2879-4751-9F1B-8C7F2647F662}" destId="{D415BF7A-8381-459F-8637-57700D8F4454}" srcOrd="0" destOrd="0" parTransId="{D097DDD1-7384-43C1-ADA3-2CBF0BD59BE8}" sibTransId="{25656284-AA87-4B1D-A098-D9D9425C1419}"/>
    <dgm:cxn modelId="{DF9B0C39-8948-4024-8697-86D67CB79EF8}" type="presOf" srcId="{D415BF7A-8381-459F-8637-57700D8F4454}" destId="{2B3B352C-6DB1-45C9-80D1-4CFFC54C4E29}" srcOrd="0" destOrd="0" presId="urn:microsoft.com/office/officeart/2005/8/layout/hierarchy2"/>
    <dgm:cxn modelId="{72EB713E-BEDF-45AB-9F21-55B153F9FF22}" srcId="{D415BF7A-8381-459F-8637-57700D8F4454}" destId="{BD00081E-E54F-4DF9-B701-6717BD06B626}" srcOrd="1" destOrd="0" parTransId="{C2DF6FAD-7D13-4D66-84F6-97A02205A830}" sibTransId="{52A886B9-005E-4582-A3D1-D7C99EF6F1B0}"/>
    <dgm:cxn modelId="{E0DB9140-C1E2-40E4-9B91-F4B310A22089}" type="presOf" srcId="{2C12C16A-6AD5-482A-ADA3-99F299C4D6F8}" destId="{CE152D66-BB90-4263-8639-91FF3E770A18}" srcOrd="1" destOrd="0" presId="urn:microsoft.com/office/officeart/2005/8/layout/hierarchy2"/>
    <dgm:cxn modelId="{D907BD64-C142-4E2E-97F9-4F393694228C}" type="presOf" srcId="{F4604FCF-E755-4345-8666-75C34EE4F93A}" destId="{13F68431-D71F-4472-9CD2-C84F040A1D7B}" srcOrd="0" destOrd="0" presId="urn:microsoft.com/office/officeart/2005/8/layout/hierarchy2"/>
    <dgm:cxn modelId="{AFD3864C-C6CE-4956-8733-646CF5F6086B}" srcId="{246B3E43-2879-4751-9F1B-8C7F2647F662}" destId="{91F2F303-F21E-4CEA-AB95-B4708E523D17}" srcOrd="1" destOrd="0" parTransId="{2C12C16A-6AD5-482A-ADA3-99F299C4D6F8}" sibTransId="{FCE2D87E-EE86-4287-BD48-9F2D038E3093}"/>
    <dgm:cxn modelId="{3F504E82-6C7C-4A1D-A64E-D97C0480B38C}" type="presOf" srcId="{D097DDD1-7384-43C1-ADA3-2CBF0BD59BE8}" destId="{D426FD9B-A0F7-4000-9B42-6CF13C9AB5A3}" srcOrd="1" destOrd="0" presId="urn:microsoft.com/office/officeart/2005/8/layout/hierarchy2"/>
    <dgm:cxn modelId="{92364DA3-A68F-4F5B-AE0B-8126E7042AF2}" type="presOf" srcId="{246B3E43-2879-4751-9F1B-8C7F2647F662}" destId="{97303D26-CB0C-45F9-A9F3-0C3C2EEF575F}" srcOrd="0" destOrd="0" presId="urn:microsoft.com/office/officeart/2005/8/layout/hierarchy2"/>
    <dgm:cxn modelId="{916F43AD-F8B0-4434-AEBA-F5F5BC20E58F}" type="presOf" srcId="{91F2F303-F21E-4CEA-AB95-B4708E523D17}" destId="{63030F20-3CD6-4E49-B923-5675D9D0DF47}" srcOrd="0" destOrd="0" presId="urn:microsoft.com/office/officeart/2005/8/layout/hierarchy2"/>
    <dgm:cxn modelId="{6AEBA1AD-210A-4B62-BF3A-16729B507B90}" type="presOf" srcId="{2C12C16A-6AD5-482A-ADA3-99F299C4D6F8}" destId="{6111200B-9D0E-45F7-A70E-2DC3DDEBC1CD}" srcOrd="0" destOrd="0" presId="urn:microsoft.com/office/officeart/2005/8/layout/hierarchy2"/>
    <dgm:cxn modelId="{53E8F2AF-0257-497D-97E1-1E9FC81AFFAD}" type="presOf" srcId="{69530B87-0697-466B-8090-5C6528742707}" destId="{AE40CE72-D991-46A6-A3A2-F8FC87AFC1B9}" srcOrd="0" destOrd="0" presId="urn:microsoft.com/office/officeart/2005/8/layout/hierarchy2"/>
    <dgm:cxn modelId="{9DDDD7C3-8F08-45DB-A74C-5C6E68C4C56C}" type="presOf" srcId="{1C1C6D97-13CF-4CF3-8C53-992003F70EB3}" destId="{F4058FF9-CBE8-41FA-9A67-1DD57DF4919B}" srcOrd="0" destOrd="0" presId="urn:microsoft.com/office/officeart/2005/8/layout/hierarchy2"/>
    <dgm:cxn modelId="{6C56CBC9-C579-4CAE-8314-D088547FE65D}" type="presOf" srcId="{BD00081E-E54F-4DF9-B701-6717BD06B626}" destId="{1AEC70A2-1033-487E-876E-A35A04DD4532}" srcOrd="0" destOrd="0" presId="urn:microsoft.com/office/officeart/2005/8/layout/hierarchy2"/>
    <dgm:cxn modelId="{347FB0CF-9F6D-4CE4-A244-FC0D587CF064}" type="presOf" srcId="{C2DF6FAD-7D13-4D66-84F6-97A02205A830}" destId="{548474E7-B496-4437-A800-4CB51232F3B5}" srcOrd="1" destOrd="0" presId="urn:microsoft.com/office/officeart/2005/8/layout/hierarchy2"/>
    <dgm:cxn modelId="{D50019DF-0A0A-41A3-BB82-49A51D89208D}" type="presOf" srcId="{45454778-49E2-4DAB-B528-7214F285628C}" destId="{115E6DD9-34A4-47EB-83BB-E8B88A3044D0}" srcOrd="0" destOrd="0" presId="urn:microsoft.com/office/officeart/2005/8/layout/hierarchy2"/>
    <dgm:cxn modelId="{F86DC0EA-0DEA-48E3-BF30-FDBA187DFD40}" type="presOf" srcId="{45454778-49E2-4DAB-B528-7214F285628C}" destId="{F943F952-3190-49C3-B87B-973B2CC04BF2}" srcOrd="1" destOrd="0" presId="urn:microsoft.com/office/officeart/2005/8/layout/hierarchy2"/>
    <dgm:cxn modelId="{FF8D31F2-4D83-47ED-820D-06677ED3829A}" type="presOf" srcId="{53FE6E88-604E-467A-980F-A3A7F0BD92C8}" destId="{F8F83C99-B0EC-4575-900E-6960881B7660}" srcOrd="0" destOrd="0" presId="urn:microsoft.com/office/officeart/2005/8/layout/hierarchy2"/>
    <dgm:cxn modelId="{775531F6-A424-44E5-BE2A-0A562397F13B}" type="presOf" srcId="{D097DDD1-7384-43C1-ADA3-2CBF0BD59BE8}" destId="{C3164427-EAFF-4074-B904-2AD112772788}" srcOrd="0" destOrd="0" presId="urn:microsoft.com/office/officeart/2005/8/layout/hierarchy2"/>
    <dgm:cxn modelId="{DBEA4FCF-4B67-4C87-9E7F-D8753DD1AF69}" type="presParOf" srcId="{F4058FF9-CBE8-41FA-9A67-1DD57DF4919B}" destId="{2CAD75CD-3CF2-42A6-959D-58F0941087F5}" srcOrd="0" destOrd="0" presId="urn:microsoft.com/office/officeart/2005/8/layout/hierarchy2"/>
    <dgm:cxn modelId="{09360F83-68EE-4FD8-B655-2D6EB26DED50}" type="presParOf" srcId="{2CAD75CD-3CF2-42A6-959D-58F0941087F5}" destId="{97303D26-CB0C-45F9-A9F3-0C3C2EEF575F}" srcOrd="0" destOrd="0" presId="urn:microsoft.com/office/officeart/2005/8/layout/hierarchy2"/>
    <dgm:cxn modelId="{12656853-69D1-4E3E-92E3-992E1A0C6BC0}" type="presParOf" srcId="{2CAD75CD-3CF2-42A6-959D-58F0941087F5}" destId="{86C5E4CE-D1A4-4B01-B591-E421A89FE1CB}" srcOrd="1" destOrd="0" presId="urn:microsoft.com/office/officeart/2005/8/layout/hierarchy2"/>
    <dgm:cxn modelId="{64626314-176B-4794-9741-684C3D1EF124}" type="presParOf" srcId="{86C5E4CE-D1A4-4B01-B591-E421A89FE1CB}" destId="{C3164427-EAFF-4074-B904-2AD112772788}" srcOrd="0" destOrd="0" presId="urn:microsoft.com/office/officeart/2005/8/layout/hierarchy2"/>
    <dgm:cxn modelId="{A1AF737E-5264-48EB-955D-BA1F99FD4BF3}" type="presParOf" srcId="{C3164427-EAFF-4074-B904-2AD112772788}" destId="{D426FD9B-A0F7-4000-9B42-6CF13C9AB5A3}" srcOrd="0" destOrd="0" presId="urn:microsoft.com/office/officeart/2005/8/layout/hierarchy2"/>
    <dgm:cxn modelId="{37E5CCD3-547B-45C4-A006-41558AE81F9E}" type="presParOf" srcId="{86C5E4CE-D1A4-4B01-B591-E421A89FE1CB}" destId="{93877E06-3DCB-41F3-95E3-1639D446E5CC}" srcOrd="1" destOrd="0" presId="urn:microsoft.com/office/officeart/2005/8/layout/hierarchy2"/>
    <dgm:cxn modelId="{83787FBE-93E9-4B46-9597-FBE261028145}" type="presParOf" srcId="{93877E06-3DCB-41F3-95E3-1639D446E5CC}" destId="{2B3B352C-6DB1-45C9-80D1-4CFFC54C4E29}" srcOrd="0" destOrd="0" presId="urn:microsoft.com/office/officeart/2005/8/layout/hierarchy2"/>
    <dgm:cxn modelId="{7D165943-B3EC-4AFC-894A-AA93B98FD42D}" type="presParOf" srcId="{93877E06-3DCB-41F3-95E3-1639D446E5CC}" destId="{861726C3-856F-4A97-804C-9EC3C4BB6A06}" srcOrd="1" destOrd="0" presId="urn:microsoft.com/office/officeart/2005/8/layout/hierarchy2"/>
    <dgm:cxn modelId="{414A7CFF-F13F-4E65-862A-4B34BA67A5D1}" type="presParOf" srcId="{861726C3-856F-4A97-804C-9EC3C4BB6A06}" destId="{AE40CE72-D991-46A6-A3A2-F8FC87AFC1B9}" srcOrd="0" destOrd="0" presId="urn:microsoft.com/office/officeart/2005/8/layout/hierarchy2"/>
    <dgm:cxn modelId="{11EF3047-CFD3-403E-A162-FEB42217DA66}" type="presParOf" srcId="{AE40CE72-D991-46A6-A3A2-F8FC87AFC1B9}" destId="{792A8D64-7F1E-4F6C-B72F-7A8E8C3D3E2F}" srcOrd="0" destOrd="0" presId="urn:microsoft.com/office/officeart/2005/8/layout/hierarchy2"/>
    <dgm:cxn modelId="{8CE03550-4882-46B2-9E76-A23D6C962746}" type="presParOf" srcId="{861726C3-856F-4A97-804C-9EC3C4BB6A06}" destId="{6CCC1908-E841-4DCF-AC72-46A2F7346399}" srcOrd="1" destOrd="0" presId="urn:microsoft.com/office/officeart/2005/8/layout/hierarchy2"/>
    <dgm:cxn modelId="{66E30D6A-ED90-4F6E-9E1B-D087FBFE67D5}" type="presParOf" srcId="{6CCC1908-E841-4DCF-AC72-46A2F7346399}" destId="{F8F83C99-B0EC-4575-900E-6960881B7660}" srcOrd="0" destOrd="0" presId="urn:microsoft.com/office/officeart/2005/8/layout/hierarchy2"/>
    <dgm:cxn modelId="{C4D00BB5-1E7C-46E1-9CFC-1E40BC2473CC}" type="presParOf" srcId="{6CCC1908-E841-4DCF-AC72-46A2F7346399}" destId="{9DC2975A-0DDE-4AB9-B5F0-ED59FE37280B}" srcOrd="1" destOrd="0" presId="urn:microsoft.com/office/officeart/2005/8/layout/hierarchy2"/>
    <dgm:cxn modelId="{6BD2A45D-CE41-44E2-937C-C832031EE5A9}" type="presParOf" srcId="{861726C3-856F-4A97-804C-9EC3C4BB6A06}" destId="{2CBB7692-12EE-4B87-8F36-B6C7299605A0}" srcOrd="2" destOrd="0" presId="urn:microsoft.com/office/officeart/2005/8/layout/hierarchy2"/>
    <dgm:cxn modelId="{EC512114-A24B-4E64-B287-47205FC478EC}" type="presParOf" srcId="{2CBB7692-12EE-4B87-8F36-B6C7299605A0}" destId="{548474E7-B496-4437-A800-4CB51232F3B5}" srcOrd="0" destOrd="0" presId="urn:microsoft.com/office/officeart/2005/8/layout/hierarchy2"/>
    <dgm:cxn modelId="{FE636F2C-F9B6-4668-842B-C9AE919FEF66}" type="presParOf" srcId="{861726C3-856F-4A97-804C-9EC3C4BB6A06}" destId="{BFC7270D-D117-4797-9E72-2AC65A7DC57E}" srcOrd="3" destOrd="0" presId="urn:microsoft.com/office/officeart/2005/8/layout/hierarchy2"/>
    <dgm:cxn modelId="{11C387E5-2F56-4F4E-8422-8792D1FA97B9}" type="presParOf" srcId="{BFC7270D-D117-4797-9E72-2AC65A7DC57E}" destId="{1AEC70A2-1033-487E-876E-A35A04DD4532}" srcOrd="0" destOrd="0" presId="urn:microsoft.com/office/officeart/2005/8/layout/hierarchy2"/>
    <dgm:cxn modelId="{2677AD0B-7001-47DE-82CC-9D2ADB27C149}" type="presParOf" srcId="{BFC7270D-D117-4797-9E72-2AC65A7DC57E}" destId="{595BABC7-9B80-4B37-9C5D-8A94DA8F9DE6}" srcOrd="1" destOrd="0" presId="urn:microsoft.com/office/officeart/2005/8/layout/hierarchy2"/>
    <dgm:cxn modelId="{2C369F1B-9235-4A7D-9972-6CA3BDBFCDF6}" type="presParOf" srcId="{86C5E4CE-D1A4-4B01-B591-E421A89FE1CB}" destId="{6111200B-9D0E-45F7-A70E-2DC3DDEBC1CD}" srcOrd="2" destOrd="0" presId="urn:microsoft.com/office/officeart/2005/8/layout/hierarchy2"/>
    <dgm:cxn modelId="{7844FD4B-EDDF-4F37-A8D4-A3DFC8479523}" type="presParOf" srcId="{6111200B-9D0E-45F7-A70E-2DC3DDEBC1CD}" destId="{CE152D66-BB90-4263-8639-91FF3E770A18}" srcOrd="0" destOrd="0" presId="urn:microsoft.com/office/officeart/2005/8/layout/hierarchy2"/>
    <dgm:cxn modelId="{DEACCB7C-1DDE-4455-BA1C-0D6A5E59976D}" type="presParOf" srcId="{86C5E4CE-D1A4-4B01-B591-E421A89FE1CB}" destId="{CC12B219-8112-4230-8E61-60B25872694A}" srcOrd="3" destOrd="0" presId="urn:microsoft.com/office/officeart/2005/8/layout/hierarchy2"/>
    <dgm:cxn modelId="{5BCF50CC-8156-4283-A503-9649F961295D}" type="presParOf" srcId="{CC12B219-8112-4230-8E61-60B25872694A}" destId="{63030F20-3CD6-4E49-B923-5675D9D0DF47}" srcOrd="0" destOrd="0" presId="urn:microsoft.com/office/officeart/2005/8/layout/hierarchy2"/>
    <dgm:cxn modelId="{042F5E98-409E-4525-9087-32523EDE6FBA}" type="presParOf" srcId="{CC12B219-8112-4230-8E61-60B25872694A}" destId="{05925278-510A-4965-AD60-91F67789EE1E}" srcOrd="1" destOrd="0" presId="urn:microsoft.com/office/officeart/2005/8/layout/hierarchy2"/>
    <dgm:cxn modelId="{3315FAB6-BA87-4C59-AE4B-E3C6FF24DEB4}" type="presParOf" srcId="{05925278-510A-4965-AD60-91F67789EE1E}" destId="{115E6DD9-34A4-47EB-83BB-E8B88A3044D0}" srcOrd="0" destOrd="0" presId="urn:microsoft.com/office/officeart/2005/8/layout/hierarchy2"/>
    <dgm:cxn modelId="{B473B497-0C3A-42BC-B8AF-B12525174284}" type="presParOf" srcId="{115E6DD9-34A4-47EB-83BB-E8B88A3044D0}" destId="{F943F952-3190-49C3-B87B-973B2CC04BF2}" srcOrd="0" destOrd="0" presId="urn:microsoft.com/office/officeart/2005/8/layout/hierarchy2"/>
    <dgm:cxn modelId="{D2DFA13D-DA79-497B-B3A2-D2B90EBA88C3}" type="presParOf" srcId="{05925278-510A-4965-AD60-91F67789EE1E}" destId="{C764C9DF-4D39-4730-879B-C0F3D6D8D277}" srcOrd="1" destOrd="0" presId="urn:microsoft.com/office/officeart/2005/8/layout/hierarchy2"/>
    <dgm:cxn modelId="{5F1F02EC-9639-42AE-BE27-C449E4136DDB}" type="presParOf" srcId="{C764C9DF-4D39-4730-879B-C0F3D6D8D277}" destId="{13F68431-D71F-4472-9CD2-C84F040A1D7B}" srcOrd="0" destOrd="0" presId="urn:microsoft.com/office/officeart/2005/8/layout/hierarchy2"/>
    <dgm:cxn modelId="{FFE06422-9265-4F68-BD95-F937C51E11CB}" type="presParOf" srcId="{C764C9DF-4D39-4730-879B-C0F3D6D8D277}" destId="{69956227-102F-43B8-89ED-9F0A34CAD2B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1C1C6D97-13CF-4CF3-8C53-992003F70EB3}" type="doc">
      <dgm:prSet loTypeId="urn:microsoft.com/office/officeart/2005/8/layout/hierarchy2" loCatId="hierarchy" qsTypeId="urn:microsoft.com/office/officeart/2005/8/quickstyle/simple1" qsCatId="simple" csTypeId="urn:microsoft.com/office/officeart/2005/8/colors/colorful2" csCatId="colorful" phldr="0"/>
      <dgm:spPr/>
      <dgm:t>
        <a:bodyPr/>
        <a:lstStyle/>
        <a:p>
          <a:endParaRPr lang="en-PK"/>
        </a:p>
      </dgm:t>
    </dgm:pt>
    <dgm:pt modelId="{246B3E43-2879-4751-9F1B-8C7F2647F662}">
      <dgm:prSet phldrT="[Text]" phldr="1"/>
      <dgm:spPr/>
      <dgm:t>
        <a:bodyPr/>
        <a:lstStyle/>
        <a:p>
          <a:endParaRPr lang="en-PK"/>
        </a:p>
      </dgm:t>
    </dgm:pt>
    <dgm:pt modelId="{823927F2-A357-446C-90B4-ED78186EF379}" type="parTrans" cxnId="{F3DEEC16-7906-438A-A0B7-C1378B2F7115}">
      <dgm:prSet/>
      <dgm:spPr/>
      <dgm:t>
        <a:bodyPr/>
        <a:lstStyle/>
        <a:p>
          <a:endParaRPr lang="en-PK"/>
        </a:p>
      </dgm:t>
    </dgm:pt>
    <dgm:pt modelId="{FF4FAF7D-47C3-4523-A328-A733E020D67A}" type="sibTrans" cxnId="{F3DEEC16-7906-438A-A0B7-C1378B2F7115}">
      <dgm:prSet/>
      <dgm:spPr/>
      <dgm:t>
        <a:bodyPr/>
        <a:lstStyle/>
        <a:p>
          <a:endParaRPr lang="en-PK"/>
        </a:p>
      </dgm:t>
    </dgm:pt>
    <dgm:pt modelId="{D415BF7A-8381-459F-8637-57700D8F4454}">
      <dgm:prSet phldrT="[Text]" phldr="1"/>
      <dgm:spPr/>
      <dgm:t>
        <a:bodyPr/>
        <a:lstStyle/>
        <a:p>
          <a:endParaRPr lang="en-PK"/>
        </a:p>
      </dgm:t>
    </dgm:pt>
    <dgm:pt modelId="{D097DDD1-7384-43C1-ADA3-2CBF0BD59BE8}" type="parTrans" cxnId="{0BFC792F-763D-4BCC-8580-308A37E8BA4D}">
      <dgm:prSet/>
      <dgm:spPr/>
      <dgm:t>
        <a:bodyPr/>
        <a:lstStyle/>
        <a:p>
          <a:endParaRPr lang="en-PK"/>
        </a:p>
      </dgm:t>
    </dgm:pt>
    <dgm:pt modelId="{25656284-AA87-4B1D-A098-D9D9425C1419}" type="sibTrans" cxnId="{0BFC792F-763D-4BCC-8580-308A37E8BA4D}">
      <dgm:prSet/>
      <dgm:spPr/>
      <dgm:t>
        <a:bodyPr/>
        <a:lstStyle/>
        <a:p>
          <a:endParaRPr lang="en-PK"/>
        </a:p>
      </dgm:t>
    </dgm:pt>
    <dgm:pt modelId="{53FE6E88-604E-467A-980F-A3A7F0BD92C8}">
      <dgm:prSet phldrT="[Text]" phldr="1"/>
      <dgm:spPr/>
      <dgm:t>
        <a:bodyPr/>
        <a:lstStyle/>
        <a:p>
          <a:endParaRPr lang="en-PK"/>
        </a:p>
      </dgm:t>
    </dgm:pt>
    <dgm:pt modelId="{69530B87-0697-466B-8090-5C6528742707}" type="parTrans" cxnId="{2993811B-7420-4FE0-8DBD-869CE00F6459}">
      <dgm:prSet/>
      <dgm:spPr/>
      <dgm:t>
        <a:bodyPr/>
        <a:lstStyle/>
        <a:p>
          <a:endParaRPr lang="en-PK"/>
        </a:p>
      </dgm:t>
    </dgm:pt>
    <dgm:pt modelId="{EEBB6391-64BF-4F3E-BAF4-D491BFAA1C05}" type="sibTrans" cxnId="{2993811B-7420-4FE0-8DBD-869CE00F6459}">
      <dgm:prSet/>
      <dgm:spPr/>
      <dgm:t>
        <a:bodyPr/>
        <a:lstStyle/>
        <a:p>
          <a:endParaRPr lang="en-PK"/>
        </a:p>
      </dgm:t>
    </dgm:pt>
    <dgm:pt modelId="{BD00081E-E54F-4DF9-B701-6717BD06B626}">
      <dgm:prSet phldrT="[Text]" phldr="1"/>
      <dgm:spPr/>
      <dgm:t>
        <a:bodyPr/>
        <a:lstStyle/>
        <a:p>
          <a:endParaRPr lang="en-PK"/>
        </a:p>
      </dgm:t>
    </dgm:pt>
    <dgm:pt modelId="{C2DF6FAD-7D13-4D66-84F6-97A02205A830}" type="parTrans" cxnId="{72EB713E-BEDF-45AB-9F21-55B153F9FF22}">
      <dgm:prSet/>
      <dgm:spPr/>
      <dgm:t>
        <a:bodyPr/>
        <a:lstStyle/>
        <a:p>
          <a:endParaRPr lang="en-PK"/>
        </a:p>
      </dgm:t>
    </dgm:pt>
    <dgm:pt modelId="{52A886B9-005E-4582-A3D1-D7C99EF6F1B0}" type="sibTrans" cxnId="{72EB713E-BEDF-45AB-9F21-55B153F9FF22}">
      <dgm:prSet/>
      <dgm:spPr/>
      <dgm:t>
        <a:bodyPr/>
        <a:lstStyle/>
        <a:p>
          <a:endParaRPr lang="en-PK"/>
        </a:p>
      </dgm:t>
    </dgm:pt>
    <dgm:pt modelId="{91F2F303-F21E-4CEA-AB95-B4708E523D17}">
      <dgm:prSet phldrT="[Text]" phldr="1"/>
      <dgm:spPr/>
      <dgm:t>
        <a:bodyPr/>
        <a:lstStyle/>
        <a:p>
          <a:endParaRPr lang="en-PK"/>
        </a:p>
      </dgm:t>
    </dgm:pt>
    <dgm:pt modelId="{2C12C16A-6AD5-482A-ADA3-99F299C4D6F8}" type="parTrans" cxnId="{AFD3864C-C6CE-4956-8733-646CF5F6086B}">
      <dgm:prSet/>
      <dgm:spPr/>
      <dgm:t>
        <a:bodyPr/>
        <a:lstStyle/>
        <a:p>
          <a:endParaRPr lang="en-PK"/>
        </a:p>
      </dgm:t>
    </dgm:pt>
    <dgm:pt modelId="{FCE2D87E-EE86-4287-BD48-9F2D038E3093}" type="sibTrans" cxnId="{AFD3864C-C6CE-4956-8733-646CF5F6086B}">
      <dgm:prSet/>
      <dgm:spPr/>
      <dgm:t>
        <a:bodyPr/>
        <a:lstStyle/>
        <a:p>
          <a:endParaRPr lang="en-PK"/>
        </a:p>
      </dgm:t>
    </dgm:pt>
    <dgm:pt modelId="{F4604FCF-E755-4345-8666-75C34EE4F93A}">
      <dgm:prSet phldrT="[Text]" phldr="1"/>
      <dgm:spPr/>
      <dgm:t>
        <a:bodyPr/>
        <a:lstStyle/>
        <a:p>
          <a:endParaRPr lang="en-PK"/>
        </a:p>
      </dgm:t>
    </dgm:pt>
    <dgm:pt modelId="{45454778-49E2-4DAB-B528-7214F285628C}" type="parTrans" cxnId="{C4173427-E977-4E5D-9F77-FA6FEEB7EEAF}">
      <dgm:prSet/>
      <dgm:spPr/>
      <dgm:t>
        <a:bodyPr/>
        <a:lstStyle/>
        <a:p>
          <a:endParaRPr lang="en-PK"/>
        </a:p>
      </dgm:t>
    </dgm:pt>
    <dgm:pt modelId="{236292EB-E4A8-4524-8A48-A2BBF4D1D012}" type="sibTrans" cxnId="{C4173427-E977-4E5D-9F77-FA6FEEB7EEAF}">
      <dgm:prSet/>
      <dgm:spPr/>
      <dgm:t>
        <a:bodyPr/>
        <a:lstStyle/>
        <a:p>
          <a:endParaRPr lang="en-PK"/>
        </a:p>
      </dgm:t>
    </dgm:pt>
    <dgm:pt modelId="{F4058FF9-CBE8-41FA-9A67-1DD57DF4919B}" type="pres">
      <dgm:prSet presAssocID="{1C1C6D97-13CF-4CF3-8C53-992003F70EB3}" presName="diagram" presStyleCnt="0">
        <dgm:presLayoutVars>
          <dgm:chPref val="1"/>
          <dgm:dir/>
          <dgm:animOne val="branch"/>
          <dgm:animLvl val="lvl"/>
          <dgm:resizeHandles val="exact"/>
        </dgm:presLayoutVars>
      </dgm:prSet>
      <dgm:spPr/>
    </dgm:pt>
    <dgm:pt modelId="{2CAD75CD-3CF2-42A6-959D-58F0941087F5}" type="pres">
      <dgm:prSet presAssocID="{246B3E43-2879-4751-9F1B-8C7F2647F662}" presName="root1" presStyleCnt="0"/>
      <dgm:spPr/>
    </dgm:pt>
    <dgm:pt modelId="{97303D26-CB0C-45F9-A9F3-0C3C2EEF575F}" type="pres">
      <dgm:prSet presAssocID="{246B3E43-2879-4751-9F1B-8C7F2647F662}" presName="LevelOneTextNode" presStyleLbl="node0" presStyleIdx="0" presStyleCnt="1">
        <dgm:presLayoutVars>
          <dgm:chPref val="3"/>
        </dgm:presLayoutVars>
      </dgm:prSet>
      <dgm:spPr/>
    </dgm:pt>
    <dgm:pt modelId="{86C5E4CE-D1A4-4B01-B591-E421A89FE1CB}" type="pres">
      <dgm:prSet presAssocID="{246B3E43-2879-4751-9F1B-8C7F2647F662}" presName="level2hierChild" presStyleCnt="0"/>
      <dgm:spPr/>
    </dgm:pt>
    <dgm:pt modelId="{C3164427-EAFF-4074-B904-2AD112772788}" type="pres">
      <dgm:prSet presAssocID="{D097DDD1-7384-43C1-ADA3-2CBF0BD59BE8}" presName="conn2-1" presStyleLbl="parChTrans1D2" presStyleIdx="0" presStyleCnt="2"/>
      <dgm:spPr/>
    </dgm:pt>
    <dgm:pt modelId="{D426FD9B-A0F7-4000-9B42-6CF13C9AB5A3}" type="pres">
      <dgm:prSet presAssocID="{D097DDD1-7384-43C1-ADA3-2CBF0BD59BE8}" presName="connTx" presStyleLbl="parChTrans1D2" presStyleIdx="0" presStyleCnt="2"/>
      <dgm:spPr/>
    </dgm:pt>
    <dgm:pt modelId="{93877E06-3DCB-41F3-95E3-1639D446E5CC}" type="pres">
      <dgm:prSet presAssocID="{D415BF7A-8381-459F-8637-57700D8F4454}" presName="root2" presStyleCnt="0"/>
      <dgm:spPr/>
    </dgm:pt>
    <dgm:pt modelId="{2B3B352C-6DB1-45C9-80D1-4CFFC54C4E29}" type="pres">
      <dgm:prSet presAssocID="{D415BF7A-8381-459F-8637-57700D8F4454}" presName="LevelTwoTextNode" presStyleLbl="node2" presStyleIdx="0" presStyleCnt="2">
        <dgm:presLayoutVars>
          <dgm:chPref val="3"/>
        </dgm:presLayoutVars>
      </dgm:prSet>
      <dgm:spPr/>
    </dgm:pt>
    <dgm:pt modelId="{861726C3-856F-4A97-804C-9EC3C4BB6A06}" type="pres">
      <dgm:prSet presAssocID="{D415BF7A-8381-459F-8637-57700D8F4454}" presName="level3hierChild" presStyleCnt="0"/>
      <dgm:spPr/>
    </dgm:pt>
    <dgm:pt modelId="{AE40CE72-D991-46A6-A3A2-F8FC87AFC1B9}" type="pres">
      <dgm:prSet presAssocID="{69530B87-0697-466B-8090-5C6528742707}" presName="conn2-1" presStyleLbl="parChTrans1D3" presStyleIdx="0" presStyleCnt="3"/>
      <dgm:spPr/>
    </dgm:pt>
    <dgm:pt modelId="{792A8D64-7F1E-4F6C-B72F-7A8E8C3D3E2F}" type="pres">
      <dgm:prSet presAssocID="{69530B87-0697-466B-8090-5C6528742707}" presName="connTx" presStyleLbl="parChTrans1D3" presStyleIdx="0" presStyleCnt="3"/>
      <dgm:spPr/>
    </dgm:pt>
    <dgm:pt modelId="{6CCC1908-E841-4DCF-AC72-46A2F7346399}" type="pres">
      <dgm:prSet presAssocID="{53FE6E88-604E-467A-980F-A3A7F0BD92C8}" presName="root2" presStyleCnt="0"/>
      <dgm:spPr/>
    </dgm:pt>
    <dgm:pt modelId="{F8F83C99-B0EC-4575-900E-6960881B7660}" type="pres">
      <dgm:prSet presAssocID="{53FE6E88-604E-467A-980F-A3A7F0BD92C8}" presName="LevelTwoTextNode" presStyleLbl="node3" presStyleIdx="0" presStyleCnt="3">
        <dgm:presLayoutVars>
          <dgm:chPref val="3"/>
        </dgm:presLayoutVars>
      </dgm:prSet>
      <dgm:spPr/>
    </dgm:pt>
    <dgm:pt modelId="{9DC2975A-0DDE-4AB9-B5F0-ED59FE37280B}" type="pres">
      <dgm:prSet presAssocID="{53FE6E88-604E-467A-980F-A3A7F0BD92C8}" presName="level3hierChild" presStyleCnt="0"/>
      <dgm:spPr/>
    </dgm:pt>
    <dgm:pt modelId="{2CBB7692-12EE-4B87-8F36-B6C7299605A0}" type="pres">
      <dgm:prSet presAssocID="{C2DF6FAD-7D13-4D66-84F6-97A02205A830}" presName="conn2-1" presStyleLbl="parChTrans1D3" presStyleIdx="1" presStyleCnt="3"/>
      <dgm:spPr/>
    </dgm:pt>
    <dgm:pt modelId="{548474E7-B496-4437-A800-4CB51232F3B5}" type="pres">
      <dgm:prSet presAssocID="{C2DF6FAD-7D13-4D66-84F6-97A02205A830}" presName="connTx" presStyleLbl="parChTrans1D3" presStyleIdx="1" presStyleCnt="3"/>
      <dgm:spPr/>
    </dgm:pt>
    <dgm:pt modelId="{BFC7270D-D117-4797-9E72-2AC65A7DC57E}" type="pres">
      <dgm:prSet presAssocID="{BD00081E-E54F-4DF9-B701-6717BD06B626}" presName="root2" presStyleCnt="0"/>
      <dgm:spPr/>
    </dgm:pt>
    <dgm:pt modelId="{1AEC70A2-1033-487E-876E-A35A04DD4532}" type="pres">
      <dgm:prSet presAssocID="{BD00081E-E54F-4DF9-B701-6717BD06B626}" presName="LevelTwoTextNode" presStyleLbl="node3" presStyleIdx="1" presStyleCnt="3">
        <dgm:presLayoutVars>
          <dgm:chPref val="3"/>
        </dgm:presLayoutVars>
      </dgm:prSet>
      <dgm:spPr/>
    </dgm:pt>
    <dgm:pt modelId="{595BABC7-9B80-4B37-9C5D-8A94DA8F9DE6}" type="pres">
      <dgm:prSet presAssocID="{BD00081E-E54F-4DF9-B701-6717BD06B626}" presName="level3hierChild" presStyleCnt="0"/>
      <dgm:spPr/>
    </dgm:pt>
    <dgm:pt modelId="{6111200B-9D0E-45F7-A70E-2DC3DDEBC1CD}" type="pres">
      <dgm:prSet presAssocID="{2C12C16A-6AD5-482A-ADA3-99F299C4D6F8}" presName="conn2-1" presStyleLbl="parChTrans1D2" presStyleIdx="1" presStyleCnt="2"/>
      <dgm:spPr/>
    </dgm:pt>
    <dgm:pt modelId="{CE152D66-BB90-4263-8639-91FF3E770A18}" type="pres">
      <dgm:prSet presAssocID="{2C12C16A-6AD5-482A-ADA3-99F299C4D6F8}" presName="connTx" presStyleLbl="parChTrans1D2" presStyleIdx="1" presStyleCnt="2"/>
      <dgm:spPr/>
    </dgm:pt>
    <dgm:pt modelId="{CC12B219-8112-4230-8E61-60B25872694A}" type="pres">
      <dgm:prSet presAssocID="{91F2F303-F21E-4CEA-AB95-B4708E523D17}" presName="root2" presStyleCnt="0"/>
      <dgm:spPr/>
    </dgm:pt>
    <dgm:pt modelId="{63030F20-3CD6-4E49-B923-5675D9D0DF47}" type="pres">
      <dgm:prSet presAssocID="{91F2F303-F21E-4CEA-AB95-B4708E523D17}" presName="LevelTwoTextNode" presStyleLbl="node2" presStyleIdx="1" presStyleCnt="2">
        <dgm:presLayoutVars>
          <dgm:chPref val="3"/>
        </dgm:presLayoutVars>
      </dgm:prSet>
      <dgm:spPr/>
    </dgm:pt>
    <dgm:pt modelId="{05925278-510A-4965-AD60-91F67789EE1E}" type="pres">
      <dgm:prSet presAssocID="{91F2F303-F21E-4CEA-AB95-B4708E523D17}" presName="level3hierChild" presStyleCnt="0"/>
      <dgm:spPr/>
    </dgm:pt>
    <dgm:pt modelId="{115E6DD9-34A4-47EB-83BB-E8B88A3044D0}" type="pres">
      <dgm:prSet presAssocID="{45454778-49E2-4DAB-B528-7214F285628C}" presName="conn2-1" presStyleLbl="parChTrans1D3" presStyleIdx="2" presStyleCnt="3"/>
      <dgm:spPr/>
    </dgm:pt>
    <dgm:pt modelId="{F943F952-3190-49C3-B87B-973B2CC04BF2}" type="pres">
      <dgm:prSet presAssocID="{45454778-49E2-4DAB-B528-7214F285628C}" presName="connTx" presStyleLbl="parChTrans1D3" presStyleIdx="2" presStyleCnt="3"/>
      <dgm:spPr/>
    </dgm:pt>
    <dgm:pt modelId="{C764C9DF-4D39-4730-879B-C0F3D6D8D277}" type="pres">
      <dgm:prSet presAssocID="{F4604FCF-E755-4345-8666-75C34EE4F93A}" presName="root2" presStyleCnt="0"/>
      <dgm:spPr/>
    </dgm:pt>
    <dgm:pt modelId="{13F68431-D71F-4472-9CD2-C84F040A1D7B}" type="pres">
      <dgm:prSet presAssocID="{F4604FCF-E755-4345-8666-75C34EE4F93A}" presName="LevelTwoTextNode" presStyleLbl="node3" presStyleIdx="2" presStyleCnt="3">
        <dgm:presLayoutVars>
          <dgm:chPref val="3"/>
        </dgm:presLayoutVars>
      </dgm:prSet>
      <dgm:spPr/>
    </dgm:pt>
    <dgm:pt modelId="{69956227-102F-43B8-89ED-9F0A34CAD2BA}" type="pres">
      <dgm:prSet presAssocID="{F4604FCF-E755-4345-8666-75C34EE4F93A}" presName="level3hierChild" presStyleCnt="0"/>
      <dgm:spPr/>
    </dgm:pt>
  </dgm:ptLst>
  <dgm:cxnLst>
    <dgm:cxn modelId="{0BBB5E11-CAC8-474C-9542-878989361713}" type="presOf" srcId="{69530B87-0697-466B-8090-5C6528742707}" destId="{792A8D64-7F1E-4F6C-B72F-7A8E8C3D3E2F}" srcOrd="1" destOrd="0" presId="urn:microsoft.com/office/officeart/2005/8/layout/hierarchy2"/>
    <dgm:cxn modelId="{F3DEEC16-7906-438A-A0B7-C1378B2F7115}" srcId="{1C1C6D97-13CF-4CF3-8C53-992003F70EB3}" destId="{246B3E43-2879-4751-9F1B-8C7F2647F662}" srcOrd="0" destOrd="0" parTransId="{823927F2-A357-446C-90B4-ED78186EF379}" sibTransId="{FF4FAF7D-47C3-4523-A328-A733E020D67A}"/>
    <dgm:cxn modelId="{2993811B-7420-4FE0-8DBD-869CE00F6459}" srcId="{D415BF7A-8381-459F-8637-57700D8F4454}" destId="{53FE6E88-604E-467A-980F-A3A7F0BD92C8}" srcOrd="0" destOrd="0" parTransId="{69530B87-0697-466B-8090-5C6528742707}" sibTransId="{EEBB6391-64BF-4F3E-BAF4-D491BFAA1C05}"/>
    <dgm:cxn modelId="{51A0CD1E-9311-4F38-9C8B-0E489FF07BE4}" type="presOf" srcId="{C2DF6FAD-7D13-4D66-84F6-97A02205A830}" destId="{2CBB7692-12EE-4B87-8F36-B6C7299605A0}" srcOrd="0" destOrd="0" presId="urn:microsoft.com/office/officeart/2005/8/layout/hierarchy2"/>
    <dgm:cxn modelId="{C4173427-E977-4E5D-9F77-FA6FEEB7EEAF}" srcId="{91F2F303-F21E-4CEA-AB95-B4708E523D17}" destId="{F4604FCF-E755-4345-8666-75C34EE4F93A}" srcOrd="0" destOrd="0" parTransId="{45454778-49E2-4DAB-B528-7214F285628C}" sibTransId="{236292EB-E4A8-4524-8A48-A2BBF4D1D012}"/>
    <dgm:cxn modelId="{0BFC792F-763D-4BCC-8580-308A37E8BA4D}" srcId="{246B3E43-2879-4751-9F1B-8C7F2647F662}" destId="{D415BF7A-8381-459F-8637-57700D8F4454}" srcOrd="0" destOrd="0" parTransId="{D097DDD1-7384-43C1-ADA3-2CBF0BD59BE8}" sibTransId="{25656284-AA87-4B1D-A098-D9D9425C1419}"/>
    <dgm:cxn modelId="{DF9B0C39-8948-4024-8697-86D67CB79EF8}" type="presOf" srcId="{D415BF7A-8381-459F-8637-57700D8F4454}" destId="{2B3B352C-6DB1-45C9-80D1-4CFFC54C4E29}" srcOrd="0" destOrd="0" presId="urn:microsoft.com/office/officeart/2005/8/layout/hierarchy2"/>
    <dgm:cxn modelId="{72EB713E-BEDF-45AB-9F21-55B153F9FF22}" srcId="{D415BF7A-8381-459F-8637-57700D8F4454}" destId="{BD00081E-E54F-4DF9-B701-6717BD06B626}" srcOrd="1" destOrd="0" parTransId="{C2DF6FAD-7D13-4D66-84F6-97A02205A830}" sibTransId="{52A886B9-005E-4582-A3D1-D7C99EF6F1B0}"/>
    <dgm:cxn modelId="{E0DB9140-C1E2-40E4-9B91-F4B310A22089}" type="presOf" srcId="{2C12C16A-6AD5-482A-ADA3-99F299C4D6F8}" destId="{CE152D66-BB90-4263-8639-91FF3E770A18}" srcOrd="1" destOrd="0" presId="urn:microsoft.com/office/officeart/2005/8/layout/hierarchy2"/>
    <dgm:cxn modelId="{D907BD64-C142-4E2E-97F9-4F393694228C}" type="presOf" srcId="{F4604FCF-E755-4345-8666-75C34EE4F93A}" destId="{13F68431-D71F-4472-9CD2-C84F040A1D7B}" srcOrd="0" destOrd="0" presId="urn:microsoft.com/office/officeart/2005/8/layout/hierarchy2"/>
    <dgm:cxn modelId="{AFD3864C-C6CE-4956-8733-646CF5F6086B}" srcId="{246B3E43-2879-4751-9F1B-8C7F2647F662}" destId="{91F2F303-F21E-4CEA-AB95-B4708E523D17}" srcOrd="1" destOrd="0" parTransId="{2C12C16A-6AD5-482A-ADA3-99F299C4D6F8}" sibTransId="{FCE2D87E-EE86-4287-BD48-9F2D038E3093}"/>
    <dgm:cxn modelId="{3F504E82-6C7C-4A1D-A64E-D97C0480B38C}" type="presOf" srcId="{D097DDD1-7384-43C1-ADA3-2CBF0BD59BE8}" destId="{D426FD9B-A0F7-4000-9B42-6CF13C9AB5A3}" srcOrd="1" destOrd="0" presId="urn:microsoft.com/office/officeart/2005/8/layout/hierarchy2"/>
    <dgm:cxn modelId="{92364DA3-A68F-4F5B-AE0B-8126E7042AF2}" type="presOf" srcId="{246B3E43-2879-4751-9F1B-8C7F2647F662}" destId="{97303D26-CB0C-45F9-A9F3-0C3C2EEF575F}" srcOrd="0" destOrd="0" presId="urn:microsoft.com/office/officeart/2005/8/layout/hierarchy2"/>
    <dgm:cxn modelId="{916F43AD-F8B0-4434-AEBA-F5F5BC20E58F}" type="presOf" srcId="{91F2F303-F21E-4CEA-AB95-B4708E523D17}" destId="{63030F20-3CD6-4E49-B923-5675D9D0DF47}" srcOrd="0" destOrd="0" presId="urn:microsoft.com/office/officeart/2005/8/layout/hierarchy2"/>
    <dgm:cxn modelId="{6AEBA1AD-210A-4B62-BF3A-16729B507B90}" type="presOf" srcId="{2C12C16A-6AD5-482A-ADA3-99F299C4D6F8}" destId="{6111200B-9D0E-45F7-A70E-2DC3DDEBC1CD}" srcOrd="0" destOrd="0" presId="urn:microsoft.com/office/officeart/2005/8/layout/hierarchy2"/>
    <dgm:cxn modelId="{53E8F2AF-0257-497D-97E1-1E9FC81AFFAD}" type="presOf" srcId="{69530B87-0697-466B-8090-5C6528742707}" destId="{AE40CE72-D991-46A6-A3A2-F8FC87AFC1B9}" srcOrd="0" destOrd="0" presId="urn:microsoft.com/office/officeart/2005/8/layout/hierarchy2"/>
    <dgm:cxn modelId="{9DDDD7C3-8F08-45DB-A74C-5C6E68C4C56C}" type="presOf" srcId="{1C1C6D97-13CF-4CF3-8C53-992003F70EB3}" destId="{F4058FF9-CBE8-41FA-9A67-1DD57DF4919B}" srcOrd="0" destOrd="0" presId="urn:microsoft.com/office/officeart/2005/8/layout/hierarchy2"/>
    <dgm:cxn modelId="{6C56CBC9-C579-4CAE-8314-D088547FE65D}" type="presOf" srcId="{BD00081E-E54F-4DF9-B701-6717BD06B626}" destId="{1AEC70A2-1033-487E-876E-A35A04DD4532}" srcOrd="0" destOrd="0" presId="urn:microsoft.com/office/officeart/2005/8/layout/hierarchy2"/>
    <dgm:cxn modelId="{347FB0CF-9F6D-4CE4-A244-FC0D587CF064}" type="presOf" srcId="{C2DF6FAD-7D13-4D66-84F6-97A02205A830}" destId="{548474E7-B496-4437-A800-4CB51232F3B5}" srcOrd="1" destOrd="0" presId="urn:microsoft.com/office/officeart/2005/8/layout/hierarchy2"/>
    <dgm:cxn modelId="{D50019DF-0A0A-41A3-BB82-49A51D89208D}" type="presOf" srcId="{45454778-49E2-4DAB-B528-7214F285628C}" destId="{115E6DD9-34A4-47EB-83BB-E8B88A3044D0}" srcOrd="0" destOrd="0" presId="urn:microsoft.com/office/officeart/2005/8/layout/hierarchy2"/>
    <dgm:cxn modelId="{F86DC0EA-0DEA-48E3-BF30-FDBA187DFD40}" type="presOf" srcId="{45454778-49E2-4DAB-B528-7214F285628C}" destId="{F943F952-3190-49C3-B87B-973B2CC04BF2}" srcOrd="1" destOrd="0" presId="urn:microsoft.com/office/officeart/2005/8/layout/hierarchy2"/>
    <dgm:cxn modelId="{FF8D31F2-4D83-47ED-820D-06677ED3829A}" type="presOf" srcId="{53FE6E88-604E-467A-980F-A3A7F0BD92C8}" destId="{F8F83C99-B0EC-4575-900E-6960881B7660}" srcOrd="0" destOrd="0" presId="urn:microsoft.com/office/officeart/2005/8/layout/hierarchy2"/>
    <dgm:cxn modelId="{775531F6-A424-44E5-BE2A-0A562397F13B}" type="presOf" srcId="{D097DDD1-7384-43C1-ADA3-2CBF0BD59BE8}" destId="{C3164427-EAFF-4074-B904-2AD112772788}" srcOrd="0" destOrd="0" presId="urn:microsoft.com/office/officeart/2005/8/layout/hierarchy2"/>
    <dgm:cxn modelId="{DBEA4FCF-4B67-4C87-9E7F-D8753DD1AF69}" type="presParOf" srcId="{F4058FF9-CBE8-41FA-9A67-1DD57DF4919B}" destId="{2CAD75CD-3CF2-42A6-959D-58F0941087F5}" srcOrd="0" destOrd="0" presId="urn:microsoft.com/office/officeart/2005/8/layout/hierarchy2"/>
    <dgm:cxn modelId="{09360F83-68EE-4FD8-B655-2D6EB26DED50}" type="presParOf" srcId="{2CAD75CD-3CF2-42A6-959D-58F0941087F5}" destId="{97303D26-CB0C-45F9-A9F3-0C3C2EEF575F}" srcOrd="0" destOrd="0" presId="urn:microsoft.com/office/officeart/2005/8/layout/hierarchy2"/>
    <dgm:cxn modelId="{12656853-69D1-4E3E-92E3-992E1A0C6BC0}" type="presParOf" srcId="{2CAD75CD-3CF2-42A6-959D-58F0941087F5}" destId="{86C5E4CE-D1A4-4B01-B591-E421A89FE1CB}" srcOrd="1" destOrd="0" presId="urn:microsoft.com/office/officeart/2005/8/layout/hierarchy2"/>
    <dgm:cxn modelId="{64626314-176B-4794-9741-684C3D1EF124}" type="presParOf" srcId="{86C5E4CE-D1A4-4B01-B591-E421A89FE1CB}" destId="{C3164427-EAFF-4074-B904-2AD112772788}" srcOrd="0" destOrd="0" presId="urn:microsoft.com/office/officeart/2005/8/layout/hierarchy2"/>
    <dgm:cxn modelId="{A1AF737E-5264-48EB-955D-BA1F99FD4BF3}" type="presParOf" srcId="{C3164427-EAFF-4074-B904-2AD112772788}" destId="{D426FD9B-A0F7-4000-9B42-6CF13C9AB5A3}" srcOrd="0" destOrd="0" presId="urn:microsoft.com/office/officeart/2005/8/layout/hierarchy2"/>
    <dgm:cxn modelId="{37E5CCD3-547B-45C4-A006-41558AE81F9E}" type="presParOf" srcId="{86C5E4CE-D1A4-4B01-B591-E421A89FE1CB}" destId="{93877E06-3DCB-41F3-95E3-1639D446E5CC}" srcOrd="1" destOrd="0" presId="urn:microsoft.com/office/officeart/2005/8/layout/hierarchy2"/>
    <dgm:cxn modelId="{83787FBE-93E9-4B46-9597-FBE261028145}" type="presParOf" srcId="{93877E06-3DCB-41F3-95E3-1639D446E5CC}" destId="{2B3B352C-6DB1-45C9-80D1-4CFFC54C4E29}" srcOrd="0" destOrd="0" presId="urn:microsoft.com/office/officeart/2005/8/layout/hierarchy2"/>
    <dgm:cxn modelId="{7D165943-B3EC-4AFC-894A-AA93B98FD42D}" type="presParOf" srcId="{93877E06-3DCB-41F3-95E3-1639D446E5CC}" destId="{861726C3-856F-4A97-804C-9EC3C4BB6A06}" srcOrd="1" destOrd="0" presId="urn:microsoft.com/office/officeart/2005/8/layout/hierarchy2"/>
    <dgm:cxn modelId="{414A7CFF-F13F-4E65-862A-4B34BA67A5D1}" type="presParOf" srcId="{861726C3-856F-4A97-804C-9EC3C4BB6A06}" destId="{AE40CE72-D991-46A6-A3A2-F8FC87AFC1B9}" srcOrd="0" destOrd="0" presId="urn:microsoft.com/office/officeart/2005/8/layout/hierarchy2"/>
    <dgm:cxn modelId="{11EF3047-CFD3-403E-A162-FEB42217DA66}" type="presParOf" srcId="{AE40CE72-D991-46A6-A3A2-F8FC87AFC1B9}" destId="{792A8D64-7F1E-4F6C-B72F-7A8E8C3D3E2F}" srcOrd="0" destOrd="0" presId="urn:microsoft.com/office/officeart/2005/8/layout/hierarchy2"/>
    <dgm:cxn modelId="{8CE03550-4882-46B2-9E76-A23D6C962746}" type="presParOf" srcId="{861726C3-856F-4A97-804C-9EC3C4BB6A06}" destId="{6CCC1908-E841-4DCF-AC72-46A2F7346399}" srcOrd="1" destOrd="0" presId="urn:microsoft.com/office/officeart/2005/8/layout/hierarchy2"/>
    <dgm:cxn modelId="{66E30D6A-ED90-4F6E-9E1B-D087FBFE67D5}" type="presParOf" srcId="{6CCC1908-E841-4DCF-AC72-46A2F7346399}" destId="{F8F83C99-B0EC-4575-900E-6960881B7660}" srcOrd="0" destOrd="0" presId="urn:microsoft.com/office/officeart/2005/8/layout/hierarchy2"/>
    <dgm:cxn modelId="{C4D00BB5-1E7C-46E1-9CFC-1E40BC2473CC}" type="presParOf" srcId="{6CCC1908-E841-4DCF-AC72-46A2F7346399}" destId="{9DC2975A-0DDE-4AB9-B5F0-ED59FE37280B}" srcOrd="1" destOrd="0" presId="urn:microsoft.com/office/officeart/2005/8/layout/hierarchy2"/>
    <dgm:cxn modelId="{6BD2A45D-CE41-44E2-937C-C832031EE5A9}" type="presParOf" srcId="{861726C3-856F-4A97-804C-9EC3C4BB6A06}" destId="{2CBB7692-12EE-4B87-8F36-B6C7299605A0}" srcOrd="2" destOrd="0" presId="urn:microsoft.com/office/officeart/2005/8/layout/hierarchy2"/>
    <dgm:cxn modelId="{EC512114-A24B-4E64-B287-47205FC478EC}" type="presParOf" srcId="{2CBB7692-12EE-4B87-8F36-B6C7299605A0}" destId="{548474E7-B496-4437-A800-4CB51232F3B5}" srcOrd="0" destOrd="0" presId="urn:microsoft.com/office/officeart/2005/8/layout/hierarchy2"/>
    <dgm:cxn modelId="{FE636F2C-F9B6-4668-842B-C9AE919FEF66}" type="presParOf" srcId="{861726C3-856F-4A97-804C-9EC3C4BB6A06}" destId="{BFC7270D-D117-4797-9E72-2AC65A7DC57E}" srcOrd="3" destOrd="0" presId="urn:microsoft.com/office/officeart/2005/8/layout/hierarchy2"/>
    <dgm:cxn modelId="{11C387E5-2F56-4F4E-8422-8792D1FA97B9}" type="presParOf" srcId="{BFC7270D-D117-4797-9E72-2AC65A7DC57E}" destId="{1AEC70A2-1033-487E-876E-A35A04DD4532}" srcOrd="0" destOrd="0" presId="urn:microsoft.com/office/officeart/2005/8/layout/hierarchy2"/>
    <dgm:cxn modelId="{2677AD0B-7001-47DE-82CC-9D2ADB27C149}" type="presParOf" srcId="{BFC7270D-D117-4797-9E72-2AC65A7DC57E}" destId="{595BABC7-9B80-4B37-9C5D-8A94DA8F9DE6}" srcOrd="1" destOrd="0" presId="urn:microsoft.com/office/officeart/2005/8/layout/hierarchy2"/>
    <dgm:cxn modelId="{2C369F1B-9235-4A7D-9972-6CA3BDBFCDF6}" type="presParOf" srcId="{86C5E4CE-D1A4-4B01-B591-E421A89FE1CB}" destId="{6111200B-9D0E-45F7-A70E-2DC3DDEBC1CD}" srcOrd="2" destOrd="0" presId="urn:microsoft.com/office/officeart/2005/8/layout/hierarchy2"/>
    <dgm:cxn modelId="{7844FD4B-EDDF-4F37-A8D4-A3DFC8479523}" type="presParOf" srcId="{6111200B-9D0E-45F7-A70E-2DC3DDEBC1CD}" destId="{CE152D66-BB90-4263-8639-91FF3E770A18}" srcOrd="0" destOrd="0" presId="urn:microsoft.com/office/officeart/2005/8/layout/hierarchy2"/>
    <dgm:cxn modelId="{DEACCB7C-1DDE-4455-BA1C-0D6A5E59976D}" type="presParOf" srcId="{86C5E4CE-D1A4-4B01-B591-E421A89FE1CB}" destId="{CC12B219-8112-4230-8E61-60B25872694A}" srcOrd="3" destOrd="0" presId="urn:microsoft.com/office/officeart/2005/8/layout/hierarchy2"/>
    <dgm:cxn modelId="{5BCF50CC-8156-4283-A503-9649F961295D}" type="presParOf" srcId="{CC12B219-8112-4230-8E61-60B25872694A}" destId="{63030F20-3CD6-4E49-B923-5675D9D0DF47}" srcOrd="0" destOrd="0" presId="urn:microsoft.com/office/officeart/2005/8/layout/hierarchy2"/>
    <dgm:cxn modelId="{042F5E98-409E-4525-9087-32523EDE6FBA}" type="presParOf" srcId="{CC12B219-8112-4230-8E61-60B25872694A}" destId="{05925278-510A-4965-AD60-91F67789EE1E}" srcOrd="1" destOrd="0" presId="urn:microsoft.com/office/officeart/2005/8/layout/hierarchy2"/>
    <dgm:cxn modelId="{3315FAB6-BA87-4C59-AE4B-E3C6FF24DEB4}" type="presParOf" srcId="{05925278-510A-4965-AD60-91F67789EE1E}" destId="{115E6DD9-34A4-47EB-83BB-E8B88A3044D0}" srcOrd="0" destOrd="0" presId="urn:microsoft.com/office/officeart/2005/8/layout/hierarchy2"/>
    <dgm:cxn modelId="{B473B497-0C3A-42BC-B8AF-B12525174284}" type="presParOf" srcId="{115E6DD9-34A4-47EB-83BB-E8B88A3044D0}" destId="{F943F952-3190-49C3-B87B-973B2CC04BF2}" srcOrd="0" destOrd="0" presId="urn:microsoft.com/office/officeart/2005/8/layout/hierarchy2"/>
    <dgm:cxn modelId="{D2DFA13D-DA79-497B-B3A2-D2B90EBA88C3}" type="presParOf" srcId="{05925278-510A-4965-AD60-91F67789EE1E}" destId="{C764C9DF-4D39-4730-879B-C0F3D6D8D277}" srcOrd="1" destOrd="0" presId="urn:microsoft.com/office/officeart/2005/8/layout/hierarchy2"/>
    <dgm:cxn modelId="{5F1F02EC-9639-42AE-BE27-C449E4136DDB}" type="presParOf" srcId="{C764C9DF-4D39-4730-879B-C0F3D6D8D277}" destId="{13F68431-D71F-4472-9CD2-C84F040A1D7B}" srcOrd="0" destOrd="0" presId="urn:microsoft.com/office/officeart/2005/8/layout/hierarchy2"/>
    <dgm:cxn modelId="{FFE06422-9265-4F68-BD95-F937C51E11CB}" type="presParOf" srcId="{C764C9DF-4D39-4730-879B-C0F3D6D8D277}" destId="{69956227-102F-43B8-89ED-9F0A34CAD2B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1C1C6D97-13CF-4CF3-8C53-992003F70EB3}" type="doc">
      <dgm:prSet loTypeId="urn:microsoft.com/office/officeart/2005/8/layout/hierarchy2" loCatId="hierarchy" qsTypeId="urn:microsoft.com/office/officeart/2005/8/quickstyle/simple1" qsCatId="simple" csTypeId="urn:microsoft.com/office/officeart/2005/8/colors/colorful2" csCatId="colorful" phldr="0"/>
      <dgm:spPr/>
      <dgm:t>
        <a:bodyPr/>
        <a:lstStyle/>
        <a:p>
          <a:endParaRPr lang="en-PK"/>
        </a:p>
      </dgm:t>
    </dgm:pt>
    <dgm:pt modelId="{246B3E43-2879-4751-9F1B-8C7F2647F662}">
      <dgm:prSet phldrT="[Text]" phldr="1"/>
      <dgm:spPr/>
      <dgm:t>
        <a:bodyPr/>
        <a:lstStyle/>
        <a:p>
          <a:endParaRPr lang="en-PK"/>
        </a:p>
      </dgm:t>
    </dgm:pt>
    <dgm:pt modelId="{823927F2-A357-446C-90B4-ED78186EF379}" type="parTrans" cxnId="{F3DEEC16-7906-438A-A0B7-C1378B2F7115}">
      <dgm:prSet/>
      <dgm:spPr/>
      <dgm:t>
        <a:bodyPr/>
        <a:lstStyle/>
        <a:p>
          <a:endParaRPr lang="en-PK"/>
        </a:p>
      </dgm:t>
    </dgm:pt>
    <dgm:pt modelId="{FF4FAF7D-47C3-4523-A328-A733E020D67A}" type="sibTrans" cxnId="{F3DEEC16-7906-438A-A0B7-C1378B2F7115}">
      <dgm:prSet/>
      <dgm:spPr/>
      <dgm:t>
        <a:bodyPr/>
        <a:lstStyle/>
        <a:p>
          <a:endParaRPr lang="en-PK"/>
        </a:p>
      </dgm:t>
    </dgm:pt>
    <dgm:pt modelId="{D415BF7A-8381-459F-8637-57700D8F4454}">
      <dgm:prSet phldrT="[Text]" phldr="1"/>
      <dgm:spPr/>
      <dgm:t>
        <a:bodyPr/>
        <a:lstStyle/>
        <a:p>
          <a:endParaRPr lang="en-PK"/>
        </a:p>
      </dgm:t>
    </dgm:pt>
    <dgm:pt modelId="{D097DDD1-7384-43C1-ADA3-2CBF0BD59BE8}" type="parTrans" cxnId="{0BFC792F-763D-4BCC-8580-308A37E8BA4D}">
      <dgm:prSet/>
      <dgm:spPr/>
      <dgm:t>
        <a:bodyPr/>
        <a:lstStyle/>
        <a:p>
          <a:endParaRPr lang="en-PK"/>
        </a:p>
      </dgm:t>
    </dgm:pt>
    <dgm:pt modelId="{25656284-AA87-4B1D-A098-D9D9425C1419}" type="sibTrans" cxnId="{0BFC792F-763D-4BCC-8580-308A37E8BA4D}">
      <dgm:prSet/>
      <dgm:spPr/>
      <dgm:t>
        <a:bodyPr/>
        <a:lstStyle/>
        <a:p>
          <a:endParaRPr lang="en-PK"/>
        </a:p>
      </dgm:t>
    </dgm:pt>
    <dgm:pt modelId="{53FE6E88-604E-467A-980F-A3A7F0BD92C8}">
      <dgm:prSet phldrT="[Text]" phldr="1"/>
      <dgm:spPr/>
      <dgm:t>
        <a:bodyPr/>
        <a:lstStyle/>
        <a:p>
          <a:endParaRPr lang="en-PK"/>
        </a:p>
      </dgm:t>
    </dgm:pt>
    <dgm:pt modelId="{69530B87-0697-466B-8090-5C6528742707}" type="parTrans" cxnId="{2993811B-7420-4FE0-8DBD-869CE00F6459}">
      <dgm:prSet/>
      <dgm:spPr/>
      <dgm:t>
        <a:bodyPr/>
        <a:lstStyle/>
        <a:p>
          <a:endParaRPr lang="en-PK"/>
        </a:p>
      </dgm:t>
    </dgm:pt>
    <dgm:pt modelId="{EEBB6391-64BF-4F3E-BAF4-D491BFAA1C05}" type="sibTrans" cxnId="{2993811B-7420-4FE0-8DBD-869CE00F6459}">
      <dgm:prSet/>
      <dgm:spPr/>
      <dgm:t>
        <a:bodyPr/>
        <a:lstStyle/>
        <a:p>
          <a:endParaRPr lang="en-PK"/>
        </a:p>
      </dgm:t>
    </dgm:pt>
    <dgm:pt modelId="{BD00081E-E54F-4DF9-B701-6717BD06B626}">
      <dgm:prSet phldrT="[Text]" phldr="1"/>
      <dgm:spPr/>
      <dgm:t>
        <a:bodyPr/>
        <a:lstStyle/>
        <a:p>
          <a:endParaRPr lang="en-PK"/>
        </a:p>
      </dgm:t>
    </dgm:pt>
    <dgm:pt modelId="{C2DF6FAD-7D13-4D66-84F6-97A02205A830}" type="parTrans" cxnId="{72EB713E-BEDF-45AB-9F21-55B153F9FF22}">
      <dgm:prSet/>
      <dgm:spPr/>
      <dgm:t>
        <a:bodyPr/>
        <a:lstStyle/>
        <a:p>
          <a:endParaRPr lang="en-PK"/>
        </a:p>
      </dgm:t>
    </dgm:pt>
    <dgm:pt modelId="{52A886B9-005E-4582-A3D1-D7C99EF6F1B0}" type="sibTrans" cxnId="{72EB713E-BEDF-45AB-9F21-55B153F9FF22}">
      <dgm:prSet/>
      <dgm:spPr/>
      <dgm:t>
        <a:bodyPr/>
        <a:lstStyle/>
        <a:p>
          <a:endParaRPr lang="en-PK"/>
        </a:p>
      </dgm:t>
    </dgm:pt>
    <dgm:pt modelId="{91F2F303-F21E-4CEA-AB95-B4708E523D17}">
      <dgm:prSet phldrT="[Text]" phldr="1"/>
      <dgm:spPr/>
      <dgm:t>
        <a:bodyPr/>
        <a:lstStyle/>
        <a:p>
          <a:endParaRPr lang="en-PK"/>
        </a:p>
      </dgm:t>
    </dgm:pt>
    <dgm:pt modelId="{2C12C16A-6AD5-482A-ADA3-99F299C4D6F8}" type="parTrans" cxnId="{AFD3864C-C6CE-4956-8733-646CF5F6086B}">
      <dgm:prSet/>
      <dgm:spPr/>
      <dgm:t>
        <a:bodyPr/>
        <a:lstStyle/>
        <a:p>
          <a:endParaRPr lang="en-PK"/>
        </a:p>
      </dgm:t>
    </dgm:pt>
    <dgm:pt modelId="{FCE2D87E-EE86-4287-BD48-9F2D038E3093}" type="sibTrans" cxnId="{AFD3864C-C6CE-4956-8733-646CF5F6086B}">
      <dgm:prSet/>
      <dgm:spPr/>
      <dgm:t>
        <a:bodyPr/>
        <a:lstStyle/>
        <a:p>
          <a:endParaRPr lang="en-PK"/>
        </a:p>
      </dgm:t>
    </dgm:pt>
    <dgm:pt modelId="{F4604FCF-E755-4345-8666-75C34EE4F93A}">
      <dgm:prSet phldrT="[Text]" phldr="1"/>
      <dgm:spPr/>
      <dgm:t>
        <a:bodyPr/>
        <a:lstStyle/>
        <a:p>
          <a:endParaRPr lang="en-PK"/>
        </a:p>
      </dgm:t>
    </dgm:pt>
    <dgm:pt modelId="{45454778-49E2-4DAB-B528-7214F285628C}" type="parTrans" cxnId="{C4173427-E977-4E5D-9F77-FA6FEEB7EEAF}">
      <dgm:prSet/>
      <dgm:spPr/>
      <dgm:t>
        <a:bodyPr/>
        <a:lstStyle/>
        <a:p>
          <a:endParaRPr lang="en-PK"/>
        </a:p>
      </dgm:t>
    </dgm:pt>
    <dgm:pt modelId="{236292EB-E4A8-4524-8A48-A2BBF4D1D012}" type="sibTrans" cxnId="{C4173427-E977-4E5D-9F77-FA6FEEB7EEAF}">
      <dgm:prSet/>
      <dgm:spPr/>
      <dgm:t>
        <a:bodyPr/>
        <a:lstStyle/>
        <a:p>
          <a:endParaRPr lang="en-PK"/>
        </a:p>
      </dgm:t>
    </dgm:pt>
    <dgm:pt modelId="{F4058FF9-CBE8-41FA-9A67-1DD57DF4919B}" type="pres">
      <dgm:prSet presAssocID="{1C1C6D97-13CF-4CF3-8C53-992003F70EB3}" presName="diagram" presStyleCnt="0">
        <dgm:presLayoutVars>
          <dgm:chPref val="1"/>
          <dgm:dir/>
          <dgm:animOne val="branch"/>
          <dgm:animLvl val="lvl"/>
          <dgm:resizeHandles val="exact"/>
        </dgm:presLayoutVars>
      </dgm:prSet>
      <dgm:spPr/>
    </dgm:pt>
    <dgm:pt modelId="{2CAD75CD-3CF2-42A6-959D-58F0941087F5}" type="pres">
      <dgm:prSet presAssocID="{246B3E43-2879-4751-9F1B-8C7F2647F662}" presName="root1" presStyleCnt="0"/>
      <dgm:spPr/>
    </dgm:pt>
    <dgm:pt modelId="{97303D26-CB0C-45F9-A9F3-0C3C2EEF575F}" type="pres">
      <dgm:prSet presAssocID="{246B3E43-2879-4751-9F1B-8C7F2647F662}" presName="LevelOneTextNode" presStyleLbl="node0" presStyleIdx="0" presStyleCnt="1">
        <dgm:presLayoutVars>
          <dgm:chPref val="3"/>
        </dgm:presLayoutVars>
      </dgm:prSet>
      <dgm:spPr/>
    </dgm:pt>
    <dgm:pt modelId="{86C5E4CE-D1A4-4B01-B591-E421A89FE1CB}" type="pres">
      <dgm:prSet presAssocID="{246B3E43-2879-4751-9F1B-8C7F2647F662}" presName="level2hierChild" presStyleCnt="0"/>
      <dgm:spPr/>
    </dgm:pt>
    <dgm:pt modelId="{C3164427-EAFF-4074-B904-2AD112772788}" type="pres">
      <dgm:prSet presAssocID="{D097DDD1-7384-43C1-ADA3-2CBF0BD59BE8}" presName="conn2-1" presStyleLbl="parChTrans1D2" presStyleIdx="0" presStyleCnt="2"/>
      <dgm:spPr/>
    </dgm:pt>
    <dgm:pt modelId="{D426FD9B-A0F7-4000-9B42-6CF13C9AB5A3}" type="pres">
      <dgm:prSet presAssocID="{D097DDD1-7384-43C1-ADA3-2CBF0BD59BE8}" presName="connTx" presStyleLbl="parChTrans1D2" presStyleIdx="0" presStyleCnt="2"/>
      <dgm:spPr/>
    </dgm:pt>
    <dgm:pt modelId="{93877E06-3DCB-41F3-95E3-1639D446E5CC}" type="pres">
      <dgm:prSet presAssocID="{D415BF7A-8381-459F-8637-57700D8F4454}" presName="root2" presStyleCnt="0"/>
      <dgm:spPr/>
    </dgm:pt>
    <dgm:pt modelId="{2B3B352C-6DB1-45C9-80D1-4CFFC54C4E29}" type="pres">
      <dgm:prSet presAssocID="{D415BF7A-8381-459F-8637-57700D8F4454}" presName="LevelTwoTextNode" presStyleLbl="node2" presStyleIdx="0" presStyleCnt="2">
        <dgm:presLayoutVars>
          <dgm:chPref val="3"/>
        </dgm:presLayoutVars>
      </dgm:prSet>
      <dgm:spPr/>
    </dgm:pt>
    <dgm:pt modelId="{861726C3-856F-4A97-804C-9EC3C4BB6A06}" type="pres">
      <dgm:prSet presAssocID="{D415BF7A-8381-459F-8637-57700D8F4454}" presName="level3hierChild" presStyleCnt="0"/>
      <dgm:spPr/>
    </dgm:pt>
    <dgm:pt modelId="{AE40CE72-D991-46A6-A3A2-F8FC87AFC1B9}" type="pres">
      <dgm:prSet presAssocID="{69530B87-0697-466B-8090-5C6528742707}" presName="conn2-1" presStyleLbl="parChTrans1D3" presStyleIdx="0" presStyleCnt="3"/>
      <dgm:spPr/>
    </dgm:pt>
    <dgm:pt modelId="{792A8D64-7F1E-4F6C-B72F-7A8E8C3D3E2F}" type="pres">
      <dgm:prSet presAssocID="{69530B87-0697-466B-8090-5C6528742707}" presName="connTx" presStyleLbl="parChTrans1D3" presStyleIdx="0" presStyleCnt="3"/>
      <dgm:spPr/>
    </dgm:pt>
    <dgm:pt modelId="{6CCC1908-E841-4DCF-AC72-46A2F7346399}" type="pres">
      <dgm:prSet presAssocID="{53FE6E88-604E-467A-980F-A3A7F0BD92C8}" presName="root2" presStyleCnt="0"/>
      <dgm:spPr/>
    </dgm:pt>
    <dgm:pt modelId="{F8F83C99-B0EC-4575-900E-6960881B7660}" type="pres">
      <dgm:prSet presAssocID="{53FE6E88-604E-467A-980F-A3A7F0BD92C8}" presName="LevelTwoTextNode" presStyleLbl="node3" presStyleIdx="0" presStyleCnt="3">
        <dgm:presLayoutVars>
          <dgm:chPref val="3"/>
        </dgm:presLayoutVars>
      </dgm:prSet>
      <dgm:spPr/>
    </dgm:pt>
    <dgm:pt modelId="{9DC2975A-0DDE-4AB9-B5F0-ED59FE37280B}" type="pres">
      <dgm:prSet presAssocID="{53FE6E88-604E-467A-980F-A3A7F0BD92C8}" presName="level3hierChild" presStyleCnt="0"/>
      <dgm:spPr/>
    </dgm:pt>
    <dgm:pt modelId="{2CBB7692-12EE-4B87-8F36-B6C7299605A0}" type="pres">
      <dgm:prSet presAssocID="{C2DF6FAD-7D13-4D66-84F6-97A02205A830}" presName="conn2-1" presStyleLbl="parChTrans1D3" presStyleIdx="1" presStyleCnt="3"/>
      <dgm:spPr/>
    </dgm:pt>
    <dgm:pt modelId="{548474E7-B496-4437-A800-4CB51232F3B5}" type="pres">
      <dgm:prSet presAssocID="{C2DF6FAD-7D13-4D66-84F6-97A02205A830}" presName="connTx" presStyleLbl="parChTrans1D3" presStyleIdx="1" presStyleCnt="3"/>
      <dgm:spPr/>
    </dgm:pt>
    <dgm:pt modelId="{BFC7270D-D117-4797-9E72-2AC65A7DC57E}" type="pres">
      <dgm:prSet presAssocID="{BD00081E-E54F-4DF9-B701-6717BD06B626}" presName="root2" presStyleCnt="0"/>
      <dgm:spPr/>
    </dgm:pt>
    <dgm:pt modelId="{1AEC70A2-1033-487E-876E-A35A04DD4532}" type="pres">
      <dgm:prSet presAssocID="{BD00081E-E54F-4DF9-B701-6717BD06B626}" presName="LevelTwoTextNode" presStyleLbl="node3" presStyleIdx="1" presStyleCnt="3">
        <dgm:presLayoutVars>
          <dgm:chPref val="3"/>
        </dgm:presLayoutVars>
      </dgm:prSet>
      <dgm:spPr/>
    </dgm:pt>
    <dgm:pt modelId="{595BABC7-9B80-4B37-9C5D-8A94DA8F9DE6}" type="pres">
      <dgm:prSet presAssocID="{BD00081E-E54F-4DF9-B701-6717BD06B626}" presName="level3hierChild" presStyleCnt="0"/>
      <dgm:spPr/>
    </dgm:pt>
    <dgm:pt modelId="{6111200B-9D0E-45F7-A70E-2DC3DDEBC1CD}" type="pres">
      <dgm:prSet presAssocID="{2C12C16A-6AD5-482A-ADA3-99F299C4D6F8}" presName="conn2-1" presStyleLbl="parChTrans1D2" presStyleIdx="1" presStyleCnt="2"/>
      <dgm:spPr/>
    </dgm:pt>
    <dgm:pt modelId="{CE152D66-BB90-4263-8639-91FF3E770A18}" type="pres">
      <dgm:prSet presAssocID="{2C12C16A-6AD5-482A-ADA3-99F299C4D6F8}" presName="connTx" presStyleLbl="parChTrans1D2" presStyleIdx="1" presStyleCnt="2"/>
      <dgm:spPr/>
    </dgm:pt>
    <dgm:pt modelId="{CC12B219-8112-4230-8E61-60B25872694A}" type="pres">
      <dgm:prSet presAssocID="{91F2F303-F21E-4CEA-AB95-B4708E523D17}" presName="root2" presStyleCnt="0"/>
      <dgm:spPr/>
    </dgm:pt>
    <dgm:pt modelId="{63030F20-3CD6-4E49-B923-5675D9D0DF47}" type="pres">
      <dgm:prSet presAssocID="{91F2F303-F21E-4CEA-AB95-B4708E523D17}" presName="LevelTwoTextNode" presStyleLbl="node2" presStyleIdx="1" presStyleCnt="2">
        <dgm:presLayoutVars>
          <dgm:chPref val="3"/>
        </dgm:presLayoutVars>
      </dgm:prSet>
      <dgm:spPr/>
    </dgm:pt>
    <dgm:pt modelId="{05925278-510A-4965-AD60-91F67789EE1E}" type="pres">
      <dgm:prSet presAssocID="{91F2F303-F21E-4CEA-AB95-B4708E523D17}" presName="level3hierChild" presStyleCnt="0"/>
      <dgm:spPr/>
    </dgm:pt>
    <dgm:pt modelId="{115E6DD9-34A4-47EB-83BB-E8B88A3044D0}" type="pres">
      <dgm:prSet presAssocID="{45454778-49E2-4DAB-B528-7214F285628C}" presName="conn2-1" presStyleLbl="parChTrans1D3" presStyleIdx="2" presStyleCnt="3"/>
      <dgm:spPr/>
    </dgm:pt>
    <dgm:pt modelId="{F943F952-3190-49C3-B87B-973B2CC04BF2}" type="pres">
      <dgm:prSet presAssocID="{45454778-49E2-4DAB-B528-7214F285628C}" presName="connTx" presStyleLbl="parChTrans1D3" presStyleIdx="2" presStyleCnt="3"/>
      <dgm:spPr/>
    </dgm:pt>
    <dgm:pt modelId="{C764C9DF-4D39-4730-879B-C0F3D6D8D277}" type="pres">
      <dgm:prSet presAssocID="{F4604FCF-E755-4345-8666-75C34EE4F93A}" presName="root2" presStyleCnt="0"/>
      <dgm:spPr/>
    </dgm:pt>
    <dgm:pt modelId="{13F68431-D71F-4472-9CD2-C84F040A1D7B}" type="pres">
      <dgm:prSet presAssocID="{F4604FCF-E755-4345-8666-75C34EE4F93A}" presName="LevelTwoTextNode" presStyleLbl="node3" presStyleIdx="2" presStyleCnt="3">
        <dgm:presLayoutVars>
          <dgm:chPref val="3"/>
        </dgm:presLayoutVars>
      </dgm:prSet>
      <dgm:spPr/>
    </dgm:pt>
    <dgm:pt modelId="{69956227-102F-43B8-89ED-9F0A34CAD2BA}" type="pres">
      <dgm:prSet presAssocID="{F4604FCF-E755-4345-8666-75C34EE4F93A}" presName="level3hierChild" presStyleCnt="0"/>
      <dgm:spPr/>
    </dgm:pt>
  </dgm:ptLst>
  <dgm:cxnLst>
    <dgm:cxn modelId="{0BBB5E11-CAC8-474C-9542-878989361713}" type="presOf" srcId="{69530B87-0697-466B-8090-5C6528742707}" destId="{792A8D64-7F1E-4F6C-B72F-7A8E8C3D3E2F}" srcOrd="1" destOrd="0" presId="urn:microsoft.com/office/officeart/2005/8/layout/hierarchy2"/>
    <dgm:cxn modelId="{F3DEEC16-7906-438A-A0B7-C1378B2F7115}" srcId="{1C1C6D97-13CF-4CF3-8C53-992003F70EB3}" destId="{246B3E43-2879-4751-9F1B-8C7F2647F662}" srcOrd="0" destOrd="0" parTransId="{823927F2-A357-446C-90B4-ED78186EF379}" sibTransId="{FF4FAF7D-47C3-4523-A328-A733E020D67A}"/>
    <dgm:cxn modelId="{2993811B-7420-4FE0-8DBD-869CE00F6459}" srcId="{D415BF7A-8381-459F-8637-57700D8F4454}" destId="{53FE6E88-604E-467A-980F-A3A7F0BD92C8}" srcOrd="0" destOrd="0" parTransId="{69530B87-0697-466B-8090-5C6528742707}" sibTransId="{EEBB6391-64BF-4F3E-BAF4-D491BFAA1C05}"/>
    <dgm:cxn modelId="{51A0CD1E-9311-4F38-9C8B-0E489FF07BE4}" type="presOf" srcId="{C2DF6FAD-7D13-4D66-84F6-97A02205A830}" destId="{2CBB7692-12EE-4B87-8F36-B6C7299605A0}" srcOrd="0" destOrd="0" presId="urn:microsoft.com/office/officeart/2005/8/layout/hierarchy2"/>
    <dgm:cxn modelId="{C4173427-E977-4E5D-9F77-FA6FEEB7EEAF}" srcId="{91F2F303-F21E-4CEA-AB95-B4708E523D17}" destId="{F4604FCF-E755-4345-8666-75C34EE4F93A}" srcOrd="0" destOrd="0" parTransId="{45454778-49E2-4DAB-B528-7214F285628C}" sibTransId="{236292EB-E4A8-4524-8A48-A2BBF4D1D012}"/>
    <dgm:cxn modelId="{0BFC792F-763D-4BCC-8580-308A37E8BA4D}" srcId="{246B3E43-2879-4751-9F1B-8C7F2647F662}" destId="{D415BF7A-8381-459F-8637-57700D8F4454}" srcOrd="0" destOrd="0" parTransId="{D097DDD1-7384-43C1-ADA3-2CBF0BD59BE8}" sibTransId="{25656284-AA87-4B1D-A098-D9D9425C1419}"/>
    <dgm:cxn modelId="{DF9B0C39-8948-4024-8697-86D67CB79EF8}" type="presOf" srcId="{D415BF7A-8381-459F-8637-57700D8F4454}" destId="{2B3B352C-6DB1-45C9-80D1-4CFFC54C4E29}" srcOrd="0" destOrd="0" presId="urn:microsoft.com/office/officeart/2005/8/layout/hierarchy2"/>
    <dgm:cxn modelId="{72EB713E-BEDF-45AB-9F21-55B153F9FF22}" srcId="{D415BF7A-8381-459F-8637-57700D8F4454}" destId="{BD00081E-E54F-4DF9-B701-6717BD06B626}" srcOrd="1" destOrd="0" parTransId="{C2DF6FAD-7D13-4D66-84F6-97A02205A830}" sibTransId="{52A886B9-005E-4582-A3D1-D7C99EF6F1B0}"/>
    <dgm:cxn modelId="{E0DB9140-C1E2-40E4-9B91-F4B310A22089}" type="presOf" srcId="{2C12C16A-6AD5-482A-ADA3-99F299C4D6F8}" destId="{CE152D66-BB90-4263-8639-91FF3E770A18}" srcOrd="1" destOrd="0" presId="urn:microsoft.com/office/officeart/2005/8/layout/hierarchy2"/>
    <dgm:cxn modelId="{D907BD64-C142-4E2E-97F9-4F393694228C}" type="presOf" srcId="{F4604FCF-E755-4345-8666-75C34EE4F93A}" destId="{13F68431-D71F-4472-9CD2-C84F040A1D7B}" srcOrd="0" destOrd="0" presId="urn:microsoft.com/office/officeart/2005/8/layout/hierarchy2"/>
    <dgm:cxn modelId="{AFD3864C-C6CE-4956-8733-646CF5F6086B}" srcId="{246B3E43-2879-4751-9F1B-8C7F2647F662}" destId="{91F2F303-F21E-4CEA-AB95-B4708E523D17}" srcOrd="1" destOrd="0" parTransId="{2C12C16A-6AD5-482A-ADA3-99F299C4D6F8}" sibTransId="{FCE2D87E-EE86-4287-BD48-9F2D038E3093}"/>
    <dgm:cxn modelId="{3F504E82-6C7C-4A1D-A64E-D97C0480B38C}" type="presOf" srcId="{D097DDD1-7384-43C1-ADA3-2CBF0BD59BE8}" destId="{D426FD9B-A0F7-4000-9B42-6CF13C9AB5A3}" srcOrd="1" destOrd="0" presId="urn:microsoft.com/office/officeart/2005/8/layout/hierarchy2"/>
    <dgm:cxn modelId="{92364DA3-A68F-4F5B-AE0B-8126E7042AF2}" type="presOf" srcId="{246B3E43-2879-4751-9F1B-8C7F2647F662}" destId="{97303D26-CB0C-45F9-A9F3-0C3C2EEF575F}" srcOrd="0" destOrd="0" presId="urn:microsoft.com/office/officeart/2005/8/layout/hierarchy2"/>
    <dgm:cxn modelId="{916F43AD-F8B0-4434-AEBA-F5F5BC20E58F}" type="presOf" srcId="{91F2F303-F21E-4CEA-AB95-B4708E523D17}" destId="{63030F20-3CD6-4E49-B923-5675D9D0DF47}" srcOrd="0" destOrd="0" presId="urn:microsoft.com/office/officeart/2005/8/layout/hierarchy2"/>
    <dgm:cxn modelId="{6AEBA1AD-210A-4B62-BF3A-16729B507B90}" type="presOf" srcId="{2C12C16A-6AD5-482A-ADA3-99F299C4D6F8}" destId="{6111200B-9D0E-45F7-A70E-2DC3DDEBC1CD}" srcOrd="0" destOrd="0" presId="urn:microsoft.com/office/officeart/2005/8/layout/hierarchy2"/>
    <dgm:cxn modelId="{53E8F2AF-0257-497D-97E1-1E9FC81AFFAD}" type="presOf" srcId="{69530B87-0697-466B-8090-5C6528742707}" destId="{AE40CE72-D991-46A6-A3A2-F8FC87AFC1B9}" srcOrd="0" destOrd="0" presId="urn:microsoft.com/office/officeart/2005/8/layout/hierarchy2"/>
    <dgm:cxn modelId="{9DDDD7C3-8F08-45DB-A74C-5C6E68C4C56C}" type="presOf" srcId="{1C1C6D97-13CF-4CF3-8C53-992003F70EB3}" destId="{F4058FF9-CBE8-41FA-9A67-1DD57DF4919B}" srcOrd="0" destOrd="0" presId="urn:microsoft.com/office/officeart/2005/8/layout/hierarchy2"/>
    <dgm:cxn modelId="{6C56CBC9-C579-4CAE-8314-D088547FE65D}" type="presOf" srcId="{BD00081E-E54F-4DF9-B701-6717BD06B626}" destId="{1AEC70A2-1033-487E-876E-A35A04DD4532}" srcOrd="0" destOrd="0" presId="urn:microsoft.com/office/officeart/2005/8/layout/hierarchy2"/>
    <dgm:cxn modelId="{347FB0CF-9F6D-4CE4-A244-FC0D587CF064}" type="presOf" srcId="{C2DF6FAD-7D13-4D66-84F6-97A02205A830}" destId="{548474E7-B496-4437-A800-4CB51232F3B5}" srcOrd="1" destOrd="0" presId="urn:microsoft.com/office/officeart/2005/8/layout/hierarchy2"/>
    <dgm:cxn modelId="{D50019DF-0A0A-41A3-BB82-49A51D89208D}" type="presOf" srcId="{45454778-49E2-4DAB-B528-7214F285628C}" destId="{115E6DD9-34A4-47EB-83BB-E8B88A3044D0}" srcOrd="0" destOrd="0" presId="urn:microsoft.com/office/officeart/2005/8/layout/hierarchy2"/>
    <dgm:cxn modelId="{F86DC0EA-0DEA-48E3-BF30-FDBA187DFD40}" type="presOf" srcId="{45454778-49E2-4DAB-B528-7214F285628C}" destId="{F943F952-3190-49C3-B87B-973B2CC04BF2}" srcOrd="1" destOrd="0" presId="urn:microsoft.com/office/officeart/2005/8/layout/hierarchy2"/>
    <dgm:cxn modelId="{FF8D31F2-4D83-47ED-820D-06677ED3829A}" type="presOf" srcId="{53FE6E88-604E-467A-980F-A3A7F0BD92C8}" destId="{F8F83C99-B0EC-4575-900E-6960881B7660}" srcOrd="0" destOrd="0" presId="urn:microsoft.com/office/officeart/2005/8/layout/hierarchy2"/>
    <dgm:cxn modelId="{775531F6-A424-44E5-BE2A-0A562397F13B}" type="presOf" srcId="{D097DDD1-7384-43C1-ADA3-2CBF0BD59BE8}" destId="{C3164427-EAFF-4074-B904-2AD112772788}" srcOrd="0" destOrd="0" presId="urn:microsoft.com/office/officeart/2005/8/layout/hierarchy2"/>
    <dgm:cxn modelId="{DBEA4FCF-4B67-4C87-9E7F-D8753DD1AF69}" type="presParOf" srcId="{F4058FF9-CBE8-41FA-9A67-1DD57DF4919B}" destId="{2CAD75CD-3CF2-42A6-959D-58F0941087F5}" srcOrd="0" destOrd="0" presId="urn:microsoft.com/office/officeart/2005/8/layout/hierarchy2"/>
    <dgm:cxn modelId="{09360F83-68EE-4FD8-B655-2D6EB26DED50}" type="presParOf" srcId="{2CAD75CD-3CF2-42A6-959D-58F0941087F5}" destId="{97303D26-CB0C-45F9-A9F3-0C3C2EEF575F}" srcOrd="0" destOrd="0" presId="urn:microsoft.com/office/officeart/2005/8/layout/hierarchy2"/>
    <dgm:cxn modelId="{12656853-69D1-4E3E-92E3-992E1A0C6BC0}" type="presParOf" srcId="{2CAD75CD-3CF2-42A6-959D-58F0941087F5}" destId="{86C5E4CE-D1A4-4B01-B591-E421A89FE1CB}" srcOrd="1" destOrd="0" presId="urn:microsoft.com/office/officeart/2005/8/layout/hierarchy2"/>
    <dgm:cxn modelId="{64626314-176B-4794-9741-684C3D1EF124}" type="presParOf" srcId="{86C5E4CE-D1A4-4B01-B591-E421A89FE1CB}" destId="{C3164427-EAFF-4074-B904-2AD112772788}" srcOrd="0" destOrd="0" presId="urn:microsoft.com/office/officeart/2005/8/layout/hierarchy2"/>
    <dgm:cxn modelId="{A1AF737E-5264-48EB-955D-BA1F99FD4BF3}" type="presParOf" srcId="{C3164427-EAFF-4074-B904-2AD112772788}" destId="{D426FD9B-A0F7-4000-9B42-6CF13C9AB5A3}" srcOrd="0" destOrd="0" presId="urn:microsoft.com/office/officeart/2005/8/layout/hierarchy2"/>
    <dgm:cxn modelId="{37E5CCD3-547B-45C4-A006-41558AE81F9E}" type="presParOf" srcId="{86C5E4CE-D1A4-4B01-B591-E421A89FE1CB}" destId="{93877E06-3DCB-41F3-95E3-1639D446E5CC}" srcOrd="1" destOrd="0" presId="urn:microsoft.com/office/officeart/2005/8/layout/hierarchy2"/>
    <dgm:cxn modelId="{83787FBE-93E9-4B46-9597-FBE261028145}" type="presParOf" srcId="{93877E06-3DCB-41F3-95E3-1639D446E5CC}" destId="{2B3B352C-6DB1-45C9-80D1-4CFFC54C4E29}" srcOrd="0" destOrd="0" presId="urn:microsoft.com/office/officeart/2005/8/layout/hierarchy2"/>
    <dgm:cxn modelId="{7D165943-B3EC-4AFC-894A-AA93B98FD42D}" type="presParOf" srcId="{93877E06-3DCB-41F3-95E3-1639D446E5CC}" destId="{861726C3-856F-4A97-804C-9EC3C4BB6A06}" srcOrd="1" destOrd="0" presId="urn:microsoft.com/office/officeart/2005/8/layout/hierarchy2"/>
    <dgm:cxn modelId="{414A7CFF-F13F-4E65-862A-4B34BA67A5D1}" type="presParOf" srcId="{861726C3-856F-4A97-804C-9EC3C4BB6A06}" destId="{AE40CE72-D991-46A6-A3A2-F8FC87AFC1B9}" srcOrd="0" destOrd="0" presId="urn:microsoft.com/office/officeart/2005/8/layout/hierarchy2"/>
    <dgm:cxn modelId="{11EF3047-CFD3-403E-A162-FEB42217DA66}" type="presParOf" srcId="{AE40CE72-D991-46A6-A3A2-F8FC87AFC1B9}" destId="{792A8D64-7F1E-4F6C-B72F-7A8E8C3D3E2F}" srcOrd="0" destOrd="0" presId="urn:microsoft.com/office/officeart/2005/8/layout/hierarchy2"/>
    <dgm:cxn modelId="{8CE03550-4882-46B2-9E76-A23D6C962746}" type="presParOf" srcId="{861726C3-856F-4A97-804C-9EC3C4BB6A06}" destId="{6CCC1908-E841-4DCF-AC72-46A2F7346399}" srcOrd="1" destOrd="0" presId="urn:microsoft.com/office/officeart/2005/8/layout/hierarchy2"/>
    <dgm:cxn modelId="{66E30D6A-ED90-4F6E-9E1B-D087FBFE67D5}" type="presParOf" srcId="{6CCC1908-E841-4DCF-AC72-46A2F7346399}" destId="{F8F83C99-B0EC-4575-900E-6960881B7660}" srcOrd="0" destOrd="0" presId="urn:microsoft.com/office/officeart/2005/8/layout/hierarchy2"/>
    <dgm:cxn modelId="{C4D00BB5-1E7C-46E1-9CFC-1E40BC2473CC}" type="presParOf" srcId="{6CCC1908-E841-4DCF-AC72-46A2F7346399}" destId="{9DC2975A-0DDE-4AB9-B5F0-ED59FE37280B}" srcOrd="1" destOrd="0" presId="urn:microsoft.com/office/officeart/2005/8/layout/hierarchy2"/>
    <dgm:cxn modelId="{6BD2A45D-CE41-44E2-937C-C832031EE5A9}" type="presParOf" srcId="{861726C3-856F-4A97-804C-9EC3C4BB6A06}" destId="{2CBB7692-12EE-4B87-8F36-B6C7299605A0}" srcOrd="2" destOrd="0" presId="urn:microsoft.com/office/officeart/2005/8/layout/hierarchy2"/>
    <dgm:cxn modelId="{EC512114-A24B-4E64-B287-47205FC478EC}" type="presParOf" srcId="{2CBB7692-12EE-4B87-8F36-B6C7299605A0}" destId="{548474E7-B496-4437-A800-4CB51232F3B5}" srcOrd="0" destOrd="0" presId="urn:microsoft.com/office/officeart/2005/8/layout/hierarchy2"/>
    <dgm:cxn modelId="{FE636F2C-F9B6-4668-842B-C9AE919FEF66}" type="presParOf" srcId="{861726C3-856F-4A97-804C-9EC3C4BB6A06}" destId="{BFC7270D-D117-4797-9E72-2AC65A7DC57E}" srcOrd="3" destOrd="0" presId="urn:microsoft.com/office/officeart/2005/8/layout/hierarchy2"/>
    <dgm:cxn modelId="{11C387E5-2F56-4F4E-8422-8792D1FA97B9}" type="presParOf" srcId="{BFC7270D-D117-4797-9E72-2AC65A7DC57E}" destId="{1AEC70A2-1033-487E-876E-A35A04DD4532}" srcOrd="0" destOrd="0" presId="urn:microsoft.com/office/officeart/2005/8/layout/hierarchy2"/>
    <dgm:cxn modelId="{2677AD0B-7001-47DE-82CC-9D2ADB27C149}" type="presParOf" srcId="{BFC7270D-D117-4797-9E72-2AC65A7DC57E}" destId="{595BABC7-9B80-4B37-9C5D-8A94DA8F9DE6}" srcOrd="1" destOrd="0" presId="urn:microsoft.com/office/officeart/2005/8/layout/hierarchy2"/>
    <dgm:cxn modelId="{2C369F1B-9235-4A7D-9972-6CA3BDBFCDF6}" type="presParOf" srcId="{86C5E4CE-D1A4-4B01-B591-E421A89FE1CB}" destId="{6111200B-9D0E-45F7-A70E-2DC3DDEBC1CD}" srcOrd="2" destOrd="0" presId="urn:microsoft.com/office/officeart/2005/8/layout/hierarchy2"/>
    <dgm:cxn modelId="{7844FD4B-EDDF-4F37-A8D4-A3DFC8479523}" type="presParOf" srcId="{6111200B-9D0E-45F7-A70E-2DC3DDEBC1CD}" destId="{CE152D66-BB90-4263-8639-91FF3E770A18}" srcOrd="0" destOrd="0" presId="urn:microsoft.com/office/officeart/2005/8/layout/hierarchy2"/>
    <dgm:cxn modelId="{DEACCB7C-1DDE-4455-BA1C-0D6A5E59976D}" type="presParOf" srcId="{86C5E4CE-D1A4-4B01-B591-E421A89FE1CB}" destId="{CC12B219-8112-4230-8E61-60B25872694A}" srcOrd="3" destOrd="0" presId="urn:microsoft.com/office/officeart/2005/8/layout/hierarchy2"/>
    <dgm:cxn modelId="{5BCF50CC-8156-4283-A503-9649F961295D}" type="presParOf" srcId="{CC12B219-8112-4230-8E61-60B25872694A}" destId="{63030F20-3CD6-4E49-B923-5675D9D0DF47}" srcOrd="0" destOrd="0" presId="urn:microsoft.com/office/officeart/2005/8/layout/hierarchy2"/>
    <dgm:cxn modelId="{042F5E98-409E-4525-9087-32523EDE6FBA}" type="presParOf" srcId="{CC12B219-8112-4230-8E61-60B25872694A}" destId="{05925278-510A-4965-AD60-91F67789EE1E}" srcOrd="1" destOrd="0" presId="urn:microsoft.com/office/officeart/2005/8/layout/hierarchy2"/>
    <dgm:cxn modelId="{3315FAB6-BA87-4C59-AE4B-E3C6FF24DEB4}" type="presParOf" srcId="{05925278-510A-4965-AD60-91F67789EE1E}" destId="{115E6DD9-34A4-47EB-83BB-E8B88A3044D0}" srcOrd="0" destOrd="0" presId="urn:microsoft.com/office/officeart/2005/8/layout/hierarchy2"/>
    <dgm:cxn modelId="{B473B497-0C3A-42BC-B8AF-B12525174284}" type="presParOf" srcId="{115E6DD9-34A4-47EB-83BB-E8B88A3044D0}" destId="{F943F952-3190-49C3-B87B-973B2CC04BF2}" srcOrd="0" destOrd="0" presId="urn:microsoft.com/office/officeart/2005/8/layout/hierarchy2"/>
    <dgm:cxn modelId="{D2DFA13D-DA79-497B-B3A2-D2B90EBA88C3}" type="presParOf" srcId="{05925278-510A-4965-AD60-91F67789EE1E}" destId="{C764C9DF-4D39-4730-879B-C0F3D6D8D277}" srcOrd="1" destOrd="0" presId="urn:microsoft.com/office/officeart/2005/8/layout/hierarchy2"/>
    <dgm:cxn modelId="{5F1F02EC-9639-42AE-BE27-C449E4136DDB}" type="presParOf" srcId="{C764C9DF-4D39-4730-879B-C0F3D6D8D277}" destId="{13F68431-D71F-4472-9CD2-C84F040A1D7B}" srcOrd="0" destOrd="0" presId="urn:microsoft.com/office/officeart/2005/8/layout/hierarchy2"/>
    <dgm:cxn modelId="{FFE06422-9265-4F68-BD95-F937C51E11CB}" type="presParOf" srcId="{C764C9DF-4D39-4730-879B-C0F3D6D8D277}" destId="{69956227-102F-43B8-89ED-9F0A34CAD2B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1C1C6D97-13CF-4CF3-8C53-992003F70EB3}" type="doc">
      <dgm:prSet loTypeId="urn:microsoft.com/office/officeart/2005/8/layout/hierarchy2" loCatId="hierarchy" qsTypeId="urn:microsoft.com/office/officeart/2005/8/quickstyle/simple1" qsCatId="simple" csTypeId="urn:microsoft.com/office/officeart/2005/8/colors/colorful2" csCatId="colorful" phldr="0"/>
      <dgm:spPr/>
      <dgm:t>
        <a:bodyPr/>
        <a:lstStyle/>
        <a:p>
          <a:endParaRPr lang="en-PK"/>
        </a:p>
      </dgm:t>
    </dgm:pt>
    <dgm:pt modelId="{246B3E43-2879-4751-9F1B-8C7F2647F662}">
      <dgm:prSet phldrT="[Text]" phldr="1"/>
      <dgm:spPr/>
      <dgm:t>
        <a:bodyPr/>
        <a:lstStyle/>
        <a:p>
          <a:endParaRPr lang="en-PK"/>
        </a:p>
      </dgm:t>
    </dgm:pt>
    <dgm:pt modelId="{823927F2-A357-446C-90B4-ED78186EF379}" type="parTrans" cxnId="{F3DEEC16-7906-438A-A0B7-C1378B2F7115}">
      <dgm:prSet/>
      <dgm:spPr/>
      <dgm:t>
        <a:bodyPr/>
        <a:lstStyle/>
        <a:p>
          <a:endParaRPr lang="en-PK"/>
        </a:p>
      </dgm:t>
    </dgm:pt>
    <dgm:pt modelId="{FF4FAF7D-47C3-4523-A328-A733E020D67A}" type="sibTrans" cxnId="{F3DEEC16-7906-438A-A0B7-C1378B2F7115}">
      <dgm:prSet/>
      <dgm:spPr/>
      <dgm:t>
        <a:bodyPr/>
        <a:lstStyle/>
        <a:p>
          <a:endParaRPr lang="en-PK"/>
        </a:p>
      </dgm:t>
    </dgm:pt>
    <dgm:pt modelId="{D415BF7A-8381-459F-8637-57700D8F4454}">
      <dgm:prSet phldrT="[Text]" phldr="1"/>
      <dgm:spPr/>
      <dgm:t>
        <a:bodyPr/>
        <a:lstStyle/>
        <a:p>
          <a:endParaRPr lang="en-PK"/>
        </a:p>
      </dgm:t>
    </dgm:pt>
    <dgm:pt modelId="{D097DDD1-7384-43C1-ADA3-2CBF0BD59BE8}" type="parTrans" cxnId="{0BFC792F-763D-4BCC-8580-308A37E8BA4D}">
      <dgm:prSet/>
      <dgm:spPr/>
      <dgm:t>
        <a:bodyPr/>
        <a:lstStyle/>
        <a:p>
          <a:endParaRPr lang="en-PK"/>
        </a:p>
      </dgm:t>
    </dgm:pt>
    <dgm:pt modelId="{25656284-AA87-4B1D-A098-D9D9425C1419}" type="sibTrans" cxnId="{0BFC792F-763D-4BCC-8580-308A37E8BA4D}">
      <dgm:prSet/>
      <dgm:spPr/>
      <dgm:t>
        <a:bodyPr/>
        <a:lstStyle/>
        <a:p>
          <a:endParaRPr lang="en-PK"/>
        </a:p>
      </dgm:t>
    </dgm:pt>
    <dgm:pt modelId="{53FE6E88-604E-467A-980F-A3A7F0BD92C8}">
      <dgm:prSet phldrT="[Text]" phldr="1"/>
      <dgm:spPr/>
      <dgm:t>
        <a:bodyPr/>
        <a:lstStyle/>
        <a:p>
          <a:endParaRPr lang="en-PK"/>
        </a:p>
      </dgm:t>
    </dgm:pt>
    <dgm:pt modelId="{69530B87-0697-466B-8090-5C6528742707}" type="parTrans" cxnId="{2993811B-7420-4FE0-8DBD-869CE00F6459}">
      <dgm:prSet/>
      <dgm:spPr/>
      <dgm:t>
        <a:bodyPr/>
        <a:lstStyle/>
        <a:p>
          <a:endParaRPr lang="en-PK"/>
        </a:p>
      </dgm:t>
    </dgm:pt>
    <dgm:pt modelId="{EEBB6391-64BF-4F3E-BAF4-D491BFAA1C05}" type="sibTrans" cxnId="{2993811B-7420-4FE0-8DBD-869CE00F6459}">
      <dgm:prSet/>
      <dgm:spPr/>
      <dgm:t>
        <a:bodyPr/>
        <a:lstStyle/>
        <a:p>
          <a:endParaRPr lang="en-PK"/>
        </a:p>
      </dgm:t>
    </dgm:pt>
    <dgm:pt modelId="{BD00081E-E54F-4DF9-B701-6717BD06B626}">
      <dgm:prSet phldrT="[Text]" phldr="1"/>
      <dgm:spPr/>
      <dgm:t>
        <a:bodyPr/>
        <a:lstStyle/>
        <a:p>
          <a:endParaRPr lang="en-PK"/>
        </a:p>
      </dgm:t>
    </dgm:pt>
    <dgm:pt modelId="{C2DF6FAD-7D13-4D66-84F6-97A02205A830}" type="parTrans" cxnId="{72EB713E-BEDF-45AB-9F21-55B153F9FF22}">
      <dgm:prSet/>
      <dgm:spPr/>
      <dgm:t>
        <a:bodyPr/>
        <a:lstStyle/>
        <a:p>
          <a:endParaRPr lang="en-PK"/>
        </a:p>
      </dgm:t>
    </dgm:pt>
    <dgm:pt modelId="{52A886B9-005E-4582-A3D1-D7C99EF6F1B0}" type="sibTrans" cxnId="{72EB713E-BEDF-45AB-9F21-55B153F9FF22}">
      <dgm:prSet/>
      <dgm:spPr/>
      <dgm:t>
        <a:bodyPr/>
        <a:lstStyle/>
        <a:p>
          <a:endParaRPr lang="en-PK"/>
        </a:p>
      </dgm:t>
    </dgm:pt>
    <dgm:pt modelId="{91F2F303-F21E-4CEA-AB95-B4708E523D17}">
      <dgm:prSet phldrT="[Text]" phldr="1"/>
      <dgm:spPr/>
      <dgm:t>
        <a:bodyPr/>
        <a:lstStyle/>
        <a:p>
          <a:endParaRPr lang="en-PK"/>
        </a:p>
      </dgm:t>
    </dgm:pt>
    <dgm:pt modelId="{2C12C16A-6AD5-482A-ADA3-99F299C4D6F8}" type="parTrans" cxnId="{AFD3864C-C6CE-4956-8733-646CF5F6086B}">
      <dgm:prSet/>
      <dgm:spPr/>
      <dgm:t>
        <a:bodyPr/>
        <a:lstStyle/>
        <a:p>
          <a:endParaRPr lang="en-PK"/>
        </a:p>
      </dgm:t>
    </dgm:pt>
    <dgm:pt modelId="{FCE2D87E-EE86-4287-BD48-9F2D038E3093}" type="sibTrans" cxnId="{AFD3864C-C6CE-4956-8733-646CF5F6086B}">
      <dgm:prSet/>
      <dgm:spPr/>
      <dgm:t>
        <a:bodyPr/>
        <a:lstStyle/>
        <a:p>
          <a:endParaRPr lang="en-PK"/>
        </a:p>
      </dgm:t>
    </dgm:pt>
    <dgm:pt modelId="{F4604FCF-E755-4345-8666-75C34EE4F93A}">
      <dgm:prSet phldrT="[Text]" phldr="1"/>
      <dgm:spPr/>
      <dgm:t>
        <a:bodyPr/>
        <a:lstStyle/>
        <a:p>
          <a:endParaRPr lang="en-PK"/>
        </a:p>
      </dgm:t>
    </dgm:pt>
    <dgm:pt modelId="{45454778-49E2-4DAB-B528-7214F285628C}" type="parTrans" cxnId="{C4173427-E977-4E5D-9F77-FA6FEEB7EEAF}">
      <dgm:prSet/>
      <dgm:spPr/>
      <dgm:t>
        <a:bodyPr/>
        <a:lstStyle/>
        <a:p>
          <a:endParaRPr lang="en-PK"/>
        </a:p>
      </dgm:t>
    </dgm:pt>
    <dgm:pt modelId="{236292EB-E4A8-4524-8A48-A2BBF4D1D012}" type="sibTrans" cxnId="{C4173427-E977-4E5D-9F77-FA6FEEB7EEAF}">
      <dgm:prSet/>
      <dgm:spPr/>
      <dgm:t>
        <a:bodyPr/>
        <a:lstStyle/>
        <a:p>
          <a:endParaRPr lang="en-PK"/>
        </a:p>
      </dgm:t>
    </dgm:pt>
    <dgm:pt modelId="{F4058FF9-CBE8-41FA-9A67-1DD57DF4919B}" type="pres">
      <dgm:prSet presAssocID="{1C1C6D97-13CF-4CF3-8C53-992003F70EB3}" presName="diagram" presStyleCnt="0">
        <dgm:presLayoutVars>
          <dgm:chPref val="1"/>
          <dgm:dir/>
          <dgm:animOne val="branch"/>
          <dgm:animLvl val="lvl"/>
          <dgm:resizeHandles val="exact"/>
        </dgm:presLayoutVars>
      </dgm:prSet>
      <dgm:spPr/>
    </dgm:pt>
    <dgm:pt modelId="{2CAD75CD-3CF2-42A6-959D-58F0941087F5}" type="pres">
      <dgm:prSet presAssocID="{246B3E43-2879-4751-9F1B-8C7F2647F662}" presName="root1" presStyleCnt="0"/>
      <dgm:spPr/>
    </dgm:pt>
    <dgm:pt modelId="{97303D26-CB0C-45F9-A9F3-0C3C2EEF575F}" type="pres">
      <dgm:prSet presAssocID="{246B3E43-2879-4751-9F1B-8C7F2647F662}" presName="LevelOneTextNode" presStyleLbl="node0" presStyleIdx="0" presStyleCnt="1">
        <dgm:presLayoutVars>
          <dgm:chPref val="3"/>
        </dgm:presLayoutVars>
      </dgm:prSet>
      <dgm:spPr/>
    </dgm:pt>
    <dgm:pt modelId="{86C5E4CE-D1A4-4B01-B591-E421A89FE1CB}" type="pres">
      <dgm:prSet presAssocID="{246B3E43-2879-4751-9F1B-8C7F2647F662}" presName="level2hierChild" presStyleCnt="0"/>
      <dgm:spPr/>
    </dgm:pt>
    <dgm:pt modelId="{C3164427-EAFF-4074-B904-2AD112772788}" type="pres">
      <dgm:prSet presAssocID="{D097DDD1-7384-43C1-ADA3-2CBF0BD59BE8}" presName="conn2-1" presStyleLbl="parChTrans1D2" presStyleIdx="0" presStyleCnt="2"/>
      <dgm:spPr/>
    </dgm:pt>
    <dgm:pt modelId="{D426FD9B-A0F7-4000-9B42-6CF13C9AB5A3}" type="pres">
      <dgm:prSet presAssocID="{D097DDD1-7384-43C1-ADA3-2CBF0BD59BE8}" presName="connTx" presStyleLbl="parChTrans1D2" presStyleIdx="0" presStyleCnt="2"/>
      <dgm:spPr/>
    </dgm:pt>
    <dgm:pt modelId="{93877E06-3DCB-41F3-95E3-1639D446E5CC}" type="pres">
      <dgm:prSet presAssocID="{D415BF7A-8381-459F-8637-57700D8F4454}" presName="root2" presStyleCnt="0"/>
      <dgm:spPr/>
    </dgm:pt>
    <dgm:pt modelId="{2B3B352C-6DB1-45C9-80D1-4CFFC54C4E29}" type="pres">
      <dgm:prSet presAssocID="{D415BF7A-8381-459F-8637-57700D8F4454}" presName="LevelTwoTextNode" presStyleLbl="node2" presStyleIdx="0" presStyleCnt="2">
        <dgm:presLayoutVars>
          <dgm:chPref val="3"/>
        </dgm:presLayoutVars>
      </dgm:prSet>
      <dgm:spPr/>
    </dgm:pt>
    <dgm:pt modelId="{861726C3-856F-4A97-804C-9EC3C4BB6A06}" type="pres">
      <dgm:prSet presAssocID="{D415BF7A-8381-459F-8637-57700D8F4454}" presName="level3hierChild" presStyleCnt="0"/>
      <dgm:spPr/>
    </dgm:pt>
    <dgm:pt modelId="{AE40CE72-D991-46A6-A3A2-F8FC87AFC1B9}" type="pres">
      <dgm:prSet presAssocID="{69530B87-0697-466B-8090-5C6528742707}" presName="conn2-1" presStyleLbl="parChTrans1D3" presStyleIdx="0" presStyleCnt="3"/>
      <dgm:spPr/>
    </dgm:pt>
    <dgm:pt modelId="{792A8D64-7F1E-4F6C-B72F-7A8E8C3D3E2F}" type="pres">
      <dgm:prSet presAssocID="{69530B87-0697-466B-8090-5C6528742707}" presName="connTx" presStyleLbl="parChTrans1D3" presStyleIdx="0" presStyleCnt="3"/>
      <dgm:spPr/>
    </dgm:pt>
    <dgm:pt modelId="{6CCC1908-E841-4DCF-AC72-46A2F7346399}" type="pres">
      <dgm:prSet presAssocID="{53FE6E88-604E-467A-980F-A3A7F0BD92C8}" presName="root2" presStyleCnt="0"/>
      <dgm:spPr/>
    </dgm:pt>
    <dgm:pt modelId="{F8F83C99-B0EC-4575-900E-6960881B7660}" type="pres">
      <dgm:prSet presAssocID="{53FE6E88-604E-467A-980F-A3A7F0BD92C8}" presName="LevelTwoTextNode" presStyleLbl="node3" presStyleIdx="0" presStyleCnt="3">
        <dgm:presLayoutVars>
          <dgm:chPref val="3"/>
        </dgm:presLayoutVars>
      </dgm:prSet>
      <dgm:spPr/>
    </dgm:pt>
    <dgm:pt modelId="{9DC2975A-0DDE-4AB9-B5F0-ED59FE37280B}" type="pres">
      <dgm:prSet presAssocID="{53FE6E88-604E-467A-980F-A3A7F0BD92C8}" presName="level3hierChild" presStyleCnt="0"/>
      <dgm:spPr/>
    </dgm:pt>
    <dgm:pt modelId="{2CBB7692-12EE-4B87-8F36-B6C7299605A0}" type="pres">
      <dgm:prSet presAssocID="{C2DF6FAD-7D13-4D66-84F6-97A02205A830}" presName="conn2-1" presStyleLbl="parChTrans1D3" presStyleIdx="1" presStyleCnt="3"/>
      <dgm:spPr/>
    </dgm:pt>
    <dgm:pt modelId="{548474E7-B496-4437-A800-4CB51232F3B5}" type="pres">
      <dgm:prSet presAssocID="{C2DF6FAD-7D13-4D66-84F6-97A02205A830}" presName="connTx" presStyleLbl="parChTrans1D3" presStyleIdx="1" presStyleCnt="3"/>
      <dgm:spPr/>
    </dgm:pt>
    <dgm:pt modelId="{BFC7270D-D117-4797-9E72-2AC65A7DC57E}" type="pres">
      <dgm:prSet presAssocID="{BD00081E-E54F-4DF9-B701-6717BD06B626}" presName="root2" presStyleCnt="0"/>
      <dgm:spPr/>
    </dgm:pt>
    <dgm:pt modelId="{1AEC70A2-1033-487E-876E-A35A04DD4532}" type="pres">
      <dgm:prSet presAssocID="{BD00081E-E54F-4DF9-B701-6717BD06B626}" presName="LevelTwoTextNode" presStyleLbl="node3" presStyleIdx="1" presStyleCnt="3">
        <dgm:presLayoutVars>
          <dgm:chPref val="3"/>
        </dgm:presLayoutVars>
      </dgm:prSet>
      <dgm:spPr/>
    </dgm:pt>
    <dgm:pt modelId="{595BABC7-9B80-4B37-9C5D-8A94DA8F9DE6}" type="pres">
      <dgm:prSet presAssocID="{BD00081E-E54F-4DF9-B701-6717BD06B626}" presName="level3hierChild" presStyleCnt="0"/>
      <dgm:spPr/>
    </dgm:pt>
    <dgm:pt modelId="{6111200B-9D0E-45F7-A70E-2DC3DDEBC1CD}" type="pres">
      <dgm:prSet presAssocID="{2C12C16A-6AD5-482A-ADA3-99F299C4D6F8}" presName="conn2-1" presStyleLbl="parChTrans1D2" presStyleIdx="1" presStyleCnt="2"/>
      <dgm:spPr/>
    </dgm:pt>
    <dgm:pt modelId="{CE152D66-BB90-4263-8639-91FF3E770A18}" type="pres">
      <dgm:prSet presAssocID="{2C12C16A-6AD5-482A-ADA3-99F299C4D6F8}" presName="connTx" presStyleLbl="parChTrans1D2" presStyleIdx="1" presStyleCnt="2"/>
      <dgm:spPr/>
    </dgm:pt>
    <dgm:pt modelId="{CC12B219-8112-4230-8E61-60B25872694A}" type="pres">
      <dgm:prSet presAssocID="{91F2F303-F21E-4CEA-AB95-B4708E523D17}" presName="root2" presStyleCnt="0"/>
      <dgm:spPr/>
    </dgm:pt>
    <dgm:pt modelId="{63030F20-3CD6-4E49-B923-5675D9D0DF47}" type="pres">
      <dgm:prSet presAssocID="{91F2F303-F21E-4CEA-AB95-B4708E523D17}" presName="LevelTwoTextNode" presStyleLbl="node2" presStyleIdx="1" presStyleCnt="2">
        <dgm:presLayoutVars>
          <dgm:chPref val="3"/>
        </dgm:presLayoutVars>
      </dgm:prSet>
      <dgm:spPr/>
    </dgm:pt>
    <dgm:pt modelId="{05925278-510A-4965-AD60-91F67789EE1E}" type="pres">
      <dgm:prSet presAssocID="{91F2F303-F21E-4CEA-AB95-B4708E523D17}" presName="level3hierChild" presStyleCnt="0"/>
      <dgm:spPr/>
    </dgm:pt>
    <dgm:pt modelId="{115E6DD9-34A4-47EB-83BB-E8B88A3044D0}" type="pres">
      <dgm:prSet presAssocID="{45454778-49E2-4DAB-B528-7214F285628C}" presName="conn2-1" presStyleLbl="parChTrans1D3" presStyleIdx="2" presStyleCnt="3"/>
      <dgm:spPr/>
    </dgm:pt>
    <dgm:pt modelId="{F943F952-3190-49C3-B87B-973B2CC04BF2}" type="pres">
      <dgm:prSet presAssocID="{45454778-49E2-4DAB-B528-7214F285628C}" presName="connTx" presStyleLbl="parChTrans1D3" presStyleIdx="2" presStyleCnt="3"/>
      <dgm:spPr/>
    </dgm:pt>
    <dgm:pt modelId="{C764C9DF-4D39-4730-879B-C0F3D6D8D277}" type="pres">
      <dgm:prSet presAssocID="{F4604FCF-E755-4345-8666-75C34EE4F93A}" presName="root2" presStyleCnt="0"/>
      <dgm:spPr/>
    </dgm:pt>
    <dgm:pt modelId="{13F68431-D71F-4472-9CD2-C84F040A1D7B}" type="pres">
      <dgm:prSet presAssocID="{F4604FCF-E755-4345-8666-75C34EE4F93A}" presName="LevelTwoTextNode" presStyleLbl="node3" presStyleIdx="2" presStyleCnt="3">
        <dgm:presLayoutVars>
          <dgm:chPref val="3"/>
        </dgm:presLayoutVars>
      </dgm:prSet>
      <dgm:spPr/>
    </dgm:pt>
    <dgm:pt modelId="{69956227-102F-43B8-89ED-9F0A34CAD2BA}" type="pres">
      <dgm:prSet presAssocID="{F4604FCF-E755-4345-8666-75C34EE4F93A}" presName="level3hierChild" presStyleCnt="0"/>
      <dgm:spPr/>
    </dgm:pt>
  </dgm:ptLst>
  <dgm:cxnLst>
    <dgm:cxn modelId="{0BBB5E11-CAC8-474C-9542-878989361713}" type="presOf" srcId="{69530B87-0697-466B-8090-5C6528742707}" destId="{792A8D64-7F1E-4F6C-B72F-7A8E8C3D3E2F}" srcOrd="1" destOrd="0" presId="urn:microsoft.com/office/officeart/2005/8/layout/hierarchy2"/>
    <dgm:cxn modelId="{F3DEEC16-7906-438A-A0B7-C1378B2F7115}" srcId="{1C1C6D97-13CF-4CF3-8C53-992003F70EB3}" destId="{246B3E43-2879-4751-9F1B-8C7F2647F662}" srcOrd="0" destOrd="0" parTransId="{823927F2-A357-446C-90B4-ED78186EF379}" sibTransId="{FF4FAF7D-47C3-4523-A328-A733E020D67A}"/>
    <dgm:cxn modelId="{2993811B-7420-4FE0-8DBD-869CE00F6459}" srcId="{D415BF7A-8381-459F-8637-57700D8F4454}" destId="{53FE6E88-604E-467A-980F-A3A7F0BD92C8}" srcOrd="0" destOrd="0" parTransId="{69530B87-0697-466B-8090-5C6528742707}" sibTransId="{EEBB6391-64BF-4F3E-BAF4-D491BFAA1C05}"/>
    <dgm:cxn modelId="{51A0CD1E-9311-4F38-9C8B-0E489FF07BE4}" type="presOf" srcId="{C2DF6FAD-7D13-4D66-84F6-97A02205A830}" destId="{2CBB7692-12EE-4B87-8F36-B6C7299605A0}" srcOrd="0" destOrd="0" presId="urn:microsoft.com/office/officeart/2005/8/layout/hierarchy2"/>
    <dgm:cxn modelId="{C4173427-E977-4E5D-9F77-FA6FEEB7EEAF}" srcId="{91F2F303-F21E-4CEA-AB95-B4708E523D17}" destId="{F4604FCF-E755-4345-8666-75C34EE4F93A}" srcOrd="0" destOrd="0" parTransId="{45454778-49E2-4DAB-B528-7214F285628C}" sibTransId="{236292EB-E4A8-4524-8A48-A2BBF4D1D012}"/>
    <dgm:cxn modelId="{0BFC792F-763D-4BCC-8580-308A37E8BA4D}" srcId="{246B3E43-2879-4751-9F1B-8C7F2647F662}" destId="{D415BF7A-8381-459F-8637-57700D8F4454}" srcOrd="0" destOrd="0" parTransId="{D097DDD1-7384-43C1-ADA3-2CBF0BD59BE8}" sibTransId="{25656284-AA87-4B1D-A098-D9D9425C1419}"/>
    <dgm:cxn modelId="{DF9B0C39-8948-4024-8697-86D67CB79EF8}" type="presOf" srcId="{D415BF7A-8381-459F-8637-57700D8F4454}" destId="{2B3B352C-6DB1-45C9-80D1-4CFFC54C4E29}" srcOrd="0" destOrd="0" presId="urn:microsoft.com/office/officeart/2005/8/layout/hierarchy2"/>
    <dgm:cxn modelId="{72EB713E-BEDF-45AB-9F21-55B153F9FF22}" srcId="{D415BF7A-8381-459F-8637-57700D8F4454}" destId="{BD00081E-E54F-4DF9-B701-6717BD06B626}" srcOrd="1" destOrd="0" parTransId="{C2DF6FAD-7D13-4D66-84F6-97A02205A830}" sibTransId="{52A886B9-005E-4582-A3D1-D7C99EF6F1B0}"/>
    <dgm:cxn modelId="{E0DB9140-C1E2-40E4-9B91-F4B310A22089}" type="presOf" srcId="{2C12C16A-6AD5-482A-ADA3-99F299C4D6F8}" destId="{CE152D66-BB90-4263-8639-91FF3E770A18}" srcOrd="1" destOrd="0" presId="urn:microsoft.com/office/officeart/2005/8/layout/hierarchy2"/>
    <dgm:cxn modelId="{D907BD64-C142-4E2E-97F9-4F393694228C}" type="presOf" srcId="{F4604FCF-E755-4345-8666-75C34EE4F93A}" destId="{13F68431-D71F-4472-9CD2-C84F040A1D7B}" srcOrd="0" destOrd="0" presId="urn:microsoft.com/office/officeart/2005/8/layout/hierarchy2"/>
    <dgm:cxn modelId="{AFD3864C-C6CE-4956-8733-646CF5F6086B}" srcId="{246B3E43-2879-4751-9F1B-8C7F2647F662}" destId="{91F2F303-F21E-4CEA-AB95-B4708E523D17}" srcOrd="1" destOrd="0" parTransId="{2C12C16A-6AD5-482A-ADA3-99F299C4D6F8}" sibTransId="{FCE2D87E-EE86-4287-BD48-9F2D038E3093}"/>
    <dgm:cxn modelId="{3F504E82-6C7C-4A1D-A64E-D97C0480B38C}" type="presOf" srcId="{D097DDD1-7384-43C1-ADA3-2CBF0BD59BE8}" destId="{D426FD9B-A0F7-4000-9B42-6CF13C9AB5A3}" srcOrd="1" destOrd="0" presId="urn:microsoft.com/office/officeart/2005/8/layout/hierarchy2"/>
    <dgm:cxn modelId="{92364DA3-A68F-4F5B-AE0B-8126E7042AF2}" type="presOf" srcId="{246B3E43-2879-4751-9F1B-8C7F2647F662}" destId="{97303D26-CB0C-45F9-A9F3-0C3C2EEF575F}" srcOrd="0" destOrd="0" presId="urn:microsoft.com/office/officeart/2005/8/layout/hierarchy2"/>
    <dgm:cxn modelId="{916F43AD-F8B0-4434-AEBA-F5F5BC20E58F}" type="presOf" srcId="{91F2F303-F21E-4CEA-AB95-B4708E523D17}" destId="{63030F20-3CD6-4E49-B923-5675D9D0DF47}" srcOrd="0" destOrd="0" presId="urn:microsoft.com/office/officeart/2005/8/layout/hierarchy2"/>
    <dgm:cxn modelId="{6AEBA1AD-210A-4B62-BF3A-16729B507B90}" type="presOf" srcId="{2C12C16A-6AD5-482A-ADA3-99F299C4D6F8}" destId="{6111200B-9D0E-45F7-A70E-2DC3DDEBC1CD}" srcOrd="0" destOrd="0" presId="urn:microsoft.com/office/officeart/2005/8/layout/hierarchy2"/>
    <dgm:cxn modelId="{53E8F2AF-0257-497D-97E1-1E9FC81AFFAD}" type="presOf" srcId="{69530B87-0697-466B-8090-5C6528742707}" destId="{AE40CE72-D991-46A6-A3A2-F8FC87AFC1B9}" srcOrd="0" destOrd="0" presId="urn:microsoft.com/office/officeart/2005/8/layout/hierarchy2"/>
    <dgm:cxn modelId="{9DDDD7C3-8F08-45DB-A74C-5C6E68C4C56C}" type="presOf" srcId="{1C1C6D97-13CF-4CF3-8C53-992003F70EB3}" destId="{F4058FF9-CBE8-41FA-9A67-1DD57DF4919B}" srcOrd="0" destOrd="0" presId="urn:microsoft.com/office/officeart/2005/8/layout/hierarchy2"/>
    <dgm:cxn modelId="{6C56CBC9-C579-4CAE-8314-D088547FE65D}" type="presOf" srcId="{BD00081E-E54F-4DF9-B701-6717BD06B626}" destId="{1AEC70A2-1033-487E-876E-A35A04DD4532}" srcOrd="0" destOrd="0" presId="urn:microsoft.com/office/officeart/2005/8/layout/hierarchy2"/>
    <dgm:cxn modelId="{347FB0CF-9F6D-4CE4-A244-FC0D587CF064}" type="presOf" srcId="{C2DF6FAD-7D13-4D66-84F6-97A02205A830}" destId="{548474E7-B496-4437-A800-4CB51232F3B5}" srcOrd="1" destOrd="0" presId="urn:microsoft.com/office/officeart/2005/8/layout/hierarchy2"/>
    <dgm:cxn modelId="{D50019DF-0A0A-41A3-BB82-49A51D89208D}" type="presOf" srcId="{45454778-49E2-4DAB-B528-7214F285628C}" destId="{115E6DD9-34A4-47EB-83BB-E8B88A3044D0}" srcOrd="0" destOrd="0" presId="urn:microsoft.com/office/officeart/2005/8/layout/hierarchy2"/>
    <dgm:cxn modelId="{F86DC0EA-0DEA-48E3-BF30-FDBA187DFD40}" type="presOf" srcId="{45454778-49E2-4DAB-B528-7214F285628C}" destId="{F943F952-3190-49C3-B87B-973B2CC04BF2}" srcOrd="1" destOrd="0" presId="urn:microsoft.com/office/officeart/2005/8/layout/hierarchy2"/>
    <dgm:cxn modelId="{FF8D31F2-4D83-47ED-820D-06677ED3829A}" type="presOf" srcId="{53FE6E88-604E-467A-980F-A3A7F0BD92C8}" destId="{F8F83C99-B0EC-4575-900E-6960881B7660}" srcOrd="0" destOrd="0" presId="urn:microsoft.com/office/officeart/2005/8/layout/hierarchy2"/>
    <dgm:cxn modelId="{775531F6-A424-44E5-BE2A-0A562397F13B}" type="presOf" srcId="{D097DDD1-7384-43C1-ADA3-2CBF0BD59BE8}" destId="{C3164427-EAFF-4074-B904-2AD112772788}" srcOrd="0" destOrd="0" presId="urn:microsoft.com/office/officeart/2005/8/layout/hierarchy2"/>
    <dgm:cxn modelId="{DBEA4FCF-4B67-4C87-9E7F-D8753DD1AF69}" type="presParOf" srcId="{F4058FF9-CBE8-41FA-9A67-1DD57DF4919B}" destId="{2CAD75CD-3CF2-42A6-959D-58F0941087F5}" srcOrd="0" destOrd="0" presId="urn:microsoft.com/office/officeart/2005/8/layout/hierarchy2"/>
    <dgm:cxn modelId="{09360F83-68EE-4FD8-B655-2D6EB26DED50}" type="presParOf" srcId="{2CAD75CD-3CF2-42A6-959D-58F0941087F5}" destId="{97303D26-CB0C-45F9-A9F3-0C3C2EEF575F}" srcOrd="0" destOrd="0" presId="urn:microsoft.com/office/officeart/2005/8/layout/hierarchy2"/>
    <dgm:cxn modelId="{12656853-69D1-4E3E-92E3-992E1A0C6BC0}" type="presParOf" srcId="{2CAD75CD-3CF2-42A6-959D-58F0941087F5}" destId="{86C5E4CE-D1A4-4B01-B591-E421A89FE1CB}" srcOrd="1" destOrd="0" presId="urn:microsoft.com/office/officeart/2005/8/layout/hierarchy2"/>
    <dgm:cxn modelId="{64626314-176B-4794-9741-684C3D1EF124}" type="presParOf" srcId="{86C5E4CE-D1A4-4B01-B591-E421A89FE1CB}" destId="{C3164427-EAFF-4074-B904-2AD112772788}" srcOrd="0" destOrd="0" presId="urn:microsoft.com/office/officeart/2005/8/layout/hierarchy2"/>
    <dgm:cxn modelId="{A1AF737E-5264-48EB-955D-BA1F99FD4BF3}" type="presParOf" srcId="{C3164427-EAFF-4074-B904-2AD112772788}" destId="{D426FD9B-A0F7-4000-9B42-6CF13C9AB5A3}" srcOrd="0" destOrd="0" presId="urn:microsoft.com/office/officeart/2005/8/layout/hierarchy2"/>
    <dgm:cxn modelId="{37E5CCD3-547B-45C4-A006-41558AE81F9E}" type="presParOf" srcId="{86C5E4CE-D1A4-4B01-B591-E421A89FE1CB}" destId="{93877E06-3DCB-41F3-95E3-1639D446E5CC}" srcOrd="1" destOrd="0" presId="urn:microsoft.com/office/officeart/2005/8/layout/hierarchy2"/>
    <dgm:cxn modelId="{83787FBE-93E9-4B46-9597-FBE261028145}" type="presParOf" srcId="{93877E06-3DCB-41F3-95E3-1639D446E5CC}" destId="{2B3B352C-6DB1-45C9-80D1-4CFFC54C4E29}" srcOrd="0" destOrd="0" presId="urn:microsoft.com/office/officeart/2005/8/layout/hierarchy2"/>
    <dgm:cxn modelId="{7D165943-B3EC-4AFC-894A-AA93B98FD42D}" type="presParOf" srcId="{93877E06-3DCB-41F3-95E3-1639D446E5CC}" destId="{861726C3-856F-4A97-804C-9EC3C4BB6A06}" srcOrd="1" destOrd="0" presId="urn:microsoft.com/office/officeart/2005/8/layout/hierarchy2"/>
    <dgm:cxn modelId="{414A7CFF-F13F-4E65-862A-4B34BA67A5D1}" type="presParOf" srcId="{861726C3-856F-4A97-804C-9EC3C4BB6A06}" destId="{AE40CE72-D991-46A6-A3A2-F8FC87AFC1B9}" srcOrd="0" destOrd="0" presId="urn:microsoft.com/office/officeart/2005/8/layout/hierarchy2"/>
    <dgm:cxn modelId="{11EF3047-CFD3-403E-A162-FEB42217DA66}" type="presParOf" srcId="{AE40CE72-D991-46A6-A3A2-F8FC87AFC1B9}" destId="{792A8D64-7F1E-4F6C-B72F-7A8E8C3D3E2F}" srcOrd="0" destOrd="0" presId="urn:microsoft.com/office/officeart/2005/8/layout/hierarchy2"/>
    <dgm:cxn modelId="{8CE03550-4882-46B2-9E76-A23D6C962746}" type="presParOf" srcId="{861726C3-856F-4A97-804C-9EC3C4BB6A06}" destId="{6CCC1908-E841-4DCF-AC72-46A2F7346399}" srcOrd="1" destOrd="0" presId="urn:microsoft.com/office/officeart/2005/8/layout/hierarchy2"/>
    <dgm:cxn modelId="{66E30D6A-ED90-4F6E-9E1B-D087FBFE67D5}" type="presParOf" srcId="{6CCC1908-E841-4DCF-AC72-46A2F7346399}" destId="{F8F83C99-B0EC-4575-900E-6960881B7660}" srcOrd="0" destOrd="0" presId="urn:microsoft.com/office/officeart/2005/8/layout/hierarchy2"/>
    <dgm:cxn modelId="{C4D00BB5-1E7C-46E1-9CFC-1E40BC2473CC}" type="presParOf" srcId="{6CCC1908-E841-4DCF-AC72-46A2F7346399}" destId="{9DC2975A-0DDE-4AB9-B5F0-ED59FE37280B}" srcOrd="1" destOrd="0" presId="urn:microsoft.com/office/officeart/2005/8/layout/hierarchy2"/>
    <dgm:cxn modelId="{6BD2A45D-CE41-44E2-937C-C832031EE5A9}" type="presParOf" srcId="{861726C3-856F-4A97-804C-9EC3C4BB6A06}" destId="{2CBB7692-12EE-4B87-8F36-B6C7299605A0}" srcOrd="2" destOrd="0" presId="urn:microsoft.com/office/officeart/2005/8/layout/hierarchy2"/>
    <dgm:cxn modelId="{EC512114-A24B-4E64-B287-47205FC478EC}" type="presParOf" srcId="{2CBB7692-12EE-4B87-8F36-B6C7299605A0}" destId="{548474E7-B496-4437-A800-4CB51232F3B5}" srcOrd="0" destOrd="0" presId="urn:microsoft.com/office/officeart/2005/8/layout/hierarchy2"/>
    <dgm:cxn modelId="{FE636F2C-F9B6-4668-842B-C9AE919FEF66}" type="presParOf" srcId="{861726C3-856F-4A97-804C-9EC3C4BB6A06}" destId="{BFC7270D-D117-4797-9E72-2AC65A7DC57E}" srcOrd="3" destOrd="0" presId="urn:microsoft.com/office/officeart/2005/8/layout/hierarchy2"/>
    <dgm:cxn modelId="{11C387E5-2F56-4F4E-8422-8792D1FA97B9}" type="presParOf" srcId="{BFC7270D-D117-4797-9E72-2AC65A7DC57E}" destId="{1AEC70A2-1033-487E-876E-A35A04DD4532}" srcOrd="0" destOrd="0" presId="urn:microsoft.com/office/officeart/2005/8/layout/hierarchy2"/>
    <dgm:cxn modelId="{2677AD0B-7001-47DE-82CC-9D2ADB27C149}" type="presParOf" srcId="{BFC7270D-D117-4797-9E72-2AC65A7DC57E}" destId="{595BABC7-9B80-4B37-9C5D-8A94DA8F9DE6}" srcOrd="1" destOrd="0" presId="urn:microsoft.com/office/officeart/2005/8/layout/hierarchy2"/>
    <dgm:cxn modelId="{2C369F1B-9235-4A7D-9972-6CA3BDBFCDF6}" type="presParOf" srcId="{86C5E4CE-D1A4-4B01-B591-E421A89FE1CB}" destId="{6111200B-9D0E-45F7-A70E-2DC3DDEBC1CD}" srcOrd="2" destOrd="0" presId="urn:microsoft.com/office/officeart/2005/8/layout/hierarchy2"/>
    <dgm:cxn modelId="{7844FD4B-EDDF-4F37-A8D4-A3DFC8479523}" type="presParOf" srcId="{6111200B-9D0E-45F7-A70E-2DC3DDEBC1CD}" destId="{CE152D66-BB90-4263-8639-91FF3E770A18}" srcOrd="0" destOrd="0" presId="urn:microsoft.com/office/officeart/2005/8/layout/hierarchy2"/>
    <dgm:cxn modelId="{DEACCB7C-1DDE-4455-BA1C-0D6A5E59976D}" type="presParOf" srcId="{86C5E4CE-D1A4-4B01-B591-E421A89FE1CB}" destId="{CC12B219-8112-4230-8E61-60B25872694A}" srcOrd="3" destOrd="0" presId="urn:microsoft.com/office/officeart/2005/8/layout/hierarchy2"/>
    <dgm:cxn modelId="{5BCF50CC-8156-4283-A503-9649F961295D}" type="presParOf" srcId="{CC12B219-8112-4230-8E61-60B25872694A}" destId="{63030F20-3CD6-4E49-B923-5675D9D0DF47}" srcOrd="0" destOrd="0" presId="urn:microsoft.com/office/officeart/2005/8/layout/hierarchy2"/>
    <dgm:cxn modelId="{042F5E98-409E-4525-9087-32523EDE6FBA}" type="presParOf" srcId="{CC12B219-8112-4230-8E61-60B25872694A}" destId="{05925278-510A-4965-AD60-91F67789EE1E}" srcOrd="1" destOrd="0" presId="urn:microsoft.com/office/officeart/2005/8/layout/hierarchy2"/>
    <dgm:cxn modelId="{3315FAB6-BA87-4C59-AE4B-E3C6FF24DEB4}" type="presParOf" srcId="{05925278-510A-4965-AD60-91F67789EE1E}" destId="{115E6DD9-34A4-47EB-83BB-E8B88A3044D0}" srcOrd="0" destOrd="0" presId="urn:microsoft.com/office/officeart/2005/8/layout/hierarchy2"/>
    <dgm:cxn modelId="{B473B497-0C3A-42BC-B8AF-B12525174284}" type="presParOf" srcId="{115E6DD9-34A4-47EB-83BB-E8B88A3044D0}" destId="{F943F952-3190-49C3-B87B-973B2CC04BF2}" srcOrd="0" destOrd="0" presId="urn:microsoft.com/office/officeart/2005/8/layout/hierarchy2"/>
    <dgm:cxn modelId="{D2DFA13D-DA79-497B-B3A2-D2B90EBA88C3}" type="presParOf" srcId="{05925278-510A-4965-AD60-91F67789EE1E}" destId="{C764C9DF-4D39-4730-879B-C0F3D6D8D277}" srcOrd="1" destOrd="0" presId="urn:microsoft.com/office/officeart/2005/8/layout/hierarchy2"/>
    <dgm:cxn modelId="{5F1F02EC-9639-42AE-BE27-C449E4136DDB}" type="presParOf" srcId="{C764C9DF-4D39-4730-879B-C0F3D6D8D277}" destId="{13F68431-D71F-4472-9CD2-C84F040A1D7B}" srcOrd="0" destOrd="0" presId="urn:microsoft.com/office/officeart/2005/8/layout/hierarchy2"/>
    <dgm:cxn modelId="{FFE06422-9265-4F68-BD95-F937C51E11CB}" type="presParOf" srcId="{C764C9DF-4D39-4730-879B-C0F3D6D8D277}" destId="{69956227-102F-43B8-89ED-9F0A34CAD2B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C1C6D97-13CF-4CF3-8C53-992003F70EB3}" type="doc">
      <dgm:prSet loTypeId="urn:microsoft.com/office/officeart/2005/8/layout/hierarchy2" loCatId="hierarchy" qsTypeId="urn:microsoft.com/office/officeart/2005/8/quickstyle/simple1" qsCatId="simple" csTypeId="urn:microsoft.com/office/officeart/2005/8/colors/colorful2" csCatId="colorful" phldr="0"/>
      <dgm:spPr/>
      <dgm:t>
        <a:bodyPr/>
        <a:lstStyle/>
        <a:p>
          <a:endParaRPr lang="en-PK"/>
        </a:p>
      </dgm:t>
    </dgm:pt>
    <dgm:pt modelId="{246B3E43-2879-4751-9F1B-8C7F2647F662}">
      <dgm:prSet phldrT="[Text]" phldr="1"/>
      <dgm:spPr/>
      <dgm:t>
        <a:bodyPr/>
        <a:lstStyle/>
        <a:p>
          <a:endParaRPr lang="en-PK"/>
        </a:p>
      </dgm:t>
    </dgm:pt>
    <dgm:pt modelId="{823927F2-A357-446C-90B4-ED78186EF379}" type="parTrans" cxnId="{F3DEEC16-7906-438A-A0B7-C1378B2F7115}">
      <dgm:prSet/>
      <dgm:spPr/>
      <dgm:t>
        <a:bodyPr/>
        <a:lstStyle/>
        <a:p>
          <a:endParaRPr lang="en-PK"/>
        </a:p>
      </dgm:t>
    </dgm:pt>
    <dgm:pt modelId="{FF4FAF7D-47C3-4523-A328-A733E020D67A}" type="sibTrans" cxnId="{F3DEEC16-7906-438A-A0B7-C1378B2F7115}">
      <dgm:prSet/>
      <dgm:spPr/>
      <dgm:t>
        <a:bodyPr/>
        <a:lstStyle/>
        <a:p>
          <a:endParaRPr lang="en-PK"/>
        </a:p>
      </dgm:t>
    </dgm:pt>
    <dgm:pt modelId="{D415BF7A-8381-459F-8637-57700D8F4454}">
      <dgm:prSet phldrT="[Text]" phldr="1"/>
      <dgm:spPr/>
      <dgm:t>
        <a:bodyPr/>
        <a:lstStyle/>
        <a:p>
          <a:endParaRPr lang="en-PK"/>
        </a:p>
      </dgm:t>
    </dgm:pt>
    <dgm:pt modelId="{D097DDD1-7384-43C1-ADA3-2CBF0BD59BE8}" type="parTrans" cxnId="{0BFC792F-763D-4BCC-8580-308A37E8BA4D}">
      <dgm:prSet/>
      <dgm:spPr/>
      <dgm:t>
        <a:bodyPr/>
        <a:lstStyle/>
        <a:p>
          <a:endParaRPr lang="en-PK"/>
        </a:p>
      </dgm:t>
    </dgm:pt>
    <dgm:pt modelId="{25656284-AA87-4B1D-A098-D9D9425C1419}" type="sibTrans" cxnId="{0BFC792F-763D-4BCC-8580-308A37E8BA4D}">
      <dgm:prSet/>
      <dgm:spPr/>
      <dgm:t>
        <a:bodyPr/>
        <a:lstStyle/>
        <a:p>
          <a:endParaRPr lang="en-PK"/>
        </a:p>
      </dgm:t>
    </dgm:pt>
    <dgm:pt modelId="{53FE6E88-604E-467A-980F-A3A7F0BD92C8}">
      <dgm:prSet phldrT="[Text]" phldr="1"/>
      <dgm:spPr/>
      <dgm:t>
        <a:bodyPr/>
        <a:lstStyle/>
        <a:p>
          <a:endParaRPr lang="en-PK"/>
        </a:p>
      </dgm:t>
    </dgm:pt>
    <dgm:pt modelId="{69530B87-0697-466B-8090-5C6528742707}" type="parTrans" cxnId="{2993811B-7420-4FE0-8DBD-869CE00F6459}">
      <dgm:prSet/>
      <dgm:spPr/>
      <dgm:t>
        <a:bodyPr/>
        <a:lstStyle/>
        <a:p>
          <a:endParaRPr lang="en-PK"/>
        </a:p>
      </dgm:t>
    </dgm:pt>
    <dgm:pt modelId="{EEBB6391-64BF-4F3E-BAF4-D491BFAA1C05}" type="sibTrans" cxnId="{2993811B-7420-4FE0-8DBD-869CE00F6459}">
      <dgm:prSet/>
      <dgm:spPr/>
      <dgm:t>
        <a:bodyPr/>
        <a:lstStyle/>
        <a:p>
          <a:endParaRPr lang="en-PK"/>
        </a:p>
      </dgm:t>
    </dgm:pt>
    <dgm:pt modelId="{BD00081E-E54F-4DF9-B701-6717BD06B626}">
      <dgm:prSet phldrT="[Text]" phldr="1"/>
      <dgm:spPr/>
      <dgm:t>
        <a:bodyPr/>
        <a:lstStyle/>
        <a:p>
          <a:endParaRPr lang="en-PK"/>
        </a:p>
      </dgm:t>
    </dgm:pt>
    <dgm:pt modelId="{C2DF6FAD-7D13-4D66-84F6-97A02205A830}" type="parTrans" cxnId="{72EB713E-BEDF-45AB-9F21-55B153F9FF22}">
      <dgm:prSet/>
      <dgm:spPr/>
      <dgm:t>
        <a:bodyPr/>
        <a:lstStyle/>
        <a:p>
          <a:endParaRPr lang="en-PK"/>
        </a:p>
      </dgm:t>
    </dgm:pt>
    <dgm:pt modelId="{52A886B9-005E-4582-A3D1-D7C99EF6F1B0}" type="sibTrans" cxnId="{72EB713E-BEDF-45AB-9F21-55B153F9FF22}">
      <dgm:prSet/>
      <dgm:spPr/>
      <dgm:t>
        <a:bodyPr/>
        <a:lstStyle/>
        <a:p>
          <a:endParaRPr lang="en-PK"/>
        </a:p>
      </dgm:t>
    </dgm:pt>
    <dgm:pt modelId="{91F2F303-F21E-4CEA-AB95-B4708E523D17}">
      <dgm:prSet phldrT="[Text]" phldr="1"/>
      <dgm:spPr/>
      <dgm:t>
        <a:bodyPr/>
        <a:lstStyle/>
        <a:p>
          <a:endParaRPr lang="en-PK"/>
        </a:p>
      </dgm:t>
    </dgm:pt>
    <dgm:pt modelId="{2C12C16A-6AD5-482A-ADA3-99F299C4D6F8}" type="parTrans" cxnId="{AFD3864C-C6CE-4956-8733-646CF5F6086B}">
      <dgm:prSet/>
      <dgm:spPr/>
      <dgm:t>
        <a:bodyPr/>
        <a:lstStyle/>
        <a:p>
          <a:endParaRPr lang="en-PK"/>
        </a:p>
      </dgm:t>
    </dgm:pt>
    <dgm:pt modelId="{FCE2D87E-EE86-4287-BD48-9F2D038E3093}" type="sibTrans" cxnId="{AFD3864C-C6CE-4956-8733-646CF5F6086B}">
      <dgm:prSet/>
      <dgm:spPr/>
      <dgm:t>
        <a:bodyPr/>
        <a:lstStyle/>
        <a:p>
          <a:endParaRPr lang="en-PK"/>
        </a:p>
      </dgm:t>
    </dgm:pt>
    <dgm:pt modelId="{F4604FCF-E755-4345-8666-75C34EE4F93A}">
      <dgm:prSet phldrT="[Text]" phldr="1"/>
      <dgm:spPr/>
      <dgm:t>
        <a:bodyPr/>
        <a:lstStyle/>
        <a:p>
          <a:endParaRPr lang="en-PK"/>
        </a:p>
      </dgm:t>
    </dgm:pt>
    <dgm:pt modelId="{45454778-49E2-4DAB-B528-7214F285628C}" type="parTrans" cxnId="{C4173427-E977-4E5D-9F77-FA6FEEB7EEAF}">
      <dgm:prSet/>
      <dgm:spPr/>
      <dgm:t>
        <a:bodyPr/>
        <a:lstStyle/>
        <a:p>
          <a:endParaRPr lang="en-PK"/>
        </a:p>
      </dgm:t>
    </dgm:pt>
    <dgm:pt modelId="{236292EB-E4A8-4524-8A48-A2BBF4D1D012}" type="sibTrans" cxnId="{C4173427-E977-4E5D-9F77-FA6FEEB7EEAF}">
      <dgm:prSet/>
      <dgm:spPr/>
      <dgm:t>
        <a:bodyPr/>
        <a:lstStyle/>
        <a:p>
          <a:endParaRPr lang="en-PK"/>
        </a:p>
      </dgm:t>
    </dgm:pt>
    <dgm:pt modelId="{F4058FF9-CBE8-41FA-9A67-1DD57DF4919B}" type="pres">
      <dgm:prSet presAssocID="{1C1C6D97-13CF-4CF3-8C53-992003F70EB3}" presName="diagram" presStyleCnt="0">
        <dgm:presLayoutVars>
          <dgm:chPref val="1"/>
          <dgm:dir/>
          <dgm:animOne val="branch"/>
          <dgm:animLvl val="lvl"/>
          <dgm:resizeHandles val="exact"/>
        </dgm:presLayoutVars>
      </dgm:prSet>
      <dgm:spPr/>
    </dgm:pt>
    <dgm:pt modelId="{2CAD75CD-3CF2-42A6-959D-58F0941087F5}" type="pres">
      <dgm:prSet presAssocID="{246B3E43-2879-4751-9F1B-8C7F2647F662}" presName="root1" presStyleCnt="0"/>
      <dgm:spPr/>
    </dgm:pt>
    <dgm:pt modelId="{97303D26-CB0C-45F9-A9F3-0C3C2EEF575F}" type="pres">
      <dgm:prSet presAssocID="{246B3E43-2879-4751-9F1B-8C7F2647F662}" presName="LevelOneTextNode" presStyleLbl="node0" presStyleIdx="0" presStyleCnt="1">
        <dgm:presLayoutVars>
          <dgm:chPref val="3"/>
        </dgm:presLayoutVars>
      </dgm:prSet>
      <dgm:spPr/>
    </dgm:pt>
    <dgm:pt modelId="{86C5E4CE-D1A4-4B01-B591-E421A89FE1CB}" type="pres">
      <dgm:prSet presAssocID="{246B3E43-2879-4751-9F1B-8C7F2647F662}" presName="level2hierChild" presStyleCnt="0"/>
      <dgm:spPr/>
    </dgm:pt>
    <dgm:pt modelId="{C3164427-EAFF-4074-B904-2AD112772788}" type="pres">
      <dgm:prSet presAssocID="{D097DDD1-7384-43C1-ADA3-2CBF0BD59BE8}" presName="conn2-1" presStyleLbl="parChTrans1D2" presStyleIdx="0" presStyleCnt="2"/>
      <dgm:spPr/>
    </dgm:pt>
    <dgm:pt modelId="{D426FD9B-A0F7-4000-9B42-6CF13C9AB5A3}" type="pres">
      <dgm:prSet presAssocID="{D097DDD1-7384-43C1-ADA3-2CBF0BD59BE8}" presName="connTx" presStyleLbl="parChTrans1D2" presStyleIdx="0" presStyleCnt="2"/>
      <dgm:spPr/>
    </dgm:pt>
    <dgm:pt modelId="{93877E06-3DCB-41F3-95E3-1639D446E5CC}" type="pres">
      <dgm:prSet presAssocID="{D415BF7A-8381-459F-8637-57700D8F4454}" presName="root2" presStyleCnt="0"/>
      <dgm:spPr/>
    </dgm:pt>
    <dgm:pt modelId="{2B3B352C-6DB1-45C9-80D1-4CFFC54C4E29}" type="pres">
      <dgm:prSet presAssocID="{D415BF7A-8381-459F-8637-57700D8F4454}" presName="LevelTwoTextNode" presStyleLbl="node2" presStyleIdx="0" presStyleCnt="2">
        <dgm:presLayoutVars>
          <dgm:chPref val="3"/>
        </dgm:presLayoutVars>
      </dgm:prSet>
      <dgm:spPr/>
    </dgm:pt>
    <dgm:pt modelId="{861726C3-856F-4A97-804C-9EC3C4BB6A06}" type="pres">
      <dgm:prSet presAssocID="{D415BF7A-8381-459F-8637-57700D8F4454}" presName="level3hierChild" presStyleCnt="0"/>
      <dgm:spPr/>
    </dgm:pt>
    <dgm:pt modelId="{AE40CE72-D991-46A6-A3A2-F8FC87AFC1B9}" type="pres">
      <dgm:prSet presAssocID="{69530B87-0697-466B-8090-5C6528742707}" presName="conn2-1" presStyleLbl="parChTrans1D3" presStyleIdx="0" presStyleCnt="3"/>
      <dgm:spPr/>
    </dgm:pt>
    <dgm:pt modelId="{792A8D64-7F1E-4F6C-B72F-7A8E8C3D3E2F}" type="pres">
      <dgm:prSet presAssocID="{69530B87-0697-466B-8090-5C6528742707}" presName="connTx" presStyleLbl="parChTrans1D3" presStyleIdx="0" presStyleCnt="3"/>
      <dgm:spPr/>
    </dgm:pt>
    <dgm:pt modelId="{6CCC1908-E841-4DCF-AC72-46A2F7346399}" type="pres">
      <dgm:prSet presAssocID="{53FE6E88-604E-467A-980F-A3A7F0BD92C8}" presName="root2" presStyleCnt="0"/>
      <dgm:spPr/>
    </dgm:pt>
    <dgm:pt modelId="{F8F83C99-B0EC-4575-900E-6960881B7660}" type="pres">
      <dgm:prSet presAssocID="{53FE6E88-604E-467A-980F-A3A7F0BD92C8}" presName="LevelTwoTextNode" presStyleLbl="node3" presStyleIdx="0" presStyleCnt="3">
        <dgm:presLayoutVars>
          <dgm:chPref val="3"/>
        </dgm:presLayoutVars>
      </dgm:prSet>
      <dgm:spPr/>
    </dgm:pt>
    <dgm:pt modelId="{9DC2975A-0DDE-4AB9-B5F0-ED59FE37280B}" type="pres">
      <dgm:prSet presAssocID="{53FE6E88-604E-467A-980F-A3A7F0BD92C8}" presName="level3hierChild" presStyleCnt="0"/>
      <dgm:spPr/>
    </dgm:pt>
    <dgm:pt modelId="{2CBB7692-12EE-4B87-8F36-B6C7299605A0}" type="pres">
      <dgm:prSet presAssocID="{C2DF6FAD-7D13-4D66-84F6-97A02205A830}" presName="conn2-1" presStyleLbl="parChTrans1D3" presStyleIdx="1" presStyleCnt="3"/>
      <dgm:spPr/>
    </dgm:pt>
    <dgm:pt modelId="{548474E7-B496-4437-A800-4CB51232F3B5}" type="pres">
      <dgm:prSet presAssocID="{C2DF6FAD-7D13-4D66-84F6-97A02205A830}" presName="connTx" presStyleLbl="parChTrans1D3" presStyleIdx="1" presStyleCnt="3"/>
      <dgm:spPr/>
    </dgm:pt>
    <dgm:pt modelId="{BFC7270D-D117-4797-9E72-2AC65A7DC57E}" type="pres">
      <dgm:prSet presAssocID="{BD00081E-E54F-4DF9-B701-6717BD06B626}" presName="root2" presStyleCnt="0"/>
      <dgm:spPr/>
    </dgm:pt>
    <dgm:pt modelId="{1AEC70A2-1033-487E-876E-A35A04DD4532}" type="pres">
      <dgm:prSet presAssocID="{BD00081E-E54F-4DF9-B701-6717BD06B626}" presName="LevelTwoTextNode" presStyleLbl="node3" presStyleIdx="1" presStyleCnt="3">
        <dgm:presLayoutVars>
          <dgm:chPref val="3"/>
        </dgm:presLayoutVars>
      </dgm:prSet>
      <dgm:spPr/>
    </dgm:pt>
    <dgm:pt modelId="{595BABC7-9B80-4B37-9C5D-8A94DA8F9DE6}" type="pres">
      <dgm:prSet presAssocID="{BD00081E-E54F-4DF9-B701-6717BD06B626}" presName="level3hierChild" presStyleCnt="0"/>
      <dgm:spPr/>
    </dgm:pt>
    <dgm:pt modelId="{6111200B-9D0E-45F7-A70E-2DC3DDEBC1CD}" type="pres">
      <dgm:prSet presAssocID="{2C12C16A-6AD5-482A-ADA3-99F299C4D6F8}" presName="conn2-1" presStyleLbl="parChTrans1D2" presStyleIdx="1" presStyleCnt="2"/>
      <dgm:spPr/>
    </dgm:pt>
    <dgm:pt modelId="{CE152D66-BB90-4263-8639-91FF3E770A18}" type="pres">
      <dgm:prSet presAssocID="{2C12C16A-6AD5-482A-ADA3-99F299C4D6F8}" presName="connTx" presStyleLbl="parChTrans1D2" presStyleIdx="1" presStyleCnt="2"/>
      <dgm:spPr/>
    </dgm:pt>
    <dgm:pt modelId="{CC12B219-8112-4230-8E61-60B25872694A}" type="pres">
      <dgm:prSet presAssocID="{91F2F303-F21E-4CEA-AB95-B4708E523D17}" presName="root2" presStyleCnt="0"/>
      <dgm:spPr/>
    </dgm:pt>
    <dgm:pt modelId="{63030F20-3CD6-4E49-B923-5675D9D0DF47}" type="pres">
      <dgm:prSet presAssocID="{91F2F303-F21E-4CEA-AB95-B4708E523D17}" presName="LevelTwoTextNode" presStyleLbl="node2" presStyleIdx="1" presStyleCnt="2">
        <dgm:presLayoutVars>
          <dgm:chPref val="3"/>
        </dgm:presLayoutVars>
      </dgm:prSet>
      <dgm:spPr/>
    </dgm:pt>
    <dgm:pt modelId="{05925278-510A-4965-AD60-91F67789EE1E}" type="pres">
      <dgm:prSet presAssocID="{91F2F303-F21E-4CEA-AB95-B4708E523D17}" presName="level3hierChild" presStyleCnt="0"/>
      <dgm:spPr/>
    </dgm:pt>
    <dgm:pt modelId="{115E6DD9-34A4-47EB-83BB-E8B88A3044D0}" type="pres">
      <dgm:prSet presAssocID="{45454778-49E2-4DAB-B528-7214F285628C}" presName="conn2-1" presStyleLbl="parChTrans1D3" presStyleIdx="2" presStyleCnt="3"/>
      <dgm:spPr/>
    </dgm:pt>
    <dgm:pt modelId="{F943F952-3190-49C3-B87B-973B2CC04BF2}" type="pres">
      <dgm:prSet presAssocID="{45454778-49E2-4DAB-B528-7214F285628C}" presName="connTx" presStyleLbl="parChTrans1D3" presStyleIdx="2" presStyleCnt="3"/>
      <dgm:spPr/>
    </dgm:pt>
    <dgm:pt modelId="{C764C9DF-4D39-4730-879B-C0F3D6D8D277}" type="pres">
      <dgm:prSet presAssocID="{F4604FCF-E755-4345-8666-75C34EE4F93A}" presName="root2" presStyleCnt="0"/>
      <dgm:spPr/>
    </dgm:pt>
    <dgm:pt modelId="{13F68431-D71F-4472-9CD2-C84F040A1D7B}" type="pres">
      <dgm:prSet presAssocID="{F4604FCF-E755-4345-8666-75C34EE4F93A}" presName="LevelTwoTextNode" presStyleLbl="node3" presStyleIdx="2" presStyleCnt="3">
        <dgm:presLayoutVars>
          <dgm:chPref val="3"/>
        </dgm:presLayoutVars>
      </dgm:prSet>
      <dgm:spPr/>
    </dgm:pt>
    <dgm:pt modelId="{69956227-102F-43B8-89ED-9F0A34CAD2BA}" type="pres">
      <dgm:prSet presAssocID="{F4604FCF-E755-4345-8666-75C34EE4F93A}" presName="level3hierChild" presStyleCnt="0"/>
      <dgm:spPr/>
    </dgm:pt>
  </dgm:ptLst>
  <dgm:cxnLst>
    <dgm:cxn modelId="{0BBB5E11-CAC8-474C-9542-878989361713}" type="presOf" srcId="{69530B87-0697-466B-8090-5C6528742707}" destId="{792A8D64-7F1E-4F6C-B72F-7A8E8C3D3E2F}" srcOrd="1" destOrd="0" presId="urn:microsoft.com/office/officeart/2005/8/layout/hierarchy2"/>
    <dgm:cxn modelId="{F3DEEC16-7906-438A-A0B7-C1378B2F7115}" srcId="{1C1C6D97-13CF-4CF3-8C53-992003F70EB3}" destId="{246B3E43-2879-4751-9F1B-8C7F2647F662}" srcOrd="0" destOrd="0" parTransId="{823927F2-A357-446C-90B4-ED78186EF379}" sibTransId="{FF4FAF7D-47C3-4523-A328-A733E020D67A}"/>
    <dgm:cxn modelId="{2993811B-7420-4FE0-8DBD-869CE00F6459}" srcId="{D415BF7A-8381-459F-8637-57700D8F4454}" destId="{53FE6E88-604E-467A-980F-A3A7F0BD92C8}" srcOrd="0" destOrd="0" parTransId="{69530B87-0697-466B-8090-5C6528742707}" sibTransId="{EEBB6391-64BF-4F3E-BAF4-D491BFAA1C05}"/>
    <dgm:cxn modelId="{51A0CD1E-9311-4F38-9C8B-0E489FF07BE4}" type="presOf" srcId="{C2DF6FAD-7D13-4D66-84F6-97A02205A830}" destId="{2CBB7692-12EE-4B87-8F36-B6C7299605A0}" srcOrd="0" destOrd="0" presId="urn:microsoft.com/office/officeart/2005/8/layout/hierarchy2"/>
    <dgm:cxn modelId="{C4173427-E977-4E5D-9F77-FA6FEEB7EEAF}" srcId="{91F2F303-F21E-4CEA-AB95-B4708E523D17}" destId="{F4604FCF-E755-4345-8666-75C34EE4F93A}" srcOrd="0" destOrd="0" parTransId="{45454778-49E2-4DAB-B528-7214F285628C}" sibTransId="{236292EB-E4A8-4524-8A48-A2BBF4D1D012}"/>
    <dgm:cxn modelId="{0BFC792F-763D-4BCC-8580-308A37E8BA4D}" srcId="{246B3E43-2879-4751-9F1B-8C7F2647F662}" destId="{D415BF7A-8381-459F-8637-57700D8F4454}" srcOrd="0" destOrd="0" parTransId="{D097DDD1-7384-43C1-ADA3-2CBF0BD59BE8}" sibTransId="{25656284-AA87-4B1D-A098-D9D9425C1419}"/>
    <dgm:cxn modelId="{DF9B0C39-8948-4024-8697-86D67CB79EF8}" type="presOf" srcId="{D415BF7A-8381-459F-8637-57700D8F4454}" destId="{2B3B352C-6DB1-45C9-80D1-4CFFC54C4E29}" srcOrd="0" destOrd="0" presId="urn:microsoft.com/office/officeart/2005/8/layout/hierarchy2"/>
    <dgm:cxn modelId="{72EB713E-BEDF-45AB-9F21-55B153F9FF22}" srcId="{D415BF7A-8381-459F-8637-57700D8F4454}" destId="{BD00081E-E54F-4DF9-B701-6717BD06B626}" srcOrd="1" destOrd="0" parTransId="{C2DF6FAD-7D13-4D66-84F6-97A02205A830}" sibTransId="{52A886B9-005E-4582-A3D1-D7C99EF6F1B0}"/>
    <dgm:cxn modelId="{E0DB9140-C1E2-40E4-9B91-F4B310A22089}" type="presOf" srcId="{2C12C16A-6AD5-482A-ADA3-99F299C4D6F8}" destId="{CE152D66-BB90-4263-8639-91FF3E770A18}" srcOrd="1" destOrd="0" presId="urn:microsoft.com/office/officeart/2005/8/layout/hierarchy2"/>
    <dgm:cxn modelId="{D907BD64-C142-4E2E-97F9-4F393694228C}" type="presOf" srcId="{F4604FCF-E755-4345-8666-75C34EE4F93A}" destId="{13F68431-D71F-4472-9CD2-C84F040A1D7B}" srcOrd="0" destOrd="0" presId="urn:microsoft.com/office/officeart/2005/8/layout/hierarchy2"/>
    <dgm:cxn modelId="{AFD3864C-C6CE-4956-8733-646CF5F6086B}" srcId="{246B3E43-2879-4751-9F1B-8C7F2647F662}" destId="{91F2F303-F21E-4CEA-AB95-B4708E523D17}" srcOrd="1" destOrd="0" parTransId="{2C12C16A-6AD5-482A-ADA3-99F299C4D6F8}" sibTransId="{FCE2D87E-EE86-4287-BD48-9F2D038E3093}"/>
    <dgm:cxn modelId="{3F504E82-6C7C-4A1D-A64E-D97C0480B38C}" type="presOf" srcId="{D097DDD1-7384-43C1-ADA3-2CBF0BD59BE8}" destId="{D426FD9B-A0F7-4000-9B42-6CF13C9AB5A3}" srcOrd="1" destOrd="0" presId="urn:microsoft.com/office/officeart/2005/8/layout/hierarchy2"/>
    <dgm:cxn modelId="{92364DA3-A68F-4F5B-AE0B-8126E7042AF2}" type="presOf" srcId="{246B3E43-2879-4751-9F1B-8C7F2647F662}" destId="{97303D26-CB0C-45F9-A9F3-0C3C2EEF575F}" srcOrd="0" destOrd="0" presId="urn:microsoft.com/office/officeart/2005/8/layout/hierarchy2"/>
    <dgm:cxn modelId="{916F43AD-F8B0-4434-AEBA-F5F5BC20E58F}" type="presOf" srcId="{91F2F303-F21E-4CEA-AB95-B4708E523D17}" destId="{63030F20-3CD6-4E49-B923-5675D9D0DF47}" srcOrd="0" destOrd="0" presId="urn:microsoft.com/office/officeart/2005/8/layout/hierarchy2"/>
    <dgm:cxn modelId="{6AEBA1AD-210A-4B62-BF3A-16729B507B90}" type="presOf" srcId="{2C12C16A-6AD5-482A-ADA3-99F299C4D6F8}" destId="{6111200B-9D0E-45F7-A70E-2DC3DDEBC1CD}" srcOrd="0" destOrd="0" presId="urn:microsoft.com/office/officeart/2005/8/layout/hierarchy2"/>
    <dgm:cxn modelId="{53E8F2AF-0257-497D-97E1-1E9FC81AFFAD}" type="presOf" srcId="{69530B87-0697-466B-8090-5C6528742707}" destId="{AE40CE72-D991-46A6-A3A2-F8FC87AFC1B9}" srcOrd="0" destOrd="0" presId="urn:microsoft.com/office/officeart/2005/8/layout/hierarchy2"/>
    <dgm:cxn modelId="{9DDDD7C3-8F08-45DB-A74C-5C6E68C4C56C}" type="presOf" srcId="{1C1C6D97-13CF-4CF3-8C53-992003F70EB3}" destId="{F4058FF9-CBE8-41FA-9A67-1DD57DF4919B}" srcOrd="0" destOrd="0" presId="urn:microsoft.com/office/officeart/2005/8/layout/hierarchy2"/>
    <dgm:cxn modelId="{6C56CBC9-C579-4CAE-8314-D088547FE65D}" type="presOf" srcId="{BD00081E-E54F-4DF9-B701-6717BD06B626}" destId="{1AEC70A2-1033-487E-876E-A35A04DD4532}" srcOrd="0" destOrd="0" presId="urn:microsoft.com/office/officeart/2005/8/layout/hierarchy2"/>
    <dgm:cxn modelId="{347FB0CF-9F6D-4CE4-A244-FC0D587CF064}" type="presOf" srcId="{C2DF6FAD-7D13-4D66-84F6-97A02205A830}" destId="{548474E7-B496-4437-A800-4CB51232F3B5}" srcOrd="1" destOrd="0" presId="urn:microsoft.com/office/officeart/2005/8/layout/hierarchy2"/>
    <dgm:cxn modelId="{D50019DF-0A0A-41A3-BB82-49A51D89208D}" type="presOf" srcId="{45454778-49E2-4DAB-B528-7214F285628C}" destId="{115E6DD9-34A4-47EB-83BB-E8B88A3044D0}" srcOrd="0" destOrd="0" presId="urn:microsoft.com/office/officeart/2005/8/layout/hierarchy2"/>
    <dgm:cxn modelId="{F86DC0EA-0DEA-48E3-BF30-FDBA187DFD40}" type="presOf" srcId="{45454778-49E2-4DAB-B528-7214F285628C}" destId="{F943F952-3190-49C3-B87B-973B2CC04BF2}" srcOrd="1" destOrd="0" presId="urn:microsoft.com/office/officeart/2005/8/layout/hierarchy2"/>
    <dgm:cxn modelId="{FF8D31F2-4D83-47ED-820D-06677ED3829A}" type="presOf" srcId="{53FE6E88-604E-467A-980F-A3A7F0BD92C8}" destId="{F8F83C99-B0EC-4575-900E-6960881B7660}" srcOrd="0" destOrd="0" presId="urn:microsoft.com/office/officeart/2005/8/layout/hierarchy2"/>
    <dgm:cxn modelId="{775531F6-A424-44E5-BE2A-0A562397F13B}" type="presOf" srcId="{D097DDD1-7384-43C1-ADA3-2CBF0BD59BE8}" destId="{C3164427-EAFF-4074-B904-2AD112772788}" srcOrd="0" destOrd="0" presId="urn:microsoft.com/office/officeart/2005/8/layout/hierarchy2"/>
    <dgm:cxn modelId="{DBEA4FCF-4B67-4C87-9E7F-D8753DD1AF69}" type="presParOf" srcId="{F4058FF9-CBE8-41FA-9A67-1DD57DF4919B}" destId="{2CAD75CD-3CF2-42A6-959D-58F0941087F5}" srcOrd="0" destOrd="0" presId="urn:microsoft.com/office/officeart/2005/8/layout/hierarchy2"/>
    <dgm:cxn modelId="{09360F83-68EE-4FD8-B655-2D6EB26DED50}" type="presParOf" srcId="{2CAD75CD-3CF2-42A6-959D-58F0941087F5}" destId="{97303D26-CB0C-45F9-A9F3-0C3C2EEF575F}" srcOrd="0" destOrd="0" presId="urn:microsoft.com/office/officeart/2005/8/layout/hierarchy2"/>
    <dgm:cxn modelId="{12656853-69D1-4E3E-92E3-992E1A0C6BC0}" type="presParOf" srcId="{2CAD75CD-3CF2-42A6-959D-58F0941087F5}" destId="{86C5E4CE-D1A4-4B01-B591-E421A89FE1CB}" srcOrd="1" destOrd="0" presId="urn:microsoft.com/office/officeart/2005/8/layout/hierarchy2"/>
    <dgm:cxn modelId="{64626314-176B-4794-9741-684C3D1EF124}" type="presParOf" srcId="{86C5E4CE-D1A4-4B01-B591-E421A89FE1CB}" destId="{C3164427-EAFF-4074-B904-2AD112772788}" srcOrd="0" destOrd="0" presId="urn:microsoft.com/office/officeart/2005/8/layout/hierarchy2"/>
    <dgm:cxn modelId="{A1AF737E-5264-48EB-955D-BA1F99FD4BF3}" type="presParOf" srcId="{C3164427-EAFF-4074-B904-2AD112772788}" destId="{D426FD9B-A0F7-4000-9B42-6CF13C9AB5A3}" srcOrd="0" destOrd="0" presId="urn:microsoft.com/office/officeart/2005/8/layout/hierarchy2"/>
    <dgm:cxn modelId="{37E5CCD3-547B-45C4-A006-41558AE81F9E}" type="presParOf" srcId="{86C5E4CE-D1A4-4B01-B591-E421A89FE1CB}" destId="{93877E06-3DCB-41F3-95E3-1639D446E5CC}" srcOrd="1" destOrd="0" presId="urn:microsoft.com/office/officeart/2005/8/layout/hierarchy2"/>
    <dgm:cxn modelId="{83787FBE-93E9-4B46-9597-FBE261028145}" type="presParOf" srcId="{93877E06-3DCB-41F3-95E3-1639D446E5CC}" destId="{2B3B352C-6DB1-45C9-80D1-4CFFC54C4E29}" srcOrd="0" destOrd="0" presId="urn:microsoft.com/office/officeart/2005/8/layout/hierarchy2"/>
    <dgm:cxn modelId="{7D165943-B3EC-4AFC-894A-AA93B98FD42D}" type="presParOf" srcId="{93877E06-3DCB-41F3-95E3-1639D446E5CC}" destId="{861726C3-856F-4A97-804C-9EC3C4BB6A06}" srcOrd="1" destOrd="0" presId="urn:microsoft.com/office/officeart/2005/8/layout/hierarchy2"/>
    <dgm:cxn modelId="{414A7CFF-F13F-4E65-862A-4B34BA67A5D1}" type="presParOf" srcId="{861726C3-856F-4A97-804C-9EC3C4BB6A06}" destId="{AE40CE72-D991-46A6-A3A2-F8FC87AFC1B9}" srcOrd="0" destOrd="0" presId="urn:microsoft.com/office/officeart/2005/8/layout/hierarchy2"/>
    <dgm:cxn modelId="{11EF3047-CFD3-403E-A162-FEB42217DA66}" type="presParOf" srcId="{AE40CE72-D991-46A6-A3A2-F8FC87AFC1B9}" destId="{792A8D64-7F1E-4F6C-B72F-7A8E8C3D3E2F}" srcOrd="0" destOrd="0" presId="urn:microsoft.com/office/officeart/2005/8/layout/hierarchy2"/>
    <dgm:cxn modelId="{8CE03550-4882-46B2-9E76-A23D6C962746}" type="presParOf" srcId="{861726C3-856F-4A97-804C-9EC3C4BB6A06}" destId="{6CCC1908-E841-4DCF-AC72-46A2F7346399}" srcOrd="1" destOrd="0" presId="urn:microsoft.com/office/officeart/2005/8/layout/hierarchy2"/>
    <dgm:cxn modelId="{66E30D6A-ED90-4F6E-9E1B-D087FBFE67D5}" type="presParOf" srcId="{6CCC1908-E841-4DCF-AC72-46A2F7346399}" destId="{F8F83C99-B0EC-4575-900E-6960881B7660}" srcOrd="0" destOrd="0" presId="urn:microsoft.com/office/officeart/2005/8/layout/hierarchy2"/>
    <dgm:cxn modelId="{C4D00BB5-1E7C-46E1-9CFC-1E40BC2473CC}" type="presParOf" srcId="{6CCC1908-E841-4DCF-AC72-46A2F7346399}" destId="{9DC2975A-0DDE-4AB9-B5F0-ED59FE37280B}" srcOrd="1" destOrd="0" presId="urn:microsoft.com/office/officeart/2005/8/layout/hierarchy2"/>
    <dgm:cxn modelId="{6BD2A45D-CE41-44E2-937C-C832031EE5A9}" type="presParOf" srcId="{861726C3-856F-4A97-804C-9EC3C4BB6A06}" destId="{2CBB7692-12EE-4B87-8F36-B6C7299605A0}" srcOrd="2" destOrd="0" presId="urn:microsoft.com/office/officeart/2005/8/layout/hierarchy2"/>
    <dgm:cxn modelId="{EC512114-A24B-4E64-B287-47205FC478EC}" type="presParOf" srcId="{2CBB7692-12EE-4B87-8F36-B6C7299605A0}" destId="{548474E7-B496-4437-A800-4CB51232F3B5}" srcOrd="0" destOrd="0" presId="urn:microsoft.com/office/officeart/2005/8/layout/hierarchy2"/>
    <dgm:cxn modelId="{FE636F2C-F9B6-4668-842B-C9AE919FEF66}" type="presParOf" srcId="{861726C3-856F-4A97-804C-9EC3C4BB6A06}" destId="{BFC7270D-D117-4797-9E72-2AC65A7DC57E}" srcOrd="3" destOrd="0" presId="urn:microsoft.com/office/officeart/2005/8/layout/hierarchy2"/>
    <dgm:cxn modelId="{11C387E5-2F56-4F4E-8422-8792D1FA97B9}" type="presParOf" srcId="{BFC7270D-D117-4797-9E72-2AC65A7DC57E}" destId="{1AEC70A2-1033-487E-876E-A35A04DD4532}" srcOrd="0" destOrd="0" presId="urn:microsoft.com/office/officeart/2005/8/layout/hierarchy2"/>
    <dgm:cxn modelId="{2677AD0B-7001-47DE-82CC-9D2ADB27C149}" type="presParOf" srcId="{BFC7270D-D117-4797-9E72-2AC65A7DC57E}" destId="{595BABC7-9B80-4B37-9C5D-8A94DA8F9DE6}" srcOrd="1" destOrd="0" presId="urn:microsoft.com/office/officeart/2005/8/layout/hierarchy2"/>
    <dgm:cxn modelId="{2C369F1B-9235-4A7D-9972-6CA3BDBFCDF6}" type="presParOf" srcId="{86C5E4CE-D1A4-4B01-B591-E421A89FE1CB}" destId="{6111200B-9D0E-45F7-A70E-2DC3DDEBC1CD}" srcOrd="2" destOrd="0" presId="urn:microsoft.com/office/officeart/2005/8/layout/hierarchy2"/>
    <dgm:cxn modelId="{7844FD4B-EDDF-4F37-A8D4-A3DFC8479523}" type="presParOf" srcId="{6111200B-9D0E-45F7-A70E-2DC3DDEBC1CD}" destId="{CE152D66-BB90-4263-8639-91FF3E770A18}" srcOrd="0" destOrd="0" presId="urn:microsoft.com/office/officeart/2005/8/layout/hierarchy2"/>
    <dgm:cxn modelId="{DEACCB7C-1DDE-4455-BA1C-0D6A5E59976D}" type="presParOf" srcId="{86C5E4CE-D1A4-4B01-B591-E421A89FE1CB}" destId="{CC12B219-8112-4230-8E61-60B25872694A}" srcOrd="3" destOrd="0" presId="urn:microsoft.com/office/officeart/2005/8/layout/hierarchy2"/>
    <dgm:cxn modelId="{5BCF50CC-8156-4283-A503-9649F961295D}" type="presParOf" srcId="{CC12B219-8112-4230-8E61-60B25872694A}" destId="{63030F20-3CD6-4E49-B923-5675D9D0DF47}" srcOrd="0" destOrd="0" presId="urn:microsoft.com/office/officeart/2005/8/layout/hierarchy2"/>
    <dgm:cxn modelId="{042F5E98-409E-4525-9087-32523EDE6FBA}" type="presParOf" srcId="{CC12B219-8112-4230-8E61-60B25872694A}" destId="{05925278-510A-4965-AD60-91F67789EE1E}" srcOrd="1" destOrd="0" presId="urn:microsoft.com/office/officeart/2005/8/layout/hierarchy2"/>
    <dgm:cxn modelId="{3315FAB6-BA87-4C59-AE4B-E3C6FF24DEB4}" type="presParOf" srcId="{05925278-510A-4965-AD60-91F67789EE1E}" destId="{115E6DD9-34A4-47EB-83BB-E8B88A3044D0}" srcOrd="0" destOrd="0" presId="urn:microsoft.com/office/officeart/2005/8/layout/hierarchy2"/>
    <dgm:cxn modelId="{B473B497-0C3A-42BC-B8AF-B12525174284}" type="presParOf" srcId="{115E6DD9-34A4-47EB-83BB-E8B88A3044D0}" destId="{F943F952-3190-49C3-B87B-973B2CC04BF2}" srcOrd="0" destOrd="0" presId="urn:microsoft.com/office/officeart/2005/8/layout/hierarchy2"/>
    <dgm:cxn modelId="{D2DFA13D-DA79-497B-B3A2-D2B90EBA88C3}" type="presParOf" srcId="{05925278-510A-4965-AD60-91F67789EE1E}" destId="{C764C9DF-4D39-4730-879B-C0F3D6D8D277}" srcOrd="1" destOrd="0" presId="urn:microsoft.com/office/officeart/2005/8/layout/hierarchy2"/>
    <dgm:cxn modelId="{5F1F02EC-9639-42AE-BE27-C449E4136DDB}" type="presParOf" srcId="{C764C9DF-4D39-4730-879B-C0F3D6D8D277}" destId="{13F68431-D71F-4472-9CD2-C84F040A1D7B}" srcOrd="0" destOrd="0" presId="urn:microsoft.com/office/officeart/2005/8/layout/hierarchy2"/>
    <dgm:cxn modelId="{FFE06422-9265-4F68-BD95-F937C51E11CB}" type="presParOf" srcId="{C764C9DF-4D39-4730-879B-C0F3D6D8D277}" destId="{69956227-102F-43B8-89ED-9F0A34CAD2B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1C1C6D97-13CF-4CF3-8C53-992003F70EB3}" type="doc">
      <dgm:prSet loTypeId="urn:microsoft.com/office/officeart/2005/8/layout/hierarchy2" loCatId="hierarchy" qsTypeId="urn:microsoft.com/office/officeart/2005/8/quickstyle/simple1" qsCatId="simple" csTypeId="urn:microsoft.com/office/officeart/2005/8/colors/colorful2" csCatId="colorful" phldr="0"/>
      <dgm:spPr/>
      <dgm:t>
        <a:bodyPr/>
        <a:lstStyle/>
        <a:p>
          <a:endParaRPr lang="en-PK"/>
        </a:p>
      </dgm:t>
    </dgm:pt>
    <dgm:pt modelId="{246B3E43-2879-4751-9F1B-8C7F2647F662}">
      <dgm:prSet phldrT="[Text]" phldr="1"/>
      <dgm:spPr/>
      <dgm:t>
        <a:bodyPr/>
        <a:lstStyle/>
        <a:p>
          <a:endParaRPr lang="en-PK"/>
        </a:p>
      </dgm:t>
    </dgm:pt>
    <dgm:pt modelId="{823927F2-A357-446C-90B4-ED78186EF379}" type="parTrans" cxnId="{F3DEEC16-7906-438A-A0B7-C1378B2F7115}">
      <dgm:prSet/>
      <dgm:spPr/>
      <dgm:t>
        <a:bodyPr/>
        <a:lstStyle/>
        <a:p>
          <a:endParaRPr lang="en-PK"/>
        </a:p>
      </dgm:t>
    </dgm:pt>
    <dgm:pt modelId="{FF4FAF7D-47C3-4523-A328-A733E020D67A}" type="sibTrans" cxnId="{F3DEEC16-7906-438A-A0B7-C1378B2F7115}">
      <dgm:prSet/>
      <dgm:spPr/>
      <dgm:t>
        <a:bodyPr/>
        <a:lstStyle/>
        <a:p>
          <a:endParaRPr lang="en-PK"/>
        </a:p>
      </dgm:t>
    </dgm:pt>
    <dgm:pt modelId="{D415BF7A-8381-459F-8637-57700D8F4454}">
      <dgm:prSet phldrT="[Text]" phldr="1"/>
      <dgm:spPr/>
      <dgm:t>
        <a:bodyPr/>
        <a:lstStyle/>
        <a:p>
          <a:endParaRPr lang="en-PK"/>
        </a:p>
      </dgm:t>
    </dgm:pt>
    <dgm:pt modelId="{D097DDD1-7384-43C1-ADA3-2CBF0BD59BE8}" type="parTrans" cxnId="{0BFC792F-763D-4BCC-8580-308A37E8BA4D}">
      <dgm:prSet/>
      <dgm:spPr/>
      <dgm:t>
        <a:bodyPr/>
        <a:lstStyle/>
        <a:p>
          <a:endParaRPr lang="en-PK"/>
        </a:p>
      </dgm:t>
    </dgm:pt>
    <dgm:pt modelId="{25656284-AA87-4B1D-A098-D9D9425C1419}" type="sibTrans" cxnId="{0BFC792F-763D-4BCC-8580-308A37E8BA4D}">
      <dgm:prSet/>
      <dgm:spPr/>
      <dgm:t>
        <a:bodyPr/>
        <a:lstStyle/>
        <a:p>
          <a:endParaRPr lang="en-PK"/>
        </a:p>
      </dgm:t>
    </dgm:pt>
    <dgm:pt modelId="{53FE6E88-604E-467A-980F-A3A7F0BD92C8}">
      <dgm:prSet phldrT="[Text]" phldr="1"/>
      <dgm:spPr/>
      <dgm:t>
        <a:bodyPr/>
        <a:lstStyle/>
        <a:p>
          <a:endParaRPr lang="en-PK"/>
        </a:p>
      </dgm:t>
    </dgm:pt>
    <dgm:pt modelId="{69530B87-0697-466B-8090-5C6528742707}" type="parTrans" cxnId="{2993811B-7420-4FE0-8DBD-869CE00F6459}">
      <dgm:prSet/>
      <dgm:spPr/>
      <dgm:t>
        <a:bodyPr/>
        <a:lstStyle/>
        <a:p>
          <a:endParaRPr lang="en-PK"/>
        </a:p>
      </dgm:t>
    </dgm:pt>
    <dgm:pt modelId="{EEBB6391-64BF-4F3E-BAF4-D491BFAA1C05}" type="sibTrans" cxnId="{2993811B-7420-4FE0-8DBD-869CE00F6459}">
      <dgm:prSet/>
      <dgm:spPr/>
      <dgm:t>
        <a:bodyPr/>
        <a:lstStyle/>
        <a:p>
          <a:endParaRPr lang="en-PK"/>
        </a:p>
      </dgm:t>
    </dgm:pt>
    <dgm:pt modelId="{BD00081E-E54F-4DF9-B701-6717BD06B626}">
      <dgm:prSet phldrT="[Text]" phldr="1"/>
      <dgm:spPr/>
      <dgm:t>
        <a:bodyPr/>
        <a:lstStyle/>
        <a:p>
          <a:endParaRPr lang="en-PK"/>
        </a:p>
      </dgm:t>
    </dgm:pt>
    <dgm:pt modelId="{C2DF6FAD-7D13-4D66-84F6-97A02205A830}" type="parTrans" cxnId="{72EB713E-BEDF-45AB-9F21-55B153F9FF22}">
      <dgm:prSet/>
      <dgm:spPr/>
      <dgm:t>
        <a:bodyPr/>
        <a:lstStyle/>
        <a:p>
          <a:endParaRPr lang="en-PK"/>
        </a:p>
      </dgm:t>
    </dgm:pt>
    <dgm:pt modelId="{52A886B9-005E-4582-A3D1-D7C99EF6F1B0}" type="sibTrans" cxnId="{72EB713E-BEDF-45AB-9F21-55B153F9FF22}">
      <dgm:prSet/>
      <dgm:spPr/>
      <dgm:t>
        <a:bodyPr/>
        <a:lstStyle/>
        <a:p>
          <a:endParaRPr lang="en-PK"/>
        </a:p>
      </dgm:t>
    </dgm:pt>
    <dgm:pt modelId="{91F2F303-F21E-4CEA-AB95-B4708E523D17}">
      <dgm:prSet phldrT="[Text]" phldr="1"/>
      <dgm:spPr/>
      <dgm:t>
        <a:bodyPr/>
        <a:lstStyle/>
        <a:p>
          <a:endParaRPr lang="en-PK"/>
        </a:p>
      </dgm:t>
    </dgm:pt>
    <dgm:pt modelId="{2C12C16A-6AD5-482A-ADA3-99F299C4D6F8}" type="parTrans" cxnId="{AFD3864C-C6CE-4956-8733-646CF5F6086B}">
      <dgm:prSet/>
      <dgm:spPr/>
      <dgm:t>
        <a:bodyPr/>
        <a:lstStyle/>
        <a:p>
          <a:endParaRPr lang="en-PK"/>
        </a:p>
      </dgm:t>
    </dgm:pt>
    <dgm:pt modelId="{FCE2D87E-EE86-4287-BD48-9F2D038E3093}" type="sibTrans" cxnId="{AFD3864C-C6CE-4956-8733-646CF5F6086B}">
      <dgm:prSet/>
      <dgm:spPr/>
      <dgm:t>
        <a:bodyPr/>
        <a:lstStyle/>
        <a:p>
          <a:endParaRPr lang="en-PK"/>
        </a:p>
      </dgm:t>
    </dgm:pt>
    <dgm:pt modelId="{F4604FCF-E755-4345-8666-75C34EE4F93A}">
      <dgm:prSet phldrT="[Text]" phldr="1"/>
      <dgm:spPr/>
      <dgm:t>
        <a:bodyPr/>
        <a:lstStyle/>
        <a:p>
          <a:endParaRPr lang="en-PK"/>
        </a:p>
      </dgm:t>
    </dgm:pt>
    <dgm:pt modelId="{45454778-49E2-4DAB-B528-7214F285628C}" type="parTrans" cxnId="{C4173427-E977-4E5D-9F77-FA6FEEB7EEAF}">
      <dgm:prSet/>
      <dgm:spPr/>
      <dgm:t>
        <a:bodyPr/>
        <a:lstStyle/>
        <a:p>
          <a:endParaRPr lang="en-PK"/>
        </a:p>
      </dgm:t>
    </dgm:pt>
    <dgm:pt modelId="{236292EB-E4A8-4524-8A48-A2BBF4D1D012}" type="sibTrans" cxnId="{C4173427-E977-4E5D-9F77-FA6FEEB7EEAF}">
      <dgm:prSet/>
      <dgm:spPr/>
      <dgm:t>
        <a:bodyPr/>
        <a:lstStyle/>
        <a:p>
          <a:endParaRPr lang="en-PK"/>
        </a:p>
      </dgm:t>
    </dgm:pt>
    <dgm:pt modelId="{F4058FF9-CBE8-41FA-9A67-1DD57DF4919B}" type="pres">
      <dgm:prSet presAssocID="{1C1C6D97-13CF-4CF3-8C53-992003F70EB3}" presName="diagram" presStyleCnt="0">
        <dgm:presLayoutVars>
          <dgm:chPref val="1"/>
          <dgm:dir/>
          <dgm:animOne val="branch"/>
          <dgm:animLvl val="lvl"/>
          <dgm:resizeHandles val="exact"/>
        </dgm:presLayoutVars>
      </dgm:prSet>
      <dgm:spPr/>
    </dgm:pt>
    <dgm:pt modelId="{2CAD75CD-3CF2-42A6-959D-58F0941087F5}" type="pres">
      <dgm:prSet presAssocID="{246B3E43-2879-4751-9F1B-8C7F2647F662}" presName="root1" presStyleCnt="0"/>
      <dgm:spPr/>
    </dgm:pt>
    <dgm:pt modelId="{97303D26-CB0C-45F9-A9F3-0C3C2EEF575F}" type="pres">
      <dgm:prSet presAssocID="{246B3E43-2879-4751-9F1B-8C7F2647F662}" presName="LevelOneTextNode" presStyleLbl="node0" presStyleIdx="0" presStyleCnt="1">
        <dgm:presLayoutVars>
          <dgm:chPref val="3"/>
        </dgm:presLayoutVars>
      </dgm:prSet>
      <dgm:spPr/>
    </dgm:pt>
    <dgm:pt modelId="{86C5E4CE-D1A4-4B01-B591-E421A89FE1CB}" type="pres">
      <dgm:prSet presAssocID="{246B3E43-2879-4751-9F1B-8C7F2647F662}" presName="level2hierChild" presStyleCnt="0"/>
      <dgm:spPr/>
    </dgm:pt>
    <dgm:pt modelId="{C3164427-EAFF-4074-B904-2AD112772788}" type="pres">
      <dgm:prSet presAssocID="{D097DDD1-7384-43C1-ADA3-2CBF0BD59BE8}" presName="conn2-1" presStyleLbl="parChTrans1D2" presStyleIdx="0" presStyleCnt="2"/>
      <dgm:spPr/>
    </dgm:pt>
    <dgm:pt modelId="{D426FD9B-A0F7-4000-9B42-6CF13C9AB5A3}" type="pres">
      <dgm:prSet presAssocID="{D097DDD1-7384-43C1-ADA3-2CBF0BD59BE8}" presName="connTx" presStyleLbl="parChTrans1D2" presStyleIdx="0" presStyleCnt="2"/>
      <dgm:spPr/>
    </dgm:pt>
    <dgm:pt modelId="{93877E06-3DCB-41F3-95E3-1639D446E5CC}" type="pres">
      <dgm:prSet presAssocID="{D415BF7A-8381-459F-8637-57700D8F4454}" presName="root2" presStyleCnt="0"/>
      <dgm:spPr/>
    </dgm:pt>
    <dgm:pt modelId="{2B3B352C-6DB1-45C9-80D1-4CFFC54C4E29}" type="pres">
      <dgm:prSet presAssocID="{D415BF7A-8381-459F-8637-57700D8F4454}" presName="LevelTwoTextNode" presStyleLbl="node2" presStyleIdx="0" presStyleCnt="2">
        <dgm:presLayoutVars>
          <dgm:chPref val="3"/>
        </dgm:presLayoutVars>
      </dgm:prSet>
      <dgm:spPr/>
    </dgm:pt>
    <dgm:pt modelId="{861726C3-856F-4A97-804C-9EC3C4BB6A06}" type="pres">
      <dgm:prSet presAssocID="{D415BF7A-8381-459F-8637-57700D8F4454}" presName="level3hierChild" presStyleCnt="0"/>
      <dgm:spPr/>
    </dgm:pt>
    <dgm:pt modelId="{AE40CE72-D991-46A6-A3A2-F8FC87AFC1B9}" type="pres">
      <dgm:prSet presAssocID="{69530B87-0697-466B-8090-5C6528742707}" presName="conn2-1" presStyleLbl="parChTrans1D3" presStyleIdx="0" presStyleCnt="3"/>
      <dgm:spPr/>
    </dgm:pt>
    <dgm:pt modelId="{792A8D64-7F1E-4F6C-B72F-7A8E8C3D3E2F}" type="pres">
      <dgm:prSet presAssocID="{69530B87-0697-466B-8090-5C6528742707}" presName="connTx" presStyleLbl="parChTrans1D3" presStyleIdx="0" presStyleCnt="3"/>
      <dgm:spPr/>
    </dgm:pt>
    <dgm:pt modelId="{6CCC1908-E841-4DCF-AC72-46A2F7346399}" type="pres">
      <dgm:prSet presAssocID="{53FE6E88-604E-467A-980F-A3A7F0BD92C8}" presName="root2" presStyleCnt="0"/>
      <dgm:spPr/>
    </dgm:pt>
    <dgm:pt modelId="{F8F83C99-B0EC-4575-900E-6960881B7660}" type="pres">
      <dgm:prSet presAssocID="{53FE6E88-604E-467A-980F-A3A7F0BD92C8}" presName="LevelTwoTextNode" presStyleLbl="node3" presStyleIdx="0" presStyleCnt="3">
        <dgm:presLayoutVars>
          <dgm:chPref val="3"/>
        </dgm:presLayoutVars>
      </dgm:prSet>
      <dgm:spPr/>
    </dgm:pt>
    <dgm:pt modelId="{9DC2975A-0DDE-4AB9-B5F0-ED59FE37280B}" type="pres">
      <dgm:prSet presAssocID="{53FE6E88-604E-467A-980F-A3A7F0BD92C8}" presName="level3hierChild" presStyleCnt="0"/>
      <dgm:spPr/>
    </dgm:pt>
    <dgm:pt modelId="{2CBB7692-12EE-4B87-8F36-B6C7299605A0}" type="pres">
      <dgm:prSet presAssocID="{C2DF6FAD-7D13-4D66-84F6-97A02205A830}" presName="conn2-1" presStyleLbl="parChTrans1D3" presStyleIdx="1" presStyleCnt="3"/>
      <dgm:spPr/>
    </dgm:pt>
    <dgm:pt modelId="{548474E7-B496-4437-A800-4CB51232F3B5}" type="pres">
      <dgm:prSet presAssocID="{C2DF6FAD-7D13-4D66-84F6-97A02205A830}" presName="connTx" presStyleLbl="parChTrans1D3" presStyleIdx="1" presStyleCnt="3"/>
      <dgm:spPr/>
    </dgm:pt>
    <dgm:pt modelId="{BFC7270D-D117-4797-9E72-2AC65A7DC57E}" type="pres">
      <dgm:prSet presAssocID="{BD00081E-E54F-4DF9-B701-6717BD06B626}" presName="root2" presStyleCnt="0"/>
      <dgm:spPr/>
    </dgm:pt>
    <dgm:pt modelId="{1AEC70A2-1033-487E-876E-A35A04DD4532}" type="pres">
      <dgm:prSet presAssocID="{BD00081E-E54F-4DF9-B701-6717BD06B626}" presName="LevelTwoTextNode" presStyleLbl="node3" presStyleIdx="1" presStyleCnt="3">
        <dgm:presLayoutVars>
          <dgm:chPref val="3"/>
        </dgm:presLayoutVars>
      </dgm:prSet>
      <dgm:spPr/>
    </dgm:pt>
    <dgm:pt modelId="{595BABC7-9B80-4B37-9C5D-8A94DA8F9DE6}" type="pres">
      <dgm:prSet presAssocID="{BD00081E-E54F-4DF9-B701-6717BD06B626}" presName="level3hierChild" presStyleCnt="0"/>
      <dgm:spPr/>
    </dgm:pt>
    <dgm:pt modelId="{6111200B-9D0E-45F7-A70E-2DC3DDEBC1CD}" type="pres">
      <dgm:prSet presAssocID="{2C12C16A-6AD5-482A-ADA3-99F299C4D6F8}" presName="conn2-1" presStyleLbl="parChTrans1D2" presStyleIdx="1" presStyleCnt="2"/>
      <dgm:spPr/>
    </dgm:pt>
    <dgm:pt modelId="{CE152D66-BB90-4263-8639-91FF3E770A18}" type="pres">
      <dgm:prSet presAssocID="{2C12C16A-6AD5-482A-ADA3-99F299C4D6F8}" presName="connTx" presStyleLbl="parChTrans1D2" presStyleIdx="1" presStyleCnt="2"/>
      <dgm:spPr/>
    </dgm:pt>
    <dgm:pt modelId="{CC12B219-8112-4230-8E61-60B25872694A}" type="pres">
      <dgm:prSet presAssocID="{91F2F303-F21E-4CEA-AB95-B4708E523D17}" presName="root2" presStyleCnt="0"/>
      <dgm:spPr/>
    </dgm:pt>
    <dgm:pt modelId="{63030F20-3CD6-4E49-B923-5675D9D0DF47}" type="pres">
      <dgm:prSet presAssocID="{91F2F303-F21E-4CEA-AB95-B4708E523D17}" presName="LevelTwoTextNode" presStyleLbl="node2" presStyleIdx="1" presStyleCnt="2">
        <dgm:presLayoutVars>
          <dgm:chPref val="3"/>
        </dgm:presLayoutVars>
      </dgm:prSet>
      <dgm:spPr/>
    </dgm:pt>
    <dgm:pt modelId="{05925278-510A-4965-AD60-91F67789EE1E}" type="pres">
      <dgm:prSet presAssocID="{91F2F303-F21E-4CEA-AB95-B4708E523D17}" presName="level3hierChild" presStyleCnt="0"/>
      <dgm:spPr/>
    </dgm:pt>
    <dgm:pt modelId="{115E6DD9-34A4-47EB-83BB-E8B88A3044D0}" type="pres">
      <dgm:prSet presAssocID="{45454778-49E2-4DAB-B528-7214F285628C}" presName="conn2-1" presStyleLbl="parChTrans1D3" presStyleIdx="2" presStyleCnt="3"/>
      <dgm:spPr/>
    </dgm:pt>
    <dgm:pt modelId="{F943F952-3190-49C3-B87B-973B2CC04BF2}" type="pres">
      <dgm:prSet presAssocID="{45454778-49E2-4DAB-B528-7214F285628C}" presName="connTx" presStyleLbl="parChTrans1D3" presStyleIdx="2" presStyleCnt="3"/>
      <dgm:spPr/>
    </dgm:pt>
    <dgm:pt modelId="{C764C9DF-4D39-4730-879B-C0F3D6D8D277}" type="pres">
      <dgm:prSet presAssocID="{F4604FCF-E755-4345-8666-75C34EE4F93A}" presName="root2" presStyleCnt="0"/>
      <dgm:spPr/>
    </dgm:pt>
    <dgm:pt modelId="{13F68431-D71F-4472-9CD2-C84F040A1D7B}" type="pres">
      <dgm:prSet presAssocID="{F4604FCF-E755-4345-8666-75C34EE4F93A}" presName="LevelTwoTextNode" presStyleLbl="node3" presStyleIdx="2" presStyleCnt="3">
        <dgm:presLayoutVars>
          <dgm:chPref val="3"/>
        </dgm:presLayoutVars>
      </dgm:prSet>
      <dgm:spPr/>
    </dgm:pt>
    <dgm:pt modelId="{69956227-102F-43B8-89ED-9F0A34CAD2BA}" type="pres">
      <dgm:prSet presAssocID="{F4604FCF-E755-4345-8666-75C34EE4F93A}" presName="level3hierChild" presStyleCnt="0"/>
      <dgm:spPr/>
    </dgm:pt>
  </dgm:ptLst>
  <dgm:cxnLst>
    <dgm:cxn modelId="{0BBB5E11-CAC8-474C-9542-878989361713}" type="presOf" srcId="{69530B87-0697-466B-8090-5C6528742707}" destId="{792A8D64-7F1E-4F6C-B72F-7A8E8C3D3E2F}" srcOrd="1" destOrd="0" presId="urn:microsoft.com/office/officeart/2005/8/layout/hierarchy2"/>
    <dgm:cxn modelId="{F3DEEC16-7906-438A-A0B7-C1378B2F7115}" srcId="{1C1C6D97-13CF-4CF3-8C53-992003F70EB3}" destId="{246B3E43-2879-4751-9F1B-8C7F2647F662}" srcOrd="0" destOrd="0" parTransId="{823927F2-A357-446C-90B4-ED78186EF379}" sibTransId="{FF4FAF7D-47C3-4523-A328-A733E020D67A}"/>
    <dgm:cxn modelId="{2993811B-7420-4FE0-8DBD-869CE00F6459}" srcId="{D415BF7A-8381-459F-8637-57700D8F4454}" destId="{53FE6E88-604E-467A-980F-A3A7F0BD92C8}" srcOrd="0" destOrd="0" parTransId="{69530B87-0697-466B-8090-5C6528742707}" sibTransId="{EEBB6391-64BF-4F3E-BAF4-D491BFAA1C05}"/>
    <dgm:cxn modelId="{51A0CD1E-9311-4F38-9C8B-0E489FF07BE4}" type="presOf" srcId="{C2DF6FAD-7D13-4D66-84F6-97A02205A830}" destId="{2CBB7692-12EE-4B87-8F36-B6C7299605A0}" srcOrd="0" destOrd="0" presId="urn:microsoft.com/office/officeart/2005/8/layout/hierarchy2"/>
    <dgm:cxn modelId="{C4173427-E977-4E5D-9F77-FA6FEEB7EEAF}" srcId="{91F2F303-F21E-4CEA-AB95-B4708E523D17}" destId="{F4604FCF-E755-4345-8666-75C34EE4F93A}" srcOrd="0" destOrd="0" parTransId="{45454778-49E2-4DAB-B528-7214F285628C}" sibTransId="{236292EB-E4A8-4524-8A48-A2BBF4D1D012}"/>
    <dgm:cxn modelId="{0BFC792F-763D-4BCC-8580-308A37E8BA4D}" srcId="{246B3E43-2879-4751-9F1B-8C7F2647F662}" destId="{D415BF7A-8381-459F-8637-57700D8F4454}" srcOrd="0" destOrd="0" parTransId="{D097DDD1-7384-43C1-ADA3-2CBF0BD59BE8}" sibTransId="{25656284-AA87-4B1D-A098-D9D9425C1419}"/>
    <dgm:cxn modelId="{DF9B0C39-8948-4024-8697-86D67CB79EF8}" type="presOf" srcId="{D415BF7A-8381-459F-8637-57700D8F4454}" destId="{2B3B352C-6DB1-45C9-80D1-4CFFC54C4E29}" srcOrd="0" destOrd="0" presId="urn:microsoft.com/office/officeart/2005/8/layout/hierarchy2"/>
    <dgm:cxn modelId="{72EB713E-BEDF-45AB-9F21-55B153F9FF22}" srcId="{D415BF7A-8381-459F-8637-57700D8F4454}" destId="{BD00081E-E54F-4DF9-B701-6717BD06B626}" srcOrd="1" destOrd="0" parTransId="{C2DF6FAD-7D13-4D66-84F6-97A02205A830}" sibTransId="{52A886B9-005E-4582-A3D1-D7C99EF6F1B0}"/>
    <dgm:cxn modelId="{E0DB9140-C1E2-40E4-9B91-F4B310A22089}" type="presOf" srcId="{2C12C16A-6AD5-482A-ADA3-99F299C4D6F8}" destId="{CE152D66-BB90-4263-8639-91FF3E770A18}" srcOrd="1" destOrd="0" presId="urn:microsoft.com/office/officeart/2005/8/layout/hierarchy2"/>
    <dgm:cxn modelId="{D907BD64-C142-4E2E-97F9-4F393694228C}" type="presOf" srcId="{F4604FCF-E755-4345-8666-75C34EE4F93A}" destId="{13F68431-D71F-4472-9CD2-C84F040A1D7B}" srcOrd="0" destOrd="0" presId="urn:microsoft.com/office/officeart/2005/8/layout/hierarchy2"/>
    <dgm:cxn modelId="{AFD3864C-C6CE-4956-8733-646CF5F6086B}" srcId="{246B3E43-2879-4751-9F1B-8C7F2647F662}" destId="{91F2F303-F21E-4CEA-AB95-B4708E523D17}" srcOrd="1" destOrd="0" parTransId="{2C12C16A-6AD5-482A-ADA3-99F299C4D6F8}" sibTransId="{FCE2D87E-EE86-4287-BD48-9F2D038E3093}"/>
    <dgm:cxn modelId="{3F504E82-6C7C-4A1D-A64E-D97C0480B38C}" type="presOf" srcId="{D097DDD1-7384-43C1-ADA3-2CBF0BD59BE8}" destId="{D426FD9B-A0F7-4000-9B42-6CF13C9AB5A3}" srcOrd="1" destOrd="0" presId="urn:microsoft.com/office/officeart/2005/8/layout/hierarchy2"/>
    <dgm:cxn modelId="{92364DA3-A68F-4F5B-AE0B-8126E7042AF2}" type="presOf" srcId="{246B3E43-2879-4751-9F1B-8C7F2647F662}" destId="{97303D26-CB0C-45F9-A9F3-0C3C2EEF575F}" srcOrd="0" destOrd="0" presId="urn:microsoft.com/office/officeart/2005/8/layout/hierarchy2"/>
    <dgm:cxn modelId="{916F43AD-F8B0-4434-AEBA-F5F5BC20E58F}" type="presOf" srcId="{91F2F303-F21E-4CEA-AB95-B4708E523D17}" destId="{63030F20-3CD6-4E49-B923-5675D9D0DF47}" srcOrd="0" destOrd="0" presId="urn:microsoft.com/office/officeart/2005/8/layout/hierarchy2"/>
    <dgm:cxn modelId="{6AEBA1AD-210A-4B62-BF3A-16729B507B90}" type="presOf" srcId="{2C12C16A-6AD5-482A-ADA3-99F299C4D6F8}" destId="{6111200B-9D0E-45F7-A70E-2DC3DDEBC1CD}" srcOrd="0" destOrd="0" presId="urn:microsoft.com/office/officeart/2005/8/layout/hierarchy2"/>
    <dgm:cxn modelId="{53E8F2AF-0257-497D-97E1-1E9FC81AFFAD}" type="presOf" srcId="{69530B87-0697-466B-8090-5C6528742707}" destId="{AE40CE72-D991-46A6-A3A2-F8FC87AFC1B9}" srcOrd="0" destOrd="0" presId="urn:microsoft.com/office/officeart/2005/8/layout/hierarchy2"/>
    <dgm:cxn modelId="{9DDDD7C3-8F08-45DB-A74C-5C6E68C4C56C}" type="presOf" srcId="{1C1C6D97-13CF-4CF3-8C53-992003F70EB3}" destId="{F4058FF9-CBE8-41FA-9A67-1DD57DF4919B}" srcOrd="0" destOrd="0" presId="urn:microsoft.com/office/officeart/2005/8/layout/hierarchy2"/>
    <dgm:cxn modelId="{6C56CBC9-C579-4CAE-8314-D088547FE65D}" type="presOf" srcId="{BD00081E-E54F-4DF9-B701-6717BD06B626}" destId="{1AEC70A2-1033-487E-876E-A35A04DD4532}" srcOrd="0" destOrd="0" presId="urn:microsoft.com/office/officeart/2005/8/layout/hierarchy2"/>
    <dgm:cxn modelId="{347FB0CF-9F6D-4CE4-A244-FC0D587CF064}" type="presOf" srcId="{C2DF6FAD-7D13-4D66-84F6-97A02205A830}" destId="{548474E7-B496-4437-A800-4CB51232F3B5}" srcOrd="1" destOrd="0" presId="urn:microsoft.com/office/officeart/2005/8/layout/hierarchy2"/>
    <dgm:cxn modelId="{D50019DF-0A0A-41A3-BB82-49A51D89208D}" type="presOf" srcId="{45454778-49E2-4DAB-B528-7214F285628C}" destId="{115E6DD9-34A4-47EB-83BB-E8B88A3044D0}" srcOrd="0" destOrd="0" presId="urn:microsoft.com/office/officeart/2005/8/layout/hierarchy2"/>
    <dgm:cxn modelId="{F86DC0EA-0DEA-48E3-BF30-FDBA187DFD40}" type="presOf" srcId="{45454778-49E2-4DAB-B528-7214F285628C}" destId="{F943F952-3190-49C3-B87B-973B2CC04BF2}" srcOrd="1" destOrd="0" presId="urn:microsoft.com/office/officeart/2005/8/layout/hierarchy2"/>
    <dgm:cxn modelId="{FF8D31F2-4D83-47ED-820D-06677ED3829A}" type="presOf" srcId="{53FE6E88-604E-467A-980F-A3A7F0BD92C8}" destId="{F8F83C99-B0EC-4575-900E-6960881B7660}" srcOrd="0" destOrd="0" presId="urn:microsoft.com/office/officeart/2005/8/layout/hierarchy2"/>
    <dgm:cxn modelId="{775531F6-A424-44E5-BE2A-0A562397F13B}" type="presOf" srcId="{D097DDD1-7384-43C1-ADA3-2CBF0BD59BE8}" destId="{C3164427-EAFF-4074-B904-2AD112772788}" srcOrd="0" destOrd="0" presId="urn:microsoft.com/office/officeart/2005/8/layout/hierarchy2"/>
    <dgm:cxn modelId="{DBEA4FCF-4B67-4C87-9E7F-D8753DD1AF69}" type="presParOf" srcId="{F4058FF9-CBE8-41FA-9A67-1DD57DF4919B}" destId="{2CAD75CD-3CF2-42A6-959D-58F0941087F5}" srcOrd="0" destOrd="0" presId="urn:microsoft.com/office/officeart/2005/8/layout/hierarchy2"/>
    <dgm:cxn modelId="{09360F83-68EE-4FD8-B655-2D6EB26DED50}" type="presParOf" srcId="{2CAD75CD-3CF2-42A6-959D-58F0941087F5}" destId="{97303D26-CB0C-45F9-A9F3-0C3C2EEF575F}" srcOrd="0" destOrd="0" presId="urn:microsoft.com/office/officeart/2005/8/layout/hierarchy2"/>
    <dgm:cxn modelId="{12656853-69D1-4E3E-92E3-992E1A0C6BC0}" type="presParOf" srcId="{2CAD75CD-3CF2-42A6-959D-58F0941087F5}" destId="{86C5E4CE-D1A4-4B01-B591-E421A89FE1CB}" srcOrd="1" destOrd="0" presId="urn:microsoft.com/office/officeart/2005/8/layout/hierarchy2"/>
    <dgm:cxn modelId="{64626314-176B-4794-9741-684C3D1EF124}" type="presParOf" srcId="{86C5E4CE-D1A4-4B01-B591-E421A89FE1CB}" destId="{C3164427-EAFF-4074-B904-2AD112772788}" srcOrd="0" destOrd="0" presId="urn:microsoft.com/office/officeart/2005/8/layout/hierarchy2"/>
    <dgm:cxn modelId="{A1AF737E-5264-48EB-955D-BA1F99FD4BF3}" type="presParOf" srcId="{C3164427-EAFF-4074-B904-2AD112772788}" destId="{D426FD9B-A0F7-4000-9B42-6CF13C9AB5A3}" srcOrd="0" destOrd="0" presId="urn:microsoft.com/office/officeart/2005/8/layout/hierarchy2"/>
    <dgm:cxn modelId="{37E5CCD3-547B-45C4-A006-41558AE81F9E}" type="presParOf" srcId="{86C5E4CE-D1A4-4B01-B591-E421A89FE1CB}" destId="{93877E06-3DCB-41F3-95E3-1639D446E5CC}" srcOrd="1" destOrd="0" presId="urn:microsoft.com/office/officeart/2005/8/layout/hierarchy2"/>
    <dgm:cxn modelId="{83787FBE-93E9-4B46-9597-FBE261028145}" type="presParOf" srcId="{93877E06-3DCB-41F3-95E3-1639D446E5CC}" destId="{2B3B352C-6DB1-45C9-80D1-4CFFC54C4E29}" srcOrd="0" destOrd="0" presId="urn:microsoft.com/office/officeart/2005/8/layout/hierarchy2"/>
    <dgm:cxn modelId="{7D165943-B3EC-4AFC-894A-AA93B98FD42D}" type="presParOf" srcId="{93877E06-3DCB-41F3-95E3-1639D446E5CC}" destId="{861726C3-856F-4A97-804C-9EC3C4BB6A06}" srcOrd="1" destOrd="0" presId="urn:microsoft.com/office/officeart/2005/8/layout/hierarchy2"/>
    <dgm:cxn modelId="{414A7CFF-F13F-4E65-862A-4B34BA67A5D1}" type="presParOf" srcId="{861726C3-856F-4A97-804C-9EC3C4BB6A06}" destId="{AE40CE72-D991-46A6-A3A2-F8FC87AFC1B9}" srcOrd="0" destOrd="0" presId="urn:microsoft.com/office/officeart/2005/8/layout/hierarchy2"/>
    <dgm:cxn modelId="{11EF3047-CFD3-403E-A162-FEB42217DA66}" type="presParOf" srcId="{AE40CE72-D991-46A6-A3A2-F8FC87AFC1B9}" destId="{792A8D64-7F1E-4F6C-B72F-7A8E8C3D3E2F}" srcOrd="0" destOrd="0" presId="urn:microsoft.com/office/officeart/2005/8/layout/hierarchy2"/>
    <dgm:cxn modelId="{8CE03550-4882-46B2-9E76-A23D6C962746}" type="presParOf" srcId="{861726C3-856F-4A97-804C-9EC3C4BB6A06}" destId="{6CCC1908-E841-4DCF-AC72-46A2F7346399}" srcOrd="1" destOrd="0" presId="urn:microsoft.com/office/officeart/2005/8/layout/hierarchy2"/>
    <dgm:cxn modelId="{66E30D6A-ED90-4F6E-9E1B-D087FBFE67D5}" type="presParOf" srcId="{6CCC1908-E841-4DCF-AC72-46A2F7346399}" destId="{F8F83C99-B0EC-4575-900E-6960881B7660}" srcOrd="0" destOrd="0" presId="urn:microsoft.com/office/officeart/2005/8/layout/hierarchy2"/>
    <dgm:cxn modelId="{C4D00BB5-1E7C-46E1-9CFC-1E40BC2473CC}" type="presParOf" srcId="{6CCC1908-E841-4DCF-AC72-46A2F7346399}" destId="{9DC2975A-0DDE-4AB9-B5F0-ED59FE37280B}" srcOrd="1" destOrd="0" presId="urn:microsoft.com/office/officeart/2005/8/layout/hierarchy2"/>
    <dgm:cxn modelId="{6BD2A45D-CE41-44E2-937C-C832031EE5A9}" type="presParOf" srcId="{861726C3-856F-4A97-804C-9EC3C4BB6A06}" destId="{2CBB7692-12EE-4B87-8F36-B6C7299605A0}" srcOrd="2" destOrd="0" presId="urn:microsoft.com/office/officeart/2005/8/layout/hierarchy2"/>
    <dgm:cxn modelId="{EC512114-A24B-4E64-B287-47205FC478EC}" type="presParOf" srcId="{2CBB7692-12EE-4B87-8F36-B6C7299605A0}" destId="{548474E7-B496-4437-A800-4CB51232F3B5}" srcOrd="0" destOrd="0" presId="urn:microsoft.com/office/officeart/2005/8/layout/hierarchy2"/>
    <dgm:cxn modelId="{FE636F2C-F9B6-4668-842B-C9AE919FEF66}" type="presParOf" srcId="{861726C3-856F-4A97-804C-9EC3C4BB6A06}" destId="{BFC7270D-D117-4797-9E72-2AC65A7DC57E}" srcOrd="3" destOrd="0" presId="urn:microsoft.com/office/officeart/2005/8/layout/hierarchy2"/>
    <dgm:cxn modelId="{11C387E5-2F56-4F4E-8422-8792D1FA97B9}" type="presParOf" srcId="{BFC7270D-D117-4797-9E72-2AC65A7DC57E}" destId="{1AEC70A2-1033-487E-876E-A35A04DD4532}" srcOrd="0" destOrd="0" presId="urn:microsoft.com/office/officeart/2005/8/layout/hierarchy2"/>
    <dgm:cxn modelId="{2677AD0B-7001-47DE-82CC-9D2ADB27C149}" type="presParOf" srcId="{BFC7270D-D117-4797-9E72-2AC65A7DC57E}" destId="{595BABC7-9B80-4B37-9C5D-8A94DA8F9DE6}" srcOrd="1" destOrd="0" presId="urn:microsoft.com/office/officeart/2005/8/layout/hierarchy2"/>
    <dgm:cxn modelId="{2C369F1B-9235-4A7D-9972-6CA3BDBFCDF6}" type="presParOf" srcId="{86C5E4CE-D1A4-4B01-B591-E421A89FE1CB}" destId="{6111200B-9D0E-45F7-A70E-2DC3DDEBC1CD}" srcOrd="2" destOrd="0" presId="urn:microsoft.com/office/officeart/2005/8/layout/hierarchy2"/>
    <dgm:cxn modelId="{7844FD4B-EDDF-4F37-A8D4-A3DFC8479523}" type="presParOf" srcId="{6111200B-9D0E-45F7-A70E-2DC3DDEBC1CD}" destId="{CE152D66-BB90-4263-8639-91FF3E770A18}" srcOrd="0" destOrd="0" presId="urn:microsoft.com/office/officeart/2005/8/layout/hierarchy2"/>
    <dgm:cxn modelId="{DEACCB7C-1DDE-4455-BA1C-0D6A5E59976D}" type="presParOf" srcId="{86C5E4CE-D1A4-4B01-B591-E421A89FE1CB}" destId="{CC12B219-8112-4230-8E61-60B25872694A}" srcOrd="3" destOrd="0" presId="urn:microsoft.com/office/officeart/2005/8/layout/hierarchy2"/>
    <dgm:cxn modelId="{5BCF50CC-8156-4283-A503-9649F961295D}" type="presParOf" srcId="{CC12B219-8112-4230-8E61-60B25872694A}" destId="{63030F20-3CD6-4E49-B923-5675D9D0DF47}" srcOrd="0" destOrd="0" presId="urn:microsoft.com/office/officeart/2005/8/layout/hierarchy2"/>
    <dgm:cxn modelId="{042F5E98-409E-4525-9087-32523EDE6FBA}" type="presParOf" srcId="{CC12B219-8112-4230-8E61-60B25872694A}" destId="{05925278-510A-4965-AD60-91F67789EE1E}" srcOrd="1" destOrd="0" presId="urn:microsoft.com/office/officeart/2005/8/layout/hierarchy2"/>
    <dgm:cxn modelId="{3315FAB6-BA87-4C59-AE4B-E3C6FF24DEB4}" type="presParOf" srcId="{05925278-510A-4965-AD60-91F67789EE1E}" destId="{115E6DD9-34A4-47EB-83BB-E8B88A3044D0}" srcOrd="0" destOrd="0" presId="urn:microsoft.com/office/officeart/2005/8/layout/hierarchy2"/>
    <dgm:cxn modelId="{B473B497-0C3A-42BC-B8AF-B12525174284}" type="presParOf" srcId="{115E6DD9-34A4-47EB-83BB-E8B88A3044D0}" destId="{F943F952-3190-49C3-B87B-973B2CC04BF2}" srcOrd="0" destOrd="0" presId="urn:microsoft.com/office/officeart/2005/8/layout/hierarchy2"/>
    <dgm:cxn modelId="{D2DFA13D-DA79-497B-B3A2-D2B90EBA88C3}" type="presParOf" srcId="{05925278-510A-4965-AD60-91F67789EE1E}" destId="{C764C9DF-4D39-4730-879B-C0F3D6D8D277}" srcOrd="1" destOrd="0" presId="urn:microsoft.com/office/officeart/2005/8/layout/hierarchy2"/>
    <dgm:cxn modelId="{5F1F02EC-9639-42AE-BE27-C449E4136DDB}" type="presParOf" srcId="{C764C9DF-4D39-4730-879B-C0F3D6D8D277}" destId="{13F68431-D71F-4472-9CD2-C84F040A1D7B}" srcOrd="0" destOrd="0" presId="urn:microsoft.com/office/officeart/2005/8/layout/hierarchy2"/>
    <dgm:cxn modelId="{FFE06422-9265-4F68-BD95-F937C51E11CB}" type="presParOf" srcId="{C764C9DF-4D39-4730-879B-C0F3D6D8D277}" destId="{69956227-102F-43B8-89ED-9F0A34CAD2B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1C1C6D97-13CF-4CF3-8C53-992003F70EB3}" type="doc">
      <dgm:prSet loTypeId="urn:microsoft.com/office/officeart/2005/8/layout/hierarchy2" loCatId="hierarchy" qsTypeId="urn:microsoft.com/office/officeart/2005/8/quickstyle/simple1" qsCatId="simple" csTypeId="urn:microsoft.com/office/officeart/2005/8/colors/colorful2" csCatId="colorful" phldr="0"/>
      <dgm:spPr/>
      <dgm:t>
        <a:bodyPr/>
        <a:lstStyle/>
        <a:p>
          <a:endParaRPr lang="en-PK"/>
        </a:p>
      </dgm:t>
    </dgm:pt>
    <dgm:pt modelId="{246B3E43-2879-4751-9F1B-8C7F2647F662}">
      <dgm:prSet phldrT="[Text]" phldr="1"/>
      <dgm:spPr/>
      <dgm:t>
        <a:bodyPr/>
        <a:lstStyle/>
        <a:p>
          <a:endParaRPr lang="en-PK"/>
        </a:p>
      </dgm:t>
    </dgm:pt>
    <dgm:pt modelId="{823927F2-A357-446C-90B4-ED78186EF379}" type="parTrans" cxnId="{F3DEEC16-7906-438A-A0B7-C1378B2F7115}">
      <dgm:prSet/>
      <dgm:spPr/>
      <dgm:t>
        <a:bodyPr/>
        <a:lstStyle/>
        <a:p>
          <a:endParaRPr lang="en-PK"/>
        </a:p>
      </dgm:t>
    </dgm:pt>
    <dgm:pt modelId="{FF4FAF7D-47C3-4523-A328-A733E020D67A}" type="sibTrans" cxnId="{F3DEEC16-7906-438A-A0B7-C1378B2F7115}">
      <dgm:prSet/>
      <dgm:spPr/>
      <dgm:t>
        <a:bodyPr/>
        <a:lstStyle/>
        <a:p>
          <a:endParaRPr lang="en-PK"/>
        </a:p>
      </dgm:t>
    </dgm:pt>
    <dgm:pt modelId="{D415BF7A-8381-459F-8637-57700D8F4454}">
      <dgm:prSet phldrT="[Text]" phldr="1"/>
      <dgm:spPr/>
      <dgm:t>
        <a:bodyPr/>
        <a:lstStyle/>
        <a:p>
          <a:endParaRPr lang="en-PK"/>
        </a:p>
      </dgm:t>
    </dgm:pt>
    <dgm:pt modelId="{D097DDD1-7384-43C1-ADA3-2CBF0BD59BE8}" type="parTrans" cxnId="{0BFC792F-763D-4BCC-8580-308A37E8BA4D}">
      <dgm:prSet/>
      <dgm:spPr/>
      <dgm:t>
        <a:bodyPr/>
        <a:lstStyle/>
        <a:p>
          <a:endParaRPr lang="en-PK"/>
        </a:p>
      </dgm:t>
    </dgm:pt>
    <dgm:pt modelId="{25656284-AA87-4B1D-A098-D9D9425C1419}" type="sibTrans" cxnId="{0BFC792F-763D-4BCC-8580-308A37E8BA4D}">
      <dgm:prSet/>
      <dgm:spPr/>
      <dgm:t>
        <a:bodyPr/>
        <a:lstStyle/>
        <a:p>
          <a:endParaRPr lang="en-PK"/>
        </a:p>
      </dgm:t>
    </dgm:pt>
    <dgm:pt modelId="{53FE6E88-604E-467A-980F-A3A7F0BD92C8}">
      <dgm:prSet phldrT="[Text]" phldr="1"/>
      <dgm:spPr/>
      <dgm:t>
        <a:bodyPr/>
        <a:lstStyle/>
        <a:p>
          <a:endParaRPr lang="en-PK"/>
        </a:p>
      </dgm:t>
    </dgm:pt>
    <dgm:pt modelId="{69530B87-0697-466B-8090-5C6528742707}" type="parTrans" cxnId="{2993811B-7420-4FE0-8DBD-869CE00F6459}">
      <dgm:prSet/>
      <dgm:spPr/>
      <dgm:t>
        <a:bodyPr/>
        <a:lstStyle/>
        <a:p>
          <a:endParaRPr lang="en-PK"/>
        </a:p>
      </dgm:t>
    </dgm:pt>
    <dgm:pt modelId="{EEBB6391-64BF-4F3E-BAF4-D491BFAA1C05}" type="sibTrans" cxnId="{2993811B-7420-4FE0-8DBD-869CE00F6459}">
      <dgm:prSet/>
      <dgm:spPr/>
      <dgm:t>
        <a:bodyPr/>
        <a:lstStyle/>
        <a:p>
          <a:endParaRPr lang="en-PK"/>
        </a:p>
      </dgm:t>
    </dgm:pt>
    <dgm:pt modelId="{BD00081E-E54F-4DF9-B701-6717BD06B626}">
      <dgm:prSet phldrT="[Text]" phldr="1"/>
      <dgm:spPr/>
      <dgm:t>
        <a:bodyPr/>
        <a:lstStyle/>
        <a:p>
          <a:endParaRPr lang="en-PK"/>
        </a:p>
      </dgm:t>
    </dgm:pt>
    <dgm:pt modelId="{C2DF6FAD-7D13-4D66-84F6-97A02205A830}" type="parTrans" cxnId="{72EB713E-BEDF-45AB-9F21-55B153F9FF22}">
      <dgm:prSet/>
      <dgm:spPr/>
      <dgm:t>
        <a:bodyPr/>
        <a:lstStyle/>
        <a:p>
          <a:endParaRPr lang="en-PK"/>
        </a:p>
      </dgm:t>
    </dgm:pt>
    <dgm:pt modelId="{52A886B9-005E-4582-A3D1-D7C99EF6F1B0}" type="sibTrans" cxnId="{72EB713E-BEDF-45AB-9F21-55B153F9FF22}">
      <dgm:prSet/>
      <dgm:spPr/>
      <dgm:t>
        <a:bodyPr/>
        <a:lstStyle/>
        <a:p>
          <a:endParaRPr lang="en-PK"/>
        </a:p>
      </dgm:t>
    </dgm:pt>
    <dgm:pt modelId="{91F2F303-F21E-4CEA-AB95-B4708E523D17}">
      <dgm:prSet phldrT="[Text]" phldr="1"/>
      <dgm:spPr/>
      <dgm:t>
        <a:bodyPr/>
        <a:lstStyle/>
        <a:p>
          <a:endParaRPr lang="en-PK"/>
        </a:p>
      </dgm:t>
    </dgm:pt>
    <dgm:pt modelId="{2C12C16A-6AD5-482A-ADA3-99F299C4D6F8}" type="parTrans" cxnId="{AFD3864C-C6CE-4956-8733-646CF5F6086B}">
      <dgm:prSet/>
      <dgm:spPr/>
      <dgm:t>
        <a:bodyPr/>
        <a:lstStyle/>
        <a:p>
          <a:endParaRPr lang="en-PK"/>
        </a:p>
      </dgm:t>
    </dgm:pt>
    <dgm:pt modelId="{FCE2D87E-EE86-4287-BD48-9F2D038E3093}" type="sibTrans" cxnId="{AFD3864C-C6CE-4956-8733-646CF5F6086B}">
      <dgm:prSet/>
      <dgm:spPr/>
      <dgm:t>
        <a:bodyPr/>
        <a:lstStyle/>
        <a:p>
          <a:endParaRPr lang="en-PK"/>
        </a:p>
      </dgm:t>
    </dgm:pt>
    <dgm:pt modelId="{F4604FCF-E755-4345-8666-75C34EE4F93A}">
      <dgm:prSet phldrT="[Text]" phldr="1"/>
      <dgm:spPr/>
      <dgm:t>
        <a:bodyPr/>
        <a:lstStyle/>
        <a:p>
          <a:endParaRPr lang="en-PK"/>
        </a:p>
      </dgm:t>
    </dgm:pt>
    <dgm:pt modelId="{45454778-49E2-4DAB-B528-7214F285628C}" type="parTrans" cxnId="{C4173427-E977-4E5D-9F77-FA6FEEB7EEAF}">
      <dgm:prSet/>
      <dgm:spPr/>
      <dgm:t>
        <a:bodyPr/>
        <a:lstStyle/>
        <a:p>
          <a:endParaRPr lang="en-PK"/>
        </a:p>
      </dgm:t>
    </dgm:pt>
    <dgm:pt modelId="{236292EB-E4A8-4524-8A48-A2BBF4D1D012}" type="sibTrans" cxnId="{C4173427-E977-4E5D-9F77-FA6FEEB7EEAF}">
      <dgm:prSet/>
      <dgm:spPr/>
      <dgm:t>
        <a:bodyPr/>
        <a:lstStyle/>
        <a:p>
          <a:endParaRPr lang="en-PK"/>
        </a:p>
      </dgm:t>
    </dgm:pt>
    <dgm:pt modelId="{F4058FF9-CBE8-41FA-9A67-1DD57DF4919B}" type="pres">
      <dgm:prSet presAssocID="{1C1C6D97-13CF-4CF3-8C53-992003F70EB3}" presName="diagram" presStyleCnt="0">
        <dgm:presLayoutVars>
          <dgm:chPref val="1"/>
          <dgm:dir/>
          <dgm:animOne val="branch"/>
          <dgm:animLvl val="lvl"/>
          <dgm:resizeHandles val="exact"/>
        </dgm:presLayoutVars>
      </dgm:prSet>
      <dgm:spPr/>
    </dgm:pt>
    <dgm:pt modelId="{2CAD75CD-3CF2-42A6-959D-58F0941087F5}" type="pres">
      <dgm:prSet presAssocID="{246B3E43-2879-4751-9F1B-8C7F2647F662}" presName="root1" presStyleCnt="0"/>
      <dgm:spPr/>
    </dgm:pt>
    <dgm:pt modelId="{97303D26-CB0C-45F9-A9F3-0C3C2EEF575F}" type="pres">
      <dgm:prSet presAssocID="{246B3E43-2879-4751-9F1B-8C7F2647F662}" presName="LevelOneTextNode" presStyleLbl="node0" presStyleIdx="0" presStyleCnt="1">
        <dgm:presLayoutVars>
          <dgm:chPref val="3"/>
        </dgm:presLayoutVars>
      </dgm:prSet>
      <dgm:spPr/>
    </dgm:pt>
    <dgm:pt modelId="{86C5E4CE-D1A4-4B01-B591-E421A89FE1CB}" type="pres">
      <dgm:prSet presAssocID="{246B3E43-2879-4751-9F1B-8C7F2647F662}" presName="level2hierChild" presStyleCnt="0"/>
      <dgm:spPr/>
    </dgm:pt>
    <dgm:pt modelId="{C3164427-EAFF-4074-B904-2AD112772788}" type="pres">
      <dgm:prSet presAssocID="{D097DDD1-7384-43C1-ADA3-2CBF0BD59BE8}" presName="conn2-1" presStyleLbl="parChTrans1D2" presStyleIdx="0" presStyleCnt="2"/>
      <dgm:spPr/>
    </dgm:pt>
    <dgm:pt modelId="{D426FD9B-A0F7-4000-9B42-6CF13C9AB5A3}" type="pres">
      <dgm:prSet presAssocID="{D097DDD1-7384-43C1-ADA3-2CBF0BD59BE8}" presName="connTx" presStyleLbl="parChTrans1D2" presStyleIdx="0" presStyleCnt="2"/>
      <dgm:spPr/>
    </dgm:pt>
    <dgm:pt modelId="{93877E06-3DCB-41F3-95E3-1639D446E5CC}" type="pres">
      <dgm:prSet presAssocID="{D415BF7A-8381-459F-8637-57700D8F4454}" presName="root2" presStyleCnt="0"/>
      <dgm:spPr/>
    </dgm:pt>
    <dgm:pt modelId="{2B3B352C-6DB1-45C9-80D1-4CFFC54C4E29}" type="pres">
      <dgm:prSet presAssocID="{D415BF7A-8381-459F-8637-57700D8F4454}" presName="LevelTwoTextNode" presStyleLbl="node2" presStyleIdx="0" presStyleCnt="2">
        <dgm:presLayoutVars>
          <dgm:chPref val="3"/>
        </dgm:presLayoutVars>
      </dgm:prSet>
      <dgm:spPr/>
    </dgm:pt>
    <dgm:pt modelId="{861726C3-856F-4A97-804C-9EC3C4BB6A06}" type="pres">
      <dgm:prSet presAssocID="{D415BF7A-8381-459F-8637-57700D8F4454}" presName="level3hierChild" presStyleCnt="0"/>
      <dgm:spPr/>
    </dgm:pt>
    <dgm:pt modelId="{AE40CE72-D991-46A6-A3A2-F8FC87AFC1B9}" type="pres">
      <dgm:prSet presAssocID="{69530B87-0697-466B-8090-5C6528742707}" presName="conn2-1" presStyleLbl="parChTrans1D3" presStyleIdx="0" presStyleCnt="3"/>
      <dgm:spPr/>
    </dgm:pt>
    <dgm:pt modelId="{792A8D64-7F1E-4F6C-B72F-7A8E8C3D3E2F}" type="pres">
      <dgm:prSet presAssocID="{69530B87-0697-466B-8090-5C6528742707}" presName="connTx" presStyleLbl="parChTrans1D3" presStyleIdx="0" presStyleCnt="3"/>
      <dgm:spPr/>
    </dgm:pt>
    <dgm:pt modelId="{6CCC1908-E841-4DCF-AC72-46A2F7346399}" type="pres">
      <dgm:prSet presAssocID="{53FE6E88-604E-467A-980F-A3A7F0BD92C8}" presName="root2" presStyleCnt="0"/>
      <dgm:spPr/>
    </dgm:pt>
    <dgm:pt modelId="{F8F83C99-B0EC-4575-900E-6960881B7660}" type="pres">
      <dgm:prSet presAssocID="{53FE6E88-604E-467A-980F-A3A7F0BD92C8}" presName="LevelTwoTextNode" presStyleLbl="node3" presStyleIdx="0" presStyleCnt="3">
        <dgm:presLayoutVars>
          <dgm:chPref val="3"/>
        </dgm:presLayoutVars>
      </dgm:prSet>
      <dgm:spPr/>
    </dgm:pt>
    <dgm:pt modelId="{9DC2975A-0DDE-4AB9-B5F0-ED59FE37280B}" type="pres">
      <dgm:prSet presAssocID="{53FE6E88-604E-467A-980F-A3A7F0BD92C8}" presName="level3hierChild" presStyleCnt="0"/>
      <dgm:spPr/>
    </dgm:pt>
    <dgm:pt modelId="{2CBB7692-12EE-4B87-8F36-B6C7299605A0}" type="pres">
      <dgm:prSet presAssocID="{C2DF6FAD-7D13-4D66-84F6-97A02205A830}" presName="conn2-1" presStyleLbl="parChTrans1D3" presStyleIdx="1" presStyleCnt="3"/>
      <dgm:spPr/>
    </dgm:pt>
    <dgm:pt modelId="{548474E7-B496-4437-A800-4CB51232F3B5}" type="pres">
      <dgm:prSet presAssocID="{C2DF6FAD-7D13-4D66-84F6-97A02205A830}" presName="connTx" presStyleLbl="parChTrans1D3" presStyleIdx="1" presStyleCnt="3"/>
      <dgm:spPr/>
    </dgm:pt>
    <dgm:pt modelId="{BFC7270D-D117-4797-9E72-2AC65A7DC57E}" type="pres">
      <dgm:prSet presAssocID="{BD00081E-E54F-4DF9-B701-6717BD06B626}" presName="root2" presStyleCnt="0"/>
      <dgm:spPr/>
    </dgm:pt>
    <dgm:pt modelId="{1AEC70A2-1033-487E-876E-A35A04DD4532}" type="pres">
      <dgm:prSet presAssocID="{BD00081E-E54F-4DF9-B701-6717BD06B626}" presName="LevelTwoTextNode" presStyleLbl="node3" presStyleIdx="1" presStyleCnt="3">
        <dgm:presLayoutVars>
          <dgm:chPref val="3"/>
        </dgm:presLayoutVars>
      </dgm:prSet>
      <dgm:spPr/>
    </dgm:pt>
    <dgm:pt modelId="{595BABC7-9B80-4B37-9C5D-8A94DA8F9DE6}" type="pres">
      <dgm:prSet presAssocID="{BD00081E-E54F-4DF9-B701-6717BD06B626}" presName="level3hierChild" presStyleCnt="0"/>
      <dgm:spPr/>
    </dgm:pt>
    <dgm:pt modelId="{6111200B-9D0E-45F7-A70E-2DC3DDEBC1CD}" type="pres">
      <dgm:prSet presAssocID="{2C12C16A-6AD5-482A-ADA3-99F299C4D6F8}" presName="conn2-1" presStyleLbl="parChTrans1D2" presStyleIdx="1" presStyleCnt="2"/>
      <dgm:spPr/>
    </dgm:pt>
    <dgm:pt modelId="{CE152D66-BB90-4263-8639-91FF3E770A18}" type="pres">
      <dgm:prSet presAssocID="{2C12C16A-6AD5-482A-ADA3-99F299C4D6F8}" presName="connTx" presStyleLbl="parChTrans1D2" presStyleIdx="1" presStyleCnt="2"/>
      <dgm:spPr/>
    </dgm:pt>
    <dgm:pt modelId="{CC12B219-8112-4230-8E61-60B25872694A}" type="pres">
      <dgm:prSet presAssocID="{91F2F303-F21E-4CEA-AB95-B4708E523D17}" presName="root2" presStyleCnt="0"/>
      <dgm:spPr/>
    </dgm:pt>
    <dgm:pt modelId="{63030F20-3CD6-4E49-B923-5675D9D0DF47}" type="pres">
      <dgm:prSet presAssocID="{91F2F303-F21E-4CEA-AB95-B4708E523D17}" presName="LevelTwoTextNode" presStyleLbl="node2" presStyleIdx="1" presStyleCnt="2">
        <dgm:presLayoutVars>
          <dgm:chPref val="3"/>
        </dgm:presLayoutVars>
      </dgm:prSet>
      <dgm:spPr/>
    </dgm:pt>
    <dgm:pt modelId="{05925278-510A-4965-AD60-91F67789EE1E}" type="pres">
      <dgm:prSet presAssocID="{91F2F303-F21E-4CEA-AB95-B4708E523D17}" presName="level3hierChild" presStyleCnt="0"/>
      <dgm:spPr/>
    </dgm:pt>
    <dgm:pt modelId="{115E6DD9-34A4-47EB-83BB-E8B88A3044D0}" type="pres">
      <dgm:prSet presAssocID="{45454778-49E2-4DAB-B528-7214F285628C}" presName="conn2-1" presStyleLbl="parChTrans1D3" presStyleIdx="2" presStyleCnt="3"/>
      <dgm:spPr/>
    </dgm:pt>
    <dgm:pt modelId="{F943F952-3190-49C3-B87B-973B2CC04BF2}" type="pres">
      <dgm:prSet presAssocID="{45454778-49E2-4DAB-B528-7214F285628C}" presName="connTx" presStyleLbl="parChTrans1D3" presStyleIdx="2" presStyleCnt="3"/>
      <dgm:spPr/>
    </dgm:pt>
    <dgm:pt modelId="{C764C9DF-4D39-4730-879B-C0F3D6D8D277}" type="pres">
      <dgm:prSet presAssocID="{F4604FCF-E755-4345-8666-75C34EE4F93A}" presName="root2" presStyleCnt="0"/>
      <dgm:spPr/>
    </dgm:pt>
    <dgm:pt modelId="{13F68431-D71F-4472-9CD2-C84F040A1D7B}" type="pres">
      <dgm:prSet presAssocID="{F4604FCF-E755-4345-8666-75C34EE4F93A}" presName="LevelTwoTextNode" presStyleLbl="node3" presStyleIdx="2" presStyleCnt="3">
        <dgm:presLayoutVars>
          <dgm:chPref val="3"/>
        </dgm:presLayoutVars>
      </dgm:prSet>
      <dgm:spPr/>
    </dgm:pt>
    <dgm:pt modelId="{69956227-102F-43B8-89ED-9F0A34CAD2BA}" type="pres">
      <dgm:prSet presAssocID="{F4604FCF-E755-4345-8666-75C34EE4F93A}" presName="level3hierChild" presStyleCnt="0"/>
      <dgm:spPr/>
    </dgm:pt>
  </dgm:ptLst>
  <dgm:cxnLst>
    <dgm:cxn modelId="{0BBB5E11-CAC8-474C-9542-878989361713}" type="presOf" srcId="{69530B87-0697-466B-8090-5C6528742707}" destId="{792A8D64-7F1E-4F6C-B72F-7A8E8C3D3E2F}" srcOrd="1" destOrd="0" presId="urn:microsoft.com/office/officeart/2005/8/layout/hierarchy2"/>
    <dgm:cxn modelId="{F3DEEC16-7906-438A-A0B7-C1378B2F7115}" srcId="{1C1C6D97-13CF-4CF3-8C53-992003F70EB3}" destId="{246B3E43-2879-4751-9F1B-8C7F2647F662}" srcOrd="0" destOrd="0" parTransId="{823927F2-A357-446C-90B4-ED78186EF379}" sibTransId="{FF4FAF7D-47C3-4523-A328-A733E020D67A}"/>
    <dgm:cxn modelId="{2993811B-7420-4FE0-8DBD-869CE00F6459}" srcId="{D415BF7A-8381-459F-8637-57700D8F4454}" destId="{53FE6E88-604E-467A-980F-A3A7F0BD92C8}" srcOrd="0" destOrd="0" parTransId="{69530B87-0697-466B-8090-5C6528742707}" sibTransId="{EEBB6391-64BF-4F3E-BAF4-D491BFAA1C05}"/>
    <dgm:cxn modelId="{51A0CD1E-9311-4F38-9C8B-0E489FF07BE4}" type="presOf" srcId="{C2DF6FAD-7D13-4D66-84F6-97A02205A830}" destId="{2CBB7692-12EE-4B87-8F36-B6C7299605A0}" srcOrd="0" destOrd="0" presId="urn:microsoft.com/office/officeart/2005/8/layout/hierarchy2"/>
    <dgm:cxn modelId="{C4173427-E977-4E5D-9F77-FA6FEEB7EEAF}" srcId="{91F2F303-F21E-4CEA-AB95-B4708E523D17}" destId="{F4604FCF-E755-4345-8666-75C34EE4F93A}" srcOrd="0" destOrd="0" parTransId="{45454778-49E2-4DAB-B528-7214F285628C}" sibTransId="{236292EB-E4A8-4524-8A48-A2BBF4D1D012}"/>
    <dgm:cxn modelId="{0BFC792F-763D-4BCC-8580-308A37E8BA4D}" srcId="{246B3E43-2879-4751-9F1B-8C7F2647F662}" destId="{D415BF7A-8381-459F-8637-57700D8F4454}" srcOrd="0" destOrd="0" parTransId="{D097DDD1-7384-43C1-ADA3-2CBF0BD59BE8}" sibTransId="{25656284-AA87-4B1D-A098-D9D9425C1419}"/>
    <dgm:cxn modelId="{DF9B0C39-8948-4024-8697-86D67CB79EF8}" type="presOf" srcId="{D415BF7A-8381-459F-8637-57700D8F4454}" destId="{2B3B352C-6DB1-45C9-80D1-4CFFC54C4E29}" srcOrd="0" destOrd="0" presId="urn:microsoft.com/office/officeart/2005/8/layout/hierarchy2"/>
    <dgm:cxn modelId="{72EB713E-BEDF-45AB-9F21-55B153F9FF22}" srcId="{D415BF7A-8381-459F-8637-57700D8F4454}" destId="{BD00081E-E54F-4DF9-B701-6717BD06B626}" srcOrd="1" destOrd="0" parTransId="{C2DF6FAD-7D13-4D66-84F6-97A02205A830}" sibTransId="{52A886B9-005E-4582-A3D1-D7C99EF6F1B0}"/>
    <dgm:cxn modelId="{E0DB9140-C1E2-40E4-9B91-F4B310A22089}" type="presOf" srcId="{2C12C16A-6AD5-482A-ADA3-99F299C4D6F8}" destId="{CE152D66-BB90-4263-8639-91FF3E770A18}" srcOrd="1" destOrd="0" presId="urn:microsoft.com/office/officeart/2005/8/layout/hierarchy2"/>
    <dgm:cxn modelId="{D907BD64-C142-4E2E-97F9-4F393694228C}" type="presOf" srcId="{F4604FCF-E755-4345-8666-75C34EE4F93A}" destId="{13F68431-D71F-4472-9CD2-C84F040A1D7B}" srcOrd="0" destOrd="0" presId="urn:microsoft.com/office/officeart/2005/8/layout/hierarchy2"/>
    <dgm:cxn modelId="{AFD3864C-C6CE-4956-8733-646CF5F6086B}" srcId="{246B3E43-2879-4751-9F1B-8C7F2647F662}" destId="{91F2F303-F21E-4CEA-AB95-B4708E523D17}" srcOrd="1" destOrd="0" parTransId="{2C12C16A-6AD5-482A-ADA3-99F299C4D6F8}" sibTransId="{FCE2D87E-EE86-4287-BD48-9F2D038E3093}"/>
    <dgm:cxn modelId="{3F504E82-6C7C-4A1D-A64E-D97C0480B38C}" type="presOf" srcId="{D097DDD1-7384-43C1-ADA3-2CBF0BD59BE8}" destId="{D426FD9B-A0F7-4000-9B42-6CF13C9AB5A3}" srcOrd="1" destOrd="0" presId="urn:microsoft.com/office/officeart/2005/8/layout/hierarchy2"/>
    <dgm:cxn modelId="{92364DA3-A68F-4F5B-AE0B-8126E7042AF2}" type="presOf" srcId="{246B3E43-2879-4751-9F1B-8C7F2647F662}" destId="{97303D26-CB0C-45F9-A9F3-0C3C2EEF575F}" srcOrd="0" destOrd="0" presId="urn:microsoft.com/office/officeart/2005/8/layout/hierarchy2"/>
    <dgm:cxn modelId="{916F43AD-F8B0-4434-AEBA-F5F5BC20E58F}" type="presOf" srcId="{91F2F303-F21E-4CEA-AB95-B4708E523D17}" destId="{63030F20-3CD6-4E49-B923-5675D9D0DF47}" srcOrd="0" destOrd="0" presId="urn:microsoft.com/office/officeart/2005/8/layout/hierarchy2"/>
    <dgm:cxn modelId="{6AEBA1AD-210A-4B62-BF3A-16729B507B90}" type="presOf" srcId="{2C12C16A-6AD5-482A-ADA3-99F299C4D6F8}" destId="{6111200B-9D0E-45F7-A70E-2DC3DDEBC1CD}" srcOrd="0" destOrd="0" presId="urn:microsoft.com/office/officeart/2005/8/layout/hierarchy2"/>
    <dgm:cxn modelId="{53E8F2AF-0257-497D-97E1-1E9FC81AFFAD}" type="presOf" srcId="{69530B87-0697-466B-8090-5C6528742707}" destId="{AE40CE72-D991-46A6-A3A2-F8FC87AFC1B9}" srcOrd="0" destOrd="0" presId="urn:microsoft.com/office/officeart/2005/8/layout/hierarchy2"/>
    <dgm:cxn modelId="{9DDDD7C3-8F08-45DB-A74C-5C6E68C4C56C}" type="presOf" srcId="{1C1C6D97-13CF-4CF3-8C53-992003F70EB3}" destId="{F4058FF9-CBE8-41FA-9A67-1DD57DF4919B}" srcOrd="0" destOrd="0" presId="urn:microsoft.com/office/officeart/2005/8/layout/hierarchy2"/>
    <dgm:cxn modelId="{6C56CBC9-C579-4CAE-8314-D088547FE65D}" type="presOf" srcId="{BD00081E-E54F-4DF9-B701-6717BD06B626}" destId="{1AEC70A2-1033-487E-876E-A35A04DD4532}" srcOrd="0" destOrd="0" presId="urn:microsoft.com/office/officeart/2005/8/layout/hierarchy2"/>
    <dgm:cxn modelId="{347FB0CF-9F6D-4CE4-A244-FC0D587CF064}" type="presOf" srcId="{C2DF6FAD-7D13-4D66-84F6-97A02205A830}" destId="{548474E7-B496-4437-A800-4CB51232F3B5}" srcOrd="1" destOrd="0" presId="urn:microsoft.com/office/officeart/2005/8/layout/hierarchy2"/>
    <dgm:cxn modelId="{D50019DF-0A0A-41A3-BB82-49A51D89208D}" type="presOf" srcId="{45454778-49E2-4DAB-B528-7214F285628C}" destId="{115E6DD9-34A4-47EB-83BB-E8B88A3044D0}" srcOrd="0" destOrd="0" presId="urn:microsoft.com/office/officeart/2005/8/layout/hierarchy2"/>
    <dgm:cxn modelId="{F86DC0EA-0DEA-48E3-BF30-FDBA187DFD40}" type="presOf" srcId="{45454778-49E2-4DAB-B528-7214F285628C}" destId="{F943F952-3190-49C3-B87B-973B2CC04BF2}" srcOrd="1" destOrd="0" presId="urn:microsoft.com/office/officeart/2005/8/layout/hierarchy2"/>
    <dgm:cxn modelId="{FF8D31F2-4D83-47ED-820D-06677ED3829A}" type="presOf" srcId="{53FE6E88-604E-467A-980F-A3A7F0BD92C8}" destId="{F8F83C99-B0EC-4575-900E-6960881B7660}" srcOrd="0" destOrd="0" presId="urn:microsoft.com/office/officeart/2005/8/layout/hierarchy2"/>
    <dgm:cxn modelId="{775531F6-A424-44E5-BE2A-0A562397F13B}" type="presOf" srcId="{D097DDD1-7384-43C1-ADA3-2CBF0BD59BE8}" destId="{C3164427-EAFF-4074-B904-2AD112772788}" srcOrd="0" destOrd="0" presId="urn:microsoft.com/office/officeart/2005/8/layout/hierarchy2"/>
    <dgm:cxn modelId="{DBEA4FCF-4B67-4C87-9E7F-D8753DD1AF69}" type="presParOf" srcId="{F4058FF9-CBE8-41FA-9A67-1DD57DF4919B}" destId="{2CAD75CD-3CF2-42A6-959D-58F0941087F5}" srcOrd="0" destOrd="0" presId="urn:microsoft.com/office/officeart/2005/8/layout/hierarchy2"/>
    <dgm:cxn modelId="{09360F83-68EE-4FD8-B655-2D6EB26DED50}" type="presParOf" srcId="{2CAD75CD-3CF2-42A6-959D-58F0941087F5}" destId="{97303D26-CB0C-45F9-A9F3-0C3C2EEF575F}" srcOrd="0" destOrd="0" presId="urn:microsoft.com/office/officeart/2005/8/layout/hierarchy2"/>
    <dgm:cxn modelId="{12656853-69D1-4E3E-92E3-992E1A0C6BC0}" type="presParOf" srcId="{2CAD75CD-3CF2-42A6-959D-58F0941087F5}" destId="{86C5E4CE-D1A4-4B01-B591-E421A89FE1CB}" srcOrd="1" destOrd="0" presId="urn:microsoft.com/office/officeart/2005/8/layout/hierarchy2"/>
    <dgm:cxn modelId="{64626314-176B-4794-9741-684C3D1EF124}" type="presParOf" srcId="{86C5E4CE-D1A4-4B01-B591-E421A89FE1CB}" destId="{C3164427-EAFF-4074-B904-2AD112772788}" srcOrd="0" destOrd="0" presId="urn:microsoft.com/office/officeart/2005/8/layout/hierarchy2"/>
    <dgm:cxn modelId="{A1AF737E-5264-48EB-955D-BA1F99FD4BF3}" type="presParOf" srcId="{C3164427-EAFF-4074-B904-2AD112772788}" destId="{D426FD9B-A0F7-4000-9B42-6CF13C9AB5A3}" srcOrd="0" destOrd="0" presId="urn:microsoft.com/office/officeart/2005/8/layout/hierarchy2"/>
    <dgm:cxn modelId="{37E5CCD3-547B-45C4-A006-41558AE81F9E}" type="presParOf" srcId="{86C5E4CE-D1A4-4B01-B591-E421A89FE1CB}" destId="{93877E06-3DCB-41F3-95E3-1639D446E5CC}" srcOrd="1" destOrd="0" presId="urn:microsoft.com/office/officeart/2005/8/layout/hierarchy2"/>
    <dgm:cxn modelId="{83787FBE-93E9-4B46-9597-FBE261028145}" type="presParOf" srcId="{93877E06-3DCB-41F3-95E3-1639D446E5CC}" destId="{2B3B352C-6DB1-45C9-80D1-4CFFC54C4E29}" srcOrd="0" destOrd="0" presId="urn:microsoft.com/office/officeart/2005/8/layout/hierarchy2"/>
    <dgm:cxn modelId="{7D165943-B3EC-4AFC-894A-AA93B98FD42D}" type="presParOf" srcId="{93877E06-3DCB-41F3-95E3-1639D446E5CC}" destId="{861726C3-856F-4A97-804C-9EC3C4BB6A06}" srcOrd="1" destOrd="0" presId="urn:microsoft.com/office/officeart/2005/8/layout/hierarchy2"/>
    <dgm:cxn modelId="{414A7CFF-F13F-4E65-862A-4B34BA67A5D1}" type="presParOf" srcId="{861726C3-856F-4A97-804C-9EC3C4BB6A06}" destId="{AE40CE72-D991-46A6-A3A2-F8FC87AFC1B9}" srcOrd="0" destOrd="0" presId="urn:microsoft.com/office/officeart/2005/8/layout/hierarchy2"/>
    <dgm:cxn modelId="{11EF3047-CFD3-403E-A162-FEB42217DA66}" type="presParOf" srcId="{AE40CE72-D991-46A6-A3A2-F8FC87AFC1B9}" destId="{792A8D64-7F1E-4F6C-B72F-7A8E8C3D3E2F}" srcOrd="0" destOrd="0" presId="urn:microsoft.com/office/officeart/2005/8/layout/hierarchy2"/>
    <dgm:cxn modelId="{8CE03550-4882-46B2-9E76-A23D6C962746}" type="presParOf" srcId="{861726C3-856F-4A97-804C-9EC3C4BB6A06}" destId="{6CCC1908-E841-4DCF-AC72-46A2F7346399}" srcOrd="1" destOrd="0" presId="urn:microsoft.com/office/officeart/2005/8/layout/hierarchy2"/>
    <dgm:cxn modelId="{66E30D6A-ED90-4F6E-9E1B-D087FBFE67D5}" type="presParOf" srcId="{6CCC1908-E841-4DCF-AC72-46A2F7346399}" destId="{F8F83C99-B0EC-4575-900E-6960881B7660}" srcOrd="0" destOrd="0" presId="urn:microsoft.com/office/officeart/2005/8/layout/hierarchy2"/>
    <dgm:cxn modelId="{C4D00BB5-1E7C-46E1-9CFC-1E40BC2473CC}" type="presParOf" srcId="{6CCC1908-E841-4DCF-AC72-46A2F7346399}" destId="{9DC2975A-0DDE-4AB9-B5F0-ED59FE37280B}" srcOrd="1" destOrd="0" presId="urn:microsoft.com/office/officeart/2005/8/layout/hierarchy2"/>
    <dgm:cxn modelId="{6BD2A45D-CE41-44E2-937C-C832031EE5A9}" type="presParOf" srcId="{861726C3-856F-4A97-804C-9EC3C4BB6A06}" destId="{2CBB7692-12EE-4B87-8F36-B6C7299605A0}" srcOrd="2" destOrd="0" presId="urn:microsoft.com/office/officeart/2005/8/layout/hierarchy2"/>
    <dgm:cxn modelId="{EC512114-A24B-4E64-B287-47205FC478EC}" type="presParOf" srcId="{2CBB7692-12EE-4B87-8F36-B6C7299605A0}" destId="{548474E7-B496-4437-A800-4CB51232F3B5}" srcOrd="0" destOrd="0" presId="urn:microsoft.com/office/officeart/2005/8/layout/hierarchy2"/>
    <dgm:cxn modelId="{FE636F2C-F9B6-4668-842B-C9AE919FEF66}" type="presParOf" srcId="{861726C3-856F-4A97-804C-9EC3C4BB6A06}" destId="{BFC7270D-D117-4797-9E72-2AC65A7DC57E}" srcOrd="3" destOrd="0" presId="urn:microsoft.com/office/officeart/2005/8/layout/hierarchy2"/>
    <dgm:cxn modelId="{11C387E5-2F56-4F4E-8422-8792D1FA97B9}" type="presParOf" srcId="{BFC7270D-D117-4797-9E72-2AC65A7DC57E}" destId="{1AEC70A2-1033-487E-876E-A35A04DD4532}" srcOrd="0" destOrd="0" presId="urn:microsoft.com/office/officeart/2005/8/layout/hierarchy2"/>
    <dgm:cxn modelId="{2677AD0B-7001-47DE-82CC-9D2ADB27C149}" type="presParOf" srcId="{BFC7270D-D117-4797-9E72-2AC65A7DC57E}" destId="{595BABC7-9B80-4B37-9C5D-8A94DA8F9DE6}" srcOrd="1" destOrd="0" presId="urn:microsoft.com/office/officeart/2005/8/layout/hierarchy2"/>
    <dgm:cxn modelId="{2C369F1B-9235-4A7D-9972-6CA3BDBFCDF6}" type="presParOf" srcId="{86C5E4CE-D1A4-4B01-B591-E421A89FE1CB}" destId="{6111200B-9D0E-45F7-A70E-2DC3DDEBC1CD}" srcOrd="2" destOrd="0" presId="urn:microsoft.com/office/officeart/2005/8/layout/hierarchy2"/>
    <dgm:cxn modelId="{7844FD4B-EDDF-4F37-A8D4-A3DFC8479523}" type="presParOf" srcId="{6111200B-9D0E-45F7-A70E-2DC3DDEBC1CD}" destId="{CE152D66-BB90-4263-8639-91FF3E770A18}" srcOrd="0" destOrd="0" presId="urn:microsoft.com/office/officeart/2005/8/layout/hierarchy2"/>
    <dgm:cxn modelId="{DEACCB7C-1DDE-4455-BA1C-0D6A5E59976D}" type="presParOf" srcId="{86C5E4CE-D1A4-4B01-B591-E421A89FE1CB}" destId="{CC12B219-8112-4230-8E61-60B25872694A}" srcOrd="3" destOrd="0" presId="urn:microsoft.com/office/officeart/2005/8/layout/hierarchy2"/>
    <dgm:cxn modelId="{5BCF50CC-8156-4283-A503-9649F961295D}" type="presParOf" srcId="{CC12B219-8112-4230-8E61-60B25872694A}" destId="{63030F20-3CD6-4E49-B923-5675D9D0DF47}" srcOrd="0" destOrd="0" presId="urn:microsoft.com/office/officeart/2005/8/layout/hierarchy2"/>
    <dgm:cxn modelId="{042F5E98-409E-4525-9087-32523EDE6FBA}" type="presParOf" srcId="{CC12B219-8112-4230-8E61-60B25872694A}" destId="{05925278-510A-4965-AD60-91F67789EE1E}" srcOrd="1" destOrd="0" presId="urn:microsoft.com/office/officeart/2005/8/layout/hierarchy2"/>
    <dgm:cxn modelId="{3315FAB6-BA87-4C59-AE4B-E3C6FF24DEB4}" type="presParOf" srcId="{05925278-510A-4965-AD60-91F67789EE1E}" destId="{115E6DD9-34A4-47EB-83BB-E8B88A3044D0}" srcOrd="0" destOrd="0" presId="urn:microsoft.com/office/officeart/2005/8/layout/hierarchy2"/>
    <dgm:cxn modelId="{B473B497-0C3A-42BC-B8AF-B12525174284}" type="presParOf" srcId="{115E6DD9-34A4-47EB-83BB-E8B88A3044D0}" destId="{F943F952-3190-49C3-B87B-973B2CC04BF2}" srcOrd="0" destOrd="0" presId="urn:microsoft.com/office/officeart/2005/8/layout/hierarchy2"/>
    <dgm:cxn modelId="{D2DFA13D-DA79-497B-B3A2-D2B90EBA88C3}" type="presParOf" srcId="{05925278-510A-4965-AD60-91F67789EE1E}" destId="{C764C9DF-4D39-4730-879B-C0F3D6D8D277}" srcOrd="1" destOrd="0" presId="urn:microsoft.com/office/officeart/2005/8/layout/hierarchy2"/>
    <dgm:cxn modelId="{5F1F02EC-9639-42AE-BE27-C449E4136DDB}" type="presParOf" srcId="{C764C9DF-4D39-4730-879B-C0F3D6D8D277}" destId="{13F68431-D71F-4472-9CD2-C84F040A1D7B}" srcOrd="0" destOrd="0" presId="urn:microsoft.com/office/officeart/2005/8/layout/hierarchy2"/>
    <dgm:cxn modelId="{FFE06422-9265-4F68-BD95-F937C51E11CB}" type="presParOf" srcId="{C764C9DF-4D39-4730-879B-C0F3D6D8D277}" destId="{69956227-102F-43B8-89ED-9F0A34CAD2B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1C1C6D97-13CF-4CF3-8C53-992003F70EB3}" type="doc">
      <dgm:prSet loTypeId="urn:microsoft.com/office/officeart/2005/8/layout/hierarchy2" loCatId="hierarchy" qsTypeId="urn:microsoft.com/office/officeart/2005/8/quickstyle/simple1" qsCatId="simple" csTypeId="urn:microsoft.com/office/officeart/2005/8/colors/colorful2" csCatId="colorful" phldr="0"/>
      <dgm:spPr/>
      <dgm:t>
        <a:bodyPr/>
        <a:lstStyle/>
        <a:p>
          <a:endParaRPr lang="en-PK"/>
        </a:p>
      </dgm:t>
    </dgm:pt>
    <dgm:pt modelId="{246B3E43-2879-4751-9F1B-8C7F2647F662}">
      <dgm:prSet phldrT="[Text]" phldr="1"/>
      <dgm:spPr/>
      <dgm:t>
        <a:bodyPr/>
        <a:lstStyle/>
        <a:p>
          <a:endParaRPr lang="en-PK"/>
        </a:p>
      </dgm:t>
    </dgm:pt>
    <dgm:pt modelId="{823927F2-A357-446C-90B4-ED78186EF379}" type="parTrans" cxnId="{F3DEEC16-7906-438A-A0B7-C1378B2F7115}">
      <dgm:prSet/>
      <dgm:spPr/>
      <dgm:t>
        <a:bodyPr/>
        <a:lstStyle/>
        <a:p>
          <a:endParaRPr lang="en-PK"/>
        </a:p>
      </dgm:t>
    </dgm:pt>
    <dgm:pt modelId="{FF4FAF7D-47C3-4523-A328-A733E020D67A}" type="sibTrans" cxnId="{F3DEEC16-7906-438A-A0B7-C1378B2F7115}">
      <dgm:prSet/>
      <dgm:spPr/>
      <dgm:t>
        <a:bodyPr/>
        <a:lstStyle/>
        <a:p>
          <a:endParaRPr lang="en-PK"/>
        </a:p>
      </dgm:t>
    </dgm:pt>
    <dgm:pt modelId="{D415BF7A-8381-459F-8637-57700D8F4454}">
      <dgm:prSet phldrT="[Text]" phldr="1"/>
      <dgm:spPr/>
      <dgm:t>
        <a:bodyPr/>
        <a:lstStyle/>
        <a:p>
          <a:endParaRPr lang="en-PK"/>
        </a:p>
      </dgm:t>
    </dgm:pt>
    <dgm:pt modelId="{D097DDD1-7384-43C1-ADA3-2CBF0BD59BE8}" type="parTrans" cxnId="{0BFC792F-763D-4BCC-8580-308A37E8BA4D}">
      <dgm:prSet/>
      <dgm:spPr/>
      <dgm:t>
        <a:bodyPr/>
        <a:lstStyle/>
        <a:p>
          <a:endParaRPr lang="en-PK"/>
        </a:p>
      </dgm:t>
    </dgm:pt>
    <dgm:pt modelId="{25656284-AA87-4B1D-A098-D9D9425C1419}" type="sibTrans" cxnId="{0BFC792F-763D-4BCC-8580-308A37E8BA4D}">
      <dgm:prSet/>
      <dgm:spPr/>
      <dgm:t>
        <a:bodyPr/>
        <a:lstStyle/>
        <a:p>
          <a:endParaRPr lang="en-PK"/>
        </a:p>
      </dgm:t>
    </dgm:pt>
    <dgm:pt modelId="{53FE6E88-604E-467A-980F-A3A7F0BD92C8}">
      <dgm:prSet phldrT="[Text]" phldr="1"/>
      <dgm:spPr/>
      <dgm:t>
        <a:bodyPr/>
        <a:lstStyle/>
        <a:p>
          <a:endParaRPr lang="en-PK"/>
        </a:p>
      </dgm:t>
    </dgm:pt>
    <dgm:pt modelId="{69530B87-0697-466B-8090-5C6528742707}" type="parTrans" cxnId="{2993811B-7420-4FE0-8DBD-869CE00F6459}">
      <dgm:prSet/>
      <dgm:spPr/>
      <dgm:t>
        <a:bodyPr/>
        <a:lstStyle/>
        <a:p>
          <a:endParaRPr lang="en-PK"/>
        </a:p>
      </dgm:t>
    </dgm:pt>
    <dgm:pt modelId="{EEBB6391-64BF-4F3E-BAF4-D491BFAA1C05}" type="sibTrans" cxnId="{2993811B-7420-4FE0-8DBD-869CE00F6459}">
      <dgm:prSet/>
      <dgm:spPr/>
      <dgm:t>
        <a:bodyPr/>
        <a:lstStyle/>
        <a:p>
          <a:endParaRPr lang="en-PK"/>
        </a:p>
      </dgm:t>
    </dgm:pt>
    <dgm:pt modelId="{BD00081E-E54F-4DF9-B701-6717BD06B626}">
      <dgm:prSet phldrT="[Text]" phldr="1"/>
      <dgm:spPr/>
      <dgm:t>
        <a:bodyPr/>
        <a:lstStyle/>
        <a:p>
          <a:endParaRPr lang="en-PK"/>
        </a:p>
      </dgm:t>
    </dgm:pt>
    <dgm:pt modelId="{C2DF6FAD-7D13-4D66-84F6-97A02205A830}" type="parTrans" cxnId="{72EB713E-BEDF-45AB-9F21-55B153F9FF22}">
      <dgm:prSet/>
      <dgm:spPr/>
      <dgm:t>
        <a:bodyPr/>
        <a:lstStyle/>
        <a:p>
          <a:endParaRPr lang="en-PK"/>
        </a:p>
      </dgm:t>
    </dgm:pt>
    <dgm:pt modelId="{52A886B9-005E-4582-A3D1-D7C99EF6F1B0}" type="sibTrans" cxnId="{72EB713E-BEDF-45AB-9F21-55B153F9FF22}">
      <dgm:prSet/>
      <dgm:spPr/>
      <dgm:t>
        <a:bodyPr/>
        <a:lstStyle/>
        <a:p>
          <a:endParaRPr lang="en-PK"/>
        </a:p>
      </dgm:t>
    </dgm:pt>
    <dgm:pt modelId="{91F2F303-F21E-4CEA-AB95-B4708E523D17}">
      <dgm:prSet phldrT="[Text]" phldr="1"/>
      <dgm:spPr/>
      <dgm:t>
        <a:bodyPr/>
        <a:lstStyle/>
        <a:p>
          <a:endParaRPr lang="en-PK"/>
        </a:p>
      </dgm:t>
    </dgm:pt>
    <dgm:pt modelId="{2C12C16A-6AD5-482A-ADA3-99F299C4D6F8}" type="parTrans" cxnId="{AFD3864C-C6CE-4956-8733-646CF5F6086B}">
      <dgm:prSet/>
      <dgm:spPr/>
      <dgm:t>
        <a:bodyPr/>
        <a:lstStyle/>
        <a:p>
          <a:endParaRPr lang="en-PK"/>
        </a:p>
      </dgm:t>
    </dgm:pt>
    <dgm:pt modelId="{FCE2D87E-EE86-4287-BD48-9F2D038E3093}" type="sibTrans" cxnId="{AFD3864C-C6CE-4956-8733-646CF5F6086B}">
      <dgm:prSet/>
      <dgm:spPr/>
      <dgm:t>
        <a:bodyPr/>
        <a:lstStyle/>
        <a:p>
          <a:endParaRPr lang="en-PK"/>
        </a:p>
      </dgm:t>
    </dgm:pt>
    <dgm:pt modelId="{F4604FCF-E755-4345-8666-75C34EE4F93A}">
      <dgm:prSet phldrT="[Text]" phldr="1"/>
      <dgm:spPr/>
      <dgm:t>
        <a:bodyPr/>
        <a:lstStyle/>
        <a:p>
          <a:endParaRPr lang="en-PK"/>
        </a:p>
      </dgm:t>
    </dgm:pt>
    <dgm:pt modelId="{45454778-49E2-4DAB-B528-7214F285628C}" type="parTrans" cxnId="{C4173427-E977-4E5D-9F77-FA6FEEB7EEAF}">
      <dgm:prSet/>
      <dgm:spPr/>
      <dgm:t>
        <a:bodyPr/>
        <a:lstStyle/>
        <a:p>
          <a:endParaRPr lang="en-PK"/>
        </a:p>
      </dgm:t>
    </dgm:pt>
    <dgm:pt modelId="{236292EB-E4A8-4524-8A48-A2BBF4D1D012}" type="sibTrans" cxnId="{C4173427-E977-4E5D-9F77-FA6FEEB7EEAF}">
      <dgm:prSet/>
      <dgm:spPr/>
      <dgm:t>
        <a:bodyPr/>
        <a:lstStyle/>
        <a:p>
          <a:endParaRPr lang="en-PK"/>
        </a:p>
      </dgm:t>
    </dgm:pt>
    <dgm:pt modelId="{F4058FF9-CBE8-41FA-9A67-1DD57DF4919B}" type="pres">
      <dgm:prSet presAssocID="{1C1C6D97-13CF-4CF3-8C53-992003F70EB3}" presName="diagram" presStyleCnt="0">
        <dgm:presLayoutVars>
          <dgm:chPref val="1"/>
          <dgm:dir/>
          <dgm:animOne val="branch"/>
          <dgm:animLvl val="lvl"/>
          <dgm:resizeHandles val="exact"/>
        </dgm:presLayoutVars>
      </dgm:prSet>
      <dgm:spPr/>
    </dgm:pt>
    <dgm:pt modelId="{2CAD75CD-3CF2-42A6-959D-58F0941087F5}" type="pres">
      <dgm:prSet presAssocID="{246B3E43-2879-4751-9F1B-8C7F2647F662}" presName="root1" presStyleCnt="0"/>
      <dgm:spPr/>
    </dgm:pt>
    <dgm:pt modelId="{97303D26-CB0C-45F9-A9F3-0C3C2EEF575F}" type="pres">
      <dgm:prSet presAssocID="{246B3E43-2879-4751-9F1B-8C7F2647F662}" presName="LevelOneTextNode" presStyleLbl="node0" presStyleIdx="0" presStyleCnt="1">
        <dgm:presLayoutVars>
          <dgm:chPref val="3"/>
        </dgm:presLayoutVars>
      </dgm:prSet>
      <dgm:spPr/>
    </dgm:pt>
    <dgm:pt modelId="{86C5E4CE-D1A4-4B01-B591-E421A89FE1CB}" type="pres">
      <dgm:prSet presAssocID="{246B3E43-2879-4751-9F1B-8C7F2647F662}" presName="level2hierChild" presStyleCnt="0"/>
      <dgm:spPr/>
    </dgm:pt>
    <dgm:pt modelId="{C3164427-EAFF-4074-B904-2AD112772788}" type="pres">
      <dgm:prSet presAssocID="{D097DDD1-7384-43C1-ADA3-2CBF0BD59BE8}" presName="conn2-1" presStyleLbl="parChTrans1D2" presStyleIdx="0" presStyleCnt="2"/>
      <dgm:spPr/>
    </dgm:pt>
    <dgm:pt modelId="{D426FD9B-A0F7-4000-9B42-6CF13C9AB5A3}" type="pres">
      <dgm:prSet presAssocID="{D097DDD1-7384-43C1-ADA3-2CBF0BD59BE8}" presName="connTx" presStyleLbl="parChTrans1D2" presStyleIdx="0" presStyleCnt="2"/>
      <dgm:spPr/>
    </dgm:pt>
    <dgm:pt modelId="{93877E06-3DCB-41F3-95E3-1639D446E5CC}" type="pres">
      <dgm:prSet presAssocID="{D415BF7A-8381-459F-8637-57700D8F4454}" presName="root2" presStyleCnt="0"/>
      <dgm:spPr/>
    </dgm:pt>
    <dgm:pt modelId="{2B3B352C-6DB1-45C9-80D1-4CFFC54C4E29}" type="pres">
      <dgm:prSet presAssocID="{D415BF7A-8381-459F-8637-57700D8F4454}" presName="LevelTwoTextNode" presStyleLbl="node2" presStyleIdx="0" presStyleCnt="2">
        <dgm:presLayoutVars>
          <dgm:chPref val="3"/>
        </dgm:presLayoutVars>
      </dgm:prSet>
      <dgm:spPr/>
    </dgm:pt>
    <dgm:pt modelId="{861726C3-856F-4A97-804C-9EC3C4BB6A06}" type="pres">
      <dgm:prSet presAssocID="{D415BF7A-8381-459F-8637-57700D8F4454}" presName="level3hierChild" presStyleCnt="0"/>
      <dgm:spPr/>
    </dgm:pt>
    <dgm:pt modelId="{AE40CE72-D991-46A6-A3A2-F8FC87AFC1B9}" type="pres">
      <dgm:prSet presAssocID="{69530B87-0697-466B-8090-5C6528742707}" presName="conn2-1" presStyleLbl="parChTrans1D3" presStyleIdx="0" presStyleCnt="3"/>
      <dgm:spPr/>
    </dgm:pt>
    <dgm:pt modelId="{792A8D64-7F1E-4F6C-B72F-7A8E8C3D3E2F}" type="pres">
      <dgm:prSet presAssocID="{69530B87-0697-466B-8090-5C6528742707}" presName="connTx" presStyleLbl="parChTrans1D3" presStyleIdx="0" presStyleCnt="3"/>
      <dgm:spPr/>
    </dgm:pt>
    <dgm:pt modelId="{6CCC1908-E841-4DCF-AC72-46A2F7346399}" type="pres">
      <dgm:prSet presAssocID="{53FE6E88-604E-467A-980F-A3A7F0BD92C8}" presName="root2" presStyleCnt="0"/>
      <dgm:spPr/>
    </dgm:pt>
    <dgm:pt modelId="{F8F83C99-B0EC-4575-900E-6960881B7660}" type="pres">
      <dgm:prSet presAssocID="{53FE6E88-604E-467A-980F-A3A7F0BD92C8}" presName="LevelTwoTextNode" presStyleLbl="node3" presStyleIdx="0" presStyleCnt="3">
        <dgm:presLayoutVars>
          <dgm:chPref val="3"/>
        </dgm:presLayoutVars>
      </dgm:prSet>
      <dgm:spPr/>
    </dgm:pt>
    <dgm:pt modelId="{9DC2975A-0DDE-4AB9-B5F0-ED59FE37280B}" type="pres">
      <dgm:prSet presAssocID="{53FE6E88-604E-467A-980F-A3A7F0BD92C8}" presName="level3hierChild" presStyleCnt="0"/>
      <dgm:spPr/>
    </dgm:pt>
    <dgm:pt modelId="{2CBB7692-12EE-4B87-8F36-B6C7299605A0}" type="pres">
      <dgm:prSet presAssocID="{C2DF6FAD-7D13-4D66-84F6-97A02205A830}" presName="conn2-1" presStyleLbl="parChTrans1D3" presStyleIdx="1" presStyleCnt="3"/>
      <dgm:spPr/>
    </dgm:pt>
    <dgm:pt modelId="{548474E7-B496-4437-A800-4CB51232F3B5}" type="pres">
      <dgm:prSet presAssocID="{C2DF6FAD-7D13-4D66-84F6-97A02205A830}" presName="connTx" presStyleLbl="parChTrans1D3" presStyleIdx="1" presStyleCnt="3"/>
      <dgm:spPr/>
    </dgm:pt>
    <dgm:pt modelId="{BFC7270D-D117-4797-9E72-2AC65A7DC57E}" type="pres">
      <dgm:prSet presAssocID="{BD00081E-E54F-4DF9-B701-6717BD06B626}" presName="root2" presStyleCnt="0"/>
      <dgm:spPr/>
    </dgm:pt>
    <dgm:pt modelId="{1AEC70A2-1033-487E-876E-A35A04DD4532}" type="pres">
      <dgm:prSet presAssocID="{BD00081E-E54F-4DF9-B701-6717BD06B626}" presName="LevelTwoTextNode" presStyleLbl="node3" presStyleIdx="1" presStyleCnt="3">
        <dgm:presLayoutVars>
          <dgm:chPref val="3"/>
        </dgm:presLayoutVars>
      </dgm:prSet>
      <dgm:spPr/>
    </dgm:pt>
    <dgm:pt modelId="{595BABC7-9B80-4B37-9C5D-8A94DA8F9DE6}" type="pres">
      <dgm:prSet presAssocID="{BD00081E-E54F-4DF9-B701-6717BD06B626}" presName="level3hierChild" presStyleCnt="0"/>
      <dgm:spPr/>
    </dgm:pt>
    <dgm:pt modelId="{6111200B-9D0E-45F7-A70E-2DC3DDEBC1CD}" type="pres">
      <dgm:prSet presAssocID="{2C12C16A-6AD5-482A-ADA3-99F299C4D6F8}" presName="conn2-1" presStyleLbl="parChTrans1D2" presStyleIdx="1" presStyleCnt="2"/>
      <dgm:spPr/>
    </dgm:pt>
    <dgm:pt modelId="{CE152D66-BB90-4263-8639-91FF3E770A18}" type="pres">
      <dgm:prSet presAssocID="{2C12C16A-6AD5-482A-ADA3-99F299C4D6F8}" presName="connTx" presStyleLbl="parChTrans1D2" presStyleIdx="1" presStyleCnt="2"/>
      <dgm:spPr/>
    </dgm:pt>
    <dgm:pt modelId="{CC12B219-8112-4230-8E61-60B25872694A}" type="pres">
      <dgm:prSet presAssocID="{91F2F303-F21E-4CEA-AB95-B4708E523D17}" presName="root2" presStyleCnt="0"/>
      <dgm:spPr/>
    </dgm:pt>
    <dgm:pt modelId="{63030F20-3CD6-4E49-B923-5675D9D0DF47}" type="pres">
      <dgm:prSet presAssocID="{91F2F303-F21E-4CEA-AB95-B4708E523D17}" presName="LevelTwoTextNode" presStyleLbl="node2" presStyleIdx="1" presStyleCnt="2">
        <dgm:presLayoutVars>
          <dgm:chPref val="3"/>
        </dgm:presLayoutVars>
      </dgm:prSet>
      <dgm:spPr/>
    </dgm:pt>
    <dgm:pt modelId="{05925278-510A-4965-AD60-91F67789EE1E}" type="pres">
      <dgm:prSet presAssocID="{91F2F303-F21E-4CEA-AB95-B4708E523D17}" presName="level3hierChild" presStyleCnt="0"/>
      <dgm:spPr/>
    </dgm:pt>
    <dgm:pt modelId="{115E6DD9-34A4-47EB-83BB-E8B88A3044D0}" type="pres">
      <dgm:prSet presAssocID="{45454778-49E2-4DAB-B528-7214F285628C}" presName="conn2-1" presStyleLbl="parChTrans1D3" presStyleIdx="2" presStyleCnt="3"/>
      <dgm:spPr/>
    </dgm:pt>
    <dgm:pt modelId="{F943F952-3190-49C3-B87B-973B2CC04BF2}" type="pres">
      <dgm:prSet presAssocID="{45454778-49E2-4DAB-B528-7214F285628C}" presName="connTx" presStyleLbl="parChTrans1D3" presStyleIdx="2" presStyleCnt="3"/>
      <dgm:spPr/>
    </dgm:pt>
    <dgm:pt modelId="{C764C9DF-4D39-4730-879B-C0F3D6D8D277}" type="pres">
      <dgm:prSet presAssocID="{F4604FCF-E755-4345-8666-75C34EE4F93A}" presName="root2" presStyleCnt="0"/>
      <dgm:spPr/>
    </dgm:pt>
    <dgm:pt modelId="{13F68431-D71F-4472-9CD2-C84F040A1D7B}" type="pres">
      <dgm:prSet presAssocID="{F4604FCF-E755-4345-8666-75C34EE4F93A}" presName="LevelTwoTextNode" presStyleLbl="node3" presStyleIdx="2" presStyleCnt="3">
        <dgm:presLayoutVars>
          <dgm:chPref val="3"/>
        </dgm:presLayoutVars>
      </dgm:prSet>
      <dgm:spPr/>
    </dgm:pt>
    <dgm:pt modelId="{69956227-102F-43B8-89ED-9F0A34CAD2BA}" type="pres">
      <dgm:prSet presAssocID="{F4604FCF-E755-4345-8666-75C34EE4F93A}" presName="level3hierChild" presStyleCnt="0"/>
      <dgm:spPr/>
    </dgm:pt>
  </dgm:ptLst>
  <dgm:cxnLst>
    <dgm:cxn modelId="{0BBB5E11-CAC8-474C-9542-878989361713}" type="presOf" srcId="{69530B87-0697-466B-8090-5C6528742707}" destId="{792A8D64-7F1E-4F6C-B72F-7A8E8C3D3E2F}" srcOrd="1" destOrd="0" presId="urn:microsoft.com/office/officeart/2005/8/layout/hierarchy2"/>
    <dgm:cxn modelId="{F3DEEC16-7906-438A-A0B7-C1378B2F7115}" srcId="{1C1C6D97-13CF-4CF3-8C53-992003F70EB3}" destId="{246B3E43-2879-4751-9F1B-8C7F2647F662}" srcOrd="0" destOrd="0" parTransId="{823927F2-A357-446C-90B4-ED78186EF379}" sibTransId="{FF4FAF7D-47C3-4523-A328-A733E020D67A}"/>
    <dgm:cxn modelId="{2993811B-7420-4FE0-8DBD-869CE00F6459}" srcId="{D415BF7A-8381-459F-8637-57700D8F4454}" destId="{53FE6E88-604E-467A-980F-A3A7F0BD92C8}" srcOrd="0" destOrd="0" parTransId="{69530B87-0697-466B-8090-5C6528742707}" sibTransId="{EEBB6391-64BF-4F3E-BAF4-D491BFAA1C05}"/>
    <dgm:cxn modelId="{51A0CD1E-9311-4F38-9C8B-0E489FF07BE4}" type="presOf" srcId="{C2DF6FAD-7D13-4D66-84F6-97A02205A830}" destId="{2CBB7692-12EE-4B87-8F36-B6C7299605A0}" srcOrd="0" destOrd="0" presId="urn:microsoft.com/office/officeart/2005/8/layout/hierarchy2"/>
    <dgm:cxn modelId="{C4173427-E977-4E5D-9F77-FA6FEEB7EEAF}" srcId="{91F2F303-F21E-4CEA-AB95-B4708E523D17}" destId="{F4604FCF-E755-4345-8666-75C34EE4F93A}" srcOrd="0" destOrd="0" parTransId="{45454778-49E2-4DAB-B528-7214F285628C}" sibTransId="{236292EB-E4A8-4524-8A48-A2BBF4D1D012}"/>
    <dgm:cxn modelId="{0BFC792F-763D-4BCC-8580-308A37E8BA4D}" srcId="{246B3E43-2879-4751-9F1B-8C7F2647F662}" destId="{D415BF7A-8381-459F-8637-57700D8F4454}" srcOrd="0" destOrd="0" parTransId="{D097DDD1-7384-43C1-ADA3-2CBF0BD59BE8}" sibTransId="{25656284-AA87-4B1D-A098-D9D9425C1419}"/>
    <dgm:cxn modelId="{DF9B0C39-8948-4024-8697-86D67CB79EF8}" type="presOf" srcId="{D415BF7A-8381-459F-8637-57700D8F4454}" destId="{2B3B352C-6DB1-45C9-80D1-4CFFC54C4E29}" srcOrd="0" destOrd="0" presId="urn:microsoft.com/office/officeart/2005/8/layout/hierarchy2"/>
    <dgm:cxn modelId="{72EB713E-BEDF-45AB-9F21-55B153F9FF22}" srcId="{D415BF7A-8381-459F-8637-57700D8F4454}" destId="{BD00081E-E54F-4DF9-B701-6717BD06B626}" srcOrd="1" destOrd="0" parTransId="{C2DF6FAD-7D13-4D66-84F6-97A02205A830}" sibTransId="{52A886B9-005E-4582-A3D1-D7C99EF6F1B0}"/>
    <dgm:cxn modelId="{E0DB9140-C1E2-40E4-9B91-F4B310A22089}" type="presOf" srcId="{2C12C16A-6AD5-482A-ADA3-99F299C4D6F8}" destId="{CE152D66-BB90-4263-8639-91FF3E770A18}" srcOrd="1" destOrd="0" presId="urn:microsoft.com/office/officeart/2005/8/layout/hierarchy2"/>
    <dgm:cxn modelId="{D907BD64-C142-4E2E-97F9-4F393694228C}" type="presOf" srcId="{F4604FCF-E755-4345-8666-75C34EE4F93A}" destId="{13F68431-D71F-4472-9CD2-C84F040A1D7B}" srcOrd="0" destOrd="0" presId="urn:microsoft.com/office/officeart/2005/8/layout/hierarchy2"/>
    <dgm:cxn modelId="{AFD3864C-C6CE-4956-8733-646CF5F6086B}" srcId="{246B3E43-2879-4751-9F1B-8C7F2647F662}" destId="{91F2F303-F21E-4CEA-AB95-B4708E523D17}" srcOrd="1" destOrd="0" parTransId="{2C12C16A-6AD5-482A-ADA3-99F299C4D6F8}" sibTransId="{FCE2D87E-EE86-4287-BD48-9F2D038E3093}"/>
    <dgm:cxn modelId="{3F504E82-6C7C-4A1D-A64E-D97C0480B38C}" type="presOf" srcId="{D097DDD1-7384-43C1-ADA3-2CBF0BD59BE8}" destId="{D426FD9B-A0F7-4000-9B42-6CF13C9AB5A3}" srcOrd="1" destOrd="0" presId="urn:microsoft.com/office/officeart/2005/8/layout/hierarchy2"/>
    <dgm:cxn modelId="{92364DA3-A68F-4F5B-AE0B-8126E7042AF2}" type="presOf" srcId="{246B3E43-2879-4751-9F1B-8C7F2647F662}" destId="{97303D26-CB0C-45F9-A9F3-0C3C2EEF575F}" srcOrd="0" destOrd="0" presId="urn:microsoft.com/office/officeart/2005/8/layout/hierarchy2"/>
    <dgm:cxn modelId="{916F43AD-F8B0-4434-AEBA-F5F5BC20E58F}" type="presOf" srcId="{91F2F303-F21E-4CEA-AB95-B4708E523D17}" destId="{63030F20-3CD6-4E49-B923-5675D9D0DF47}" srcOrd="0" destOrd="0" presId="urn:microsoft.com/office/officeart/2005/8/layout/hierarchy2"/>
    <dgm:cxn modelId="{6AEBA1AD-210A-4B62-BF3A-16729B507B90}" type="presOf" srcId="{2C12C16A-6AD5-482A-ADA3-99F299C4D6F8}" destId="{6111200B-9D0E-45F7-A70E-2DC3DDEBC1CD}" srcOrd="0" destOrd="0" presId="urn:microsoft.com/office/officeart/2005/8/layout/hierarchy2"/>
    <dgm:cxn modelId="{53E8F2AF-0257-497D-97E1-1E9FC81AFFAD}" type="presOf" srcId="{69530B87-0697-466B-8090-5C6528742707}" destId="{AE40CE72-D991-46A6-A3A2-F8FC87AFC1B9}" srcOrd="0" destOrd="0" presId="urn:microsoft.com/office/officeart/2005/8/layout/hierarchy2"/>
    <dgm:cxn modelId="{9DDDD7C3-8F08-45DB-A74C-5C6E68C4C56C}" type="presOf" srcId="{1C1C6D97-13CF-4CF3-8C53-992003F70EB3}" destId="{F4058FF9-CBE8-41FA-9A67-1DD57DF4919B}" srcOrd="0" destOrd="0" presId="urn:microsoft.com/office/officeart/2005/8/layout/hierarchy2"/>
    <dgm:cxn modelId="{6C56CBC9-C579-4CAE-8314-D088547FE65D}" type="presOf" srcId="{BD00081E-E54F-4DF9-B701-6717BD06B626}" destId="{1AEC70A2-1033-487E-876E-A35A04DD4532}" srcOrd="0" destOrd="0" presId="urn:microsoft.com/office/officeart/2005/8/layout/hierarchy2"/>
    <dgm:cxn modelId="{347FB0CF-9F6D-4CE4-A244-FC0D587CF064}" type="presOf" srcId="{C2DF6FAD-7D13-4D66-84F6-97A02205A830}" destId="{548474E7-B496-4437-A800-4CB51232F3B5}" srcOrd="1" destOrd="0" presId="urn:microsoft.com/office/officeart/2005/8/layout/hierarchy2"/>
    <dgm:cxn modelId="{D50019DF-0A0A-41A3-BB82-49A51D89208D}" type="presOf" srcId="{45454778-49E2-4DAB-B528-7214F285628C}" destId="{115E6DD9-34A4-47EB-83BB-E8B88A3044D0}" srcOrd="0" destOrd="0" presId="urn:microsoft.com/office/officeart/2005/8/layout/hierarchy2"/>
    <dgm:cxn modelId="{F86DC0EA-0DEA-48E3-BF30-FDBA187DFD40}" type="presOf" srcId="{45454778-49E2-4DAB-B528-7214F285628C}" destId="{F943F952-3190-49C3-B87B-973B2CC04BF2}" srcOrd="1" destOrd="0" presId="urn:microsoft.com/office/officeart/2005/8/layout/hierarchy2"/>
    <dgm:cxn modelId="{FF8D31F2-4D83-47ED-820D-06677ED3829A}" type="presOf" srcId="{53FE6E88-604E-467A-980F-A3A7F0BD92C8}" destId="{F8F83C99-B0EC-4575-900E-6960881B7660}" srcOrd="0" destOrd="0" presId="urn:microsoft.com/office/officeart/2005/8/layout/hierarchy2"/>
    <dgm:cxn modelId="{775531F6-A424-44E5-BE2A-0A562397F13B}" type="presOf" srcId="{D097DDD1-7384-43C1-ADA3-2CBF0BD59BE8}" destId="{C3164427-EAFF-4074-B904-2AD112772788}" srcOrd="0" destOrd="0" presId="urn:microsoft.com/office/officeart/2005/8/layout/hierarchy2"/>
    <dgm:cxn modelId="{DBEA4FCF-4B67-4C87-9E7F-D8753DD1AF69}" type="presParOf" srcId="{F4058FF9-CBE8-41FA-9A67-1DD57DF4919B}" destId="{2CAD75CD-3CF2-42A6-959D-58F0941087F5}" srcOrd="0" destOrd="0" presId="urn:microsoft.com/office/officeart/2005/8/layout/hierarchy2"/>
    <dgm:cxn modelId="{09360F83-68EE-4FD8-B655-2D6EB26DED50}" type="presParOf" srcId="{2CAD75CD-3CF2-42A6-959D-58F0941087F5}" destId="{97303D26-CB0C-45F9-A9F3-0C3C2EEF575F}" srcOrd="0" destOrd="0" presId="urn:microsoft.com/office/officeart/2005/8/layout/hierarchy2"/>
    <dgm:cxn modelId="{12656853-69D1-4E3E-92E3-992E1A0C6BC0}" type="presParOf" srcId="{2CAD75CD-3CF2-42A6-959D-58F0941087F5}" destId="{86C5E4CE-D1A4-4B01-B591-E421A89FE1CB}" srcOrd="1" destOrd="0" presId="urn:microsoft.com/office/officeart/2005/8/layout/hierarchy2"/>
    <dgm:cxn modelId="{64626314-176B-4794-9741-684C3D1EF124}" type="presParOf" srcId="{86C5E4CE-D1A4-4B01-B591-E421A89FE1CB}" destId="{C3164427-EAFF-4074-B904-2AD112772788}" srcOrd="0" destOrd="0" presId="urn:microsoft.com/office/officeart/2005/8/layout/hierarchy2"/>
    <dgm:cxn modelId="{A1AF737E-5264-48EB-955D-BA1F99FD4BF3}" type="presParOf" srcId="{C3164427-EAFF-4074-B904-2AD112772788}" destId="{D426FD9B-A0F7-4000-9B42-6CF13C9AB5A3}" srcOrd="0" destOrd="0" presId="urn:microsoft.com/office/officeart/2005/8/layout/hierarchy2"/>
    <dgm:cxn modelId="{37E5CCD3-547B-45C4-A006-41558AE81F9E}" type="presParOf" srcId="{86C5E4CE-D1A4-4B01-B591-E421A89FE1CB}" destId="{93877E06-3DCB-41F3-95E3-1639D446E5CC}" srcOrd="1" destOrd="0" presId="urn:microsoft.com/office/officeart/2005/8/layout/hierarchy2"/>
    <dgm:cxn modelId="{83787FBE-93E9-4B46-9597-FBE261028145}" type="presParOf" srcId="{93877E06-3DCB-41F3-95E3-1639D446E5CC}" destId="{2B3B352C-6DB1-45C9-80D1-4CFFC54C4E29}" srcOrd="0" destOrd="0" presId="urn:microsoft.com/office/officeart/2005/8/layout/hierarchy2"/>
    <dgm:cxn modelId="{7D165943-B3EC-4AFC-894A-AA93B98FD42D}" type="presParOf" srcId="{93877E06-3DCB-41F3-95E3-1639D446E5CC}" destId="{861726C3-856F-4A97-804C-9EC3C4BB6A06}" srcOrd="1" destOrd="0" presId="urn:microsoft.com/office/officeart/2005/8/layout/hierarchy2"/>
    <dgm:cxn modelId="{414A7CFF-F13F-4E65-862A-4B34BA67A5D1}" type="presParOf" srcId="{861726C3-856F-4A97-804C-9EC3C4BB6A06}" destId="{AE40CE72-D991-46A6-A3A2-F8FC87AFC1B9}" srcOrd="0" destOrd="0" presId="urn:microsoft.com/office/officeart/2005/8/layout/hierarchy2"/>
    <dgm:cxn modelId="{11EF3047-CFD3-403E-A162-FEB42217DA66}" type="presParOf" srcId="{AE40CE72-D991-46A6-A3A2-F8FC87AFC1B9}" destId="{792A8D64-7F1E-4F6C-B72F-7A8E8C3D3E2F}" srcOrd="0" destOrd="0" presId="urn:microsoft.com/office/officeart/2005/8/layout/hierarchy2"/>
    <dgm:cxn modelId="{8CE03550-4882-46B2-9E76-A23D6C962746}" type="presParOf" srcId="{861726C3-856F-4A97-804C-9EC3C4BB6A06}" destId="{6CCC1908-E841-4DCF-AC72-46A2F7346399}" srcOrd="1" destOrd="0" presId="urn:microsoft.com/office/officeart/2005/8/layout/hierarchy2"/>
    <dgm:cxn modelId="{66E30D6A-ED90-4F6E-9E1B-D087FBFE67D5}" type="presParOf" srcId="{6CCC1908-E841-4DCF-AC72-46A2F7346399}" destId="{F8F83C99-B0EC-4575-900E-6960881B7660}" srcOrd="0" destOrd="0" presId="urn:microsoft.com/office/officeart/2005/8/layout/hierarchy2"/>
    <dgm:cxn modelId="{C4D00BB5-1E7C-46E1-9CFC-1E40BC2473CC}" type="presParOf" srcId="{6CCC1908-E841-4DCF-AC72-46A2F7346399}" destId="{9DC2975A-0DDE-4AB9-B5F0-ED59FE37280B}" srcOrd="1" destOrd="0" presId="urn:microsoft.com/office/officeart/2005/8/layout/hierarchy2"/>
    <dgm:cxn modelId="{6BD2A45D-CE41-44E2-937C-C832031EE5A9}" type="presParOf" srcId="{861726C3-856F-4A97-804C-9EC3C4BB6A06}" destId="{2CBB7692-12EE-4B87-8F36-B6C7299605A0}" srcOrd="2" destOrd="0" presId="urn:microsoft.com/office/officeart/2005/8/layout/hierarchy2"/>
    <dgm:cxn modelId="{EC512114-A24B-4E64-B287-47205FC478EC}" type="presParOf" srcId="{2CBB7692-12EE-4B87-8F36-B6C7299605A0}" destId="{548474E7-B496-4437-A800-4CB51232F3B5}" srcOrd="0" destOrd="0" presId="urn:microsoft.com/office/officeart/2005/8/layout/hierarchy2"/>
    <dgm:cxn modelId="{FE636F2C-F9B6-4668-842B-C9AE919FEF66}" type="presParOf" srcId="{861726C3-856F-4A97-804C-9EC3C4BB6A06}" destId="{BFC7270D-D117-4797-9E72-2AC65A7DC57E}" srcOrd="3" destOrd="0" presId="urn:microsoft.com/office/officeart/2005/8/layout/hierarchy2"/>
    <dgm:cxn modelId="{11C387E5-2F56-4F4E-8422-8792D1FA97B9}" type="presParOf" srcId="{BFC7270D-D117-4797-9E72-2AC65A7DC57E}" destId="{1AEC70A2-1033-487E-876E-A35A04DD4532}" srcOrd="0" destOrd="0" presId="urn:microsoft.com/office/officeart/2005/8/layout/hierarchy2"/>
    <dgm:cxn modelId="{2677AD0B-7001-47DE-82CC-9D2ADB27C149}" type="presParOf" srcId="{BFC7270D-D117-4797-9E72-2AC65A7DC57E}" destId="{595BABC7-9B80-4B37-9C5D-8A94DA8F9DE6}" srcOrd="1" destOrd="0" presId="urn:microsoft.com/office/officeart/2005/8/layout/hierarchy2"/>
    <dgm:cxn modelId="{2C369F1B-9235-4A7D-9972-6CA3BDBFCDF6}" type="presParOf" srcId="{86C5E4CE-D1A4-4B01-B591-E421A89FE1CB}" destId="{6111200B-9D0E-45F7-A70E-2DC3DDEBC1CD}" srcOrd="2" destOrd="0" presId="urn:microsoft.com/office/officeart/2005/8/layout/hierarchy2"/>
    <dgm:cxn modelId="{7844FD4B-EDDF-4F37-A8D4-A3DFC8479523}" type="presParOf" srcId="{6111200B-9D0E-45F7-A70E-2DC3DDEBC1CD}" destId="{CE152D66-BB90-4263-8639-91FF3E770A18}" srcOrd="0" destOrd="0" presId="urn:microsoft.com/office/officeart/2005/8/layout/hierarchy2"/>
    <dgm:cxn modelId="{DEACCB7C-1DDE-4455-BA1C-0D6A5E59976D}" type="presParOf" srcId="{86C5E4CE-D1A4-4B01-B591-E421A89FE1CB}" destId="{CC12B219-8112-4230-8E61-60B25872694A}" srcOrd="3" destOrd="0" presId="urn:microsoft.com/office/officeart/2005/8/layout/hierarchy2"/>
    <dgm:cxn modelId="{5BCF50CC-8156-4283-A503-9649F961295D}" type="presParOf" srcId="{CC12B219-8112-4230-8E61-60B25872694A}" destId="{63030F20-3CD6-4E49-B923-5675D9D0DF47}" srcOrd="0" destOrd="0" presId="urn:microsoft.com/office/officeart/2005/8/layout/hierarchy2"/>
    <dgm:cxn modelId="{042F5E98-409E-4525-9087-32523EDE6FBA}" type="presParOf" srcId="{CC12B219-8112-4230-8E61-60B25872694A}" destId="{05925278-510A-4965-AD60-91F67789EE1E}" srcOrd="1" destOrd="0" presId="urn:microsoft.com/office/officeart/2005/8/layout/hierarchy2"/>
    <dgm:cxn modelId="{3315FAB6-BA87-4C59-AE4B-E3C6FF24DEB4}" type="presParOf" srcId="{05925278-510A-4965-AD60-91F67789EE1E}" destId="{115E6DD9-34A4-47EB-83BB-E8B88A3044D0}" srcOrd="0" destOrd="0" presId="urn:microsoft.com/office/officeart/2005/8/layout/hierarchy2"/>
    <dgm:cxn modelId="{B473B497-0C3A-42BC-B8AF-B12525174284}" type="presParOf" srcId="{115E6DD9-34A4-47EB-83BB-E8B88A3044D0}" destId="{F943F952-3190-49C3-B87B-973B2CC04BF2}" srcOrd="0" destOrd="0" presId="urn:microsoft.com/office/officeart/2005/8/layout/hierarchy2"/>
    <dgm:cxn modelId="{D2DFA13D-DA79-497B-B3A2-D2B90EBA88C3}" type="presParOf" srcId="{05925278-510A-4965-AD60-91F67789EE1E}" destId="{C764C9DF-4D39-4730-879B-C0F3D6D8D277}" srcOrd="1" destOrd="0" presId="urn:microsoft.com/office/officeart/2005/8/layout/hierarchy2"/>
    <dgm:cxn modelId="{5F1F02EC-9639-42AE-BE27-C449E4136DDB}" type="presParOf" srcId="{C764C9DF-4D39-4730-879B-C0F3D6D8D277}" destId="{13F68431-D71F-4472-9CD2-C84F040A1D7B}" srcOrd="0" destOrd="0" presId="urn:microsoft.com/office/officeart/2005/8/layout/hierarchy2"/>
    <dgm:cxn modelId="{FFE06422-9265-4F68-BD95-F937C51E11CB}" type="presParOf" srcId="{C764C9DF-4D39-4730-879B-C0F3D6D8D277}" destId="{69956227-102F-43B8-89ED-9F0A34CAD2B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1C1C6D97-13CF-4CF3-8C53-992003F70EB3}" type="doc">
      <dgm:prSet loTypeId="urn:microsoft.com/office/officeart/2005/8/layout/hierarchy2" loCatId="hierarchy" qsTypeId="urn:microsoft.com/office/officeart/2005/8/quickstyle/simple1" qsCatId="simple" csTypeId="urn:microsoft.com/office/officeart/2005/8/colors/colorful2" csCatId="colorful" phldr="0"/>
      <dgm:spPr/>
      <dgm:t>
        <a:bodyPr/>
        <a:lstStyle/>
        <a:p>
          <a:endParaRPr lang="en-PK"/>
        </a:p>
      </dgm:t>
    </dgm:pt>
    <dgm:pt modelId="{246B3E43-2879-4751-9F1B-8C7F2647F662}">
      <dgm:prSet phldrT="[Text]" phldr="1"/>
      <dgm:spPr/>
      <dgm:t>
        <a:bodyPr/>
        <a:lstStyle/>
        <a:p>
          <a:endParaRPr lang="en-PK"/>
        </a:p>
      </dgm:t>
    </dgm:pt>
    <dgm:pt modelId="{823927F2-A357-446C-90B4-ED78186EF379}" type="parTrans" cxnId="{F3DEEC16-7906-438A-A0B7-C1378B2F7115}">
      <dgm:prSet/>
      <dgm:spPr/>
      <dgm:t>
        <a:bodyPr/>
        <a:lstStyle/>
        <a:p>
          <a:endParaRPr lang="en-PK"/>
        </a:p>
      </dgm:t>
    </dgm:pt>
    <dgm:pt modelId="{FF4FAF7D-47C3-4523-A328-A733E020D67A}" type="sibTrans" cxnId="{F3DEEC16-7906-438A-A0B7-C1378B2F7115}">
      <dgm:prSet/>
      <dgm:spPr/>
      <dgm:t>
        <a:bodyPr/>
        <a:lstStyle/>
        <a:p>
          <a:endParaRPr lang="en-PK"/>
        </a:p>
      </dgm:t>
    </dgm:pt>
    <dgm:pt modelId="{D415BF7A-8381-459F-8637-57700D8F4454}">
      <dgm:prSet phldrT="[Text]" phldr="1"/>
      <dgm:spPr/>
      <dgm:t>
        <a:bodyPr/>
        <a:lstStyle/>
        <a:p>
          <a:endParaRPr lang="en-PK"/>
        </a:p>
      </dgm:t>
    </dgm:pt>
    <dgm:pt modelId="{D097DDD1-7384-43C1-ADA3-2CBF0BD59BE8}" type="parTrans" cxnId="{0BFC792F-763D-4BCC-8580-308A37E8BA4D}">
      <dgm:prSet/>
      <dgm:spPr/>
      <dgm:t>
        <a:bodyPr/>
        <a:lstStyle/>
        <a:p>
          <a:endParaRPr lang="en-PK"/>
        </a:p>
      </dgm:t>
    </dgm:pt>
    <dgm:pt modelId="{25656284-AA87-4B1D-A098-D9D9425C1419}" type="sibTrans" cxnId="{0BFC792F-763D-4BCC-8580-308A37E8BA4D}">
      <dgm:prSet/>
      <dgm:spPr/>
      <dgm:t>
        <a:bodyPr/>
        <a:lstStyle/>
        <a:p>
          <a:endParaRPr lang="en-PK"/>
        </a:p>
      </dgm:t>
    </dgm:pt>
    <dgm:pt modelId="{53FE6E88-604E-467A-980F-A3A7F0BD92C8}">
      <dgm:prSet phldrT="[Text]" phldr="1"/>
      <dgm:spPr/>
      <dgm:t>
        <a:bodyPr/>
        <a:lstStyle/>
        <a:p>
          <a:endParaRPr lang="en-PK"/>
        </a:p>
      </dgm:t>
    </dgm:pt>
    <dgm:pt modelId="{69530B87-0697-466B-8090-5C6528742707}" type="parTrans" cxnId="{2993811B-7420-4FE0-8DBD-869CE00F6459}">
      <dgm:prSet/>
      <dgm:spPr/>
      <dgm:t>
        <a:bodyPr/>
        <a:lstStyle/>
        <a:p>
          <a:endParaRPr lang="en-PK"/>
        </a:p>
      </dgm:t>
    </dgm:pt>
    <dgm:pt modelId="{EEBB6391-64BF-4F3E-BAF4-D491BFAA1C05}" type="sibTrans" cxnId="{2993811B-7420-4FE0-8DBD-869CE00F6459}">
      <dgm:prSet/>
      <dgm:spPr/>
      <dgm:t>
        <a:bodyPr/>
        <a:lstStyle/>
        <a:p>
          <a:endParaRPr lang="en-PK"/>
        </a:p>
      </dgm:t>
    </dgm:pt>
    <dgm:pt modelId="{BD00081E-E54F-4DF9-B701-6717BD06B626}">
      <dgm:prSet phldrT="[Text]" phldr="1"/>
      <dgm:spPr/>
      <dgm:t>
        <a:bodyPr/>
        <a:lstStyle/>
        <a:p>
          <a:endParaRPr lang="en-PK"/>
        </a:p>
      </dgm:t>
    </dgm:pt>
    <dgm:pt modelId="{C2DF6FAD-7D13-4D66-84F6-97A02205A830}" type="parTrans" cxnId="{72EB713E-BEDF-45AB-9F21-55B153F9FF22}">
      <dgm:prSet/>
      <dgm:spPr/>
      <dgm:t>
        <a:bodyPr/>
        <a:lstStyle/>
        <a:p>
          <a:endParaRPr lang="en-PK"/>
        </a:p>
      </dgm:t>
    </dgm:pt>
    <dgm:pt modelId="{52A886B9-005E-4582-A3D1-D7C99EF6F1B0}" type="sibTrans" cxnId="{72EB713E-BEDF-45AB-9F21-55B153F9FF22}">
      <dgm:prSet/>
      <dgm:spPr/>
      <dgm:t>
        <a:bodyPr/>
        <a:lstStyle/>
        <a:p>
          <a:endParaRPr lang="en-PK"/>
        </a:p>
      </dgm:t>
    </dgm:pt>
    <dgm:pt modelId="{91F2F303-F21E-4CEA-AB95-B4708E523D17}">
      <dgm:prSet phldrT="[Text]" phldr="1"/>
      <dgm:spPr/>
      <dgm:t>
        <a:bodyPr/>
        <a:lstStyle/>
        <a:p>
          <a:endParaRPr lang="en-PK"/>
        </a:p>
      </dgm:t>
    </dgm:pt>
    <dgm:pt modelId="{2C12C16A-6AD5-482A-ADA3-99F299C4D6F8}" type="parTrans" cxnId="{AFD3864C-C6CE-4956-8733-646CF5F6086B}">
      <dgm:prSet/>
      <dgm:spPr/>
      <dgm:t>
        <a:bodyPr/>
        <a:lstStyle/>
        <a:p>
          <a:endParaRPr lang="en-PK"/>
        </a:p>
      </dgm:t>
    </dgm:pt>
    <dgm:pt modelId="{FCE2D87E-EE86-4287-BD48-9F2D038E3093}" type="sibTrans" cxnId="{AFD3864C-C6CE-4956-8733-646CF5F6086B}">
      <dgm:prSet/>
      <dgm:spPr/>
      <dgm:t>
        <a:bodyPr/>
        <a:lstStyle/>
        <a:p>
          <a:endParaRPr lang="en-PK"/>
        </a:p>
      </dgm:t>
    </dgm:pt>
    <dgm:pt modelId="{F4604FCF-E755-4345-8666-75C34EE4F93A}">
      <dgm:prSet phldrT="[Text]" phldr="1"/>
      <dgm:spPr/>
      <dgm:t>
        <a:bodyPr/>
        <a:lstStyle/>
        <a:p>
          <a:endParaRPr lang="en-PK"/>
        </a:p>
      </dgm:t>
    </dgm:pt>
    <dgm:pt modelId="{45454778-49E2-4DAB-B528-7214F285628C}" type="parTrans" cxnId="{C4173427-E977-4E5D-9F77-FA6FEEB7EEAF}">
      <dgm:prSet/>
      <dgm:spPr/>
      <dgm:t>
        <a:bodyPr/>
        <a:lstStyle/>
        <a:p>
          <a:endParaRPr lang="en-PK"/>
        </a:p>
      </dgm:t>
    </dgm:pt>
    <dgm:pt modelId="{236292EB-E4A8-4524-8A48-A2BBF4D1D012}" type="sibTrans" cxnId="{C4173427-E977-4E5D-9F77-FA6FEEB7EEAF}">
      <dgm:prSet/>
      <dgm:spPr/>
      <dgm:t>
        <a:bodyPr/>
        <a:lstStyle/>
        <a:p>
          <a:endParaRPr lang="en-PK"/>
        </a:p>
      </dgm:t>
    </dgm:pt>
    <dgm:pt modelId="{F4058FF9-CBE8-41FA-9A67-1DD57DF4919B}" type="pres">
      <dgm:prSet presAssocID="{1C1C6D97-13CF-4CF3-8C53-992003F70EB3}" presName="diagram" presStyleCnt="0">
        <dgm:presLayoutVars>
          <dgm:chPref val="1"/>
          <dgm:dir/>
          <dgm:animOne val="branch"/>
          <dgm:animLvl val="lvl"/>
          <dgm:resizeHandles val="exact"/>
        </dgm:presLayoutVars>
      </dgm:prSet>
      <dgm:spPr/>
    </dgm:pt>
    <dgm:pt modelId="{2CAD75CD-3CF2-42A6-959D-58F0941087F5}" type="pres">
      <dgm:prSet presAssocID="{246B3E43-2879-4751-9F1B-8C7F2647F662}" presName="root1" presStyleCnt="0"/>
      <dgm:spPr/>
    </dgm:pt>
    <dgm:pt modelId="{97303D26-CB0C-45F9-A9F3-0C3C2EEF575F}" type="pres">
      <dgm:prSet presAssocID="{246B3E43-2879-4751-9F1B-8C7F2647F662}" presName="LevelOneTextNode" presStyleLbl="node0" presStyleIdx="0" presStyleCnt="1">
        <dgm:presLayoutVars>
          <dgm:chPref val="3"/>
        </dgm:presLayoutVars>
      </dgm:prSet>
      <dgm:spPr/>
    </dgm:pt>
    <dgm:pt modelId="{86C5E4CE-D1A4-4B01-B591-E421A89FE1CB}" type="pres">
      <dgm:prSet presAssocID="{246B3E43-2879-4751-9F1B-8C7F2647F662}" presName="level2hierChild" presStyleCnt="0"/>
      <dgm:spPr/>
    </dgm:pt>
    <dgm:pt modelId="{C3164427-EAFF-4074-B904-2AD112772788}" type="pres">
      <dgm:prSet presAssocID="{D097DDD1-7384-43C1-ADA3-2CBF0BD59BE8}" presName="conn2-1" presStyleLbl="parChTrans1D2" presStyleIdx="0" presStyleCnt="2"/>
      <dgm:spPr/>
    </dgm:pt>
    <dgm:pt modelId="{D426FD9B-A0F7-4000-9B42-6CF13C9AB5A3}" type="pres">
      <dgm:prSet presAssocID="{D097DDD1-7384-43C1-ADA3-2CBF0BD59BE8}" presName="connTx" presStyleLbl="parChTrans1D2" presStyleIdx="0" presStyleCnt="2"/>
      <dgm:spPr/>
    </dgm:pt>
    <dgm:pt modelId="{93877E06-3DCB-41F3-95E3-1639D446E5CC}" type="pres">
      <dgm:prSet presAssocID="{D415BF7A-8381-459F-8637-57700D8F4454}" presName="root2" presStyleCnt="0"/>
      <dgm:spPr/>
    </dgm:pt>
    <dgm:pt modelId="{2B3B352C-6DB1-45C9-80D1-4CFFC54C4E29}" type="pres">
      <dgm:prSet presAssocID="{D415BF7A-8381-459F-8637-57700D8F4454}" presName="LevelTwoTextNode" presStyleLbl="node2" presStyleIdx="0" presStyleCnt="2">
        <dgm:presLayoutVars>
          <dgm:chPref val="3"/>
        </dgm:presLayoutVars>
      </dgm:prSet>
      <dgm:spPr/>
    </dgm:pt>
    <dgm:pt modelId="{861726C3-856F-4A97-804C-9EC3C4BB6A06}" type="pres">
      <dgm:prSet presAssocID="{D415BF7A-8381-459F-8637-57700D8F4454}" presName="level3hierChild" presStyleCnt="0"/>
      <dgm:spPr/>
    </dgm:pt>
    <dgm:pt modelId="{AE40CE72-D991-46A6-A3A2-F8FC87AFC1B9}" type="pres">
      <dgm:prSet presAssocID="{69530B87-0697-466B-8090-5C6528742707}" presName="conn2-1" presStyleLbl="parChTrans1D3" presStyleIdx="0" presStyleCnt="3"/>
      <dgm:spPr/>
    </dgm:pt>
    <dgm:pt modelId="{792A8D64-7F1E-4F6C-B72F-7A8E8C3D3E2F}" type="pres">
      <dgm:prSet presAssocID="{69530B87-0697-466B-8090-5C6528742707}" presName="connTx" presStyleLbl="parChTrans1D3" presStyleIdx="0" presStyleCnt="3"/>
      <dgm:spPr/>
    </dgm:pt>
    <dgm:pt modelId="{6CCC1908-E841-4DCF-AC72-46A2F7346399}" type="pres">
      <dgm:prSet presAssocID="{53FE6E88-604E-467A-980F-A3A7F0BD92C8}" presName="root2" presStyleCnt="0"/>
      <dgm:spPr/>
    </dgm:pt>
    <dgm:pt modelId="{F8F83C99-B0EC-4575-900E-6960881B7660}" type="pres">
      <dgm:prSet presAssocID="{53FE6E88-604E-467A-980F-A3A7F0BD92C8}" presName="LevelTwoTextNode" presStyleLbl="node3" presStyleIdx="0" presStyleCnt="3">
        <dgm:presLayoutVars>
          <dgm:chPref val="3"/>
        </dgm:presLayoutVars>
      </dgm:prSet>
      <dgm:spPr/>
    </dgm:pt>
    <dgm:pt modelId="{9DC2975A-0DDE-4AB9-B5F0-ED59FE37280B}" type="pres">
      <dgm:prSet presAssocID="{53FE6E88-604E-467A-980F-A3A7F0BD92C8}" presName="level3hierChild" presStyleCnt="0"/>
      <dgm:spPr/>
    </dgm:pt>
    <dgm:pt modelId="{2CBB7692-12EE-4B87-8F36-B6C7299605A0}" type="pres">
      <dgm:prSet presAssocID="{C2DF6FAD-7D13-4D66-84F6-97A02205A830}" presName="conn2-1" presStyleLbl="parChTrans1D3" presStyleIdx="1" presStyleCnt="3"/>
      <dgm:spPr/>
    </dgm:pt>
    <dgm:pt modelId="{548474E7-B496-4437-A800-4CB51232F3B5}" type="pres">
      <dgm:prSet presAssocID="{C2DF6FAD-7D13-4D66-84F6-97A02205A830}" presName="connTx" presStyleLbl="parChTrans1D3" presStyleIdx="1" presStyleCnt="3"/>
      <dgm:spPr/>
    </dgm:pt>
    <dgm:pt modelId="{BFC7270D-D117-4797-9E72-2AC65A7DC57E}" type="pres">
      <dgm:prSet presAssocID="{BD00081E-E54F-4DF9-B701-6717BD06B626}" presName="root2" presStyleCnt="0"/>
      <dgm:spPr/>
    </dgm:pt>
    <dgm:pt modelId="{1AEC70A2-1033-487E-876E-A35A04DD4532}" type="pres">
      <dgm:prSet presAssocID="{BD00081E-E54F-4DF9-B701-6717BD06B626}" presName="LevelTwoTextNode" presStyleLbl="node3" presStyleIdx="1" presStyleCnt="3">
        <dgm:presLayoutVars>
          <dgm:chPref val="3"/>
        </dgm:presLayoutVars>
      </dgm:prSet>
      <dgm:spPr/>
    </dgm:pt>
    <dgm:pt modelId="{595BABC7-9B80-4B37-9C5D-8A94DA8F9DE6}" type="pres">
      <dgm:prSet presAssocID="{BD00081E-E54F-4DF9-B701-6717BD06B626}" presName="level3hierChild" presStyleCnt="0"/>
      <dgm:spPr/>
    </dgm:pt>
    <dgm:pt modelId="{6111200B-9D0E-45F7-A70E-2DC3DDEBC1CD}" type="pres">
      <dgm:prSet presAssocID="{2C12C16A-6AD5-482A-ADA3-99F299C4D6F8}" presName="conn2-1" presStyleLbl="parChTrans1D2" presStyleIdx="1" presStyleCnt="2"/>
      <dgm:spPr/>
    </dgm:pt>
    <dgm:pt modelId="{CE152D66-BB90-4263-8639-91FF3E770A18}" type="pres">
      <dgm:prSet presAssocID="{2C12C16A-6AD5-482A-ADA3-99F299C4D6F8}" presName="connTx" presStyleLbl="parChTrans1D2" presStyleIdx="1" presStyleCnt="2"/>
      <dgm:spPr/>
    </dgm:pt>
    <dgm:pt modelId="{CC12B219-8112-4230-8E61-60B25872694A}" type="pres">
      <dgm:prSet presAssocID="{91F2F303-F21E-4CEA-AB95-B4708E523D17}" presName="root2" presStyleCnt="0"/>
      <dgm:spPr/>
    </dgm:pt>
    <dgm:pt modelId="{63030F20-3CD6-4E49-B923-5675D9D0DF47}" type="pres">
      <dgm:prSet presAssocID="{91F2F303-F21E-4CEA-AB95-B4708E523D17}" presName="LevelTwoTextNode" presStyleLbl="node2" presStyleIdx="1" presStyleCnt="2">
        <dgm:presLayoutVars>
          <dgm:chPref val="3"/>
        </dgm:presLayoutVars>
      </dgm:prSet>
      <dgm:spPr/>
    </dgm:pt>
    <dgm:pt modelId="{05925278-510A-4965-AD60-91F67789EE1E}" type="pres">
      <dgm:prSet presAssocID="{91F2F303-F21E-4CEA-AB95-B4708E523D17}" presName="level3hierChild" presStyleCnt="0"/>
      <dgm:spPr/>
    </dgm:pt>
    <dgm:pt modelId="{115E6DD9-34A4-47EB-83BB-E8B88A3044D0}" type="pres">
      <dgm:prSet presAssocID="{45454778-49E2-4DAB-B528-7214F285628C}" presName="conn2-1" presStyleLbl="parChTrans1D3" presStyleIdx="2" presStyleCnt="3"/>
      <dgm:spPr/>
    </dgm:pt>
    <dgm:pt modelId="{F943F952-3190-49C3-B87B-973B2CC04BF2}" type="pres">
      <dgm:prSet presAssocID="{45454778-49E2-4DAB-B528-7214F285628C}" presName="connTx" presStyleLbl="parChTrans1D3" presStyleIdx="2" presStyleCnt="3"/>
      <dgm:spPr/>
    </dgm:pt>
    <dgm:pt modelId="{C764C9DF-4D39-4730-879B-C0F3D6D8D277}" type="pres">
      <dgm:prSet presAssocID="{F4604FCF-E755-4345-8666-75C34EE4F93A}" presName="root2" presStyleCnt="0"/>
      <dgm:spPr/>
    </dgm:pt>
    <dgm:pt modelId="{13F68431-D71F-4472-9CD2-C84F040A1D7B}" type="pres">
      <dgm:prSet presAssocID="{F4604FCF-E755-4345-8666-75C34EE4F93A}" presName="LevelTwoTextNode" presStyleLbl="node3" presStyleIdx="2" presStyleCnt="3">
        <dgm:presLayoutVars>
          <dgm:chPref val="3"/>
        </dgm:presLayoutVars>
      </dgm:prSet>
      <dgm:spPr/>
    </dgm:pt>
    <dgm:pt modelId="{69956227-102F-43B8-89ED-9F0A34CAD2BA}" type="pres">
      <dgm:prSet presAssocID="{F4604FCF-E755-4345-8666-75C34EE4F93A}" presName="level3hierChild" presStyleCnt="0"/>
      <dgm:spPr/>
    </dgm:pt>
  </dgm:ptLst>
  <dgm:cxnLst>
    <dgm:cxn modelId="{0BBB5E11-CAC8-474C-9542-878989361713}" type="presOf" srcId="{69530B87-0697-466B-8090-5C6528742707}" destId="{792A8D64-7F1E-4F6C-B72F-7A8E8C3D3E2F}" srcOrd="1" destOrd="0" presId="urn:microsoft.com/office/officeart/2005/8/layout/hierarchy2"/>
    <dgm:cxn modelId="{F3DEEC16-7906-438A-A0B7-C1378B2F7115}" srcId="{1C1C6D97-13CF-4CF3-8C53-992003F70EB3}" destId="{246B3E43-2879-4751-9F1B-8C7F2647F662}" srcOrd="0" destOrd="0" parTransId="{823927F2-A357-446C-90B4-ED78186EF379}" sibTransId="{FF4FAF7D-47C3-4523-A328-A733E020D67A}"/>
    <dgm:cxn modelId="{2993811B-7420-4FE0-8DBD-869CE00F6459}" srcId="{D415BF7A-8381-459F-8637-57700D8F4454}" destId="{53FE6E88-604E-467A-980F-A3A7F0BD92C8}" srcOrd="0" destOrd="0" parTransId="{69530B87-0697-466B-8090-5C6528742707}" sibTransId="{EEBB6391-64BF-4F3E-BAF4-D491BFAA1C05}"/>
    <dgm:cxn modelId="{51A0CD1E-9311-4F38-9C8B-0E489FF07BE4}" type="presOf" srcId="{C2DF6FAD-7D13-4D66-84F6-97A02205A830}" destId="{2CBB7692-12EE-4B87-8F36-B6C7299605A0}" srcOrd="0" destOrd="0" presId="urn:microsoft.com/office/officeart/2005/8/layout/hierarchy2"/>
    <dgm:cxn modelId="{C4173427-E977-4E5D-9F77-FA6FEEB7EEAF}" srcId="{91F2F303-F21E-4CEA-AB95-B4708E523D17}" destId="{F4604FCF-E755-4345-8666-75C34EE4F93A}" srcOrd="0" destOrd="0" parTransId="{45454778-49E2-4DAB-B528-7214F285628C}" sibTransId="{236292EB-E4A8-4524-8A48-A2BBF4D1D012}"/>
    <dgm:cxn modelId="{0BFC792F-763D-4BCC-8580-308A37E8BA4D}" srcId="{246B3E43-2879-4751-9F1B-8C7F2647F662}" destId="{D415BF7A-8381-459F-8637-57700D8F4454}" srcOrd="0" destOrd="0" parTransId="{D097DDD1-7384-43C1-ADA3-2CBF0BD59BE8}" sibTransId="{25656284-AA87-4B1D-A098-D9D9425C1419}"/>
    <dgm:cxn modelId="{DF9B0C39-8948-4024-8697-86D67CB79EF8}" type="presOf" srcId="{D415BF7A-8381-459F-8637-57700D8F4454}" destId="{2B3B352C-6DB1-45C9-80D1-4CFFC54C4E29}" srcOrd="0" destOrd="0" presId="urn:microsoft.com/office/officeart/2005/8/layout/hierarchy2"/>
    <dgm:cxn modelId="{72EB713E-BEDF-45AB-9F21-55B153F9FF22}" srcId="{D415BF7A-8381-459F-8637-57700D8F4454}" destId="{BD00081E-E54F-4DF9-B701-6717BD06B626}" srcOrd="1" destOrd="0" parTransId="{C2DF6FAD-7D13-4D66-84F6-97A02205A830}" sibTransId="{52A886B9-005E-4582-A3D1-D7C99EF6F1B0}"/>
    <dgm:cxn modelId="{E0DB9140-C1E2-40E4-9B91-F4B310A22089}" type="presOf" srcId="{2C12C16A-6AD5-482A-ADA3-99F299C4D6F8}" destId="{CE152D66-BB90-4263-8639-91FF3E770A18}" srcOrd="1" destOrd="0" presId="urn:microsoft.com/office/officeart/2005/8/layout/hierarchy2"/>
    <dgm:cxn modelId="{D907BD64-C142-4E2E-97F9-4F393694228C}" type="presOf" srcId="{F4604FCF-E755-4345-8666-75C34EE4F93A}" destId="{13F68431-D71F-4472-9CD2-C84F040A1D7B}" srcOrd="0" destOrd="0" presId="urn:microsoft.com/office/officeart/2005/8/layout/hierarchy2"/>
    <dgm:cxn modelId="{AFD3864C-C6CE-4956-8733-646CF5F6086B}" srcId="{246B3E43-2879-4751-9F1B-8C7F2647F662}" destId="{91F2F303-F21E-4CEA-AB95-B4708E523D17}" srcOrd="1" destOrd="0" parTransId="{2C12C16A-6AD5-482A-ADA3-99F299C4D6F8}" sibTransId="{FCE2D87E-EE86-4287-BD48-9F2D038E3093}"/>
    <dgm:cxn modelId="{3F504E82-6C7C-4A1D-A64E-D97C0480B38C}" type="presOf" srcId="{D097DDD1-7384-43C1-ADA3-2CBF0BD59BE8}" destId="{D426FD9B-A0F7-4000-9B42-6CF13C9AB5A3}" srcOrd="1" destOrd="0" presId="urn:microsoft.com/office/officeart/2005/8/layout/hierarchy2"/>
    <dgm:cxn modelId="{92364DA3-A68F-4F5B-AE0B-8126E7042AF2}" type="presOf" srcId="{246B3E43-2879-4751-9F1B-8C7F2647F662}" destId="{97303D26-CB0C-45F9-A9F3-0C3C2EEF575F}" srcOrd="0" destOrd="0" presId="urn:microsoft.com/office/officeart/2005/8/layout/hierarchy2"/>
    <dgm:cxn modelId="{916F43AD-F8B0-4434-AEBA-F5F5BC20E58F}" type="presOf" srcId="{91F2F303-F21E-4CEA-AB95-B4708E523D17}" destId="{63030F20-3CD6-4E49-B923-5675D9D0DF47}" srcOrd="0" destOrd="0" presId="urn:microsoft.com/office/officeart/2005/8/layout/hierarchy2"/>
    <dgm:cxn modelId="{6AEBA1AD-210A-4B62-BF3A-16729B507B90}" type="presOf" srcId="{2C12C16A-6AD5-482A-ADA3-99F299C4D6F8}" destId="{6111200B-9D0E-45F7-A70E-2DC3DDEBC1CD}" srcOrd="0" destOrd="0" presId="urn:microsoft.com/office/officeart/2005/8/layout/hierarchy2"/>
    <dgm:cxn modelId="{53E8F2AF-0257-497D-97E1-1E9FC81AFFAD}" type="presOf" srcId="{69530B87-0697-466B-8090-5C6528742707}" destId="{AE40CE72-D991-46A6-A3A2-F8FC87AFC1B9}" srcOrd="0" destOrd="0" presId="urn:microsoft.com/office/officeart/2005/8/layout/hierarchy2"/>
    <dgm:cxn modelId="{9DDDD7C3-8F08-45DB-A74C-5C6E68C4C56C}" type="presOf" srcId="{1C1C6D97-13CF-4CF3-8C53-992003F70EB3}" destId="{F4058FF9-CBE8-41FA-9A67-1DD57DF4919B}" srcOrd="0" destOrd="0" presId="urn:microsoft.com/office/officeart/2005/8/layout/hierarchy2"/>
    <dgm:cxn modelId="{6C56CBC9-C579-4CAE-8314-D088547FE65D}" type="presOf" srcId="{BD00081E-E54F-4DF9-B701-6717BD06B626}" destId="{1AEC70A2-1033-487E-876E-A35A04DD4532}" srcOrd="0" destOrd="0" presId="urn:microsoft.com/office/officeart/2005/8/layout/hierarchy2"/>
    <dgm:cxn modelId="{347FB0CF-9F6D-4CE4-A244-FC0D587CF064}" type="presOf" srcId="{C2DF6FAD-7D13-4D66-84F6-97A02205A830}" destId="{548474E7-B496-4437-A800-4CB51232F3B5}" srcOrd="1" destOrd="0" presId="urn:microsoft.com/office/officeart/2005/8/layout/hierarchy2"/>
    <dgm:cxn modelId="{D50019DF-0A0A-41A3-BB82-49A51D89208D}" type="presOf" srcId="{45454778-49E2-4DAB-B528-7214F285628C}" destId="{115E6DD9-34A4-47EB-83BB-E8B88A3044D0}" srcOrd="0" destOrd="0" presId="urn:microsoft.com/office/officeart/2005/8/layout/hierarchy2"/>
    <dgm:cxn modelId="{F86DC0EA-0DEA-48E3-BF30-FDBA187DFD40}" type="presOf" srcId="{45454778-49E2-4DAB-B528-7214F285628C}" destId="{F943F952-3190-49C3-B87B-973B2CC04BF2}" srcOrd="1" destOrd="0" presId="urn:microsoft.com/office/officeart/2005/8/layout/hierarchy2"/>
    <dgm:cxn modelId="{FF8D31F2-4D83-47ED-820D-06677ED3829A}" type="presOf" srcId="{53FE6E88-604E-467A-980F-A3A7F0BD92C8}" destId="{F8F83C99-B0EC-4575-900E-6960881B7660}" srcOrd="0" destOrd="0" presId="urn:microsoft.com/office/officeart/2005/8/layout/hierarchy2"/>
    <dgm:cxn modelId="{775531F6-A424-44E5-BE2A-0A562397F13B}" type="presOf" srcId="{D097DDD1-7384-43C1-ADA3-2CBF0BD59BE8}" destId="{C3164427-EAFF-4074-B904-2AD112772788}" srcOrd="0" destOrd="0" presId="urn:microsoft.com/office/officeart/2005/8/layout/hierarchy2"/>
    <dgm:cxn modelId="{DBEA4FCF-4B67-4C87-9E7F-D8753DD1AF69}" type="presParOf" srcId="{F4058FF9-CBE8-41FA-9A67-1DD57DF4919B}" destId="{2CAD75CD-3CF2-42A6-959D-58F0941087F5}" srcOrd="0" destOrd="0" presId="urn:microsoft.com/office/officeart/2005/8/layout/hierarchy2"/>
    <dgm:cxn modelId="{09360F83-68EE-4FD8-B655-2D6EB26DED50}" type="presParOf" srcId="{2CAD75CD-3CF2-42A6-959D-58F0941087F5}" destId="{97303D26-CB0C-45F9-A9F3-0C3C2EEF575F}" srcOrd="0" destOrd="0" presId="urn:microsoft.com/office/officeart/2005/8/layout/hierarchy2"/>
    <dgm:cxn modelId="{12656853-69D1-4E3E-92E3-992E1A0C6BC0}" type="presParOf" srcId="{2CAD75CD-3CF2-42A6-959D-58F0941087F5}" destId="{86C5E4CE-D1A4-4B01-B591-E421A89FE1CB}" srcOrd="1" destOrd="0" presId="urn:microsoft.com/office/officeart/2005/8/layout/hierarchy2"/>
    <dgm:cxn modelId="{64626314-176B-4794-9741-684C3D1EF124}" type="presParOf" srcId="{86C5E4CE-D1A4-4B01-B591-E421A89FE1CB}" destId="{C3164427-EAFF-4074-B904-2AD112772788}" srcOrd="0" destOrd="0" presId="urn:microsoft.com/office/officeart/2005/8/layout/hierarchy2"/>
    <dgm:cxn modelId="{A1AF737E-5264-48EB-955D-BA1F99FD4BF3}" type="presParOf" srcId="{C3164427-EAFF-4074-B904-2AD112772788}" destId="{D426FD9B-A0F7-4000-9B42-6CF13C9AB5A3}" srcOrd="0" destOrd="0" presId="urn:microsoft.com/office/officeart/2005/8/layout/hierarchy2"/>
    <dgm:cxn modelId="{37E5CCD3-547B-45C4-A006-41558AE81F9E}" type="presParOf" srcId="{86C5E4CE-D1A4-4B01-B591-E421A89FE1CB}" destId="{93877E06-3DCB-41F3-95E3-1639D446E5CC}" srcOrd="1" destOrd="0" presId="urn:microsoft.com/office/officeart/2005/8/layout/hierarchy2"/>
    <dgm:cxn modelId="{83787FBE-93E9-4B46-9597-FBE261028145}" type="presParOf" srcId="{93877E06-3DCB-41F3-95E3-1639D446E5CC}" destId="{2B3B352C-6DB1-45C9-80D1-4CFFC54C4E29}" srcOrd="0" destOrd="0" presId="urn:microsoft.com/office/officeart/2005/8/layout/hierarchy2"/>
    <dgm:cxn modelId="{7D165943-B3EC-4AFC-894A-AA93B98FD42D}" type="presParOf" srcId="{93877E06-3DCB-41F3-95E3-1639D446E5CC}" destId="{861726C3-856F-4A97-804C-9EC3C4BB6A06}" srcOrd="1" destOrd="0" presId="urn:microsoft.com/office/officeart/2005/8/layout/hierarchy2"/>
    <dgm:cxn modelId="{414A7CFF-F13F-4E65-862A-4B34BA67A5D1}" type="presParOf" srcId="{861726C3-856F-4A97-804C-9EC3C4BB6A06}" destId="{AE40CE72-D991-46A6-A3A2-F8FC87AFC1B9}" srcOrd="0" destOrd="0" presId="urn:microsoft.com/office/officeart/2005/8/layout/hierarchy2"/>
    <dgm:cxn modelId="{11EF3047-CFD3-403E-A162-FEB42217DA66}" type="presParOf" srcId="{AE40CE72-D991-46A6-A3A2-F8FC87AFC1B9}" destId="{792A8D64-7F1E-4F6C-B72F-7A8E8C3D3E2F}" srcOrd="0" destOrd="0" presId="urn:microsoft.com/office/officeart/2005/8/layout/hierarchy2"/>
    <dgm:cxn modelId="{8CE03550-4882-46B2-9E76-A23D6C962746}" type="presParOf" srcId="{861726C3-856F-4A97-804C-9EC3C4BB6A06}" destId="{6CCC1908-E841-4DCF-AC72-46A2F7346399}" srcOrd="1" destOrd="0" presId="urn:microsoft.com/office/officeart/2005/8/layout/hierarchy2"/>
    <dgm:cxn modelId="{66E30D6A-ED90-4F6E-9E1B-D087FBFE67D5}" type="presParOf" srcId="{6CCC1908-E841-4DCF-AC72-46A2F7346399}" destId="{F8F83C99-B0EC-4575-900E-6960881B7660}" srcOrd="0" destOrd="0" presId="urn:microsoft.com/office/officeart/2005/8/layout/hierarchy2"/>
    <dgm:cxn modelId="{C4D00BB5-1E7C-46E1-9CFC-1E40BC2473CC}" type="presParOf" srcId="{6CCC1908-E841-4DCF-AC72-46A2F7346399}" destId="{9DC2975A-0DDE-4AB9-B5F0-ED59FE37280B}" srcOrd="1" destOrd="0" presId="urn:microsoft.com/office/officeart/2005/8/layout/hierarchy2"/>
    <dgm:cxn modelId="{6BD2A45D-CE41-44E2-937C-C832031EE5A9}" type="presParOf" srcId="{861726C3-856F-4A97-804C-9EC3C4BB6A06}" destId="{2CBB7692-12EE-4B87-8F36-B6C7299605A0}" srcOrd="2" destOrd="0" presId="urn:microsoft.com/office/officeart/2005/8/layout/hierarchy2"/>
    <dgm:cxn modelId="{EC512114-A24B-4E64-B287-47205FC478EC}" type="presParOf" srcId="{2CBB7692-12EE-4B87-8F36-B6C7299605A0}" destId="{548474E7-B496-4437-A800-4CB51232F3B5}" srcOrd="0" destOrd="0" presId="urn:microsoft.com/office/officeart/2005/8/layout/hierarchy2"/>
    <dgm:cxn modelId="{FE636F2C-F9B6-4668-842B-C9AE919FEF66}" type="presParOf" srcId="{861726C3-856F-4A97-804C-9EC3C4BB6A06}" destId="{BFC7270D-D117-4797-9E72-2AC65A7DC57E}" srcOrd="3" destOrd="0" presId="urn:microsoft.com/office/officeart/2005/8/layout/hierarchy2"/>
    <dgm:cxn modelId="{11C387E5-2F56-4F4E-8422-8792D1FA97B9}" type="presParOf" srcId="{BFC7270D-D117-4797-9E72-2AC65A7DC57E}" destId="{1AEC70A2-1033-487E-876E-A35A04DD4532}" srcOrd="0" destOrd="0" presId="urn:microsoft.com/office/officeart/2005/8/layout/hierarchy2"/>
    <dgm:cxn modelId="{2677AD0B-7001-47DE-82CC-9D2ADB27C149}" type="presParOf" srcId="{BFC7270D-D117-4797-9E72-2AC65A7DC57E}" destId="{595BABC7-9B80-4B37-9C5D-8A94DA8F9DE6}" srcOrd="1" destOrd="0" presId="urn:microsoft.com/office/officeart/2005/8/layout/hierarchy2"/>
    <dgm:cxn modelId="{2C369F1B-9235-4A7D-9972-6CA3BDBFCDF6}" type="presParOf" srcId="{86C5E4CE-D1A4-4B01-B591-E421A89FE1CB}" destId="{6111200B-9D0E-45F7-A70E-2DC3DDEBC1CD}" srcOrd="2" destOrd="0" presId="urn:microsoft.com/office/officeart/2005/8/layout/hierarchy2"/>
    <dgm:cxn modelId="{7844FD4B-EDDF-4F37-A8D4-A3DFC8479523}" type="presParOf" srcId="{6111200B-9D0E-45F7-A70E-2DC3DDEBC1CD}" destId="{CE152D66-BB90-4263-8639-91FF3E770A18}" srcOrd="0" destOrd="0" presId="urn:microsoft.com/office/officeart/2005/8/layout/hierarchy2"/>
    <dgm:cxn modelId="{DEACCB7C-1DDE-4455-BA1C-0D6A5E59976D}" type="presParOf" srcId="{86C5E4CE-D1A4-4B01-B591-E421A89FE1CB}" destId="{CC12B219-8112-4230-8E61-60B25872694A}" srcOrd="3" destOrd="0" presId="urn:microsoft.com/office/officeart/2005/8/layout/hierarchy2"/>
    <dgm:cxn modelId="{5BCF50CC-8156-4283-A503-9649F961295D}" type="presParOf" srcId="{CC12B219-8112-4230-8E61-60B25872694A}" destId="{63030F20-3CD6-4E49-B923-5675D9D0DF47}" srcOrd="0" destOrd="0" presId="urn:microsoft.com/office/officeart/2005/8/layout/hierarchy2"/>
    <dgm:cxn modelId="{042F5E98-409E-4525-9087-32523EDE6FBA}" type="presParOf" srcId="{CC12B219-8112-4230-8E61-60B25872694A}" destId="{05925278-510A-4965-AD60-91F67789EE1E}" srcOrd="1" destOrd="0" presId="urn:microsoft.com/office/officeart/2005/8/layout/hierarchy2"/>
    <dgm:cxn modelId="{3315FAB6-BA87-4C59-AE4B-E3C6FF24DEB4}" type="presParOf" srcId="{05925278-510A-4965-AD60-91F67789EE1E}" destId="{115E6DD9-34A4-47EB-83BB-E8B88A3044D0}" srcOrd="0" destOrd="0" presId="urn:microsoft.com/office/officeart/2005/8/layout/hierarchy2"/>
    <dgm:cxn modelId="{B473B497-0C3A-42BC-B8AF-B12525174284}" type="presParOf" srcId="{115E6DD9-34A4-47EB-83BB-E8B88A3044D0}" destId="{F943F952-3190-49C3-B87B-973B2CC04BF2}" srcOrd="0" destOrd="0" presId="urn:microsoft.com/office/officeart/2005/8/layout/hierarchy2"/>
    <dgm:cxn modelId="{D2DFA13D-DA79-497B-B3A2-D2B90EBA88C3}" type="presParOf" srcId="{05925278-510A-4965-AD60-91F67789EE1E}" destId="{C764C9DF-4D39-4730-879B-C0F3D6D8D277}" srcOrd="1" destOrd="0" presId="urn:microsoft.com/office/officeart/2005/8/layout/hierarchy2"/>
    <dgm:cxn modelId="{5F1F02EC-9639-42AE-BE27-C449E4136DDB}" type="presParOf" srcId="{C764C9DF-4D39-4730-879B-C0F3D6D8D277}" destId="{13F68431-D71F-4472-9CD2-C84F040A1D7B}" srcOrd="0" destOrd="0" presId="urn:microsoft.com/office/officeart/2005/8/layout/hierarchy2"/>
    <dgm:cxn modelId="{FFE06422-9265-4F68-BD95-F937C51E11CB}" type="presParOf" srcId="{C764C9DF-4D39-4730-879B-C0F3D6D8D277}" destId="{69956227-102F-43B8-89ED-9F0A34CAD2B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C1C6D97-13CF-4CF3-8C53-992003F70EB3}" type="doc">
      <dgm:prSet loTypeId="urn:microsoft.com/office/officeart/2005/8/layout/hierarchy2" loCatId="hierarchy" qsTypeId="urn:microsoft.com/office/officeart/2005/8/quickstyle/simple1" qsCatId="simple" csTypeId="urn:microsoft.com/office/officeart/2005/8/colors/colorful2" csCatId="colorful" phldr="0"/>
      <dgm:spPr/>
      <dgm:t>
        <a:bodyPr/>
        <a:lstStyle/>
        <a:p>
          <a:endParaRPr lang="en-PK"/>
        </a:p>
      </dgm:t>
    </dgm:pt>
    <dgm:pt modelId="{246B3E43-2879-4751-9F1B-8C7F2647F662}">
      <dgm:prSet phldrT="[Text]" phldr="1"/>
      <dgm:spPr/>
      <dgm:t>
        <a:bodyPr/>
        <a:lstStyle/>
        <a:p>
          <a:endParaRPr lang="en-PK"/>
        </a:p>
      </dgm:t>
    </dgm:pt>
    <dgm:pt modelId="{823927F2-A357-446C-90B4-ED78186EF379}" type="parTrans" cxnId="{F3DEEC16-7906-438A-A0B7-C1378B2F7115}">
      <dgm:prSet/>
      <dgm:spPr/>
      <dgm:t>
        <a:bodyPr/>
        <a:lstStyle/>
        <a:p>
          <a:endParaRPr lang="en-PK"/>
        </a:p>
      </dgm:t>
    </dgm:pt>
    <dgm:pt modelId="{FF4FAF7D-47C3-4523-A328-A733E020D67A}" type="sibTrans" cxnId="{F3DEEC16-7906-438A-A0B7-C1378B2F7115}">
      <dgm:prSet/>
      <dgm:spPr/>
      <dgm:t>
        <a:bodyPr/>
        <a:lstStyle/>
        <a:p>
          <a:endParaRPr lang="en-PK"/>
        </a:p>
      </dgm:t>
    </dgm:pt>
    <dgm:pt modelId="{D415BF7A-8381-459F-8637-57700D8F4454}">
      <dgm:prSet phldrT="[Text]" phldr="1"/>
      <dgm:spPr/>
      <dgm:t>
        <a:bodyPr/>
        <a:lstStyle/>
        <a:p>
          <a:endParaRPr lang="en-PK"/>
        </a:p>
      </dgm:t>
    </dgm:pt>
    <dgm:pt modelId="{D097DDD1-7384-43C1-ADA3-2CBF0BD59BE8}" type="parTrans" cxnId="{0BFC792F-763D-4BCC-8580-308A37E8BA4D}">
      <dgm:prSet/>
      <dgm:spPr/>
      <dgm:t>
        <a:bodyPr/>
        <a:lstStyle/>
        <a:p>
          <a:endParaRPr lang="en-PK"/>
        </a:p>
      </dgm:t>
    </dgm:pt>
    <dgm:pt modelId="{25656284-AA87-4B1D-A098-D9D9425C1419}" type="sibTrans" cxnId="{0BFC792F-763D-4BCC-8580-308A37E8BA4D}">
      <dgm:prSet/>
      <dgm:spPr/>
      <dgm:t>
        <a:bodyPr/>
        <a:lstStyle/>
        <a:p>
          <a:endParaRPr lang="en-PK"/>
        </a:p>
      </dgm:t>
    </dgm:pt>
    <dgm:pt modelId="{53FE6E88-604E-467A-980F-A3A7F0BD92C8}">
      <dgm:prSet phldrT="[Text]" phldr="1"/>
      <dgm:spPr/>
      <dgm:t>
        <a:bodyPr/>
        <a:lstStyle/>
        <a:p>
          <a:endParaRPr lang="en-PK"/>
        </a:p>
      </dgm:t>
    </dgm:pt>
    <dgm:pt modelId="{69530B87-0697-466B-8090-5C6528742707}" type="parTrans" cxnId="{2993811B-7420-4FE0-8DBD-869CE00F6459}">
      <dgm:prSet/>
      <dgm:spPr/>
      <dgm:t>
        <a:bodyPr/>
        <a:lstStyle/>
        <a:p>
          <a:endParaRPr lang="en-PK"/>
        </a:p>
      </dgm:t>
    </dgm:pt>
    <dgm:pt modelId="{EEBB6391-64BF-4F3E-BAF4-D491BFAA1C05}" type="sibTrans" cxnId="{2993811B-7420-4FE0-8DBD-869CE00F6459}">
      <dgm:prSet/>
      <dgm:spPr/>
      <dgm:t>
        <a:bodyPr/>
        <a:lstStyle/>
        <a:p>
          <a:endParaRPr lang="en-PK"/>
        </a:p>
      </dgm:t>
    </dgm:pt>
    <dgm:pt modelId="{BD00081E-E54F-4DF9-B701-6717BD06B626}">
      <dgm:prSet phldrT="[Text]" phldr="1"/>
      <dgm:spPr/>
      <dgm:t>
        <a:bodyPr/>
        <a:lstStyle/>
        <a:p>
          <a:endParaRPr lang="en-PK"/>
        </a:p>
      </dgm:t>
    </dgm:pt>
    <dgm:pt modelId="{C2DF6FAD-7D13-4D66-84F6-97A02205A830}" type="parTrans" cxnId="{72EB713E-BEDF-45AB-9F21-55B153F9FF22}">
      <dgm:prSet/>
      <dgm:spPr/>
      <dgm:t>
        <a:bodyPr/>
        <a:lstStyle/>
        <a:p>
          <a:endParaRPr lang="en-PK"/>
        </a:p>
      </dgm:t>
    </dgm:pt>
    <dgm:pt modelId="{52A886B9-005E-4582-A3D1-D7C99EF6F1B0}" type="sibTrans" cxnId="{72EB713E-BEDF-45AB-9F21-55B153F9FF22}">
      <dgm:prSet/>
      <dgm:spPr/>
      <dgm:t>
        <a:bodyPr/>
        <a:lstStyle/>
        <a:p>
          <a:endParaRPr lang="en-PK"/>
        </a:p>
      </dgm:t>
    </dgm:pt>
    <dgm:pt modelId="{91F2F303-F21E-4CEA-AB95-B4708E523D17}">
      <dgm:prSet phldrT="[Text]" phldr="1"/>
      <dgm:spPr/>
      <dgm:t>
        <a:bodyPr/>
        <a:lstStyle/>
        <a:p>
          <a:endParaRPr lang="en-PK"/>
        </a:p>
      </dgm:t>
    </dgm:pt>
    <dgm:pt modelId="{2C12C16A-6AD5-482A-ADA3-99F299C4D6F8}" type="parTrans" cxnId="{AFD3864C-C6CE-4956-8733-646CF5F6086B}">
      <dgm:prSet/>
      <dgm:spPr/>
      <dgm:t>
        <a:bodyPr/>
        <a:lstStyle/>
        <a:p>
          <a:endParaRPr lang="en-PK"/>
        </a:p>
      </dgm:t>
    </dgm:pt>
    <dgm:pt modelId="{FCE2D87E-EE86-4287-BD48-9F2D038E3093}" type="sibTrans" cxnId="{AFD3864C-C6CE-4956-8733-646CF5F6086B}">
      <dgm:prSet/>
      <dgm:spPr/>
      <dgm:t>
        <a:bodyPr/>
        <a:lstStyle/>
        <a:p>
          <a:endParaRPr lang="en-PK"/>
        </a:p>
      </dgm:t>
    </dgm:pt>
    <dgm:pt modelId="{F4604FCF-E755-4345-8666-75C34EE4F93A}">
      <dgm:prSet phldrT="[Text]" phldr="1"/>
      <dgm:spPr/>
      <dgm:t>
        <a:bodyPr/>
        <a:lstStyle/>
        <a:p>
          <a:endParaRPr lang="en-PK"/>
        </a:p>
      </dgm:t>
    </dgm:pt>
    <dgm:pt modelId="{45454778-49E2-4DAB-B528-7214F285628C}" type="parTrans" cxnId="{C4173427-E977-4E5D-9F77-FA6FEEB7EEAF}">
      <dgm:prSet/>
      <dgm:spPr/>
      <dgm:t>
        <a:bodyPr/>
        <a:lstStyle/>
        <a:p>
          <a:endParaRPr lang="en-PK"/>
        </a:p>
      </dgm:t>
    </dgm:pt>
    <dgm:pt modelId="{236292EB-E4A8-4524-8A48-A2BBF4D1D012}" type="sibTrans" cxnId="{C4173427-E977-4E5D-9F77-FA6FEEB7EEAF}">
      <dgm:prSet/>
      <dgm:spPr/>
      <dgm:t>
        <a:bodyPr/>
        <a:lstStyle/>
        <a:p>
          <a:endParaRPr lang="en-PK"/>
        </a:p>
      </dgm:t>
    </dgm:pt>
    <dgm:pt modelId="{F4058FF9-CBE8-41FA-9A67-1DD57DF4919B}" type="pres">
      <dgm:prSet presAssocID="{1C1C6D97-13CF-4CF3-8C53-992003F70EB3}" presName="diagram" presStyleCnt="0">
        <dgm:presLayoutVars>
          <dgm:chPref val="1"/>
          <dgm:dir/>
          <dgm:animOne val="branch"/>
          <dgm:animLvl val="lvl"/>
          <dgm:resizeHandles val="exact"/>
        </dgm:presLayoutVars>
      </dgm:prSet>
      <dgm:spPr/>
    </dgm:pt>
    <dgm:pt modelId="{2CAD75CD-3CF2-42A6-959D-58F0941087F5}" type="pres">
      <dgm:prSet presAssocID="{246B3E43-2879-4751-9F1B-8C7F2647F662}" presName="root1" presStyleCnt="0"/>
      <dgm:spPr/>
    </dgm:pt>
    <dgm:pt modelId="{97303D26-CB0C-45F9-A9F3-0C3C2EEF575F}" type="pres">
      <dgm:prSet presAssocID="{246B3E43-2879-4751-9F1B-8C7F2647F662}" presName="LevelOneTextNode" presStyleLbl="node0" presStyleIdx="0" presStyleCnt="1">
        <dgm:presLayoutVars>
          <dgm:chPref val="3"/>
        </dgm:presLayoutVars>
      </dgm:prSet>
      <dgm:spPr/>
    </dgm:pt>
    <dgm:pt modelId="{86C5E4CE-D1A4-4B01-B591-E421A89FE1CB}" type="pres">
      <dgm:prSet presAssocID="{246B3E43-2879-4751-9F1B-8C7F2647F662}" presName="level2hierChild" presStyleCnt="0"/>
      <dgm:spPr/>
    </dgm:pt>
    <dgm:pt modelId="{C3164427-EAFF-4074-B904-2AD112772788}" type="pres">
      <dgm:prSet presAssocID="{D097DDD1-7384-43C1-ADA3-2CBF0BD59BE8}" presName="conn2-1" presStyleLbl="parChTrans1D2" presStyleIdx="0" presStyleCnt="2"/>
      <dgm:spPr/>
    </dgm:pt>
    <dgm:pt modelId="{D426FD9B-A0F7-4000-9B42-6CF13C9AB5A3}" type="pres">
      <dgm:prSet presAssocID="{D097DDD1-7384-43C1-ADA3-2CBF0BD59BE8}" presName="connTx" presStyleLbl="parChTrans1D2" presStyleIdx="0" presStyleCnt="2"/>
      <dgm:spPr/>
    </dgm:pt>
    <dgm:pt modelId="{93877E06-3DCB-41F3-95E3-1639D446E5CC}" type="pres">
      <dgm:prSet presAssocID="{D415BF7A-8381-459F-8637-57700D8F4454}" presName="root2" presStyleCnt="0"/>
      <dgm:spPr/>
    </dgm:pt>
    <dgm:pt modelId="{2B3B352C-6DB1-45C9-80D1-4CFFC54C4E29}" type="pres">
      <dgm:prSet presAssocID="{D415BF7A-8381-459F-8637-57700D8F4454}" presName="LevelTwoTextNode" presStyleLbl="node2" presStyleIdx="0" presStyleCnt="2">
        <dgm:presLayoutVars>
          <dgm:chPref val="3"/>
        </dgm:presLayoutVars>
      </dgm:prSet>
      <dgm:spPr/>
    </dgm:pt>
    <dgm:pt modelId="{861726C3-856F-4A97-804C-9EC3C4BB6A06}" type="pres">
      <dgm:prSet presAssocID="{D415BF7A-8381-459F-8637-57700D8F4454}" presName="level3hierChild" presStyleCnt="0"/>
      <dgm:spPr/>
    </dgm:pt>
    <dgm:pt modelId="{AE40CE72-D991-46A6-A3A2-F8FC87AFC1B9}" type="pres">
      <dgm:prSet presAssocID="{69530B87-0697-466B-8090-5C6528742707}" presName="conn2-1" presStyleLbl="parChTrans1D3" presStyleIdx="0" presStyleCnt="3"/>
      <dgm:spPr/>
    </dgm:pt>
    <dgm:pt modelId="{792A8D64-7F1E-4F6C-B72F-7A8E8C3D3E2F}" type="pres">
      <dgm:prSet presAssocID="{69530B87-0697-466B-8090-5C6528742707}" presName="connTx" presStyleLbl="parChTrans1D3" presStyleIdx="0" presStyleCnt="3"/>
      <dgm:spPr/>
    </dgm:pt>
    <dgm:pt modelId="{6CCC1908-E841-4DCF-AC72-46A2F7346399}" type="pres">
      <dgm:prSet presAssocID="{53FE6E88-604E-467A-980F-A3A7F0BD92C8}" presName="root2" presStyleCnt="0"/>
      <dgm:spPr/>
    </dgm:pt>
    <dgm:pt modelId="{F8F83C99-B0EC-4575-900E-6960881B7660}" type="pres">
      <dgm:prSet presAssocID="{53FE6E88-604E-467A-980F-A3A7F0BD92C8}" presName="LevelTwoTextNode" presStyleLbl="node3" presStyleIdx="0" presStyleCnt="3">
        <dgm:presLayoutVars>
          <dgm:chPref val="3"/>
        </dgm:presLayoutVars>
      </dgm:prSet>
      <dgm:spPr/>
    </dgm:pt>
    <dgm:pt modelId="{9DC2975A-0DDE-4AB9-B5F0-ED59FE37280B}" type="pres">
      <dgm:prSet presAssocID="{53FE6E88-604E-467A-980F-A3A7F0BD92C8}" presName="level3hierChild" presStyleCnt="0"/>
      <dgm:spPr/>
    </dgm:pt>
    <dgm:pt modelId="{2CBB7692-12EE-4B87-8F36-B6C7299605A0}" type="pres">
      <dgm:prSet presAssocID="{C2DF6FAD-7D13-4D66-84F6-97A02205A830}" presName="conn2-1" presStyleLbl="parChTrans1D3" presStyleIdx="1" presStyleCnt="3"/>
      <dgm:spPr/>
    </dgm:pt>
    <dgm:pt modelId="{548474E7-B496-4437-A800-4CB51232F3B5}" type="pres">
      <dgm:prSet presAssocID="{C2DF6FAD-7D13-4D66-84F6-97A02205A830}" presName="connTx" presStyleLbl="parChTrans1D3" presStyleIdx="1" presStyleCnt="3"/>
      <dgm:spPr/>
    </dgm:pt>
    <dgm:pt modelId="{BFC7270D-D117-4797-9E72-2AC65A7DC57E}" type="pres">
      <dgm:prSet presAssocID="{BD00081E-E54F-4DF9-B701-6717BD06B626}" presName="root2" presStyleCnt="0"/>
      <dgm:spPr/>
    </dgm:pt>
    <dgm:pt modelId="{1AEC70A2-1033-487E-876E-A35A04DD4532}" type="pres">
      <dgm:prSet presAssocID="{BD00081E-E54F-4DF9-B701-6717BD06B626}" presName="LevelTwoTextNode" presStyleLbl="node3" presStyleIdx="1" presStyleCnt="3">
        <dgm:presLayoutVars>
          <dgm:chPref val="3"/>
        </dgm:presLayoutVars>
      </dgm:prSet>
      <dgm:spPr/>
    </dgm:pt>
    <dgm:pt modelId="{595BABC7-9B80-4B37-9C5D-8A94DA8F9DE6}" type="pres">
      <dgm:prSet presAssocID="{BD00081E-E54F-4DF9-B701-6717BD06B626}" presName="level3hierChild" presStyleCnt="0"/>
      <dgm:spPr/>
    </dgm:pt>
    <dgm:pt modelId="{6111200B-9D0E-45F7-A70E-2DC3DDEBC1CD}" type="pres">
      <dgm:prSet presAssocID="{2C12C16A-6AD5-482A-ADA3-99F299C4D6F8}" presName="conn2-1" presStyleLbl="parChTrans1D2" presStyleIdx="1" presStyleCnt="2"/>
      <dgm:spPr/>
    </dgm:pt>
    <dgm:pt modelId="{CE152D66-BB90-4263-8639-91FF3E770A18}" type="pres">
      <dgm:prSet presAssocID="{2C12C16A-6AD5-482A-ADA3-99F299C4D6F8}" presName="connTx" presStyleLbl="parChTrans1D2" presStyleIdx="1" presStyleCnt="2"/>
      <dgm:spPr/>
    </dgm:pt>
    <dgm:pt modelId="{CC12B219-8112-4230-8E61-60B25872694A}" type="pres">
      <dgm:prSet presAssocID="{91F2F303-F21E-4CEA-AB95-B4708E523D17}" presName="root2" presStyleCnt="0"/>
      <dgm:spPr/>
    </dgm:pt>
    <dgm:pt modelId="{63030F20-3CD6-4E49-B923-5675D9D0DF47}" type="pres">
      <dgm:prSet presAssocID="{91F2F303-F21E-4CEA-AB95-B4708E523D17}" presName="LevelTwoTextNode" presStyleLbl="node2" presStyleIdx="1" presStyleCnt="2">
        <dgm:presLayoutVars>
          <dgm:chPref val="3"/>
        </dgm:presLayoutVars>
      </dgm:prSet>
      <dgm:spPr/>
    </dgm:pt>
    <dgm:pt modelId="{05925278-510A-4965-AD60-91F67789EE1E}" type="pres">
      <dgm:prSet presAssocID="{91F2F303-F21E-4CEA-AB95-B4708E523D17}" presName="level3hierChild" presStyleCnt="0"/>
      <dgm:spPr/>
    </dgm:pt>
    <dgm:pt modelId="{115E6DD9-34A4-47EB-83BB-E8B88A3044D0}" type="pres">
      <dgm:prSet presAssocID="{45454778-49E2-4DAB-B528-7214F285628C}" presName="conn2-1" presStyleLbl="parChTrans1D3" presStyleIdx="2" presStyleCnt="3"/>
      <dgm:spPr/>
    </dgm:pt>
    <dgm:pt modelId="{F943F952-3190-49C3-B87B-973B2CC04BF2}" type="pres">
      <dgm:prSet presAssocID="{45454778-49E2-4DAB-B528-7214F285628C}" presName="connTx" presStyleLbl="parChTrans1D3" presStyleIdx="2" presStyleCnt="3"/>
      <dgm:spPr/>
    </dgm:pt>
    <dgm:pt modelId="{C764C9DF-4D39-4730-879B-C0F3D6D8D277}" type="pres">
      <dgm:prSet presAssocID="{F4604FCF-E755-4345-8666-75C34EE4F93A}" presName="root2" presStyleCnt="0"/>
      <dgm:spPr/>
    </dgm:pt>
    <dgm:pt modelId="{13F68431-D71F-4472-9CD2-C84F040A1D7B}" type="pres">
      <dgm:prSet presAssocID="{F4604FCF-E755-4345-8666-75C34EE4F93A}" presName="LevelTwoTextNode" presStyleLbl="node3" presStyleIdx="2" presStyleCnt="3">
        <dgm:presLayoutVars>
          <dgm:chPref val="3"/>
        </dgm:presLayoutVars>
      </dgm:prSet>
      <dgm:spPr/>
    </dgm:pt>
    <dgm:pt modelId="{69956227-102F-43B8-89ED-9F0A34CAD2BA}" type="pres">
      <dgm:prSet presAssocID="{F4604FCF-E755-4345-8666-75C34EE4F93A}" presName="level3hierChild" presStyleCnt="0"/>
      <dgm:spPr/>
    </dgm:pt>
  </dgm:ptLst>
  <dgm:cxnLst>
    <dgm:cxn modelId="{0BBB5E11-CAC8-474C-9542-878989361713}" type="presOf" srcId="{69530B87-0697-466B-8090-5C6528742707}" destId="{792A8D64-7F1E-4F6C-B72F-7A8E8C3D3E2F}" srcOrd="1" destOrd="0" presId="urn:microsoft.com/office/officeart/2005/8/layout/hierarchy2"/>
    <dgm:cxn modelId="{F3DEEC16-7906-438A-A0B7-C1378B2F7115}" srcId="{1C1C6D97-13CF-4CF3-8C53-992003F70EB3}" destId="{246B3E43-2879-4751-9F1B-8C7F2647F662}" srcOrd="0" destOrd="0" parTransId="{823927F2-A357-446C-90B4-ED78186EF379}" sibTransId="{FF4FAF7D-47C3-4523-A328-A733E020D67A}"/>
    <dgm:cxn modelId="{2993811B-7420-4FE0-8DBD-869CE00F6459}" srcId="{D415BF7A-8381-459F-8637-57700D8F4454}" destId="{53FE6E88-604E-467A-980F-A3A7F0BD92C8}" srcOrd="0" destOrd="0" parTransId="{69530B87-0697-466B-8090-5C6528742707}" sibTransId="{EEBB6391-64BF-4F3E-BAF4-D491BFAA1C05}"/>
    <dgm:cxn modelId="{51A0CD1E-9311-4F38-9C8B-0E489FF07BE4}" type="presOf" srcId="{C2DF6FAD-7D13-4D66-84F6-97A02205A830}" destId="{2CBB7692-12EE-4B87-8F36-B6C7299605A0}" srcOrd="0" destOrd="0" presId="urn:microsoft.com/office/officeart/2005/8/layout/hierarchy2"/>
    <dgm:cxn modelId="{C4173427-E977-4E5D-9F77-FA6FEEB7EEAF}" srcId="{91F2F303-F21E-4CEA-AB95-B4708E523D17}" destId="{F4604FCF-E755-4345-8666-75C34EE4F93A}" srcOrd="0" destOrd="0" parTransId="{45454778-49E2-4DAB-B528-7214F285628C}" sibTransId="{236292EB-E4A8-4524-8A48-A2BBF4D1D012}"/>
    <dgm:cxn modelId="{0BFC792F-763D-4BCC-8580-308A37E8BA4D}" srcId="{246B3E43-2879-4751-9F1B-8C7F2647F662}" destId="{D415BF7A-8381-459F-8637-57700D8F4454}" srcOrd="0" destOrd="0" parTransId="{D097DDD1-7384-43C1-ADA3-2CBF0BD59BE8}" sibTransId="{25656284-AA87-4B1D-A098-D9D9425C1419}"/>
    <dgm:cxn modelId="{DF9B0C39-8948-4024-8697-86D67CB79EF8}" type="presOf" srcId="{D415BF7A-8381-459F-8637-57700D8F4454}" destId="{2B3B352C-6DB1-45C9-80D1-4CFFC54C4E29}" srcOrd="0" destOrd="0" presId="urn:microsoft.com/office/officeart/2005/8/layout/hierarchy2"/>
    <dgm:cxn modelId="{72EB713E-BEDF-45AB-9F21-55B153F9FF22}" srcId="{D415BF7A-8381-459F-8637-57700D8F4454}" destId="{BD00081E-E54F-4DF9-B701-6717BD06B626}" srcOrd="1" destOrd="0" parTransId="{C2DF6FAD-7D13-4D66-84F6-97A02205A830}" sibTransId="{52A886B9-005E-4582-A3D1-D7C99EF6F1B0}"/>
    <dgm:cxn modelId="{E0DB9140-C1E2-40E4-9B91-F4B310A22089}" type="presOf" srcId="{2C12C16A-6AD5-482A-ADA3-99F299C4D6F8}" destId="{CE152D66-BB90-4263-8639-91FF3E770A18}" srcOrd="1" destOrd="0" presId="urn:microsoft.com/office/officeart/2005/8/layout/hierarchy2"/>
    <dgm:cxn modelId="{D907BD64-C142-4E2E-97F9-4F393694228C}" type="presOf" srcId="{F4604FCF-E755-4345-8666-75C34EE4F93A}" destId="{13F68431-D71F-4472-9CD2-C84F040A1D7B}" srcOrd="0" destOrd="0" presId="urn:microsoft.com/office/officeart/2005/8/layout/hierarchy2"/>
    <dgm:cxn modelId="{AFD3864C-C6CE-4956-8733-646CF5F6086B}" srcId="{246B3E43-2879-4751-9F1B-8C7F2647F662}" destId="{91F2F303-F21E-4CEA-AB95-B4708E523D17}" srcOrd="1" destOrd="0" parTransId="{2C12C16A-6AD5-482A-ADA3-99F299C4D6F8}" sibTransId="{FCE2D87E-EE86-4287-BD48-9F2D038E3093}"/>
    <dgm:cxn modelId="{3F504E82-6C7C-4A1D-A64E-D97C0480B38C}" type="presOf" srcId="{D097DDD1-7384-43C1-ADA3-2CBF0BD59BE8}" destId="{D426FD9B-A0F7-4000-9B42-6CF13C9AB5A3}" srcOrd="1" destOrd="0" presId="urn:microsoft.com/office/officeart/2005/8/layout/hierarchy2"/>
    <dgm:cxn modelId="{92364DA3-A68F-4F5B-AE0B-8126E7042AF2}" type="presOf" srcId="{246B3E43-2879-4751-9F1B-8C7F2647F662}" destId="{97303D26-CB0C-45F9-A9F3-0C3C2EEF575F}" srcOrd="0" destOrd="0" presId="urn:microsoft.com/office/officeart/2005/8/layout/hierarchy2"/>
    <dgm:cxn modelId="{916F43AD-F8B0-4434-AEBA-F5F5BC20E58F}" type="presOf" srcId="{91F2F303-F21E-4CEA-AB95-B4708E523D17}" destId="{63030F20-3CD6-4E49-B923-5675D9D0DF47}" srcOrd="0" destOrd="0" presId="urn:microsoft.com/office/officeart/2005/8/layout/hierarchy2"/>
    <dgm:cxn modelId="{6AEBA1AD-210A-4B62-BF3A-16729B507B90}" type="presOf" srcId="{2C12C16A-6AD5-482A-ADA3-99F299C4D6F8}" destId="{6111200B-9D0E-45F7-A70E-2DC3DDEBC1CD}" srcOrd="0" destOrd="0" presId="urn:microsoft.com/office/officeart/2005/8/layout/hierarchy2"/>
    <dgm:cxn modelId="{53E8F2AF-0257-497D-97E1-1E9FC81AFFAD}" type="presOf" srcId="{69530B87-0697-466B-8090-5C6528742707}" destId="{AE40CE72-D991-46A6-A3A2-F8FC87AFC1B9}" srcOrd="0" destOrd="0" presId="urn:microsoft.com/office/officeart/2005/8/layout/hierarchy2"/>
    <dgm:cxn modelId="{9DDDD7C3-8F08-45DB-A74C-5C6E68C4C56C}" type="presOf" srcId="{1C1C6D97-13CF-4CF3-8C53-992003F70EB3}" destId="{F4058FF9-CBE8-41FA-9A67-1DD57DF4919B}" srcOrd="0" destOrd="0" presId="urn:microsoft.com/office/officeart/2005/8/layout/hierarchy2"/>
    <dgm:cxn modelId="{6C56CBC9-C579-4CAE-8314-D088547FE65D}" type="presOf" srcId="{BD00081E-E54F-4DF9-B701-6717BD06B626}" destId="{1AEC70A2-1033-487E-876E-A35A04DD4532}" srcOrd="0" destOrd="0" presId="urn:microsoft.com/office/officeart/2005/8/layout/hierarchy2"/>
    <dgm:cxn modelId="{347FB0CF-9F6D-4CE4-A244-FC0D587CF064}" type="presOf" srcId="{C2DF6FAD-7D13-4D66-84F6-97A02205A830}" destId="{548474E7-B496-4437-A800-4CB51232F3B5}" srcOrd="1" destOrd="0" presId="urn:microsoft.com/office/officeart/2005/8/layout/hierarchy2"/>
    <dgm:cxn modelId="{D50019DF-0A0A-41A3-BB82-49A51D89208D}" type="presOf" srcId="{45454778-49E2-4DAB-B528-7214F285628C}" destId="{115E6DD9-34A4-47EB-83BB-E8B88A3044D0}" srcOrd="0" destOrd="0" presId="urn:microsoft.com/office/officeart/2005/8/layout/hierarchy2"/>
    <dgm:cxn modelId="{F86DC0EA-0DEA-48E3-BF30-FDBA187DFD40}" type="presOf" srcId="{45454778-49E2-4DAB-B528-7214F285628C}" destId="{F943F952-3190-49C3-B87B-973B2CC04BF2}" srcOrd="1" destOrd="0" presId="urn:microsoft.com/office/officeart/2005/8/layout/hierarchy2"/>
    <dgm:cxn modelId="{FF8D31F2-4D83-47ED-820D-06677ED3829A}" type="presOf" srcId="{53FE6E88-604E-467A-980F-A3A7F0BD92C8}" destId="{F8F83C99-B0EC-4575-900E-6960881B7660}" srcOrd="0" destOrd="0" presId="urn:microsoft.com/office/officeart/2005/8/layout/hierarchy2"/>
    <dgm:cxn modelId="{775531F6-A424-44E5-BE2A-0A562397F13B}" type="presOf" srcId="{D097DDD1-7384-43C1-ADA3-2CBF0BD59BE8}" destId="{C3164427-EAFF-4074-B904-2AD112772788}" srcOrd="0" destOrd="0" presId="urn:microsoft.com/office/officeart/2005/8/layout/hierarchy2"/>
    <dgm:cxn modelId="{DBEA4FCF-4B67-4C87-9E7F-D8753DD1AF69}" type="presParOf" srcId="{F4058FF9-CBE8-41FA-9A67-1DD57DF4919B}" destId="{2CAD75CD-3CF2-42A6-959D-58F0941087F5}" srcOrd="0" destOrd="0" presId="urn:microsoft.com/office/officeart/2005/8/layout/hierarchy2"/>
    <dgm:cxn modelId="{09360F83-68EE-4FD8-B655-2D6EB26DED50}" type="presParOf" srcId="{2CAD75CD-3CF2-42A6-959D-58F0941087F5}" destId="{97303D26-CB0C-45F9-A9F3-0C3C2EEF575F}" srcOrd="0" destOrd="0" presId="urn:microsoft.com/office/officeart/2005/8/layout/hierarchy2"/>
    <dgm:cxn modelId="{12656853-69D1-4E3E-92E3-992E1A0C6BC0}" type="presParOf" srcId="{2CAD75CD-3CF2-42A6-959D-58F0941087F5}" destId="{86C5E4CE-D1A4-4B01-B591-E421A89FE1CB}" srcOrd="1" destOrd="0" presId="urn:microsoft.com/office/officeart/2005/8/layout/hierarchy2"/>
    <dgm:cxn modelId="{64626314-176B-4794-9741-684C3D1EF124}" type="presParOf" srcId="{86C5E4CE-D1A4-4B01-B591-E421A89FE1CB}" destId="{C3164427-EAFF-4074-B904-2AD112772788}" srcOrd="0" destOrd="0" presId="urn:microsoft.com/office/officeart/2005/8/layout/hierarchy2"/>
    <dgm:cxn modelId="{A1AF737E-5264-48EB-955D-BA1F99FD4BF3}" type="presParOf" srcId="{C3164427-EAFF-4074-B904-2AD112772788}" destId="{D426FD9B-A0F7-4000-9B42-6CF13C9AB5A3}" srcOrd="0" destOrd="0" presId="urn:microsoft.com/office/officeart/2005/8/layout/hierarchy2"/>
    <dgm:cxn modelId="{37E5CCD3-547B-45C4-A006-41558AE81F9E}" type="presParOf" srcId="{86C5E4CE-D1A4-4B01-B591-E421A89FE1CB}" destId="{93877E06-3DCB-41F3-95E3-1639D446E5CC}" srcOrd="1" destOrd="0" presId="urn:microsoft.com/office/officeart/2005/8/layout/hierarchy2"/>
    <dgm:cxn modelId="{83787FBE-93E9-4B46-9597-FBE261028145}" type="presParOf" srcId="{93877E06-3DCB-41F3-95E3-1639D446E5CC}" destId="{2B3B352C-6DB1-45C9-80D1-4CFFC54C4E29}" srcOrd="0" destOrd="0" presId="urn:microsoft.com/office/officeart/2005/8/layout/hierarchy2"/>
    <dgm:cxn modelId="{7D165943-B3EC-4AFC-894A-AA93B98FD42D}" type="presParOf" srcId="{93877E06-3DCB-41F3-95E3-1639D446E5CC}" destId="{861726C3-856F-4A97-804C-9EC3C4BB6A06}" srcOrd="1" destOrd="0" presId="urn:microsoft.com/office/officeart/2005/8/layout/hierarchy2"/>
    <dgm:cxn modelId="{414A7CFF-F13F-4E65-862A-4B34BA67A5D1}" type="presParOf" srcId="{861726C3-856F-4A97-804C-9EC3C4BB6A06}" destId="{AE40CE72-D991-46A6-A3A2-F8FC87AFC1B9}" srcOrd="0" destOrd="0" presId="urn:microsoft.com/office/officeart/2005/8/layout/hierarchy2"/>
    <dgm:cxn modelId="{11EF3047-CFD3-403E-A162-FEB42217DA66}" type="presParOf" srcId="{AE40CE72-D991-46A6-A3A2-F8FC87AFC1B9}" destId="{792A8D64-7F1E-4F6C-B72F-7A8E8C3D3E2F}" srcOrd="0" destOrd="0" presId="urn:microsoft.com/office/officeart/2005/8/layout/hierarchy2"/>
    <dgm:cxn modelId="{8CE03550-4882-46B2-9E76-A23D6C962746}" type="presParOf" srcId="{861726C3-856F-4A97-804C-9EC3C4BB6A06}" destId="{6CCC1908-E841-4DCF-AC72-46A2F7346399}" srcOrd="1" destOrd="0" presId="urn:microsoft.com/office/officeart/2005/8/layout/hierarchy2"/>
    <dgm:cxn modelId="{66E30D6A-ED90-4F6E-9E1B-D087FBFE67D5}" type="presParOf" srcId="{6CCC1908-E841-4DCF-AC72-46A2F7346399}" destId="{F8F83C99-B0EC-4575-900E-6960881B7660}" srcOrd="0" destOrd="0" presId="urn:microsoft.com/office/officeart/2005/8/layout/hierarchy2"/>
    <dgm:cxn modelId="{C4D00BB5-1E7C-46E1-9CFC-1E40BC2473CC}" type="presParOf" srcId="{6CCC1908-E841-4DCF-AC72-46A2F7346399}" destId="{9DC2975A-0DDE-4AB9-B5F0-ED59FE37280B}" srcOrd="1" destOrd="0" presId="urn:microsoft.com/office/officeart/2005/8/layout/hierarchy2"/>
    <dgm:cxn modelId="{6BD2A45D-CE41-44E2-937C-C832031EE5A9}" type="presParOf" srcId="{861726C3-856F-4A97-804C-9EC3C4BB6A06}" destId="{2CBB7692-12EE-4B87-8F36-B6C7299605A0}" srcOrd="2" destOrd="0" presId="urn:microsoft.com/office/officeart/2005/8/layout/hierarchy2"/>
    <dgm:cxn modelId="{EC512114-A24B-4E64-B287-47205FC478EC}" type="presParOf" srcId="{2CBB7692-12EE-4B87-8F36-B6C7299605A0}" destId="{548474E7-B496-4437-A800-4CB51232F3B5}" srcOrd="0" destOrd="0" presId="urn:microsoft.com/office/officeart/2005/8/layout/hierarchy2"/>
    <dgm:cxn modelId="{FE636F2C-F9B6-4668-842B-C9AE919FEF66}" type="presParOf" srcId="{861726C3-856F-4A97-804C-9EC3C4BB6A06}" destId="{BFC7270D-D117-4797-9E72-2AC65A7DC57E}" srcOrd="3" destOrd="0" presId="urn:microsoft.com/office/officeart/2005/8/layout/hierarchy2"/>
    <dgm:cxn modelId="{11C387E5-2F56-4F4E-8422-8792D1FA97B9}" type="presParOf" srcId="{BFC7270D-D117-4797-9E72-2AC65A7DC57E}" destId="{1AEC70A2-1033-487E-876E-A35A04DD4532}" srcOrd="0" destOrd="0" presId="urn:microsoft.com/office/officeart/2005/8/layout/hierarchy2"/>
    <dgm:cxn modelId="{2677AD0B-7001-47DE-82CC-9D2ADB27C149}" type="presParOf" srcId="{BFC7270D-D117-4797-9E72-2AC65A7DC57E}" destId="{595BABC7-9B80-4B37-9C5D-8A94DA8F9DE6}" srcOrd="1" destOrd="0" presId="urn:microsoft.com/office/officeart/2005/8/layout/hierarchy2"/>
    <dgm:cxn modelId="{2C369F1B-9235-4A7D-9972-6CA3BDBFCDF6}" type="presParOf" srcId="{86C5E4CE-D1A4-4B01-B591-E421A89FE1CB}" destId="{6111200B-9D0E-45F7-A70E-2DC3DDEBC1CD}" srcOrd="2" destOrd="0" presId="urn:microsoft.com/office/officeart/2005/8/layout/hierarchy2"/>
    <dgm:cxn modelId="{7844FD4B-EDDF-4F37-A8D4-A3DFC8479523}" type="presParOf" srcId="{6111200B-9D0E-45F7-A70E-2DC3DDEBC1CD}" destId="{CE152D66-BB90-4263-8639-91FF3E770A18}" srcOrd="0" destOrd="0" presId="urn:microsoft.com/office/officeart/2005/8/layout/hierarchy2"/>
    <dgm:cxn modelId="{DEACCB7C-1DDE-4455-BA1C-0D6A5E59976D}" type="presParOf" srcId="{86C5E4CE-D1A4-4B01-B591-E421A89FE1CB}" destId="{CC12B219-8112-4230-8E61-60B25872694A}" srcOrd="3" destOrd="0" presId="urn:microsoft.com/office/officeart/2005/8/layout/hierarchy2"/>
    <dgm:cxn modelId="{5BCF50CC-8156-4283-A503-9649F961295D}" type="presParOf" srcId="{CC12B219-8112-4230-8E61-60B25872694A}" destId="{63030F20-3CD6-4E49-B923-5675D9D0DF47}" srcOrd="0" destOrd="0" presId="urn:microsoft.com/office/officeart/2005/8/layout/hierarchy2"/>
    <dgm:cxn modelId="{042F5E98-409E-4525-9087-32523EDE6FBA}" type="presParOf" srcId="{CC12B219-8112-4230-8E61-60B25872694A}" destId="{05925278-510A-4965-AD60-91F67789EE1E}" srcOrd="1" destOrd="0" presId="urn:microsoft.com/office/officeart/2005/8/layout/hierarchy2"/>
    <dgm:cxn modelId="{3315FAB6-BA87-4C59-AE4B-E3C6FF24DEB4}" type="presParOf" srcId="{05925278-510A-4965-AD60-91F67789EE1E}" destId="{115E6DD9-34A4-47EB-83BB-E8B88A3044D0}" srcOrd="0" destOrd="0" presId="urn:microsoft.com/office/officeart/2005/8/layout/hierarchy2"/>
    <dgm:cxn modelId="{B473B497-0C3A-42BC-B8AF-B12525174284}" type="presParOf" srcId="{115E6DD9-34A4-47EB-83BB-E8B88A3044D0}" destId="{F943F952-3190-49C3-B87B-973B2CC04BF2}" srcOrd="0" destOrd="0" presId="urn:microsoft.com/office/officeart/2005/8/layout/hierarchy2"/>
    <dgm:cxn modelId="{D2DFA13D-DA79-497B-B3A2-D2B90EBA88C3}" type="presParOf" srcId="{05925278-510A-4965-AD60-91F67789EE1E}" destId="{C764C9DF-4D39-4730-879B-C0F3D6D8D277}" srcOrd="1" destOrd="0" presId="urn:microsoft.com/office/officeart/2005/8/layout/hierarchy2"/>
    <dgm:cxn modelId="{5F1F02EC-9639-42AE-BE27-C449E4136DDB}" type="presParOf" srcId="{C764C9DF-4D39-4730-879B-C0F3D6D8D277}" destId="{13F68431-D71F-4472-9CD2-C84F040A1D7B}" srcOrd="0" destOrd="0" presId="urn:microsoft.com/office/officeart/2005/8/layout/hierarchy2"/>
    <dgm:cxn modelId="{FFE06422-9265-4F68-BD95-F937C51E11CB}" type="presParOf" srcId="{C764C9DF-4D39-4730-879B-C0F3D6D8D277}" destId="{69956227-102F-43B8-89ED-9F0A34CAD2B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C1C6D97-13CF-4CF3-8C53-992003F70EB3}" type="doc">
      <dgm:prSet loTypeId="urn:microsoft.com/office/officeart/2005/8/layout/hierarchy2" loCatId="hierarchy" qsTypeId="urn:microsoft.com/office/officeart/2005/8/quickstyle/simple1" qsCatId="simple" csTypeId="urn:microsoft.com/office/officeart/2005/8/colors/colorful2" csCatId="colorful" phldr="0"/>
      <dgm:spPr/>
      <dgm:t>
        <a:bodyPr/>
        <a:lstStyle/>
        <a:p>
          <a:endParaRPr lang="en-PK"/>
        </a:p>
      </dgm:t>
    </dgm:pt>
    <dgm:pt modelId="{246B3E43-2879-4751-9F1B-8C7F2647F662}">
      <dgm:prSet phldrT="[Text]" phldr="1"/>
      <dgm:spPr/>
      <dgm:t>
        <a:bodyPr/>
        <a:lstStyle/>
        <a:p>
          <a:endParaRPr lang="en-PK"/>
        </a:p>
      </dgm:t>
    </dgm:pt>
    <dgm:pt modelId="{823927F2-A357-446C-90B4-ED78186EF379}" type="parTrans" cxnId="{F3DEEC16-7906-438A-A0B7-C1378B2F7115}">
      <dgm:prSet/>
      <dgm:spPr/>
      <dgm:t>
        <a:bodyPr/>
        <a:lstStyle/>
        <a:p>
          <a:endParaRPr lang="en-PK"/>
        </a:p>
      </dgm:t>
    </dgm:pt>
    <dgm:pt modelId="{FF4FAF7D-47C3-4523-A328-A733E020D67A}" type="sibTrans" cxnId="{F3DEEC16-7906-438A-A0B7-C1378B2F7115}">
      <dgm:prSet/>
      <dgm:spPr/>
      <dgm:t>
        <a:bodyPr/>
        <a:lstStyle/>
        <a:p>
          <a:endParaRPr lang="en-PK"/>
        </a:p>
      </dgm:t>
    </dgm:pt>
    <dgm:pt modelId="{D415BF7A-8381-459F-8637-57700D8F4454}">
      <dgm:prSet phldrT="[Text]" phldr="1"/>
      <dgm:spPr/>
      <dgm:t>
        <a:bodyPr/>
        <a:lstStyle/>
        <a:p>
          <a:endParaRPr lang="en-PK"/>
        </a:p>
      </dgm:t>
    </dgm:pt>
    <dgm:pt modelId="{D097DDD1-7384-43C1-ADA3-2CBF0BD59BE8}" type="parTrans" cxnId="{0BFC792F-763D-4BCC-8580-308A37E8BA4D}">
      <dgm:prSet/>
      <dgm:spPr/>
      <dgm:t>
        <a:bodyPr/>
        <a:lstStyle/>
        <a:p>
          <a:endParaRPr lang="en-PK"/>
        </a:p>
      </dgm:t>
    </dgm:pt>
    <dgm:pt modelId="{25656284-AA87-4B1D-A098-D9D9425C1419}" type="sibTrans" cxnId="{0BFC792F-763D-4BCC-8580-308A37E8BA4D}">
      <dgm:prSet/>
      <dgm:spPr/>
      <dgm:t>
        <a:bodyPr/>
        <a:lstStyle/>
        <a:p>
          <a:endParaRPr lang="en-PK"/>
        </a:p>
      </dgm:t>
    </dgm:pt>
    <dgm:pt modelId="{53FE6E88-604E-467A-980F-A3A7F0BD92C8}">
      <dgm:prSet phldrT="[Text]" phldr="1"/>
      <dgm:spPr/>
      <dgm:t>
        <a:bodyPr/>
        <a:lstStyle/>
        <a:p>
          <a:endParaRPr lang="en-PK"/>
        </a:p>
      </dgm:t>
    </dgm:pt>
    <dgm:pt modelId="{69530B87-0697-466B-8090-5C6528742707}" type="parTrans" cxnId="{2993811B-7420-4FE0-8DBD-869CE00F6459}">
      <dgm:prSet/>
      <dgm:spPr/>
      <dgm:t>
        <a:bodyPr/>
        <a:lstStyle/>
        <a:p>
          <a:endParaRPr lang="en-PK"/>
        </a:p>
      </dgm:t>
    </dgm:pt>
    <dgm:pt modelId="{EEBB6391-64BF-4F3E-BAF4-D491BFAA1C05}" type="sibTrans" cxnId="{2993811B-7420-4FE0-8DBD-869CE00F6459}">
      <dgm:prSet/>
      <dgm:spPr/>
      <dgm:t>
        <a:bodyPr/>
        <a:lstStyle/>
        <a:p>
          <a:endParaRPr lang="en-PK"/>
        </a:p>
      </dgm:t>
    </dgm:pt>
    <dgm:pt modelId="{BD00081E-E54F-4DF9-B701-6717BD06B626}">
      <dgm:prSet phldrT="[Text]" phldr="1"/>
      <dgm:spPr/>
      <dgm:t>
        <a:bodyPr/>
        <a:lstStyle/>
        <a:p>
          <a:endParaRPr lang="en-PK"/>
        </a:p>
      </dgm:t>
    </dgm:pt>
    <dgm:pt modelId="{C2DF6FAD-7D13-4D66-84F6-97A02205A830}" type="parTrans" cxnId="{72EB713E-BEDF-45AB-9F21-55B153F9FF22}">
      <dgm:prSet/>
      <dgm:spPr/>
      <dgm:t>
        <a:bodyPr/>
        <a:lstStyle/>
        <a:p>
          <a:endParaRPr lang="en-PK"/>
        </a:p>
      </dgm:t>
    </dgm:pt>
    <dgm:pt modelId="{52A886B9-005E-4582-A3D1-D7C99EF6F1B0}" type="sibTrans" cxnId="{72EB713E-BEDF-45AB-9F21-55B153F9FF22}">
      <dgm:prSet/>
      <dgm:spPr/>
      <dgm:t>
        <a:bodyPr/>
        <a:lstStyle/>
        <a:p>
          <a:endParaRPr lang="en-PK"/>
        </a:p>
      </dgm:t>
    </dgm:pt>
    <dgm:pt modelId="{91F2F303-F21E-4CEA-AB95-B4708E523D17}">
      <dgm:prSet phldrT="[Text]" phldr="1"/>
      <dgm:spPr/>
      <dgm:t>
        <a:bodyPr/>
        <a:lstStyle/>
        <a:p>
          <a:endParaRPr lang="en-PK"/>
        </a:p>
      </dgm:t>
    </dgm:pt>
    <dgm:pt modelId="{2C12C16A-6AD5-482A-ADA3-99F299C4D6F8}" type="parTrans" cxnId="{AFD3864C-C6CE-4956-8733-646CF5F6086B}">
      <dgm:prSet/>
      <dgm:spPr/>
      <dgm:t>
        <a:bodyPr/>
        <a:lstStyle/>
        <a:p>
          <a:endParaRPr lang="en-PK"/>
        </a:p>
      </dgm:t>
    </dgm:pt>
    <dgm:pt modelId="{FCE2D87E-EE86-4287-BD48-9F2D038E3093}" type="sibTrans" cxnId="{AFD3864C-C6CE-4956-8733-646CF5F6086B}">
      <dgm:prSet/>
      <dgm:spPr/>
      <dgm:t>
        <a:bodyPr/>
        <a:lstStyle/>
        <a:p>
          <a:endParaRPr lang="en-PK"/>
        </a:p>
      </dgm:t>
    </dgm:pt>
    <dgm:pt modelId="{F4604FCF-E755-4345-8666-75C34EE4F93A}">
      <dgm:prSet phldrT="[Text]" phldr="1"/>
      <dgm:spPr/>
      <dgm:t>
        <a:bodyPr/>
        <a:lstStyle/>
        <a:p>
          <a:endParaRPr lang="en-PK"/>
        </a:p>
      </dgm:t>
    </dgm:pt>
    <dgm:pt modelId="{45454778-49E2-4DAB-B528-7214F285628C}" type="parTrans" cxnId="{C4173427-E977-4E5D-9F77-FA6FEEB7EEAF}">
      <dgm:prSet/>
      <dgm:spPr/>
      <dgm:t>
        <a:bodyPr/>
        <a:lstStyle/>
        <a:p>
          <a:endParaRPr lang="en-PK"/>
        </a:p>
      </dgm:t>
    </dgm:pt>
    <dgm:pt modelId="{236292EB-E4A8-4524-8A48-A2BBF4D1D012}" type="sibTrans" cxnId="{C4173427-E977-4E5D-9F77-FA6FEEB7EEAF}">
      <dgm:prSet/>
      <dgm:spPr/>
      <dgm:t>
        <a:bodyPr/>
        <a:lstStyle/>
        <a:p>
          <a:endParaRPr lang="en-PK"/>
        </a:p>
      </dgm:t>
    </dgm:pt>
    <dgm:pt modelId="{F4058FF9-CBE8-41FA-9A67-1DD57DF4919B}" type="pres">
      <dgm:prSet presAssocID="{1C1C6D97-13CF-4CF3-8C53-992003F70EB3}" presName="diagram" presStyleCnt="0">
        <dgm:presLayoutVars>
          <dgm:chPref val="1"/>
          <dgm:dir/>
          <dgm:animOne val="branch"/>
          <dgm:animLvl val="lvl"/>
          <dgm:resizeHandles val="exact"/>
        </dgm:presLayoutVars>
      </dgm:prSet>
      <dgm:spPr/>
    </dgm:pt>
    <dgm:pt modelId="{2CAD75CD-3CF2-42A6-959D-58F0941087F5}" type="pres">
      <dgm:prSet presAssocID="{246B3E43-2879-4751-9F1B-8C7F2647F662}" presName="root1" presStyleCnt="0"/>
      <dgm:spPr/>
    </dgm:pt>
    <dgm:pt modelId="{97303D26-CB0C-45F9-A9F3-0C3C2EEF575F}" type="pres">
      <dgm:prSet presAssocID="{246B3E43-2879-4751-9F1B-8C7F2647F662}" presName="LevelOneTextNode" presStyleLbl="node0" presStyleIdx="0" presStyleCnt="1">
        <dgm:presLayoutVars>
          <dgm:chPref val="3"/>
        </dgm:presLayoutVars>
      </dgm:prSet>
      <dgm:spPr/>
    </dgm:pt>
    <dgm:pt modelId="{86C5E4CE-D1A4-4B01-B591-E421A89FE1CB}" type="pres">
      <dgm:prSet presAssocID="{246B3E43-2879-4751-9F1B-8C7F2647F662}" presName="level2hierChild" presStyleCnt="0"/>
      <dgm:spPr/>
    </dgm:pt>
    <dgm:pt modelId="{C3164427-EAFF-4074-B904-2AD112772788}" type="pres">
      <dgm:prSet presAssocID="{D097DDD1-7384-43C1-ADA3-2CBF0BD59BE8}" presName="conn2-1" presStyleLbl="parChTrans1D2" presStyleIdx="0" presStyleCnt="2"/>
      <dgm:spPr/>
    </dgm:pt>
    <dgm:pt modelId="{D426FD9B-A0F7-4000-9B42-6CF13C9AB5A3}" type="pres">
      <dgm:prSet presAssocID="{D097DDD1-7384-43C1-ADA3-2CBF0BD59BE8}" presName="connTx" presStyleLbl="parChTrans1D2" presStyleIdx="0" presStyleCnt="2"/>
      <dgm:spPr/>
    </dgm:pt>
    <dgm:pt modelId="{93877E06-3DCB-41F3-95E3-1639D446E5CC}" type="pres">
      <dgm:prSet presAssocID="{D415BF7A-8381-459F-8637-57700D8F4454}" presName="root2" presStyleCnt="0"/>
      <dgm:spPr/>
    </dgm:pt>
    <dgm:pt modelId="{2B3B352C-6DB1-45C9-80D1-4CFFC54C4E29}" type="pres">
      <dgm:prSet presAssocID="{D415BF7A-8381-459F-8637-57700D8F4454}" presName="LevelTwoTextNode" presStyleLbl="node2" presStyleIdx="0" presStyleCnt="2">
        <dgm:presLayoutVars>
          <dgm:chPref val="3"/>
        </dgm:presLayoutVars>
      </dgm:prSet>
      <dgm:spPr/>
    </dgm:pt>
    <dgm:pt modelId="{861726C3-856F-4A97-804C-9EC3C4BB6A06}" type="pres">
      <dgm:prSet presAssocID="{D415BF7A-8381-459F-8637-57700D8F4454}" presName="level3hierChild" presStyleCnt="0"/>
      <dgm:spPr/>
    </dgm:pt>
    <dgm:pt modelId="{AE40CE72-D991-46A6-A3A2-F8FC87AFC1B9}" type="pres">
      <dgm:prSet presAssocID="{69530B87-0697-466B-8090-5C6528742707}" presName="conn2-1" presStyleLbl="parChTrans1D3" presStyleIdx="0" presStyleCnt="3"/>
      <dgm:spPr/>
    </dgm:pt>
    <dgm:pt modelId="{792A8D64-7F1E-4F6C-B72F-7A8E8C3D3E2F}" type="pres">
      <dgm:prSet presAssocID="{69530B87-0697-466B-8090-5C6528742707}" presName="connTx" presStyleLbl="parChTrans1D3" presStyleIdx="0" presStyleCnt="3"/>
      <dgm:spPr/>
    </dgm:pt>
    <dgm:pt modelId="{6CCC1908-E841-4DCF-AC72-46A2F7346399}" type="pres">
      <dgm:prSet presAssocID="{53FE6E88-604E-467A-980F-A3A7F0BD92C8}" presName="root2" presStyleCnt="0"/>
      <dgm:spPr/>
    </dgm:pt>
    <dgm:pt modelId="{F8F83C99-B0EC-4575-900E-6960881B7660}" type="pres">
      <dgm:prSet presAssocID="{53FE6E88-604E-467A-980F-A3A7F0BD92C8}" presName="LevelTwoTextNode" presStyleLbl="node3" presStyleIdx="0" presStyleCnt="3">
        <dgm:presLayoutVars>
          <dgm:chPref val="3"/>
        </dgm:presLayoutVars>
      </dgm:prSet>
      <dgm:spPr/>
    </dgm:pt>
    <dgm:pt modelId="{9DC2975A-0DDE-4AB9-B5F0-ED59FE37280B}" type="pres">
      <dgm:prSet presAssocID="{53FE6E88-604E-467A-980F-A3A7F0BD92C8}" presName="level3hierChild" presStyleCnt="0"/>
      <dgm:spPr/>
    </dgm:pt>
    <dgm:pt modelId="{2CBB7692-12EE-4B87-8F36-B6C7299605A0}" type="pres">
      <dgm:prSet presAssocID="{C2DF6FAD-7D13-4D66-84F6-97A02205A830}" presName="conn2-1" presStyleLbl="parChTrans1D3" presStyleIdx="1" presStyleCnt="3"/>
      <dgm:spPr/>
    </dgm:pt>
    <dgm:pt modelId="{548474E7-B496-4437-A800-4CB51232F3B5}" type="pres">
      <dgm:prSet presAssocID="{C2DF6FAD-7D13-4D66-84F6-97A02205A830}" presName="connTx" presStyleLbl="parChTrans1D3" presStyleIdx="1" presStyleCnt="3"/>
      <dgm:spPr/>
    </dgm:pt>
    <dgm:pt modelId="{BFC7270D-D117-4797-9E72-2AC65A7DC57E}" type="pres">
      <dgm:prSet presAssocID="{BD00081E-E54F-4DF9-B701-6717BD06B626}" presName="root2" presStyleCnt="0"/>
      <dgm:spPr/>
    </dgm:pt>
    <dgm:pt modelId="{1AEC70A2-1033-487E-876E-A35A04DD4532}" type="pres">
      <dgm:prSet presAssocID="{BD00081E-E54F-4DF9-B701-6717BD06B626}" presName="LevelTwoTextNode" presStyleLbl="node3" presStyleIdx="1" presStyleCnt="3">
        <dgm:presLayoutVars>
          <dgm:chPref val="3"/>
        </dgm:presLayoutVars>
      </dgm:prSet>
      <dgm:spPr/>
    </dgm:pt>
    <dgm:pt modelId="{595BABC7-9B80-4B37-9C5D-8A94DA8F9DE6}" type="pres">
      <dgm:prSet presAssocID="{BD00081E-E54F-4DF9-B701-6717BD06B626}" presName="level3hierChild" presStyleCnt="0"/>
      <dgm:spPr/>
    </dgm:pt>
    <dgm:pt modelId="{6111200B-9D0E-45F7-A70E-2DC3DDEBC1CD}" type="pres">
      <dgm:prSet presAssocID="{2C12C16A-6AD5-482A-ADA3-99F299C4D6F8}" presName="conn2-1" presStyleLbl="parChTrans1D2" presStyleIdx="1" presStyleCnt="2"/>
      <dgm:spPr/>
    </dgm:pt>
    <dgm:pt modelId="{CE152D66-BB90-4263-8639-91FF3E770A18}" type="pres">
      <dgm:prSet presAssocID="{2C12C16A-6AD5-482A-ADA3-99F299C4D6F8}" presName="connTx" presStyleLbl="parChTrans1D2" presStyleIdx="1" presStyleCnt="2"/>
      <dgm:spPr/>
    </dgm:pt>
    <dgm:pt modelId="{CC12B219-8112-4230-8E61-60B25872694A}" type="pres">
      <dgm:prSet presAssocID="{91F2F303-F21E-4CEA-AB95-B4708E523D17}" presName="root2" presStyleCnt="0"/>
      <dgm:spPr/>
    </dgm:pt>
    <dgm:pt modelId="{63030F20-3CD6-4E49-B923-5675D9D0DF47}" type="pres">
      <dgm:prSet presAssocID="{91F2F303-F21E-4CEA-AB95-B4708E523D17}" presName="LevelTwoTextNode" presStyleLbl="node2" presStyleIdx="1" presStyleCnt="2">
        <dgm:presLayoutVars>
          <dgm:chPref val="3"/>
        </dgm:presLayoutVars>
      </dgm:prSet>
      <dgm:spPr/>
    </dgm:pt>
    <dgm:pt modelId="{05925278-510A-4965-AD60-91F67789EE1E}" type="pres">
      <dgm:prSet presAssocID="{91F2F303-F21E-4CEA-AB95-B4708E523D17}" presName="level3hierChild" presStyleCnt="0"/>
      <dgm:spPr/>
    </dgm:pt>
    <dgm:pt modelId="{115E6DD9-34A4-47EB-83BB-E8B88A3044D0}" type="pres">
      <dgm:prSet presAssocID="{45454778-49E2-4DAB-B528-7214F285628C}" presName="conn2-1" presStyleLbl="parChTrans1D3" presStyleIdx="2" presStyleCnt="3"/>
      <dgm:spPr/>
    </dgm:pt>
    <dgm:pt modelId="{F943F952-3190-49C3-B87B-973B2CC04BF2}" type="pres">
      <dgm:prSet presAssocID="{45454778-49E2-4DAB-B528-7214F285628C}" presName="connTx" presStyleLbl="parChTrans1D3" presStyleIdx="2" presStyleCnt="3"/>
      <dgm:spPr/>
    </dgm:pt>
    <dgm:pt modelId="{C764C9DF-4D39-4730-879B-C0F3D6D8D277}" type="pres">
      <dgm:prSet presAssocID="{F4604FCF-E755-4345-8666-75C34EE4F93A}" presName="root2" presStyleCnt="0"/>
      <dgm:spPr/>
    </dgm:pt>
    <dgm:pt modelId="{13F68431-D71F-4472-9CD2-C84F040A1D7B}" type="pres">
      <dgm:prSet presAssocID="{F4604FCF-E755-4345-8666-75C34EE4F93A}" presName="LevelTwoTextNode" presStyleLbl="node3" presStyleIdx="2" presStyleCnt="3">
        <dgm:presLayoutVars>
          <dgm:chPref val="3"/>
        </dgm:presLayoutVars>
      </dgm:prSet>
      <dgm:spPr/>
    </dgm:pt>
    <dgm:pt modelId="{69956227-102F-43B8-89ED-9F0A34CAD2BA}" type="pres">
      <dgm:prSet presAssocID="{F4604FCF-E755-4345-8666-75C34EE4F93A}" presName="level3hierChild" presStyleCnt="0"/>
      <dgm:spPr/>
    </dgm:pt>
  </dgm:ptLst>
  <dgm:cxnLst>
    <dgm:cxn modelId="{0BBB5E11-CAC8-474C-9542-878989361713}" type="presOf" srcId="{69530B87-0697-466B-8090-5C6528742707}" destId="{792A8D64-7F1E-4F6C-B72F-7A8E8C3D3E2F}" srcOrd="1" destOrd="0" presId="urn:microsoft.com/office/officeart/2005/8/layout/hierarchy2"/>
    <dgm:cxn modelId="{F3DEEC16-7906-438A-A0B7-C1378B2F7115}" srcId="{1C1C6D97-13CF-4CF3-8C53-992003F70EB3}" destId="{246B3E43-2879-4751-9F1B-8C7F2647F662}" srcOrd="0" destOrd="0" parTransId="{823927F2-A357-446C-90B4-ED78186EF379}" sibTransId="{FF4FAF7D-47C3-4523-A328-A733E020D67A}"/>
    <dgm:cxn modelId="{2993811B-7420-4FE0-8DBD-869CE00F6459}" srcId="{D415BF7A-8381-459F-8637-57700D8F4454}" destId="{53FE6E88-604E-467A-980F-A3A7F0BD92C8}" srcOrd="0" destOrd="0" parTransId="{69530B87-0697-466B-8090-5C6528742707}" sibTransId="{EEBB6391-64BF-4F3E-BAF4-D491BFAA1C05}"/>
    <dgm:cxn modelId="{51A0CD1E-9311-4F38-9C8B-0E489FF07BE4}" type="presOf" srcId="{C2DF6FAD-7D13-4D66-84F6-97A02205A830}" destId="{2CBB7692-12EE-4B87-8F36-B6C7299605A0}" srcOrd="0" destOrd="0" presId="urn:microsoft.com/office/officeart/2005/8/layout/hierarchy2"/>
    <dgm:cxn modelId="{C4173427-E977-4E5D-9F77-FA6FEEB7EEAF}" srcId="{91F2F303-F21E-4CEA-AB95-B4708E523D17}" destId="{F4604FCF-E755-4345-8666-75C34EE4F93A}" srcOrd="0" destOrd="0" parTransId="{45454778-49E2-4DAB-B528-7214F285628C}" sibTransId="{236292EB-E4A8-4524-8A48-A2BBF4D1D012}"/>
    <dgm:cxn modelId="{0BFC792F-763D-4BCC-8580-308A37E8BA4D}" srcId="{246B3E43-2879-4751-9F1B-8C7F2647F662}" destId="{D415BF7A-8381-459F-8637-57700D8F4454}" srcOrd="0" destOrd="0" parTransId="{D097DDD1-7384-43C1-ADA3-2CBF0BD59BE8}" sibTransId="{25656284-AA87-4B1D-A098-D9D9425C1419}"/>
    <dgm:cxn modelId="{DF9B0C39-8948-4024-8697-86D67CB79EF8}" type="presOf" srcId="{D415BF7A-8381-459F-8637-57700D8F4454}" destId="{2B3B352C-6DB1-45C9-80D1-4CFFC54C4E29}" srcOrd="0" destOrd="0" presId="urn:microsoft.com/office/officeart/2005/8/layout/hierarchy2"/>
    <dgm:cxn modelId="{72EB713E-BEDF-45AB-9F21-55B153F9FF22}" srcId="{D415BF7A-8381-459F-8637-57700D8F4454}" destId="{BD00081E-E54F-4DF9-B701-6717BD06B626}" srcOrd="1" destOrd="0" parTransId="{C2DF6FAD-7D13-4D66-84F6-97A02205A830}" sibTransId="{52A886B9-005E-4582-A3D1-D7C99EF6F1B0}"/>
    <dgm:cxn modelId="{E0DB9140-C1E2-40E4-9B91-F4B310A22089}" type="presOf" srcId="{2C12C16A-6AD5-482A-ADA3-99F299C4D6F8}" destId="{CE152D66-BB90-4263-8639-91FF3E770A18}" srcOrd="1" destOrd="0" presId="urn:microsoft.com/office/officeart/2005/8/layout/hierarchy2"/>
    <dgm:cxn modelId="{D907BD64-C142-4E2E-97F9-4F393694228C}" type="presOf" srcId="{F4604FCF-E755-4345-8666-75C34EE4F93A}" destId="{13F68431-D71F-4472-9CD2-C84F040A1D7B}" srcOrd="0" destOrd="0" presId="urn:microsoft.com/office/officeart/2005/8/layout/hierarchy2"/>
    <dgm:cxn modelId="{AFD3864C-C6CE-4956-8733-646CF5F6086B}" srcId="{246B3E43-2879-4751-9F1B-8C7F2647F662}" destId="{91F2F303-F21E-4CEA-AB95-B4708E523D17}" srcOrd="1" destOrd="0" parTransId="{2C12C16A-6AD5-482A-ADA3-99F299C4D6F8}" sibTransId="{FCE2D87E-EE86-4287-BD48-9F2D038E3093}"/>
    <dgm:cxn modelId="{3F504E82-6C7C-4A1D-A64E-D97C0480B38C}" type="presOf" srcId="{D097DDD1-7384-43C1-ADA3-2CBF0BD59BE8}" destId="{D426FD9B-A0F7-4000-9B42-6CF13C9AB5A3}" srcOrd="1" destOrd="0" presId="urn:microsoft.com/office/officeart/2005/8/layout/hierarchy2"/>
    <dgm:cxn modelId="{92364DA3-A68F-4F5B-AE0B-8126E7042AF2}" type="presOf" srcId="{246B3E43-2879-4751-9F1B-8C7F2647F662}" destId="{97303D26-CB0C-45F9-A9F3-0C3C2EEF575F}" srcOrd="0" destOrd="0" presId="urn:microsoft.com/office/officeart/2005/8/layout/hierarchy2"/>
    <dgm:cxn modelId="{916F43AD-F8B0-4434-AEBA-F5F5BC20E58F}" type="presOf" srcId="{91F2F303-F21E-4CEA-AB95-B4708E523D17}" destId="{63030F20-3CD6-4E49-B923-5675D9D0DF47}" srcOrd="0" destOrd="0" presId="urn:microsoft.com/office/officeart/2005/8/layout/hierarchy2"/>
    <dgm:cxn modelId="{6AEBA1AD-210A-4B62-BF3A-16729B507B90}" type="presOf" srcId="{2C12C16A-6AD5-482A-ADA3-99F299C4D6F8}" destId="{6111200B-9D0E-45F7-A70E-2DC3DDEBC1CD}" srcOrd="0" destOrd="0" presId="urn:microsoft.com/office/officeart/2005/8/layout/hierarchy2"/>
    <dgm:cxn modelId="{53E8F2AF-0257-497D-97E1-1E9FC81AFFAD}" type="presOf" srcId="{69530B87-0697-466B-8090-5C6528742707}" destId="{AE40CE72-D991-46A6-A3A2-F8FC87AFC1B9}" srcOrd="0" destOrd="0" presId="urn:microsoft.com/office/officeart/2005/8/layout/hierarchy2"/>
    <dgm:cxn modelId="{9DDDD7C3-8F08-45DB-A74C-5C6E68C4C56C}" type="presOf" srcId="{1C1C6D97-13CF-4CF3-8C53-992003F70EB3}" destId="{F4058FF9-CBE8-41FA-9A67-1DD57DF4919B}" srcOrd="0" destOrd="0" presId="urn:microsoft.com/office/officeart/2005/8/layout/hierarchy2"/>
    <dgm:cxn modelId="{6C56CBC9-C579-4CAE-8314-D088547FE65D}" type="presOf" srcId="{BD00081E-E54F-4DF9-B701-6717BD06B626}" destId="{1AEC70A2-1033-487E-876E-A35A04DD4532}" srcOrd="0" destOrd="0" presId="urn:microsoft.com/office/officeart/2005/8/layout/hierarchy2"/>
    <dgm:cxn modelId="{347FB0CF-9F6D-4CE4-A244-FC0D587CF064}" type="presOf" srcId="{C2DF6FAD-7D13-4D66-84F6-97A02205A830}" destId="{548474E7-B496-4437-A800-4CB51232F3B5}" srcOrd="1" destOrd="0" presId="urn:microsoft.com/office/officeart/2005/8/layout/hierarchy2"/>
    <dgm:cxn modelId="{D50019DF-0A0A-41A3-BB82-49A51D89208D}" type="presOf" srcId="{45454778-49E2-4DAB-B528-7214F285628C}" destId="{115E6DD9-34A4-47EB-83BB-E8B88A3044D0}" srcOrd="0" destOrd="0" presId="urn:microsoft.com/office/officeart/2005/8/layout/hierarchy2"/>
    <dgm:cxn modelId="{F86DC0EA-0DEA-48E3-BF30-FDBA187DFD40}" type="presOf" srcId="{45454778-49E2-4DAB-B528-7214F285628C}" destId="{F943F952-3190-49C3-B87B-973B2CC04BF2}" srcOrd="1" destOrd="0" presId="urn:microsoft.com/office/officeart/2005/8/layout/hierarchy2"/>
    <dgm:cxn modelId="{FF8D31F2-4D83-47ED-820D-06677ED3829A}" type="presOf" srcId="{53FE6E88-604E-467A-980F-A3A7F0BD92C8}" destId="{F8F83C99-B0EC-4575-900E-6960881B7660}" srcOrd="0" destOrd="0" presId="urn:microsoft.com/office/officeart/2005/8/layout/hierarchy2"/>
    <dgm:cxn modelId="{775531F6-A424-44E5-BE2A-0A562397F13B}" type="presOf" srcId="{D097DDD1-7384-43C1-ADA3-2CBF0BD59BE8}" destId="{C3164427-EAFF-4074-B904-2AD112772788}" srcOrd="0" destOrd="0" presId="urn:microsoft.com/office/officeart/2005/8/layout/hierarchy2"/>
    <dgm:cxn modelId="{DBEA4FCF-4B67-4C87-9E7F-D8753DD1AF69}" type="presParOf" srcId="{F4058FF9-CBE8-41FA-9A67-1DD57DF4919B}" destId="{2CAD75CD-3CF2-42A6-959D-58F0941087F5}" srcOrd="0" destOrd="0" presId="urn:microsoft.com/office/officeart/2005/8/layout/hierarchy2"/>
    <dgm:cxn modelId="{09360F83-68EE-4FD8-B655-2D6EB26DED50}" type="presParOf" srcId="{2CAD75CD-3CF2-42A6-959D-58F0941087F5}" destId="{97303D26-CB0C-45F9-A9F3-0C3C2EEF575F}" srcOrd="0" destOrd="0" presId="urn:microsoft.com/office/officeart/2005/8/layout/hierarchy2"/>
    <dgm:cxn modelId="{12656853-69D1-4E3E-92E3-992E1A0C6BC0}" type="presParOf" srcId="{2CAD75CD-3CF2-42A6-959D-58F0941087F5}" destId="{86C5E4CE-D1A4-4B01-B591-E421A89FE1CB}" srcOrd="1" destOrd="0" presId="urn:microsoft.com/office/officeart/2005/8/layout/hierarchy2"/>
    <dgm:cxn modelId="{64626314-176B-4794-9741-684C3D1EF124}" type="presParOf" srcId="{86C5E4CE-D1A4-4B01-B591-E421A89FE1CB}" destId="{C3164427-EAFF-4074-B904-2AD112772788}" srcOrd="0" destOrd="0" presId="urn:microsoft.com/office/officeart/2005/8/layout/hierarchy2"/>
    <dgm:cxn modelId="{A1AF737E-5264-48EB-955D-BA1F99FD4BF3}" type="presParOf" srcId="{C3164427-EAFF-4074-B904-2AD112772788}" destId="{D426FD9B-A0F7-4000-9B42-6CF13C9AB5A3}" srcOrd="0" destOrd="0" presId="urn:microsoft.com/office/officeart/2005/8/layout/hierarchy2"/>
    <dgm:cxn modelId="{37E5CCD3-547B-45C4-A006-41558AE81F9E}" type="presParOf" srcId="{86C5E4CE-D1A4-4B01-B591-E421A89FE1CB}" destId="{93877E06-3DCB-41F3-95E3-1639D446E5CC}" srcOrd="1" destOrd="0" presId="urn:microsoft.com/office/officeart/2005/8/layout/hierarchy2"/>
    <dgm:cxn modelId="{83787FBE-93E9-4B46-9597-FBE261028145}" type="presParOf" srcId="{93877E06-3DCB-41F3-95E3-1639D446E5CC}" destId="{2B3B352C-6DB1-45C9-80D1-4CFFC54C4E29}" srcOrd="0" destOrd="0" presId="urn:microsoft.com/office/officeart/2005/8/layout/hierarchy2"/>
    <dgm:cxn modelId="{7D165943-B3EC-4AFC-894A-AA93B98FD42D}" type="presParOf" srcId="{93877E06-3DCB-41F3-95E3-1639D446E5CC}" destId="{861726C3-856F-4A97-804C-9EC3C4BB6A06}" srcOrd="1" destOrd="0" presId="urn:microsoft.com/office/officeart/2005/8/layout/hierarchy2"/>
    <dgm:cxn modelId="{414A7CFF-F13F-4E65-862A-4B34BA67A5D1}" type="presParOf" srcId="{861726C3-856F-4A97-804C-9EC3C4BB6A06}" destId="{AE40CE72-D991-46A6-A3A2-F8FC87AFC1B9}" srcOrd="0" destOrd="0" presId="urn:microsoft.com/office/officeart/2005/8/layout/hierarchy2"/>
    <dgm:cxn modelId="{11EF3047-CFD3-403E-A162-FEB42217DA66}" type="presParOf" srcId="{AE40CE72-D991-46A6-A3A2-F8FC87AFC1B9}" destId="{792A8D64-7F1E-4F6C-B72F-7A8E8C3D3E2F}" srcOrd="0" destOrd="0" presId="urn:microsoft.com/office/officeart/2005/8/layout/hierarchy2"/>
    <dgm:cxn modelId="{8CE03550-4882-46B2-9E76-A23D6C962746}" type="presParOf" srcId="{861726C3-856F-4A97-804C-9EC3C4BB6A06}" destId="{6CCC1908-E841-4DCF-AC72-46A2F7346399}" srcOrd="1" destOrd="0" presId="urn:microsoft.com/office/officeart/2005/8/layout/hierarchy2"/>
    <dgm:cxn modelId="{66E30D6A-ED90-4F6E-9E1B-D087FBFE67D5}" type="presParOf" srcId="{6CCC1908-E841-4DCF-AC72-46A2F7346399}" destId="{F8F83C99-B0EC-4575-900E-6960881B7660}" srcOrd="0" destOrd="0" presId="urn:microsoft.com/office/officeart/2005/8/layout/hierarchy2"/>
    <dgm:cxn modelId="{C4D00BB5-1E7C-46E1-9CFC-1E40BC2473CC}" type="presParOf" srcId="{6CCC1908-E841-4DCF-AC72-46A2F7346399}" destId="{9DC2975A-0DDE-4AB9-B5F0-ED59FE37280B}" srcOrd="1" destOrd="0" presId="urn:microsoft.com/office/officeart/2005/8/layout/hierarchy2"/>
    <dgm:cxn modelId="{6BD2A45D-CE41-44E2-937C-C832031EE5A9}" type="presParOf" srcId="{861726C3-856F-4A97-804C-9EC3C4BB6A06}" destId="{2CBB7692-12EE-4B87-8F36-B6C7299605A0}" srcOrd="2" destOrd="0" presId="urn:microsoft.com/office/officeart/2005/8/layout/hierarchy2"/>
    <dgm:cxn modelId="{EC512114-A24B-4E64-B287-47205FC478EC}" type="presParOf" srcId="{2CBB7692-12EE-4B87-8F36-B6C7299605A0}" destId="{548474E7-B496-4437-A800-4CB51232F3B5}" srcOrd="0" destOrd="0" presId="urn:microsoft.com/office/officeart/2005/8/layout/hierarchy2"/>
    <dgm:cxn modelId="{FE636F2C-F9B6-4668-842B-C9AE919FEF66}" type="presParOf" srcId="{861726C3-856F-4A97-804C-9EC3C4BB6A06}" destId="{BFC7270D-D117-4797-9E72-2AC65A7DC57E}" srcOrd="3" destOrd="0" presId="urn:microsoft.com/office/officeart/2005/8/layout/hierarchy2"/>
    <dgm:cxn modelId="{11C387E5-2F56-4F4E-8422-8792D1FA97B9}" type="presParOf" srcId="{BFC7270D-D117-4797-9E72-2AC65A7DC57E}" destId="{1AEC70A2-1033-487E-876E-A35A04DD4532}" srcOrd="0" destOrd="0" presId="urn:microsoft.com/office/officeart/2005/8/layout/hierarchy2"/>
    <dgm:cxn modelId="{2677AD0B-7001-47DE-82CC-9D2ADB27C149}" type="presParOf" srcId="{BFC7270D-D117-4797-9E72-2AC65A7DC57E}" destId="{595BABC7-9B80-4B37-9C5D-8A94DA8F9DE6}" srcOrd="1" destOrd="0" presId="urn:microsoft.com/office/officeart/2005/8/layout/hierarchy2"/>
    <dgm:cxn modelId="{2C369F1B-9235-4A7D-9972-6CA3BDBFCDF6}" type="presParOf" srcId="{86C5E4CE-D1A4-4B01-B591-E421A89FE1CB}" destId="{6111200B-9D0E-45F7-A70E-2DC3DDEBC1CD}" srcOrd="2" destOrd="0" presId="urn:microsoft.com/office/officeart/2005/8/layout/hierarchy2"/>
    <dgm:cxn modelId="{7844FD4B-EDDF-4F37-A8D4-A3DFC8479523}" type="presParOf" srcId="{6111200B-9D0E-45F7-A70E-2DC3DDEBC1CD}" destId="{CE152D66-BB90-4263-8639-91FF3E770A18}" srcOrd="0" destOrd="0" presId="urn:microsoft.com/office/officeart/2005/8/layout/hierarchy2"/>
    <dgm:cxn modelId="{DEACCB7C-1DDE-4455-BA1C-0D6A5E59976D}" type="presParOf" srcId="{86C5E4CE-D1A4-4B01-B591-E421A89FE1CB}" destId="{CC12B219-8112-4230-8E61-60B25872694A}" srcOrd="3" destOrd="0" presId="urn:microsoft.com/office/officeart/2005/8/layout/hierarchy2"/>
    <dgm:cxn modelId="{5BCF50CC-8156-4283-A503-9649F961295D}" type="presParOf" srcId="{CC12B219-8112-4230-8E61-60B25872694A}" destId="{63030F20-3CD6-4E49-B923-5675D9D0DF47}" srcOrd="0" destOrd="0" presId="urn:microsoft.com/office/officeart/2005/8/layout/hierarchy2"/>
    <dgm:cxn modelId="{042F5E98-409E-4525-9087-32523EDE6FBA}" type="presParOf" srcId="{CC12B219-8112-4230-8E61-60B25872694A}" destId="{05925278-510A-4965-AD60-91F67789EE1E}" srcOrd="1" destOrd="0" presId="urn:microsoft.com/office/officeart/2005/8/layout/hierarchy2"/>
    <dgm:cxn modelId="{3315FAB6-BA87-4C59-AE4B-E3C6FF24DEB4}" type="presParOf" srcId="{05925278-510A-4965-AD60-91F67789EE1E}" destId="{115E6DD9-34A4-47EB-83BB-E8B88A3044D0}" srcOrd="0" destOrd="0" presId="urn:microsoft.com/office/officeart/2005/8/layout/hierarchy2"/>
    <dgm:cxn modelId="{B473B497-0C3A-42BC-B8AF-B12525174284}" type="presParOf" srcId="{115E6DD9-34A4-47EB-83BB-E8B88A3044D0}" destId="{F943F952-3190-49C3-B87B-973B2CC04BF2}" srcOrd="0" destOrd="0" presId="urn:microsoft.com/office/officeart/2005/8/layout/hierarchy2"/>
    <dgm:cxn modelId="{D2DFA13D-DA79-497B-B3A2-D2B90EBA88C3}" type="presParOf" srcId="{05925278-510A-4965-AD60-91F67789EE1E}" destId="{C764C9DF-4D39-4730-879B-C0F3D6D8D277}" srcOrd="1" destOrd="0" presId="urn:microsoft.com/office/officeart/2005/8/layout/hierarchy2"/>
    <dgm:cxn modelId="{5F1F02EC-9639-42AE-BE27-C449E4136DDB}" type="presParOf" srcId="{C764C9DF-4D39-4730-879B-C0F3D6D8D277}" destId="{13F68431-D71F-4472-9CD2-C84F040A1D7B}" srcOrd="0" destOrd="0" presId="urn:microsoft.com/office/officeart/2005/8/layout/hierarchy2"/>
    <dgm:cxn modelId="{FFE06422-9265-4F68-BD95-F937C51E11CB}" type="presParOf" srcId="{C764C9DF-4D39-4730-879B-C0F3D6D8D277}" destId="{69956227-102F-43B8-89ED-9F0A34CAD2B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C1C6D97-13CF-4CF3-8C53-992003F70EB3}" type="doc">
      <dgm:prSet loTypeId="urn:microsoft.com/office/officeart/2005/8/layout/hierarchy2" loCatId="hierarchy" qsTypeId="urn:microsoft.com/office/officeart/2005/8/quickstyle/simple1" qsCatId="simple" csTypeId="urn:microsoft.com/office/officeart/2005/8/colors/colorful2" csCatId="colorful" phldr="0"/>
      <dgm:spPr/>
      <dgm:t>
        <a:bodyPr/>
        <a:lstStyle/>
        <a:p>
          <a:endParaRPr lang="en-PK"/>
        </a:p>
      </dgm:t>
    </dgm:pt>
    <dgm:pt modelId="{246B3E43-2879-4751-9F1B-8C7F2647F662}">
      <dgm:prSet phldrT="[Text]" phldr="1"/>
      <dgm:spPr/>
      <dgm:t>
        <a:bodyPr/>
        <a:lstStyle/>
        <a:p>
          <a:endParaRPr lang="en-PK"/>
        </a:p>
      </dgm:t>
    </dgm:pt>
    <dgm:pt modelId="{823927F2-A357-446C-90B4-ED78186EF379}" type="parTrans" cxnId="{F3DEEC16-7906-438A-A0B7-C1378B2F7115}">
      <dgm:prSet/>
      <dgm:spPr/>
      <dgm:t>
        <a:bodyPr/>
        <a:lstStyle/>
        <a:p>
          <a:endParaRPr lang="en-PK"/>
        </a:p>
      </dgm:t>
    </dgm:pt>
    <dgm:pt modelId="{FF4FAF7D-47C3-4523-A328-A733E020D67A}" type="sibTrans" cxnId="{F3DEEC16-7906-438A-A0B7-C1378B2F7115}">
      <dgm:prSet/>
      <dgm:spPr/>
      <dgm:t>
        <a:bodyPr/>
        <a:lstStyle/>
        <a:p>
          <a:endParaRPr lang="en-PK"/>
        </a:p>
      </dgm:t>
    </dgm:pt>
    <dgm:pt modelId="{D415BF7A-8381-459F-8637-57700D8F4454}">
      <dgm:prSet phldrT="[Text]" phldr="1"/>
      <dgm:spPr/>
      <dgm:t>
        <a:bodyPr/>
        <a:lstStyle/>
        <a:p>
          <a:endParaRPr lang="en-PK"/>
        </a:p>
      </dgm:t>
    </dgm:pt>
    <dgm:pt modelId="{D097DDD1-7384-43C1-ADA3-2CBF0BD59BE8}" type="parTrans" cxnId="{0BFC792F-763D-4BCC-8580-308A37E8BA4D}">
      <dgm:prSet/>
      <dgm:spPr/>
      <dgm:t>
        <a:bodyPr/>
        <a:lstStyle/>
        <a:p>
          <a:endParaRPr lang="en-PK"/>
        </a:p>
      </dgm:t>
    </dgm:pt>
    <dgm:pt modelId="{25656284-AA87-4B1D-A098-D9D9425C1419}" type="sibTrans" cxnId="{0BFC792F-763D-4BCC-8580-308A37E8BA4D}">
      <dgm:prSet/>
      <dgm:spPr/>
      <dgm:t>
        <a:bodyPr/>
        <a:lstStyle/>
        <a:p>
          <a:endParaRPr lang="en-PK"/>
        </a:p>
      </dgm:t>
    </dgm:pt>
    <dgm:pt modelId="{53FE6E88-604E-467A-980F-A3A7F0BD92C8}">
      <dgm:prSet phldrT="[Text]" phldr="1"/>
      <dgm:spPr/>
      <dgm:t>
        <a:bodyPr/>
        <a:lstStyle/>
        <a:p>
          <a:endParaRPr lang="en-PK"/>
        </a:p>
      </dgm:t>
    </dgm:pt>
    <dgm:pt modelId="{69530B87-0697-466B-8090-5C6528742707}" type="parTrans" cxnId="{2993811B-7420-4FE0-8DBD-869CE00F6459}">
      <dgm:prSet/>
      <dgm:spPr/>
      <dgm:t>
        <a:bodyPr/>
        <a:lstStyle/>
        <a:p>
          <a:endParaRPr lang="en-PK"/>
        </a:p>
      </dgm:t>
    </dgm:pt>
    <dgm:pt modelId="{EEBB6391-64BF-4F3E-BAF4-D491BFAA1C05}" type="sibTrans" cxnId="{2993811B-7420-4FE0-8DBD-869CE00F6459}">
      <dgm:prSet/>
      <dgm:spPr/>
      <dgm:t>
        <a:bodyPr/>
        <a:lstStyle/>
        <a:p>
          <a:endParaRPr lang="en-PK"/>
        </a:p>
      </dgm:t>
    </dgm:pt>
    <dgm:pt modelId="{BD00081E-E54F-4DF9-B701-6717BD06B626}">
      <dgm:prSet phldrT="[Text]" phldr="1"/>
      <dgm:spPr/>
      <dgm:t>
        <a:bodyPr/>
        <a:lstStyle/>
        <a:p>
          <a:endParaRPr lang="en-PK"/>
        </a:p>
      </dgm:t>
    </dgm:pt>
    <dgm:pt modelId="{C2DF6FAD-7D13-4D66-84F6-97A02205A830}" type="parTrans" cxnId="{72EB713E-BEDF-45AB-9F21-55B153F9FF22}">
      <dgm:prSet/>
      <dgm:spPr/>
      <dgm:t>
        <a:bodyPr/>
        <a:lstStyle/>
        <a:p>
          <a:endParaRPr lang="en-PK"/>
        </a:p>
      </dgm:t>
    </dgm:pt>
    <dgm:pt modelId="{52A886B9-005E-4582-A3D1-D7C99EF6F1B0}" type="sibTrans" cxnId="{72EB713E-BEDF-45AB-9F21-55B153F9FF22}">
      <dgm:prSet/>
      <dgm:spPr/>
      <dgm:t>
        <a:bodyPr/>
        <a:lstStyle/>
        <a:p>
          <a:endParaRPr lang="en-PK"/>
        </a:p>
      </dgm:t>
    </dgm:pt>
    <dgm:pt modelId="{91F2F303-F21E-4CEA-AB95-B4708E523D17}">
      <dgm:prSet phldrT="[Text]" phldr="1"/>
      <dgm:spPr/>
      <dgm:t>
        <a:bodyPr/>
        <a:lstStyle/>
        <a:p>
          <a:endParaRPr lang="en-PK"/>
        </a:p>
      </dgm:t>
    </dgm:pt>
    <dgm:pt modelId="{2C12C16A-6AD5-482A-ADA3-99F299C4D6F8}" type="parTrans" cxnId="{AFD3864C-C6CE-4956-8733-646CF5F6086B}">
      <dgm:prSet/>
      <dgm:spPr/>
      <dgm:t>
        <a:bodyPr/>
        <a:lstStyle/>
        <a:p>
          <a:endParaRPr lang="en-PK"/>
        </a:p>
      </dgm:t>
    </dgm:pt>
    <dgm:pt modelId="{FCE2D87E-EE86-4287-BD48-9F2D038E3093}" type="sibTrans" cxnId="{AFD3864C-C6CE-4956-8733-646CF5F6086B}">
      <dgm:prSet/>
      <dgm:spPr/>
      <dgm:t>
        <a:bodyPr/>
        <a:lstStyle/>
        <a:p>
          <a:endParaRPr lang="en-PK"/>
        </a:p>
      </dgm:t>
    </dgm:pt>
    <dgm:pt modelId="{F4604FCF-E755-4345-8666-75C34EE4F93A}">
      <dgm:prSet phldrT="[Text]" phldr="1"/>
      <dgm:spPr/>
      <dgm:t>
        <a:bodyPr/>
        <a:lstStyle/>
        <a:p>
          <a:endParaRPr lang="en-PK"/>
        </a:p>
      </dgm:t>
    </dgm:pt>
    <dgm:pt modelId="{45454778-49E2-4DAB-B528-7214F285628C}" type="parTrans" cxnId="{C4173427-E977-4E5D-9F77-FA6FEEB7EEAF}">
      <dgm:prSet/>
      <dgm:spPr/>
      <dgm:t>
        <a:bodyPr/>
        <a:lstStyle/>
        <a:p>
          <a:endParaRPr lang="en-PK"/>
        </a:p>
      </dgm:t>
    </dgm:pt>
    <dgm:pt modelId="{236292EB-E4A8-4524-8A48-A2BBF4D1D012}" type="sibTrans" cxnId="{C4173427-E977-4E5D-9F77-FA6FEEB7EEAF}">
      <dgm:prSet/>
      <dgm:spPr/>
      <dgm:t>
        <a:bodyPr/>
        <a:lstStyle/>
        <a:p>
          <a:endParaRPr lang="en-PK"/>
        </a:p>
      </dgm:t>
    </dgm:pt>
    <dgm:pt modelId="{F4058FF9-CBE8-41FA-9A67-1DD57DF4919B}" type="pres">
      <dgm:prSet presAssocID="{1C1C6D97-13CF-4CF3-8C53-992003F70EB3}" presName="diagram" presStyleCnt="0">
        <dgm:presLayoutVars>
          <dgm:chPref val="1"/>
          <dgm:dir/>
          <dgm:animOne val="branch"/>
          <dgm:animLvl val="lvl"/>
          <dgm:resizeHandles val="exact"/>
        </dgm:presLayoutVars>
      </dgm:prSet>
      <dgm:spPr/>
    </dgm:pt>
    <dgm:pt modelId="{2CAD75CD-3CF2-42A6-959D-58F0941087F5}" type="pres">
      <dgm:prSet presAssocID="{246B3E43-2879-4751-9F1B-8C7F2647F662}" presName="root1" presStyleCnt="0"/>
      <dgm:spPr/>
    </dgm:pt>
    <dgm:pt modelId="{97303D26-CB0C-45F9-A9F3-0C3C2EEF575F}" type="pres">
      <dgm:prSet presAssocID="{246B3E43-2879-4751-9F1B-8C7F2647F662}" presName="LevelOneTextNode" presStyleLbl="node0" presStyleIdx="0" presStyleCnt="1">
        <dgm:presLayoutVars>
          <dgm:chPref val="3"/>
        </dgm:presLayoutVars>
      </dgm:prSet>
      <dgm:spPr/>
    </dgm:pt>
    <dgm:pt modelId="{86C5E4CE-D1A4-4B01-B591-E421A89FE1CB}" type="pres">
      <dgm:prSet presAssocID="{246B3E43-2879-4751-9F1B-8C7F2647F662}" presName="level2hierChild" presStyleCnt="0"/>
      <dgm:spPr/>
    </dgm:pt>
    <dgm:pt modelId="{C3164427-EAFF-4074-B904-2AD112772788}" type="pres">
      <dgm:prSet presAssocID="{D097DDD1-7384-43C1-ADA3-2CBF0BD59BE8}" presName="conn2-1" presStyleLbl="parChTrans1D2" presStyleIdx="0" presStyleCnt="2"/>
      <dgm:spPr/>
    </dgm:pt>
    <dgm:pt modelId="{D426FD9B-A0F7-4000-9B42-6CF13C9AB5A3}" type="pres">
      <dgm:prSet presAssocID="{D097DDD1-7384-43C1-ADA3-2CBF0BD59BE8}" presName="connTx" presStyleLbl="parChTrans1D2" presStyleIdx="0" presStyleCnt="2"/>
      <dgm:spPr/>
    </dgm:pt>
    <dgm:pt modelId="{93877E06-3DCB-41F3-95E3-1639D446E5CC}" type="pres">
      <dgm:prSet presAssocID="{D415BF7A-8381-459F-8637-57700D8F4454}" presName="root2" presStyleCnt="0"/>
      <dgm:spPr/>
    </dgm:pt>
    <dgm:pt modelId="{2B3B352C-6DB1-45C9-80D1-4CFFC54C4E29}" type="pres">
      <dgm:prSet presAssocID="{D415BF7A-8381-459F-8637-57700D8F4454}" presName="LevelTwoTextNode" presStyleLbl="node2" presStyleIdx="0" presStyleCnt="2">
        <dgm:presLayoutVars>
          <dgm:chPref val="3"/>
        </dgm:presLayoutVars>
      </dgm:prSet>
      <dgm:spPr/>
    </dgm:pt>
    <dgm:pt modelId="{861726C3-856F-4A97-804C-9EC3C4BB6A06}" type="pres">
      <dgm:prSet presAssocID="{D415BF7A-8381-459F-8637-57700D8F4454}" presName="level3hierChild" presStyleCnt="0"/>
      <dgm:spPr/>
    </dgm:pt>
    <dgm:pt modelId="{AE40CE72-D991-46A6-A3A2-F8FC87AFC1B9}" type="pres">
      <dgm:prSet presAssocID="{69530B87-0697-466B-8090-5C6528742707}" presName="conn2-1" presStyleLbl="parChTrans1D3" presStyleIdx="0" presStyleCnt="3"/>
      <dgm:spPr/>
    </dgm:pt>
    <dgm:pt modelId="{792A8D64-7F1E-4F6C-B72F-7A8E8C3D3E2F}" type="pres">
      <dgm:prSet presAssocID="{69530B87-0697-466B-8090-5C6528742707}" presName="connTx" presStyleLbl="parChTrans1D3" presStyleIdx="0" presStyleCnt="3"/>
      <dgm:spPr/>
    </dgm:pt>
    <dgm:pt modelId="{6CCC1908-E841-4DCF-AC72-46A2F7346399}" type="pres">
      <dgm:prSet presAssocID="{53FE6E88-604E-467A-980F-A3A7F0BD92C8}" presName="root2" presStyleCnt="0"/>
      <dgm:spPr/>
    </dgm:pt>
    <dgm:pt modelId="{F8F83C99-B0EC-4575-900E-6960881B7660}" type="pres">
      <dgm:prSet presAssocID="{53FE6E88-604E-467A-980F-A3A7F0BD92C8}" presName="LevelTwoTextNode" presStyleLbl="node3" presStyleIdx="0" presStyleCnt="3">
        <dgm:presLayoutVars>
          <dgm:chPref val="3"/>
        </dgm:presLayoutVars>
      </dgm:prSet>
      <dgm:spPr/>
    </dgm:pt>
    <dgm:pt modelId="{9DC2975A-0DDE-4AB9-B5F0-ED59FE37280B}" type="pres">
      <dgm:prSet presAssocID="{53FE6E88-604E-467A-980F-A3A7F0BD92C8}" presName="level3hierChild" presStyleCnt="0"/>
      <dgm:spPr/>
    </dgm:pt>
    <dgm:pt modelId="{2CBB7692-12EE-4B87-8F36-B6C7299605A0}" type="pres">
      <dgm:prSet presAssocID="{C2DF6FAD-7D13-4D66-84F6-97A02205A830}" presName="conn2-1" presStyleLbl="parChTrans1D3" presStyleIdx="1" presStyleCnt="3"/>
      <dgm:spPr/>
    </dgm:pt>
    <dgm:pt modelId="{548474E7-B496-4437-A800-4CB51232F3B5}" type="pres">
      <dgm:prSet presAssocID="{C2DF6FAD-7D13-4D66-84F6-97A02205A830}" presName="connTx" presStyleLbl="parChTrans1D3" presStyleIdx="1" presStyleCnt="3"/>
      <dgm:spPr/>
    </dgm:pt>
    <dgm:pt modelId="{BFC7270D-D117-4797-9E72-2AC65A7DC57E}" type="pres">
      <dgm:prSet presAssocID="{BD00081E-E54F-4DF9-B701-6717BD06B626}" presName="root2" presStyleCnt="0"/>
      <dgm:spPr/>
    </dgm:pt>
    <dgm:pt modelId="{1AEC70A2-1033-487E-876E-A35A04DD4532}" type="pres">
      <dgm:prSet presAssocID="{BD00081E-E54F-4DF9-B701-6717BD06B626}" presName="LevelTwoTextNode" presStyleLbl="node3" presStyleIdx="1" presStyleCnt="3">
        <dgm:presLayoutVars>
          <dgm:chPref val="3"/>
        </dgm:presLayoutVars>
      </dgm:prSet>
      <dgm:spPr/>
    </dgm:pt>
    <dgm:pt modelId="{595BABC7-9B80-4B37-9C5D-8A94DA8F9DE6}" type="pres">
      <dgm:prSet presAssocID="{BD00081E-E54F-4DF9-B701-6717BD06B626}" presName="level3hierChild" presStyleCnt="0"/>
      <dgm:spPr/>
    </dgm:pt>
    <dgm:pt modelId="{6111200B-9D0E-45F7-A70E-2DC3DDEBC1CD}" type="pres">
      <dgm:prSet presAssocID="{2C12C16A-6AD5-482A-ADA3-99F299C4D6F8}" presName="conn2-1" presStyleLbl="parChTrans1D2" presStyleIdx="1" presStyleCnt="2"/>
      <dgm:spPr/>
    </dgm:pt>
    <dgm:pt modelId="{CE152D66-BB90-4263-8639-91FF3E770A18}" type="pres">
      <dgm:prSet presAssocID="{2C12C16A-6AD5-482A-ADA3-99F299C4D6F8}" presName="connTx" presStyleLbl="parChTrans1D2" presStyleIdx="1" presStyleCnt="2"/>
      <dgm:spPr/>
    </dgm:pt>
    <dgm:pt modelId="{CC12B219-8112-4230-8E61-60B25872694A}" type="pres">
      <dgm:prSet presAssocID="{91F2F303-F21E-4CEA-AB95-B4708E523D17}" presName="root2" presStyleCnt="0"/>
      <dgm:spPr/>
    </dgm:pt>
    <dgm:pt modelId="{63030F20-3CD6-4E49-B923-5675D9D0DF47}" type="pres">
      <dgm:prSet presAssocID="{91F2F303-F21E-4CEA-AB95-B4708E523D17}" presName="LevelTwoTextNode" presStyleLbl="node2" presStyleIdx="1" presStyleCnt="2">
        <dgm:presLayoutVars>
          <dgm:chPref val="3"/>
        </dgm:presLayoutVars>
      </dgm:prSet>
      <dgm:spPr/>
    </dgm:pt>
    <dgm:pt modelId="{05925278-510A-4965-AD60-91F67789EE1E}" type="pres">
      <dgm:prSet presAssocID="{91F2F303-F21E-4CEA-AB95-B4708E523D17}" presName="level3hierChild" presStyleCnt="0"/>
      <dgm:spPr/>
    </dgm:pt>
    <dgm:pt modelId="{115E6DD9-34A4-47EB-83BB-E8B88A3044D0}" type="pres">
      <dgm:prSet presAssocID="{45454778-49E2-4DAB-B528-7214F285628C}" presName="conn2-1" presStyleLbl="parChTrans1D3" presStyleIdx="2" presStyleCnt="3"/>
      <dgm:spPr/>
    </dgm:pt>
    <dgm:pt modelId="{F943F952-3190-49C3-B87B-973B2CC04BF2}" type="pres">
      <dgm:prSet presAssocID="{45454778-49E2-4DAB-B528-7214F285628C}" presName="connTx" presStyleLbl="parChTrans1D3" presStyleIdx="2" presStyleCnt="3"/>
      <dgm:spPr/>
    </dgm:pt>
    <dgm:pt modelId="{C764C9DF-4D39-4730-879B-C0F3D6D8D277}" type="pres">
      <dgm:prSet presAssocID="{F4604FCF-E755-4345-8666-75C34EE4F93A}" presName="root2" presStyleCnt="0"/>
      <dgm:spPr/>
    </dgm:pt>
    <dgm:pt modelId="{13F68431-D71F-4472-9CD2-C84F040A1D7B}" type="pres">
      <dgm:prSet presAssocID="{F4604FCF-E755-4345-8666-75C34EE4F93A}" presName="LevelTwoTextNode" presStyleLbl="node3" presStyleIdx="2" presStyleCnt="3">
        <dgm:presLayoutVars>
          <dgm:chPref val="3"/>
        </dgm:presLayoutVars>
      </dgm:prSet>
      <dgm:spPr/>
    </dgm:pt>
    <dgm:pt modelId="{69956227-102F-43B8-89ED-9F0A34CAD2BA}" type="pres">
      <dgm:prSet presAssocID="{F4604FCF-E755-4345-8666-75C34EE4F93A}" presName="level3hierChild" presStyleCnt="0"/>
      <dgm:spPr/>
    </dgm:pt>
  </dgm:ptLst>
  <dgm:cxnLst>
    <dgm:cxn modelId="{0BBB5E11-CAC8-474C-9542-878989361713}" type="presOf" srcId="{69530B87-0697-466B-8090-5C6528742707}" destId="{792A8D64-7F1E-4F6C-B72F-7A8E8C3D3E2F}" srcOrd="1" destOrd="0" presId="urn:microsoft.com/office/officeart/2005/8/layout/hierarchy2"/>
    <dgm:cxn modelId="{F3DEEC16-7906-438A-A0B7-C1378B2F7115}" srcId="{1C1C6D97-13CF-4CF3-8C53-992003F70EB3}" destId="{246B3E43-2879-4751-9F1B-8C7F2647F662}" srcOrd="0" destOrd="0" parTransId="{823927F2-A357-446C-90B4-ED78186EF379}" sibTransId="{FF4FAF7D-47C3-4523-A328-A733E020D67A}"/>
    <dgm:cxn modelId="{2993811B-7420-4FE0-8DBD-869CE00F6459}" srcId="{D415BF7A-8381-459F-8637-57700D8F4454}" destId="{53FE6E88-604E-467A-980F-A3A7F0BD92C8}" srcOrd="0" destOrd="0" parTransId="{69530B87-0697-466B-8090-5C6528742707}" sibTransId="{EEBB6391-64BF-4F3E-BAF4-D491BFAA1C05}"/>
    <dgm:cxn modelId="{51A0CD1E-9311-4F38-9C8B-0E489FF07BE4}" type="presOf" srcId="{C2DF6FAD-7D13-4D66-84F6-97A02205A830}" destId="{2CBB7692-12EE-4B87-8F36-B6C7299605A0}" srcOrd="0" destOrd="0" presId="urn:microsoft.com/office/officeart/2005/8/layout/hierarchy2"/>
    <dgm:cxn modelId="{C4173427-E977-4E5D-9F77-FA6FEEB7EEAF}" srcId="{91F2F303-F21E-4CEA-AB95-B4708E523D17}" destId="{F4604FCF-E755-4345-8666-75C34EE4F93A}" srcOrd="0" destOrd="0" parTransId="{45454778-49E2-4DAB-B528-7214F285628C}" sibTransId="{236292EB-E4A8-4524-8A48-A2BBF4D1D012}"/>
    <dgm:cxn modelId="{0BFC792F-763D-4BCC-8580-308A37E8BA4D}" srcId="{246B3E43-2879-4751-9F1B-8C7F2647F662}" destId="{D415BF7A-8381-459F-8637-57700D8F4454}" srcOrd="0" destOrd="0" parTransId="{D097DDD1-7384-43C1-ADA3-2CBF0BD59BE8}" sibTransId="{25656284-AA87-4B1D-A098-D9D9425C1419}"/>
    <dgm:cxn modelId="{DF9B0C39-8948-4024-8697-86D67CB79EF8}" type="presOf" srcId="{D415BF7A-8381-459F-8637-57700D8F4454}" destId="{2B3B352C-6DB1-45C9-80D1-4CFFC54C4E29}" srcOrd="0" destOrd="0" presId="urn:microsoft.com/office/officeart/2005/8/layout/hierarchy2"/>
    <dgm:cxn modelId="{72EB713E-BEDF-45AB-9F21-55B153F9FF22}" srcId="{D415BF7A-8381-459F-8637-57700D8F4454}" destId="{BD00081E-E54F-4DF9-B701-6717BD06B626}" srcOrd="1" destOrd="0" parTransId="{C2DF6FAD-7D13-4D66-84F6-97A02205A830}" sibTransId="{52A886B9-005E-4582-A3D1-D7C99EF6F1B0}"/>
    <dgm:cxn modelId="{E0DB9140-C1E2-40E4-9B91-F4B310A22089}" type="presOf" srcId="{2C12C16A-6AD5-482A-ADA3-99F299C4D6F8}" destId="{CE152D66-BB90-4263-8639-91FF3E770A18}" srcOrd="1" destOrd="0" presId="urn:microsoft.com/office/officeart/2005/8/layout/hierarchy2"/>
    <dgm:cxn modelId="{D907BD64-C142-4E2E-97F9-4F393694228C}" type="presOf" srcId="{F4604FCF-E755-4345-8666-75C34EE4F93A}" destId="{13F68431-D71F-4472-9CD2-C84F040A1D7B}" srcOrd="0" destOrd="0" presId="urn:microsoft.com/office/officeart/2005/8/layout/hierarchy2"/>
    <dgm:cxn modelId="{AFD3864C-C6CE-4956-8733-646CF5F6086B}" srcId="{246B3E43-2879-4751-9F1B-8C7F2647F662}" destId="{91F2F303-F21E-4CEA-AB95-B4708E523D17}" srcOrd="1" destOrd="0" parTransId="{2C12C16A-6AD5-482A-ADA3-99F299C4D6F8}" sibTransId="{FCE2D87E-EE86-4287-BD48-9F2D038E3093}"/>
    <dgm:cxn modelId="{3F504E82-6C7C-4A1D-A64E-D97C0480B38C}" type="presOf" srcId="{D097DDD1-7384-43C1-ADA3-2CBF0BD59BE8}" destId="{D426FD9B-A0F7-4000-9B42-6CF13C9AB5A3}" srcOrd="1" destOrd="0" presId="urn:microsoft.com/office/officeart/2005/8/layout/hierarchy2"/>
    <dgm:cxn modelId="{92364DA3-A68F-4F5B-AE0B-8126E7042AF2}" type="presOf" srcId="{246B3E43-2879-4751-9F1B-8C7F2647F662}" destId="{97303D26-CB0C-45F9-A9F3-0C3C2EEF575F}" srcOrd="0" destOrd="0" presId="urn:microsoft.com/office/officeart/2005/8/layout/hierarchy2"/>
    <dgm:cxn modelId="{916F43AD-F8B0-4434-AEBA-F5F5BC20E58F}" type="presOf" srcId="{91F2F303-F21E-4CEA-AB95-B4708E523D17}" destId="{63030F20-3CD6-4E49-B923-5675D9D0DF47}" srcOrd="0" destOrd="0" presId="urn:microsoft.com/office/officeart/2005/8/layout/hierarchy2"/>
    <dgm:cxn modelId="{6AEBA1AD-210A-4B62-BF3A-16729B507B90}" type="presOf" srcId="{2C12C16A-6AD5-482A-ADA3-99F299C4D6F8}" destId="{6111200B-9D0E-45F7-A70E-2DC3DDEBC1CD}" srcOrd="0" destOrd="0" presId="urn:microsoft.com/office/officeart/2005/8/layout/hierarchy2"/>
    <dgm:cxn modelId="{53E8F2AF-0257-497D-97E1-1E9FC81AFFAD}" type="presOf" srcId="{69530B87-0697-466B-8090-5C6528742707}" destId="{AE40CE72-D991-46A6-A3A2-F8FC87AFC1B9}" srcOrd="0" destOrd="0" presId="urn:microsoft.com/office/officeart/2005/8/layout/hierarchy2"/>
    <dgm:cxn modelId="{9DDDD7C3-8F08-45DB-A74C-5C6E68C4C56C}" type="presOf" srcId="{1C1C6D97-13CF-4CF3-8C53-992003F70EB3}" destId="{F4058FF9-CBE8-41FA-9A67-1DD57DF4919B}" srcOrd="0" destOrd="0" presId="urn:microsoft.com/office/officeart/2005/8/layout/hierarchy2"/>
    <dgm:cxn modelId="{6C56CBC9-C579-4CAE-8314-D088547FE65D}" type="presOf" srcId="{BD00081E-E54F-4DF9-B701-6717BD06B626}" destId="{1AEC70A2-1033-487E-876E-A35A04DD4532}" srcOrd="0" destOrd="0" presId="urn:microsoft.com/office/officeart/2005/8/layout/hierarchy2"/>
    <dgm:cxn modelId="{347FB0CF-9F6D-4CE4-A244-FC0D587CF064}" type="presOf" srcId="{C2DF6FAD-7D13-4D66-84F6-97A02205A830}" destId="{548474E7-B496-4437-A800-4CB51232F3B5}" srcOrd="1" destOrd="0" presId="urn:microsoft.com/office/officeart/2005/8/layout/hierarchy2"/>
    <dgm:cxn modelId="{D50019DF-0A0A-41A3-BB82-49A51D89208D}" type="presOf" srcId="{45454778-49E2-4DAB-B528-7214F285628C}" destId="{115E6DD9-34A4-47EB-83BB-E8B88A3044D0}" srcOrd="0" destOrd="0" presId="urn:microsoft.com/office/officeart/2005/8/layout/hierarchy2"/>
    <dgm:cxn modelId="{F86DC0EA-0DEA-48E3-BF30-FDBA187DFD40}" type="presOf" srcId="{45454778-49E2-4DAB-B528-7214F285628C}" destId="{F943F952-3190-49C3-B87B-973B2CC04BF2}" srcOrd="1" destOrd="0" presId="urn:microsoft.com/office/officeart/2005/8/layout/hierarchy2"/>
    <dgm:cxn modelId="{FF8D31F2-4D83-47ED-820D-06677ED3829A}" type="presOf" srcId="{53FE6E88-604E-467A-980F-A3A7F0BD92C8}" destId="{F8F83C99-B0EC-4575-900E-6960881B7660}" srcOrd="0" destOrd="0" presId="urn:microsoft.com/office/officeart/2005/8/layout/hierarchy2"/>
    <dgm:cxn modelId="{775531F6-A424-44E5-BE2A-0A562397F13B}" type="presOf" srcId="{D097DDD1-7384-43C1-ADA3-2CBF0BD59BE8}" destId="{C3164427-EAFF-4074-B904-2AD112772788}" srcOrd="0" destOrd="0" presId="urn:microsoft.com/office/officeart/2005/8/layout/hierarchy2"/>
    <dgm:cxn modelId="{DBEA4FCF-4B67-4C87-9E7F-D8753DD1AF69}" type="presParOf" srcId="{F4058FF9-CBE8-41FA-9A67-1DD57DF4919B}" destId="{2CAD75CD-3CF2-42A6-959D-58F0941087F5}" srcOrd="0" destOrd="0" presId="urn:microsoft.com/office/officeart/2005/8/layout/hierarchy2"/>
    <dgm:cxn modelId="{09360F83-68EE-4FD8-B655-2D6EB26DED50}" type="presParOf" srcId="{2CAD75CD-3CF2-42A6-959D-58F0941087F5}" destId="{97303D26-CB0C-45F9-A9F3-0C3C2EEF575F}" srcOrd="0" destOrd="0" presId="urn:microsoft.com/office/officeart/2005/8/layout/hierarchy2"/>
    <dgm:cxn modelId="{12656853-69D1-4E3E-92E3-992E1A0C6BC0}" type="presParOf" srcId="{2CAD75CD-3CF2-42A6-959D-58F0941087F5}" destId="{86C5E4CE-D1A4-4B01-B591-E421A89FE1CB}" srcOrd="1" destOrd="0" presId="urn:microsoft.com/office/officeart/2005/8/layout/hierarchy2"/>
    <dgm:cxn modelId="{64626314-176B-4794-9741-684C3D1EF124}" type="presParOf" srcId="{86C5E4CE-D1A4-4B01-B591-E421A89FE1CB}" destId="{C3164427-EAFF-4074-B904-2AD112772788}" srcOrd="0" destOrd="0" presId="urn:microsoft.com/office/officeart/2005/8/layout/hierarchy2"/>
    <dgm:cxn modelId="{A1AF737E-5264-48EB-955D-BA1F99FD4BF3}" type="presParOf" srcId="{C3164427-EAFF-4074-B904-2AD112772788}" destId="{D426FD9B-A0F7-4000-9B42-6CF13C9AB5A3}" srcOrd="0" destOrd="0" presId="urn:microsoft.com/office/officeart/2005/8/layout/hierarchy2"/>
    <dgm:cxn modelId="{37E5CCD3-547B-45C4-A006-41558AE81F9E}" type="presParOf" srcId="{86C5E4CE-D1A4-4B01-B591-E421A89FE1CB}" destId="{93877E06-3DCB-41F3-95E3-1639D446E5CC}" srcOrd="1" destOrd="0" presId="urn:microsoft.com/office/officeart/2005/8/layout/hierarchy2"/>
    <dgm:cxn modelId="{83787FBE-93E9-4B46-9597-FBE261028145}" type="presParOf" srcId="{93877E06-3DCB-41F3-95E3-1639D446E5CC}" destId="{2B3B352C-6DB1-45C9-80D1-4CFFC54C4E29}" srcOrd="0" destOrd="0" presId="urn:microsoft.com/office/officeart/2005/8/layout/hierarchy2"/>
    <dgm:cxn modelId="{7D165943-B3EC-4AFC-894A-AA93B98FD42D}" type="presParOf" srcId="{93877E06-3DCB-41F3-95E3-1639D446E5CC}" destId="{861726C3-856F-4A97-804C-9EC3C4BB6A06}" srcOrd="1" destOrd="0" presId="urn:microsoft.com/office/officeart/2005/8/layout/hierarchy2"/>
    <dgm:cxn modelId="{414A7CFF-F13F-4E65-862A-4B34BA67A5D1}" type="presParOf" srcId="{861726C3-856F-4A97-804C-9EC3C4BB6A06}" destId="{AE40CE72-D991-46A6-A3A2-F8FC87AFC1B9}" srcOrd="0" destOrd="0" presId="urn:microsoft.com/office/officeart/2005/8/layout/hierarchy2"/>
    <dgm:cxn modelId="{11EF3047-CFD3-403E-A162-FEB42217DA66}" type="presParOf" srcId="{AE40CE72-D991-46A6-A3A2-F8FC87AFC1B9}" destId="{792A8D64-7F1E-4F6C-B72F-7A8E8C3D3E2F}" srcOrd="0" destOrd="0" presId="urn:microsoft.com/office/officeart/2005/8/layout/hierarchy2"/>
    <dgm:cxn modelId="{8CE03550-4882-46B2-9E76-A23D6C962746}" type="presParOf" srcId="{861726C3-856F-4A97-804C-9EC3C4BB6A06}" destId="{6CCC1908-E841-4DCF-AC72-46A2F7346399}" srcOrd="1" destOrd="0" presId="urn:microsoft.com/office/officeart/2005/8/layout/hierarchy2"/>
    <dgm:cxn modelId="{66E30D6A-ED90-4F6E-9E1B-D087FBFE67D5}" type="presParOf" srcId="{6CCC1908-E841-4DCF-AC72-46A2F7346399}" destId="{F8F83C99-B0EC-4575-900E-6960881B7660}" srcOrd="0" destOrd="0" presId="urn:microsoft.com/office/officeart/2005/8/layout/hierarchy2"/>
    <dgm:cxn modelId="{C4D00BB5-1E7C-46E1-9CFC-1E40BC2473CC}" type="presParOf" srcId="{6CCC1908-E841-4DCF-AC72-46A2F7346399}" destId="{9DC2975A-0DDE-4AB9-B5F0-ED59FE37280B}" srcOrd="1" destOrd="0" presId="urn:microsoft.com/office/officeart/2005/8/layout/hierarchy2"/>
    <dgm:cxn modelId="{6BD2A45D-CE41-44E2-937C-C832031EE5A9}" type="presParOf" srcId="{861726C3-856F-4A97-804C-9EC3C4BB6A06}" destId="{2CBB7692-12EE-4B87-8F36-B6C7299605A0}" srcOrd="2" destOrd="0" presId="urn:microsoft.com/office/officeart/2005/8/layout/hierarchy2"/>
    <dgm:cxn modelId="{EC512114-A24B-4E64-B287-47205FC478EC}" type="presParOf" srcId="{2CBB7692-12EE-4B87-8F36-B6C7299605A0}" destId="{548474E7-B496-4437-A800-4CB51232F3B5}" srcOrd="0" destOrd="0" presId="urn:microsoft.com/office/officeart/2005/8/layout/hierarchy2"/>
    <dgm:cxn modelId="{FE636F2C-F9B6-4668-842B-C9AE919FEF66}" type="presParOf" srcId="{861726C3-856F-4A97-804C-9EC3C4BB6A06}" destId="{BFC7270D-D117-4797-9E72-2AC65A7DC57E}" srcOrd="3" destOrd="0" presId="urn:microsoft.com/office/officeart/2005/8/layout/hierarchy2"/>
    <dgm:cxn modelId="{11C387E5-2F56-4F4E-8422-8792D1FA97B9}" type="presParOf" srcId="{BFC7270D-D117-4797-9E72-2AC65A7DC57E}" destId="{1AEC70A2-1033-487E-876E-A35A04DD4532}" srcOrd="0" destOrd="0" presId="urn:microsoft.com/office/officeart/2005/8/layout/hierarchy2"/>
    <dgm:cxn modelId="{2677AD0B-7001-47DE-82CC-9D2ADB27C149}" type="presParOf" srcId="{BFC7270D-D117-4797-9E72-2AC65A7DC57E}" destId="{595BABC7-9B80-4B37-9C5D-8A94DA8F9DE6}" srcOrd="1" destOrd="0" presId="urn:microsoft.com/office/officeart/2005/8/layout/hierarchy2"/>
    <dgm:cxn modelId="{2C369F1B-9235-4A7D-9972-6CA3BDBFCDF6}" type="presParOf" srcId="{86C5E4CE-D1A4-4B01-B591-E421A89FE1CB}" destId="{6111200B-9D0E-45F7-A70E-2DC3DDEBC1CD}" srcOrd="2" destOrd="0" presId="urn:microsoft.com/office/officeart/2005/8/layout/hierarchy2"/>
    <dgm:cxn modelId="{7844FD4B-EDDF-4F37-A8D4-A3DFC8479523}" type="presParOf" srcId="{6111200B-9D0E-45F7-A70E-2DC3DDEBC1CD}" destId="{CE152D66-BB90-4263-8639-91FF3E770A18}" srcOrd="0" destOrd="0" presId="urn:microsoft.com/office/officeart/2005/8/layout/hierarchy2"/>
    <dgm:cxn modelId="{DEACCB7C-1DDE-4455-BA1C-0D6A5E59976D}" type="presParOf" srcId="{86C5E4CE-D1A4-4B01-B591-E421A89FE1CB}" destId="{CC12B219-8112-4230-8E61-60B25872694A}" srcOrd="3" destOrd="0" presId="urn:microsoft.com/office/officeart/2005/8/layout/hierarchy2"/>
    <dgm:cxn modelId="{5BCF50CC-8156-4283-A503-9649F961295D}" type="presParOf" srcId="{CC12B219-8112-4230-8E61-60B25872694A}" destId="{63030F20-3CD6-4E49-B923-5675D9D0DF47}" srcOrd="0" destOrd="0" presId="urn:microsoft.com/office/officeart/2005/8/layout/hierarchy2"/>
    <dgm:cxn modelId="{042F5E98-409E-4525-9087-32523EDE6FBA}" type="presParOf" srcId="{CC12B219-8112-4230-8E61-60B25872694A}" destId="{05925278-510A-4965-AD60-91F67789EE1E}" srcOrd="1" destOrd="0" presId="urn:microsoft.com/office/officeart/2005/8/layout/hierarchy2"/>
    <dgm:cxn modelId="{3315FAB6-BA87-4C59-AE4B-E3C6FF24DEB4}" type="presParOf" srcId="{05925278-510A-4965-AD60-91F67789EE1E}" destId="{115E6DD9-34A4-47EB-83BB-E8B88A3044D0}" srcOrd="0" destOrd="0" presId="urn:microsoft.com/office/officeart/2005/8/layout/hierarchy2"/>
    <dgm:cxn modelId="{B473B497-0C3A-42BC-B8AF-B12525174284}" type="presParOf" srcId="{115E6DD9-34A4-47EB-83BB-E8B88A3044D0}" destId="{F943F952-3190-49C3-B87B-973B2CC04BF2}" srcOrd="0" destOrd="0" presId="urn:microsoft.com/office/officeart/2005/8/layout/hierarchy2"/>
    <dgm:cxn modelId="{D2DFA13D-DA79-497B-B3A2-D2B90EBA88C3}" type="presParOf" srcId="{05925278-510A-4965-AD60-91F67789EE1E}" destId="{C764C9DF-4D39-4730-879B-C0F3D6D8D277}" srcOrd="1" destOrd="0" presId="urn:microsoft.com/office/officeart/2005/8/layout/hierarchy2"/>
    <dgm:cxn modelId="{5F1F02EC-9639-42AE-BE27-C449E4136DDB}" type="presParOf" srcId="{C764C9DF-4D39-4730-879B-C0F3D6D8D277}" destId="{13F68431-D71F-4472-9CD2-C84F040A1D7B}" srcOrd="0" destOrd="0" presId="urn:microsoft.com/office/officeart/2005/8/layout/hierarchy2"/>
    <dgm:cxn modelId="{FFE06422-9265-4F68-BD95-F937C51E11CB}" type="presParOf" srcId="{C764C9DF-4D39-4730-879B-C0F3D6D8D277}" destId="{69956227-102F-43B8-89ED-9F0A34CAD2B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C1C6D97-13CF-4CF3-8C53-992003F70EB3}" type="doc">
      <dgm:prSet loTypeId="urn:microsoft.com/office/officeart/2005/8/layout/hierarchy2" loCatId="hierarchy" qsTypeId="urn:microsoft.com/office/officeart/2005/8/quickstyle/simple1" qsCatId="simple" csTypeId="urn:microsoft.com/office/officeart/2005/8/colors/colorful2" csCatId="colorful" phldr="0"/>
      <dgm:spPr/>
      <dgm:t>
        <a:bodyPr/>
        <a:lstStyle/>
        <a:p>
          <a:endParaRPr lang="en-PK"/>
        </a:p>
      </dgm:t>
    </dgm:pt>
    <dgm:pt modelId="{246B3E43-2879-4751-9F1B-8C7F2647F662}">
      <dgm:prSet phldrT="[Text]" phldr="1"/>
      <dgm:spPr/>
      <dgm:t>
        <a:bodyPr/>
        <a:lstStyle/>
        <a:p>
          <a:endParaRPr lang="en-PK"/>
        </a:p>
      </dgm:t>
    </dgm:pt>
    <dgm:pt modelId="{823927F2-A357-446C-90B4-ED78186EF379}" type="parTrans" cxnId="{F3DEEC16-7906-438A-A0B7-C1378B2F7115}">
      <dgm:prSet/>
      <dgm:spPr/>
      <dgm:t>
        <a:bodyPr/>
        <a:lstStyle/>
        <a:p>
          <a:endParaRPr lang="en-PK"/>
        </a:p>
      </dgm:t>
    </dgm:pt>
    <dgm:pt modelId="{FF4FAF7D-47C3-4523-A328-A733E020D67A}" type="sibTrans" cxnId="{F3DEEC16-7906-438A-A0B7-C1378B2F7115}">
      <dgm:prSet/>
      <dgm:spPr/>
      <dgm:t>
        <a:bodyPr/>
        <a:lstStyle/>
        <a:p>
          <a:endParaRPr lang="en-PK"/>
        </a:p>
      </dgm:t>
    </dgm:pt>
    <dgm:pt modelId="{D415BF7A-8381-459F-8637-57700D8F4454}">
      <dgm:prSet phldrT="[Text]" phldr="1"/>
      <dgm:spPr/>
      <dgm:t>
        <a:bodyPr/>
        <a:lstStyle/>
        <a:p>
          <a:endParaRPr lang="en-PK"/>
        </a:p>
      </dgm:t>
    </dgm:pt>
    <dgm:pt modelId="{D097DDD1-7384-43C1-ADA3-2CBF0BD59BE8}" type="parTrans" cxnId="{0BFC792F-763D-4BCC-8580-308A37E8BA4D}">
      <dgm:prSet/>
      <dgm:spPr/>
      <dgm:t>
        <a:bodyPr/>
        <a:lstStyle/>
        <a:p>
          <a:endParaRPr lang="en-PK"/>
        </a:p>
      </dgm:t>
    </dgm:pt>
    <dgm:pt modelId="{25656284-AA87-4B1D-A098-D9D9425C1419}" type="sibTrans" cxnId="{0BFC792F-763D-4BCC-8580-308A37E8BA4D}">
      <dgm:prSet/>
      <dgm:spPr/>
      <dgm:t>
        <a:bodyPr/>
        <a:lstStyle/>
        <a:p>
          <a:endParaRPr lang="en-PK"/>
        </a:p>
      </dgm:t>
    </dgm:pt>
    <dgm:pt modelId="{53FE6E88-604E-467A-980F-A3A7F0BD92C8}">
      <dgm:prSet phldrT="[Text]" phldr="1"/>
      <dgm:spPr/>
      <dgm:t>
        <a:bodyPr/>
        <a:lstStyle/>
        <a:p>
          <a:endParaRPr lang="en-PK"/>
        </a:p>
      </dgm:t>
    </dgm:pt>
    <dgm:pt modelId="{69530B87-0697-466B-8090-5C6528742707}" type="parTrans" cxnId="{2993811B-7420-4FE0-8DBD-869CE00F6459}">
      <dgm:prSet/>
      <dgm:spPr/>
      <dgm:t>
        <a:bodyPr/>
        <a:lstStyle/>
        <a:p>
          <a:endParaRPr lang="en-PK"/>
        </a:p>
      </dgm:t>
    </dgm:pt>
    <dgm:pt modelId="{EEBB6391-64BF-4F3E-BAF4-D491BFAA1C05}" type="sibTrans" cxnId="{2993811B-7420-4FE0-8DBD-869CE00F6459}">
      <dgm:prSet/>
      <dgm:spPr/>
      <dgm:t>
        <a:bodyPr/>
        <a:lstStyle/>
        <a:p>
          <a:endParaRPr lang="en-PK"/>
        </a:p>
      </dgm:t>
    </dgm:pt>
    <dgm:pt modelId="{BD00081E-E54F-4DF9-B701-6717BD06B626}">
      <dgm:prSet phldrT="[Text]" phldr="1"/>
      <dgm:spPr/>
      <dgm:t>
        <a:bodyPr/>
        <a:lstStyle/>
        <a:p>
          <a:endParaRPr lang="en-PK"/>
        </a:p>
      </dgm:t>
    </dgm:pt>
    <dgm:pt modelId="{C2DF6FAD-7D13-4D66-84F6-97A02205A830}" type="parTrans" cxnId="{72EB713E-BEDF-45AB-9F21-55B153F9FF22}">
      <dgm:prSet/>
      <dgm:spPr/>
      <dgm:t>
        <a:bodyPr/>
        <a:lstStyle/>
        <a:p>
          <a:endParaRPr lang="en-PK"/>
        </a:p>
      </dgm:t>
    </dgm:pt>
    <dgm:pt modelId="{52A886B9-005E-4582-A3D1-D7C99EF6F1B0}" type="sibTrans" cxnId="{72EB713E-BEDF-45AB-9F21-55B153F9FF22}">
      <dgm:prSet/>
      <dgm:spPr/>
      <dgm:t>
        <a:bodyPr/>
        <a:lstStyle/>
        <a:p>
          <a:endParaRPr lang="en-PK"/>
        </a:p>
      </dgm:t>
    </dgm:pt>
    <dgm:pt modelId="{91F2F303-F21E-4CEA-AB95-B4708E523D17}">
      <dgm:prSet phldrT="[Text]" phldr="1"/>
      <dgm:spPr/>
      <dgm:t>
        <a:bodyPr/>
        <a:lstStyle/>
        <a:p>
          <a:endParaRPr lang="en-PK"/>
        </a:p>
      </dgm:t>
    </dgm:pt>
    <dgm:pt modelId="{2C12C16A-6AD5-482A-ADA3-99F299C4D6F8}" type="parTrans" cxnId="{AFD3864C-C6CE-4956-8733-646CF5F6086B}">
      <dgm:prSet/>
      <dgm:spPr/>
      <dgm:t>
        <a:bodyPr/>
        <a:lstStyle/>
        <a:p>
          <a:endParaRPr lang="en-PK"/>
        </a:p>
      </dgm:t>
    </dgm:pt>
    <dgm:pt modelId="{FCE2D87E-EE86-4287-BD48-9F2D038E3093}" type="sibTrans" cxnId="{AFD3864C-C6CE-4956-8733-646CF5F6086B}">
      <dgm:prSet/>
      <dgm:spPr/>
      <dgm:t>
        <a:bodyPr/>
        <a:lstStyle/>
        <a:p>
          <a:endParaRPr lang="en-PK"/>
        </a:p>
      </dgm:t>
    </dgm:pt>
    <dgm:pt modelId="{F4604FCF-E755-4345-8666-75C34EE4F93A}">
      <dgm:prSet phldrT="[Text]" phldr="1"/>
      <dgm:spPr/>
      <dgm:t>
        <a:bodyPr/>
        <a:lstStyle/>
        <a:p>
          <a:endParaRPr lang="en-PK"/>
        </a:p>
      </dgm:t>
    </dgm:pt>
    <dgm:pt modelId="{45454778-49E2-4DAB-B528-7214F285628C}" type="parTrans" cxnId="{C4173427-E977-4E5D-9F77-FA6FEEB7EEAF}">
      <dgm:prSet/>
      <dgm:spPr/>
      <dgm:t>
        <a:bodyPr/>
        <a:lstStyle/>
        <a:p>
          <a:endParaRPr lang="en-PK"/>
        </a:p>
      </dgm:t>
    </dgm:pt>
    <dgm:pt modelId="{236292EB-E4A8-4524-8A48-A2BBF4D1D012}" type="sibTrans" cxnId="{C4173427-E977-4E5D-9F77-FA6FEEB7EEAF}">
      <dgm:prSet/>
      <dgm:spPr/>
      <dgm:t>
        <a:bodyPr/>
        <a:lstStyle/>
        <a:p>
          <a:endParaRPr lang="en-PK"/>
        </a:p>
      </dgm:t>
    </dgm:pt>
    <dgm:pt modelId="{F4058FF9-CBE8-41FA-9A67-1DD57DF4919B}" type="pres">
      <dgm:prSet presAssocID="{1C1C6D97-13CF-4CF3-8C53-992003F70EB3}" presName="diagram" presStyleCnt="0">
        <dgm:presLayoutVars>
          <dgm:chPref val="1"/>
          <dgm:dir/>
          <dgm:animOne val="branch"/>
          <dgm:animLvl val="lvl"/>
          <dgm:resizeHandles val="exact"/>
        </dgm:presLayoutVars>
      </dgm:prSet>
      <dgm:spPr/>
    </dgm:pt>
    <dgm:pt modelId="{2CAD75CD-3CF2-42A6-959D-58F0941087F5}" type="pres">
      <dgm:prSet presAssocID="{246B3E43-2879-4751-9F1B-8C7F2647F662}" presName="root1" presStyleCnt="0"/>
      <dgm:spPr/>
    </dgm:pt>
    <dgm:pt modelId="{97303D26-CB0C-45F9-A9F3-0C3C2EEF575F}" type="pres">
      <dgm:prSet presAssocID="{246B3E43-2879-4751-9F1B-8C7F2647F662}" presName="LevelOneTextNode" presStyleLbl="node0" presStyleIdx="0" presStyleCnt="1">
        <dgm:presLayoutVars>
          <dgm:chPref val="3"/>
        </dgm:presLayoutVars>
      </dgm:prSet>
      <dgm:spPr/>
    </dgm:pt>
    <dgm:pt modelId="{86C5E4CE-D1A4-4B01-B591-E421A89FE1CB}" type="pres">
      <dgm:prSet presAssocID="{246B3E43-2879-4751-9F1B-8C7F2647F662}" presName="level2hierChild" presStyleCnt="0"/>
      <dgm:spPr/>
    </dgm:pt>
    <dgm:pt modelId="{C3164427-EAFF-4074-B904-2AD112772788}" type="pres">
      <dgm:prSet presAssocID="{D097DDD1-7384-43C1-ADA3-2CBF0BD59BE8}" presName="conn2-1" presStyleLbl="parChTrans1D2" presStyleIdx="0" presStyleCnt="2"/>
      <dgm:spPr/>
    </dgm:pt>
    <dgm:pt modelId="{D426FD9B-A0F7-4000-9B42-6CF13C9AB5A3}" type="pres">
      <dgm:prSet presAssocID="{D097DDD1-7384-43C1-ADA3-2CBF0BD59BE8}" presName="connTx" presStyleLbl="parChTrans1D2" presStyleIdx="0" presStyleCnt="2"/>
      <dgm:spPr/>
    </dgm:pt>
    <dgm:pt modelId="{93877E06-3DCB-41F3-95E3-1639D446E5CC}" type="pres">
      <dgm:prSet presAssocID="{D415BF7A-8381-459F-8637-57700D8F4454}" presName="root2" presStyleCnt="0"/>
      <dgm:spPr/>
    </dgm:pt>
    <dgm:pt modelId="{2B3B352C-6DB1-45C9-80D1-4CFFC54C4E29}" type="pres">
      <dgm:prSet presAssocID="{D415BF7A-8381-459F-8637-57700D8F4454}" presName="LevelTwoTextNode" presStyleLbl="node2" presStyleIdx="0" presStyleCnt="2">
        <dgm:presLayoutVars>
          <dgm:chPref val="3"/>
        </dgm:presLayoutVars>
      </dgm:prSet>
      <dgm:spPr/>
    </dgm:pt>
    <dgm:pt modelId="{861726C3-856F-4A97-804C-9EC3C4BB6A06}" type="pres">
      <dgm:prSet presAssocID="{D415BF7A-8381-459F-8637-57700D8F4454}" presName="level3hierChild" presStyleCnt="0"/>
      <dgm:spPr/>
    </dgm:pt>
    <dgm:pt modelId="{AE40CE72-D991-46A6-A3A2-F8FC87AFC1B9}" type="pres">
      <dgm:prSet presAssocID="{69530B87-0697-466B-8090-5C6528742707}" presName="conn2-1" presStyleLbl="parChTrans1D3" presStyleIdx="0" presStyleCnt="3"/>
      <dgm:spPr/>
    </dgm:pt>
    <dgm:pt modelId="{792A8D64-7F1E-4F6C-B72F-7A8E8C3D3E2F}" type="pres">
      <dgm:prSet presAssocID="{69530B87-0697-466B-8090-5C6528742707}" presName="connTx" presStyleLbl="parChTrans1D3" presStyleIdx="0" presStyleCnt="3"/>
      <dgm:spPr/>
    </dgm:pt>
    <dgm:pt modelId="{6CCC1908-E841-4DCF-AC72-46A2F7346399}" type="pres">
      <dgm:prSet presAssocID="{53FE6E88-604E-467A-980F-A3A7F0BD92C8}" presName="root2" presStyleCnt="0"/>
      <dgm:spPr/>
    </dgm:pt>
    <dgm:pt modelId="{F8F83C99-B0EC-4575-900E-6960881B7660}" type="pres">
      <dgm:prSet presAssocID="{53FE6E88-604E-467A-980F-A3A7F0BD92C8}" presName="LevelTwoTextNode" presStyleLbl="node3" presStyleIdx="0" presStyleCnt="3">
        <dgm:presLayoutVars>
          <dgm:chPref val="3"/>
        </dgm:presLayoutVars>
      </dgm:prSet>
      <dgm:spPr/>
    </dgm:pt>
    <dgm:pt modelId="{9DC2975A-0DDE-4AB9-B5F0-ED59FE37280B}" type="pres">
      <dgm:prSet presAssocID="{53FE6E88-604E-467A-980F-A3A7F0BD92C8}" presName="level3hierChild" presStyleCnt="0"/>
      <dgm:spPr/>
    </dgm:pt>
    <dgm:pt modelId="{2CBB7692-12EE-4B87-8F36-B6C7299605A0}" type="pres">
      <dgm:prSet presAssocID="{C2DF6FAD-7D13-4D66-84F6-97A02205A830}" presName="conn2-1" presStyleLbl="parChTrans1D3" presStyleIdx="1" presStyleCnt="3"/>
      <dgm:spPr/>
    </dgm:pt>
    <dgm:pt modelId="{548474E7-B496-4437-A800-4CB51232F3B5}" type="pres">
      <dgm:prSet presAssocID="{C2DF6FAD-7D13-4D66-84F6-97A02205A830}" presName="connTx" presStyleLbl="parChTrans1D3" presStyleIdx="1" presStyleCnt="3"/>
      <dgm:spPr/>
    </dgm:pt>
    <dgm:pt modelId="{BFC7270D-D117-4797-9E72-2AC65A7DC57E}" type="pres">
      <dgm:prSet presAssocID="{BD00081E-E54F-4DF9-B701-6717BD06B626}" presName="root2" presStyleCnt="0"/>
      <dgm:spPr/>
    </dgm:pt>
    <dgm:pt modelId="{1AEC70A2-1033-487E-876E-A35A04DD4532}" type="pres">
      <dgm:prSet presAssocID="{BD00081E-E54F-4DF9-B701-6717BD06B626}" presName="LevelTwoTextNode" presStyleLbl="node3" presStyleIdx="1" presStyleCnt="3">
        <dgm:presLayoutVars>
          <dgm:chPref val="3"/>
        </dgm:presLayoutVars>
      </dgm:prSet>
      <dgm:spPr/>
    </dgm:pt>
    <dgm:pt modelId="{595BABC7-9B80-4B37-9C5D-8A94DA8F9DE6}" type="pres">
      <dgm:prSet presAssocID="{BD00081E-E54F-4DF9-B701-6717BD06B626}" presName="level3hierChild" presStyleCnt="0"/>
      <dgm:spPr/>
    </dgm:pt>
    <dgm:pt modelId="{6111200B-9D0E-45F7-A70E-2DC3DDEBC1CD}" type="pres">
      <dgm:prSet presAssocID="{2C12C16A-6AD5-482A-ADA3-99F299C4D6F8}" presName="conn2-1" presStyleLbl="parChTrans1D2" presStyleIdx="1" presStyleCnt="2"/>
      <dgm:spPr/>
    </dgm:pt>
    <dgm:pt modelId="{CE152D66-BB90-4263-8639-91FF3E770A18}" type="pres">
      <dgm:prSet presAssocID="{2C12C16A-6AD5-482A-ADA3-99F299C4D6F8}" presName="connTx" presStyleLbl="parChTrans1D2" presStyleIdx="1" presStyleCnt="2"/>
      <dgm:spPr/>
    </dgm:pt>
    <dgm:pt modelId="{CC12B219-8112-4230-8E61-60B25872694A}" type="pres">
      <dgm:prSet presAssocID="{91F2F303-F21E-4CEA-AB95-B4708E523D17}" presName="root2" presStyleCnt="0"/>
      <dgm:spPr/>
    </dgm:pt>
    <dgm:pt modelId="{63030F20-3CD6-4E49-B923-5675D9D0DF47}" type="pres">
      <dgm:prSet presAssocID="{91F2F303-F21E-4CEA-AB95-B4708E523D17}" presName="LevelTwoTextNode" presStyleLbl="node2" presStyleIdx="1" presStyleCnt="2">
        <dgm:presLayoutVars>
          <dgm:chPref val="3"/>
        </dgm:presLayoutVars>
      </dgm:prSet>
      <dgm:spPr/>
    </dgm:pt>
    <dgm:pt modelId="{05925278-510A-4965-AD60-91F67789EE1E}" type="pres">
      <dgm:prSet presAssocID="{91F2F303-F21E-4CEA-AB95-B4708E523D17}" presName="level3hierChild" presStyleCnt="0"/>
      <dgm:spPr/>
    </dgm:pt>
    <dgm:pt modelId="{115E6DD9-34A4-47EB-83BB-E8B88A3044D0}" type="pres">
      <dgm:prSet presAssocID="{45454778-49E2-4DAB-B528-7214F285628C}" presName="conn2-1" presStyleLbl="parChTrans1D3" presStyleIdx="2" presStyleCnt="3"/>
      <dgm:spPr/>
    </dgm:pt>
    <dgm:pt modelId="{F943F952-3190-49C3-B87B-973B2CC04BF2}" type="pres">
      <dgm:prSet presAssocID="{45454778-49E2-4DAB-B528-7214F285628C}" presName="connTx" presStyleLbl="parChTrans1D3" presStyleIdx="2" presStyleCnt="3"/>
      <dgm:spPr/>
    </dgm:pt>
    <dgm:pt modelId="{C764C9DF-4D39-4730-879B-C0F3D6D8D277}" type="pres">
      <dgm:prSet presAssocID="{F4604FCF-E755-4345-8666-75C34EE4F93A}" presName="root2" presStyleCnt="0"/>
      <dgm:spPr/>
    </dgm:pt>
    <dgm:pt modelId="{13F68431-D71F-4472-9CD2-C84F040A1D7B}" type="pres">
      <dgm:prSet presAssocID="{F4604FCF-E755-4345-8666-75C34EE4F93A}" presName="LevelTwoTextNode" presStyleLbl="node3" presStyleIdx="2" presStyleCnt="3">
        <dgm:presLayoutVars>
          <dgm:chPref val="3"/>
        </dgm:presLayoutVars>
      </dgm:prSet>
      <dgm:spPr/>
    </dgm:pt>
    <dgm:pt modelId="{69956227-102F-43B8-89ED-9F0A34CAD2BA}" type="pres">
      <dgm:prSet presAssocID="{F4604FCF-E755-4345-8666-75C34EE4F93A}" presName="level3hierChild" presStyleCnt="0"/>
      <dgm:spPr/>
    </dgm:pt>
  </dgm:ptLst>
  <dgm:cxnLst>
    <dgm:cxn modelId="{0BBB5E11-CAC8-474C-9542-878989361713}" type="presOf" srcId="{69530B87-0697-466B-8090-5C6528742707}" destId="{792A8D64-7F1E-4F6C-B72F-7A8E8C3D3E2F}" srcOrd="1" destOrd="0" presId="urn:microsoft.com/office/officeart/2005/8/layout/hierarchy2"/>
    <dgm:cxn modelId="{F3DEEC16-7906-438A-A0B7-C1378B2F7115}" srcId="{1C1C6D97-13CF-4CF3-8C53-992003F70EB3}" destId="{246B3E43-2879-4751-9F1B-8C7F2647F662}" srcOrd="0" destOrd="0" parTransId="{823927F2-A357-446C-90B4-ED78186EF379}" sibTransId="{FF4FAF7D-47C3-4523-A328-A733E020D67A}"/>
    <dgm:cxn modelId="{2993811B-7420-4FE0-8DBD-869CE00F6459}" srcId="{D415BF7A-8381-459F-8637-57700D8F4454}" destId="{53FE6E88-604E-467A-980F-A3A7F0BD92C8}" srcOrd="0" destOrd="0" parTransId="{69530B87-0697-466B-8090-5C6528742707}" sibTransId="{EEBB6391-64BF-4F3E-BAF4-D491BFAA1C05}"/>
    <dgm:cxn modelId="{51A0CD1E-9311-4F38-9C8B-0E489FF07BE4}" type="presOf" srcId="{C2DF6FAD-7D13-4D66-84F6-97A02205A830}" destId="{2CBB7692-12EE-4B87-8F36-B6C7299605A0}" srcOrd="0" destOrd="0" presId="urn:microsoft.com/office/officeart/2005/8/layout/hierarchy2"/>
    <dgm:cxn modelId="{C4173427-E977-4E5D-9F77-FA6FEEB7EEAF}" srcId="{91F2F303-F21E-4CEA-AB95-B4708E523D17}" destId="{F4604FCF-E755-4345-8666-75C34EE4F93A}" srcOrd="0" destOrd="0" parTransId="{45454778-49E2-4DAB-B528-7214F285628C}" sibTransId="{236292EB-E4A8-4524-8A48-A2BBF4D1D012}"/>
    <dgm:cxn modelId="{0BFC792F-763D-4BCC-8580-308A37E8BA4D}" srcId="{246B3E43-2879-4751-9F1B-8C7F2647F662}" destId="{D415BF7A-8381-459F-8637-57700D8F4454}" srcOrd="0" destOrd="0" parTransId="{D097DDD1-7384-43C1-ADA3-2CBF0BD59BE8}" sibTransId="{25656284-AA87-4B1D-A098-D9D9425C1419}"/>
    <dgm:cxn modelId="{DF9B0C39-8948-4024-8697-86D67CB79EF8}" type="presOf" srcId="{D415BF7A-8381-459F-8637-57700D8F4454}" destId="{2B3B352C-6DB1-45C9-80D1-4CFFC54C4E29}" srcOrd="0" destOrd="0" presId="urn:microsoft.com/office/officeart/2005/8/layout/hierarchy2"/>
    <dgm:cxn modelId="{72EB713E-BEDF-45AB-9F21-55B153F9FF22}" srcId="{D415BF7A-8381-459F-8637-57700D8F4454}" destId="{BD00081E-E54F-4DF9-B701-6717BD06B626}" srcOrd="1" destOrd="0" parTransId="{C2DF6FAD-7D13-4D66-84F6-97A02205A830}" sibTransId="{52A886B9-005E-4582-A3D1-D7C99EF6F1B0}"/>
    <dgm:cxn modelId="{E0DB9140-C1E2-40E4-9B91-F4B310A22089}" type="presOf" srcId="{2C12C16A-6AD5-482A-ADA3-99F299C4D6F8}" destId="{CE152D66-BB90-4263-8639-91FF3E770A18}" srcOrd="1" destOrd="0" presId="urn:microsoft.com/office/officeart/2005/8/layout/hierarchy2"/>
    <dgm:cxn modelId="{D907BD64-C142-4E2E-97F9-4F393694228C}" type="presOf" srcId="{F4604FCF-E755-4345-8666-75C34EE4F93A}" destId="{13F68431-D71F-4472-9CD2-C84F040A1D7B}" srcOrd="0" destOrd="0" presId="urn:microsoft.com/office/officeart/2005/8/layout/hierarchy2"/>
    <dgm:cxn modelId="{AFD3864C-C6CE-4956-8733-646CF5F6086B}" srcId="{246B3E43-2879-4751-9F1B-8C7F2647F662}" destId="{91F2F303-F21E-4CEA-AB95-B4708E523D17}" srcOrd="1" destOrd="0" parTransId="{2C12C16A-6AD5-482A-ADA3-99F299C4D6F8}" sibTransId="{FCE2D87E-EE86-4287-BD48-9F2D038E3093}"/>
    <dgm:cxn modelId="{3F504E82-6C7C-4A1D-A64E-D97C0480B38C}" type="presOf" srcId="{D097DDD1-7384-43C1-ADA3-2CBF0BD59BE8}" destId="{D426FD9B-A0F7-4000-9B42-6CF13C9AB5A3}" srcOrd="1" destOrd="0" presId="urn:microsoft.com/office/officeart/2005/8/layout/hierarchy2"/>
    <dgm:cxn modelId="{92364DA3-A68F-4F5B-AE0B-8126E7042AF2}" type="presOf" srcId="{246B3E43-2879-4751-9F1B-8C7F2647F662}" destId="{97303D26-CB0C-45F9-A9F3-0C3C2EEF575F}" srcOrd="0" destOrd="0" presId="urn:microsoft.com/office/officeart/2005/8/layout/hierarchy2"/>
    <dgm:cxn modelId="{916F43AD-F8B0-4434-AEBA-F5F5BC20E58F}" type="presOf" srcId="{91F2F303-F21E-4CEA-AB95-B4708E523D17}" destId="{63030F20-3CD6-4E49-B923-5675D9D0DF47}" srcOrd="0" destOrd="0" presId="urn:microsoft.com/office/officeart/2005/8/layout/hierarchy2"/>
    <dgm:cxn modelId="{6AEBA1AD-210A-4B62-BF3A-16729B507B90}" type="presOf" srcId="{2C12C16A-6AD5-482A-ADA3-99F299C4D6F8}" destId="{6111200B-9D0E-45F7-A70E-2DC3DDEBC1CD}" srcOrd="0" destOrd="0" presId="urn:microsoft.com/office/officeart/2005/8/layout/hierarchy2"/>
    <dgm:cxn modelId="{53E8F2AF-0257-497D-97E1-1E9FC81AFFAD}" type="presOf" srcId="{69530B87-0697-466B-8090-5C6528742707}" destId="{AE40CE72-D991-46A6-A3A2-F8FC87AFC1B9}" srcOrd="0" destOrd="0" presId="urn:microsoft.com/office/officeart/2005/8/layout/hierarchy2"/>
    <dgm:cxn modelId="{9DDDD7C3-8F08-45DB-A74C-5C6E68C4C56C}" type="presOf" srcId="{1C1C6D97-13CF-4CF3-8C53-992003F70EB3}" destId="{F4058FF9-CBE8-41FA-9A67-1DD57DF4919B}" srcOrd="0" destOrd="0" presId="urn:microsoft.com/office/officeart/2005/8/layout/hierarchy2"/>
    <dgm:cxn modelId="{6C56CBC9-C579-4CAE-8314-D088547FE65D}" type="presOf" srcId="{BD00081E-E54F-4DF9-B701-6717BD06B626}" destId="{1AEC70A2-1033-487E-876E-A35A04DD4532}" srcOrd="0" destOrd="0" presId="urn:microsoft.com/office/officeart/2005/8/layout/hierarchy2"/>
    <dgm:cxn modelId="{347FB0CF-9F6D-4CE4-A244-FC0D587CF064}" type="presOf" srcId="{C2DF6FAD-7D13-4D66-84F6-97A02205A830}" destId="{548474E7-B496-4437-A800-4CB51232F3B5}" srcOrd="1" destOrd="0" presId="urn:microsoft.com/office/officeart/2005/8/layout/hierarchy2"/>
    <dgm:cxn modelId="{D50019DF-0A0A-41A3-BB82-49A51D89208D}" type="presOf" srcId="{45454778-49E2-4DAB-B528-7214F285628C}" destId="{115E6DD9-34A4-47EB-83BB-E8B88A3044D0}" srcOrd="0" destOrd="0" presId="urn:microsoft.com/office/officeart/2005/8/layout/hierarchy2"/>
    <dgm:cxn modelId="{F86DC0EA-0DEA-48E3-BF30-FDBA187DFD40}" type="presOf" srcId="{45454778-49E2-4DAB-B528-7214F285628C}" destId="{F943F952-3190-49C3-B87B-973B2CC04BF2}" srcOrd="1" destOrd="0" presId="urn:microsoft.com/office/officeart/2005/8/layout/hierarchy2"/>
    <dgm:cxn modelId="{FF8D31F2-4D83-47ED-820D-06677ED3829A}" type="presOf" srcId="{53FE6E88-604E-467A-980F-A3A7F0BD92C8}" destId="{F8F83C99-B0EC-4575-900E-6960881B7660}" srcOrd="0" destOrd="0" presId="urn:microsoft.com/office/officeart/2005/8/layout/hierarchy2"/>
    <dgm:cxn modelId="{775531F6-A424-44E5-BE2A-0A562397F13B}" type="presOf" srcId="{D097DDD1-7384-43C1-ADA3-2CBF0BD59BE8}" destId="{C3164427-EAFF-4074-B904-2AD112772788}" srcOrd="0" destOrd="0" presId="urn:microsoft.com/office/officeart/2005/8/layout/hierarchy2"/>
    <dgm:cxn modelId="{DBEA4FCF-4B67-4C87-9E7F-D8753DD1AF69}" type="presParOf" srcId="{F4058FF9-CBE8-41FA-9A67-1DD57DF4919B}" destId="{2CAD75CD-3CF2-42A6-959D-58F0941087F5}" srcOrd="0" destOrd="0" presId="urn:microsoft.com/office/officeart/2005/8/layout/hierarchy2"/>
    <dgm:cxn modelId="{09360F83-68EE-4FD8-B655-2D6EB26DED50}" type="presParOf" srcId="{2CAD75CD-3CF2-42A6-959D-58F0941087F5}" destId="{97303D26-CB0C-45F9-A9F3-0C3C2EEF575F}" srcOrd="0" destOrd="0" presId="urn:microsoft.com/office/officeart/2005/8/layout/hierarchy2"/>
    <dgm:cxn modelId="{12656853-69D1-4E3E-92E3-992E1A0C6BC0}" type="presParOf" srcId="{2CAD75CD-3CF2-42A6-959D-58F0941087F5}" destId="{86C5E4CE-D1A4-4B01-B591-E421A89FE1CB}" srcOrd="1" destOrd="0" presId="urn:microsoft.com/office/officeart/2005/8/layout/hierarchy2"/>
    <dgm:cxn modelId="{64626314-176B-4794-9741-684C3D1EF124}" type="presParOf" srcId="{86C5E4CE-D1A4-4B01-B591-E421A89FE1CB}" destId="{C3164427-EAFF-4074-B904-2AD112772788}" srcOrd="0" destOrd="0" presId="urn:microsoft.com/office/officeart/2005/8/layout/hierarchy2"/>
    <dgm:cxn modelId="{A1AF737E-5264-48EB-955D-BA1F99FD4BF3}" type="presParOf" srcId="{C3164427-EAFF-4074-B904-2AD112772788}" destId="{D426FD9B-A0F7-4000-9B42-6CF13C9AB5A3}" srcOrd="0" destOrd="0" presId="urn:microsoft.com/office/officeart/2005/8/layout/hierarchy2"/>
    <dgm:cxn modelId="{37E5CCD3-547B-45C4-A006-41558AE81F9E}" type="presParOf" srcId="{86C5E4CE-D1A4-4B01-B591-E421A89FE1CB}" destId="{93877E06-3DCB-41F3-95E3-1639D446E5CC}" srcOrd="1" destOrd="0" presId="urn:microsoft.com/office/officeart/2005/8/layout/hierarchy2"/>
    <dgm:cxn modelId="{83787FBE-93E9-4B46-9597-FBE261028145}" type="presParOf" srcId="{93877E06-3DCB-41F3-95E3-1639D446E5CC}" destId="{2B3B352C-6DB1-45C9-80D1-4CFFC54C4E29}" srcOrd="0" destOrd="0" presId="urn:microsoft.com/office/officeart/2005/8/layout/hierarchy2"/>
    <dgm:cxn modelId="{7D165943-B3EC-4AFC-894A-AA93B98FD42D}" type="presParOf" srcId="{93877E06-3DCB-41F3-95E3-1639D446E5CC}" destId="{861726C3-856F-4A97-804C-9EC3C4BB6A06}" srcOrd="1" destOrd="0" presId="urn:microsoft.com/office/officeart/2005/8/layout/hierarchy2"/>
    <dgm:cxn modelId="{414A7CFF-F13F-4E65-862A-4B34BA67A5D1}" type="presParOf" srcId="{861726C3-856F-4A97-804C-9EC3C4BB6A06}" destId="{AE40CE72-D991-46A6-A3A2-F8FC87AFC1B9}" srcOrd="0" destOrd="0" presId="urn:microsoft.com/office/officeart/2005/8/layout/hierarchy2"/>
    <dgm:cxn modelId="{11EF3047-CFD3-403E-A162-FEB42217DA66}" type="presParOf" srcId="{AE40CE72-D991-46A6-A3A2-F8FC87AFC1B9}" destId="{792A8D64-7F1E-4F6C-B72F-7A8E8C3D3E2F}" srcOrd="0" destOrd="0" presId="urn:microsoft.com/office/officeart/2005/8/layout/hierarchy2"/>
    <dgm:cxn modelId="{8CE03550-4882-46B2-9E76-A23D6C962746}" type="presParOf" srcId="{861726C3-856F-4A97-804C-9EC3C4BB6A06}" destId="{6CCC1908-E841-4DCF-AC72-46A2F7346399}" srcOrd="1" destOrd="0" presId="urn:microsoft.com/office/officeart/2005/8/layout/hierarchy2"/>
    <dgm:cxn modelId="{66E30D6A-ED90-4F6E-9E1B-D087FBFE67D5}" type="presParOf" srcId="{6CCC1908-E841-4DCF-AC72-46A2F7346399}" destId="{F8F83C99-B0EC-4575-900E-6960881B7660}" srcOrd="0" destOrd="0" presId="urn:microsoft.com/office/officeart/2005/8/layout/hierarchy2"/>
    <dgm:cxn modelId="{C4D00BB5-1E7C-46E1-9CFC-1E40BC2473CC}" type="presParOf" srcId="{6CCC1908-E841-4DCF-AC72-46A2F7346399}" destId="{9DC2975A-0DDE-4AB9-B5F0-ED59FE37280B}" srcOrd="1" destOrd="0" presId="urn:microsoft.com/office/officeart/2005/8/layout/hierarchy2"/>
    <dgm:cxn modelId="{6BD2A45D-CE41-44E2-937C-C832031EE5A9}" type="presParOf" srcId="{861726C3-856F-4A97-804C-9EC3C4BB6A06}" destId="{2CBB7692-12EE-4B87-8F36-B6C7299605A0}" srcOrd="2" destOrd="0" presId="urn:microsoft.com/office/officeart/2005/8/layout/hierarchy2"/>
    <dgm:cxn modelId="{EC512114-A24B-4E64-B287-47205FC478EC}" type="presParOf" srcId="{2CBB7692-12EE-4B87-8F36-B6C7299605A0}" destId="{548474E7-B496-4437-A800-4CB51232F3B5}" srcOrd="0" destOrd="0" presId="urn:microsoft.com/office/officeart/2005/8/layout/hierarchy2"/>
    <dgm:cxn modelId="{FE636F2C-F9B6-4668-842B-C9AE919FEF66}" type="presParOf" srcId="{861726C3-856F-4A97-804C-9EC3C4BB6A06}" destId="{BFC7270D-D117-4797-9E72-2AC65A7DC57E}" srcOrd="3" destOrd="0" presId="urn:microsoft.com/office/officeart/2005/8/layout/hierarchy2"/>
    <dgm:cxn modelId="{11C387E5-2F56-4F4E-8422-8792D1FA97B9}" type="presParOf" srcId="{BFC7270D-D117-4797-9E72-2AC65A7DC57E}" destId="{1AEC70A2-1033-487E-876E-A35A04DD4532}" srcOrd="0" destOrd="0" presId="urn:microsoft.com/office/officeart/2005/8/layout/hierarchy2"/>
    <dgm:cxn modelId="{2677AD0B-7001-47DE-82CC-9D2ADB27C149}" type="presParOf" srcId="{BFC7270D-D117-4797-9E72-2AC65A7DC57E}" destId="{595BABC7-9B80-4B37-9C5D-8A94DA8F9DE6}" srcOrd="1" destOrd="0" presId="urn:microsoft.com/office/officeart/2005/8/layout/hierarchy2"/>
    <dgm:cxn modelId="{2C369F1B-9235-4A7D-9972-6CA3BDBFCDF6}" type="presParOf" srcId="{86C5E4CE-D1A4-4B01-B591-E421A89FE1CB}" destId="{6111200B-9D0E-45F7-A70E-2DC3DDEBC1CD}" srcOrd="2" destOrd="0" presId="urn:microsoft.com/office/officeart/2005/8/layout/hierarchy2"/>
    <dgm:cxn modelId="{7844FD4B-EDDF-4F37-A8D4-A3DFC8479523}" type="presParOf" srcId="{6111200B-9D0E-45F7-A70E-2DC3DDEBC1CD}" destId="{CE152D66-BB90-4263-8639-91FF3E770A18}" srcOrd="0" destOrd="0" presId="urn:microsoft.com/office/officeart/2005/8/layout/hierarchy2"/>
    <dgm:cxn modelId="{DEACCB7C-1DDE-4455-BA1C-0D6A5E59976D}" type="presParOf" srcId="{86C5E4CE-D1A4-4B01-B591-E421A89FE1CB}" destId="{CC12B219-8112-4230-8E61-60B25872694A}" srcOrd="3" destOrd="0" presId="urn:microsoft.com/office/officeart/2005/8/layout/hierarchy2"/>
    <dgm:cxn modelId="{5BCF50CC-8156-4283-A503-9649F961295D}" type="presParOf" srcId="{CC12B219-8112-4230-8E61-60B25872694A}" destId="{63030F20-3CD6-4E49-B923-5675D9D0DF47}" srcOrd="0" destOrd="0" presId="urn:microsoft.com/office/officeart/2005/8/layout/hierarchy2"/>
    <dgm:cxn modelId="{042F5E98-409E-4525-9087-32523EDE6FBA}" type="presParOf" srcId="{CC12B219-8112-4230-8E61-60B25872694A}" destId="{05925278-510A-4965-AD60-91F67789EE1E}" srcOrd="1" destOrd="0" presId="urn:microsoft.com/office/officeart/2005/8/layout/hierarchy2"/>
    <dgm:cxn modelId="{3315FAB6-BA87-4C59-AE4B-E3C6FF24DEB4}" type="presParOf" srcId="{05925278-510A-4965-AD60-91F67789EE1E}" destId="{115E6DD9-34A4-47EB-83BB-E8B88A3044D0}" srcOrd="0" destOrd="0" presId="urn:microsoft.com/office/officeart/2005/8/layout/hierarchy2"/>
    <dgm:cxn modelId="{B473B497-0C3A-42BC-B8AF-B12525174284}" type="presParOf" srcId="{115E6DD9-34A4-47EB-83BB-E8B88A3044D0}" destId="{F943F952-3190-49C3-B87B-973B2CC04BF2}" srcOrd="0" destOrd="0" presId="urn:microsoft.com/office/officeart/2005/8/layout/hierarchy2"/>
    <dgm:cxn modelId="{D2DFA13D-DA79-497B-B3A2-D2B90EBA88C3}" type="presParOf" srcId="{05925278-510A-4965-AD60-91F67789EE1E}" destId="{C764C9DF-4D39-4730-879B-C0F3D6D8D277}" srcOrd="1" destOrd="0" presId="urn:microsoft.com/office/officeart/2005/8/layout/hierarchy2"/>
    <dgm:cxn modelId="{5F1F02EC-9639-42AE-BE27-C449E4136DDB}" type="presParOf" srcId="{C764C9DF-4D39-4730-879B-C0F3D6D8D277}" destId="{13F68431-D71F-4472-9CD2-C84F040A1D7B}" srcOrd="0" destOrd="0" presId="urn:microsoft.com/office/officeart/2005/8/layout/hierarchy2"/>
    <dgm:cxn modelId="{FFE06422-9265-4F68-BD95-F937C51E11CB}" type="presParOf" srcId="{C764C9DF-4D39-4730-879B-C0F3D6D8D277}" destId="{69956227-102F-43B8-89ED-9F0A34CAD2B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C1C6D97-13CF-4CF3-8C53-992003F70EB3}" type="doc">
      <dgm:prSet loTypeId="urn:microsoft.com/office/officeart/2005/8/layout/hierarchy2" loCatId="hierarchy" qsTypeId="urn:microsoft.com/office/officeart/2005/8/quickstyle/simple1" qsCatId="simple" csTypeId="urn:microsoft.com/office/officeart/2005/8/colors/colorful2" csCatId="colorful" phldr="0"/>
      <dgm:spPr/>
      <dgm:t>
        <a:bodyPr/>
        <a:lstStyle/>
        <a:p>
          <a:endParaRPr lang="en-PK"/>
        </a:p>
      </dgm:t>
    </dgm:pt>
    <dgm:pt modelId="{246B3E43-2879-4751-9F1B-8C7F2647F662}">
      <dgm:prSet phldrT="[Text]" phldr="1"/>
      <dgm:spPr/>
      <dgm:t>
        <a:bodyPr/>
        <a:lstStyle/>
        <a:p>
          <a:endParaRPr lang="en-PK"/>
        </a:p>
      </dgm:t>
    </dgm:pt>
    <dgm:pt modelId="{823927F2-A357-446C-90B4-ED78186EF379}" type="parTrans" cxnId="{F3DEEC16-7906-438A-A0B7-C1378B2F7115}">
      <dgm:prSet/>
      <dgm:spPr/>
      <dgm:t>
        <a:bodyPr/>
        <a:lstStyle/>
        <a:p>
          <a:endParaRPr lang="en-PK"/>
        </a:p>
      </dgm:t>
    </dgm:pt>
    <dgm:pt modelId="{FF4FAF7D-47C3-4523-A328-A733E020D67A}" type="sibTrans" cxnId="{F3DEEC16-7906-438A-A0B7-C1378B2F7115}">
      <dgm:prSet/>
      <dgm:spPr/>
      <dgm:t>
        <a:bodyPr/>
        <a:lstStyle/>
        <a:p>
          <a:endParaRPr lang="en-PK"/>
        </a:p>
      </dgm:t>
    </dgm:pt>
    <dgm:pt modelId="{D415BF7A-8381-459F-8637-57700D8F4454}">
      <dgm:prSet phldrT="[Text]" phldr="1"/>
      <dgm:spPr/>
      <dgm:t>
        <a:bodyPr/>
        <a:lstStyle/>
        <a:p>
          <a:endParaRPr lang="en-PK"/>
        </a:p>
      </dgm:t>
    </dgm:pt>
    <dgm:pt modelId="{D097DDD1-7384-43C1-ADA3-2CBF0BD59BE8}" type="parTrans" cxnId="{0BFC792F-763D-4BCC-8580-308A37E8BA4D}">
      <dgm:prSet/>
      <dgm:spPr/>
      <dgm:t>
        <a:bodyPr/>
        <a:lstStyle/>
        <a:p>
          <a:endParaRPr lang="en-PK"/>
        </a:p>
      </dgm:t>
    </dgm:pt>
    <dgm:pt modelId="{25656284-AA87-4B1D-A098-D9D9425C1419}" type="sibTrans" cxnId="{0BFC792F-763D-4BCC-8580-308A37E8BA4D}">
      <dgm:prSet/>
      <dgm:spPr/>
      <dgm:t>
        <a:bodyPr/>
        <a:lstStyle/>
        <a:p>
          <a:endParaRPr lang="en-PK"/>
        </a:p>
      </dgm:t>
    </dgm:pt>
    <dgm:pt modelId="{53FE6E88-604E-467A-980F-A3A7F0BD92C8}">
      <dgm:prSet phldrT="[Text]" phldr="1"/>
      <dgm:spPr/>
      <dgm:t>
        <a:bodyPr/>
        <a:lstStyle/>
        <a:p>
          <a:endParaRPr lang="en-PK"/>
        </a:p>
      </dgm:t>
    </dgm:pt>
    <dgm:pt modelId="{69530B87-0697-466B-8090-5C6528742707}" type="parTrans" cxnId="{2993811B-7420-4FE0-8DBD-869CE00F6459}">
      <dgm:prSet/>
      <dgm:spPr/>
      <dgm:t>
        <a:bodyPr/>
        <a:lstStyle/>
        <a:p>
          <a:endParaRPr lang="en-PK"/>
        </a:p>
      </dgm:t>
    </dgm:pt>
    <dgm:pt modelId="{EEBB6391-64BF-4F3E-BAF4-D491BFAA1C05}" type="sibTrans" cxnId="{2993811B-7420-4FE0-8DBD-869CE00F6459}">
      <dgm:prSet/>
      <dgm:spPr/>
      <dgm:t>
        <a:bodyPr/>
        <a:lstStyle/>
        <a:p>
          <a:endParaRPr lang="en-PK"/>
        </a:p>
      </dgm:t>
    </dgm:pt>
    <dgm:pt modelId="{BD00081E-E54F-4DF9-B701-6717BD06B626}">
      <dgm:prSet phldrT="[Text]" phldr="1"/>
      <dgm:spPr/>
      <dgm:t>
        <a:bodyPr/>
        <a:lstStyle/>
        <a:p>
          <a:endParaRPr lang="en-PK"/>
        </a:p>
      </dgm:t>
    </dgm:pt>
    <dgm:pt modelId="{C2DF6FAD-7D13-4D66-84F6-97A02205A830}" type="parTrans" cxnId="{72EB713E-BEDF-45AB-9F21-55B153F9FF22}">
      <dgm:prSet/>
      <dgm:spPr/>
      <dgm:t>
        <a:bodyPr/>
        <a:lstStyle/>
        <a:p>
          <a:endParaRPr lang="en-PK"/>
        </a:p>
      </dgm:t>
    </dgm:pt>
    <dgm:pt modelId="{52A886B9-005E-4582-A3D1-D7C99EF6F1B0}" type="sibTrans" cxnId="{72EB713E-BEDF-45AB-9F21-55B153F9FF22}">
      <dgm:prSet/>
      <dgm:spPr/>
      <dgm:t>
        <a:bodyPr/>
        <a:lstStyle/>
        <a:p>
          <a:endParaRPr lang="en-PK"/>
        </a:p>
      </dgm:t>
    </dgm:pt>
    <dgm:pt modelId="{91F2F303-F21E-4CEA-AB95-B4708E523D17}">
      <dgm:prSet phldrT="[Text]" phldr="1"/>
      <dgm:spPr/>
      <dgm:t>
        <a:bodyPr/>
        <a:lstStyle/>
        <a:p>
          <a:endParaRPr lang="en-PK"/>
        </a:p>
      </dgm:t>
    </dgm:pt>
    <dgm:pt modelId="{2C12C16A-6AD5-482A-ADA3-99F299C4D6F8}" type="parTrans" cxnId="{AFD3864C-C6CE-4956-8733-646CF5F6086B}">
      <dgm:prSet/>
      <dgm:spPr/>
      <dgm:t>
        <a:bodyPr/>
        <a:lstStyle/>
        <a:p>
          <a:endParaRPr lang="en-PK"/>
        </a:p>
      </dgm:t>
    </dgm:pt>
    <dgm:pt modelId="{FCE2D87E-EE86-4287-BD48-9F2D038E3093}" type="sibTrans" cxnId="{AFD3864C-C6CE-4956-8733-646CF5F6086B}">
      <dgm:prSet/>
      <dgm:spPr/>
      <dgm:t>
        <a:bodyPr/>
        <a:lstStyle/>
        <a:p>
          <a:endParaRPr lang="en-PK"/>
        </a:p>
      </dgm:t>
    </dgm:pt>
    <dgm:pt modelId="{F4604FCF-E755-4345-8666-75C34EE4F93A}">
      <dgm:prSet phldrT="[Text]" phldr="1"/>
      <dgm:spPr/>
      <dgm:t>
        <a:bodyPr/>
        <a:lstStyle/>
        <a:p>
          <a:endParaRPr lang="en-PK"/>
        </a:p>
      </dgm:t>
    </dgm:pt>
    <dgm:pt modelId="{45454778-49E2-4DAB-B528-7214F285628C}" type="parTrans" cxnId="{C4173427-E977-4E5D-9F77-FA6FEEB7EEAF}">
      <dgm:prSet/>
      <dgm:spPr/>
      <dgm:t>
        <a:bodyPr/>
        <a:lstStyle/>
        <a:p>
          <a:endParaRPr lang="en-PK"/>
        </a:p>
      </dgm:t>
    </dgm:pt>
    <dgm:pt modelId="{236292EB-E4A8-4524-8A48-A2BBF4D1D012}" type="sibTrans" cxnId="{C4173427-E977-4E5D-9F77-FA6FEEB7EEAF}">
      <dgm:prSet/>
      <dgm:spPr/>
      <dgm:t>
        <a:bodyPr/>
        <a:lstStyle/>
        <a:p>
          <a:endParaRPr lang="en-PK"/>
        </a:p>
      </dgm:t>
    </dgm:pt>
    <dgm:pt modelId="{F4058FF9-CBE8-41FA-9A67-1DD57DF4919B}" type="pres">
      <dgm:prSet presAssocID="{1C1C6D97-13CF-4CF3-8C53-992003F70EB3}" presName="diagram" presStyleCnt="0">
        <dgm:presLayoutVars>
          <dgm:chPref val="1"/>
          <dgm:dir/>
          <dgm:animOne val="branch"/>
          <dgm:animLvl val="lvl"/>
          <dgm:resizeHandles val="exact"/>
        </dgm:presLayoutVars>
      </dgm:prSet>
      <dgm:spPr/>
    </dgm:pt>
    <dgm:pt modelId="{2CAD75CD-3CF2-42A6-959D-58F0941087F5}" type="pres">
      <dgm:prSet presAssocID="{246B3E43-2879-4751-9F1B-8C7F2647F662}" presName="root1" presStyleCnt="0"/>
      <dgm:spPr/>
    </dgm:pt>
    <dgm:pt modelId="{97303D26-CB0C-45F9-A9F3-0C3C2EEF575F}" type="pres">
      <dgm:prSet presAssocID="{246B3E43-2879-4751-9F1B-8C7F2647F662}" presName="LevelOneTextNode" presStyleLbl="node0" presStyleIdx="0" presStyleCnt="1">
        <dgm:presLayoutVars>
          <dgm:chPref val="3"/>
        </dgm:presLayoutVars>
      </dgm:prSet>
      <dgm:spPr/>
    </dgm:pt>
    <dgm:pt modelId="{86C5E4CE-D1A4-4B01-B591-E421A89FE1CB}" type="pres">
      <dgm:prSet presAssocID="{246B3E43-2879-4751-9F1B-8C7F2647F662}" presName="level2hierChild" presStyleCnt="0"/>
      <dgm:spPr/>
    </dgm:pt>
    <dgm:pt modelId="{C3164427-EAFF-4074-B904-2AD112772788}" type="pres">
      <dgm:prSet presAssocID="{D097DDD1-7384-43C1-ADA3-2CBF0BD59BE8}" presName="conn2-1" presStyleLbl="parChTrans1D2" presStyleIdx="0" presStyleCnt="2"/>
      <dgm:spPr/>
    </dgm:pt>
    <dgm:pt modelId="{D426FD9B-A0F7-4000-9B42-6CF13C9AB5A3}" type="pres">
      <dgm:prSet presAssocID="{D097DDD1-7384-43C1-ADA3-2CBF0BD59BE8}" presName="connTx" presStyleLbl="parChTrans1D2" presStyleIdx="0" presStyleCnt="2"/>
      <dgm:spPr/>
    </dgm:pt>
    <dgm:pt modelId="{93877E06-3DCB-41F3-95E3-1639D446E5CC}" type="pres">
      <dgm:prSet presAssocID="{D415BF7A-8381-459F-8637-57700D8F4454}" presName="root2" presStyleCnt="0"/>
      <dgm:spPr/>
    </dgm:pt>
    <dgm:pt modelId="{2B3B352C-6DB1-45C9-80D1-4CFFC54C4E29}" type="pres">
      <dgm:prSet presAssocID="{D415BF7A-8381-459F-8637-57700D8F4454}" presName="LevelTwoTextNode" presStyleLbl="node2" presStyleIdx="0" presStyleCnt="2">
        <dgm:presLayoutVars>
          <dgm:chPref val="3"/>
        </dgm:presLayoutVars>
      </dgm:prSet>
      <dgm:spPr/>
    </dgm:pt>
    <dgm:pt modelId="{861726C3-856F-4A97-804C-9EC3C4BB6A06}" type="pres">
      <dgm:prSet presAssocID="{D415BF7A-8381-459F-8637-57700D8F4454}" presName="level3hierChild" presStyleCnt="0"/>
      <dgm:spPr/>
    </dgm:pt>
    <dgm:pt modelId="{AE40CE72-D991-46A6-A3A2-F8FC87AFC1B9}" type="pres">
      <dgm:prSet presAssocID="{69530B87-0697-466B-8090-5C6528742707}" presName="conn2-1" presStyleLbl="parChTrans1D3" presStyleIdx="0" presStyleCnt="3"/>
      <dgm:spPr/>
    </dgm:pt>
    <dgm:pt modelId="{792A8D64-7F1E-4F6C-B72F-7A8E8C3D3E2F}" type="pres">
      <dgm:prSet presAssocID="{69530B87-0697-466B-8090-5C6528742707}" presName="connTx" presStyleLbl="parChTrans1D3" presStyleIdx="0" presStyleCnt="3"/>
      <dgm:spPr/>
    </dgm:pt>
    <dgm:pt modelId="{6CCC1908-E841-4DCF-AC72-46A2F7346399}" type="pres">
      <dgm:prSet presAssocID="{53FE6E88-604E-467A-980F-A3A7F0BD92C8}" presName="root2" presStyleCnt="0"/>
      <dgm:spPr/>
    </dgm:pt>
    <dgm:pt modelId="{F8F83C99-B0EC-4575-900E-6960881B7660}" type="pres">
      <dgm:prSet presAssocID="{53FE6E88-604E-467A-980F-A3A7F0BD92C8}" presName="LevelTwoTextNode" presStyleLbl="node3" presStyleIdx="0" presStyleCnt="3">
        <dgm:presLayoutVars>
          <dgm:chPref val="3"/>
        </dgm:presLayoutVars>
      </dgm:prSet>
      <dgm:spPr/>
    </dgm:pt>
    <dgm:pt modelId="{9DC2975A-0DDE-4AB9-B5F0-ED59FE37280B}" type="pres">
      <dgm:prSet presAssocID="{53FE6E88-604E-467A-980F-A3A7F0BD92C8}" presName="level3hierChild" presStyleCnt="0"/>
      <dgm:spPr/>
    </dgm:pt>
    <dgm:pt modelId="{2CBB7692-12EE-4B87-8F36-B6C7299605A0}" type="pres">
      <dgm:prSet presAssocID="{C2DF6FAD-7D13-4D66-84F6-97A02205A830}" presName="conn2-1" presStyleLbl="parChTrans1D3" presStyleIdx="1" presStyleCnt="3"/>
      <dgm:spPr/>
    </dgm:pt>
    <dgm:pt modelId="{548474E7-B496-4437-A800-4CB51232F3B5}" type="pres">
      <dgm:prSet presAssocID="{C2DF6FAD-7D13-4D66-84F6-97A02205A830}" presName="connTx" presStyleLbl="parChTrans1D3" presStyleIdx="1" presStyleCnt="3"/>
      <dgm:spPr/>
    </dgm:pt>
    <dgm:pt modelId="{BFC7270D-D117-4797-9E72-2AC65A7DC57E}" type="pres">
      <dgm:prSet presAssocID="{BD00081E-E54F-4DF9-B701-6717BD06B626}" presName="root2" presStyleCnt="0"/>
      <dgm:spPr/>
    </dgm:pt>
    <dgm:pt modelId="{1AEC70A2-1033-487E-876E-A35A04DD4532}" type="pres">
      <dgm:prSet presAssocID="{BD00081E-E54F-4DF9-B701-6717BD06B626}" presName="LevelTwoTextNode" presStyleLbl="node3" presStyleIdx="1" presStyleCnt="3">
        <dgm:presLayoutVars>
          <dgm:chPref val="3"/>
        </dgm:presLayoutVars>
      </dgm:prSet>
      <dgm:spPr/>
    </dgm:pt>
    <dgm:pt modelId="{595BABC7-9B80-4B37-9C5D-8A94DA8F9DE6}" type="pres">
      <dgm:prSet presAssocID="{BD00081E-E54F-4DF9-B701-6717BD06B626}" presName="level3hierChild" presStyleCnt="0"/>
      <dgm:spPr/>
    </dgm:pt>
    <dgm:pt modelId="{6111200B-9D0E-45F7-A70E-2DC3DDEBC1CD}" type="pres">
      <dgm:prSet presAssocID="{2C12C16A-6AD5-482A-ADA3-99F299C4D6F8}" presName="conn2-1" presStyleLbl="parChTrans1D2" presStyleIdx="1" presStyleCnt="2"/>
      <dgm:spPr/>
    </dgm:pt>
    <dgm:pt modelId="{CE152D66-BB90-4263-8639-91FF3E770A18}" type="pres">
      <dgm:prSet presAssocID="{2C12C16A-6AD5-482A-ADA3-99F299C4D6F8}" presName="connTx" presStyleLbl="parChTrans1D2" presStyleIdx="1" presStyleCnt="2"/>
      <dgm:spPr/>
    </dgm:pt>
    <dgm:pt modelId="{CC12B219-8112-4230-8E61-60B25872694A}" type="pres">
      <dgm:prSet presAssocID="{91F2F303-F21E-4CEA-AB95-B4708E523D17}" presName="root2" presStyleCnt="0"/>
      <dgm:spPr/>
    </dgm:pt>
    <dgm:pt modelId="{63030F20-3CD6-4E49-B923-5675D9D0DF47}" type="pres">
      <dgm:prSet presAssocID="{91F2F303-F21E-4CEA-AB95-B4708E523D17}" presName="LevelTwoTextNode" presStyleLbl="node2" presStyleIdx="1" presStyleCnt="2">
        <dgm:presLayoutVars>
          <dgm:chPref val="3"/>
        </dgm:presLayoutVars>
      </dgm:prSet>
      <dgm:spPr/>
    </dgm:pt>
    <dgm:pt modelId="{05925278-510A-4965-AD60-91F67789EE1E}" type="pres">
      <dgm:prSet presAssocID="{91F2F303-F21E-4CEA-AB95-B4708E523D17}" presName="level3hierChild" presStyleCnt="0"/>
      <dgm:spPr/>
    </dgm:pt>
    <dgm:pt modelId="{115E6DD9-34A4-47EB-83BB-E8B88A3044D0}" type="pres">
      <dgm:prSet presAssocID="{45454778-49E2-4DAB-B528-7214F285628C}" presName="conn2-1" presStyleLbl="parChTrans1D3" presStyleIdx="2" presStyleCnt="3"/>
      <dgm:spPr/>
    </dgm:pt>
    <dgm:pt modelId="{F943F952-3190-49C3-B87B-973B2CC04BF2}" type="pres">
      <dgm:prSet presAssocID="{45454778-49E2-4DAB-B528-7214F285628C}" presName="connTx" presStyleLbl="parChTrans1D3" presStyleIdx="2" presStyleCnt="3"/>
      <dgm:spPr/>
    </dgm:pt>
    <dgm:pt modelId="{C764C9DF-4D39-4730-879B-C0F3D6D8D277}" type="pres">
      <dgm:prSet presAssocID="{F4604FCF-E755-4345-8666-75C34EE4F93A}" presName="root2" presStyleCnt="0"/>
      <dgm:spPr/>
    </dgm:pt>
    <dgm:pt modelId="{13F68431-D71F-4472-9CD2-C84F040A1D7B}" type="pres">
      <dgm:prSet presAssocID="{F4604FCF-E755-4345-8666-75C34EE4F93A}" presName="LevelTwoTextNode" presStyleLbl="node3" presStyleIdx="2" presStyleCnt="3">
        <dgm:presLayoutVars>
          <dgm:chPref val="3"/>
        </dgm:presLayoutVars>
      </dgm:prSet>
      <dgm:spPr/>
    </dgm:pt>
    <dgm:pt modelId="{69956227-102F-43B8-89ED-9F0A34CAD2BA}" type="pres">
      <dgm:prSet presAssocID="{F4604FCF-E755-4345-8666-75C34EE4F93A}" presName="level3hierChild" presStyleCnt="0"/>
      <dgm:spPr/>
    </dgm:pt>
  </dgm:ptLst>
  <dgm:cxnLst>
    <dgm:cxn modelId="{0BBB5E11-CAC8-474C-9542-878989361713}" type="presOf" srcId="{69530B87-0697-466B-8090-5C6528742707}" destId="{792A8D64-7F1E-4F6C-B72F-7A8E8C3D3E2F}" srcOrd="1" destOrd="0" presId="urn:microsoft.com/office/officeart/2005/8/layout/hierarchy2"/>
    <dgm:cxn modelId="{F3DEEC16-7906-438A-A0B7-C1378B2F7115}" srcId="{1C1C6D97-13CF-4CF3-8C53-992003F70EB3}" destId="{246B3E43-2879-4751-9F1B-8C7F2647F662}" srcOrd="0" destOrd="0" parTransId="{823927F2-A357-446C-90B4-ED78186EF379}" sibTransId="{FF4FAF7D-47C3-4523-A328-A733E020D67A}"/>
    <dgm:cxn modelId="{2993811B-7420-4FE0-8DBD-869CE00F6459}" srcId="{D415BF7A-8381-459F-8637-57700D8F4454}" destId="{53FE6E88-604E-467A-980F-A3A7F0BD92C8}" srcOrd="0" destOrd="0" parTransId="{69530B87-0697-466B-8090-5C6528742707}" sibTransId="{EEBB6391-64BF-4F3E-BAF4-D491BFAA1C05}"/>
    <dgm:cxn modelId="{51A0CD1E-9311-4F38-9C8B-0E489FF07BE4}" type="presOf" srcId="{C2DF6FAD-7D13-4D66-84F6-97A02205A830}" destId="{2CBB7692-12EE-4B87-8F36-B6C7299605A0}" srcOrd="0" destOrd="0" presId="urn:microsoft.com/office/officeart/2005/8/layout/hierarchy2"/>
    <dgm:cxn modelId="{C4173427-E977-4E5D-9F77-FA6FEEB7EEAF}" srcId="{91F2F303-F21E-4CEA-AB95-B4708E523D17}" destId="{F4604FCF-E755-4345-8666-75C34EE4F93A}" srcOrd="0" destOrd="0" parTransId="{45454778-49E2-4DAB-B528-7214F285628C}" sibTransId="{236292EB-E4A8-4524-8A48-A2BBF4D1D012}"/>
    <dgm:cxn modelId="{0BFC792F-763D-4BCC-8580-308A37E8BA4D}" srcId="{246B3E43-2879-4751-9F1B-8C7F2647F662}" destId="{D415BF7A-8381-459F-8637-57700D8F4454}" srcOrd="0" destOrd="0" parTransId="{D097DDD1-7384-43C1-ADA3-2CBF0BD59BE8}" sibTransId="{25656284-AA87-4B1D-A098-D9D9425C1419}"/>
    <dgm:cxn modelId="{DF9B0C39-8948-4024-8697-86D67CB79EF8}" type="presOf" srcId="{D415BF7A-8381-459F-8637-57700D8F4454}" destId="{2B3B352C-6DB1-45C9-80D1-4CFFC54C4E29}" srcOrd="0" destOrd="0" presId="urn:microsoft.com/office/officeart/2005/8/layout/hierarchy2"/>
    <dgm:cxn modelId="{72EB713E-BEDF-45AB-9F21-55B153F9FF22}" srcId="{D415BF7A-8381-459F-8637-57700D8F4454}" destId="{BD00081E-E54F-4DF9-B701-6717BD06B626}" srcOrd="1" destOrd="0" parTransId="{C2DF6FAD-7D13-4D66-84F6-97A02205A830}" sibTransId="{52A886B9-005E-4582-A3D1-D7C99EF6F1B0}"/>
    <dgm:cxn modelId="{E0DB9140-C1E2-40E4-9B91-F4B310A22089}" type="presOf" srcId="{2C12C16A-6AD5-482A-ADA3-99F299C4D6F8}" destId="{CE152D66-BB90-4263-8639-91FF3E770A18}" srcOrd="1" destOrd="0" presId="urn:microsoft.com/office/officeart/2005/8/layout/hierarchy2"/>
    <dgm:cxn modelId="{D907BD64-C142-4E2E-97F9-4F393694228C}" type="presOf" srcId="{F4604FCF-E755-4345-8666-75C34EE4F93A}" destId="{13F68431-D71F-4472-9CD2-C84F040A1D7B}" srcOrd="0" destOrd="0" presId="urn:microsoft.com/office/officeart/2005/8/layout/hierarchy2"/>
    <dgm:cxn modelId="{AFD3864C-C6CE-4956-8733-646CF5F6086B}" srcId="{246B3E43-2879-4751-9F1B-8C7F2647F662}" destId="{91F2F303-F21E-4CEA-AB95-B4708E523D17}" srcOrd="1" destOrd="0" parTransId="{2C12C16A-6AD5-482A-ADA3-99F299C4D6F8}" sibTransId="{FCE2D87E-EE86-4287-BD48-9F2D038E3093}"/>
    <dgm:cxn modelId="{3F504E82-6C7C-4A1D-A64E-D97C0480B38C}" type="presOf" srcId="{D097DDD1-7384-43C1-ADA3-2CBF0BD59BE8}" destId="{D426FD9B-A0F7-4000-9B42-6CF13C9AB5A3}" srcOrd="1" destOrd="0" presId="urn:microsoft.com/office/officeart/2005/8/layout/hierarchy2"/>
    <dgm:cxn modelId="{92364DA3-A68F-4F5B-AE0B-8126E7042AF2}" type="presOf" srcId="{246B3E43-2879-4751-9F1B-8C7F2647F662}" destId="{97303D26-CB0C-45F9-A9F3-0C3C2EEF575F}" srcOrd="0" destOrd="0" presId="urn:microsoft.com/office/officeart/2005/8/layout/hierarchy2"/>
    <dgm:cxn modelId="{916F43AD-F8B0-4434-AEBA-F5F5BC20E58F}" type="presOf" srcId="{91F2F303-F21E-4CEA-AB95-B4708E523D17}" destId="{63030F20-3CD6-4E49-B923-5675D9D0DF47}" srcOrd="0" destOrd="0" presId="urn:microsoft.com/office/officeart/2005/8/layout/hierarchy2"/>
    <dgm:cxn modelId="{6AEBA1AD-210A-4B62-BF3A-16729B507B90}" type="presOf" srcId="{2C12C16A-6AD5-482A-ADA3-99F299C4D6F8}" destId="{6111200B-9D0E-45F7-A70E-2DC3DDEBC1CD}" srcOrd="0" destOrd="0" presId="urn:microsoft.com/office/officeart/2005/8/layout/hierarchy2"/>
    <dgm:cxn modelId="{53E8F2AF-0257-497D-97E1-1E9FC81AFFAD}" type="presOf" srcId="{69530B87-0697-466B-8090-5C6528742707}" destId="{AE40CE72-D991-46A6-A3A2-F8FC87AFC1B9}" srcOrd="0" destOrd="0" presId="urn:microsoft.com/office/officeart/2005/8/layout/hierarchy2"/>
    <dgm:cxn modelId="{9DDDD7C3-8F08-45DB-A74C-5C6E68C4C56C}" type="presOf" srcId="{1C1C6D97-13CF-4CF3-8C53-992003F70EB3}" destId="{F4058FF9-CBE8-41FA-9A67-1DD57DF4919B}" srcOrd="0" destOrd="0" presId="urn:microsoft.com/office/officeart/2005/8/layout/hierarchy2"/>
    <dgm:cxn modelId="{6C56CBC9-C579-4CAE-8314-D088547FE65D}" type="presOf" srcId="{BD00081E-E54F-4DF9-B701-6717BD06B626}" destId="{1AEC70A2-1033-487E-876E-A35A04DD4532}" srcOrd="0" destOrd="0" presId="urn:microsoft.com/office/officeart/2005/8/layout/hierarchy2"/>
    <dgm:cxn modelId="{347FB0CF-9F6D-4CE4-A244-FC0D587CF064}" type="presOf" srcId="{C2DF6FAD-7D13-4D66-84F6-97A02205A830}" destId="{548474E7-B496-4437-A800-4CB51232F3B5}" srcOrd="1" destOrd="0" presId="urn:microsoft.com/office/officeart/2005/8/layout/hierarchy2"/>
    <dgm:cxn modelId="{D50019DF-0A0A-41A3-BB82-49A51D89208D}" type="presOf" srcId="{45454778-49E2-4DAB-B528-7214F285628C}" destId="{115E6DD9-34A4-47EB-83BB-E8B88A3044D0}" srcOrd="0" destOrd="0" presId="urn:microsoft.com/office/officeart/2005/8/layout/hierarchy2"/>
    <dgm:cxn modelId="{F86DC0EA-0DEA-48E3-BF30-FDBA187DFD40}" type="presOf" srcId="{45454778-49E2-4DAB-B528-7214F285628C}" destId="{F943F952-3190-49C3-B87B-973B2CC04BF2}" srcOrd="1" destOrd="0" presId="urn:microsoft.com/office/officeart/2005/8/layout/hierarchy2"/>
    <dgm:cxn modelId="{FF8D31F2-4D83-47ED-820D-06677ED3829A}" type="presOf" srcId="{53FE6E88-604E-467A-980F-A3A7F0BD92C8}" destId="{F8F83C99-B0EC-4575-900E-6960881B7660}" srcOrd="0" destOrd="0" presId="urn:microsoft.com/office/officeart/2005/8/layout/hierarchy2"/>
    <dgm:cxn modelId="{775531F6-A424-44E5-BE2A-0A562397F13B}" type="presOf" srcId="{D097DDD1-7384-43C1-ADA3-2CBF0BD59BE8}" destId="{C3164427-EAFF-4074-B904-2AD112772788}" srcOrd="0" destOrd="0" presId="urn:microsoft.com/office/officeart/2005/8/layout/hierarchy2"/>
    <dgm:cxn modelId="{DBEA4FCF-4B67-4C87-9E7F-D8753DD1AF69}" type="presParOf" srcId="{F4058FF9-CBE8-41FA-9A67-1DD57DF4919B}" destId="{2CAD75CD-3CF2-42A6-959D-58F0941087F5}" srcOrd="0" destOrd="0" presId="urn:microsoft.com/office/officeart/2005/8/layout/hierarchy2"/>
    <dgm:cxn modelId="{09360F83-68EE-4FD8-B655-2D6EB26DED50}" type="presParOf" srcId="{2CAD75CD-3CF2-42A6-959D-58F0941087F5}" destId="{97303D26-CB0C-45F9-A9F3-0C3C2EEF575F}" srcOrd="0" destOrd="0" presId="urn:microsoft.com/office/officeart/2005/8/layout/hierarchy2"/>
    <dgm:cxn modelId="{12656853-69D1-4E3E-92E3-992E1A0C6BC0}" type="presParOf" srcId="{2CAD75CD-3CF2-42A6-959D-58F0941087F5}" destId="{86C5E4CE-D1A4-4B01-B591-E421A89FE1CB}" srcOrd="1" destOrd="0" presId="urn:microsoft.com/office/officeart/2005/8/layout/hierarchy2"/>
    <dgm:cxn modelId="{64626314-176B-4794-9741-684C3D1EF124}" type="presParOf" srcId="{86C5E4CE-D1A4-4B01-B591-E421A89FE1CB}" destId="{C3164427-EAFF-4074-B904-2AD112772788}" srcOrd="0" destOrd="0" presId="urn:microsoft.com/office/officeart/2005/8/layout/hierarchy2"/>
    <dgm:cxn modelId="{A1AF737E-5264-48EB-955D-BA1F99FD4BF3}" type="presParOf" srcId="{C3164427-EAFF-4074-B904-2AD112772788}" destId="{D426FD9B-A0F7-4000-9B42-6CF13C9AB5A3}" srcOrd="0" destOrd="0" presId="urn:microsoft.com/office/officeart/2005/8/layout/hierarchy2"/>
    <dgm:cxn modelId="{37E5CCD3-547B-45C4-A006-41558AE81F9E}" type="presParOf" srcId="{86C5E4CE-D1A4-4B01-B591-E421A89FE1CB}" destId="{93877E06-3DCB-41F3-95E3-1639D446E5CC}" srcOrd="1" destOrd="0" presId="urn:microsoft.com/office/officeart/2005/8/layout/hierarchy2"/>
    <dgm:cxn modelId="{83787FBE-93E9-4B46-9597-FBE261028145}" type="presParOf" srcId="{93877E06-3DCB-41F3-95E3-1639D446E5CC}" destId="{2B3B352C-6DB1-45C9-80D1-4CFFC54C4E29}" srcOrd="0" destOrd="0" presId="urn:microsoft.com/office/officeart/2005/8/layout/hierarchy2"/>
    <dgm:cxn modelId="{7D165943-B3EC-4AFC-894A-AA93B98FD42D}" type="presParOf" srcId="{93877E06-3DCB-41F3-95E3-1639D446E5CC}" destId="{861726C3-856F-4A97-804C-9EC3C4BB6A06}" srcOrd="1" destOrd="0" presId="urn:microsoft.com/office/officeart/2005/8/layout/hierarchy2"/>
    <dgm:cxn modelId="{414A7CFF-F13F-4E65-862A-4B34BA67A5D1}" type="presParOf" srcId="{861726C3-856F-4A97-804C-9EC3C4BB6A06}" destId="{AE40CE72-D991-46A6-A3A2-F8FC87AFC1B9}" srcOrd="0" destOrd="0" presId="urn:microsoft.com/office/officeart/2005/8/layout/hierarchy2"/>
    <dgm:cxn modelId="{11EF3047-CFD3-403E-A162-FEB42217DA66}" type="presParOf" srcId="{AE40CE72-D991-46A6-A3A2-F8FC87AFC1B9}" destId="{792A8D64-7F1E-4F6C-B72F-7A8E8C3D3E2F}" srcOrd="0" destOrd="0" presId="urn:microsoft.com/office/officeart/2005/8/layout/hierarchy2"/>
    <dgm:cxn modelId="{8CE03550-4882-46B2-9E76-A23D6C962746}" type="presParOf" srcId="{861726C3-856F-4A97-804C-9EC3C4BB6A06}" destId="{6CCC1908-E841-4DCF-AC72-46A2F7346399}" srcOrd="1" destOrd="0" presId="urn:microsoft.com/office/officeart/2005/8/layout/hierarchy2"/>
    <dgm:cxn modelId="{66E30D6A-ED90-4F6E-9E1B-D087FBFE67D5}" type="presParOf" srcId="{6CCC1908-E841-4DCF-AC72-46A2F7346399}" destId="{F8F83C99-B0EC-4575-900E-6960881B7660}" srcOrd="0" destOrd="0" presId="urn:microsoft.com/office/officeart/2005/8/layout/hierarchy2"/>
    <dgm:cxn modelId="{C4D00BB5-1E7C-46E1-9CFC-1E40BC2473CC}" type="presParOf" srcId="{6CCC1908-E841-4DCF-AC72-46A2F7346399}" destId="{9DC2975A-0DDE-4AB9-B5F0-ED59FE37280B}" srcOrd="1" destOrd="0" presId="urn:microsoft.com/office/officeart/2005/8/layout/hierarchy2"/>
    <dgm:cxn modelId="{6BD2A45D-CE41-44E2-937C-C832031EE5A9}" type="presParOf" srcId="{861726C3-856F-4A97-804C-9EC3C4BB6A06}" destId="{2CBB7692-12EE-4B87-8F36-B6C7299605A0}" srcOrd="2" destOrd="0" presId="urn:microsoft.com/office/officeart/2005/8/layout/hierarchy2"/>
    <dgm:cxn modelId="{EC512114-A24B-4E64-B287-47205FC478EC}" type="presParOf" srcId="{2CBB7692-12EE-4B87-8F36-B6C7299605A0}" destId="{548474E7-B496-4437-A800-4CB51232F3B5}" srcOrd="0" destOrd="0" presId="urn:microsoft.com/office/officeart/2005/8/layout/hierarchy2"/>
    <dgm:cxn modelId="{FE636F2C-F9B6-4668-842B-C9AE919FEF66}" type="presParOf" srcId="{861726C3-856F-4A97-804C-9EC3C4BB6A06}" destId="{BFC7270D-D117-4797-9E72-2AC65A7DC57E}" srcOrd="3" destOrd="0" presId="urn:microsoft.com/office/officeart/2005/8/layout/hierarchy2"/>
    <dgm:cxn modelId="{11C387E5-2F56-4F4E-8422-8792D1FA97B9}" type="presParOf" srcId="{BFC7270D-D117-4797-9E72-2AC65A7DC57E}" destId="{1AEC70A2-1033-487E-876E-A35A04DD4532}" srcOrd="0" destOrd="0" presId="urn:microsoft.com/office/officeart/2005/8/layout/hierarchy2"/>
    <dgm:cxn modelId="{2677AD0B-7001-47DE-82CC-9D2ADB27C149}" type="presParOf" srcId="{BFC7270D-D117-4797-9E72-2AC65A7DC57E}" destId="{595BABC7-9B80-4B37-9C5D-8A94DA8F9DE6}" srcOrd="1" destOrd="0" presId="urn:microsoft.com/office/officeart/2005/8/layout/hierarchy2"/>
    <dgm:cxn modelId="{2C369F1B-9235-4A7D-9972-6CA3BDBFCDF6}" type="presParOf" srcId="{86C5E4CE-D1A4-4B01-B591-E421A89FE1CB}" destId="{6111200B-9D0E-45F7-A70E-2DC3DDEBC1CD}" srcOrd="2" destOrd="0" presId="urn:microsoft.com/office/officeart/2005/8/layout/hierarchy2"/>
    <dgm:cxn modelId="{7844FD4B-EDDF-4F37-A8D4-A3DFC8479523}" type="presParOf" srcId="{6111200B-9D0E-45F7-A70E-2DC3DDEBC1CD}" destId="{CE152D66-BB90-4263-8639-91FF3E770A18}" srcOrd="0" destOrd="0" presId="urn:microsoft.com/office/officeart/2005/8/layout/hierarchy2"/>
    <dgm:cxn modelId="{DEACCB7C-1DDE-4455-BA1C-0D6A5E59976D}" type="presParOf" srcId="{86C5E4CE-D1A4-4B01-B591-E421A89FE1CB}" destId="{CC12B219-8112-4230-8E61-60B25872694A}" srcOrd="3" destOrd="0" presId="urn:microsoft.com/office/officeart/2005/8/layout/hierarchy2"/>
    <dgm:cxn modelId="{5BCF50CC-8156-4283-A503-9649F961295D}" type="presParOf" srcId="{CC12B219-8112-4230-8E61-60B25872694A}" destId="{63030F20-3CD6-4E49-B923-5675D9D0DF47}" srcOrd="0" destOrd="0" presId="urn:microsoft.com/office/officeart/2005/8/layout/hierarchy2"/>
    <dgm:cxn modelId="{042F5E98-409E-4525-9087-32523EDE6FBA}" type="presParOf" srcId="{CC12B219-8112-4230-8E61-60B25872694A}" destId="{05925278-510A-4965-AD60-91F67789EE1E}" srcOrd="1" destOrd="0" presId="urn:microsoft.com/office/officeart/2005/8/layout/hierarchy2"/>
    <dgm:cxn modelId="{3315FAB6-BA87-4C59-AE4B-E3C6FF24DEB4}" type="presParOf" srcId="{05925278-510A-4965-AD60-91F67789EE1E}" destId="{115E6DD9-34A4-47EB-83BB-E8B88A3044D0}" srcOrd="0" destOrd="0" presId="urn:microsoft.com/office/officeart/2005/8/layout/hierarchy2"/>
    <dgm:cxn modelId="{B473B497-0C3A-42BC-B8AF-B12525174284}" type="presParOf" srcId="{115E6DD9-34A4-47EB-83BB-E8B88A3044D0}" destId="{F943F952-3190-49C3-B87B-973B2CC04BF2}" srcOrd="0" destOrd="0" presId="urn:microsoft.com/office/officeart/2005/8/layout/hierarchy2"/>
    <dgm:cxn modelId="{D2DFA13D-DA79-497B-B3A2-D2B90EBA88C3}" type="presParOf" srcId="{05925278-510A-4965-AD60-91F67789EE1E}" destId="{C764C9DF-4D39-4730-879B-C0F3D6D8D277}" srcOrd="1" destOrd="0" presId="urn:microsoft.com/office/officeart/2005/8/layout/hierarchy2"/>
    <dgm:cxn modelId="{5F1F02EC-9639-42AE-BE27-C449E4136DDB}" type="presParOf" srcId="{C764C9DF-4D39-4730-879B-C0F3D6D8D277}" destId="{13F68431-D71F-4472-9CD2-C84F040A1D7B}" srcOrd="0" destOrd="0" presId="urn:microsoft.com/office/officeart/2005/8/layout/hierarchy2"/>
    <dgm:cxn modelId="{FFE06422-9265-4F68-BD95-F937C51E11CB}" type="presParOf" srcId="{C764C9DF-4D39-4730-879B-C0F3D6D8D277}" destId="{69956227-102F-43B8-89ED-9F0A34CAD2B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C1C6D97-13CF-4CF3-8C53-992003F70EB3}" type="doc">
      <dgm:prSet loTypeId="urn:microsoft.com/office/officeart/2005/8/layout/hierarchy2" loCatId="hierarchy" qsTypeId="urn:microsoft.com/office/officeart/2005/8/quickstyle/simple1" qsCatId="simple" csTypeId="urn:microsoft.com/office/officeart/2005/8/colors/colorful2" csCatId="colorful" phldr="0"/>
      <dgm:spPr/>
      <dgm:t>
        <a:bodyPr/>
        <a:lstStyle/>
        <a:p>
          <a:endParaRPr lang="en-PK"/>
        </a:p>
      </dgm:t>
    </dgm:pt>
    <dgm:pt modelId="{246B3E43-2879-4751-9F1B-8C7F2647F662}">
      <dgm:prSet phldrT="[Text]" phldr="1"/>
      <dgm:spPr/>
      <dgm:t>
        <a:bodyPr/>
        <a:lstStyle/>
        <a:p>
          <a:endParaRPr lang="en-PK"/>
        </a:p>
      </dgm:t>
    </dgm:pt>
    <dgm:pt modelId="{823927F2-A357-446C-90B4-ED78186EF379}" type="parTrans" cxnId="{F3DEEC16-7906-438A-A0B7-C1378B2F7115}">
      <dgm:prSet/>
      <dgm:spPr/>
      <dgm:t>
        <a:bodyPr/>
        <a:lstStyle/>
        <a:p>
          <a:endParaRPr lang="en-PK"/>
        </a:p>
      </dgm:t>
    </dgm:pt>
    <dgm:pt modelId="{FF4FAF7D-47C3-4523-A328-A733E020D67A}" type="sibTrans" cxnId="{F3DEEC16-7906-438A-A0B7-C1378B2F7115}">
      <dgm:prSet/>
      <dgm:spPr/>
      <dgm:t>
        <a:bodyPr/>
        <a:lstStyle/>
        <a:p>
          <a:endParaRPr lang="en-PK"/>
        </a:p>
      </dgm:t>
    </dgm:pt>
    <dgm:pt modelId="{D415BF7A-8381-459F-8637-57700D8F4454}">
      <dgm:prSet phldrT="[Text]" phldr="1"/>
      <dgm:spPr/>
      <dgm:t>
        <a:bodyPr/>
        <a:lstStyle/>
        <a:p>
          <a:endParaRPr lang="en-PK"/>
        </a:p>
      </dgm:t>
    </dgm:pt>
    <dgm:pt modelId="{D097DDD1-7384-43C1-ADA3-2CBF0BD59BE8}" type="parTrans" cxnId="{0BFC792F-763D-4BCC-8580-308A37E8BA4D}">
      <dgm:prSet/>
      <dgm:spPr/>
      <dgm:t>
        <a:bodyPr/>
        <a:lstStyle/>
        <a:p>
          <a:endParaRPr lang="en-PK"/>
        </a:p>
      </dgm:t>
    </dgm:pt>
    <dgm:pt modelId="{25656284-AA87-4B1D-A098-D9D9425C1419}" type="sibTrans" cxnId="{0BFC792F-763D-4BCC-8580-308A37E8BA4D}">
      <dgm:prSet/>
      <dgm:spPr/>
      <dgm:t>
        <a:bodyPr/>
        <a:lstStyle/>
        <a:p>
          <a:endParaRPr lang="en-PK"/>
        </a:p>
      </dgm:t>
    </dgm:pt>
    <dgm:pt modelId="{53FE6E88-604E-467A-980F-A3A7F0BD92C8}">
      <dgm:prSet phldrT="[Text]" phldr="1"/>
      <dgm:spPr/>
      <dgm:t>
        <a:bodyPr/>
        <a:lstStyle/>
        <a:p>
          <a:endParaRPr lang="en-PK"/>
        </a:p>
      </dgm:t>
    </dgm:pt>
    <dgm:pt modelId="{69530B87-0697-466B-8090-5C6528742707}" type="parTrans" cxnId="{2993811B-7420-4FE0-8DBD-869CE00F6459}">
      <dgm:prSet/>
      <dgm:spPr/>
      <dgm:t>
        <a:bodyPr/>
        <a:lstStyle/>
        <a:p>
          <a:endParaRPr lang="en-PK"/>
        </a:p>
      </dgm:t>
    </dgm:pt>
    <dgm:pt modelId="{EEBB6391-64BF-4F3E-BAF4-D491BFAA1C05}" type="sibTrans" cxnId="{2993811B-7420-4FE0-8DBD-869CE00F6459}">
      <dgm:prSet/>
      <dgm:spPr/>
      <dgm:t>
        <a:bodyPr/>
        <a:lstStyle/>
        <a:p>
          <a:endParaRPr lang="en-PK"/>
        </a:p>
      </dgm:t>
    </dgm:pt>
    <dgm:pt modelId="{BD00081E-E54F-4DF9-B701-6717BD06B626}">
      <dgm:prSet phldrT="[Text]" phldr="1"/>
      <dgm:spPr/>
      <dgm:t>
        <a:bodyPr/>
        <a:lstStyle/>
        <a:p>
          <a:endParaRPr lang="en-PK"/>
        </a:p>
      </dgm:t>
    </dgm:pt>
    <dgm:pt modelId="{C2DF6FAD-7D13-4D66-84F6-97A02205A830}" type="parTrans" cxnId="{72EB713E-BEDF-45AB-9F21-55B153F9FF22}">
      <dgm:prSet/>
      <dgm:spPr/>
      <dgm:t>
        <a:bodyPr/>
        <a:lstStyle/>
        <a:p>
          <a:endParaRPr lang="en-PK"/>
        </a:p>
      </dgm:t>
    </dgm:pt>
    <dgm:pt modelId="{52A886B9-005E-4582-A3D1-D7C99EF6F1B0}" type="sibTrans" cxnId="{72EB713E-BEDF-45AB-9F21-55B153F9FF22}">
      <dgm:prSet/>
      <dgm:spPr/>
      <dgm:t>
        <a:bodyPr/>
        <a:lstStyle/>
        <a:p>
          <a:endParaRPr lang="en-PK"/>
        </a:p>
      </dgm:t>
    </dgm:pt>
    <dgm:pt modelId="{91F2F303-F21E-4CEA-AB95-B4708E523D17}">
      <dgm:prSet phldrT="[Text]" phldr="1"/>
      <dgm:spPr/>
      <dgm:t>
        <a:bodyPr/>
        <a:lstStyle/>
        <a:p>
          <a:endParaRPr lang="en-PK"/>
        </a:p>
      </dgm:t>
    </dgm:pt>
    <dgm:pt modelId="{2C12C16A-6AD5-482A-ADA3-99F299C4D6F8}" type="parTrans" cxnId="{AFD3864C-C6CE-4956-8733-646CF5F6086B}">
      <dgm:prSet/>
      <dgm:spPr/>
      <dgm:t>
        <a:bodyPr/>
        <a:lstStyle/>
        <a:p>
          <a:endParaRPr lang="en-PK"/>
        </a:p>
      </dgm:t>
    </dgm:pt>
    <dgm:pt modelId="{FCE2D87E-EE86-4287-BD48-9F2D038E3093}" type="sibTrans" cxnId="{AFD3864C-C6CE-4956-8733-646CF5F6086B}">
      <dgm:prSet/>
      <dgm:spPr/>
      <dgm:t>
        <a:bodyPr/>
        <a:lstStyle/>
        <a:p>
          <a:endParaRPr lang="en-PK"/>
        </a:p>
      </dgm:t>
    </dgm:pt>
    <dgm:pt modelId="{F4604FCF-E755-4345-8666-75C34EE4F93A}">
      <dgm:prSet phldrT="[Text]" phldr="1"/>
      <dgm:spPr/>
      <dgm:t>
        <a:bodyPr/>
        <a:lstStyle/>
        <a:p>
          <a:endParaRPr lang="en-PK"/>
        </a:p>
      </dgm:t>
    </dgm:pt>
    <dgm:pt modelId="{45454778-49E2-4DAB-B528-7214F285628C}" type="parTrans" cxnId="{C4173427-E977-4E5D-9F77-FA6FEEB7EEAF}">
      <dgm:prSet/>
      <dgm:spPr/>
      <dgm:t>
        <a:bodyPr/>
        <a:lstStyle/>
        <a:p>
          <a:endParaRPr lang="en-PK"/>
        </a:p>
      </dgm:t>
    </dgm:pt>
    <dgm:pt modelId="{236292EB-E4A8-4524-8A48-A2BBF4D1D012}" type="sibTrans" cxnId="{C4173427-E977-4E5D-9F77-FA6FEEB7EEAF}">
      <dgm:prSet/>
      <dgm:spPr/>
      <dgm:t>
        <a:bodyPr/>
        <a:lstStyle/>
        <a:p>
          <a:endParaRPr lang="en-PK"/>
        </a:p>
      </dgm:t>
    </dgm:pt>
    <dgm:pt modelId="{F4058FF9-CBE8-41FA-9A67-1DD57DF4919B}" type="pres">
      <dgm:prSet presAssocID="{1C1C6D97-13CF-4CF3-8C53-992003F70EB3}" presName="diagram" presStyleCnt="0">
        <dgm:presLayoutVars>
          <dgm:chPref val="1"/>
          <dgm:dir/>
          <dgm:animOne val="branch"/>
          <dgm:animLvl val="lvl"/>
          <dgm:resizeHandles val="exact"/>
        </dgm:presLayoutVars>
      </dgm:prSet>
      <dgm:spPr/>
    </dgm:pt>
    <dgm:pt modelId="{2CAD75CD-3CF2-42A6-959D-58F0941087F5}" type="pres">
      <dgm:prSet presAssocID="{246B3E43-2879-4751-9F1B-8C7F2647F662}" presName="root1" presStyleCnt="0"/>
      <dgm:spPr/>
    </dgm:pt>
    <dgm:pt modelId="{97303D26-CB0C-45F9-A9F3-0C3C2EEF575F}" type="pres">
      <dgm:prSet presAssocID="{246B3E43-2879-4751-9F1B-8C7F2647F662}" presName="LevelOneTextNode" presStyleLbl="node0" presStyleIdx="0" presStyleCnt="1">
        <dgm:presLayoutVars>
          <dgm:chPref val="3"/>
        </dgm:presLayoutVars>
      </dgm:prSet>
      <dgm:spPr/>
    </dgm:pt>
    <dgm:pt modelId="{86C5E4CE-D1A4-4B01-B591-E421A89FE1CB}" type="pres">
      <dgm:prSet presAssocID="{246B3E43-2879-4751-9F1B-8C7F2647F662}" presName="level2hierChild" presStyleCnt="0"/>
      <dgm:spPr/>
    </dgm:pt>
    <dgm:pt modelId="{C3164427-EAFF-4074-B904-2AD112772788}" type="pres">
      <dgm:prSet presAssocID="{D097DDD1-7384-43C1-ADA3-2CBF0BD59BE8}" presName="conn2-1" presStyleLbl="parChTrans1D2" presStyleIdx="0" presStyleCnt="2"/>
      <dgm:spPr/>
    </dgm:pt>
    <dgm:pt modelId="{D426FD9B-A0F7-4000-9B42-6CF13C9AB5A3}" type="pres">
      <dgm:prSet presAssocID="{D097DDD1-7384-43C1-ADA3-2CBF0BD59BE8}" presName="connTx" presStyleLbl="parChTrans1D2" presStyleIdx="0" presStyleCnt="2"/>
      <dgm:spPr/>
    </dgm:pt>
    <dgm:pt modelId="{93877E06-3DCB-41F3-95E3-1639D446E5CC}" type="pres">
      <dgm:prSet presAssocID="{D415BF7A-8381-459F-8637-57700D8F4454}" presName="root2" presStyleCnt="0"/>
      <dgm:spPr/>
    </dgm:pt>
    <dgm:pt modelId="{2B3B352C-6DB1-45C9-80D1-4CFFC54C4E29}" type="pres">
      <dgm:prSet presAssocID="{D415BF7A-8381-459F-8637-57700D8F4454}" presName="LevelTwoTextNode" presStyleLbl="node2" presStyleIdx="0" presStyleCnt="2">
        <dgm:presLayoutVars>
          <dgm:chPref val="3"/>
        </dgm:presLayoutVars>
      </dgm:prSet>
      <dgm:spPr/>
    </dgm:pt>
    <dgm:pt modelId="{861726C3-856F-4A97-804C-9EC3C4BB6A06}" type="pres">
      <dgm:prSet presAssocID="{D415BF7A-8381-459F-8637-57700D8F4454}" presName="level3hierChild" presStyleCnt="0"/>
      <dgm:spPr/>
    </dgm:pt>
    <dgm:pt modelId="{AE40CE72-D991-46A6-A3A2-F8FC87AFC1B9}" type="pres">
      <dgm:prSet presAssocID="{69530B87-0697-466B-8090-5C6528742707}" presName="conn2-1" presStyleLbl="parChTrans1D3" presStyleIdx="0" presStyleCnt="3"/>
      <dgm:spPr/>
    </dgm:pt>
    <dgm:pt modelId="{792A8D64-7F1E-4F6C-B72F-7A8E8C3D3E2F}" type="pres">
      <dgm:prSet presAssocID="{69530B87-0697-466B-8090-5C6528742707}" presName="connTx" presStyleLbl="parChTrans1D3" presStyleIdx="0" presStyleCnt="3"/>
      <dgm:spPr/>
    </dgm:pt>
    <dgm:pt modelId="{6CCC1908-E841-4DCF-AC72-46A2F7346399}" type="pres">
      <dgm:prSet presAssocID="{53FE6E88-604E-467A-980F-A3A7F0BD92C8}" presName="root2" presStyleCnt="0"/>
      <dgm:spPr/>
    </dgm:pt>
    <dgm:pt modelId="{F8F83C99-B0EC-4575-900E-6960881B7660}" type="pres">
      <dgm:prSet presAssocID="{53FE6E88-604E-467A-980F-A3A7F0BD92C8}" presName="LevelTwoTextNode" presStyleLbl="node3" presStyleIdx="0" presStyleCnt="3">
        <dgm:presLayoutVars>
          <dgm:chPref val="3"/>
        </dgm:presLayoutVars>
      </dgm:prSet>
      <dgm:spPr/>
    </dgm:pt>
    <dgm:pt modelId="{9DC2975A-0DDE-4AB9-B5F0-ED59FE37280B}" type="pres">
      <dgm:prSet presAssocID="{53FE6E88-604E-467A-980F-A3A7F0BD92C8}" presName="level3hierChild" presStyleCnt="0"/>
      <dgm:spPr/>
    </dgm:pt>
    <dgm:pt modelId="{2CBB7692-12EE-4B87-8F36-B6C7299605A0}" type="pres">
      <dgm:prSet presAssocID="{C2DF6FAD-7D13-4D66-84F6-97A02205A830}" presName="conn2-1" presStyleLbl="parChTrans1D3" presStyleIdx="1" presStyleCnt="3"/>
      <dgm:spPr/>
    </dgm:pt>
    <dgm:pt modelId="{548474E7-B496-4437-A800-4CB51232F3B5}" type="pres">
      <dgm:prSet presAssocID="{C2DF6FAD-7D13-4D66-84F6-97A02205A830}" presName="connTx" presStyleLbl="parChTrans1D3" presStyleIdx="1" presStyleCnt="3"/>
      <dgm:spPr/>
    </dgm:pt>
    <dgm:pt modelId="{BFC7270D-D117-4797-9E72-2AC65A7DC57E}" type="pres">
      <dgm:prSet presAssocID="{BD00081E-E54F-4DF9-B701-6717BD06B626}" presName="root2" presStyleCnt="0"/>
      <dgm:spPr/>
    </dgm:pt>
    <dgm:pt modelId="{1AEC70A2-1033-487E-876E-A35A04DD4532}" type="pres">
      <dgm:prSet presAssocID="{BD00081E-E54F-4DF9-B701-6717BD06B626}" presName="LevelTwoTextNode" presStyleLbl="node3" presStyleIdx="1" presStyleCnt="3">
        <dgm:presLayoutVars>
          <dgm:chPref val="3"/>
        </dgm:presLayoutVars>
      </dgm:prSet>
      <dgm:spPr/>
    </dgm:pt>
    <dgm:pt modelId="{595BABC7-9B80-4B37-9C5D-8A94DA8F9DE6}" type="pres">
      <dgm:prSet presAssocID="{BD00081E-E54F-4DF9-B701-6717BD06B626}" presName="level3hierChild" presStyleCnt="0"/>
      <dgm:spPr/>
    </dgm:pt>
    <dgm:pt modelId="{6111200B-9D0E-45F7-A70E-2DC3DDEBC1CD}" type="pres">
      <dgm:prSet presAssocID="{2C12C16A-6AD5-482A-ADA3-99F299C4D6F8}" presName="conn2-1" presStyleLbl="parChTrans1D2" presStyleIdx="1" presStyleCnt="2"/>
      <dgm:spPr/>
    </dgm:pt>
    <dgm:pt modelId="{CE152D66-BB90-4263-8639-91FF3E770A18}" type="pres">
      <dgm:prSet presAssocID="{2C12C16A-6AD5-482A-ADA3-99F299C4D6F8}" presName="connTx" presStyleLbl="parChTrans1D2" presStyleIdx="1" presStyleCnt="2"/>
      <dgm:spPr/>
    </dgm:pt>
    <dgm:pt modelId="{CC12B219-8112-4230-8E61-60B25872694A}" type="pres">
      <dgm:prSet presAssocID="{91F2F303-F21E-4CEA-AB95-B4708E523D17}" presName="root2" presStyleCnt="0"/>
      <dgm:spPr/>
    </dgm:pt>
    <dgm:pt modelId="{63030F20-3CD6-4E49-B923-5675D9D0DF47}" type="pres">
      <dgm:prSet presAssocID="{91F2F303-F21E-4CEA-AB95-B4708E523D17}" presName="LevelTwoTextNode" presStyleLbl="node2" presStyleIdx="1" presStyleCnt="2">
        <dgm:presLayoutVars>
          <dgm:chPref val="3"/>
        </dgm:presLayoutVars>
      </dgm:prSet>
      <dgm:spPr/>
    </dgm:pt>
    <dgm:pt modelId="{05925278-510A-4965-AD60-91F67789EE1E}" type="pres">
      <dgm:prSet presAssocID="{91F2F303-F21E-4CEA-AB95-B4708E523D17}" presName="level3hierChild" presStyleCnt="0"/>
      <dgm:spPr/>
    </dgm:pt>
    <dgm:pt modelId="{115E6DD9-34A4-47EB-83BB-E8B88A3044D0}" type="pres">
      <dgm:prSet presAssocID="{45454778-49E2-4DAB-B528-7214F285628C}" presName="conn2-1" presStyleLbl="parChTrans1D3" presStyleIdx="2" presStyleCnt="3"/>
      <dgm:spPr/>
    </dgm:pt>
    <dgm:pt modelId="{F943F952-3190-49C3-B87B-973B2CC04BF2}" type="pres">
      <dgm:prSet presAssocID="{45454778-49E2-4DAB-B528-7214F285628C}" presName="connTx" presStyleLbl="parChTrans1D3" presStyleIdx="2" presStyleCnt="3"/>
      <dgm:spPr/>
    </dgm:pt>
    <dgm:pt modelId="{C764C9DF-4D39-4730-879B-C0F3D6D8D277}" type="pres">
      <dgm:prSet presAssocID="{F4604FCF-E755-4345-8666-75C34EE4F93A}" presName="root2" presStyleCnt="0"/>
      <dgm:spPr/>
    </dgm:pt>
    <dgm:pt modelId="{13F68431-D71F-4472-9CD2-C84F040A1D7B}" type="pres">
      <dgm:prSet presAssocID="{F4604FCF-E755-4345-8666-75C34EE4F93A}" presName="LevelTwoTextNode" presStyleLbl="node3" presStyleIdx="2" presStyleCnt="3">
        <dgm:presLayoutVars>
          <dgm:chPref val="3"/>
        </dgm:presLayoutVars>
      </dgm:prSet>
      <dgm:spPr/>
    </dgm:pt>
    <dgm:pt modelId="{69956227-102F-43B8-89ED-9F0A34CAD2BA}" type="pres">
      <dgm:prSet presAssocID="{F4604FCF-E755-4345-8666-75C34EE4F93A}" presName="level3hierChild" presStyleCnt="0"/>
      <dgm:spPr/>
    </dgm:pt>
  </dgm:ptLst>
  <dgm:cxnLst>
    <dgm:cxn modelId="{0BBB5E11-CAC8-474C-9542-878989361713}" type="presOf" srcId="{69530B87-0697-466B-8090-5C6528742707}" destId="{792A8D64-7F1E-4F6C-B72F-7A8E8C3D3E2F}" srcOrd="1" destOrd="0" presId="urn:microsoft.com/office/officeart/2005/8/layout/hierarchy2"/>
    <dgm:cxn modelId="{F3DEEC16-7906-438A-A0B7-C1378B2F7115}" srcId="{1C1C6D97-13CF-4CF3-8C53-992003F70EB3}" destId="{246B3E43-2879-4751-9F1B-8C7F2647F662}" srcOrd="0" destOrd="0" parTransId="{823927F2-A357-446C-90B4-ED78186EF379}" sibTransId="{FF4FAF7D-47C3-4523-A328-A733E020D67A}"/>
    <dgm:cxn modelId="{2993811B-7420-4FE0-8DBD-869CE00F6459}" srcId="{D415BF7A-8381-459F-8637-57700D8F4454}" destId="{53FE6E88-604E-467A-980F-A3A7F0BD92C8}" srcOrd="0" destOrd="0" parTransId="{69530B87-0697-466B-8090-5C6528742707}" sibTransId="{EEBB6391-64BF-4F3E-BAF4-D491BFAA1C05}"/>
    <dgm:cxn modelId="{51A0CD1E-9311-4F38-9C8B-0E489FF07BE4}" type="presOf" srcId="{C2DF6FAD-7D13-4D66-84F6-97A02205A830}" destId="{2CBB7692-12EE-4B87-8F36-B6C7299605A0}" srcOrd="0" destOrd="0" presId="urn:microsoft.com/office/officeart/2005/8/layout/hierarchy2"/>
    <dgm:cxn modelId="{C4173427-E977-4E5D-9F77-FA6FEEB7EEAF}" srcId="{91F2F303-F21E-4CEA-AB95-B4708E523D17}" destId="{F4604FCF-E755-4345-8666-75C34EE4F93A}" srcOrd="0" destOrd="0" parTransId="{45454778-49E2-4DAB-B528-7214F285628C}" sibTransId="{236292EB-E4A8-4524-8A48-A2BBF4D1D012}"/>
    <dgm:cxn modelId="{0BFC792F-763D-4BCC-8580-308A37E8BA4D}" srcId="{246B3E43-2879-4751-9F1B-8C7F2647F662}" destId="{D415BF7A-8381-459F-8637-57700D8F4454}" srcOrd="0" destOrd="0" parTransId="{D097DDD1-7384-43C1-ADA3-2CBF0BD59BE8}" sibTransId="{25656284-AA87-4B1D-A098-D9D9425C1419}"/>
    <dgm:cxn modelId="{DF9B0C39-8948-4024-8697-86D67CB79EF8}" type="presOf" srcId="{D415BF7A-8381-459F-8637-57700D8F4454}" destId="{2B3B352C-6DB1-45C9-80D1-4CFFC54C4E29}" srcOrd="0" destOrd="0" presId="urn:microsoft.com/office/officeart/2005/8/layout/hierarchy2"/>
    <dgm:cxn modelId="{72EB713E-BEDF-45AB-9F21-55B153F9FF22}" srcId="{D415BF7A-8381-459F-8637-57700D8F4454}" destId="{BD00081E-E54F-4DF9-B701-6717BD06B626}" srcOrd="1" destOrd="0" parTransId="{C2DF6FAD-7D13-4D66-84F6-97A02205A830}" sibTransId="{52A886B9-005E-4582-A3D1-D7C99EF6F1B0}"/>
    <dgm:cxn modelId="{E0DB9140-C1E2-40E4-9B91-F4B310A22089}" type="presOf" srcId="{2C12C16A-6AD5-482A-ADA3-99F299C4D6F8}" destId="{CE152D66-BB90-4263-8639-91FF3E770A18}" srcOrd="1" destOrd="0" presId="urn:microsoft.com/office/officeart/2005/8/layout/hierarchy2"/>
    <dgm:cxn modelId="{D907BD64-C142-4E2E-97F9-4F393694228C}" type="presOf" srcId="{F4604FCF-E755-4345-8666-75C34EE4F93A}" destId="{13F68431-D71F-4472-9CD2-C84F040A1D7B}" srcOrd="0" destOrd="0" presId="urn:microsoft.com/office/officeart/2005/8/layout/hierarchy2"/>
    <dgm:cxn modelId="{AFD3864C-C6CE-4956-8733-646CF5F6086B}" srcId="{246B3E43-2879-4751-9F1B-8C7F2647F662}" destId="{91F2F303-F21E-4CEA-AB95-B4708E523D17}" srcOrd="1" destOrd="0" parTransId="{2C12C16A-6AD5-482A-ADA3-99F299C4D6F8}" sibTransId="{FCE2D87E-EE86-4287-BD48-9F2D038E3093}"/>
    <dgm:cxn modelId="{3F504E82-6C7C-4A1D-A64E-D97C0480B38C}" type="presOf" srcId="{D097DDD1-7384-43C1-ADA3-2CBF0BD59BE8}" destId="{D426FD9B-A0F7-4000-9B42-6CF13C9AB5A3}" srcOrd="1" destOrd="0" presId="urn:microsoft.com/office/officeart/2005/8/layout/hierarchy2"/>
    <dgm:cxn modelId="{92364DA3-A68F-4F5B-AE0B-8126E7042AF2}" type="presOf" srcId="{246B3E43-2879-4751-9F1B-8C7F2647F662}" destId="{97303D26-CB0C-45F9-A9F3-0C3C2EEF575F}" srcOrd="0" destOrd="0" presId="urn:microsoft.com/office/officeart/2005/8/layout/hierarchy2"/>
    <dgm:cxn modelId="{916F43AD-F8B0-4434-AEBA-F5F5BC20E58F}" type="presOf" srcId="{91F2F303-F21E-4CEA-AB95-B4708E523D17}" destId="{63030F20-3CD6-4E49-B923-5675D9D0DF47}" srcOrd="0" destOrd="0" presId="urn:microsoft.com/office/officeart/2005/8/layout/hierarchy2"/>
    <dgm:cxn modelId="{6AEBA1AD-210A-4B62-BF3A-16729B507B90}" type="presOf" srcId="{2C12C16A-6AD5-482A-ADA3-99F299C4D6F8}" destId="{6111200B-9D0E-45F7-A70E-2DC3DDEBC1CD}" srcOrd="0" destOrd="0" presId="urn:microsoft.com/office/officeart/2005/8/layout/hierarchy2"/>
    <dgm:cxn modelId="{53E8F2AF-0257-497D-97E1-1E9FC81AFFAD}" type="presOf" srcId="{69530B87-0697-466B-8090-5C6528742707}" destId="{AE40CE72-D991-46A6-A3A2-F8FC87AFC1B9}" srcOrd="0" destOrd="0" presId="urn:microsoft.com/office/officeart/2005/8/layout/hierarchy2"/>
    <dgm:cxn modelId="{9DDDD7C3-8F08-45DB-A74C-5C6E68C4C56C}" type="presOf" srcId="{1C1C6D97-13CF-4CF3-8C53-992003F70EB3}" destId="{F4058FF9-CBE8-41FA-9A67-1DD57DF4919B}" srcOrd="0" destOrd="0" presId="urn:microsoft.com/office/officeart/2005/8/layout/hierarchy2"/>
    <dgm:cxn modelId="{6C56CBC9-C579-4CAE-8314-D088547FE65D}" type="presOf" srcId="{BD00081E-E54F-4DF9-B701-6717BD06B626}" destId="{1AEC70A2-1033-487E-876E-A35A04DD4532}" srcOrd="0" destOrd="0" presId="urn:microsoft.com/office/officeart/2005/8/layout/hierarchy2"/>
    <dgm:cxn modelId="{347FB0CF-9F6D-4CE4-A244-FC0D587CF064}" type="presOf" srcId="{C2DF6FAD-7D13-4D66-84F6-97A02205A830}" destId="{548474E7-B496-4437-A800-4CB51232F3B5}" srcOrd="1" destOrd="0" presId="urn:microsoft.com/office/officeart/2005/8/layout/hierarchy2"/>
    <dgm:cxn modelId="{D50019DF-0A0A-41A3-BB82-49A51D89208D}" type="presOf" srcId="{45454778-49E2-4DAB-B528-7214F285628C}" destId="{115E6DD9-34A4-47EB-83BB-E8B88A3044D0}" srcOrd="0" destOrd="0" presId="urn:microsoft.com/office/officeart/2005/8/layout/hierarchy2"/>
    <dgm:cxn modelId="{F86DC0EA-0DEA-48E3-BF30-FDBA187DFD40}" type="presOf" srcId="{45454778-49E2-4DAB-B528-7214F285628C}" destId="{F943F952-3190-49C3-B87B-973B2CC04BF2}" srcOrd="1" destOrd="0" presId="urn:microsoft.com/office/officeart/2005/8/layout/hierarchy2"/>
    <dgm:cxn modelId="{FF8D31F2-4D83-47ED-820D-06677ED3829A}" type="presOf" srcId="{53FE6E88-604E-467A-980F-A3A7F0BD92C8}" destId="{F8F83C99-B0EC-4575-900E-6960881B7660}" srcOrd="0" destOrd="0" presId="urn:microsoft.com/office/officeart/2005/8/layout/hierarchy2"/>
    <dgm:cxn modelId="{775531F6-A424-44E5-BE2A-0A562397F13B}" type="presOf" srcId="{D097DDD1-7384-43C1-ADA3-2CBF0BD59BE8}" destId="{C3164427-EAFF-4074-B904-2AD112772788}" srcOrd="0" destOrd="0" presId="urn:microsoft.com/office/officeart/2005/8/layout/hierarchy2"/>
    <dgm:cxn modelId="{DBEA4FCF-4B67-4C87-9E7F-D8753DD1AF69}" type="presParOf" srcId="{F4058FF9-CBE8-41FA-9A67-1DD57DF4919B}" destId="{2CAD75CD-3CF2-42A6-959D-58F0941087F5}" srcOrd="0" destOrd="0" presId="urn:microsoft.com/office/officeart/2005/8/layout/hierarchy2"/>
    <dgm:cxn modelId="{09360F83-68EE-4FD8-B655-2D6EB26DED50}" type="presParOf" srcId="{2CAD75CD-3CF2-42A6-959D-58F0941087F5}" destId="{97303D26-CB0C-45F9-A9F3-0C3C2EEF575F}" srcOrd="0" destOrd="0" presId="urn:microsoft.com/office/officeart/2005/8/layout/hierarchy2"/>
    <dgm:cxn modelId="{12656853-69D1-4E3E-92E3-992E1A0C6BC0}" type="presParOf" srcId="{2CAD75CD-3CF2-42A6-959D-58F0941087F5}" destId="{86C5E4CE-D1A4-4B01-B591-E421A89FE1CB}" srcOrd="1" destOrd="0" presId="urn:microsoft.com/office/officeart/2005/8/layout/hierarchy2"/>
    <dgm:cxn modelId="{64626314-176B-4794-9741-684C3D1EF124}" type="presParOf" srcId="{86C5E4CE-D1A4-4B01-B591-E421A89FE1CB}" destId="{C3164427-EAFF-4074-B904-2AD112772788}" srcOrd="0" destOrd="0" presId="urn:microsoft.com/office/officeart/2005/8/layout/hierarchy2"/>
    <dgm:cxn modelId="{A1AF737E-5264-48EB-955D-BA1F99FD4BF3}" type="presParOf" srcId="{C3164427-EAFF-4074-B904-2AD112772788}" destId="{D426FD9B-A0F7-4000-9B42-6CF13C9AB5A3}" srcOrd="0" destOrd="0" presId="urn:microsoft.com/office/officeart/2005/8/layout/hierarchy2"/>
    <dgm:cxn modelId="{37E5CCD3-547B-45C4-A006-41558AE81F9E}" type="presParOf" srcId="{86C5E4CE-D1A4-4B01-B591-E421A89FE1CB}" destId="{93877E06-3DCB-41F3-95E3-1639D446E5CC}" srcOrd="1" destOrd="0" presId="urn:microsoft.com/office/officeart/2005/8/layout/hierarchy2"/>
    <dgm:cxn modelId="{83787FBE-93E9-4B46-9597-FBE261028145}" type="presParOf" srcId="{93877E06-3DCB-41F3-95E3-1639D446E5CC}" destId="{2B3B352C-6DB1-45C9-80D1-4CFFC54C4E29}" srcOrd="0" destOrd="0" presId="urn:microsoft.com/office/officeart/2005/8/layout/hierarchy2"/>
    <dgm:cxn modelId="{7D165943-B3EC-4AFC-894A-AA93B98FD42D}" type="presParOf" srcId="{93877E06-3DCB-41F3-95E3-1639D446E5CC}" destId="{861726C3-856F-4A97-804C-9EC3C4BB6A06}" srcOrd="1" destOrd="0" presId="urn:microsoft.com/office/officeart/2005/8/layout/hierarchy2"/>
    <dgm:cxn modelId="{414A7CFF-F13F-4E65-862A-4B34BA67A5D1}" type="presParOf" srcId="{861726C3-856F-4A97-804C-9EC3C4BB6A06}" destId="{AE40CE72-D991-46A6-A3A2-F8FC87AFC1B9}" srcOrd="0" destOrd="0" presId="urn:microsoft.com/office/officeart/2005/8/layout/hierarchy2"/>
    <dgm:cxn modelId="{11EF3047-CFD3-403E-A162-FEB42217DA66}" type="presParOf" srcId="{AE40CE72-D991-46A6-A3A2-F8FC87AFC1B9}" destId="{792A8D64-7F1E-4F6C-B72F-7A8E8C3D3E2F}" srcOrd="0" destOrd="0" presId="urn:microsoft.com/office/officeart/2005/8/layout/hierarchy2"/>
    <dgm:cxn modelId="{8CE03550-4882-46B2-9E76-A23D6C962746}" type="presParOf" srcId="{861726C3-856F-4A97-804C-9EC3C4BB6A06}" destId="{6CCC1908-E841-4DCF-AC72-46A2F7346399}" srcOrd="1" destOrd="0" presId="urn:microsoft.com/office/officeart/2005/8/layout/hierarchy2"/>
    <dgm:cxn modelId="{66E30D6A-ED90-4F6E-9E1B-D087FBFE67D5}" type="presParOf" srcId="{6CCC1908-E841-4DCF-AC72-46A2F7346399}" destId="{F8F83C99-B0EC-4575-900E-6960881B7660}" srcOrd="0" destOrd="0" presId="urn:microsoft.com/office/officeart/2005/8/layout/hierarchy2"/>
    <dgm:cxn modelId="{C4D00BB5-1E7C-46E1-9CFC-1E40BC2473CC}" type="presParOf" srcId="{6CCC1908-E841-4DCF-AC72-46A2F7346399}" destId="{9DC2975A-0DDE-4AB9-B5F0-ED59FE37280B}" srcOrd="1" destOrd="0" presId="urn:microsoft.com/office/officeart/2005/8/layout/hierarchy2"/>
    <dgm:cxn modelId="{6BD2A45D-CE41-44E2-937C-C832031EE5A9}" type="presParOf" srcId="{861726C3-856F-4A97-804C-9EC3C4BB6A06}" destId="{2CBB7692-12EE-4B87-8F36-B6C7299605A0}" srcOrd="2" destOrd="0" presId="urn:microsoft.com/office/officeart/2005/8/layout/hierarchy2"/>
    <dgm:cxn modelId="{EC512114-A24B-4E64-B287-47205FC478EC}" type="presParOf" srcId="{2CBB7692-12EE-4B87-8F36-B6C7299605A0}" destId="{548474E7-B496-4437-A800-4CB51232F3B5}" srcOrd="0" destOrd="0" presId="urn:microsoft.com/office/officeart/2005/8/layout/hierarchy2"/>
    <dgm:cxn modelId="{FE636F2C-F9B6-4668-842B-C9AE919FEF66}" type="presParOf" srcId="{861726C3-856F-4A97-804C-9EC3C4BB6A06}" destId="{BFC7270D-D117-4797-9E72-2AC65A7DC57E}" srcOrd="3" destOrd="0" presId="urn:microsoft.com/office/officeart/2005/8/layout/hierarchy2"/>
    <dgm:cxn modelId="{11C387E5-2F56-4F4E-8422-8792D1FA97B9}" type="presParOf" srcId="{BFC7270D-D117-4797-9E72-2AC65A7DC57E}" destId="{1AEC70A2-1033-487E-876E-A35A04DD4532}" srcOrd="0" destOrd="0" presId="urn:microsoft.com/office/officeart/2005/8/layout/hierarchy2"/>
    <dgm:cxn modelId="{2677AD0B-7001-47DE-82CC-9D2ADB27C149}" type="presParOf" srcId="{BFC7270D-D117-4797-9E72-2AC65A7DC57E}" destId="{595BABC7-9B80-4B37-9C5D-8A94DA8F9DE6}" srcOrd="1" destOrd="0" presId="urn:microsoft.com/office/officeart/2005/8/layout/hierarchy2"/>
    <dgm:cxn modelId="{2C369F1B-9235-4A7D-9972-6CA3BDBFCDF6}" type="presParOf" srcId="{86C5E4CE-D1A4-4B01-B591-E421A89FE1CB}" destId="{6111200B-9D0E-45F7-A70E-2DC3DDEBC1CD}" srcOrd="2" destOrd="0" presId="urn:microsoft.com/office/officeart/2005/8/layout/hierarchy2"/>
    <dgm:cxn modelId="{7844FD4B-EDDF-4F37-A8D4-A3DFC8479523}" type="presParOf" srcId="{6111200B-9D0E-45F7-A70E-2DC3DDEBC1CD}" destId="{CE152D66-BB90-4263-8639-91FF3E770A18}" srcOrd="0" destOrd="0" presId="urn:microsoft.com/office/officeart/2005/8/layout/hierarchy2"/>
    <dgm:cxn modelId="{DEACCB7C-1DDE-4455-BA1C-0D6A5E59976D}" type="presParOf" srcId="{86C5E4CE-D1A4-4B01-B591-E421A89FE1CB}" destId="{CC12B219-8112-4230-8E61-60B25872694A}" srcOrd="3" destOrd="0" presId="urn:microsoft.com/office/officeart/2005/8/layout/hierarchy2"/>
    <dgm:cxn modelId="{5BCF50CC-8156-4283-A503-9649F961295D}" type="presParOf" srcId="{CC12B219-8112-4230-8E61-60B25872694A}" destId="{63030F20-3CD6-4E49-B923-5675D9D0DF47}" srcOrd="0" destOrd="0" presId="urn:microsoft.com/office/officeart/2005/8/layout/hierarchy2"/>
    <dgm:cxn modelId="{042F5E98-409E-4525-9087-32523EDE6FBA}" type="presParOf" srcId="{CC12B219-8112-4230-8E61-60B25872694A}" destId="{05925278-510A-4965-AD60-91F67789EE1E}" srcOrd="1" destOrd="0" presId="urn:microsoft.com/office/officeart/2005/8/layout/hierarchy2"/>
    <dgm:cxn modelId="{3315FAB6-BA87-4C59-AE4B-E3C6FF24DEB4}" type="presParOf" srcId="{05925278-510A-4965-AD60-91F67789EE1E}" destId="{115E6DD9-34A4-47EB-83BB-E8B88A3044D0}" srcOrd="0" destOrd="0" presId="urn:microsoft.com/office/officeart/2005/8/layout/hierarchy2"/>
    <dgm:cxn modelId="{B473B497-0C3A-42BC-B8AF-B12525174284}" type="presParOf" srcId="{115E6DD9-34A4-47EB-83BB-E8B88A3044D0}" destId="{F943F952-3190-49C3-B87B-973B2CC04BF2}" srcOrd="0" destOrd="0" presId="urn:microsoft.com/office/officeart/2005/8/layout/hierarchy2"/>
    <dgm:cxn modelId="{D2DFA13D-DA79-497B-B3A2-D2B90EBA88C3}" type="presParOf" srcId="{05925278-510A-4965-AD60-91F67789EE1E}" destId="{C764C9DF-4D39-4730-879B-C0F3D6D8D277}" srcOrd="1" destOrd="0" presId="urn:microsoft.com/office/officeart/2005/8/layout/hierarchy2"/>
    <dgm:cxn modelId="{5F1F02EC-9639-42AE-BE27-C449E4136DDB}" type="presParOf" srcId="{C764C9DF-4D39-4730-879B-C0F3D6D8D277}" destId="{13F68431-D71F-4472-9CD2-C84F040A1D7B}" srcOrd="0" destOrd="0" presId="urn:microsoft.com/office/officeart/2005/8/layout/hierarchy2"/>
    <dgm:cxn modelId="{FFE06422-9265-4F68-BD95-F937C51E11CB}" type="presParOf" srcId="{C764C9DF-4D39-4730-879B-C0F3D6D8D277}" destId="{69956227-102F-43B8-89ED-9F0A34CAD2B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C1C6D97-13CF-4CF3-8C53-992003F70EB3}" type="doc">
      <dgm:prSet loTypeId="urn:microsoft.com/office/officeart/2005/8/layout/hierarchy2" loCatId="hierarchy" qsTypeId="urn:microsoft.com/office/officeart/2005/8/quickstyle/simple1" qsCatId="simple" csTypeId="urn:microsoft.com/office/officeart/2005/8/colors/colorful2" csCatId="colorful" phldr="0"/>
      <dgm:spPr/>
      <dgm:t>
        <a:bodyPr/>
        <a:lstStyle/>
        <a:p>
          <a:endParaRPr lang="en-PK"/>
        </a:p>
      </dgm:t>
    </dgm:pt>
    <dgm:pt modelId="{246B3E43-2879-4751-9F1B-8C7F2647F662}">
      <dgm:prSet phldrT="[Text]" phldr="1"/>
      <dgm:spPr/>
      <dgm:t>
        <a:bodyPr/>
        <a:lstStyle/>
        <a:p>
          <a:endParaRPr lang="en-PK"/>
        </a:p>
      </dgm:t>
    </dgm:pt>
    <dgm:pt modelId="{823927F2-A357-446C-90B4-ED78186EF379}" type="parTrans" cxnId="{F3DEEC16-7906-438A-A0B7-C1378B2F7115}">
      <dgm:prSet/>
      <dgm:spPr/>
      <dgm:t>
        <a:bodyPr/>
        <a:lstStyle/>
        <a:p>
          <a:endParaRPr lang="en-PK"/>
        </a:p>
      </dgm:t>
    </dgm:pt>
    <dgm:pt modelId="{FF4FAF7D-47C3-4523-A328-A733E020D67A}" type="sibTrans" cxnId="{F3DEEC16-7906-438A-A0B7-C1378B2F7115}">
      <dgm:prSet/>
      <dgm:spPr/>
      <dgm:t>
        <a:bodyPr/>
        <a:lstStyle/>
        <a:p>
          <a:endParaRPr lang="en-PK"/>
        </a:p>
      </dgm:t>
    </dgm:pt>
    <dgm:pt modelId="{D415BF7A-8381-459F-8637-57700D8F4454}">
      <dgm:prSet phldrT="[Text]" phldr="1"/>
      <dgm:spPr/>
      <dgm:t>
        <a:bodyPr/>
        <a:lstStyle/>
        <a:p>
          <a:endParaRPr lang="en-PK"/>
        </a:p>
      </dgm:t>
    </dgm:pt>
    <dgm:pt modelId="{D097DDD1-7384-43C1-ADA3-2CBF0BD59BE8}" type="parTrans" cxnId="{0BFC792F-763D-4BCC-8580-308A37E8BA4D}">
      <dgm:prSet/>
      <dgm:spPr/>
      <dgm:t>
        <a:bodyPr/>
        <a:lstStyle/>
        <a:p>
          <a:endParaRPr lang="en-PK"/>
        </a:p>
      </dgm:t>
    </dgm:pt>
    <dgm:pt modelId="{25656284-AA87-4B1D-A098-D9D9425C1419}" type="sibTrans" cxnId="{0BFC792F-763D-4BCC-8580-308A37E8BA4D}">
      <dgm:prSet/>
      <dgm:spPr/>
      <dgm:t>
        <a:bodyPr/>
        <a:lstStyle/>
        <a:p>
          <a:endParaRPr lang="en-PK"/>
        </a:p>
      </dgm:t>
    </dgm:pt>
    <dgm:pt modelId="{53FE6E88-604E-467A-980F-A3A7F0BD92C8}">
      <dgm:prSet phldrT="[Text]" phldr="1"/>
      <dgm:spPr/>
      <dgm:t>
        <a:bodyPr/>
        <a:lstStyle/>
        <a:p>
          <a:endParaRPr lang="en-PK"/>
        </a:p>
      </dgm:t>
    </dgm:pt>
    <dgm:pt modelId="{69530B87-0697-466B-8090-5C6528742707}" type="parTrans" cxnId="{2993811B-7420-4FE0-8DBD-869CE00F6459}">
      <dgm:prSet/>
      <dgm:spPr/>
      <dgm:t>
        <a:bodyPr/>
        <a:lstStyle/>
        <a:p>
          <a:endParaRPr lang="en-PK"/>
        </a:p>
      </dgm:t>
    </dgm:pt>
    <dgm:pt modelId="{EEBB6391-64BF-4F3E-BAF4-D491BFAA1C05}" type="sibTrans" cxnId="{2993811B-7420-4FE0-8DBD-869CE00F6459}">
      <dgm:prSet/>
      <dgm:spPr/>
      <dgm:t>
        <a:bodyPr/>
        <a:lstStyle/>
        <a:p>
          <a:endParaRPr lang="en-PK"/>
        </a:p>
      </dgm:t>
    </dgm:pt>
    <dgm:pt modelId="{BD00081E-E54F-4DF9-B701-6717BD06B626}">
      <dgm:prSet phldrT="[Text]" phldr="1"/>
      <dgm:spPr/>
      <dgm:t>
        <a:bodyPr/>
        <a:lstStyle/>
        <a:p>
          <a:endParaRPr lang="en-PK"/>
        </a:p>
      </dgm:t>
    </dgm:pt>
    <dgm:pt modelId="{C2DF6FAD-7D13-4D66-84F6-97A02205A830}" type="parTrans" cxnId="{72EB713E-BEDF-45AB-9F21-55B153F9FF22}">
      <dgm:prSet/>
      <dgm:spPr/>
      <dgm:t>
        <a:bodyPr/>
        <a:lstStyle/>
        <a:p>
          <a:endParaRPr lang="en-PK"/>
        </a:p>
      </dgm:t>
    </dgm:pt>
    <dgm:pt modelId="{52A886B9-005E-4582-A3D1-D7C99EF6F1B0}" type="sibTrans" cxnId="{72EB713E-BEDF-45AB-9F21-55B153F9FF22}">
      <dgm:prSet/>
      <dgm:spPr/>
      <dgm:t>
        <a:bodyPr/>
        <a:lstStyle/>
        <a:p>
          <a:endParaRPr lang="en-PK"/>
        </a:p>
      </dgm:t>
    </dgm:pt>
    <dgm:pt modelId="{91F2F303-F21E-4CEA-AB95-B4708E523D17}">
      <dgm:prSet phldrT="[Text]" phldr="1"/>
      <dgm:spPr/>
      <dgm:t>
        <a:bodyPr/>
        <a:lstStyle/>
        <a:p>
          <a:endParaRPr lang="en-PK"/>
        </a:p>
      </dgm:t>
    </dgm:pt>
    <dgm:pt modelId="{2C12C16A-6AD5-482A-ADA3-99F299C4D6F8}" type="parTrans" cxnId="{AFD3864C-C6CE-4956-8733-646CF5F6086B}">
      <dgm:prSet/>
      <dgm:spPr/>
      <dgm:t>
        <a:bodyPr/>
        <a:lstStyle/>
        <a:p>
          <a:endParaRPr lang="en-PK"/>
        </a:p>
      </dgm:t>
    </dgm:pt>
    <dgm:pt modelId="{FCE2D87E-EE86-4287-BD48-9F2D038E3093}" type="sibTrans" cxnId="{AFD3864C-C6CE-4956-8733-646CF5F6086B}">
      <dgm:prSet/>
      <dgm:spPr/>
      <dgm:t>
        <a:bodyPr/>
        <a:lstStyle/>
        <a:p>
          <a:endParaRPr lang="en-PK"/>
        </a:p>
      </dgm:t>
    </dgm:pt>
    <dgm:pt modelId="{F4604FCF-E755-4345-8666-75C34EE4F93A}">
      <dgm:prSet phldrT="[Text]" phldr="1"/>
      <dgm:spPr/>
      <dgm:t>
        <a:bodyPr/>
        <a:lstStyle/>
        <a:p>
          <a:endParaRPr lang="en-PK"/>
        </a:p>
      </dgm:t>
    </dgm:pt>
    <dgm:pt modelId="{45454778-49E2-4DAB-B528-7214F285628C}" type="parTrans" cxnId="{C4173427-E977-4E5D-9F77-FA6FEEB7EEAF}">
      <dgm:prSet/>
      <dgm:spPr/>
      <dgm:t>
        <a:bodyPr/>
        <a:lstStyle/>
        <a:p>
          <a:endParaRPr lang="en-PK"/>
        </a:p>
      </dgm:t>
    </dgm:pt>
    <dgm:pt modelId="{236292EB-E4A8-4524-8A48-A2BBF4D1D012}" type="sibTrans" cxnId="{C4173427-E977-4E5D-9F77-FA6FEEB7EEAF}">
      <dgm:prSet/>
      <dgm:spPr/>
      <dgm:t>
        <a:bodyPr/>
        <a:lstStyle/>
        <a:p>
          <a:endParaRPr lang="en-PK"/>
        </a:p>
      </dgm:t>
    </dgm:pt>
    <dgm:pt modelId="{F4058FF9-CBE8-41FA-9A67-1DD57DF4919B}" type="pres">
      <dgm:prSet presAssocID="{1C1C6D97-13CF-4CF3-8C53-992003F70EB3}" presName="diagram" presStyleCnt="0">
        <dgm:presLayoutVars>
          <dgm:chPref val="1"/>
          <dgm:dir/>
          <dgm:animOne val="branch"/>
          <dgm:animLvl val="lvl"/>
          <dgm:resizeHandles val="exact"/>
        </dgm:presLayoutVars>
      </dgm:prSet>
      <dgm:spPr/>
    </dgm:pt>
    <dgm:pt modelId="{2CAD75CD-3CF2-42A6-959D-58F0941087F5}" type="pres">
      <dgm:prSet presAssocID="{246B3E43-2879-4751-9F1B-8C7F2647F662}" presName="root1" presStyleCnt="0"/>
      <dgm:spPr/>
    </dgm:pt>
    <dgm:pt modelId="{97303D26-CB0C-45F9-A9F3-0C3C2EEF575F}" type="pres">
      <dgm:prSet presAssocID="{246B3E43-2879-4751-9F1B-8C7F2647F662}" presName="LevelOneTextNode" presStyleLbl="node0" presStyleIdx="0" presStyleCnt="1">
        <dgm:presLayoutVars>
          <dgm:chPref val="3"/>
        </dgm:presLayoutVars>
      </dgm:prSet>
      <dgm:spPr/>
    </dgm:pt>
    <dgm:pt modelId="{86C5E4CE-D1A4-4B01-B591-E421A89FE1CB}" type="pres">
      <dgm:prSet presAssocID="{246B3E43-2879-4751-9F1B-8C7F2647F662}" presName="level2hierChild" presStyleCnt="0"/>
      <dgm:spPr/>
    </dgm:pt>
    <dgm:pt modelId="{C3164427-EAFF-4074-B904-2AD112772788}" type="pres">
      <dgm:prSet presAssocID="{D097DDD1-7384-43C1-ADA3-2CBF0BD59BE8}" presName="conn2-1" presStyleLbl="parChTrans1D2" presStyleIdx="0" presStyleCnt="2"/>
      <dgm:spPr/>
    </dgm:pt>
    <dgm:pt modelId="{D426FD9B-A0F7-4000-9B42-6CF13C9AB5A3}" type="pres">
      <dgm:prSet presAssocID="{D097DDD1-7384-43C1-ADA3-2CBF0BD59BE8}" presName="connTx" presStyleLbl="parChTrans1D2" presStyleIdx="0" presStyleCnt="2"/>
      <dgm:spPr/>
    </dgm:pt>
    <dgm:pt modelId="{93877E06-3DCB-41F3-95E3-1639D446E5CC}" type="pres">
      <dgm:prSet presAssocID="{D415BF7A-8381-459F-8637-57700D8F4454}" presName="root2" presStyleCnt="0"/>
      <dgm:spPr/>
    </dgm:pt>
    <dgm:pt modelId="{2B3B352C-6DB1-45C9-80D1-4CFFC54C4E29}" type="pres">
      <dgm:prSet presAssocID="{D415BF7A-8381-459F-8637-57700D8F4454}" presName="LevelTwoTextNode" presStyleLbl="node2" presStyleIdx="0" presStyleCnt="2">
        <dgm:presLayoutVars>
          <dgm:chPref val="3"/>
        </dgm:presLayoutVars>
      </dgm:prSet>
      <dgm:spPr/>
    </dgm:pt>
    <dgm:pt modelId="{861726C3-856F-4A97-804C-9EC3C4BB6A06}" type="pres">
      <dgm:prSet presAssocID="{D415BF7A-8381-459F-8637-57700D8F4454}" presName="level3hierChild" presStyleCnt="0"/>
      <dgm:spPr/>
    </dgm:pt>
    <dgm:pt modelId="{AE40CE72-D991-46A6-A3A2-F8FC87AFC1B9}" type="pres">
      <dgm:prSet presAssocID="{69530B87-0697-466B-8090-5C6528742707}" presName="conn2-1" presStyleLbl="parChTrans1D3" presStyleIdx="0" presStyleCnt="3"/>
      <dgm:spPr/>
    </dgm:pt>
    <dgm:pt modelId="{792A8D64-7F1E-4F6C-B72F-7A8E8C3D3E2F}" type="pres">
      <dgm:prSet presAssocID="{69530B87-0697-466B-8090-5C6528742707}" presName="connTx" presStyleLbl="parChTrans1D3" presStyleIdx="0" presStyleCnt="3"/>
      <dgm:spPr/>
    </dgm:pt>
    <dgm:pt modelId="{6CCC1908-E841-4DCF-AC72-46A2F7346399}" type="pres">
      <dgm:prSet presAssocID="{53FE6E88-604E-467A-980F-A3A7F0BD92C8}" presName="root2" presStyleCnt="0"/>
      <dgm:spPr/>
    </dgm:pt>
    <dgm:pt modelId="{F8F83C99-B0EC-4575-900E-6960881B7660}" type="pres">
      <dgm:prSet presAssocID="{53FE6E88-604E-467A-980F-A3A7F0BD92C8}" presName="LevelTwoTextNode" presStyleLbl="node3" presStyleIdx="0" presStyleCnt="3">
        <dgm:presLayoutVars>
          <dgm:chPref val="3"/>
        </dgm:presLayoutVars>
      </dgm:prSet>
      <dgm:spPr/>
    </dgm:pt>
    <dgm:pt modelId="{9DC2975A-0DDE-4AB9-B5F0-ED59FE37280B}" type="pres">
      <dgm:prSet presAssocID="{53FE6E88-604E-467A-980F-A3A7F0BD92C8}" presName="level3hierChild" presStyleCnt="0"/>
      <dgm:spPr/>
    </dgm:pt>
    <dgm:pt modelId="{2CBB7692-12EE-4B87-8F36-B6C7299605A0}" type="pres">
      <dgm:prSet presAssocID="{C2DF6FAD-7D13-4D66-84F6-97A02205A830}" presName="conn2-1" presStyleLbl="parChTrans1D3" presStyleIdx="1" presStyleCnt="3"/>
      <dgm:spPr/>
    </dgm:pt>
    <dgm:pt modelId="{548474E7-B496-4437-A800-4CB51232F3B5}" type="pres">
      <dgm:prSet presAssocID="{C2DF6FAD-7D13-4D66-84F6-97A02205A830}" presName="connTx" presStyleLbl="parChTrans1D3" presStyleIdx="1" presStyleCnt="3"/>
      <dgm:spPr/>
    </dgm:pt>
    <dgm:pt modelId="{BFC7270D-D117-4797-9E72-2AC65A7DC57E}" type="pres">
      <dgm:prSet presAssocID="{BD00081E-E54F-4DF9-B701-6717BD06B626}" presName="root2" presStyleCnt="0"/>
      <dgm:spPr/>
    </dgm:pt>
    <dgm:pt modelId="{1AEC70A2-1033-487E-876E-A35A04DD4532}" type="pres">
      <dgm:prSet presAssocID="{BD00081E-E54F-4DF9-B701-6717BD06B626}" presName="LevelTwoTextNode" presStyleLbl="node3" presStyleIdx="1" presStyleCnt="3">
        <dgm:presLayoutVars>
          <dgm:chPref val="3"/>
        </dgm:presLayoutVars>
      </dgm:prSet>
      <dgm:spPr/>
    </dgm:pt>
    <dgm:pt modelId="{595BABC7-9B80-4B37-9C5D-8A94DA8F9DE6}" type="pres">
      <dgm:prSet presAssocID="{BD00081E-E54F-4DF9-B701-6717BD06B626}" presName="level3hierChild" presStyleCnt="0"/>
      <dgm:spPr/>
    </dgm:pt>
    <dgm:pt modelId="{6111200B-9D0E-45F7-A70E-2DC3DDEBC1CD}" type="pres">
      <dgm:prSet presAssocID="{2C12C16A-6AD5-482A-ADA3-99F299C4D6F8}" presName="conn2-1" presStyleLbl="parChTrans1D2" presStyleIdx="1" presStyleCnt="2"/>
      <dgm:spPr/>
    </dgm:pt>
    <dgm:pt modelId="{CE152D66-BB90-4263-8639-91FF3E770A18}" type="pres">
      <dgm:prSet presAssocID="{2C12C16A-6AD5-482A-ADA3-99F299C4D6F8}" presName="connTx" presStyleLbl="parChTrans1D2" presStyleIdx="1" presStyleCnt="2"/>
      <dgm:spPr/>
    </dgm:pt>
    <dgm:pt modelId="{CC12B219-8112-4230-8E61-60B25872694A}" type="pres">
      <dgm:prSet presAssocID="{91F2F303-F21E-4CEA-AB95-B4708E523D17}" presName="root2" presStyleCnt="0"/>
      <dgm:spPr/>
    </dgm:pt>
    <dgm:pt modelId="{63030F20-3CD6-4E49-B923-5675D9D0DF47}" type="pres">
      <dgm:prSet presAssocID="{91F2F303-F21E-4CEA-AB95-B4708E523D17}" presName="LevelTwoTextNode" presStyleLbl="node2" presStyleIdx="1" presStyleCnt="2">
        <dgm:presLayoutVars>
          <dgm:chPref val="3"/>
        </dgm:presLayoutVars>
      </dgm:prSet>
      <dgm:spPr/>
    </dgm:pt>
    <dgm:pt modelId="{05925278-510A-4965-AD60-91F67789EE1E}" type="pres">
      <dgm:prSet presAssocID="{91F2F303-F21E-4CEA-AB95-B4708E523D17}" presName="level3hierChild" presStyleCnt="0"/>
      <dgm:spPr/>
    </dgm:pt>
    <dgm:pt modelId="{115E6DD9-34A4-47EB-83BB-E8B88A3044D0}" type="pres">
      <dgm:prSet presAssocID="{45454778-49E2-4DAB-B528-7214F285628C}" presName="conn2-1" presStyleLbl="parChTrans1D3" presStyleIdx="2" presStyleCnt="3"/>
      <dgm:spPr/>
    </dgm:pt>
    <dgm:pt modelId="{F943F952-3190-49C3-B87B-973B2CC04BF2}" type="pres">
      <dgm:prSet presAssocID="{45454778-49E2-4DAB-B528-7214F285628C}" presName="connTx" presStyleLbl="parChTrans1D3" presStyleIdx="2" presStyleCnt="3"/>
      <dgm:spPr/>
    </dgm:pt>
    <dgm:pt modelId="{C764C9DF-4D39-4730-879B-C0F3D6D8D277}" type="pres">
      <dgm:prSet presAssocID="{F4604FCF-E755-4345-8666-75C34EE4F93A}" presName="root2" presStyleCnt="0"/>
      <dgm:spPr/>
    </dgm:pt>
    <dgm:pt modelId="{13F68431-D71F-4472-9CD2-C84F040A1D7B}" type="pres">
      <dgm:prSet presAssocID="{F4604FCF-E755-4345-8666-75C34EE4F93A}" presName="LevelTwoTextNode" presStyleLbl="node3" presStyleIdx="2" presStyleCnt="3">
        <dgm:presLayoutVars>
          <dgm:chPref val="3"/>
        </dgm:presLayoutVars>
      </dgm:prSet>
      <dgm:spPr/>
    </dgm:pt>
    <dgm:pt modelId="{69956227-102F-43B8-89ED-9F0A34CAD2BA}" type="pres">
      <dgm:prSet presAssocID="{F4604FCF-E755-4345-8666-75C34EE4F93A}" presName="level3hierChild" presStyleCnt="0"/>
      <dgm:spPr/>
    </dgm:pt>
  </dgm:ptLst>
  <dgm:cxnLst>
    <dgm:cxn modelId="{0BBB5E11-CAC8-474C-9542-878989361713}" type="presOf" srcId="{69530B87-0697-466B-8090-5C6528742707}" destId="{792A8D64-7F1E-4F6C-B72F-7A8E8C3D3E2F}" srcOrd="1" destOrd="0" presId="urn:microsoft.com/office/officeart/2005/8/layout/hierarchy2"/>
    <dgm:cxn modelId="{F3DEEC16-7906-438A-A0B7-C1378B2F7115}" srcId="{1C1C6D97-13CF-4CF3-8C53-992003F70EB3}" destId="{246B3E43-2879-4751-9F1B-8C7F2647F662}" srcOrd="0" destOrd="0" parTransId="{823927F2-A357-446C-90B4-ED78186EF379}" sibTransId="{FF4FAF7D-47C3-4523-A328-A733E020D67A}"/>
    <dgm:cxn modelId="{2993811B-7420-4FE0-8DBD-869CE00F6459}" srcId="{D415BF7A-8381-459F-8637-57700D8F4454}" destId="{53FE6E88-604E-467A-980F-A3A7F0BD92C8}" srcOrd="0" destOrd="0" parTransId="{69530B87-0697-466B-8090-5C6528742707}" sibTransId="{EEBB6391-64BF-4F3E-BAF4-D491BFAA1C05}"/>
    <dgm:cxn modelId="{51A0CD1E-9311-4F38-9C8B-0E489FF07BE4}" type="presOf" srcId="{C2DF6FAD-7D13-4D66-84F6-97A02205A830}" destId="{2CBB7692-12EE-4B87-8F36-B6C7299605A0}" srcOrd="0" destOrd="0" presId="urn:microsoft.com/office/officeart/2005/8/layout/hierarchy2"/>
    <dgm:cxn modelId="{C4173427-E977-4E5D-9F77-FA6FEEB7EEAF}" srcId="{91F2F303-F21E-4CEA-AB95-B4708E523D17}" destId="{F4604FCF-E755-4345-8666-75C34EE4F93A}" srcOrd="0" destOrd="0" parTransId="{45454778-49E2-4DAB-B528-7214F285628C}" sibTransId="{236292EB-E4A8-4524-8A48-A2BBF4D1D012}"/>
    <dgm:cxn modelId="{0BFC792F-763D-4BCC-8580-308A37E8BA4D}" srcId="{246B3E43-2879-4751-9F1B-8C7F2647F662}" destId="{D415BF7A-8381-459F-8637-57700D8F4454}" srcOrd="0" destOrd="0" parTransId="{D097DDD1-7384-43C1-ADA3-2CBF0BD59BE8}" sibTransId="{25656284-AA87-4B1D-A098-D9D9425C1419}"/>
    <dgm:cxn modelId="{DF9B0C39-8948-4024-8697-86D67CB79EF8}" type="presOf" srcId="{D415BF7A-8381-459F-8637-57700D8F4454}" destId="{2B3B352C-6DB1-45C9-80D1-4CFFC54C4E29}" srcOrd="0" destOrd="0" presId="urn:microsoft.com/office/officeart/2005/8/layout/hierarchy2"/>
    <dgm:cxn modelId="{72EB713E-BEDF-45AB-9F21-55B153F9FF22}" srcId="{D415BF7A-8381-459F-8637-57700D8F4454}" destId="{BD00081E-E54F-4DF9-B701-6717BD06B626}" srcOrd="1" destOrd="0" parTransId="{C2DF6FAD-7D13-4D66-84F6-97A02205A830}" sibTransId="{52A886B9-005E-4582-A3D1-D7C99EF6F1B0}"/>
    <dgm:cxn modelId="{E0DB9140-C1E2-40E4-9B91-F4B310A22089}" type="presOf" srcId="{2C12C16A-6AD5-482A-ADA3-99F299C4D6F8}" destId="{CE152D66-BB90-4263-8639-91FF3E770A18}" srcOrd="1" destOrd="0" presId="urn:microsoft.com/office/officeart/2005/8/layout/hierarchy2"/>
    <dgm:cxn modelId="{D907BD64-C142-4E2E-97F9-4F393694228C}" type="presOf" srcId="{F4604FCF-E755-4345-8666-75C34EE4F93A}" destId="{13F68431-D71F-4472-9CD2-C84F040A1D7B}" srcOrd="0" destOrd="0" presId="urn:microsoft.com/office/officeart/2005/8/layout/hierarchy2"/>
    <dgm:cxn modelId="{AFD3864C-C6CE-4956-8733-646CF5F6086B}" srcId="{246B3E43-2879-4751-9F1B-8C7F2647F662}" destId="{91F2F303-F21E-4CEA-AB95-B4708E523D17}" srcOrd="1" destOrd="0" parTransId="{2C12C16A-6AD5-482A-ADA3-99F299C4D6F8}" sibTransId="{FCE2D87E-EE86-4287-BD48-9F2D038E3093}"/>
    <dgm:cxn modelId="{3F504E82-6C7C-4A1D-A64E-D97C0480B38C}" type="presOf" srcId="{D097DDD1-7384-43C1-ADA3-2CBF0BD59BE8}" destId="{D426FD9B-A0F7-4000-9B42-6CF13C9AB5A3}" srcOrd="1" destOrd="0" presId="urn:microsoft.com/office/officeart/2005/8/layout/hierarchy2"/>
    <dgm:cxn modelId="{92364DA3-A68F-4F5B-AE0B-8126E7042AF2}" type="presOf" srcId="{246B3E43-2879-4751-9F1B-8C7F2647F662}" destId="{97303D26-CB0C-45F9-A9F3-0C3C2EEF575F}" srcOrd="0" destOrd="0" presId="urn:microsoft.com/office/officeart/2005/8/layout/hierarchy2"/>
    <dgm:cxn modelId="{916F43AD-F8B0-4434-AEBA-F5F5BC20E58F}" type="presOf" srcId="{91F2F303-F21E-4CEA-AB95-B4708E523D17}" destId="{63030F20-3CD6-4E49-B923-5675D9D0DF47}" srcOrd="0" destOrd="0" presId="urn:microsoft.com/office/officeart/2005/8/layout/hierarchy2"/>
    <dgm:cxn modelId="{6AEBA1AD-210A-4B62-BF3A-16729B507B90}" type="presOf" srcId="{2C12C16A-6AD5-482A-ADA3-99F299C4D6F8}" destId="{6111200B-9D0E-45F7-A70E-2DC3DDEBC1CD}" srcOrd="0" destOrd="0" presId="urn:microsoft.com/office/officeart/2005/8/layout/hierarchy2"/>
    <dgm:cxn modelId="{53E8F2AF-0257-497D-97E1-1E9FC81AFFAD}" type="presOf" srcId="{69530B87-0697-466B-8090-5C6528742707}" destId="{AE40CE72-D991-46A6-A3A2-F8FC87AFC1B9}" srcOrd="0" destOrd="0" presId="urn:microsoft.com/office/officeart/2005/8/layout/hierarchy2"/>
    <dgm:cxn modelId="{9DDDD7C3-8F08-45DB-A74C-5C6E68C4C56C}" type="presOf" srcId="{1C1C6D97-13CF-4CF3-8C53-992003F70EB3}" destId="{F4058FF9-CBE8-41FA-9A67-1DD57DF4919B}" srcOrd="0" destOrd="0" presId="urn:microsoft.com/office/officeart/2005/8/layout/hierarchy2"/>
    <dgm:cxn modelId="{6C56CBC9-C579-4CAE-8314-D088547FE65D}" type="presOf" srcId="{BD00081E-E54F-4DF9-B701-6717BD06B626}" destId="{1AEC70A2-1033-487E-876E-A35A04DD4532}" srcOrd="0" destOrd="0" presId="urn:microsoft.com/office/officeart/2005/8/layout/hierarchy2"/>
    <dgm:cxn modelId="{347FB0CF-9F6D-4CE4-A244-FC0D587CF064}" type="presOf" srcId="{C2DF6FAD-7D13-4D66-84F6-97A02205A830}" destId="{548474E7-B496-4437-A800-4CB51232F3B5}" srcOrd="1" destOrd="0" presId="urn:microsoft.com/office/officeart/2005/8/layout/hierarchy2"/>
    <dgm:cxn modelId="{D50019DF-0A0A-41A3-BB82-49A51D89208D}" type="presOf" srcId="{45454778-49E2-4DAB-B528-7214F285628C}" destId="{115E6DD9-34A4-47EB-83BB-E8B88A3044D0}" srcOrd="0" destOrd="0" presId="urn:microsoft.com/office/officeart/2005/8/layout/hierarchy2"/>
    <dgm:cxn modelId="{F86DC0EA-0DEA-48E3-BF30-FDBA187DFD40}" type="presOf" srcId="{45454778-49E2-4DAB-B528-7214F285628C}" destId="{F943F952-3190-49C3-B87B-973B2CC04BF2}" srcOrd="1" destOrd="0" presId="urn:microsoft.com/office/officeart/2005/8/layout/hierarchy2"/>
    <dgm:cxn modelId="{FF8D31F2-4D83-47ED-820D-06677ED3829A}" type="presOf" srcId="{53FE6E88-604E-467A-980F-A3A7F0BD92C8}" destId="{F8F83C99-B0EC-4575-900E-6960881B7660}" srcOrd="0" destOrd="0" presId="urn:microsoft.com/office/officeart/2005/8/layout/hierarchy2"/>
    <dgm:cxn modelId="{775531F6-A424-44E5-BE2A-0A562397F13B}" type="presOf" srcId="{D097DDD1-7384-43C1-ADA3-2CBF0BD59BE8}" destId="{C3164427-EAFF-4074-B904-2AD112772788}" srcOrd="0" destOrd="0" presId="urn:microsoft.com/office/officeart/2005/8/layout/hierarchy2"/>
    <dgm:cxn modelId="{DBEA4FCF-4B67-4C87-9E7F-D8753DD1AF69}" type="presParOf" srcId="{F4058FF9-CBE8-41FA-9A67-1DD57DF4919B}" destId="{2CAD75CD-3CF2-42A6-959D-58F0941087F5}" srcOrd="0" destOrd="0" presId="urn:microsoft.com/office/officeart/2005/8/layout/hierarchy2"/>
    <dgm:cxn modelId="{09360F83-68EE-4FD8-B655-2D6EB26DED50}" type="presParOf" srcId="{2CAD75CD-3CF2-42A6-959D-58F0941087F5}" destId="{97303D26-CB0C-45F9-A9F3-0C3C2EEF575F}" srcOrd="0" destOrd="0" presId="urn:microsoft.com/office/officeart/2005/8/layout/hierarchy2"/>
    <dgm:cxn modelId="{12656853-69D1-4E3E-92E3-992E1A0C6BC0}" type="presParOf" srcId="{2CAD75CD-3CF2-42A6-959D-58F0941087F5}" destId="{86C5E4CE-D1A4-4B01-B591-E421A89FE1CB}" srcOrd="1" destOrd="0" presId="urn:microsoft.com/office/officeart/2005/8/layout/hierarchy2"/>
    <dgm:cxn modelId="{64626314-176B-4794-9741-684C3D1EF124}" type="presParOf" srcId="{86C5E4CE-D1A4-4B01-B591-E421A89FE1CB}" destId="{C3164427-EAFF-4074-B904-2AD112772788}" srcOrd="0" destOrd="0" presId="urn:microsoft.com/office/officeart/2005/8/layout/hierarchy2"/>
    <dgm:cxn modelId="{A1AF737E-5264-48EB-955D-BA1F99FD4BF3}" type="presParOf" srcId="{C3164427-EAFF-4074-B904-2AD112772788}" destId="{D426FD9B-A0F7-4000-9B42-6CF13C9AB5A3}" srcOrd="0" destOrd="0" presId="urn:microsoft.com/office/officeart/2005/8/layout/hierarchy2"/>
    <dgm:cxn modelId="{37E5CCD3-547B-45C4-A006-41558AE81F9E}" type="presParOf" srcId="{86C5E4CE-D1A4-4B01-B591-E421A89FE1CB}" destId="{93877E06-3DCB-41F3-95E3-1639D446E5CC}" srcOrd="1" destOrd="0" presId="urn:microsoft.com/office/officeart/2005/8/layout/hierarchy2"/>
    <dgm:cxn modelId="{83787FBE-93E9-4B46-9597-FBE261028145}" type="presParOf" srcId="{93877E06-3DCB-41F3-95E3-1639D446E5CC}" destId="{2B3B352C-6DB1-45C9-80D1-4CFFC54C4E29}" srcOrd="0" destOrd="0" presId="urn:microsoft.com/office/officeart/2005/8/layout/hierarchy2"/>
    <dgm:cxn modelId="{7D165943-B3EC-4AFC-894A-AA93B98FD42D}" type="presParOf" srcId="{93877E06-3DCB-41F3-95E3-1639D446E5CC}" destId="{861726C3-856F-4A97-804C-9EC3C4BB6A06}" srcOrd="1" destOrd="0" presId="urn:microsoft.com/office/officeart/2005/8/layout/hierarchy2"/>
    <dgm:cxn modelId="{414A7CFF-F13F-4E65-862A-4B34BA67A5D1}" type="presParOf" srcId="{861726C3-856F-4A97-804C-9EC3C4BB6A06}" destId="{AE40CE72-D991-46A6-A3A2-F8FC87AFC1B9}" srcOrd="0" destOrd="0" presId="urn:microsoft.com/office/officeart/2005/8/layout/hierarchy2"/>
    <dgm:cxn modelId="{11EF3047-CFD3-403E-A162-FEB42217DA66}" type="presParOf" srcId="{AE40CE72-D991-46A6-A3A2-F8FC87AFC1B9}" destId="{792A8D64-7F1E-4F6C-B72F-7A8E8C3D3E2F}" srcOrd="0" destOrd="0" presId="urn:microsoft.com/office/officeart/2005/8/layout/hierarchy2"/>
    <dgm:cxn modelId="{8CE03550-4882-46B2-9E76-A23D6C962746}" type="presParOf" srcId="{861726C3-856F-4A97-804C-9EC3C4BB6A06}" destId="{6CCC1908-E841-4DCF-AC72-46A2F7346399}" srcOrd="1" destOrd="0" presId="urn:microsoft.com/office/officeart/2005/8/layout/hierarchy2"/>
    <dgm:cxn modelId="{66E30D6A-ED90-4F6E-9E1B-D087FBFE67D5}" type="presParOf" srcId="{6CCC1908-E841-4DCF-AC72-46A2F7346399}" destId="{F8F83C99-B0EC-4575-900E-6960881B7660}" srcOrd="0" destOrd="0" presId="urn:microsoft.com/office/officeart/2005/8/layout/hierarchy2"/>
    <dgm:cxn modelId="{C4D00BB5-1E7C-46E1-9CFC-1E40BC2473CC}" type="presParOf" srcId="{6CCC1908-E841-4DCF-AC72-46A2F7346399}" destId="{9DC2975A-0DDE-4AB9-B5F0-ED59FE37280B}" srcOrd="1" destOrd="0" presId="urn:microsoft.com/office/officeart/2005/8/layout/hierarchy2"/>
    <dgm:cxn modelId="{6BD2A45D-CE41-44E2-937C-C832031EE5A9}" type="presParOf" srcId="{861726C3-856F-4A97-804C-9EC3C4BB6A06}" destId="{2CBB7692-12EE-4B87-8F36-B6C7299605A0}" srcOrd="2" destOrd="0" presId="urn:microsoft.com/office/officeart/2005/8/layout/hierarchy2"/>
    <dgm:cxn modelId="{EC512114-A24B-4E64-B287-47205FC478EC}" type="presParOf" srcId="{2CBB7692-12EE-4B87-8F36-B6C7299605A0}" destId="{548474E7-B496-4437-A800-4CB51232F3B5}" srcOrd="0" destOrd="0" presId="urn:microsoft.com/office/officeart/2005/8/layout/hierarchy2"/>
    <dgm:cxn modelId="{FE636F2C-F9B6-4668-842B-C9AE919FEF66}" type="presParOf" srcId="{861726C3-856F-4A97-804C-9EC3C4BB6A06}" destId="{BFC7270D-D117-4797-9E72-2AC65A7DC57E}" srcOrd="3" destOrd="0" presId="urn:microsoft.com/office/officeart/2005/8/layout/hierarchy2"/>
    <dgm:cxn modelId="{11C387E5-2F56-4F4E-8422-8792D1FA97B9}" type="presParOf" srcId="{BFC7270D-D117-4797-9E72-2AC65A7DC57E}" destId="{1AEC70A2-1033-487E-876E-A35A04DD4532}" srcOrd="0" destOrd="0" presId="urn:microsoft.com/office/officeart/2005/8/layout/hierarchy2"/>
    <dgm:cxn modelId="{2677AD0B-7001-47DE-82CC-9D2ADB27C149}" type="presParOf" srcId="{BFC7270D-D117-4797-9E72-2AC65A7DC57E}" destId="{595BABC7-9B80-4B37-9C5D-8A94DA8F9DE6}" srcOrd="1" destOrd="0" presId="urn:microsoft.com/office/officeart/2005/8/layout/hierarchy2"/>
    <dgm:cxn modelId="{2C369F1B-9235-4A7D-9972-6CA3BDBFCDF6}" type="presParOf" srcId="{86C5E4CE-D1A4-4B01-B591-E421A89FE1CB}" destId="{6111200B-9D0E-45F7-A70E-2DC3DDEBC1CD}" srcOrd="2" destOrd="0" presId="urn:microsoft.com/office/officeart/2005/8/layout/hierarchy2"/>
    <dgm:cxn modelId="{7844FD4B-EDDF-4F37-A8D4-A3DFC8479523}" type="presParOf" srcId="{6111200B-9D0E-45F7-A70E-2DC3DDEBC1CD}" destId="{CE152D66-BB90-4263-8639-91FF3E770A18}" srcOrd="0" destOrd="0" presId="urn:microsoft.com/office/officeart/2005/8/layout/hierarchy2"/>
    <dgm:cxn modelId="{DEACCB7C-1DDE-4455-BA1C-0D6A5E59976D}" type="presParOf" srcId="{86C5E4CE-D1A4-4B01-B591-E421A89FE1CB}" destId="{CC12B219-8112-4230-8E61-60B25872694A}" srcOrd="3" destOrd="0" presId="urn:microsoft.com/office/officeart/2005/8/layout/hierarchy2"/>
    <dgm:cxn modelId="{5BCF50CC-8156-4283-A503-9649F961295D}" type="presParOf" srcId="{CC12B219-8112-4230-8E61-60B25872694A}" destId="{63030F20-3CD6-4E49-B923-5675D9D0DF47}" srcOrd="0" destOrd="0" presId="urn:microsoft.com/office/officeart/2005/8/layout/hierarchy2"/>
    <dgm:cxn modelId="{042F5E98-409E-4525-9087-32523EDE6FBA}" type="presParOf" srcId="{CC12B219-8112-4230-8E61-60B25872694A}" destId="{05925278-510A-4965-AD60-91F67789EE1E}" srcOrd="1" destOrd="0" presId="urn:microsoft.com/office/officeart/2005/8/layout/hierarchy2"/>
    <dgm:cxn modelId="{3315FAB6-BA87-4C59-AE4B-E3C6FF24DEB4}" type="presParOf" srcId="{05925278-510A-4965-AD60-91F67789EE1E}" destId="{115E6DD9-34A4-47EB-83BB-E8B88A3044D0}" srcOrd="0" destOrd="0" presId="urn:microsoft.com/office/officeart/2005/8/layout/hierarchy2"/>
    <dgm:cxn modelId="{B473B497-0C3A-42BC-B8AF-B12525174284}" type="presParOf" srcId="{115E6DD9-34A4-47EB-83BB-E8B88A3044D0}" destId="{F943F952-3190-49C3-B87B-973B2CC04BF2}" srcOrd="0" destOrd="0" presId="urn:microsoft.com/office/officeart/2005/8/layout/hierarchy2"/>
    <dgm:cxn modelId="{D2DFA13D-DA79-497B-B3A2-D2B90EBA88C3}" type="presParOf" srcId="{05925278-510A-4965-AD60-91F67789EE1E}" destId="{C764C9DF-4D39-4730-879B-C0F3D6D8D277}" srcOrd="1" destOrd="0" presId="urn:microsoft.com/office/officeart/2005/8/layout/hierarchy2"/>
    <dgm:cxn modelId="{5F1F02EC-9639-42AE-BE27-C449E4136DDB}" type="presParOf" srcId="{C764C9DF-4D39-4730-879B-C0F3D6D8D277}" destId="{13F68431-D71F-4472-9CD2-C84F040A1D7B}" srcOrd="0" destOrd="0" presId="urn:microsoft.com/office/officeart/2005/8/layout/hierarchy2"/>
    <dgm:cxn modelId="{FFE06422-9265-4F68-BD95-F937C51E11CB}" type="presParOf" srcId="{C764C9DF-4D39-4730-879B-C0F3D6D8D277}" destId="{69956227-102F-43B8-89ED-9F0A34CAD2B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03D26-CB0C-45F9-A9F3-0C3C2EEF575F}">
      <dsp:nvSpPr>
        <dsp:cNvPr id="0" name=""/>
        <dsp:cNvSpPr/>
      </dsp:nvSpPr>
      <dsp:spPr>
        <a:xfrm>
          <a:off x="2116" y="2482188"/>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3423" y="2513495"/>
        <a:ext cx="2075219" cy="1006302"/>
      </dsp:txXfrm>
    </dsp:sp>
    <dsp:sp modelId="{C3164427-EAFF-4074-B904-2AD112772788}">
      <dsp:nvSpPr>
        <dsp:cNvPr id="0" name=""/>
        <dsp:cNvSpPr/>
      </dsp:nvSpPr>
      <dsp:spPr>
        <a:xfrm rot="18770822">
          <a:off x="1938782" y="2537922"/>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2524240"/>
        <a:ext cx="62873" cy="62873"/>
      </dsp:txXfrm>
    </dsp:sp>
    <dsp:sp modelId="{2B3B352C-6DB1-45C9-80D1-4CFFC54C4E29}">
      <dsp:nvSpPr>
        <dsp:cNvPr id="0" name=""/>
        <dsp:cNvSpPr/>
      </dsp:nvSpPr>
      <dsp:spPr>
        <a:xfrm>
          <a:off x="2995083" y="1560248"/>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1591555"/>
        <a:ext cx="2075219" cy="1006302"/>
      </dsp:txXfrm>
    </dsp:sp>
    <dsp:sp modelId="{AE40CE72-D991-46A6-A3A2-F8FC87AFC1B9}">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1761065"/>
        <a:ext cx="52654" cy="52654"/>
      </dsp:txXfrm>
    </dsp:sp>
    <dsp:sp modelId="{F8F83C99-B0EC-4575-900E-6960881B7660}">
      <dsp:nvSpPr>
        <dsp:cNvPr id="0" name=""/>
        <dsp:cNvSpPr/>
      </dsp:nvSpPr>
      <dsp:spPr>
        <a:xfrm>
          <a:off x="5988050" y="945620"/>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976927"/>
        <a:ext cx="2075219" cy="1006302"/>
      </dsp:txXfrm>
    </dsp:sp>
    <dsp:sp modelId="{2CBB7692-12EE-4B87-8F36-B6C7299605A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2375692"/>
        <a:ext cx="52654" cy="52654"/>
      </dsp:txXfrm>
    </dsp:sp>
    <dsp:sp modelId="{1AEC70A2-1033-487E-876E-A35A04DD4532}">
      <dsp:nvSpPr>
        <dsp:cNvPr id="0" name=""/>
        <dsp:cNvSpPr/>
      </dsp:nvSpPr>
      <dsp:spPr>
        <a:xfrm>
          <a:off x="5988050" y="2174875"/>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2206182"/>
        <a:ext cx="2075219" cy="1006302"/>
      </dsp:txXfrm>
    </dsp:sp>
    <dsp:sp modelId="{6111200B-9D0E-45F7-A70E-2DC3DDEBC1CD}">
      <dsp:nvSpPr>
        <dsp:cNvPr id="0" name=""/>
        <dsp:cNvSpPr/>
      </dsp:nvSpPr>
      <dsp:spPr>
        <a:xfrm rot="2829178">
          <a:off x="1938782" y="3459863"/>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3446180"/>
        <a:ext cx="62873" cy="62873"/>
      </dsp:txXfrm>
    </dsp:sp>
    <dsp:sp modelId="{63030F20-3CD6-4E49-B923-5675D9D0DF47}">
      <dsp:nvSpPr>
        <dsp:cNvPr id="0" name=""/>
        <dsp:cNvSpPr/>
      </dsp:nvSpPr>
      <dsp:spPr>
        <a:xfrm>
          <a:off x="2995083" y="3404129"/>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3435436"/>
        <a:ext cx="2075219" cy="1006302"/>
      </dsp:txXfrm>
    </dsp:sp>
    <dsp:sp modelId="{115E6DD9-34A4-47EB-83BB-E8B88A3044D0}">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9105" y="3917209"/>
        <a:ext cx="42756" cy="42756"/>
      </dsp:txXfrm>
    </dsp:sp>
    <dsp:sp modelId="{13F68431-D71F-4472-9CD2-C84F040A1D7B}">
      <dsp:nvSpPr>
        <dsp:cNvPr id="0" name=""/>
        <dsp:cNvSpPr/>
      </dsp:nvSpPr>
      <dsp:spPr>
        <a:xfrm>
          <a:off x="5988050" y="3404129"/>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3435436"/>
        <a:ext cx="2075219" cy="100630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03D26-CB0C-45F9-A9F3-0C3C2EEF575F}">
      <dsp:nvSpPr>
        <dsp:cNvPr id="0" name=""/>
        <dsp:cNvSpPr/>
      </dsp:nvSpPr>
      <dsp:spPr>
        <a:xfrm>
          <a:off x="2116" y="2482188"/>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3423" y="2513495"/>
        <a:ext cx="2075219" cy="1006302"/>
      </dsp:txXfrm>
    </dsp:sp>
    <dsp:sp modelId="{C3164427-EAFF-4074-B904-2AD112772788}">
      <dsp:nvSpPr>
        <dsp:cNvPr id="0" name=""/>
        <dsp:cNvSpPr/>
      </dsp:nvSpPr>
      <dsp:spPr>
        <a:xfrm rot="18770822">
          <a:off x="1938782" y="2537922"/>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2524240"/>
        <a:ext cx="62873" cy="62873"/>
      </dsp:txXfrm>
    </dsp:sp>
    <dsp:sp modelId="{2B3B352C-6DB1-45C9-80D1-4CFFC54C4E29}">
      <dsp:nvSpPr>
        <dsp:cNvPr id="0" name=""/>
        <dsp:cNvSpPr/>
      </dsp:nvSpPr>
      <dsp:spPr>
        <a:xfrm>
          <a:off x="2995083" y="1560248"/>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1591555"/>
        <a:ext cx="2075219" cy="1006302"/>
      </dsp:txXfrm>
    </dsp:sp>
    <dsp:sp modelId="{AE40CE72-D991-46A6-A3A2-F8FC87AFC1B9}">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1761065"/>
        <a:ext cx="52654" cy="52654"/>
      </dsp:txXfrm>
    </dsp:sp>
    <dsp:sp modelId="{F8F83C99-B0EC-4575-900E-6960881B7660}">
      <dsp:nvSpPr>
        <dsp:cNvPr id="0" name=""/>
        <dsp:cNvSpPr/>
      </dsp:nvSpPr>
      <dsp:spPr>
        <a:xfrm>
          <a:off x="5988050" y="945620"/>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976927"/>
        <a:ext cx="2075219" cy="1006302"/>
      </dsp:txXfrm>
    </dsp:sp>
    <dsp:sp modelId="{2CBB7692-12EE-4B87-8F36-B6C7299605A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2375692"/>
        <a:ext cx="52654" cy="52654"/>
      </dsp:txXfrm>
    </dsp:sp>
    <dsp:sp modelId="{1AEC70A2-1033-487E-876E-A35A04DD4532}">
      <dsp:nvSpPr>
        <dsp:cNvPr id="0" name=""/>
        <dsp:cNvSpPr/>
      </dsp:nvSpPr>
      <dsp:spPr>
        <a:xfrm>
          <a:off x="5988050" y="2174875"/>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2206182"/>
        <a:ext cx="2075219" cy="1006302"/>
      </dsp:txXfrm>
    </dsp:sp>
    <dsp:sp modelId="{6111200B-9D0E-45F7-A70E-2DC3DDEBC1CD}">
      <dsp:nvSpPr>
        <dsp:cNvPr id="0" name=""/>
        <dsp:cNvSpPr/>
      </dsp:nvSpPr>
      <dsp:spPr>
        <a:xfrm rot="2829178">
          <a:off x="1938782" y="3459863"/>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3446180"/>
        <a:ext cx="62873" cy="62873"/>
      </dsp:txXfrm>
    </dsp:sp>
    <dsp:sp modelId="{63030F20-3CD6-4E49-B923-5675D9D0DF47}">
      <dsp:nvSpPr>
        <dsp:cNvPr id="0" name=""/>
        <dsp:cNvSpPr/>
      </dsp:nvSpPr>
      <dsp:spPr>
        <a:xfrm>
          <a:off x="2995083" y="3404129"/>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3435436"/>
        <a:ext cx="2075219" cy="1006302"/>
      </dsp:txXfrm>
    </dsp:sp>
    <dsp:sp modelId="{115E6DD9-34A4-47EB-83BB-E8B88A3044D0}">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9105" y="3917209"/>
        <a:ext cx="42756" cy="42756"/>
      </dsp:txXfrm>
    </dsp:sp>
    <dsp:sp modelId="{13F68431-D71F-4472-9CD2-C84F040A1D7B}">
      <dsp:nvSpPr>
        <dsp:cNvPr id="0" name=""/>
        <dsp:cNvSpPr/>
      </dsp:nvSpPr>
      <dsp:spPr>
        <a:xfrm>
          <a:off x="5988050" y="3404129"/>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3435436"/>
        <a:ext cx="2075219" cy="100630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03D26-CB0C-45F9-A9F3-0C3C2EEF575F}">
      <dsp:nvSpPr>
        <dsp:cNvPr id="0" name=""/>
        <dsp:cNvSpPr/>
      </dsp:nvSpPr>
      <dsp:spPr>
        <a:xfrm>
          <a:off x="2116" y="2482188"/>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3423" y="2513495"/>
        <a:ext cx="2075219" cy="1006302"/>
      </dsp:txXfrm>
    </dsp:sp>
    <dsp:sp modelId="{C3164427-EAFF-4074-B904-2AD112772788}">
      <dsp:nvSpPr>
        <dsp:cNvPr id="0" name=""/>
        <dsp:cNvSpPr/>
      </dsp:nvSpPr>
      <dsp:spPr>
        <a:xfrm rot="18770822">
          <a:off x="1938782" y="2537922"/>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2524240"/>
        <a:ext cx="62873" cy="62873"/>
      </dsp:txXfrm>
    </dsp:sp>
    <dsp:sp modelId="{2B3B352C-6DB1-45C9-80D1-4CFFC54C4E29}">
      <dsp:nvSpPr>
        <dsp:cNvPr id="0" name=""/>
        <dsp:cNvSpPr/>
      </dsp:nvSpPr>
      <dsp:spPr>
        <a:xfrm>
          <a:off x="2995083" y="1560248"/>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1591555"/>
        <a:ext cx="2075219" cy="1006302"/>
      </dsp:txXfrm>
    </dsp:sp>
    <dsp:sp modelId="{AE40CE72-D991-46A6-A3A2-F8FC87AFC1B9}">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1761065"/>
        <a:ext cx="52654" cy="52654"/>
      </dsp:txXfrm>
    </dsp:sp>
    <dsp:sp modelId="{F8F83C99-B0EC-4575-900E-6960881B7660}">
      <dsp:nvSpPr>
        <dsp:cNvPr id="0" name=""/>
        <dsp:cNvSpPr/>
      </dsp:nvSpPr>
      <dsp:spPr>
        <a:xfrm>
          <a:off x="5988050" y="945620"/>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976927"/>
        <a:ext cx="2075219" cy="1006302"/>
      </dsp:txXfrm>
    </dsp:sp>
    <dsp:sp modelId="{2CBB7692-12EE-4B87-8F36-B6C7299605A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2375692"/>
        <a:ext cx="52654" cy="52654"/>
      </dsp:txXfrm>
    </dsp:sp>
    <dsp:sp modelId="{1AEC70A2-1033-487E-876E-A35A04DD4532}">
      <dsp:nvSpPr>
        <dsp:cNvPr id="0" name=""/>
        <dsp:cNvSpPr/>
      </dsp:nvSpPr>
      <dsp:spPr>
        <a:xfrm>
          <a:off x="5988050" y="2174875"/>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2206182"/>
        <a:ext cx="2075219" cy="1006302"/>
      </dsp:txXfrm>
    </dsp:sp>
    <dsp:sp modelId="{6111200B-9D0E-45F7-A70E-2DC3DDEBC1CD}">
      <dsp:nvSpPr>
        <dsp:cNvPr id="0" name=""/>
        <dsp:cNvSpPr/>
      </dsp:nvSpPr>
      <dsp:spPr>
        <a:xfrm rot="2829178">
          <a:off x="1938782" y="3459863"/>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3446180"/>
        <a:ext cx="62873" cy="62873"/>
      </dsp:txXfrm>
    </dsp:sp>
    <dsp:sp modelId="{63030F20-3CD6-4E49-B923-5675D9D0DF47}">
      <dsp:nvSpPr>
        <dsp:cNvPr id="0" name=""/>
        <dsp:cNvSpPr/>
      </dsp:nvSpPr>
      <dsp:spPr>
        <a:xfrm>
          <a:off x="2995083" y="3404129"/>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3435436"/>
        <a:ext cx="2075219" cy="1006302"/>
      </dsp:txXfrm>
    </dsp:sp>
    <dsp:sp modelId="{115E6DD9-34A4-47EB-83BB-E8B88A3044D0}">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9105" y="3917209"/>
        <a:ext cx="42756" cy="42756"/>
      </dsp:txXfrm>
    </dsp:sp>
    <dsp:sp modelId="{13F68431-D71F-4472-9CD2-C84F040A1D7B}">
      <dsp:nvSpPr>
        <dsp:cNvPr id="0" name=""/>
        <dsp:cNvSpPr/>
      </dsp:nvSpPr>
      <dsp:spPr>
        <a:xfrm>
          <a:off x="5988050" y="3404129"/>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3435436"/>
        <a:ext cx="2075219" cy="100630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03D26-CB0C-45F9-A9F3-0C3C2EEF575F}">
      <dsp:nvSpPr>
        <dsp:cNvPr id="0" name=""/>
        <dsp:cNvSpPr/>
      </dsp:nvSpPr>
      <dsp:spPr>
        <a:xfrm>
          <a:off x="2116" y="2482188"/>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3423" y="2513495"/>
        <a:ext cx="2075219" cy="1006302"/>
      </dsp:txXfrm>
    </dsp:sp>
    <dsp:sp modelId="{C3164427-EAFF-4074-B904-2AD112772788}">
      <dsp:nvSpPr>
        <dsp:cNvPr id="0" name=""/>
        <dsp:cNvSpPr/>
      </dsp:nvSpPr>
      <dsp:spPr>
        <a:xfrm rot="18770822">
          <a:off x="1938782" y="2537922"/>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2524240"/>
        <a:ext cx="62873" cy="62873"/>
      </dsp:txXfrm>
    </dsp:sp>
    <dsp:sp modelId="{2B3B352C-6DB1-45C9-80D1-4CFFC54C4E29}">
      <dsp:nvSpPr>
        <dsp:cNvPr id="0" name=""/>
        <dsp:cNvSpPr/>
      </dsp:nvSpPr>
      <dsp:spPr>
        <a:xfrm>
          <a:off x="2995083" y="1560248"/>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1591555"/>
        <a:ext cx="2075219" cy="1006302"/>
      </dsp:txXfrm>
    </dsp:sp>
    <dsp:sp modelId="{AE40CE72-D991-46A6-A3A2-F8FC87AFC1B9}">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1761065"/>
        <a:ext cx="52654" cy="52654"/>
      </dsp:txXfrm>
    </dsp:sp>
    <dsp:sp modelId="{F8F83C99-B0EC-4575-900E-6960881B7660}">
      <dsp:nvSpPr>
        <dsp:cNvPr id="0" name=""/>
        <dsp:cNvSpPr/>
      </dsp:nvSpPr>
      <dsp:spPr>
        <a:xfrm>
          <a:off x="5988050" y="945620"/>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976927"/>
        <a:ext cx="2075219" cy="1006302"/>
      </dsp:txXfrm>
    </dsp:sp>
    <dsp:sp modelId="{2CBB7692-12EE-4B87-8F36-B6C7299605A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2375692"/>
        <a:ext cx="52654" cy="52654"/>
      </dsp:txXfrm>
    </dsp:sp>
    <dsp:sp modelId="{1AEC70A2-1033-487E-876E-A35A04DD4532}">
      <dsp:nvSpPr>
        <dsp:cNvPr id="0" name=""/>
        <dsp:cNvSpPr/>
      </dsp:nvSpPr>
      <dsp:spPr>
        <a:xfrm>
          <a:off x="5988050" y="2174875"/>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2206182"/>
        <a:ext cx="2075219" cy="1006302"/>
      </dsp:txXfrm>
    </dsp:sp>
    <dsp:sp modelId="{6111200B-9D0E-45F7-A70E-2DC3DDEBC1CD}">
      <dsp:nvSpPr>
        <dsp:cNvPr id="0" name=""/>
        <dsp:cNvSpPr/>
      </dsp:nvSpPr>
      <dsp:spPr>
        <a:xfrm rot="2829178">
          <a:off x="1938782" y="3459863"/>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3446180"/>
        <a:ext cx="62873" cy="62873"/>
      </dsp:txXfrm>
    </dsp:sp>
    <dsp:sp modelId="{63030F20-3CD6-4E49-B923-5675D9D0DF47}">
      <dsp:nvSpPr>
        <dsp:cNvPr id="0" name=""/>
        <dsp:cNvSpPr/>
      </dsp:nvSpPr>
      <dsp:spPr>
        <a:xfrm>
          <a:off x="2995083" y="3404129"/>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3435436"/>
        <a:ext cx="2075219" cy="1006302"/>
      </dsp:txXfrm>
    </dsp:sp>
    <dsp:sp modelId="{115E6DD9-34A4-47EB-83BB-E8B88A3044D0}">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9105" y="3917209"/>
        <a:ext cx="42756" cy="42756"/>
      </dsp:txXfrm>
    </dsp:sp>
    <dsp:sp modelId="{13F68431-D71F-4472-9CD2-C84F040A1D7B}">
      <dsp:nvSpPr>
        <dsp:cNvPr id="0" name=""/>
        <dsp:cNvSpPr/>
      </dsp:nvSpPr>
      <dsp:spPr>
        <a:xfrm>
          <a:off x="5988050" y="3404129"/>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3435436"/>
        <a:ext cx="2075219" cy="1006302"/>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03D26-CB0C-45F9-A9F3-0C3C2EEF575F}">
      <dsp:nvSpPr>
        <dsp:cNvPr id="0" name=""/>
        <dsp:cNvSpPr/>
      </dsp:nvSpPr>
      <dsp:spPr>
        <a:xfrm>
          <a:off x="2116" y="2482188"/>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3423" y="2513495"/>
        <a:ext cx="2075219" cy="1006302"/>
      </dsp:txXfrm>
    </dsp:sp>
    <dsp:sp modelId="{C3164427-EAFF-4074-B904-2AD112772788}">
      <dsp:nvSpPr>
        <dsp:cNvPr id="0" name=""/>
        <dsp:cNvSpPr/>
      </dsp:nvSpPr>
      <dsp:spPr>
        <a:xfrm rot="18770822">
          <a:off x="1938782" y="2537922"/>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2524240"/>
        <a:ext cx="62873" cy="62873"/>
      </dsp:txXfrm>
    </dsp:sp>
    <dsp:sp modelId="{2B3B352C-6DB1-45C9-80D1-4CFFC54C4E29}">
      <dsp:nvSpPr>
        <dsp:cNvPr id="0" name=""/>
        <dsp:cNvSpPr/>
      </dsp:nvSpPr>
      <dsp:spPr>
        <a:xfrm>
          <a:off x="2995083" y="1560248"/>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1591555"/>
        <a:ext cx="2075219" cy="1006302"/>
      </dsp:txXfrm>
    </dsp:sp>
    <dsp:sp modelId="{AE40CE72-D991-46A6-A3A2-F8FC87AFC1B9}">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1761065"/>
        <a:ext cx="52654" cy="52654"/>
      </dsp:txXfrm>
    </dsp:sp>
    <dsp:sp modelId="{F8F83C99-B0EC-4575-900E-6960881B7660}">
      <dsp:nvSpPr>
        <dsp:cNvPr id="0" name=""/>
        <dsp:cNvSpPr/>
      </dsp:nvSpPr>
      <dsp:spPr>
        <a:xfrm>
          <a:off x="5988050" y="945620"/>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976927"/>
        <a:ext cx="2075219" cy="1006302"/>
      </dsp:txXfrm>
    </dsp:sp>
    <dsp:sp modelId="{2CBB7692-12EE-4B87-8F36-B6C7299605A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2375692"/>
        <a:ext cx="52654" cy="52654"/>
      </dsp:txXfrm>
    </dsp:sp>
    <dsp:sp modelId="{1AEC70A2-1033-487E-876E-A35A04DD4532}">
      <dsp:nvSpPr>
        <dsp:cNvPr id="0" name=""/>
        <dsp:cNvSpPr/>
      </dsp:nvSpPr>
      <dsp:spPr>
        <a:xfrm>
          <a:off x="5988050" y="2174875"/>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2206182"/>
        <a:ext cx="2075219" cy="1006302"/>
      </dsp:txXfrm>
    </dsp:sp>
    <dsp:sp modelId="{6111200B-9D0E-45F7-A70E-2DC3DDEBC1CD}">
      <dsp:nvSpPr>
        <dsp:cNvPr id="0" name=""/>
        <dsp:cNvSpPr/>
      </dsp:nvSpPr>
      <dsp:spPr>
        <a:xfrm rot="2829178">
          <a:off x="1938782" y="3459863"/>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3446180"/>
        <a:ext cx="62873" cy="62873"/>
      </dsp:txXfrm>
    </dsp:sp>
    <dsp:sp modelId="{63030F20-3CD6-4E49-B923-5675D9D0DF47}">
      <dsp:nvSpPr>
        <dsp:cNvPr id="0" name=""/>
        <dsp:cNvSpPr/>
      </dsp:nvSpPr>
      <dsp:spPr>
        <a:xfrm>
          <a:off x="2995083" y="3404129"/>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3435436"/>
        <a:ext cx="2075219" cy="1006302"/>
      </dsp:txXfrm>
    </dsp:sp>
    <dsp:sp modelId="{115E6DD9-34A4-47EB-83BB-E8B88A3044D0}">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9105" y="3917209"/>
        <a:ext cx="42756" cy="42756"/>
      </dsp:txXfrm>
    </dsp:sp>
    <dsp:sp modelId="{13F68431-D71F-4472-9CD2-C84F040A1D7B}">
      <dsp:nvSpPr>
        <dsp:cNvPr id="0" name=""/>
        <dsp:cNvSpPr/>
      </dsp:nvSpPr>
      <dsp:spPr>
        <a:xfrm>
          <a:off x="5988050" y="3404129"/>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3435436"/>
        <a:ext cx="2075219" cy="1006302"/>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03D26-CB0C-45F9-A9F3-0C3C2EEF575F}">
      <dsp:nvSpPr>
        <dsp:cNvPr id="0" name=""/>
        <dsp:cNvSpPr/>
      </dsp:nvSpPr>
      <dsp:spPr>
        <a:xfrm>
          <a:off x="2116" y="2482188"/>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3423" y="2513495"/>
        <a:ext cx="2075219" cy="1006302"/>
      </dsp:txXfrm>
    </dsp:sp>
    <dsp:sp modelId="{C3164427-EAFF-4074-B904-2AD112772788}">
      <dsp:nvSpPr>
        <dsp:cNvPr id="0" name=""/>
        <dsp:cNvSpPr/>
      </dsp:nvSpPr>
      <dsp:spPr>
        <a:xfrm rot="18770822">
          <a:off x="1938782" y="2537922"/>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2524240"/>
        <a:ext cx="62873" cy="62873"/>
      </dsp:txXfrm>
    </dsp:sp>
    <dsp:sp modelId="{2B3B352C-6DB1-45C9-80D1-4CFFC54C4E29}">
      <dsp:nvSpPr>
        <dsp:cNvPr id="0" name=""/>
        <dsp:cNvSpPr/>
      </dsp:nvSpPr>
      <dsp:spPr>
        <a:xfrm>
          <a:off x="2995083" y="1560248"/>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1591555"/>
        <a:ext cx="2075219" cy="1006302"/>
      </dsp:txXfrm>
    </dsp:sp>
    <dsp:sp modelId="{AE40CE72-D991-46A6-A3A2-F8FC87AFC1B9}">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1761065"/>
        <a:ext cx="52654" cy="52654"/>
      </dsp:txXfrm>
    </dsp:sp>
    <dsp:sp modelId="{F8F83C99-B0EC-4575-900E-6960881B7660}">
      <dsp:nvSpPr>
        <dsp:cNvPr id="0" name=""/>
        <dsp:cNvSpPr/>
      </dsp:nvSpPr>
      <dsp:spPr>
        <a:xfrm>
          <a:off x="5988050" y="945620"/>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976927"/>
        <a:ext cx="2075219" cy="1006302"/>
      </dsp:txXfrm>
    </dsp:sp>
    <dsp:sp modelId="{2CBB7692-12EE-4B87-8F36-B6C7299605A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2375692"/>
        <a:ext cx="52654" cy="52654"/>
      </dsp:txXfrm>
    </dsp:sp>
    <dsp:sp modelId="{1AEC70A2-1033-487E-876E-A35A04DD4532}">
      <dsp:nvSpPr>
        <dsp:cNvPr id="0" name=""/>
        <dsp:cNvSpPr/>
      </dsp:nvSpPr>
      <dsp:spPr>
        <a:xfrm>
          <a:off x="5988050" y="2174875"/>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2206182"/>
        <a:ext cx="2075219" cy="1006302"/>
      </dsp:txXfrm>
    </dsp:sp>
    <dsp:sp modelId="{6111200B-9D0E-45F7-A70E-2DC3DDEBC1CD}">
      <dsp:nvSpPr>
        <dsp:cNvPr id="0" name=""/>
        <dsp:cNvSpPr/>
      </dsp:nvSpPr>
      <dsp:spPr>
        <a:xfrm rot="2829178">
          <a:off x="1938782" y="3459863"/>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3446180"/>
        <a:ext cx="62873" cy="62873"/>
      </dsp:txXfrm>
    </dsp:sp>
    <dsp:sp modelId="{63030F20-3CD6-4E49-B923-5675D9D0DF47}">
      <dsp:nvSpPr>
        <dsp:cNvPr id="0" name=""/>
        <dsp:cNvSpPr/>
      </dsp:nvSpPr>
      <dsp:spPr>
        <a:xfrm>
          <a:off x="2995083" y="3404129"/>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3435436"/>
        <a:ext cx="2075219" cy="1006302"/>
      </dsp:txXfrm>
    </dsp:sp>
    <dsp:sp modelId="{115E6DD9-34A4-47EB-83BB-E8B88A3044D0}">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9105" y="3917209"/>
        <a:ext cx="42756" cy="42756"/>
      </dsp:txXfrm>
    </dsp:sp>
    <dsp:sp modelId="{13F68431-D71F-4472-9CD2-C84F040A1D7B}">
      <dsp:nvSpPr>
        <dsp:cNvPr id="0" name=""/>
        <dsp:cNvSpPr/>
      </dsp:nvSpPr>
      <dsp:spPr>
        <a:xfrm>
          <a:off x="5988050" y="3404129"/>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3435436"/>
        <a:ext cx="2075219" cy="1006302"/>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03D26-CB0C-45F9-A9F3-0C3C2EEF575F}">
      <dsp:nvSpPr>
        <dsp:cNvPr id="0" name=""/>
        <dsp:cNvSpPr/>
      </dsp:nvSpPr>
      <dsp:spPr>
        <a:xfrm>
          <a:off x="2116" y="2482188"/>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3423" y="2513495"/>
        <a:ext cx="2075219" cy="1006302"/>
      </dsp:txXfrm>
    </dsp:sp>
    <dsp:sp modelId="{C3164427-EAFF-4074-B904-2AD112772788}">
      <dsp:nvSpPr>
        <dsp:cNvPr id="0" name=""/>
        <dsp:cNvSpPr/>
      </dsp:nvSpPr>
      <dsp:spPr>
        <a:xfrm rot="18770822">
          <a:off x="1938782" y="2537922"/>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2524240"/>
        <a:ext cx="62873" cy="62873"/>
      </dsp:txXfrm>
    </dsp:sp>
    <dsp:sp modelId="{2B3B352C-6DB1-45C9-80D1-4CFFC54C4E29}">
      <dsp:nvSpPr>
        <dsp:cNvPr id="0" name=""/>
        <dsp:cNvSpPr/>
      </dsp:nvSpPr>
      <dsp:spPr>
        <a:xfrm>
          <a:off x="2995083" y="1560248"/>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1591555"/>
        <a:ext cx="2075219" cy="1006302"/>
      </dsp:txXfrm>
    </dsp:sp>
    <dsp:sp modelId="{AE40CE72-D991-46A6-A3A2-F8FC87AFC1B9}">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1761065"/>
        <a:ext cx="52654" cy="52654"/>
      </dsp:txXfrm>
    </dsp:sp>
    <dsp:sp modelId="{F8F83C99-B0EC-4575-900E-6960881B7660}">
      <dsp:nvSpPr>
        <dsp:cNvPr id="0" name=""/>
        <dsp:cNvSpPr/>
      </dsp:nvSpPr>
      <dsp:spPr>
        <a:xfrm>
          <a:off x="5988050" y="945620"/>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976927"/>
        <a:ext cx="2075219" cy="1006302"/>
      </dsp:txXfrm>
    </dsp:sp>
    <dsp:sp modelId="{2CBB7692-12EE-4B87-8F36-B6C7299605A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2375692"/>
        <a:ext cx="52654" cy="52654"/>
      </dsp:txXfrm>
    </dsp:sp>
    <dsp:sp modelId="{1AEC70A2-1033-487E-876E-A35A04DD4532}">
      <dsp:nvSpPr>
        <dsp:cNvPr id="0" name=""/>
        <dsp:cNvSpPr/>
      </dsp:nvSpPr>
      <dsp:spPr>
        <a:xfrm>
          <a:off x="5988050" y="2174875"/>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2206182"/>
        <a:ext cx="2075219" cy="1006302"/>
      </dsp:txXfrm>
    </dsp:sp>
    <dsp:sp modelId="{6111200B-9D0E-45F7-A70E-2DC3DDEBC1CD}">
      <dsp:nvSpPr>
        <dsp:cNvPr id="0" name=""/>
        <dsp:cNvSpPr/>
      </dsp:nvSpPr>
      <dsp:spPr>
        <a:xfrm rot="2829178">
          <a:off x="1938782" y="3459863"/>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3446180"/>
        <a:ext cx="62873" cy="62873"/>
      </dsp:txXfrm>
    </dsp:sp>
    <dsp:sp modelId="{63030F20-3CD6-4E49-B923-5675D9D0DF47}">
      <dsp:nvSpPr>
        <dsp:cNvPr id="0" name=""/>
        <dsp:cNvSpPr/>
      </dsp:nvSpPr>
      <dsp:spPr>
        <a:xfrm>
          <a:off x="2995083" y="3404129"/>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3435436"/>
        <a:ext cx="2075219" cy="1006302"/>
      </dsp:txXfrm>
    </dsp:sp>
    <dsp:sp modelId="{115E6DD9-34A4-47EB-83BB-E8B88A3044D0}">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9105" y="3917209"/>
        <a:ext cx="42756" cy="42756"/>
      </dsp:txXfrm>
    </dsp:sp>
    <dsp:sp modelId="{13F68431-D71F-4472-9CD2-C84F040A1D7B}">
      <dsp:nvSpPr>
        <dsp:cNvPr id="0" name=""/>
        <dsp:cNvSpPr/>
      </dsp:nvSpPr>
      <dsp:spPr>
        <a:xfrm>
          <a:off x="5988050" y="3404129"/>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3435436"/>
        <a:ext cx="2075219" cy="1006302"/>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03D26-CB0C-45F9-A9F3-0C3C2EEF575F}">
      <dsp:nvSpPr>
        <dsp:cNvPr id="0" name=""/>
        <dsp:cNvSpPr/>
      </dsp:nvSpPr>
      <dsp:spPr>
        <a:xfrm>
          <a:off x="2116" y="2482188"/>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3423" y="2513495"/>
        <a:ext cx="2075219" cy="1006302"/>
      </dsp:txXfrm>
    </dsp:sp>
    <dsp:sp modelId="{C3164427-EAFF-4074-B904-2AD112772788}">
      <dsp:nvSpPr>
        <dsp:cNvPr id="0" name=""/>
        <dsp:cNvSpPr/>
      </dsp:nvSpPr>
      <dsp:spPr>
        <a:xfrm rot="18770822">
          <a:off x="1938782" y="2537922"/>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2524240"/>
        <a:ext cx="62873" cy="62873"/>
      </dsp:txXfrm>
    </dsp:sp>
    <dsp:sp modelId="{2B3B352C-6DB1-45C9-80D1-4CFFC54C4E29}">
      <dsp:nvSpPr>
        <dsp:cNvPr id="0" name=""/>
        <dsp:cNvSpPr/>
      </dsp:nvSpPr>
      <dsp:spPr>
        <a:xfrm>
          <a:off x="2995083" y="1560248"/>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1591555"/>
        <a:ext cx="2075219" cy="1006302"/>
      </dsp:txXfrm>
    </dsp:sp>
    <dsp:sp modelId="{AE40CE72-D991-46A6-A3A2-F8FC87AFC1B9}">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1761065"/>
        <a:ext cx="52654" cy="52654"/>
      </dsp:txXfrm>
    </dsp:sp>
    <dsp:sp modelId="{F8F83C99-B0EC-4575-900E-6960881B7660}">
      <dsp:nvSpPr>
        <dsp:cNvPr id="0" name=""/>
        <dsp:cNvSpPr/>
      </dsp:nvSpPr>
      <dsp:spPr>
        <a:xfrm>
          <a:off x="5988050" y="945620"/>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976927"/>
        <a:ext cx="2075219" cy="1006302"/>
      </dsp:txXfrm>
    </dsp:sp>
    <dsp:sp modelId="{2CBB7692-12EE-4B87-8F36-B6C7299605A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2375692"/>
        <a:ext cx="52654" cy="52654"/>
      </dsp:txXfrm>
    </dsp:sp>
    <dsp:sp modelId="{1AEC70A2-1033-487E-876E-A35A04DD4532}">
      <dsp:nvSpPr>
        <dsp:cNvPr id="0" name=""/>
        <dsp:cNvSpPr/>
      </dsp:nvSpPr>
      <dsp:spPr>
        <a:xfrm>
          <a:off x="5988050" y="2174875"/>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2206182"/>
        <a:ext cx="2075219" cy="1006302"/>
      </dsp:txXfrm>
    </dsp:sp>
    <dsp:sp modelId="{6111200B-9D0E-45F7-A70E-2DC3DDEBC1CD}">
      <dsp:nvSpPr>
        <dsp:cNvPr id="0" name=""/>
        <dsp:cNvSpPr/>
      </dsp:nvSpPr>
      <dsp:spPr>
        <a:xfrm rot="2829178">
          <a:off x="1938782" y="3459863"/>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3446180"/>
        <a:ext cx="62873" cy="62873"/>
      </dsp:txXfrm>
    </dsp:sp>
    <dsp:sp modelId="{63030F20-3CD6-4E49-B923-5675D9D0DF47}">
      <dsp:nvSpPr>
        <dsp:cNvPr id="0" name=""/>
        <dsp:cNvSpPr/>
      </dsp:nvSpPr>
      <dsp:spPr>
        <a:xfrm>
          <a:off x="2995083" y="3404129"/>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3435436"/>
        <a:ext cx="2075219" cy="1006302"/>
      </dsp:txXfrm>
    </dsp:sp>
    <dsp:sp modelId="{115E6DD9-34A4-47EB-83BB-E8B88A3044D0}">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9105" y="3917209"/>
        <a:ext cx="42756" cy="42756"/>
      </dsp:txXfrm>
    </dsp:sp>
    <dsp:sp modelId="{13F68431-D71F-4472-9CD2-C84F040A1D7B}">
      <dsp:nvSpPr>
        <dsp:cNvPr id="0" name=""/>
        <dsp:cNvSpPr/>
      </dsp:nvSpPr>
      <dsp:spPr>
        <a:xfrm>
          <a:off x="5988050" y="3404129"/>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3435436"/>
        <a:ext cx="2075219" cy="1006302"/>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03D26-CB0C-45F9-A9F3-0C3C2EEF575F}">
      <dsp:nvSpPr>
        <dsp:cNvPr id="0" name=""/>
        <dsp:cNvSpPr/>
      </dsp:nvSpPr>
      <dsp:spPr>
        <a:xfrm>
          <a:off x="2116" y="2482188"/>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3423" y="2513495"/>
        <a:ext cx="2075219" cy="1006302"/>
      </dsp:txXfrm>
    </dsp:sp>
    <dsp:sp modelId="{C3164427-EAFF-4074-B904-2AD112772788}">
      <dsp:nvSpPr>
        <dsp:cNvPr id="0" name=""/>
        <dsp:cNvSpPr/>
      </dsp:nvSpPr>
      <dsp:spPr>
        <a:xfrm rot="18770822">
          <a:off x="1938782" y="2537922"/>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2524240"/>
        <a:ext cx="62873" cy="62873"/>
      </dsp:txXfrm>
    </dsp:sp>
    <dsp:sp modelId="{2B3B352C-6DB1-45C9-80D1-4CFFC54C4E29}">
      <dsp:nvSpPr>
        <dsp:cNvPr id="0" name=""/>
        <dsp:cNvSpPr/>
      </dsp:nvSpPr>
      <dsp:spPr>
        <a:xfrm>
          <a:off x="2995083" y="1560248"/>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1591555"/>
        <a:ext cx="2075219" cy="1006302"/>
      </dsp:txXfrm>
    </dsp:sp>
    <dsp:sp modelId="{AE40CE72-D991-46A6-A3A2-F8FC87AFC1B9}">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1761065"/>
        <a:ext cx="52654" cy="52654"/>
      </dsp:txXfrm>
    </dsp:sp>
    <dsp:sp modelId="{F8F83C99-B0EC-4575-900E-6960881B7660}">
      <dsp:nvSpPr>
        <dsp:cNvPr id="0" name=""/>
        <dsp:cNvSpPr/>
      </dsp:nvSpPr>
      <dsp:spPr>
        <a:xfrm>
          <a:off x="5988050" y="945620"/>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976927"/>
        <a:ext cx="2075219" cy="1006302"/>
      </dsp:txXfrm>
    </dsp:sp>
    <dsp:sp modelId="{2CBB7692-12EE-4B87-8F36-B6C7299605A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2375692"/>
        <a:ext cx="52654" cy="52654"/>
      </dsp:txXfrm>
    </dsp:sp>
    <dsp:sp modelId="{1AEC70A2-1033-487E-876E-A35A04DD4532}">
      <dsp:nvSpPr>
        <dsp:cNvPr id="0" name=""/>
        <dsp:cNvSpPr/>
      </dsp:nvSpPr>
      <dsp:spPr>
        <a:xfrm>
          <a:off x="5988050" y="2174875"/>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2206182"/>
        <a:ext cx="2075219" cy="1006302"/>
      </dsp:txXfrm>
    </dsp:sp>
    <dsp:sp modelId="{6111200B-9D0E-45F7-A70E-2DC3DDEBC1CD}">
      <dsp:nvSpPr>
        <dsp:cNvPr id="0" name=""/>
        <dsp:cNvSpPr/>
      </dsp:nvSpPr>
      <dsp:spPr>
        <a:xfrm rot="2829178">
          <a:off x="1938782" y="3459863"/>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3446180"/>
        <a:ext cx="62873" cy="62873"/>
      </dsp:txXfrm>
    </dsp:sp>
    <dsp:sp modelId="{63030F20-3CD6-4E49-B923-5675D9D0DF47}">
      <dsp:nvSpPr>
        <dsp:cNvPr id="0" name=""/>
        <dsp:cNvSpPr/>
      </dsp:nvSpPr>
      <dsp:spPr>
        <a:xfrm>
          <a:off x="2995083" y="3404129"/>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3435436"/>
        <a:ext cx="2075219" cy="1006302"/>
      </dsp:txXfrm>
    </dsp:sp>
    <dsp:sp modelId="{115E6DD9-34A4-47EB-83BB-E8B88A3044D0}">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9105" y="3917209"/>
        <a:ext cx="42756" cy="42756"/>
      </dsp:txXfrm>
    </dsp:sp>
    <dsp:sp modelId="{13F68431-D71F-4472-9CD2-C84F040A1D7B}">
      <dsp:nvSpPr>
        <dsp:cNvPr id="0" name=""/>
        <dsp:cNvSpPr/>
      </dsp:nvSpPr>
      <dsp:spPr>
        <a:xfrm>
          <a:off x="5988050" y="3404129"/>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3435436"/>
        <a:ext cx="2075219" cy="1006302"/>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03D26-CB0C-45F9-A9F3-0C3C2EEF575F}">
      <dsp:nvSpPr>
        <dsp:cNvPr id="0" name=""/>
        <dsp:cNvSpPr/>
      </dsp:nvSpPr>
      <dsp:spPr>
        <a:xfrm>
          <a:off x="2116" y="2482188"/>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3423" y="2513495"/>
        <a:ext cx="2075219" cy="1006302"/>
      </dsp:txXfrm>
    </dsp:sp>
    <dsp:sp modelId="{C3164427-EAFF-4074-B904-2AD112772788}">
      <dsp:nvSpPr>
        <dsp:cNvPr id="0" name=""/>
        <dsp:cNvSpPr/>
      </dsp:nvSpPr>
      <dsp:spPr>
        <a:xfrm rot="18770822">
          <a:off x="1938782" y="2537922"/>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2524240"/>
        <a:ext cx="62873" cy="62873"/>
      </dsp:txXfrm>
    </dsp:sp>
    <dsp:sp modelId="{2B3B352C-6DB1-45C9-80D1-4CFFC54C4E29}">
      <dsp:nvSpPr>
        <dsp:cNvPr id="0" name=""/>
        <dsp:cNvSpPr/>
      </dsp:nvSpPr>
      <dsp:spPr>
        <a:xfrm>
          <a:off x="2995083" y="1560248"/>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1591555"/>
        <a:ext cx="2075219" cy="1006302"/>
      </dsp:txXfrm>
    </dsp:sp>
    <dsp:sp modelId="{AE40CE72-D991-46A6-A3A2-F8FC87AFC1B9}">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1761065"/>
        <a:ext cx="52654" cy="52654"/>
      </dsp:txXfrm>
    </dsp:sp>
    <dsp:sp modelId="{F8F83C99-B0EC-4575-900E-6960881B7660}">
      <dsp:nvSpPr>
        <dsp:cNvPr id="0" name=""/>
        <dsp:cNvSpPr/>
      </dsp:nvSpPr>
      <dsp:spPr>
        <a:xfrm>
          <a:off x="5988050" y="945620"/>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976927"/>
        <a:ext cx="2075219" cy="1006302"/>
      </dsp:txXfrm>
    </dsp:sp>
    <dsp:sp modelId="{2CBB7692-12EE-4B87-8F36-B6C7299605A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2375692"/>
        <a:ext cx="52654" cy="52654"/>
      </dsp:txXfrm>
    </dsp:sp>
    <dsp:sp modelId="{1AEC70A2-1033-487E-876E-A35A04DD4532}">
      <dsp:nvSpPr>
        <dsp:cNvPr id="0" name=""/>
        <dsp:cNvSpPr/>
      </dsp:nvSpPr>
      <dsp:spPr>
        <a:xfrm>
          <a:off x="5988050" y="2174875"/>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2206182"/>
        <a:ext cx="2075219" cy="1006302"/>
      </dsp:txXfrm>
    </dsp:sp>
    <dsp:sp modelId="{6111200B-9D0E-45F7-A70E-2DC3DDEBC1CD}">
      <dsp:nvSpPr>
        <dsp:cNvPr id="0" name=""/>
        <dsp:cNvSpPr/>
      </dsp:nvSpPr>
      <dsp:spPr>
        <a:xfrm rot="2829178">
          <a:off x="1938782" y="3459863"/>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3446180"/>
        <a:ext cx="62873" cy="62873"/>
      </dsp:txXfrm>
    </dsp:sp>
    <dsp:sp modelId="{63030F20-3CD6-4E49-B923-5675D9D0DF47}">
      <dsp:nvSpPr>
        <dsp:cNvPr id="0" name=""/>
        <dsp:cNvSpPr/>
      </dsp:nvSpPr>
      <dsp:spPr>
        <a:xfrm>
          <a:off x="2995083" y="3404129"/>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3435436"/>
        <a:ext cx="2075219" cy="1006302"/>
      </dsp:txXfrm>
    </dsp:sp>
    <dsp:sp modelId="{115E6DD9-34A4-47EB-83BB-E8B88A3044D0}">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9105" y="3917209"/>
        <a:ext cx="42756" cy="42756"/>
      </dsp:txXfrm>
    </dsp:sp>
    <dsp:sp modelId="{13F68431-D71F-4472-9CD2-C84F040A1D7B}">
      <dsp:nvSpPr>
        <dsp:cNvPr id="0" name=""/>
        <dsp:cNvSpPr/>
      </dsp:nvSpPr>
      <dsp:spPr>
        <a:xfrm>
          <a:off x="5988050" y="3404129"/>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3435436"/>
        <a:ext cx="2075219" cy="1006302"/>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03D26-CB0C-45F9-A9F3-0C3C2EEF575F}">
      <dsp:nvSpPr>
        <dsp:cNvPr id="0" name=""/>
        <dsp:cNvSpPr/>
      </dsp:nvSpPr>
      <dsp:spPr>
        <a:xfrm>
          <a:off x="2116" y="2482188"/>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3423" y="2513495"/>
        <a:ext cx="2075219" cy="1006302"/>
      </dsp:txXfrm>
    </dsp:sp>
    <dsp:sp modelId="{C3164427-EAFF-4074-B904-2AD112772788}">
      <dsp:nvSpPr>
        <dsp:cNvPr id="0" name=""/>
        <dsp:cNvSpPr/>
      </dsp:nvSpPr>
      <dsp:spPr>
        <a:xfrm rot="18770822">
          <a:off x="1938782" y="2537922"/>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2524240"/>
        <a:ext cx="62873" cy="62873"/>
      </dsp:txXfrm>
    </dsp:sp>
    <dsp:sp modelId="{2B3B352C-6DB1-45C9-80D1-4CFFC54C4E29}">
      <dsp:nvSpPr>
        <dsp:cNvPr id="0" name=""/>
        <dsp:cNvSpPr/>
      </dsp:nvSpPr>
      <dsp:spPr>
        <a:xfrm>
          <a:off x="2995083" y="1560248"/>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1591555"/>
        <a:ext cx="2075219" cy="1006302"/>
      </dsp:txXfrm>
    </dsp:sp>
    <dsp:sp modelId="{AE40CE72-D991-46A6-A3A2-F8FC87AFC1B9}">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1761065"/>
        <a:ext cx="52654" cy="52654"/>
      </dsp:txXfrm>
    </dsp:sp>
    <dsp:sp modelId="{F8F83C99-B0EC-4575-900E-6960881B7660}">
      <dsp:nvSpPr>
        <dsp:cNvPr id="0" name=""/>
        <dsp:cNvSpPr/>
      </dsp:nvSpPr>
      <dsp:spPr>
        <a:xfrm>
          <a:off x="5988050" y="945620"/>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976927"/>
        <a:ext cx="2075219" cy="1006302"/>
      </dsp:txXfrm>
    </dsp:sp>
    <dsp:sp modelId="{2CBB7692-12EE-4B87-8F36-B6C7299605A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2375692"/>
        <a:ext cx="52654" cy="52654"/>
      </dsp:txXfrm>
    </dsp:sp>
    <dsp:sp modelId="{1AEC70A2-1033-487E-876E-A35A04DD4532}">
      <dsp:nvSpPr>
        <dsp:cNvPr id="0" name=""/>
        <dsp:cNvSpPr/>
      </dsp:nvSpPr>
      <dsp:spPr>
        <a:xfrm>
          <a:off x="5988050" y="2174875"/>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2206182"/>
        <a:ext cx="2075219" cy="1006302"/>
      </dsp:txXfrm>
    </dsp:sp>
    <dsp:sp modelId="{6111200B-9D0E-45F7-A70E-2DC3DDEBC1CD}">
      <dsp:nvSpPr>
        <dsp:cNvPr id="0" name=""/>
        <dsp:cNvSpPr/>
      </dsp:nvSpPr>
      <dsp:spPr>
        <a:xfrm rot="2829178">
          <a:off x="1938782" y="3459863"/>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3446180"/>
        <a:ext cx="62873" cy="62873"/>
      </dsp:txXfrm>
    </dsp:sp>
    <dsp:sp modelId="{63030F20-3CD6-4E49-B923-5675D9D0DF47}">
      <dsp:nvSpPr>
        <dsp:cNvPr id="0" name=""/>
        <dsp:cNvSpPr/>
      </dsp:nvSpPr>
      <dsp:spPr>
        <a:xfrm>
          <a:off x="2995083" y="3404129"/>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3435436"/>
        <a:ext cx="2075219" cy="1006302"/>
      </dsp:txXfrm>
    </dsp:sp>
    <dsp:sp modelId="{115E6DD9-34A4-47EB-83BB-E8B88A3044D0}">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9105" y="3917209"/>
        <a:ext cx="42756" cy="42756"/>
      </dsp:txXfrm>
    </dsp:sp>
    <dsp:sp modelId="{13F68431-D71F-4472-9CD2-C84F040A1D7B}">
      <dsp:nvSpPr>
        <dsp:cNvPr id="0" name=""/>
        <dsp:cNvSpPr/>
      </dsp:nvSpPr>
      <dsp:spPr>
        <a:xfrm>
          <a:off x="5988050" y="3404129"/>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3435436"/>
        <a:ext cx="2075219" cy="10063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03D26-CB0C-45F9-A9F3-0C3C2EEF575F}">
      <dsp:nvSpPr>
        <dsp:cNvPr id="0" name=""/>
        <dsp:cNvSpPr/>
      </dsp:nvSpPr>
      <dsp:spPr>
        <a:xfrm>
          <a:off x="2116" y="2482188"/>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3423" y="2513495"/>
        <a:ext cx="2075219" cy="1006302"/>
      </dsp:txXfrm>
    </dsp:sp>
    <dsp:sp modelId="{C3164427-EAFF-4074-B904-2AD112772788}">
      <dsp:nvSpPr>
        <dsp:cNvPr id="0" name=""/>
        <dsp:cNvSpPr/>
      </dsp:nvSpPr>
      <dsp:spPr>
        <a:xfrm rot="18770822">
          <a:off x="1938782" y="2537922"/>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2524240"/>
        <a:ext cx="62873" cy="62873"/>
      </dsp:txXfrm>
    </dsp:sp>
    <dsp:sp modelId="{2B3B352C-6DB1-45C9-80D1-4CFFC54C4E29}">
      <dsp:nvSpPr>
        <dsp:cNvPr id="0" name=""/>
        <dsp:cNvSpPr/>
      </dsp:nvSpPr>
      <dsp:spPr>
        <a:xfrm>
          <a:off x="2995083" y="1560248"/>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1591555"/>
        <a:ext cx="2075219" cy="1006302"/>
      </dsp:txXfrm>
    </dsp:sp>
    <dsp:sp modelId="{AE40CE72-D991-46A6-A3A2-F8FC87AFC1B9}">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1761065"/>
        <a:ext cx="52654" cy="52654"/>
      </dsp:txXfrm>
    </dsp:sp>
    <dsp:sp modelId="{F8F83C99-B0EC-4575-900E-6960881B7660}">
      <dsp:nvSpPr>
        <dsp:cNvPr id="0" name=""/>
        <dsp:cNvSpPr/>
      </dsp:nvSpPr>
      <dsp:spPr>
        <a:xfrm>
          <a:off x="5988050" y="945620"/>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976927"/>
        <a:ext cx="2075219" cy="1006302"/>
      </dsp:txXfrm>
    </dsp:sp>
    <dsp:sp modelId="{2CBB7692-12EE-4B87-8F36-B6C7299605A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2375692"/>
        <a:ext cx="52654" cy="52654"/>
      </dsp:txXfrm>
    </dsp:sp>
    <dsp:sp modelId="{1AEC70A2-1033-487E-876E-A35A04DD4532}">
      <dsp:nvSpPr>
        <dsp:cNvPr id="0" name=""/>
        <dsp:cNvSpPr/>
      </dsp:nvSpPr>
      <dsp:spPr>
        <a:xfrm>
          <a:off x="5988050" y="2174875"/>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2206182"/>
        <a:ext cx="2075219" cy="1006302"/>
      </dsp:txXfrm>
    </dsp:sp>
    <dsp:sp modelId="{6111200B-9D0E-45F7-A70E-2DC3DDEBC1CD}">
      <dsp:nvSpPr>
        <dsp:cNvPr id="0" name=""/>
        <dsp:cNvSpPr/>
      </dsp:nvSpPr>
      <dsp:spPr>
        <a:xfrm rot="2829178">
          <a:off x="1938782" y="3459863"/>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3446180"/>
        <a:ext cx="62873" cy="62873"/>
      </dsp:txXfrm>
    </dsp:sp>
    <dsp:sp modelId="{63030F20-3CD6-4E49-B923-5675D9D0DF47}">
      <dsp:nvSpPr>
        <dsp:cNvPr id="0" name=""/>
        <dsp:cNvSpPr/>
      </dsp:nvSpPr>
      <dsp:spPr>
        <a:xfrm>
          <a:off x="2995083" y="3404129"/>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3435436"/>
        <a:ext cx="2075219" cy="1006302"/>
      </dsp:txXfrm>
    </dsp:sp>
    <dsp:sp modelId="{115E6DD9-34A4-47EB-83BB-E8B88A3044D0}">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9105" y="3917209"/>
        <a:ext cx="42756" cy="42756"/>
      </dsp:txXfrm>
    </dsp:sp>
    <dsp:sp modelId="{13F68431-D71F-4472-9CD2-C84F040A1D7B}">
      <dsp:nvSpPr>
        <dsp:cNvPr id="0" name=""/>
        <dsp:cNvSpPr/>
      </dsp:nvSpPr>
      <dsp:spPr>
        <a:xfrm>
          <a:off x="5988050" y="3404129"/>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3435436"/>
        <a:ext cx="2075219" cy="1006302"/>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03D26-CB0C-45F9-A9F3-0C3C2EEF575F}">
      <dsp:nvSpPr>
        <dsp:cNvPr id="0" name=""/>
        <dsp:cNvSpPr/>
      </dsp:nvSpPr>
      <dsp:spPr>
        <a:xfrm>
          <a:off x="2116" y="2482188"/>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3423" y="2513495"/>
        <a:ext cx="2075219" cy="1006302"/>
      </dsp:txXfrm>
    </dsp:sp>
    <dsp:sp modelId="{C3164427-EAFF-4074-B904-2AD112772788}">
      <dsp:nvSpPr>
        <dsp:cNvPr id="0" name=""/>
        <dsp:cNvSpPr/>
      </dsp:nvSpPr>
      <dsp:spPr>
        <a:xfrm rot="18770822">
          <a:off x="1938782" y="2537922"/>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2524240"/>
        <a:ext cx="62873" cy="62873"/>
      </dsp:txXfrm>
    </dsp:sp>
    <dsp:sp modelId="{2B3B352C-6DB1-45C9-80D1-4CFFC54C4E29}">
      <dsp:nvSpPr>
        <dsp:cNvPr id="0" name=""/>
        <dsp:cNvSpPr/>
      </dsp:nvSpPr>
      <dsp:spPr>
        <a:xfrm>
          <a:off x="2995083" y="1560248"/>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1591555"/>
        <a:ext cx="2075219" cy="1006302"/>
      </dsp:txXfrm>
    </dsp:sp>
    <dsp:sp modelId="{AE40CE72-D991-46A6-A3A2-F8FC87AFC1B9}">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1761065"/>
        <a:ext cx="52654" cy="52654"/>
      </dsp:txXfrm>
    </dsp:sp>
    <dsp:sp modelId="{F8F83C99-B0EC-4575-900E-6960881B7660}">
      <dsp:nvSpPr>
        <dsp:cNvPr id="0" name=""/>
        <dsp:cNvSpPr/>
      </dsp:nvSpPr>
      <dsp:spPr>
        <a:xfrm>
          <a:off x="5988050" y="945620"/>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976927"/>
        <a:ext cx="2075219" cy="1006302"/>
      </dsp:txXfrm>
    </dsp:sp>
    <dsp:sp modelId="{2CBB7692-12EE-4B87-8F36-B6C7299605A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2375692"/>
        <a:ext cx="52654" cy="52654"/>
      </dsp:txXfrm>
    </dsp:sp>
    <dsp:sp modelId="{1AEC70A2-1033-487E-876E-A35A04DD4532}">
      <dsp:nvSpPr>
        <dsp:cNvPr id="0" name=""/>
        <dsp:cNvSpPr/>
      </dsp:nvSpPr>
      <dsp:spPr>
        <a:xfrm>
          <a:off x="5988050" y="2174875"/>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2206182"/>
        <a:ext cx="2075219" cy="1006302"/>
      </dsp:txXfrm>
    </dsp:sp>
    <dsp:sp modelId="{6111200B-9D0E-45F7-A70E-2DC3DDEBC1CD}">
      <dsp:nvSpPr>
        <dsp:cNvPr id="0" name=""/>
        <dsp:cNvSpPr/>
      </dsp:nvSpPr>
      <dsp:spPr>
        <a:xfrm rot="2829178">
          <a:off x="1938782" y="3459863"/>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3446180"/>
        <a:ext cx="62873" cy="62873"/>
      </dsp:txXfrm>
    </dsp:sp>
    <dsp:sp modelId="{63030F20-3CD6-4E49-B923-5675D9D0DF47}">
      <dsp:nvSpPr>
        <dsp:cNvPr id="0" name=""/>
        <dsp:cNvSpPr/>
      </dsp:nvSpPr>
      <dsp:spPr>
        <a:xfrm>
          <a:off x="2995083" y="3404129"/>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3435436"/>
        <a:ext cx="2075219" cy="1006302"/>
      </dsp:txXfrm>
    </dsp:sp>
    <dsp:sp modelId="{115E6DD9-34A4-47EB-83BB-E8B88A3044D0}">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9105" y="3917209"/>
        <a:ext cx="42756" cy="42756"/>
      </dsp:txXfrm>
    </dsp:sp>
    <dsp:sp modelId="{13F68431-D71F-4472-9CD2-C84F040A1D7B}">
      <dsp:nvSpPr>
        <dsp:cNvPr id="0" name=""/>
        <dsp:cNvSpPr/>
      </dsp:nvSpPr>
      <dsp:spPr>
        <a:xfrm>
          <a:off x="5988050" y="3404129"/>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3435436"/>
        <a:ext cx="2075219" cy="1006302"/>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03D26-CB0C-45F9-A9F3-0C3C2EEF575F}">
      <dsp:nvSpPr>
        <dsp:cNvPr id="0" name=""/>
        <dsp:cNvSpPr/>
      </dsp:nvSpPr>
      <dsp:spPr>
        <a:xfrm>
          <a:off x="2116" y="2482188"/>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3423" y="2513495"/>
        <a:ext cx="2075219" cy="1006302"/>
      </dsp:txXfrm>
    </dsp:sp>
    <dsp:sp modelId="{C3164427-EAFF-4074-B904-2AD112772788}">
      <dsp:nvSpPr>
        <dsp:cNvPr id="0" name=""/>
        <dsp:cNvSpPr/>
      </dsp:nvSpPr>
      <dsp:spPr>
        <a:xfrm rot="18770822">
          <a:off x="1938782" y="2537922"/>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2524240"/>
        <a:ext cx="62873" cy="62873"/>
      </dsp:txXfrm>
    </dsp:sp>
    <dsp:sp modelId="{2B3B352C-6DB1-45C9-80D1-4CFFC54C4E29}">
      <dsp:nvSpPr>
        <dsp:cNvPr id="0" name=""/>
        <dsp:cNvSpPr/>
      </dsp:nvSpPr>
      <dsp:spPr>
        <a:xfrm>
          <a:off x="2995083" y="1560248"/>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1591555"/>
        <a:ext cx="2075219" cy="1006302"/>
      </dsp:txXfrm>
    </dsp:sp>
    <dsp:sp modelId="{AE40CE72-D991-46A6-A3A2-F8FC87AFC1B9}">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1761065"/>
        <a:ext cx="52654" cy="52654"/>
      </dsp:txXfrm>
    </dsp:sp>
    <dsp:sp modelId="{F8F83C99-B0EC-4575-900E-6960881B7660}">
      <dsp:nvSpPr>
        <dsp:cNvPr id="0" name=""/>
        <dsp:cNvSpPr/>
      </dsp:nvSpPr>
      <dsp:spPr>
        <a:xfrm>
          <a:off x="5988050" y="945620"/>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976927"/>
        <a:ext cx="2075219" cy="1006302"/>
      </dsp:txXfrm>
    </dsp:sp>
    <dsp:sp modelId="{2CBB7692-12EE-4B87-8F36-B6C7299605A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2375692"/>
        <a:ext cx="52654" cy="52654"/>
      </dsp:txXfrm>
    </dsp:sp>
    <dsp:sp modelId="{1AEC70A2-1033-487E-876E-A35A04DD4532}">
      <dsp:nvSpPr>
        <dsp:cNvPr id="0" name=""/>
        <dsp:cNvSpPr/>
      </dsp:nvSpPr>
      <dsp:spPr>
        <a:xfrm>
          <a:off x="5988050" y="2174875"/>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2206182"/>
        <a:ext cx="2075219" cy="1006302"/>
      </dsp:txXfrm>
    </dsp:sp>
    <dsp:sp modelId="{6111200B-9D0E-45F7-A70E-2DC3DDEBC1CD}">
      <dsp:nvSpPr>
        <dsp:cNvPr id="0" name=""/>
        <dsp:cNvSpPr/>
      </dsp:nvSpPr>
      <dsp:spPr>
        <a:xfrm rot="2829178">
          <a:off x="1938782" y="3459863"/>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3446180"/>
        <a:ext cx="62873" cy="62873"/>
      </dsp:txXfrm>
    </dsp:sp>
    <dsp:sp modelId="{63030F20-3CD6-4E49-B923-5675D9D0DF47}">
      <dsp:nvSpPr>
        <dsp:cNvPr id="0" name=""/>
        <dsp:cNvSpPr/>
      </dsp:nvSpPr>
      <dsp:spPr>
        <a:xfrm>
          <a:off x="2995083" y="3404129"/>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3435436"/>
        <a:ext cx="2075219" cy="1006302"/>
      </dsp:txXfrm>
    </dsp:sp>
    <dsp:sp modelId="{115E6DD9-34A4-47EB-83BB-E8B88A3044D0}">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9105" y="3917209"/>
        <a:ext cx="42756" cy="42756"/>
      </dsp:txXfrm>
    </dsp:sp>
    <dsp:sp modelId="{13F68431-D71F-4472-9CD2-C84F040A1D7B}">
      <dsp:nvSpPr>
        <dsp:cNvPr id="0" name=""/>
        <dsp:cNvSpPr/>
      </dsp:nvSpPr>
      <dsp:spPr>
        <a:xfrm>
          <a:off x="5988050" y="3404129"/>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3435436"/>
        <a:ext cx="2075219" cy="1006302"/>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03D26-CB0C-45F9-A9F3-0C3C2EEF575F}">
      <dsp:nvSpPr>
        <dsp:cNvPr id="0" name=""/>
        <dsp:cNvSpPr/>
      </dsp:nvSpPr>
      <dsp:spPr>
        <a:xfrm>
          <a:off x="2116" y="2482188"/>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3423" y="2513495"/>
        <a:ext cx="2075219" cy="1006302"/>
      </dsp:txXfrm>
    </dsp:sp>
    <dsp:sp modelId="{C3164427-EAFF-4074-B904-2AD112772788}">
      <dsp:nvSpPr>
        <dsp:cNvPr id="0" name=""/>
        <dsp:cNvSpPr/>
      </dsp:nvSpPr>
      <dsp:spPr>
        <a:xfrm rot="18770822">
          <a:off x="1938782" y="2537922"/>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2524240"/>
        <a:ext cx="62873" cy="62873"/>
      </dsp:txXfrm>
    </dsp:sp>
    <dsp:sp modelId="{2B3B352C-6DB1-45C9-80D1-4CFFC54C4E29}">
      <dsp:nvSpPr>
        <dsp:cNvPr id="0" name=""/>
        <dsp:cNvSpPr/>
      </dsp:nvSpPr>
      <dsp:spPr>
        <a:xfrm>
          <a:off x="2995083" y="1560248"/>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1591555"/>
        <a:ext cx="2075219" cy="1006302"/>
      </dsp:txXfrm>
    </dsp:sp>
    <dsp:sp modelId="{AE40CE72-D991-46A6-A3A2-F8FC87AFC1B9}">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1761065"/>
        <a:ext cx="52654" cy="52654"/>
      </dsp:txXfrm>
    </dsp:sp>
    <dsp:sp modelId="{F8F83C99-B0EC-4575-900E-6960881B7660}">
      <dsp:nvSpPr>
        <dsp:cNvPr id="0" name=""/>
        <dsp:cNvSpPr/>
      </dsp:nvSpPr>
      <dsp:spPr>
        <a:xfrm>
          <a:off x="5988050" y="945620"/>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976927"/>
        <a:ext cx="2075219" cy="1006302"/>
      </dsp:txXfrm>
    </dsp:sp>
    <dsp:sp modelId="{2CBB7692-12EE-4B87-8F36-B6C7299605A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2375692"/>
        <a:ext cx="52654" cy="52654"/>
      </dsp:txXfrm>
    </dsp:sp>
    <dsp:sp modelId="{1AEC70A2-1033-487E-876E-A35A04DD4532}">
      <dsp:nvSpPr>
        <dsp:cNvPr id="0" name=""/>
        <dsp:cNvSpPr/>
      </dsp:nvSpPr>
      <dsp:spPr>
        <a:xfrm>
          <a:off x="5988050" y="2174875"/>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2206182"/>
        <a:ext cx="2075219" cy="1006302"/>
      </dsp:txXfrm>
    </dsp:sp>
    <dsp:sp modelId="{6111200B-9D0E-45F7-A70E-2DC3DDEBC1CD}">
      <dsp:nvSpPr>
        <dsp:cNvPr id="0" name=""/>
        <dsp:cNvSpPr/>
      </dsp:nvSpPr>
      <dsp:spPr>
        <a:xfrm rot="2829178">
          <a:off x="1938782" y="3459863"/>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3446180"/>
        <a:ext cx="62873" cy="62873"/>
      </dsp:txXfrm>
    </dsp:sp>
    <dsp:sp modelId="{63030F20-3CD6-4E49-B923-5675D9D0DF47}">
      <dsp:nvSpPr>
        <dsp:cNvPr id="0" name=""/>
        <dsp:cNvSpPr/>
      </dsp:nvSpPr>
      <dsp:spPr>
        <a:xfrm>
          <a:off x="2995083" y="3404129"/>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3435436"/>
        <a:ext cx="2075219" cy="1006302"/>
      </dsp:txXfrm>
    </dsp:sp>
    <dsp:sp modelId="{115E6DD9-34A4-47EB-83BB-E8B88A3044D0}">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9105" y="3917209"/>
        <a:ext cx="42756" cy="42756"/>
      </dsp:txXfrm>
    </dsp:sp>
    <dsp:sp modelId="{13F68431-D71F-4472-9CD2-C84F040A1D7B}">
      <dsp:nvSpPr>
        <dsp:cNvPr id="0" name=""/>
        <dsp:cNvSpPr/>
      </dsp:nvSpPr>
      <dsp:spPr>
        <a:xfrm>
          <a:off x="5988050" y="3404129"/>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3435436"/>
        <a:ext cx="2075219" cy="1006302"/>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03D26-CB0C-45F9-A9F3-0C3C2EEF575F}">
      <dsp:nvSpPr>
        <dsp:cNvPr id="0" name=""/>
        <dsp:cNvSpPr/>
      </dsp:nvSpPr>
      <dsp:spPr>
        <a:xfrm>
          <a:off x="2116" y="2482188"/>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3423" y="2513495"/>
        <a:ext cx="2075219" cy="1006302"/>
      </dsp:txXfrm>
    </dsp:sp>
    <dsp:sp modelId="{C3164427-EAFF-4074-B904-2AD112772788}">
      <dsp:nvSpPr>
        <dsp:cNvPr id="0" name=""/>
        <dsp:cNvSpPr/>
      </dsp:nvSpPr>
      <dsp:spPr>
        <a:xfrm rot="18770822">
          <a:off x="1938782" y="2537922"/>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2524240"/>
        <a:ext cx="62873" cy="62873"/>
      </dsp:txXfrm>
    </dsp:sp>
    <dsp:sp modelId="{2B3B352C-6DB1-45C9-80D1-4CFFC54C4E29}">
      <dsp:nvSpPr>
        <dsp:cNvPr id="0" name=""/>
        <dsp:cNvSpPr/>
      </dsp:nvSpPr>
      <dsp:spPr>
        <a:xfrm>
          <a:off x="2995083" y="1560248"/>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1591555"/>
        <a:ext cx="2075219" cy="1006302"/>
      </dsp:txXfrm>
    </dsp:sp>
    <dsp:sp modelId="{AE40CE72-D991-46A6-A3A2-F8FC87AFC1B9}">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1761065"/>
        <a:ext cx="52654" cy="52654"/>
      </dsp:txXfrm>
    </dsp:sp>
    <dsp:sp modelId="{F8F83C99-B0EC-4575-900E-6960881B7660}">
      <dsp:nvSpPr>
        <dsp:cNvPr id="0" name=""/>
        <dsp:cNvSpPr/>
      </dsp:nvSpPr>
      <dsp:spPr>
        <a:xfrm>
          <a:off x="5988050" y="945620"/>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976927"/>
        <a:ext cx="2075219" cy="1006302"/>
      </dsp:txXfrm>
    </dsp:sp>
    <dsp:sp modelId="{2CBB7692-12EE-4B87-8F36-B6C7299605A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2375692"/>
        <a:ext cx="52654" cy="52654"/>
      </dsp:txXfrm>
    </dsp:sp>
    <dsp:sp modelId="{1AEC70A2-1033-487E-876E-A35A04DD4532}">
      <dsp:nvSpPr>
        <dsp:cNvPr id="0" name=""/>
        <dsp:cNvSpPr/>
      </dsp:nvSpPr>
      <dsp:spPr>
        <a:xfrm>
          <a:off x="5988050" y="2174875"/>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2206182"/>
        <a:ext cx="2075219" cy="1006302"/>
      </dsp:txXfrm>
    </dsp:sp>
    <dsp:sp modelId="{6111200B-9D0E-45F7-A70E-2DC3DDEBC1CD}">
      <dsp:nvSpPr>
        <dsp:cNvPr id="0" name=""/>
        <dsp:cNvSpPr/>
      </dsp:nvSpPr>
      <dsp:spPr>
        <a:xfrm rot="2829178">
          <a:off x="1938782" y="3459863"/>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3446180"/>
        <a:ext cx="62873" cy="62873"/>
      </dsp:txXfrm>
    </dsp:sp>
    <dsp:sp modelId="{63030F20-3CD6-4E49-B923-5675D9D0DF47}">
      <dsp:nvSpPr>
        <dsp:cNvPr id="0" name=""/>
        <dsp:cNvSpPr/>
      </dsp:nvSpPr>
      <dsp:spPr>
        <a:xfrm>
          <a:off x="2995083" y="3404129"/>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3435436"/>
        <a:ext cx="2075219" cy="1006302"/>
      </dsp:txXfrm>
    </dsp:sp>
    <dsp:sp modelId="{115E6DD9-34A4-47EB-83BB-E8B88A3044D0}">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9105" y="3917209"/>
        <a:ext cx="42756" cy="42756"/>
      </dsp:txXfrm>
    </dsp:sp>
    <dsp:sp modelId="{13F68431-D71F-4472-9CD2-C84F040A1D7B}">
      <dsp:nvSpPr>
        <dsp:cNvPr id="0" name=""/>
        <dsp:cNvSpPr/>
      </dsp:nvSpPr>
      <dsp:spPr>
        <a:xfrm>
          <a:off x="5988050" y="3404129"/>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3435436"/>
        <a:ext cx="2075219" cy="10063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03D26-CB0C-45F9-A9F3-0C3C2EEF575F}">
      <dsp:nvSpPr>
        <dsp:cNvPr id="0" name=""/>
        <dsp:cNvSpPr/>
      </dsp:nvSpPr>
      <dsp:spPr>
        <a:xfrm>
          <a:off x="2116" y="2482188"/>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3423" y="2513495"/>
        <a:ext cx="2075219" cy="1006302"/>
      </dsp:txXfrm>
    </dsp:sp>
    <dsp:sp modelId="{C3164427-EAFF-4074-B904-2AD112772788}">
      <dsp:nvSpPr>
        <dsp:cNvPr id="0" name=""/>
        <dsp:cNvSpPr/>
      </dsp:nvSpPr>
      <dsp:spPr>
        <a:xfrm rot="18770822">
          <a:off x="1938782" y="2537922"/>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2524240"/>
        <a:ext cx="62873" cy="62873"/>
      </dsp:txXfrm>
    </dsp:sp>
    <dsp:sp modelId="{2B3B352C-6DB1-45C9-80D1-4CFFC54C4E29}">
      <dsp:nvSpPr>
        <dsp:cNvPr id="0" name=""/>
        <dsp:cNvSpPr/>
      </dsp:nvSpPr>
      <dsp:spPr>
        <a:xfrm>
          <a:off x="2995083" y="1560248"/>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1591555"/>
        <a:ext cx="2075219" cy="1006302"/>
      </dsp:txXfrm>
    </dsp:sp>
    <dsp:sp modelId="{AE40CE72-D991-46A6-A3A2-F8FC87AFC1B9}">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1761065"/>
        <a:ext cx="52654" cy="52654"/>
      </dsp:txXfrm>
    </dsp:sp>
    <dsp:sp modelId="{F8F83C99-B0EC-4575-900E-6960881B7660}">
      <dsp:nvSpPr>
        <dsp:cNvPr id="0" name=""/>
        <dsp:cNvSpPr/>
      </dsp:nvSpPr>
      <dsp:spPr>
        <a:xfrm>
          <a:off x="5988050" y="945620"/>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976927"/>
        <a:ext cx="2075219" cy="1006302"/>
      </dsp:txXfrm>
    </dsp:sp>
    <dsp:sp modelId="{2CBB7692-12EE-4B87-8F36-B6C7299605A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2375692"/>
        <a:ext cx="52654" cy="52654"/>
      </dsp:txXfrm>
    </dsp:sp>
    <dsp:sp modelId="{1AEC70A2-1033-487E-876E-A35A04DD4532}">
      <dsp:nvSpPr>
        <dsp:cNvPr id="0" name=""/>
        <dsp:cNvSpPr/>
      </dsp:nvSpPr>
      <dsp:spPr>
        <a:xfrm>
          <a:off x="5988050" y="2174875"/>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2206182"/>
        <a:ext cx="2075219" cy="1006302"/>
      </dsp:txXfrm>
    </dsp:sp>
    <dsp:sp modelId="{6111200B-9D0E-45F7-A70E-2DC3DDEBC1CD}">
      <dsp:nvSpPr>
        <dsp:cNvPr id="0" name=""/>
        <dsp:cNvSpPr/>
      </dsp:nvSpPr>
      <dsp:spPr>
        <a:xfrm rot="2829178">
          <a:off x="1938782" y="3459863"/>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3446180"/>
        <a:ext cx="62873" cy="62873"/>
      </dsp:txXfrm>
    </dsp:sp>
    <dsp:sp modelId="{63030F20-3CD6-4E49-B923-5675D9D0DF47}">
      <dsp:nvSpPr>
        <dsp:cNvPr id="0" name=""/>
        <dsp:cNvSpPr/>
      </dsp:nvSpPr>
      <dsp:spPr>
        <a:xfrm>
          <a:off x="2995083" y="3404129"/>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3435436"/>
        <a:ext cx="2075219" cy="1006302"/>
      </dsp:txXfrm>
    </dsp:sp>
    <dsp:sp modelId="{115E6DD9-34A4-47EB-83BB-E8B88A3044D0}">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9105" y="3917209"/>
        <a:ext cx="42756" cy="42756"/>
      </dsp:txXfrm>
    </dsp:sp>
    <dsp:sp modelId="{13F68431-D71F-4472-9CD2-C84F040A1D7B}">
      <dsp:nvSpPr>
        <dsp:cNvPr id="0" name=""/>
        <dsp:cNvSpPr/>
      </dsp:nvSpPr>
      <dsp:spPr>
        <a:xfrm>
          <a:off x="5988050" y="3404129"/>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3435436"/>
        <a:ext cx="2075219" cy="100630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03D26-CB0C-45F9-A9F3-0C3C2EEF575F}">
      <dsp:nvSpPr>
        <dsp:cNvPr id="0" name=""/>
        <dsp:cNvSpPr/>
      </dsp:nvSpPr>
      <dsp:spPr>
        <a:xfrm>
          <a:off x="2116" y="2482188"/>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3423" y="2513495"/>
        <a:ext cx="2075219" cy="1006302"/>
      </dsp:txXfrm>
    </dsp:sp>
    <dsp:sp modelId="{C3164427-EAFF-4074-B904-2AD112772788}">
      <dsp:nvSpPr>
        <dsp:cNvPr id="0" name=""/>
        <dsp:cNvSpPr/>
      </dsp:nvSpPr>
      <dsp:spPr>
        <a:xfrm rot="18770822">
          <a:off x="1938782" y="2537922"/>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2524240"/>
        <a:ext cx="62873" cy="62873"/>
      </dsp:txXfrm>
    </dsp:sp>
    <dsp:sp modelId="{2B3B352C-6DB1-45C9-80D1-4CFFC54C4E29}">
      <dsp:nvSpPr>
        <dsp:cNvPr id="0" name=""/>
        <dsp:cNvSpPr/>
      </dsp:nvSpPr>
      <dsp:spPr>
        <a:xfrm>
          <a:off x="2995083" y="1560248"/>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1591555"/>
        <a:ext cx="2075219" cy="1006302"/>
      </dsp:txXfrm>
    </dsp:sp>
    <dsp:sp modelId="{AE40CE72-D991-46A6-A3A2-F8FC87AFC1B9}">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1761065"/>
        <a:ext cx="52654" cy="52654"/>
      </dsp:txXfrm>
    </dsp:sp>
    <dsp:sp modelId="{F8F83C99-B0EC-4575-900E-6960881B7660}">
      <dsp:nvSpPr>
        <dsp:cNvPr id="0" name=""/>
        <dsp:cNvSpPr/>
      </dsp:nvSpPr>
      <dsp:spPr>
        <a:xfrm>
          <a:off x="5988050" y="945620"/>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976927"/>
        <a:ext cx="2075219" cy="1006302"/>
      </dsp:txXfrm>
    </dsp:sp>
    <dsp:sp modelId="{2CBB7692-12EE-4B87-8F36-B6C7299605A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2375692"/>
        <a:ext cx="52654" cy="52654"/>
      </dsp:txXfrm>
    </dsp:sp>
    <dsp:sp modelId="{1AEC70A2-1033-487E-876E-A35A04DD4532}">
      <dsp:nvSpPr>
        <dsp:cNvPr id="0" name=""/>
        <dsp:cNvSpPr/>
      </dsp:nvSpPr>
      <dsp:spPr>
        <a:xfrm>
          <a:off x="5988050" y="2174875"/>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2206182"/>
        <a:ext cx="2075219" cy="1006302"/>
      </dsp:txXfrm>
    </dsp:sp>
    <dsp:sp modelId="{6111200B-9D0E-45F7-A70E-2DC3DDEBC1CD}">
      <dsp:nvSpPr>
        <dsp:cNvPr id="0" name=""/>
        <dsp:cNvSpPr/>
      </dsp:nvSpPr>
      <dsp:spPr>
        <a:xfrm rot="2829178">
          <a:off x="1938782" y="3459863"/>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3446180"/>
        <a:ext cx="62873" cy="62873"/>
      </dsp:txXfrm>
    </dsp:sp>
    <dsp:sp modelId="{63030F20-3CD6-4E49-B923-5675D9D0DF47}">
      <dsp:nvSpPr>
        <dsp:cNvPr id="0" name=""/>
        <dsp:cNvSpPr/>
      </dsp:nvSpPr>
      <dsp:spPr>
        <a:xfrm>
          <a:off x="2995083" y="3404129"/>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3435436"/>
        <a:ext cx="2075219" cy="1006302"/>
      </dsp:txXfrm>
    </dsp:sp>
    <dsp:sp modelId="{115E6DD9-34A4-47EB-83BB-E8B88A3044D0}">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9105" y="3917209"/>
        <a:ext cx="42756" cy="42756"/>
      </dsp:txXfrm>
    </dsp:sp>
    <dsp:sp modelId="{13F68431-D71F-4472-9CD2-C84F040A1D7B}">
      <dsp:nvSpPr>
        <dsp:cNvPr id="0" name=""/>
        <dsp:cNvSpPr/>
      </dsp:nvSpPr>
      <dsp:spPr>
        <a:xfrm>
          <a:off x="5988050" y="3404129"/>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3435436"/>
        <a:ext cx="2075219" cy="100630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03D26-CB0C-45F9-A9F3-0C3C2EEF575F}">
      <dsp:nvSpPr>
        <dsp:cNvPr id="0" name=""/>
        <dsp:cNvSpPr/>
      </dsp:nvSpPr>
      <dsp:spPr>
        <a:xfrm>
          <a:off x="2116" y="2482188"/>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3423" y="2513495"/>
        <a:ext cx="2075219" cy="1006302"/>
      </dsp:txXfrm>
    </dsp:sp>
    <dsp:sp modelId="{C3164427-EAFF-4074-B904-2AD112772788}">
      <dsp:nvSpPr>
        <dsp:cNvPr id="0" name=""/>
        <dsp:cNvSpPr/>
      </dsp:nvSpPr>
      <dsp:spPr>
        <a:xfrm rot="18770822">
          <a:off x="1938782" y="2537922"/>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2524240"/>
        <a:ext cx="62873" cy="62873"/>
      </dsp:txXfrm>
    </dsp:sp>
    <dsp:sp modelId="{2B3B352C-6DB1-45C9-80D1-4CFFC54C4E29}">
      <dsp:nvSpPr>
        <dsp:cNvPr id="0" name=""/>
        <dsp:cNvSpPr/>
      </dsp:nvSpPr>
      <dsp:spPr>
        <a:xfrm>
          <a:off x="2995083" y="1560248"/>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1591555"/>
        <a:ext cx="2075219" cy="1006302"/>
      </dsp:txXfrm>
    </dsp:sp>
    <dsp:sp modelId="{AE40CE72-D991-46A6-A3A2-F8FC87AFC1B9}">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1761065"/>
        <a:ext cx="52654" cy="52654"/>
      </dsp:txXfrm>
    </dsp:sp>
    <dsp:sp modelId="{F8F83C99-B0EC-4575-900E-6960881B7660}">
      <dsp:nvSpPr>
        <dsp:cNvPr id="0" name=""/>
        <dsp:cNvSpPr/>
      </dsp:nvSpPr>
      <dsp:spPr>
        <a:xfrm>
          <a:off x="5988050" y="945620"/>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976927"/>
        <a:ext cx="2075219" cy="1006302"/>
      </dsp:txXfrm>
    </dsp:sp>
    <dsp:sp modelId="{2CBB7692-12EE-4B87-8F36-B6C7299605A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2375692"/>
        <a:ext cx="52654" cy="52654"/>
      </dsp:txXfrm>
    </dsp:sp>
    <dsp:sp modelId="{1AEC70A2-1033-487E-876E-A35A04DD4532}">
      <dsp:nvSpPr>
        <dsp:cNvPr id="0" name=""/>
        <dsp:cNvSpPr/>
      </dsp:nvSpPr>
      <dsp:spPr>
        <a:xfrm>
          <a:off x="5988050" y="2174875"/>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2206182"/>
        <a:ext cx="2075219" cy="1006302"/>
      </dsp:txXfrm>
    </dsp:sp>
    <dsp:sp modelId="{6111200B-9D0E-45F7-A70E-2DC3DDEBC1CD}">
      <dsp:nvSpPr>
        <dsp:cNvPr id="0" name=""/>
        <dsp:cNvSpPr/>
      </dsp:nvSpPr>
      <dsp:spPr>
        <a:xfrm rot="2829178">
          <a:off x="1938782" y="3459863"/>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3446180"/>
        <a:ext cx="62873" cy="62873"/>
      </dsp:txXfrm>
    </dsp:sp>
    <dsp:sp modelId="{63030F20-3CD6-4E49-B923-5675D9D0DF47}">
      <dsp:nvSpPr>
        <dsp:cNvPr id="0" name=""/>
        <dsp:cNvSpPr/>
      </dsp:nvSpPr>
      <dsp:spPr>
        <a:xfrm>
          <a:off x="2995083" y="3404129"/>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3435436"/>
        <a:ext cx="2075219" cy="1006302"/>
      </dsp:txXfrm>
    </dsp:sp>
    <dsp:sp modelId="{115E6DD9-34A4-47EB-83BB-E8B88A3044D0}">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9105" y="3917209"/>
        <a:ext cx="42756" cy="42756"/>
      </dsp:txXfrm>
    </dsp:sp>
    <dsp:sp modelId="{13F68431-D71F-4472-9CD2-C84F040A1D7B}">
      <dsp:nvSpPr>
        <dsp:cNvPr id="0" name=""/>
        <dsp:cNvSpPr/>
      </dsp:nvSpPr>
      <dsp:spPr>
        <a:xfrm>
          <a:off x="5988050" y="3404129"/>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3435436"/>
        <a:ext cx="2075219" cy="100630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03D26-CB0C-45F9-A9F3-0C3C2EEF575F}">
      <dsp:nvSpPr>
        <dsp:cNvPr id="0" name=""/>
        <dsp:cNvSpPr/>
      </dsp:nvSpPr>
      <dsp:spPr>
        <a:xfrm>
          <a:off x="2116" y="2482188"/>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3423" y="2513495"/>
        <a:ext cx="2075219" cy="1006302"/>
      </dsp:txXfrm>
    </dsp:sp>
    <dsp:sp modelId="{C3164427-EAFF-4074-B904-2AD112772788}">
      <dsp:nvSpPr>
        <dsp:cNvPr id="0" name=""/>
        <dsp:cNvSpPr/>
      </dsp:nvSpPr>
      <dsp:spPr>
        <a:xfrm rot="18770822">
          <a:off x="1938782" y="2537922"/>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2524240"/>
        <a:ext cx="62873" cy="62873"/>
      </dsp:txXfrm>
    </dsp:sp>
    <dsp:sp modelId="{2B3B352C-6DB1-45C9-80D1-4CFFC54C4E29}">
      <dsp:nvSpPr>
        <dsp:cNvPr id="0" name=""/>
        <dsp:cNvSpPr/>
      </dsp:nvSpPr>
      <dsp:spPr>
        <a:xfrm>
          <a:off x="2995083" y="1560248"/>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1591555"/>
        <a:ext cx="2075219" cy="1006302"/>
      </dsp:txXfrm>
    </dsp:sp>
    <dsp:sp modelId="{AE40CE72-D991-46A6-A3A2-F8FC87AFC1B9}">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1761065"/>
        <a:ext cx="52654" cy="52654"/>
      </dsp:txXfrm>
    </dsp:sp>
    <dsp:sp modelId="{F8F83C99-B0EC-4575-900E-6960881B7660}">
      <dsp:nvSpPr>
        <dsp:cNvPr id="0" name=""/>
        <dsp:cNvSpPr/>
      </dsp:nvSpPr>
      <dsp:spPr>
        <a:xfrm>
          <a:off x="5988050" y="945620"/>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976927"/>
        <a:ext cx="2075219" cy="1006302"/>
      </dsp:txXfrm>
    </dsp:sp>
    <dsp:sp modelId="{2CBB7692-12EE-4B87-8F36-B6C7299605A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2375692"/>
        <a:ext cx="52654" cy="52654"/>
      </dsp:txXfrm>
    </dsp:sp>
    <dsp:sp modelId="{1AEC70A2-1033-487E-876E-A35A04DD4532}">
      <dsp:nvSpPr>
        <dsp:cNvPr id="0" name=""/>
        <dsp:cNvSpPr/>
      </dsp:nvSpPr>
      <dsp:spPr>
        <a:xfrm>
          <a:off x="5988050" y="2174875"/>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2206182"/>
        <a:ext cx="2075219" cy="1006302"/>
      </dsp:txXfrm>
    </dsp:sp>
    <dsp:sp modelId="{6111200B-9D0E-45F7-A70E-2DC3DDEBC1CD}">
      <dsp:nvSpPr>
        <dsp:cNvPr id="0" name=""/>
        <dsp:cNvSpPr/>
      </dsp:nvSpPr>
      <dsp:spPr>
        <a:xfrm rot="2829178">
          <a:off x="1938782" y="3459863"/>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3446180"/>
        <a:ext cx="62873" cy="62873"/>
      </dsp:txXfrm>
    </dsp:sp>
    <dsp:sp modelId="{63030F20-3CD6-4E49-B923-5675D9D0DF47}">
      <dsp:nvSpPr>
        <dsp:cNvPr id="0" name=""/>
        <dsp:cNvSpPr/>
      </dsp:nvSpPr>
      <dsp:spPr>
        <a:xfrm>
          <a:off x="2995083" y="3404129"/>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3435436"/>
        <a:ext cx="2075219" cy="1006302"/>
      </dsp:txXfrm>
    </dsp:sp>
    <dsp:sp modelId="{115E6DD9-34A4-47EB-83BB-E8B88A3044D0}">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9105" y="3917209"/>
        <a:ext cx="42756" cy="42756"/>
      </dsp:txXfrm>
    </dsp:sp>
    <dsp:sp modelId="{13F68431-D71F-4472-9CD2-C84F040A1D7B}">
      <dsp:nvSpPr>
        <dsp:cNvPr id="0" name=""/>
        <dsp:cNvSpPr/>
      </dsp:nvSpPr>
      <dsp:spPr>
        <a:xfrm>
          <a:off x="5988050" y="3404129"/>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3435436"/>
        <a:ext cx="2075219" cy="100630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03D26-CB0C-45F9-A9F3-0C3C2EEF575F}">
      <dsp:nvSpPr>
        <dsp:cNvPr id="0" name=""/>
        <dsp:cNvSpPr/>
      </dsp:nvSpPr>
      <dsp:spPr>
        <a:xfrm>
          <a:off x="2116" y="2482188"/>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3423" y="2513495"/>
        <a:ext cx="2075219" cy="1006302"/>
      </dsp:txXfrm>
    </dsp:sp>
    <dsp:sp modelId="{C3164427-EAFF-4074-B904-2AD112772788}">
      <dsp:nvSpPr>
        <dsp:cNvPr id="0" name=""/>
        <dsp:cNvSpPr/>
      </dsp:nvSpPr>
      <dsp:spPr>
        <a:xfrm rot="18770822">
          <a:off x="1938782" y="2537922"/>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2524240"/>
        <a:ext cx="62873" cy="62873"/>
      </dsp:txXfrm>
    </dsp:sp>
    <dsp:sp modelId="{2B3B352C-6DB1-45C9-80D1-4CFFC54C4E29}">
      <dsp:nvSpPr>
        <dsp:cNvPr id="0" name=""/>
        <dsp:cNvSpPr/>
      </dsp:nvSpPr>
      <dsp:spPr>
        <a:xfrm>
          <a:off x="2995083" y="1560248"/>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1591555"/>
        <a:ext cx="2075219" cy="1006302"/>
      </dsp:txXfrm>
    </dsp:sp>
    <dsp:sp modelId="{AE40CE72-D991-46A6-A3A2-F8FC87AFC1B9}">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1761065"/>
        <a:ext cx="52654" cy="52654"/>
      </dsp:txXfrm>
    </dsp:sp>
    <dsp:sp modelId="{F8F83C99-B0EC-4575-900E-6960881B7660}">
      <dsp:nvSpPr>
        <dsp:cNvPr id="0" name=""/>
        <dsp:cNvSpPr/>
      </dsp:nvSpPr>
      <dsp:spPr>
        <a:xfrm>
          <a:off x="5988050" y="945620"/>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976927"/>
        <a:ext cx="2075219" cy="1006302"/>
      </dsp:txXfrm>
    </dsp:sp>
    <dsp:sp modelId="{2CBB7692-12EE-4B87-8F36-B6C7299605A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2375692"/>
        <a:ext cx="52654" cy="52654"/>
      </dsp:txXfrm>
    </dsp:sp>
    <dsp:sp modelId="{1AEC70A2-1033-487E-876E-A35A04DD4532}">
      <dsp:nvSpPr>
        <dsp:cNvPr id="0" name=""/>
        <dsp:cNvSpPr/>
      </dsp:nvSpPr>
      <dsp:spPr>
        <a:xfrm>
          <a:off x="5988050" y="2174875"/>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2206182"/>
        <a:ext cx="2075219" cy="1006302"/>
      </dsp:txXfrm>
    </dsp:sp>
    <dsp:sp modelId="{6111200B-9D0E-45F7-A70E-2DC3DDEBC1CD}">
      <dsp:nvSpPr>
        <dsp:cNvPr id="0" name=""/>
        <dsp:cNvSpPr/>
      </dsp:nvSpPr>
      <dsp:spPr>
        <a:xfrm rot="2829178">
          <a:off x="1938782" y="3459863"/>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3446180"/>
        <a:ext cx="62873" cy="62873"/>
      </dsp:txXfrm>
    </dsp:sp>
    <dsp:sp modelId="{63030F20-3CD6-4E49-B923-5675D9D0DF47}">
      <dsp:nvSpPr>
        <dsp:cNvPr id="0" name=""/>
        <dsp:cNvSpPr/>
      </dsp:nvSpPr>
      <dsp:spPr>
        <a:xfrm>
          <a:off x="2995083" y="3404129"/>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3435436"/>
        <a:ext cx="2075219" cy="1006302"/>
      </dsp:txXfrm>
    </dsp:sp>
    <dsp:sp modelId="{115E6DD9-34A4-47EB-83BB-E8B88A3044D0}">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9105" y="3917209"/>
        <a:ext cx="42756" cy="42756"/>
      </dsp:txXfrm>
    </dsp:sp>
    <dsp:sp modelId="{13F68431-D71F-4472-9CD2-C84F040A1D7B}">
      <dsp:nvSpPr>
        <dsp:cNvPr id="0" name=""/>
        <dsp:cNvSpPr/>
      </dsp:nvSpPr>
      <dsp:spPr>
        <a:xfrm>
          <a:off x="5988050" y="3404129"/>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3435436"/>
        <a:ext cx="2075219" cy="100630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03D26-CB0C-45F9-A9F3-0C3C2EEF575F}">
      <dsp:nvSpPr>
        <dsp:cNvPr id="0" name=""/>
        <dsp:cNvSpPr/>
      </dsp:nvSpPr>
      <dsp:spPr>
        <a:xfrm>
          <a:off x="2116" y="2482188"/>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3423" y="2513495"/>
        <a:ext cx="2075219" cy="1006302"/>
      </dsp:txXfrm>
    </dsp:sp>
    <dsp:sp modelId="{C3164427-EAFF-4074-B904-2AD112772788}">
      <dsp:nvSpPr>
        <dsp:cNvPr id="0" name=""/>
        <dsp:cNvSpPr/>
      </dsp:nvSpPr>
      <dsp:spPr>
        <a:xfrm rot="18770822">
          <a:off x="1938782" y="2537922"/>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2524240"/>
        <a:ext cx="62873" cy="62873"/>
      </dsp:txXfrm>
    </dsp:sp>
    <dsp:sp modelId="{2B3B352C-6DB1-45C9-80D1-4CFFC54C4E29}">
      <dsp:nvSpPr>
        <dsp:cNvPr id="0" name=""/>
        <dsp:cNvSpPr/>
      </dsp:nvSpPr>
      <dsp:spPr>
        <a:xfrm>
          <a:off x="2995083" y="1560248"/>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1591555"/>
        <a:ext cx="2075219" cy="1006302"/>
      </dsp:txXfrm>
    </dsp:sp>
    <dsp:sp modelId="{AE40CE72-D991-46A6-A3A2-F8FC87AFC1B9}">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1761065"/>
        <a:ext cx="52654" cy="52654"/>
      </dsp:txXfrm>
    </dsp:sp>
    <dsp:sp modelId="{F8F83C99-B0EC-4575-900E-6960881B7660}">
      <dsp:nvSpPr>
        <dsp:cNvPr id="0" name=""/>
        <dsp:cNvSpPr/>
      </dsp:nvSpPr>
      <dsp:spPr>
        <a:xfrm>
          <a:off x="5988050" y="945620"/>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976927"/>
        <a:ext cx="2075219" cy="1006302"/>
      </dsp:txXfrm>
    </dsp:sp>
    <dsp:sp modelId="{2CBB7692-12EE-4B87-8F36-B6C7299605A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2375692"/>
        <a:ext cx="52654" cy="52654"/>
      </dsp:txXfrm>
    </dsp:sp>
    <dsp:sp modelId="{1AEC70A2-1033-487E-876E-A35A04DD4532}">
      <dsp:nvSpPr>
        <dsp:cNvPr id="0" name=""/>
        <dsp:cNvSpPr/>
      </dsp:nvSpPr>
      <dsp:spPr>
        <a:xfrm>
          <a:off x="5988050" y="2174875"/>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2206182"/>
        <a:ext cx="2075219" cy="1006302"/>
      </dsp:txXfrm>
    </dsp:sp>
    <dsp:sp modelId="{6111200B-9D0E-45F7-A70E-2DC3DDEBC1CD}">
      <dsp:nvSpPr>
        <dsp:cNvPr id="0" name=""/>
        <dsp:cNvSpPr/>
      </dsp:nvSpPr>
      <dsp:spPr>
        <a:xfrm rot="2829178">
          <a:off x="1938782" y="3459863"/>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3446180"/>
        <a:ext cx="62873" cy="62873"/>
      </dsp:txXfrm>
    </dsp:sp>
    <dsp:sp modelId="{63030F20-3CD6-4E49-B923-5675D9D0DF47}">
      <dsp:nvSpPr>
        <dsp:cNvPr id="0" name=""/>
        <dsp:cNvSpPr/>
      </dsp:nvSpPr>
      <dsp:spPr>
        <a:xfrm>
          <a:off x="2995083" y="3404129"/>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3435436"/>
        <a:ext cx="2075219" cy="1006302"/>
      </dsp:txXfrm>
    </dsp:sp>
    <dsp:sp modelId="{115E6DD9-34A4-47EB-83BB-E8B88A3044D0}">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9105" y="3917209"/>
        <a:ext cx="42756" cy="42756"/>
      </dsp:txXfrm>
    </dsp:sp>
    <dsp:sp modelId="{13F68431-D71F-4472-9CD2-C84F040A1D7B}">
      <dsp:nvSpPr>
        <dsp:cNvPr id="0" name=""/>
        <dsp:cNvSpPr/>
      </dsp:nvSpPr>
      <dsp:spPr>
        <a:xfrm>
          <a:off x="5988050" y="3404129"/>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3435436"/>
        <a:ext cx="2075219" cy="100630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03D26-CB0C-45F9-A9F3-0C3C2EEF575F}">
      <dsp:nvSpPr>
        <dsp:cNvPr id="0" name=""/>
        <dsp:cNvSpPr/>
      </dsp:nvSpPr>
      <dsp:spPr>
        <a:xfrm>
          <a:off x="2116" y="2482188"/>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3423" y="2513495"/>
        <a:ext cx="2075219" cy="1006302"/>
      </dsp:txXfrm>
    </dsp:sp>
    <dsp:sp modelId="{C3164427-EAFF-4074-B904-2AD112772788}">
      <dsp:nvSpPr>
        <dsp:cNvPr id="0" name=""/>
        <dsp:cNvSpPr/>
      </dsp:nvSpPr>
      <dsp:spPr>
        <a:xfrm rot="18770822">
          <a:off x="1938782" y="2537922"/>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2524240"/>
        <a:ext cx="62873" cy="62873"/>
      </dsp:txXfrm>
    </dsp:sp>
    <dsp:sp modelId="{2B3B352C-6DB1-45C9-80D1-4CFFC54C4E29}">
      <dsp:nvSpPr>
        <dsp:cNvPr id="0" name=""/>
        <dsp:cNvSpPr/>
      </dsp:nvSpPr>
      <dsp:spPr>
        <a:xfrm>
          <a:off x="2995083" y="1560248"/>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1591555"/>
        <a:ext cx="2075219" cy="1006302"/>
      </dsp:txXfrm>
    </dsp:sp>
    <dsp:sp modelId="{AE40CE72-D991-46A6-A3A2-F8FC87AFC1B9}">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1761065"/>
        <a:ext cx="52654" cy="52654"/>
      </dsp:txXfrm>
    </dsp:sp>
    <dsp:sp modelId="{F8F83C99-B0EC-4575-900E-6960881B7660}">
      <dsp:nvSpPr>
        <dsp:cNvPr id="0" name=""/>
        <dsp:cNvSpPr/>
      </dsp:nvSpPr>
      <dsp:spPr>
        <a:xfrm>
          <a:off x="5988050" y="945620"/>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976927"/>
        <a:ext cx="2075219" cy="1006302"/>
      </dsp:txXfrm>
    </dsp:sp>
    <dsp:sp modelId="{2CBB7692-12EE-4B87-8F36-B6C7299605A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2375692"/>
        <a:ext cx="52654" cy="52654"/>
      </dsp:txXfrm>
    </dsp:sp>
    <dsp:sp modelId="{1AEC70A2-1033-487E-876E-A35A04DD4532}">
      <dsp:nvSpPr>
        <dsp:cNvPr id="0" name=""/>
        <dsp:cNvSpPr/>
      </dsp:nvSpPr>
      <dsp:spPr>
        <a:xfrm>
          <a:off x="5988050" y="2174875"/>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2206182"/>
        <a:ext cx="2075219" cy="1006302"/>
      </dsp:txXfrm>
    </dsp:sp>
    <dsp:sp modelId="{6111200B-9D0E-45F7-A70E-2DC3DDEBC1CD}">
      <dsp:nvSpPr>
        <dsp:cNvPr id="0" name=""/>
        <dsp:cNvSpPr/>
      </dsp:nvSpPr>
      <dsp:spPr>
        <a:xfrm rot="2829178">
          <a:off x="1938782" y="3459863"/>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3446180"/>
        <a:ext cx="62873" cy="62873"/>
      </dsp:txXfrm>
    </dsp:sp>
    <dsp:sp modelId="{63030F20-3CD6-4E49-B923-5675D9D0DF47}">
      <dsp:nvSpPr>
        <dsp:cNvPr id="0" name=""/>
        <dsp:cNvSpPr/>
      </dsp:nvSpPr>
      <dsp:spPr>
        <a:xfrm>
          <a:off x="2995083" y="3404129"/>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3435436"/>
        <a:ext cx="2075219" cy="1006302"/>
      </dsp:txXfrm>
    </dsp:sp>
    <dsp:sp modelId="{115E6DD9-34A4-47EB-83BB-E8B88A3044D0}">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9105" y="3917209"/>
        <a:ext cx="42756" cy="42756"/>
      </dsp:txXfrm>
    </dsp:sp>
    <dsp:sp modelId="{13F68431-D71F-4472-9CD2-C84F040A1D7B}">
      <dsp:nvSpPr>
        <dsp:cNvPr id="0" name=""/>
        <dsp:cNvSpPr/>
      </dsp:nvSpPr>
      <dsp:spPr>
        <a:xfrm>
          <a:off x="5988050" y="3404129"/>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3435436"/>
        <a:ext cx="2075219" cy="100630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D23DDB-86C0-48FC-A941-9612C46BFA3C}" type="datetimeFigureOut">
              <a:rPr lang="en-PK" smtClean="0"/>
              <a:t>02/02/2023</a:t>
            </a:fld>
            <a:endParaRPr lang="en-P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AF3309-5B8A-4DE0-A35A-E015019B9A02}" type="slidenum">
              <a:rPr lang="en-PK" smtClean="0"/>
              <a:t>‹#›</a:t>
            </a:fld>
            <a:endParaRPr lang="en-PK"/>
          </a:p>
        </p:txBody>
      </p:sp>
    </p:spTree>
    <p:extLst>
      <p:ext uri="{BB962C8B-B14F-4D97-AF65-F5344CB8AC3E}">
        <p14:creationId xmlns:p14="http://schemas.microsoft.com/office/powerpoint/2010/main" val="42675393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www.wallstreetmojo.com/correlation-vs-covariance/"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2018, in China, there were two rounds of competition held of a team of elite neuro surgeons against a neuroimaging AI system called </a:t>
            </a:r>
            <a:r>
              <a:rPr lang="en-US" err="1"/>
              <a:t>BioMind</a:t>
            </a:r>
            <a:r>
              <a:rPr lang="en-US"/>
              <a:t>. This AI system beat human doctors in neuroimaging recognition contest with a 2:0 score.</a:t>
            </a:r>
          </a:p>
          <a:p>
            <a:endParaRPr lang="en-US"/>
          </a:p>
          <a:p>
            <a:endParaRPr lang="en-US"/>
          </a:p>
          <a:p>
            <a:pPr algn="l" fontAlgn="base"/>
            <a:r>
              <a:rPr lang="en-US" b="1" i="0">
                <a:solidFill>
                  <a:srgbClr val="111111"/>
                </a:solidFill>
                <a:effectLst/>
                <a:latin typeface="inherit"/>
              </a:rPr>
              <a:t>Walmart</a:t>
            </a:r>
            <a:r>
              <a:rPr lang="en-US" b="0" i="0">
                <a:solidFill>
                  <a:srgbClr val="111111"/>
                </a:solidFill>
                <a:effectLst/>
                <a:latin typeface="Century Schoolbook" panose="02040604050505020304" pitchFamily="18" charset="0"/>
              </a:rPr>
              <a:t>, the world’s largest retailer, supposedly found out that there are certain times at which beer and diapers sell particularly well together – when on Friday evenings young men make a last dash to the supermarket to get beer and their wives call after them, “Pick up some diapers, too, honey!”</a:t>
            </a:r>
          </a:p>
          <a:p>
            <a:pPr algn="l" fontAlgn="base"/>
            <a:r>
              <a:rPr lang="en-US" b="0" i="0">
                <a:solidFill>
                  <a:srgbClr val="111111"/>
                </a:solidFill>
                <a:effectLst/>
                <a:latin typeface="Century Schoolbook" panose="02040604050505020304" pitchFamily="18" charset="0"/>
              </a:rPr>
              <a:t>“Some of the ways Wal-Mart managers found to exploit their findings are legendary. One such legend is the story, “diapers and beer”. Wal-Mart discovered through data mining that the sales of diapers and beer were correlated on Friday nights. It determined that the correlation was based on working men who had been asked to pick up diapers on their way home from work. On Fridays the men figured they deserved a six-pack of beer for their trouble; hence the connection between beer and diapers. By moving these two items closer together, Wal-Mart reportedly saw the sales of both items increase geometrically.”</a:t>
            </a:r>
          </a:p>
          <a:p>
            <a:endParaRPr lang="en-PK"/>
          </a:p>
        </p:txBody>
      </p:sp>
      <p:sp>
        <p:nvSpPr>
          <p:cNvPr id="4" name="Slide Number Placeholder 3"/>
          <p:cNvSpPr>
            <a:spLocks noGrp="1"/>
          </p:cNvSpPr>
          <p:nvPr>
            <p:ph type="sldNum" sz="quarter" idx="5"/>
          </p:nvPr>
        </p:nvSpPr>
        <p:spPr/>
        <p:txBody>
          <a:bodyPr/>
          <a:lstStyle/>
          <a:p>
            <a:fld id="{F9AF3309-5B8A-4DE0-A35A-E015019B9A02}" type="slidenum">
              <a:rPr lang="en-PK" smtClean="0"/>
              <a:t>1</a:t>
            </a:fld>
            <a:endParaRPr lang="en-PK"/>
          </a:p>
        </p:txBody>
      </p:sp>
    </p:spTree>
    <p:extLst>
      <p:ext uri="{BB962C8B-B14F-4D97-AF65-F5344CB8AC3E}">
        <p14:creationId xmlns:p14="http://schemas.microsoft.com/office/powerpoint/2010/main" val="19484744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600"/>
              </a:spcBef>
            </a:pPr>
            <a:endParaRPr lang="en-US" b="1">
              <a:cs typeface="Calibri"/>
            </a:endParaRPr>
          </a:p>
        </p:txBody>
      </p:sp>
      <p:sp>
        <p:nvSpPr>
          <p:cNvPr id="4" name="Slide Number Placeholder 3"/>
          <p:cNvSpPr>
            <a:spLocks noGrp="1"/>
          </p:cNvSpPr>
          <p:nvPr>
            <p:ph type="sldNum" sz="quarter" idx="5"/>
          </p:nvPr>
        </p:nvSpPr>
        <p:spPr/>
        <p:txBody>
          <a:bodyPr/>
          <a:lstStyle/>
          <a:p>
            <a:fld id="{46D06186-D395-446A-A33B-7ABBDB10FD99}" type="slidenum">
              <a:rPr lang="en-PK" smtClean="0"/>
              <a:t>10</a:t>
            </a:fld>
            <a:endParaRPr lang="en-PK"/>
          </a:p>
        </p:txBody>
      </p:sp>
    </p:spTree>
    <p:extLst>
      <p:ext uri="{BB962C8B-B14F-4D97-AF65-F5344CB8AC3E}">
        <p14:creationId xmlns:p14="http://schemas.microsoft.com/office/powerpoint/2010/main" val="6095949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600"/>
              </a:spcBef>
            </a:pPr>
            <a:endParaRPr lang="en-US" b="1">
              <a:cs typeface="Calibri"/>
            </a:endParaRPr>
          </a:p>
        </p:txBody>
      </p:sp>
      <p:sp>
        <p:nvSpPr>
          <p:cNvPr id="4" name="Slide Number Placeholder 3"/>
          <p:cNvSpPr>
            <a:spLocks noGrp="1"/>
          </p:cNvSpPr>
          <p:nvPr>
            <p:ph type="sldNum" sz="quarter" idx="5"/>
          </p:nvPr>
        </p:nvSpPr>
        <p:spPr/>
        <p:txBody>
          <a:bodyPr/>
          <a:lstStyle/>
          <a:p>
            <a:fld id="{46D06186-D395-446A-A33B-7ABBDB10FD99}" type="slidenum">
              <a:rPr lang="en-PK" smtClean="0"/>
              <a:t>11</a:t>
            </a:fld>
            <a:endParaRPr lang="en-PK"/>
          </a:p>
        </p:txBody>
      </p:sp>
    </p:spTree>
    <p:extLst>
      <p:ext uri="{BB962C8B-B14F-4D97-AF65-F5344CB8AC3E}">
        <p14:creationId xmlns:p14="http://schemas.microsoft.com/office/powerpoint/2010/main" val="12883026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600"/>
              </a:spcBef>
            </a:pPr>
            <a:endParaRPr lang="en-US" b="1">
              <a:cs typeface="Calibri"/>
            </a:endParaRPr>
          </a:p>
        </p:txBody>
      </p:sp>
      <p:sp>
        <p:nvSpPr>
          <p:cNvPr id="4" name="Slide Number Placeholder 3"/>
          <p:cNvSpPr>
            <a:spLocks noGrp="1"/>
          </p:cNvSpPr>
          <p:nvPr>
            <p:ph type="sldNum" sz="quarter" idx="5"/>
          </p:nvPr>
        </p:nvSpPr>
        <p:spPr/>
        <p:txBody>
          <a:bodyPr/>
          <a:lstStyle/>
          <a:p>
            <a:fld id="{46D06186-D395-446A-A33B-7ABBDB10FD99}" type="slidenum">
              <a:rPr lang="en-PK" smtClean="0"/>
              <a:t>12</a:t>
            </a:fld>
            <a:endParaRPr lang="en-PK"/>
          </a:p>
        </p:txBody>
      </p:sp>
    </p:spTree>
    <p:extLst>
      <p:ext uri="{BB962C8B-B14F-4D97-AF65-F5344CB8AC3E}">
        <p14:creationId xmlns:p14="http://schemas.microsoft.com/office/powerpoint/2010/main" val="12030380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600"/>
              </a:spcBef>
            </a:pPr>
            <a:endParaRPr lang="en-US" b="1">
              <a:cs typeface="Calibri"/>
            </a:endParaRPr>
          </a:p>
        </p:txBody>
      </p:sp>
      <p:sp>
        <p:nvSpPr>
          <p:cNvPr id="4" name="Slide Number Placeholder 3"/>
          <p:cNvSpPr>
            <a:spLocks noGrp="1"/>
          </p:cNvSpPr>
          <p:nvPr>
            <p:ph type="sldNum" sz="quarter" idx="5"/>
          </p:nvPr>
        </p:nvSpPr>
        <p:spPr/>
        <p:txBody>
          <a:bodyPr/>
          <a:lstStyle/>
          <a:p>
            <a:fld id="{46D06186-D395-446A-A33B-7ABBDB10FD99}" type="slidenum">
              <a:rPr lang="en-PK" smtClean="0"/>
              <a:t>13</a:t>
            </a:fld>
            <a:endParaRPr lang="en-PK"/>
          </a:p>
        </p:txBody>
      </p:sp>
    </p:spTree>
    <p:extLst>
      <p:ext uri="{BB962C8B-B14F-4D97-AF65-F5344CB8AC3E}">
        <p14:creationId xmlns:p14="http://schemas.microsoft.com/office/powerpoint/2010/main" val="35712170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46D06186-D395-446A-A33B-7ABBDB10FD99}" type="slidenum">
              <a:rPr lang="en-PK" smtClean="0"/>
              <a:t>14</a:t>
            </a:fld>
            <a:endParaRPr lang="en-PK"/>
          </a:p>
        </p:txBody>
      </p:sp>
    </p:spTree>
    <p:extLst>
      <p:ext uri="{BB962C8B-B14F-4D97-AF65-F5344CB8AC3E}">
        <p14:creationId xmlns:p14="http://schemas.microsoft.com/office/powerpoint/2010/main" val="42023146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600"/>
              </a:spcBef>
            </a:pPr>
            <a:r>
              <a:rPr lang="en-US"/>
              <a:t>Covariance is an indicator of how two random variables change concerning each other. Correlation, on the other hand, measures the strength of this relationship.</a:t>
            </a:r>
          </a:p>
          <a:p>
            <a:pPr>
              <a:spcBef>
                <a:spcPts val="600"/>
              </a:spcBef>
            </a:pPr>
            <a:endParaRPr lang="en-US">
              <a:cs typeface="Calibri"/>
            </a:endParaRPr>
          </a:p>
          <a:p>
            <a:pPr>
              <a:spcBef>
                <a:spcPts val="600"/>
              </a:spcBef>
            </a:pPr>
            <a:r>
              <a:rPr lang="en-US">
                <a:hlinkClick r:id="rId3"/>
              </a:rPr>
              <a:t>https://www.wallstreetmojo.com/correlation-vs-covariance/</a:t>
            </a:r>
            <a:endParaRPr lang="en-US">
              <a:cs typeface="Calibri"/>
              <a:hlinkClick r:id="rId3"/>
            </a:endParaRPr>
          </a:p>
        </p:txBody>
      </p:sp>
      <p:sp>
        <p:nvSpPr>
          <p:cNvPr id="4" name="Slide Number Placeholder 3"/>
          <p:cNvSpPr>
            <a:spLocks noGrp="1"/>
          </p:cNvSpPr>
          <p:nvPr>
            <p:ph type="sldNum" sz="quarter" idx="5"/>
          </p:nvPr>
        </p:nvSpPr>
        <p:spPr/>
        <p:txBody>
          <a:bodyPr/>
          <a:lstStyle/>
          <a:p>
            <a:fld id="{46D06186-D395-446A-A33B-7ABBDB10FD99}" type="slidenum">
              <a:rPr lang="en-PK" smtClean="0"/>
              <a:t>15</a:t>
            </a:fld>
            <a:endParaRPr lang="en-PK"/>
          </a:p>
        </p:txBody>
      </p:sp>
    </p:spTree>
    <p:extLst>
      <p:ext uri="{BB962C8B-B14F-4D97-AF65-F5344CB8AC3E}">
        <p14:creationId xmlns:p14="http://schemas.microsoft.com/office/powerpoint/2010/main" val="17147865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46D06186-D395-446A-A33B-7ABBDB10FD99}" type="slidenum">
              <a:rPr lang="en-PK" smtClean="0"/>
              <a:t>16</a:t>
            </a:fld>
            <a:endParaRPr lang="en-PK"/>
          </a:p>
        </p:txBody>
      </p:sp>
    </p:spTree>
    <p:extLst>
      <p:ext uri="{BB962C8B-B14F-4D97-AF65-F5344CB8AC3E}">
        <p14:creationId xmlns:p14="http://schemas.microsoft.com/office/powerpoint/2010/main" val="40873202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46D06186-D395-446A-A33B-7ABBDB10FD99}" type="slidenum">
              <a:rPr lang="en-PK" smtClean="0"/>
              <a:t>17</a:t>
            </a:fld>
            <a:endParaRPr lang="en-PK"/>
          </a:p>
        </p:txBody>
      </p:sp>
    </p:spTree>
    <p:extLst>
      <p:ext uri="{BB962C8B-B14F-4D97-AF65-F5344CB8AC3E}">
        <p14:creationId xmlns:p14="http://schemas.microsoft.com/office/powerpoint/2010/main" val="5439563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46D06186-D395-446A-A33B-7ABBDB10FD99}" type="slidenum">
              <a:rPr lang="en-PK" smtClean="0"/>
              <a:t>18</a:t>
            </a:fld>
            <a:endParaRPr lang="en-PK"/>
          </a:p>
        </p:txBody>
      </p:sp>
    </p:spTree>
    <p:extLst>
      <p:ext uri="{BB962C8B-B14F-4D97-AF65-F5344CB8AC3E}">
        <p14:creationId xmlns:p14="http://schemas.microsoft.com/office/powerpoint/2010/main" val="19164255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600"/>
              </a:spcBef>
            </a:pPr>
            <a:endParaRPr lang="en-US" b="1">
              <a:cs typeface="Calibri"/>
            </a:endParaRPr>
          </a:p>
        </p:txBody>
      </p:sp>
      <p:sp>
        <p:nvSpPr>
          <p:cNvPr id="4" name="Slide Number Placeholder 3"/>
          <p:cNvSpPr>
            <a:spLocks noGrp="1"/>
          </p:cNvSpPr>
          <p:nvPr>
            <p:ph type="sldNum" sz="quarter" idx="5"/>
          </p:nvPr>
        </p:nvSpPr>
        <p:spPr/>
        <p:txBody>
          <a:bodyPr/>
          <a:lstStyle/>
          <a:p>
            <a:fld id="{46D06186-D395-446A-A33B-7ABBDB10FD99}" type="slidenum">
              <a:rPr lang="en-PK" smtClean="0"/>
              <a:t>19</a:t>
            </a:fld>
            <a:endParaRPr lang="en-PK"/>
          </a:p>
        </p:txBody>
      </p:sp>
    </p:spTree>
    <p:extLst>
      <p:ext uri="{BB962C8B-B14F-4D97-AF65-F5344CB8AC3E}">
        <p14:creationId xmlns:p14="http://schemas.microsoft.com/office/powerpoint/2010/main" val="737444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46D06186-D395-446A-A33B-7ABBDB10FD99}" type="slidenum">
              <a:rPr lang="en-PK" smtClean="0"/>
              <a:t>2</a:t>
            </a:fld>
            <a:endParaRPr lang="en-PK"/>
          </a:p>
        </p:txBody>
      </p:sp>
    </p:spTree>
    <p:extLst>
      <p:ext uri="{BB962C8B-B14F-4D97-AF65-F5344CB8AC3E}">
        <p14:creationId xmlns:p14="http://schemas.microsoft.com/office/powerpoint/2010/main" val="30814667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600"/>
              </a:spcBef>
            </a:pPr>
            <a:endParaRPr lang="en-US" b="1">
              <a:cs typeface="Calibri"/>
            </a:endParaRPr>
          </a:p>
        </p:txBody>
      </p:sp>
      <p:sp>
        <p:nvSpPr>
          <p:cNvPr id="4" name="Slide Number Placeholder 3"/>
          <p:cNvSpPr>
            <a:spLocks noGrp="1"/>
          </p:cNvSpPr>
          <p:nvPr>
            <p:ph type="sldNum" sz="quarter" idx="5"/>
          </p:nvPr>
        </p:nvSpPr>
        <p:spPr/>
        <p:txBody>
          <a:bodyPr/>
          <a:lstStyle/>
          <a:p>
            <a:fld id="{46D06186-D395-446A-A33B-7ABBDB10FD99}" type="slidenum">
              <a:rPr lang="en-PK" smtClean="0"/>
              <a:t>20</a:t>
            </a:fld>
            <a:endParaRPr lang="en-PK"/>
          </a:p>
        </p:txBody>
      </p:sp>
    </p:spTree>
    <p:extLst>
      <p:ext uri="{BB962C8B-B14F-4D97-AF65-F5344CB8AC3E}">
        <p14:creationId xmlns:p14="http://schemas.microsoft.com/office/powerpoint/2010/main" val="19884586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600"/>
              </a:spcBef>
            </a:pPr>
            <a:endParaRPr lang="en-US" b="1">
              <a:cs typeface="Calibri"/>
            </a:endParaRPr>
          </a:p>
        </p:txBody>
      </p:sp>
      <p:sp>
        <p:nvSpPr>
          <p:cNvPr id="4" name="Slide Number Placeholder 3"/>
          <p:cNvSpPr>
            <a:spLocks noGrp="1"/>
          </p:cNvSpPr>
          <p:nvPr>
            <p:ph type="sldNum" sz="quarter" idx="5"/>
          </p:nvPr>
        </p:nvSpPr>
        <p:spPr/>
        <p:txBody>
          <a:bodyPr/>
          <a:lstStyle/>
          <a:p>
            <a:fld id="{46D06186-D395-446A-A33B-7ABBDB10FD99}" type="slidenum">
              <a:rPr lang="en-PK" smtClean="0"/>
              <a:t>21</a:t>
            </a:fld>
            <a:endParaRPr lang="en-PK"/>
          </a:p>
        </p:txBody>
      </p:sp>
    </p:spTree>
    <p:extLst>
      <p:ext uri="{BB962C8B-B14F-4D97-AF65-F5344CB8AC3E}">
        <p14:creationId xmlns:p14="http://schemas.microsoft.com/office/powerpoint/2010/main" val="36295171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600"/>
              </a:spcBef>
            </a:pPr>
            <a:endParaRPr lang="en-US" b="1">
              <a:cs typeface="Calibri"/>
            </a:endParaRPr>
          </a:p>
        </p:txBody>
      </p:sp>
      <p:sp>
        <p:nvSpPr>
          <p:cNvPr id="4" name="Slide Number Placeholder 3"/>
          <p:cNvSpPr>
            <a:spLocks noGrp="1"/>
          </p:cNvSpPr>
          <p:nvPr>
            <p:ph type="sldNum" sz="quarter" idx="5"/>
          </p:nvPr>
        </p:nvSpPr>
        <p:spPr/>
        <p:txBody>
          <a:bodyPr/>
          <a:lstStyle/>
          <a:p>
            <a:fld id="{46D06186-D395-446A-A33B-7ABBDB10FD99}" type="slidenum">
              <a:rPr lang="en-PK" smtClean="0"/>
              <a:t>22</a:t>
            </a:fld>
            <a:endParaRPr lang="en-PK"/>
          </a:p>
        </p:txBody>
      </p:sp>
    </p:spTree>
    <p:extLst>
      <p:ext uri="{BB962C8B-B14F-4D97-AF65-F5344CB8AC3E}">
        <p14:creationId xmlns:p14="http://schemas.microsoft.com/office/powerpoint/2010/main" val="10931932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600"/>
              </a:spcBef>
            </a:pPr>
            <a:endParaRPr lang="en-US" b="1">
              <a:cs typeface="Calibri"/>
            </a:endParaRPr>
          </a:p>
        </p:txBody>
      </p:sp>
      <p:sp>
        <p:nvSpPr>
          <p:cNvPr id="4" name="Slide Number Placeholder 3"/>
          <p:cNvSpPr>
            <a:spLocks noGrp="1"/>
          </p:cNvSpPr>
          <p:nvPr>
            <p:ph type="sldNum" sz="quarter" idx="5"/>
          </p:nvPr>
        </p:nvSpPr>
        <p:spPr/>
        <p:txBody>
          <a:bodyPr/>
          <a:lstStyle/>
          <a:p>
            <a:fld id="{46D06186-D395-446A-A33B-7ABBDB10FD99}" type="slidenum">
              <a:rPr lang="en-PK" smtClean="0"/>
              <a:t>23</a:t>
            </a:fld>
            <a:endParaRPr lang="en-PK"/>
          </a:p>
        </p:txBody>
      </p:sp>
    </p:spTree>
    <p:extLst>
      <p:ext uri="{BB962C8B-B14F-4D97-AF65-F5344CB8AC3E}">
        <p14:creationId xmlns:p14="http://schemas.microsoft.com/office/powerpoint/2010/main" val="11125469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46D06186-D395-446A-A33B-7ABBDB10FD99}" type="slidenum">
              <a:rPr lang="en-PK" smtClean="0"/>
              <a:t>24</a:t>
            </a:fld>
            <a:endParaRPr lang="en-PK"/>
          </a:p>
        </p:txBody>
      </p:sp>
    </p:spTree>
    <p:extLst>
      <p:ext uri="{BB962C8B-B14F-4D97-AF65-F5344CB8AC3E}">
        <p14:creationId xmlns:p14="http://schemas.microsoft.com/office/powerpoint/2010/main" val="3010193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46D06186-D395-446A-A33B-7ABBDB10FD99}" type="slidenum">
              <a:rPr lang="en-PK" smtClean="0"/>
              <a:t>3</a:t>
            </a:fld>
            <a:endParaRPr lang="en-PK"/>
          </a:p>
        </p:txBody>
      </p:sp>
    </p:spTree>
    <p:extLst>
      <p:ext uri="{BB962C8B-B14F-4D97-AF65-F5344CB8AC3E}">
        <p14:creationId xmlns:p14="http://schemas.microsoft.com/office/powerpoint/2010/main" val="18595483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46D06186-D395-446A-A33B-7ABBDB10FD99}" type="slidenum">
              <a:rPr lang="en-PK" smtClean="0"/>
              <a:t>4</a:t>
            </a:fld>
            <a:endParaRPr lang="en-PK"/>
          </a:p>
        </p:txBody>
      </p:sp>
    </p:spTree>
    <p:extLst>
      <p:ext uri="{BB962C8B-B14F-4D97-AF65-F5344CB8AC3E}">
        <p14:creationId xmlns:p14="http://schemas.microsoft.com/office/powerpoint/2010/main" val="33797354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600"/>
              </a:spcBef>
            </a:pPr>
            <a:r>
              <a:rPr lang="en-US" b="1"/>
              <a:t>Positive Correlation</a:t>
            </a:r>
            <a:endParaRPr lang="en-US"/>
          </a:p>
          <a:p>
            <a:pPr>
              <a:spcBef>
                <a:spcPts val="600"/>
              </a:spcBef>
            </a:pPr>
            <a:r>
              <a:rPr lang="en"/>
              <a:t>If both variables vary in same direction</a:t>
            </a:r>
            <a:endParaRPr lang="en-US"/>
          </a:p>
          <a:p>
            <a:pPr>
              <a:spcBef>
                <a:spcPts val="600"/>
              </a:spcBef>
            </a:pPr>
            <a:endParaRPr lang="en">
              <a:cs typeface="Calibri"/>
            </a:endParaRPr>
          </a:p>
          <a:p>
            <a:pPr>
              <a:spcBef>
                <a:spcPts val="600"/>
              </a:spcBef>
            </a:pPr>
            <a:r>
              <a:rPr lang="en-US" b="1"/>
              <a:t>Negative Correlation</a:t>
            </a:r>
            <a:endParaRPr lang="en-US"/>
          </a:p>
          <a:p>
            <a:pPr>
              <a:spcBef>
                <a:spcPts val="600"/>
              </a:spcBef>
            </a:pPr>
            <a:r>
              <a:rPr lang="en"/>
              <a:t>If both variables vary in opposite direction</a:t>
            </a:r>
            <a:endParaRPr lang="en-US"/>
          </a:p>
          <a:p>
            <a:pPr>
              <a:spcBef>
                <a:spcPts val="600"/>
              </a:spcBef>
            </a:pPr>
            <a:endParaRPr lang="en">
              <a:cs typeface="Calibri"/>
            </a:endParaRPr>
          </a:p>
          <a:p>
            <a:pPr>
              <a:spcBef>
                <a:spcPts val="600"/>
              </a:spcBef>
            </a:pPr>
            <a:r>
              <a:rPr lang="en-US" b="1"/>
              <a:t>Zero Correlation</a:t>
            </a:r>
            <a:endParaRPr lang="en-US"/>
          </a:p>
          <a:p>
            <a:pPr>
              <a:spcBef>
                <a:spcPts val="600"/>
              </a:spcBef>
            </a:pPr>
            <a:r>
              <a:rPr lang="en"/>
              <a:t>No trend</a:t>
            </a:r>
          </a:p>
          <a:p>
            <a:pPr>
              <a:spcBef>
                <a:spcPts val="600"/>
              </a:spcBef>
            </a:pPr>
            <a:endParaRPr lang="en">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46D06186-D395-446A-A33B-7ABBDB10FD99}" type="slidenum">
              <a:rPr lang="en-PK" smtClean="0"/>
              <a:t>5</a:t>
            </a:fld>
            <a:endParaRPr lang="en-PK"/>
          </a:p>
        </p:txBody>
      </p:sp>
    </p:spTree>
    <p:extLst>
      <p:ext uri="{BB962C8B-B14F-4D97-AF65-F5344CB8AC3E}">
        <p14:creationId xmlns:p14="http://schemas.microsoft.com/office/powerpoint/2010/main" val="37580229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600"/>
              </a:spcBef>
            </a:pPr>
            <a:endParaRPr lang="en-US" b="1">
              <a:cs typeface="Calibri"/>
            </a:endParaRPr>
          </a:p>
        </p:txBody>
      </p:sp>
      <p:sp>
        <p:nvSpPr>
          <p:cNvPr id="4" name="Slide Number Placeholder 3"/>
          <p:cNvSpPr>
            <a:spLocks noGrp="1"/>
          </p:cNvSpPr>
          <p:nvPr>
            <p:ph type="sldNum" sz="quarter" idx="5"/>
          </p:nvPr>
        </p:nvSpPr>
        <p:spPr/>
        <p:txBody>
          <a:bodyPr/>
          <a:lstStyle/>
          <a:p>
            <a:fld id="{46D06186-D395-446A-A33B-7ABBDB10FD99}" type="slidenum">
              <a:rPr lang="en-PK" smtClean="0"/>
              <a:t>6</a:t>
            </a:fld>
            <a:endParaRPr lang="en-PK"/>
          </a:p>
        </p:txBody>
      </p:sp>
    </p:spTree>
    <p:extLst>
      <p:ext uri="{BB962C8B-B14F-4D97-AF65-F5344CB8AC3E}">
        <p14:creationId xmlns:p14="http://schemas.microsoft.com/office/powerpoint/2010/main" val="25374045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If yes, then does an increase in ice cream sales mean more shark attacks?</a:t>
            </a:r>
          </a:p>
          <a:p>
            <a:pPr>
              <a:spcBef>
                <a:spcPts val="600"/>
              </a:spcBef>
            </a:pPr>
            <a:endParaRPr lang="en-US" b="1">
              <a:cs typeface="Calibri"/>
            </a:endParaRPr>
          </a:p>
        </p:txBody>
      </p:sp>
      <p:sp>
        <p:nvSpPr>
          <p:cNvPr id="4" name="Slide Number Placeholder 3"/>
          <p:cNvSpPr>
            <a:spLocks noGrp="1"/>
          </p:cNvSpPr>
          <p:nvPr>
            <p:ph type="sldNum" sz="quarter" idx="5"/>
          </p:nvPr>
        </p:nvSpPr>
        <p:spPr/>
        <p:txBody>
          <a:bodyPr/>
          <a:lstStyle/>
          <a:p>
            <a:fld id="{46D06186-D395-446A-A33B-7ABBDB10FD99}" type="slidenum">
              <a:rPr lang="en-PK" smtClean="0"/>
              <a:t>7</a:t>
            </a:fld>
            <a:endParaRPr lang="en-PK"/>
          </a:p>
        </p:txBody>
      </p:sp>
    </p:spTree>
    <p:extLst>
      <p:ext uri="{BB962C8B-B14F-4D97-AF65-F5344CB8AC3E}">
        <p14:creationId xmlns:p14="http://schemas.microsoft.com/office/powerpoint/2010/main" val="33663500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Correlation does not imply causation.</a:t>
            </a:r>
          </a:p>
          <a:p>
            <a:r>
              <a:rPr lang="en-US"/>
              <a:t>Temperature is the confounding factor that increases ice cream sales and causes the shark to attack as many people will be going to the beach in hot weather.</a:t>
            </a:r>
          </a:p>
          <a:p>
            <a:endParaRPr lang="en-US">
              <a:cs typeface="Calibri"/>
            </a:endParaRPr>
          </a:p>
        </p:txBody>
      </p:sp>
      <p:sp>
        <p:nvSpPr>
          <p:cNvPr id="4" name="Slide Number Placeholder 3"/>
          <p:cNvSpPr>
            <a:spLocks noGrp="1"/>
          </p:cNvSpPr>
          <p:nvPr>
            <p:ph type="sldNum" sz="quarter" idx="5"/>
          </p:nvPr>
        </p:nvSpPr>
        <p:spPr/>
        <p:txBody>
          <a:bodyPr/>
          <a:lstStyle/>
          <a:p>
            <a:fld id="{46D06186-D395-446A-A33B-7ABBDB10FD99}" type="slidenum">
              <a:rPr lang="en-PK" smtClean="0"/>
              <a:t>8</a:t>
            </a:fld>
            <a:endParaRPr lang="en-PK"/>
          </a:p>
        </p:txBody>
      </p:sp>
    </p:spTree>
    <p:extLst>
      <p:ext uri="{BB962C8B-B14F-4D97-AF65-F5344CB8AC3E}">
        <p14:creationId xmlns:p14="http://schemas.microsoft.com/office/powerpoint/2010/main" val="23725159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600"/>
              </a:spcBef>
            </a:pPr>
            <a:endParaRPr lang="en-US" b="1">
              <a:cs typeface="Calibri"/>
            </a:endParaRPr>
          </a:p>
        </p:txBody>
      </p:sp>
      <p:sp>
        <p:nvSpPr>
          <p:cNvPr id="4" name="Slide Number Placeholder 3"/>
          <p:cNvSpPr>
            <a:spLocks noGrp="1"/>
          </p:cNvSpPr>
          <p:nvPr>
            <p:ph type="sldNum" sz="quarter" idx="5"/>
          </p:nvPr>
        </p:nvSpPr>
        <p:spPr/>
        <p:txBody>
          <a:bodyPr/>
          <a:lstStyle/>
          <a:p>
            <a:fld id="{46D06186-D395-446A-A33B-7ABBDB10FD99}" type="slidenum">
              <a:rPr lang="en-PK" smtClean="0"/>
              <a:t>9</a:t>
            </a:fld>
            <a:endParaRPr lang="en-PK"/>
          </a:p>
        </p:txBody>
      </p:sp>
    </p:spTree>
    <p:extLst>
      <p:ext uri="{BB962C8B-B14F-4D97-AF65-F5344CB8AC3E}">
        <p14:creationId xmlns:p14="http://schemas.microsoft.com/office/powerpoint/2010/main" val="2394522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0F9C9A-AFDC-40B0-B357-F4E1CAEC249D}"/>
              </a:ext>
            </a:extLst>
          </p:cNvPr>
          <p:cNvSpPr>
            <a:spLocks noGrp="1"/>
          </p:cNvSpPr>
          <p:nvPr>
            <p:ph type="dt" sz="half" idx="10"/>
          </p:nvPr>
        </p:nvSpPr>
        <p:spPr/>
        <p:txBody>
          <a:bodyPr/>
          <a:lstStyle/>
          <a:p>
            <a:fld id="{9870AA45-5A19-4C11-BC9A-A677C0C7FE8D}" type="datetimeFigureOut">
              <a:rPr lang="en-PK" smtClean="0"/>
              <a:t>02/02/2023</a:t>
            </a:fld>
            <a:endParaRPr lang="en-PK"/>
          </a:p>
        </p:txBody>
      </p:sp>
      <p:sp>
        <p:nvSpPr>
          <p:cNvPr id="3" name="Footer Placeholder 2">
            <a:extLst>
              <a:ext uri="{FF2B5EF4-FFF2-40B4-BE49-F238E27FC236}">
                <a16:creationId xmlns:a16="http://schemas.microsoft.com/office/drawing/2014/main" id="{E770A71B-7852-4D90-B6C5-0767FB76C837}"/>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68EA14DD-2D25-4758-8242-B3839B0C6D1D}"/>
              </a:ext>
            </a:extLst>
          </p:cNvPr>
          <p:cNvSpPr>
            <a:spLocks noGrp="1"/>
          </p:cNvSpPr>
          <p:nvPr>
            <p:ph type="sldNum" sz="quarter" idx="12"/>
          </p:nvPr>
        </p:nvSpPr>
        <p:spPr/>
        <p:txBody>
          <a:bodyPr/>
          <a:lstStyle/>
          <a:p>
            <a:fld id="{5E6434C9-C5C2-4D7C-AF3E-4D4C41FC2DED}" type="slidenum">
              <a:rPr lang="en-PK" smtClean="0"/>
              <a:t>‹#›</a:t>
            </a:fld>
            <a:endParaRPr lang="en-PK"/>
          </a:p>
        </p:txBody>
      </p:sp>
    </p:spTree>
    <p:extLst>
      <p:ext uri="{BB962C8B-B14F-4D97-AF65-F5344CB8AC3E}">
        <p14:creationId xmlns:p14="http://schemas.microsoft.com/office/powerpoint/2010/main" val="4154849840"/>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6C870-D715-4A94-A524-5963D4500A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A7F60F-339A-4DA3-97B1-D2BC0355B4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8A9421E-8E23-434D-AEF2-D63092D39F2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C10695-0068-4B1F-8B34-605B56FAD34B}"/>
              </a:ext>
            </a:extLst>
          </p:cNvPr>
          <p:cNvSpPr>
            <a:spLocks noGrp="1"/>
          </p:cNvSpPr>
          <p:nvPr>
            <p:ph type="dt" sz="half" idx="10"/>
          </p:nvPr>
        </p:nvSpPr>
        <p:spPr/>
        <p:txBody>
          <a:bodyPr/>
          <a:lstStyle/>
          <a:p>
            <a:fld id="{277A4EDF-16C3-458B-A626-73D72BB28E29}" type="datetimeFigureOut">
              <a:rPr lang="en-US" smtClean="0"/>
              <a:t>2/2/2023</a:t>
            </a:fld>
            <a:endParaRPr lang="en-US"/>
          </a:p>
        </p:txBody>
      </p:sp>
      <p:sp>
        <p:nvSpPr>
          <p:cNvPr id="6" name="Footer Placeholder 5">
            <a:extLst>
              <a:ext uri="{FF2B5EF4-FFF2-40B4-BE49-F238E27FC236}">
                <a16:creationId xmlns:a16="http://schemas.microsoft.com/office/drawing/2014/main" id="{33C6054C-9E27-41C3-823D-D4B4627A4A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AE9D08-1A88-42D6-8509-05A28D9BC14F}"/>
              </a:ext>
            </a:extLst>
          </p:cNvPr>
          <p:cNvSpPr>
            <a:spLocks noGrp="1"/>
          </p:cNvSpPr>
          <p:nvPr>
            <p:ph type="sldNum" sz="quarter" idx="12"/>
          </p:nvPr>
        </p:nvSpPr>
        <p:spPr/>
        <p:txBody>
          <a:bodyPr/>
          <a:lstStyle/>
          <a:p>
            <a:fld id="{AED2087F-06BA-43D8-AD59-1572730DA64F}" type="slidenum">
              <a:rPr lang="en-US" smtClean="0"/>
              <a:t>‹#›</a:t>
            </a:fld>
            <a:endParaRPr lang="en-US"/>
          </a:p>
        </p:txBody>
      </p:sp>
    </p:spTree>
    <p:extLst>
      <p:ext uri="{BB962C8B-B14F-4D97-AF65-F5344CB8AC3E}">
        <p14:creationId xmlns:p14="http://schemas.microsoft.com/office/powerpoint/2010/main" val="3246059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21A95-7A1F-4CF3-BEAF-BBB414FA160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151A36F-4555-447D-9CD4-E5C0C818A1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F91352-4A24-47F1-A429-BE261481DD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59EE226-14E8-4393-A852-F6F531E737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551440F-7DBD-4AAE-A594-C093B11A263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17116D2-AA16-4A4E-BAD3-127F0D47946B}"/>
              </a:ext>
            </a:extLst>
          </p:cNvPr>
          <p:cNvSpPr>
            <a:spLocks noGrp="1"/>
          </p:cNvSpPr>
          <p:nvPr>
            <p:ph type="dt" sz="half" idx="10"/>
          </p:nvPr>
        </p:nvSpPr>
        <p:spPr/>
        <p:txBody>
          <a:bodyPr/>
          <a:lstStyle/>
          <a:p>
            <a:fld id="{277A4EDF-16C3-458B-A626-73D72BB28E29}" type="datetimeFigureOut">
              <a:rPr lang="en-US" smtClean="0"/>
              <a:t>2/2/2023</a:t>
            </a:fld>
            <a:endParaRPr lang="en-US"/>
          </a:p>
        </p:txBody>
      </p:sp>
      <p:sp>
        <p:nvSpPr>
          <p:cNvPr id="8" name="Footer Placeholder 7">
            <a:extLst>
              <a:ext uri="{FF2B5EF4-FFF2-40B4-BE49-F238E27FC236}">
                <a16:creationId xmlns:a16="http://schemas.microsoft.com/office/drawing/2014/main" id="{521CCF28-A5A1-460E-B48C-C7CB0BCFB07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49CA1C6-3003-4568-BBC9-6ED472E37931}"/>
              </a:ext>
            </a:extLst>
          </p:cNvPr>
          <p:cNvSpPr>
            <a:spLocks noGrp="1"/>
          </p:cNvSpPr>
          <p:nvPr>
            <p:ph type="sldNum" sz="quarter" idx="12"/>
          </p:nvPr>
        </p:nvSpPr>
        <p:spPr/>
        <p:txBody>
          <a:bodyPr/>
          <a:lstStyle/>
          <a:p>
            <a:fld id="{AED2087F-06BA-43D8-AD59-1572730DA64F}" type="slidenum">
              <a:rPr lang="en-US" smtClean="0"/>
              <a:t>‹#›</a:t>
            </a:fld>
            <a:endParaRPr lang="en-US"/>
          </a:p>
        </p:txBody>
      </p:sp>
    </p:spTree>
    <p:extLst>
      <p:ext uri="{BB962C8B-B14F-4D97-AF65-F5344CB8AC3E}">
        <p14:creationId xmlns:p14="http://schemas.microsoft.com/office/powerpoint/2010/main" val="14378194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4E95C-0BE8-4997-84EE-0831B557A9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F3F5DC0-A05F-4C0E-B3F2-9CDE8867710A}"/>
              </a:ext>
            </a:extLst>
          </p:cNvPr>
          <p:cNvSpPr>
            <a:spLocks noGrp="1"/>
          </p:cNvSpPr>
          <p:nvPr>
            <p:ph type="dt" sz="half" idx="10"/>
          </p:nvPr>
        </p:nvSpPr>
        <p:spPr/>
        <p:txBody>
          <a:bodyPr/>
          <a:lstStyle/>
          <a:p>
            <a:fld id="{277A4EDF-16C3-458B-A626-73D72BB28E29}" type="datetimeFigureOut">
              <a:rPr lang="en-US" smtClean="0"/>
              <a:t>2/2/2023</a:t>
            </a:fld>
            <a:endParaRPr lang="en-US"/>
          </a:p>
        </p:txBody>
      </p:sp>
      <p:sp>
        <p:nvSpPr>
          <p:cNvPr id="4" name="Footer Placeholder 3">
            <a:extLst>
              <a:ext uri="{FF2B5EF4-FFF2-40B4-BE49-F238E27FC236}">
                <a16:creationId xmlns:a16="http://schemas.microsoft.com/office/drawing/2014/main" id="{61385657-F759-4C75-B41A-6E63A68F300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FDFC871-84B3-45B2-9B18-D4752EE7909E}"/>
              </a:ext>
            </a:extLst>
          </p:cNvPr>
          <p:cNvSpPr>
            <a:spLocks noGrp="1"/>
          </p:cNvSpPr>
          <p:nvPr>
            <p:ph type="sldNum" sz="quarter" idx="12"/>
          </p:nvPr>
        </p:nvSpPr>
        <p:spPr/>
        <p:txBody>
          <a:bodyPr/>
          <a:lstStyle/>
          <a:p>
            <a:fld id="{AED2087F-06BA-43D8-AD59-1572730DA64F}" type="slidenum">
              <a:rPr lang="en-US" smtClean="0"/>
              <a:t>‹#›</a:t>
            </a:fld>
            <a:endParaRPr lang="en-US"/>
          </a:p>
        </p:txBody>
      </p:sp>
    </p:spTree>
    <p:extLst>
      <p:ext uri="{BB962C8B-B14F-4D97-AF65-F5344CB8AC3E}">
        <p14:creationId xmlns:p14="http://schemas.microsoft.com/office/powerpoint/2010/main" val="37156328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9453A9-14EC-4416-AB9A-6E53D2F34E7B}"/>
              </a:ext>
            </a:extLst>
          </p:cNvPr>
          <p:cNvSpPr>
            <a:spLocks noGrp="1"/>
          </p:cNvSpPr>
          <p:nvPr>
            <p:ph type="dt" sz="half" idx="10"/>
          </p:nvPr>
        </p:nvSpPr>
        <p:spPr/>
        <p:txBody>
          <a:bodyPr/>
          <a:lstStyle/>
          <a:p>
            <a:fld id="{277A4EDF-16C3-458B-A626-73D72BB28E29}" type="datetimeFigureOut">
              <a:rPr lang="en-US" smtClean="0"/>
              <a:t>2/2/2023</a:t>
            </a:fld>
            <a:endParaRPr lang="en-US"/>
          </a:p>
        </p:txBody>
      </p:sp>
      <p:sp>
        <p:nvSpPr>
          <p:cNvPr id="3" name="Footer Placeholder 2">
            <a:extLst>
              <a:ext uri="{FF2B5EF4-FFF2-40B4-BE49-F238E27FC236}">
                <a16:creationId xmlns:a16="http://schemas.microsoft.com/office/drawing/2014/main" id="{2C409D3E-634D-4C3A-95C5-A027DB5B8E8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F670342-87AB-4E22-A861-690B9E861E9C}"/>
              </a:ext>
            </a:extLst>
          </p:cNvPr>
          <p:cNvSpPr>
            <a:spLocks noGrp="1"/>
          </p:cNvSpPr>
          <p:nvPr>
            <p:ph type="sldNum" sz="quarter" idx="12"/>
          </p:nvPr>
        </p:nvSpPr>
        <p:spPr/>
        <p:txBody>
          <a:bodyPr/>
          <a:lstStyle/>
          <a:p>
            <a:fld id="{AED2087F-06BA-43D8-AD59-1572730DA64F}" type="slidenum">
              <a:rPr lang="en-US" smtClean="0"/>
              <a:t>‹#›</a:t>
            </a:fld>
            <a:endParaRPr lang="en-US"/>
          </a:p>
        </p:txBody>
      </p:sp>
    </p:spTree>
    <p:extLst>
      <p:ext uri="{BB962C8B-B14F-4D97-AF65-F5344CB8AC3E}">
        <p14:creationId xmlns:p14="http://schemas.microsoft.com/office/powerpoint/2010/main" val="37773471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ADECF-A1A7-4AD3-ABE9-39A0F846D0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3E6CFE1-DE4F-4906-9F12-1D30EBC18B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3A6471E-369A-4411-9731-4C903B69B9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AA18BA-5F1B-4D51-BC0C-8D35FA868A29}"/>
              </a:ext>
            </a:extLst>
          </p:cNvPr>
          <p:cNvSpPr>
            <a:spLocks noGrp="1"/>
          </p:cNvSpPr>
          <p:nvPr>
            <p:ph type="dt" sz="half" idx="10"/>
          </p:nvPr>
        </p:nvSpPr>
        <p:spPr/>
        <p:txBody>
          <a:bodyPr/>
          <a:lstStyle/>
          <a:p>
            <a:fld id="{277A4EDF-16C3-458B-A626-73D72BB28E29}" type="datetimeFigureOut">
              <a:rPr lang="en-US" smtClean="0"/>
              <a:t>2/2/2023</a:t>
            </a:fld>
            <a:endParaRPr lang="en-US"/>
          </a:p>
        </p:txBody>
      </p:sp>
      <p:sp>
        <p:nvSpPr>
          <p:cNvPr id="6" name="Footer Placeholder 5">
            <a:extLst>
              <a:ext uri="{FF2B5EF4-FFF2-40B4-BE49-F238E27FC236}">
                <a16:creationId xmlns:a16="http://schemas.microsoft.com/office/drawing/2014/main" id="{FEB910DC-725E-42A1-8979-11DAD8E29D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AEEA02-A653-4625-8E68-540DB1D2ABBD}"/>
              </a:ext>
            </a:extLst>
          </p:cNvPr>
          <p:cNvSpPr>
            <a:spLocks noGrp="1"/>
          </p:cNvSpPr>
          <p:nvPr>
            <p:ph type="sldNum" sz="quarter" idx="12"/>
          </p:nvPr>
        </p:nvSpPr>
        <p:spPr/>
        <p:txBody>
          <a:bodyPr/>
          <a:lstStyle/>
          <a:p>
            <a:fld id="{AED2087F-06BA-43D8-AD59-1572730DA64F}" type="slidenum">
              <a:rPr lang="en-US" smtClean="0"/>
              <a:t>‹#›</a:t>
            </a:fld>
            <a:endParaRPr lang="en-US"/>
          </a:p>
        </p:txBody>
      </p:sp>
    </p:spTree>
    <p:extLst>
      <p:ext uri="{BB962C8B-B14F-4D97-AF65-F5344CB8AC3E}">
        <p14:creationId xmlns:p14="http://schemas.microsoft.com/office/powerpoint/2010/main" val="33921615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1CF24-1D0A-417C-937F-B8FDCA0D48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8A88504-570A-4731-BB47-FA3BFBDD1D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4735EBE-7807-4743-B332-375A68425D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C69644-39BA-4160-B398-F5D50872B3AC}"/>
              </a:ext>
            </a:extLst>
          </p:cNvPr>
          <p:cNvSpPr>
            <a:spLocks noGrp="1"/>
          </p:cNvSpPr>
          <p:nvPr>
            <p:ph type="dt" sz="half" idx="10"/>
          </p:nvPr>
        </p:nvSpPr>
        <p:spPr/>
        <p:txBody>
          <a:bodyPr/>
          <a:lstStyle/>
          <a:p>
            <a:fld id="{277A4EDF-16C3-458B-A626-73D72BB28E29}" type="datetimeFigureOut">
              <a:rPr lang="en-US" smtClean="0"/>
              <a:t>2/2/2023</a:t>
            </a:fld>
            <a:endParaRPr lang="en-US"/>
          </a:p>
        </p:txBody>
      </p:sp>
      <p:sp>
        <p:nvSpPr>
          <p:cNvPr id="6" name="Footer Placeholder 5">
            <a:extLst>
              <a:ext uri="{FF2B5EF4-FFF2-40B4-BE49-F238E27FC236}">
                <a16:creationId xmlns:a16="http://schemas.microsoft.com/office/drawing/2014/main" id="{59DD270D-C768-433C-9751-7B982E7B4D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9188BC-2C65-42E9-8B58-C46D7174CDFD}"/>
              </a:ext>
            </a:extLst>
          </p:cNvPr>
          <p:cNvSpPr>
            <a:spLocks noGrp="1"/>
          </p:cNvSpPr>
          <p:nvPr>
            <p:ph type="sldNum" sz="quarter" idx="12"/>
          </p:nvPr>
        </p:nvSpPr>
        <p:spPr/>
        <p:txBody>
          <a:bodyPr/>
          <a:lstStyle/>
          <a:p>
            <a:fld id="{AED2087F-06BA-43D8-AD59-1572730DA64F}" type="slidenum">
              <a:rPr lang="en-US" smtClean="0"/>
              <a:t>‹#›</a:t>
            </a:fld>
            <a:endParaRPr lang="en-US"/>
          </a:p>
        </p:txBody>
      </p:sp>
    </p:spTree>
    <p:extLst>
      <p:ext uri="{BB962C8B-B14F-4D97-AF65-F5344CB8AC3E}">
        <p14:creationId xmlns:p14="http://schemas.microsoft.com/office/powerpoint/2010/main" val="10998265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95CA3-2D0E-47BE-8A8C-F96A26EBE96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EE8EB19-2489-4D91-91C6-1E44412536C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65F7C6-8E10-465E-8572-678A9CF322F2}"/>
              </a:ext>
            </a:extLst>
          </p:cNvPr>
          <p:cNvSpPr>
            <a:spLocks noGrp="1"/>
          </p:cNvSpPr>
          <p:nvPr>
            <p:ph type="dt" sz="half" idx="10"/>
          </p:nvPr>
        </p:nvSpPr>
        <p:spPr/>
        <p:txBody>
          <a:bodyPr/>
          <a:lstStyle/>
          <a:p>
            <a:fld id="{277A4EDF-16C3-458B-A626-73D72BB28E29}" type="datetimeFigureOut">
              <a:rPr lang="en-US" smtClean="0"/>
              <a:t>2/2/2023</a:t>
            </a:fld>
            <a:endParaRPr lang="en-US"/>
          </a:p>
        </p:txBody>
      </p:sp>
      <p:sp>
        <p:nvSpPr>
          <p:cNvPr id="5" name="Footer Placeholder 4">
            <a:extLst>
              <a:ext uri="{FF2B5EF4-FFF2-40B4-BE49-F238E27FC236}">
                <a16:creationId xmlns:a16="http://schemas.microsoft.com/office/drawing/2014/main" id="{ECD17BDC-0870-4362-9626-77B94AA2FA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D6E273-1FB3-4507-93E9-86621A7DE5EF}"/>
              </a:ext>
            </a:extLst>
          </p:cNvPr>
          <p:cNvSpPr>
            <a:spLocks noGrp="1"/>
          </p:cNvSpPr>
          <p:nvPr>
            <p:ph type="sldNum" sz="quarter" idx="12"/>
          </p:nvPr>
        </p:nvSpPr>
        <p:spPr/>
        <p:txBody>
          <a:bodyPr/>
          <a:lstStyle/>
          <a:p>
            <a:fld id="{AED2087F-06BA-43D8-AD59-1572730DA64F}" type="slidenum">
              <a:rPr lang="en-US" smtClean="0"/>
              <a:t>‹#›</a:t>
            </a:fld>
            <a:endParaRPr lang="en-US"/>
          </a:p>
        </p:txBody>
      </p:sp>
    </p:spTree>
    <p:extLst>
      <p:ext uri="{BB962C8B-B14F-4D97-AF65-F5344CB8AC3E}">
        <p14:creationId xmlns:p14="http://schemas.microsoft.com/office/powerpoint/2010/main" val="13664245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6C64E0-CF27-42C8-9D01-9734149E4E5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A08FBEB-2409-47D1-AE1D-A5CB856382A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6D40CB-903F-4CD3-A87F-CAEE10CDEDEC}"/>
              </a:ext>
            </a:extLst>
          </p:cNvPr>
          <p:cNvSpPr>
            <a:spLocks noGrp="1"/>
          </p:cNvSpPr>
          <p:nvPr>
            <p:ph type="dt" sz="half" idx="10"/>
          </p:nvPr>
        </p:nvSpPr>
        <p:spPr/>
        <p:txBody>
          <a:bodyPr/>
          <a:lstStyle/>
          <a:p>
            <a:fld id="{277A4EDF-16C3-458B-A626-73D72BB28E29}" type="datetimeFigureOut">
              <a:rPr lang="en-US" smtClean="0"/>
              <a:t>2/2/2023</a:t>
            </a:fld>
            <a:endParaRPr lang="en-US"/>
          </a:p>
        </p:txBody>
      </p:sp>
      <p:sp>
        <p:nvSpPr>
          <p:cNvPr id="5" name="Footer Placeholder 4">
            <a:extLst>
              <a:ext uri="{FF2B5EF4-FFF2-40B4-BE49-F238E27FC236}">
                <a16:creationId xmlns:a16="http://schemas.microsoft.com/office/drawing/2014/main" id="{81543E1F-EAB4-4FA1-98E0-CFF822C60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B9B6B9-949F-4878-8684-B3702EC2A70A}"/>
              </a:ext>
            </a:extLst>
          </p:cNvPr>
          <p:cNvSpPr>
            <a:spLocks noGrp="1"/>
          </p:cNvSpPr>
          <p:nvPr>
            <p:ph type="sldNum" sz="quarter" idx="12"/>
          </p:nvPr>
        </p:nvSpPr>
        <p:spPr/>
        <p:txBody>
          <a:bodyPr/>
          <a:lstStyle/>
          <a:p>
            <a:fld id="{AED2087F-06BA-43D8-AD59-1572730DA64F}" type="slidenum">
              <a:rPr lang="en-US" smtClean="0"/>
              <a:t>‹#›</a:t>
            </a:fld>
            <a:endParaRPr lang="en-US"/>
          </a:p>
        </p:txBody>
      </p:sp>
    </p:spTree>
    <p:extLst>
      <p:ext uri="{BB962C8B-B14F-4D97-AF65-F5344CB8AC3E}">
        <p14:creationId xmlns:p14="http://schemas.microsoft.com/office/powerpoint/2010/main" val="7837112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62120"/>
            <a:ext cx="10363200" cy="609398"/>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2"/>
            <a:ext cx="8534400" cy="387798"/>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562" b="1" i="0">
                <a:solidFill>
                  <a:schemeClr val="tx1"/>
                </a:solidFill>
                <a:latin typeface="Carlito"/>
                <a:cs typeface="Carlito"/>
              </a:defRPr>
            </a:lvl1pPr>
          </a:lstStyle>
          <a:p>
            <a:pPr marL="8930">
              <a:lnSpc>
                <a:spcPts val="608"/>
              </a:lnSpc>
            </a:pPr>
            <a:r>
              <a:rPr lang="en-GB" spc="-4"/>
              <a:t>Sensitivity:</a:t>
            </a:r>
            <a:r>
              <a:rPr lang="en-GB" spc="-42"/>
              <a:t> </a:t>
            </a:r>
            <a:r>
              <a:rPr lang="en-GB"/>
              <a:t>Internal</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650988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4199336" y="524084"/>
            <a:ext cx="3793330" cy="681677"/>
          </a:xfrm>
        </p:spPr>
        <p:txBody>
          <a:bodyPr lIns="0" tIns="0" rIns="0" bIns="0"/>
          <a:lstStyle>
            <a:lvl1pPr>
              <a:defRPr sz="4430" b="0" i="0">
                <a:solidFill>
                  <a:schemeClr val="tx1"/>
                </a:solidFill>
                <a:latin typeface="Carlito"/>
                <a:cs typeface="Carlito"/>
              </a:defRPr>
            </a:lvl1pPr>
          </a:lstStyle>
          <a:p>
            <a:endParaRPr/>
          </a:p>
        </p:txBody>
      </p:sp>
      <p:sp>
        <p:nvSpPr>
          <p:cNvPr id="3" name="Holder 3"/>
          <p:cNvSpPr>
            <a:spLocks noGrp="1"/>
          </p:cNvSpPr>
          <p:nvPr>
            <p:ph sz="half" idx="2"/>
          </p:nvPr>
        </p:nvSpPr>
        <p:spPr>
          <a:xfrm>
            <a:off x="609600" y="1577342"/>
            <a:ext cx="5303520" cy="387798"/>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2"/>
            <a:ext cx="5303520" cy="387798"/>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562" b="1" i="0">
                <a:solidFill>
                  <a:schemeClr val="tx1"/>
                </a:solidFill>
                <a:latin typeface="Carlito"/>
                <a:cs typeface="Carlito"/>
              </a:defRPr>
            </a:lvl1pPr>
          </a:lstStyle>
          <a:p>
            <a:pPr marL="8930">
              <a:lnSpc>
                <a:spcPts val="608"/>
              </a:lnSpc>
            </a:pPr>
            <a:r>
              <a:rPr lang="en-GB" spc="-4"/>
              <a:t>Sensitivity:</a:t>
            </a:r>
            <a:r>
              <a:rPr lang="en-GB" spc="-42"/>
              <a:t> </a:t>
            </a:r>
            <a:r>
              <a:rPr lang="en-GB"/>
              <a:t>Internal</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920785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ECB85-AE1D-44B5-9211-C7EEFFD132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D1971F8A-5A13-4556-8787-0ACDD14DE0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E64903CB-6A96-4A69-8638-C996773054BD}"/>
              </a:ext>
            </a:extLst>
          </p:cNvPr>
          <p:cNvSpPr>
            <a:spLocks noGrp="1"/>
          </p:cNvSpPr>
          <p:nvPr>
            <p:ph type="dt" sz="half" idx="10"/>
          </p:nvPr>
        </p:nvSpPr>
        <p:spPr/>
        <p:txBody>
          <a:bodyPr/>
          <a:lstStyle/>
          <a:p>
            <a:fld id="{9870AA45-5A19-4C11-BC9A-A677C0C7FE8D}" type="datetimeFigureOut">
              <a:rPr lang="en-PK" smtClean="0"/>
              <a:t>02/02/2023</a:t>
            </a:fld>
            <a:endParaRPr lang="en-PK"/>
          </a:p>
        </p:txBody>
      </p:sp>
      <p:sp>
        <p:nvSpPr>
          <p:cNvPr id="5" name="Footer Placeholder 4">
            <a:extLst>
              <a:ext uri="{FF2B5EF4-FFF2-40B4-BE49-F238E27FC236}">
                <a16:creationId xmlns:a16="http://schemas.microsoft.com/office/drawing/2014/main" id="{E23F181C-98E6-4205-8028-C8B969EB20C7}"/>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C3C2E040-B255-44AC-A8B2-7BAFE067C5D5}"/>
              </a:ext>
            </a:extLst>
          </p:cNvPr>
          <p:cNvSpPr>
            <a:spLocks noGrp="1"/>
          </p:cNvSpPr>
          <p:nvPr>
            <p:ph type="sldNum" sz="quarter" idx="12"/>
          </p:nvPr>
        </p:nvSpPr>
        <p:spPr/>
        <p:txBody>
          <a:bodyPr/>
          <a:lstStyle/>
          <a:p>
            <a:fld id="{5E6434C9-C5C2-4D7C-AF3E-4D4C41FC2DED}" type="slidenum">
              <a:rPr lang="en-PK" smtClean="0"/>
              <a:t>‹#›</a:t>
            </a:fld>
            <a:endParaRPr lang="en-PK"/>
          </a:p>
        </p:txBody>
      </p:sp>
    </p:spTree>
    <p:extLst>
      <p:ext uri="{BB962C8B-B14F-4D97-AF65-F5344CB8AC3E}">
        <p14:creationId xmlns:p14="http://schemas.microsoft.com/office/powerpoint/2010/main" val="2676572002"/>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FA2B21-3FCD-4721-B95C-427943F61125}" type="datetime1">
              <a:rPr lang="en-US" smtClean="0"/>
              <a:t>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25266792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C49A-06F6-4C4B-8F61-39CCD38C47EF}"/>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BA0959C1-9871-42CB-AD78-1446CAECEB9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8F787686-C314-4A89-81EF-E2EA4C4E1028}"/>
              </a:ext>
            </a:extLst>
          </p:cNvPr>
          <p:cNvSpPr>
            <a:spLocks noGrp="1"/>
          </p:cNvSpPr>
          <p:nvPr>
            <p:ph type="dt" sz="half" idx="10"/>
          </p:nvPr>
        </p:nvSpPr>
        <p:spPr/>
        <p:txBody>
          <a:bodyPr/>
          <a:lstStyle/>
          <a:p>
            <a:fld id="{D6326ADF-9190-4C58-854F-DC62797118DC}" type="datetimeFigureOut">
              <a:rPr lang="en-PK" smtClean="0"/>
              <a:t>02/02/2023</a:t>
            </a:fld>
            <a:endParaRPr lang="en-PK"/>
          </a:p>
        </p:txBody>
      </p:sp>
      <p:sp>
        <p:nvSpPr>
          <p:cNvPr id="5" name="Footer Placeholder 4">
            <a:extLst>
              <a:ext uri="{FF2B5EF4-FFF2-40B4-BE49-F238E27FC236}">
                <a16:creationId xmlns:a16="http://schemas.microsoft.com/office/drawing/2014/main" id="{2DED1C80-63E9-4D9B-A13E-4DE181E00864}"/>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74B618A6-4396-4073-B877-4F0F5E67BF30}"/>
              </a:ext>
            </a:extLst>
          </p:cNvPr>
          <p:cNvSpPr>
            <a:spLocks noGrp="1"/>
          </p:cNvSpPr>
          <p:nvPr>
            <p:ph type="sldNum" sz="quarter" idx="12"/>
          </p:nvPr>
        </p:nvSpPr>
        <p:spPr/>
        <p:txBody>
          <a:bodyPr/>
          <a:lstStyle/>
          <a:p>
            <a:fld id="{F8DAE5B7-39F6-4221-AF6E-4A501E9B678F}" type="slidenum">
              <a:rPr lang="en-PK" smtClean="0"/>
              <a:t>‹#›</a:t>
            </a:fld>
            <a:endParaRPr lang="en-PK"/>
          </a:p>
        </p:txBody>
      </p:sp>
    </p:spTree>
    <p:extLst>
      <p:ext uri="{BB962C8B-B14F-4D97-AF65-F5344CB8AC3E}">
        <p14:creationId xmlns:p14="http://schemas.microsoft.com/office/powerpoint/2010/main" val="1495391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D1F6FF-3BE6-4DB4-9B70-77FE1423D485}" type="datetime1">
              <a:rPr lang="en-US" smtClean="0"/>
              <a:t>2/2/2023</a:t>
            </a:fld>
            <a:endParaRPr lang="en-US"/>
          </a:p>
        </p:txBody>
      </p:sp>
      <p:sp>
        <p:nvSpPr>
          <p:cNvPr id="5" name="Footer Placeholder 4"/>
          <p:cNvSpPr>
            <a:spLocks noGrp="1"/>
          </p:cNvSpPr>
          <p:nvPr>
            <p:ph type="ftr" sz="quarter" idx="11"/>
          </p:nvPr>
        </p:nvSpPr>
        <p:spPr/>
        <p:txBody>
          <a:bodyPr/>
          <a:lstStyle/>
          <a:p>
            <a:r>
              <a:rPr lang="en-US"/>
              <a:t>Enabling Data-Driven Innovation</a:t>
            </a:r>
          </a:p>
        </p:txBody>
      </p:sp>
      <p:sp>
        <p:nvSpPr>
          <p:cNvPr id="6" name="Slide Number Placeholder 5"/>
          <p:cNvSpPr>
            <a:spLocks noGrp="1"/>
          </p:cNvSpPr>
          <p:nvPr>
            <p:ph type="sldNum" sz="quarter" idx="12"/>
          </p:nvPr>
        </p:nvSpPr>
        <p:spPr/>
        <p:txBody>
          <a:bodyPr/>
          <a:lstStyle/>
          <a:p>
            <a:fld id="{1E043A5E-D30F-447C-A33C-188E31C53D5F}" type="slidenum">
              <a:rPr lang="en-US" smtClean="0"/>
              <a:t>‹#›</a:t>
            </a:fld>
            <a:endParaRPr lang="en-US"/>
          </a:p>
        </p:txBody>
      </p:sp>
    </p:spTree>
    <p:extLst>
      <p:ext uri="{BB962C8B-B14F-4D97-AF65-F5344CB8AC3E}">
        <p14:creationId xmlns:p14="http://schemas.microsoft.com/office/powerpoint/2010/main" val="825539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D1F6FF-3BE6-4DB4-9B70-77FE1423D485}" type="datetime1">
              <a:rPr lang="en-US" smtClean="0"/>
              <a:t>2/2/2023</a:t>
            </a:fld>
            <a:endParaRPr lang="en-US"/>
          </a:p>
        </p:txBody>
      </p:sp>
      <p:sp>
        <p:nvSpPr>
          <p:cNvPr id="5" name="Footer Placeholder 4"/>
          <p:cNvSpPr>
            <a:spLocks noGrp="1"/>
          </p:cNvSpPr>
          <p:nvPr>
            <p:ph type="ftr" sz="quarter" idx="11"/>
          </p:nvPr>
        </p:nvSpPr>
        <p:spPr/>
        <p:txBody>
          <a:bodyPr/>
          <a:lstStyle/>
          <a:p>
            <a:r>
              <a:rPr lang="en-US"/>
              <a:t>Enabling Data-Driven Innovation</a:t>
            </a:r>
          </a:p>
        </p:txBody>
      </p:sp>
      <p:sp>
        <p:nvSpPr>
          <p:cNvPr id="6" name="Slide Number Placeholder 5"/>
          <p:cNvSpPr>
            <a:spLocks noGrp="1"/>
          </p:cNvSpPr>
          <p:nvPr>
            <p:ph type="sldNum" sz="quarter" idx="12"/>
          </p:nvPr>
        </p:nvSpPr>
        <p:spPr/>
        <p:txBody>
          <a:bodyPr/>
          <a:lstStyle/>
          <a:p>
            <a:fld id="{1E043A5E-D30F-447C-A33C-188E31C53D5F}" type="slidenum">
              <a:rPr lang="en-US" smtClean="0"/>
              <a:t>‹#›</a:t>
            </a:fld>
            <a:endParaRPr lang="en-US"/>
          </a:p>
        </p:txBody>
      </p:sp>
    </p:spTree>
    <p:extLst>
      <p:ext uri="{BB962C8B-B14F-4D97-AF65-F5344CB8AC3E}">
        <p14:creationId xmlns:p14="http://schemas.microsoft.com/office/powerpoint/2010/main" val="825539712"/>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238C7-24E9-47EF-B422-C4B3D0D97C0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EB3FC1D-6392-469E-A035-7BEADBE0B0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6231F5F-FC4F-47A8-82B1-35A254F91DD2}"/>
              </a:ext>
            </a:extLst>
          </p:cNvPr>
          <p:cNvSpPr>
            <a:spLocks noGrp="1"/>
          </p:cNvSpPr>
          <p:nvPr>
            <p:ph type="dt" sz="half" idx="10"/>
          </p:nvPr>
        </p:nvSpPr>
        <p:spPr/>
        <p:txBody>
          <a:bodyPr/>
          <a:lstStyle/>
          <a:p>
            <a:fld id="{277A4EDF-16C3-458B-A626-73D72BB28E29}" type="datetimeFigureOut">
              <a:rPr lang="en-US" smtClean="0"/>
              <a:t>2/2/2023</a:t>
            </a:fld>
            <a:endParaRPr lang="en-US"/>
          </a:p>
        </p:txBody>
      </p:sp>
      <p:sp>
        <p:nvSpPr>
          <p:cNvPr id="5" name="Footer Placeholder 4">
            <a:extLst>
              <a:ext uri="{FF2B5EF4-FFF2-40B4-BE49-F238E27FC236}">
                <a16:creationId xmlns:a16="http://schemas.microsoft.com/office/drawing/2014/main" id="{FA6CCF63-B93C-429F-92B5-4BA2B53DE4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E1DA73-0054-446C-B82F-825F786B08E0}"/>
              </a:ext>
            </a:extLst>
          </p:cNvPr>
          <p:cNvSpPr>
            <a:spLocks noGrp="1"/>
          </p:cNvSpPr>
          <p:nvPr>
            <p:ph type="sldNum" sz="quarter" idx="12"/>
          </p:nvPr>
        </p:nvSpPr>
        <p:spPr/>
        <p:txBody>
          <a:bodyPr/>
          <a:lstStyle/>
          <a:p>
            <a:fld id="{AED2087F-06BA-43D8-AD59-1572730DA64F}" type="slidenum">
              <a:rPr lang="en-US" smtClean="0"/>
              <a:t>‹#›</a:t>
            </a:fld>
            <a:endParaRPr lang="en-US"/>
          </a:p>
        </p:txBody>
      </p:sp>
    </p:spTree>
    <p:extLst>
      <p:ext uri="{BB962C8B-B14F-4D97-AF65-F5344CB8AC3E}">
        <p14:creationId xmlns:p14="http://schemas.microsoft.com/office/powerpoint/2010/main" val="2733037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75E74-CC89-4D52-9B7F-7FA117DA107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039124-F316-4173-87F5-A85896652C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E71968-1F34-4D37-9A6B-931FB1CC8CFF}"/>
              </a:ext>
            </a:extLst>
          </p:cNvPr>
          <p:cNvSpPr>
            <a:spLocks noGrp="1"/>
          </p:cNvSpPr>
          <p:nvPr>
            <p:ph type="dt" sz="half" idx="10"/>
          </p:nvPr>
        </p:nvSpPr>
        <p:spPr/>
        <p:txBody>
          <a:bodyPr/>
          <a:lstStyle/>
          <a:p>
            <a:fld id="{277A4EDF-16C3-458B-A626-73D72BB28E29}" type="datetimeFigureOut">
              <a:rPr lang="en-US" smtClean="0"/>
              <a:t>2/2/2023</a:t>
            </a:fld>
            <a:endParaRPr lang="en-US"/>
          </a:p>
        </p:txBody>
      </p:sp>
      <p:sp>
        <p:nvSpPr>
          <p:cNvPr id="5" name="Footer Placeholder 4">
            <a:extLst>
              <a:ext uri="{FF2B5EF4-FFF2-40B4-BE49-F238E27FC236}">
                <a16:creationId xmlns:a16="http://schemas.microsoft.com/office/drawing/2014/main" id="{6EC08205-2F91-45C8-AA92-4A75C295CF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3F2AE4-070B-4A3F-85D6-296F8614FA5A}"/>
              </a:ext>
            </a:extLst>
          </p:cNvPr>
          <p:cNvSpPr>
            <a:spLocks noGrp="1"/>
          </p:cNvSpPr>
          <p:nvPr>
            <p:ph type="sldNum" sz="quarter" idx="12"/>
          </p:nvPr>
        </p:nvSpPr>
        <p:spPr/>
        <p:txBody>
          <a:bodyPr/>
          <a:lstStyle/>
          <a:p>
            <a:fld id="{AED2087F-06BA-43D8-AD59-1572730DA64F}" type="slidenum">
              <a:rPr lang="en-US" smtClean="0"/>
              <a:t>‹#›</a:t>
            </a:fld>
            <a:endParaRPr lang="en-US"/>
          </a:p>
        </p:txBody>
      </p:sp>
    </p:spTree>
    <p:extLst>
      <p:ext uri="{BB962C8B-B14F-4D97-AF65-F5344CB8AC3E}">
        <p14:creationId xmlns:p14="http://schemas.microsoft.com/office/powerpoint/2010/main" val="106115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F0ED3-8159-4002-95E4-B96D02E452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6F819EF-590A-49DD-87AB-AA65424034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1F62E-30FA-4798-AF45-D1DF56D32156}"/>
              </a:ext>
            </a:extLst>
          </p:cNvPr>
          <p:cNvSpPr>
            <a:spLocks noGrp="1"/>
          </p:cNvSpPr>
          <p:nvPr>
            <p:ph type="dt" sz="half" idx="10"/>
          </p:nvPr>
        </p:nvSpPr>
        <p:spPr/>
        <p:txBody>
          <a:bodyPr/>
          <a:lstStyle/>
          <a:p>
            <a:fld id="{277A4EDF-16C3-458B-A626-73D72BB28E29}" type="datetimeFigureOut">
              <a:rPr lang="en-US" smtClean="0"/>
              <a:t>2/2/2023</a:t>
            </a:fld>
            <a:endParaRPr lang="en-US"/>
          </a:p>
        </p:txBody>
      </p:sp>
      <p:sp>
        <p:nvSpPr>
          <p:cNvPr id="5" name="Footer Placeholder 4">
            <a:extLst>
              <a:ext uri="{FF2B5EF4-FFF2-40B4-BE49-F238E27FC236}">
                <a16:creationId xmlns:a16="http://schemas.microsoft.com/office/drawing/2014/main" id="{B5D58361-FD8B-4DEF-A5B5-8BB70AAF8C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2958CD-F2AA-4FE8-9C3B-BBF764F3DAE2}"/>
              </a:ext>
            </a:extLst>
          </p:cNvPr>
          <p:cNvSpPr>
            <a:spLocks noGrp="1"/>
          </p:cNvSpPr>
          <p:nvPr>
            <p:ph type="sldNum" sz="quarter" idx="12"/>
          </p:nvPr>
        </p:nvSpPr>
        <p:spPr/>
        <p:txBody>
          <a:bodyPr/>
          <a:lstStyle/>
          <a:p>
            <a:fld id="{AED2087F-06BA-43D8-AD59-1572730DA64F}" type="slidenum">
              <a:rPr lang="en-US" smtClean="0"/>
              <a:t>‹#›</a:t>
            </a:fld>
            <a:endParaRPr lang="en-US"/>
          </a:p>
        </p:txBody>
      </p:sp>
    </p:spTree>
    <p:extLst>
      <p:ext uri="{BB962C8B-B14F-4D97-AF65-F5344CB8AC3E}">
        <p14:creationId xmlns:p14="http://schemas.microsoft.com/office/powerpoint/2010/main" val="384860105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4.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5.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slideLayout" Target="../slideLayouts/slideLayout19.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8DD651-18BE-4C02-8AF9-5E8D075F6E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A391664C-F6F1-4E58-9692-2AF569414F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0C10B16A-9A9F-4745-8B83-BF2E6F08CC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70AA45-5A19-4C11-BC9A-A677C0C7FE8D}" type="datetimeFigureOut">
              <a:rPr lang="en-PK" smtClean="0"/>
              <a:t>02/02/2023</a:t>
            </a:fld>
            <a:endParaRPr lang="en-PK"/>
          </a:p>
        </p:txBody>
      </p:sp>
      <p:sp>
        <p:nvSpPr>
          <p:cNvPr id="5" name="Footer Placeholder 4">
            <a:extLst>
              <a:ext uri="{FF2B5EF4-FFF2-40B4-BE49-F238E27FC236}">
                <a16:creationId xmlns:a16="http://schemas.microsoft.com/office/drawing/2014/main" id="{F146D755-6070-443A-9997-5F1DE313B1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0D1FC272-BCE3-49CC-B3A7-2284156F80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6434C9-C5C2-4D7C-AF3E-4D4C41FC2DED}" type="slidenum">
              <a:rPr lang="en-PK" smtClean="0"/>
              <a:t>‹#›</a:t>
            </a:fld>
            <a:endParaRPr lang="en-PK"/>
          </a:p>
        </p:txBody>
      </p:sp>
    </p:spTree>
    <p:extLst>
      <p:ext uri="{BB962C8B-B14F-4D97-AF65-F5344CB8AC3E}">
        <p14:creationId xmlns:p14="http://schemas.microsoft.com/office/powerpoint/2010/main" val="1573999695"/>
      </p:ext>
    </p:extLst>
  </p:cSld>
  <p:clrMap bg1="lt1" tx1="dk1" bg2="lt2" tx2="dk2" accent1="accent1" accent2="accent2" accent3="accent3" accent4="accent4" accent5="accent5" accent6="accent6" hlink="hlink" folHlink="folHlink"/>
  <p:sldLayoutIdLst>
    <p:sldLayoutId id="2147483702" r:id="rId1"/>
    <p:sldLayoutId id="2147483700" r:id="rId2"/>
    <p:sldLayoutId id="2147483698" r:id="rId3"/>
  </p:sldLayoutIdLst>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C976C4-47F4-4543-9666-E8CB5E44A8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6C1048EE-873C-4422-877D-0F4F884914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FA0C3606-57F8-4DDE-86A2-C316589224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326ADF-9190-4C58-854F-DC62797118DC}" type="datetimeFigureOut">
              <a:rPr lang="en-PK" smtClean="0"/>
              <a:t>02/02/2023</a:t>
            </a:fld>
            <a:endParaRPr lang="en-PK"/>
          </a:p>
        </p:txBody>
      </p:sp>
      <p:sp>
        <p:nvSpPr>
          <p:cNvPr id="5" name="Footer Placeholder 4">
            <a:extLst>
              <a:ext uri="{FF2B5EF4-FFF2-40B4-BE49-F238E27FC236}">
                <a16:creationId xmlns:a16="http://schemas.microsoft.com/office/drawing/2014/main" id="{2F2790E1-3145-4FCB-8852-13D4E6799B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4BDCA819-92CE-4B89-889F-BEBA0BBDAC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DAE5B7-39F6-4221-AF6E-4A501E9B678F}" type="slidenum">
              <a:rPr lang="en-PK" smtClean="0"/>
              <a:t>‹#›</a:t>
            </a:fld>
            <a:endParaRPr lang="en-PK"/>
          </a:p>
        </p:txBody>
      </p:sp>
    </p:spTree>
    <p:extLst>
      <p:ext uri="{BB962C8B-B14F-4D97-AF65-F5344CB8AC3E}">
        <p14:creationId xmlns:p14="http://schemas.microsoft.com/office/powerpoint/2010/main" val="271087477"/>
      </p:ext>
    </p:extLst>
  </p:cSld>
  <p:clrMap bg1="lt1" tx1="dk1" bg2="lt2" tx2="dk2" accent1="accent1" accent2="accent2" accent3="accent3" accent4="accent4" accent5="accent5" accent6="accent6" hlink="hlink" folHlink="folHlink"/>
  <p:sldLayoutIdLst>
    <p:sldLayoutId id="214748370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125">
                <a:solidFill>
                  <a:schemeClr val="tx1">
                    <a:tint val="75000"/>
                  </a:schemeClr>
                </a:solidFill>
              </a:defRPr>
            </a:lvl1pPr>
          </a:lstStyle>
          <a:p>
            <a:fld id="{A93B4DD4-9D42-45A9-A8F6-F0421D661542}" type="datetime1">
              <a:rPr lang="en-US" smtClean="0"/>
              <a:t>2/2/2023</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125">
                <a:solidFill>
                  <a:schemeClr val="tx1">
                    <a:tint val="75000"/>
                  </a:schemeClr>
                </a:solidFill>
              </a:defRPr>
            </a:lvl1pPr>
          </a:lstStyle>
          <a:p>
            <a:r>
              <a:rPr lang="en-US"/>
              <a:t>Enabling Data-Driven Innovation</a:t>
            </a:r>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125">
                <a:solidFill>
                  <a:schemeClr val="tx1">
                    <a:tint val="75000"/>
                  </a:schemeClr>
                </a:solidFill>
              </a:defRPr>
            </a:lvl1pPr>
          </a:lstStyle>
          <a:p>
            <a:fld id="{1E043A5E-D30F-447C-A33C-188E31C53D5F}" type="slidenum">
              <a:rPr lang="en-US" smtClean="0"/>
              <a:t>‹#›</a:t>
            </a:fld>
            <a:endParaRPr lang="en-US"/>
          </a:p>
        </p:txBody>
      </p:sp>
    </p:spTree>
    <p:extLst>
      <p:ext uri="{BB962C8B-B14F-4D97-AF65-F5344CB8AC3E}">
        <p14:creationId xmlns:p14="http://schemas.microsoft.com/office/powerpoint/2010/main" val="1407192667"/>
      </p:ext>
    </p:extLst>
  </p:cSld>
  <p:clrMap bg1="lt1" tx1="dk1" bg2="lt2" tx2="dk2" accent1="accent1" accent2="accent2" accent3="accent3" accent4="accent4" accent5="accent5" accent6="accent6" hlink="hlink" folHlink="folHlink"/>
  <p:sldLayoutIdLst>
    <p:sldLayoutId id="2147483697" r:id="rId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125">
                <a:solidFill>
                  <a:schemeClr val="tx1">
                    <a:tint val="75000"/>
                  </a:schemeClr>
                </a:solidFill>
              </a:defRPr>
            </a:lvl1pPr>
          </a:lstStyle>
          <a:p>
            <a:fld id="{A93B4DD4-9D42-45A9-A8F6-F0421D661542}" type="datetime1">
              <a:rPr lang="en-US" smtClean="0"/>
              <a:t>2/2/2023</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125">
                <a:solidFill>
                  <a:schemeClr val="tx1">
                    <a:tint val="75000"/>
                  </a:schemeClr>
                </a:solidFill>
              </a:defRPr>
            </a:lvl1pPr>
          </a:lstStyle>
          <a:p>
            <a:r>
              <a:rPr lang="en-US"/>
              <a:t>Enabling Data-Driven Innovation</a:t>
            </a:r>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125">
                <a:solidFill>
                  <a:schemeClr val="tx1">
                    <a:tint val="75000"/>
                  </a:schemeClr>
                </a:solidFill>
              </a:defRPr>
            </a:lvl1pPr>
          </a:lstStyle>
          <a:p>
            <a:fld id="{1E043A5E-D30F-447C-A33C-188E31C53D5F}" type="slidenum">
              <a:rPr lang="en-US" smtClean="0"/>
              <a:t>‹#›</a:t>
            </a:fld>
            <a:endParaRPr lang="en-US"/>
          </a:p>
        </p:txBody>
      </p:sp>
    </p:spTree>
    <p:extLst>
      <p:ext uri="{BB962C8B-B14F-4D97-AF65-F5344CB8AC3E}">
        <p14:creationId xmlns:p14="http://schemas.microsoft.com/office/powerpoint/2010/main" val="1407192667"/>
      </p:ext>
    </p:extLst>
  </p:cSld>
  <p:clrMap bg1="lt1" tx1="dk1" bg2="lt2" tx2="dk2" accent1="accent1" accent2="accent2" accent3="accent3" accent4="accent4" accent5="accent5" accent6="accent6" hlink="hlink" folHlink="folHlink"/>
  <p:sldLayoutIdLst>
    <p:sldLayoutId id="2147483674" r:id="rId1"/>
  </p:sldLayoutIdLst>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5E1C13-CF89-426C-81FE-1B2FC32C90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0E344F4-962D-4F29-B7B8-6D6AF3B43D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224446-FD98-41B9-B49D-9AB74A9A88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7A4EDF-16C3-458B-A626-73D72BB28E29}" type="datetimeFigureOut">
              <a:rPr lang="en-US" smtClean="0"/>
              <a:t>2/2/2023</a:t>
            </a:fld>
            <a:endParaRPr lang="en-US"/>
          </a:p>
        </p:txBody>
      </p:sp>
      <p:sp>
        <p:nvSpPr>
          <p:cNvPr id="5" name="Footer Placeholder 4">
            <a:extLst>
              <a:ext uri="{FF2B5EF4-FFF2-40B4-BE49-F238E27FC236}">
                <a16:creationId xmlns:a16="http://schemas.microsoft.com/office/drawing/2014/main" id="{7AAC04B5-0EE9-4F03-BC15-9D87EC7ADB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A030647-1115-4633-80E0-1700872FCD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D2087F-06BA-43D8-AD59-1572730DA64F}" type="slidenum">
              <a:rPr lang="en-US" smtClean="0"/>
              <a:t>‹#›</a:t>
            </a:fld>
            <a:endParaRPr lang="en-US"/>
          </a:p>
        </p:txBody>
      </p:sp>
    </p:spTree>
    <p:extLst>
      <p:ext uri="{BB962C8B-B14F-4D97-AF65-F5344CB8AC3E}">
        <p14:creationId xmlns:p14="http://schemas.microsoft.com/office/powerpoint/2010/main" val="491854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diagramColors" Target="../diagrams/colors9.xml"/><Relationship Id="rId5" Type="http://schemas.openxmlformats.org/officeDocument/2006/relationships/diagramQuickStyle" Target="../diagrams/quickStyle9.xml"/><Relationship Id="rId10" Type="http://schemas.openxmlformats.org/officeDocument/2006/relationships/image" Target="../media/image8.jpeg"/><Relationship Id="rId4" Type="http://schemas.openxmlformats.org/officeDocument/2006/relationships/diagramLayout" Target="../diagrams/layout9.xml"/><Relationship Id="rId9" Type="http://schemas.openxmlformats.org/officeDocument/2006/relationships/image" Target="../media/image7.jpeg"/></Relationships>
</file>

<file path=ppt/slides/_rels/slide1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diagramColors" Target="../diagrams/colors10.xml"/><Relationship Id="rId5" Type="http://schemas.openxmlformats.org/officeDocument/2006/relationships/diagramQuickStyle" Target="../diagrams/quickStyle10.xml"/><Relationship Id="rId10" Type="http://schemas.openxmlformats.org/officeDocument/2006/relationships/image" Target="../media/image10.jpeg"/><Relationship Id="rId4" Type="http://schemas.openxmlformats.org/officeDocument/2006/relationships/diagramLayout" Target="../diagrams/layout10.xml"/><Relationship Id="rId9" Type="http://schemas.openxmlformats.org/officeDocument/2006/relationships/image" Target="../media/image9.jpeg"/></Relationships>
</file>

<file path=ppt/slides/_rels/slide1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1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 Id="rId9" Type="http://schemas.openxmlformats.org/officeDocument/2006/relationships/image" Target="../media/image11.jpeg"/></Relationships>
</file>

<file path=ppt/slides/_rels/slide1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 Id="rId9" Type="http://schemas.openxmlformats.org/officeDocument/2006/relationships/image" Target="../media/image12.jpeg"/></Relationships>
</file>

<file path=ppt/slides/_rels/slide16.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17.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 Id="rId9" Type="http://schemas.openxmlformats.org/officeDocument/2006/relationships/image" Target="../media/image13.jpeg"/></Relationships>
</file>

<file path=ppt/slides/_rels/slide18.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19.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 Id="rId9" Type="http://schemas.openxmlformats.org/officeDocument/2006/relationships/image" Target="../media/image14.jpeg"/></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diagramColors" Target="../diagrams/colors19.xml"/><Relationship Id="rId5" Type="http://schemas.openxmlformats.org/officeDocument/2006/relationships/diagramQuickStyle" Target="../diagrams/quickStyle19.xml"/><Relationship Id="rId10" Type="http://schemas.openxmlformats.org/officeDocument/2006/relationships/image" Target="../media/image16.png"/><Relationship Id="rId4" Type="http://schemas.openxmlformats.org/officeDocument/2006/relationships/diagramLayout" Target="../diagrams/layout19.xml"/><Relationship Id="rId9" Type="http://schemas.openxmlformats.org/officeDocument/2006/relationships/image" Target="../media/image15.png"/></Relationships>
</file>

<file path=ppt/slides/_rels/slide2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diagramColors" Target="../diagrams/colors20.xml"/><Relationship Id="rId5" Type="http://schemas.openxmlformats.org/officeDocument/2006/relationships/diagramQuickStyle" Target="../diagrams/quickStyle20.xml"/><Relationship Id="rId10" Type="http://schemas.openxmlformats.org/officeDocument/2006/relationships/image" Target="../media/image18.png"/><Relationship Id="rId4" Type="http://schemas.openxmlformats.org/officeDocument/2006/relationships/diagramLayout" Target="../diagrams/layout20.xml"/><Relationship Id="rId9" Type="http://schemas.openxmlformats.org/officeDocument/2006/relationships/image" Target="../media/image17.png"/></Relationships>
</file>

<file path=ppt/slides/_rels/slide2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 Id="rId9" Type="http://schemas.openxmlformats.org/officeDocument/2006/relationships/image" Target="../media/image19.png"/></Relationships>
</file>

<file path=ppt/slides/_rels/slide2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22.xml"/><Relationship Id="rId7" Type="http://schemas.microsoft.com/office/2007/relationships/diagramDrawing" Target="../diagrams/drawing22.xml"/><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diagramColors" Target="../diagrams/colors22.xml"/><Relationship Id="rId5" Type="http://schemas.openxmlformats.org/officeDocument/2006/relationships/diagramQuickStyle" Target="../diagrams/quickStyle22.xml"/><Relationship Id="rId4" Type="http://schemas.openxmlformats.org/officeDocument/2006/relationships/diagramLayout" Target="../diagrams/layout22.xml"/><Relationship Id="rId9" Type="http://schemas.openxmlformats.org/officeDocument/2006/relationships/image" Target="../media/image20.jpeg"/></Relationships>
</file>

<file path=ppt/slides/_rels/slide2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23.xml"/><Relationship Id="rId7" Type="http://schemas.microsoft.com/office/2007/relationships/diagramDrawing" Target="../diagrams/drawing23.xml"/><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diagramColors" Target="../diagrams/colors23.xml"/><Relationship Id="rId5" Type="http://schemas.openxmlformats.org/officeDocument/2006/relationships/diagramQuickStyle" Target="../diagrams/quickStyle23.xml"/><Relationship Id="rId10" Type="http://schemas.openxmlformats.org/officeDocument/2006/relationships/image" Target="../media/image22.png"/><Relationship Id="rId4" Type="http://schemas.openxmlformats.org/officeDocument/2006/relationships/diagramLayout" Target="../diagrams/layout23.xml"/><Relationship Id="rId9"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slideLayout" Target="../slideLayouts/slideLayout6.xml"/><Relationship Id="rId4" Type="http://schemas.openxmlformats.org/officeDocument/2006/relationships/image" Target="../media/image25.svg"/></Relationships>
</file>

<file path=ppt/slides/_rels/slide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 Id="rId9" Type="http://schemas.openxmlformats.org/officeDocument/2006/relationships/image" Target="../media/image4.png"/></Relationships>
</file>

<file path=ppt/slides/_rels/slide6.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7.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 Id="rId9" Type="http://schemas.openxmlformats.org/officeDocument/2006/relationships/image" Target="../media/image5.png"/></Relationships>
</file>

<file path=ppt/slides/_rels/slide8.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 Id="rId9" Type="http://schemas.openxmlformats.org/officeDocument/2006/relationships/image" Target="../media/image6.png"/></Relationships>
</file>

<file path=ppt/slides/_rels/slide9.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Graphical user interface, diagram&#10;&#10;Description automatically generated with medium confidence">
            <a:extLst>
              <a:ext uri="{FF2B5EF4-FFF2-40B4-BE49-F238E27FC236}">
                <a16:creationId xmlns:a16="http://schemas.microsoft.com/office/drawing/2014/main" id="{3268527E-8A48-4DD1-B250-DCF80F400C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6065209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55A4C487-611A-4A57-9C7A-D011C159A947}"/>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Shape&#10;&#10;Description automatically generated">
            <a:extLst>
              <a:ext uri="{FF2B5EF4-FFF2-40B4-BE49-F238E27FC236}">
                <a16:creationId xmlns:a16="http://schemas.microsoft.com/office/drawing/2014/main" id="{84FA538C-5CEE-45B5-986C-E1120E918D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5670" y="185227"/>
            <a:ext cx="11881945" cy="6432391"/>
          </a:xfrm>
          <a:prstGeom prst="rect">
            <a:avLst/>
          </a:prstGeom>
        </p:spPr>
      </p:pic>
      <p:sp>
        <p:nvSpPr>
          <p:cNvPr id="24" name="TextBox 23">
            <a:extLst>
              <a:ext uri="{FF2B5EF4-FFF2-40B4-BE49-F238E27FC236}">
                <a16:creationId xmlns:a16="http://schemas.microsoft.com/office/drawing/2014/main" id="{A134DFB3-973A-F662-77C1-4138811D48FB}"/>
              </a:ext>
            </a:extLst>
          </p:cNvPr>
          <p:cNvSpPr txBox="1"/>
          <p:nvPr/>
        </p:nvSpPr>
        <p:spPr>
          <a:xfrm>
            <a:off x="839516" y="1297366"/>
            <a:ext cx="7168479" cy="721351"/>
          </a:xfrm>
          <a:prstGeom prst="rect">
            <a:avLst/>
          </a:prstGeom>
          <a:noFill/>
        </p:spPr>
        <p:txBody>
          <a:bodyPr wrap="square" lIns="91440" tIns="45720" rIns="91440" bIns="45720" anchor="t">
            <a:spAutoFit/>
          </a:bodyPr>
          <a:lstStyle/>
          <a:p>
            <a:endParaRPr lang="en-US" sz="4100">
              <a:solidFill>
                <a:srgbClr val="26468F"/>
              </a:solidFill>
              <a:latin typeface="Segoe UI"/>
              <a:cs typeface="Segoe UI"/>
            </a:endParaRPr>
          </a:p>
        </p:txBody>
      </p:sp>
      <p:sp>
        <p:nvSpPr>
          <p:cNvPr id="30" name="Google Shape;311;p19">
            <a:extLst>
              <a:ext uri="{FF2B5EF4-FFF2-40B4-BE49-F238E27FC236}">
                <a16:creationId xmlns:a16="http://schemas.microsoft.com/office/drawing/2014/main" id="{507C5155-E343-6161-5FDC-068952429387}"/>
              </a:ext>
            </a:extLst>
          </p:cNvPr>
          <p:cNvSpPr txBox="1">
            <a:spLocks noGrp="1"/>
          </p:cNvSpPr>
          <p:nvPr/>
        </p:nvSpPr>
        <p:spPr>
          <a:xfrm>
            <a:off x="4286832" y="1614053"/>
            <a:ext cx="2628524" cy="10197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dk2"/>
              </a:buClr>
              <a:buSzPts val="1800"/>
              <a:buFont typeface="PT Serif"/>
              <a:buChar char="⊸"/>
              <a:defRPr sz="1800" b="0" i="0" u="none" strike="noStrike" cap="none">
                <a:solidFill>
                  <a:schemeClr val="dk1"/>
                </a:solidFill>
                <a:latin typeface="PT Serif"/>
                <a:ea typeface="PT Serif"/>
                <a:cs typeface="PT Serif"/>
                <a:sym typeface="PT Serif"/>
              </a:defRPr>
            </a:lvl1pPr>
            <a:lvl2pPr marL="914400" marR="0" lvl="1"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2pPr>
            <a:lvl3pPr marL="1371600" marR="0" lvl="2"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3pPr>
            <a:lvl4pPr marL="1828800" marR="0" lvl="3"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4pPr>
            <a:lvl5pPr marL="2286000" marR="0" lvl="4"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5pPr>
            <a:lvl6pPr marL="2743200" marR="0" lvl="5"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6pPr>
            <a:lvl7pPr marL="3200400" marR="0" lvl="6"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7pPr>
            <a:lvl8pPr marL="3657600" marR="0" lvl="7"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8pPr>
            <a:lvl9pPr marL="4114800" marR="0" lvl="8"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9pPr>
          </a:lstStyle>
          <a:p>
            <a:pPr marL="0" lvl="0" indent="0" algn="l" rtl="0">
              <a:spcBef>
                <a:spcPts val="600"/>
              </a:spcBef>
              <a:spcAft>
                <a:spcPts val="0"/>
              </a:spcAft>
              <a:buNone/>
            </a:pPr>
            <a:endParaRPr lang="en-US" b="1"/>
          </a:p>
        </p:txBody>
      </p:sp>
      <p:sp>
        <p:nvSpPr>
          <p:cNvPr id="27" name="TextBox 26">
            <a:extLst>
              <a:ext uri="{FF2B5EF4-FFF2-40B4-BE49-F238E27FC236}">
                <a16:creationId xmlns:a16="http://schemas.microsoft.com/office/drawing/2014/main" id="{3BD65978-8A0E-76C0-ACAE-4EA4637A1BAF}"/>
              </a:ext>
            </a:extLst>
          </p:cNvPr>
          <p:cNvSpPr txBox="1"/>
          <p:nvPr/>
        </p:nvSpPr>
        <p:spPr>
          <a:xfrm>
            <a:off x="839516" y="619626"/>
            <a:ext cx="10421632" cy="1354217"/>
          </a:xfrm>
          <a:prstGeom prst="rect">
            <a:avLst/>
          </a:prstGeom>
          <a:noFill/>
        </p:spPr>
        <p:txBody>
          <a:bodyPr wrap="square" lIns="91440" tIns="45720" rIns="91440" bIns="45720" anchor="t">
            <a:spAutoFit/>
          </a:bodyPr>
          <a:lstStyle/>
          <a:p>
            <a:r>
              <a:rPr lang="en-US" sz="4100">
                <a:solidFill>
                  <a:srgbClr val="26468F"/>
                </a:solidFill>
                <a:latin typeface="Segoe UI"/>
                <a:cs typeface="Segoe UI"/>
              </a:rPr>
              <a:t>Pearson's Coefficient</a:t>
            </a:r>
            <a:endParaRPr lang="en-US" sz="4100">
              <a:ea typeface="+mn-lt"/>
              <a:cs typeface="+mn-lt"/>
            </a:endParaRPr>
          </a:p>
          <a:p>
            <a:endParaRPr lang="en-US" sz="4100">
              <a:solidFill>
                <a:srgbClr val="26468F"/>
              </a:solidFill>
              <a:latin typeface="Segoe UI"/>
              <a:cs typeface="Segoe UI"/>
            </a:endParaRPr>
          </a:p>
        </p:txBody>
      </p:sp>
      <p:sp>
        <p:nvSpPr>
          <p:cNvPr id="32" name="Google Shape;293;p17">
            <a:extLst>
              <a:ext uri="{FF2B5EF4-FFF2-40B4-BE49-F238E27FC236}">
                <a16:creationId xmlns:a16="http://schemas.microsoft.com/office/drawing/2014/main" id="{44738F24-70E1-758C-0904-8CDCC542CB00}"/>
              </a:ext>
            </a:extLst>
          </p:cNvPr>
          <p:cNvSpPr txBox="1">
            <a:spLocks noGrp="1"/>
          </p:cNvSpPr>
          <p:nvPr/>
        </p:nvSpPr>
        <p:spPr>
          <a:xfrm>
            <a:off x="708010" y="1503805"/>
            <a:ext cx="8812923" cy="3031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dk2"/>
              </a:buClr>
              <a:buSzPts val="2400"/>
              <a:buFont typeface="PT Serif"/>
              <a:buChar char="⊸"/>
              <a:defRPr sz="2400" b="0" i="0" u="none" strike="noStrike" cap="none">
                <a:solidFill>
                  <a:schemeClr val="dk1"/>
                </a:solidFill>
                <a:latin typeface="PT Serif"/>
                <a:ea typeface="PT Serif"/>
                <a:cs typeface="PT Serif"/>
                <a:sym typeface="PT Serif"/>
              </a:defRPr>
            </a:lvl1pPr>
            <a:lvl2pPr marL="914400" marR="0" lvl="1"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2pPr>
            <a:lvl3pPr marL="1371600" marR="0" lvl="2"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3pPr>
            <a:lvl4pPr marL="1828800" marR="0" lvl="3"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4pPr>
            <a:lvl5pPr marL="2286000" marR="0" lvl="4"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5pPr>
            <a:lvl6pPr marL="2743200" marR="0" lvl="5"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6pPr>
            <a:lvl7pPr marL="3200400" marR="0" lvl="6"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7pPr>
            <a:lvl8pPr marL="3657600" marR="0" lvl="7"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8pPr>
            <a:lvl9pPr marL="4114800" marR="0" lvl="8"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9pPr>
          </a:lstStyle>
          <a:p>
            <a:pPr>
              <a:buFont typeface="Arial"/>
              <a:buChar char="•"/>
            </a:pPr>
            <a:r>
              <a:rPr lang="en-US">
                <a:latin typeface="Calibri Light"/>
              </a:rPr>
              <a:t>Linear Relationship</a:t>
            </a:r>
            <a:endParaRPr lang="en-US"/>
          </a:p>
          <a:p>
            <a:pPr>
              <a:buFont typeface="Arial"/>
              <a:buChar char="•"/>
            </a:pPr>
            <a:r>
              <a:rPr lang="en-US">
                <a:latin typeface="Calibri Light"/>
              </a:rPr>
              <a:t>Numeric Variables</a:t>
            </a:r>
          </a:p>
          <a:p>
            <a:pPr marL="342900" indent="-342900">
              <a:buFont typeface="Arial"/>
              <a:buChar char="•"/>
            </a:pPr>
            <a:endParaRPr lang="en-GB">
              <a:latin typeface="Calibri Light"/>
            </a:endParaRPr>
          </a:p>
        </p:txBody>
      </p:sp>
      <p:pic>
        <p:nvPicPr>
          <p:cNvPr id="33" name="Picture 33" descr="Chart, scatter chart&#10;&#10;Description automatically generated">
            <a:extLst>
              <a:ext uri="{FF2B5EF4-FFF2-40B4-BE49-F238E27FC236}">
                <a16:creationId xmlns:a16="http://schemas.microsoft.com/office/drawing/2014/main" id="{236C4FC4-76E5-F660-7279-9AE2E7F48C76}"/>
              </a:ext>
            </a:extLst>
          </p:cNvPr>
          <p:cNvPicPr>
            <a:picLocks noChangeAspect="1"/>
          </p:cNvPicPr>
          <p:nvPr/>
        </p:nvPicPr>
        <p:blipFill>
          <a:blip r:embed="rId9"/>
          <a:stretch>
            <a:fillRect/>
          </a:stretch>
        </p:blipFill>
        <p:spPr>
          <a:xfrm>
            <a:off x="5853356" y="1317154"/>
            <a:ext cx="5508807" cy="3098701"/>
          </a:xfrm>
          <a:prstGeom prst="rect">
            <a:avLst/>
          </a:prstGeom>
        </p:spPr>
      </p:pic>
      <p:pic>
        <p:nvPicPr>
          <p:cNvPr id="34" name="Picture 34" descr="Text&#10;&#10;Description automatically generated">
            <a:extLst>
              <a:ext uri="{FF2B5EF4-FFF2-40B4-BE49-F238E27FC236}">
                <a16:creationId xmlns:a16="http://schemas.microsoft.com/office/drawing/2014/main" id="{7EA451A7-0997-56C9-ED80-AAD2F6BC9923}"/>
              </a:ext>
            </a:extLst>
          </p:cNvPr>
          <p:cNvPicPr>
            <a:picLocks noChangeAspect="1"/>
          </p:cNvPicPr>
          <p:nvPr/>
        </p:nvPicPr>
        <p:blipFill>
          <a:blip r:embed="rId10"/>
          <a:stretch>
            <a:fillRect/>
          </a:stretch>
        </p:blipFill>
        <p:spPr>
          <a:xfrm>
            <a:off x="783737" y="3229745"/>
            <a:ext cx="4195761" cy="2960794"/>
          </a:xfrm>
          <a:prstGeom prst="rect">
            <a:avLst/>
          </a:prstGeom>
        </p:spPr>
      </p:pic>
    </p:spTree>
    <p:extLst>
      <p:ext uri="{BB962C8B-B14F-4D97-AF65-F5344CB8AC3E}">
        <p14:creationId xmlns:p14="http://schemas.microsoft.com/office/powerpoint/2010/main" val="1077266594"/>
      </p:ext>
    </p:extLst>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55A4C487-611A-4A57-9C7A-D011C159A947}"/>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Shape&#10;&#10;Description automatically generated">
            <a:extLst>
              <a:ext uri="{FF2B5EF4-FFF2-40B4-BE49-F238E27FC236}">
                <a16:creationId xmlns:a16="http://schemas.microsoft.com/office/drawing/2014/main" id="{84FA538C-5CEE-45B5-986C-E1120E918D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5670" y="185227"/>
            <a:ext cx="11881945" cy="6432391"/>
          </a:xfrm>
          <a:prstGeom prst="rect">
            <a:avLst/>
          </a:prstGeom>
        </p:spPr>
      </p:pic>
      <p:sp>
        <p:nvSpPr>
          <p:cNvPr id="24" name="TextBox 23">
            <a:extLst>
              <a:ext uri="{FF2B5EF4-FFF2-40B4-BE49-F238E27FC236}">
                <a16:creationId xmlns:a16="http://schemas.microsoft.com/office/drawing/2014/main" id="{A134DFB3-973A-F662-77C1-4138811D48FB}"/>
              </a:ext>
            </a:extLst>
          </p:cNvPr>
          <p:cNvSpPr txBox="1"/>
          <p:nvPr/>
        </p:nvSpPr>
        <p:spPr>
          <a:xfrm>
            <a:off x="839516" y="1297366"/>
            <a:ext cx="7168479" cy="721351"/>
          </a:xfrm>
          <a:prstGeom prst="rect">
            <a:avLst/>
          </a:prstGeom>
          <a:noFill/>
        </p:spPr>
        <p:txBody>
          <a:bodyPr wrap="square" lIns="91440" tIns="45720" rIns="91440" bIns="45720" anchor="t">
            <a:spAutoFit/>
          </a:bodyPr>
          <a:lstStyle/>
          <a:p>
            <a:endParaRPr lang="en-US" sz="4100">
              <a:solidFill>
                <a:srgbClr val="26468F"/>
              </a:solidFill>
              <a:latin typeface="Segoe UI"/>
              <a:cs typeface="Segoe UI"/>
            </a:endParaRPr>
          </a:p>
        </p:txBody>
      </p:sp>
      <p:sp>
        <p:nvSpPr>
          <p:cNvPr id="30" name="Google Shape;311;p19">
            <a:extLst>
              <a:ext uri="{FF2B5EF4-FFF2-40B4-BE49-F238E27FC236}">
                <a16:creationId xmlns:a16="http://schemas.microsoft.com/office/drawing/2014/main" id="{507C5155-E343-6161-5FDC-068952429387}"/>
              </a:ext>
            </a:extLst>
          </p:cNvPr>
          <p:cNvSpPr txBox="1">
            <a:spLocks noGrp="1"/>
          </p:cNvSpPr>
          <p:nvPr/>
        </p:nvSpPr>
        <p:spPr>
          <a:xfrm>
            <a:off x="4286832" y="1614053"/>
            <a:ext cx="2628524" cy="10197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dk2"/>
              </a:buClr>
              <a:buSzPts val="1800"/>
              <a:buFont typeface="PT Serif"/>
              <a:buChar char="⊸"/>
              <a:defRPr sz="1800" b="0" i="0" u="none" strike="noStrike" cap="none">
                <a:solidFill>
                  <a:schemeClr val="dk1"/>
                </a:solidFill>
                <a:latin typeface="PT Serif"/>
                <a:ea typeface="PT Serif"/>
                <a:cs typeface="PT Serif"/>
                <a:sym typeface="PT Serif"/>
              </a:defRPr>
            </a:lvl1pPr>
            <a:lvl2pPr marL="914400" marR="0" lvl="1"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2pPr>
            <a:lvl3pPr marL="1371600" marR="0" lvl="2"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3pPr>
            <a:lvl4pPr marL="1828800" marR="0" lvl="3"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4pPr>
            <a:lvl5pPr marL="2286000" marR="0" lvl="4"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5pPr>
            <a:lvl6pPr marL="2743200" marR="0" lvl="5"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6pPr>
            <a:lvl7pPr marL="3200400" marR="0" lvl="6"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7pPr>
            <a:lvl8pPr marL="3657600" marR="0" lvl="7"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8pPr>
            <a:lvl9pPr marL="4114800" marR="0" lvl="8"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9pPr>
          </a:lstStyle>
          <a:p>
            <a:pPr marL="0" lvl="0" indent="0" algn="l" rtl="0">
              <a:spcBef>
                <a:spcPts val="600"/>
              </a:spcBef>
              <a:spcAft>
                <a:spcPts val="0"/>
              </a:spcAft>
              <a:buNone/>
            </a:pPr>
            <a:endParaRPr lang="en-US" b="1"/>
          </a:p>
        </p:txBody>
      </p:sp>
      <p:sp>
        <p:nvSpPr>
          <p:cNvPr id="27" name="TextBox 26">
            <a:extLst>
              <a:ext uri="{FF2B5EF4-FFF2-40B4-BE49-F238E27FC236}">
                <a16:creationId xmlns:a16="http://schemas.microsoft.com/office/drawing/2014/main" id="{3BD65978-8A0E-76C0-ACAE-4EA4637A1BAF}"/>
              </a:ext>
            </a:extLst>
          </p:cNvPr>
          <p:cNvSpPr txBox="1"/>
          <p:nvPr/>
        </p:nvSpPr>
        <p:spPr>
          <a:xfrm>
            <a:off x="839516" y="619626"/>
            <a:ext cx="10421632" cy="723275"/>
          </a:xfrm>
          <a:prstGeom prst="rect">
            <a:avLst/>
          </a:prstGeom>
          <a:noFill/>
        </p:spPr>
        <p:txBody>
          <a:bodyPr wrap="square" lIns="91440" tIns="45720" rIns="91440" bIns="45720" anchor="t">
            <a:spAutoFit/>
          </a:bodyPr>
          <a:lstStyle/>
          <a:p>
            <a:r>
              <a:rPr lang="en-US" sz="4100">
                <a:solidFill>
                  <a:srgbClr val="26468F"/>
                </a:solidFill>
                <a:latin typeface="Segoe UI"/>
                <a:cs typeface="Segoe UI"/>
              </a:rPr>
              <a:t>Spearman Rank</a:t>
            </a:r>
            <a:endParaRPr lang="en-US"/>
          </a:p>
        </p:txBody>
      </p:sp>
      <p:sp>
        <p:nvSpPr>
          <p:cNvPr id="32" name="Google Shape;293;p17">
            <a:extLst>
              <a:ext uri="{FF2B5EF4-FFF2-40B4-BE49-F238E27FC236}">
                <a16:creationId xmlns:a16="http://schemas.microsoft.com/office/drawing/2014/main" id="{44738F24-70E1-758C-0904-8CDCC542CB00}"/>
              </a:ext>
            </a:extLst>
          </p:cNvPr>
          <p:cNvSpPr txBox="1">
            <a:spLocks noGrp="1"/>
          </p:cNvSpPr>
          <p:nvPr/>
        </p:nvSpPr>
        <p:spPr>
          <a:xfrm>
            <a:off x="698241" y="1572190"/>
            <a:ext cx="8812923" cy="3031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dk2"/>
              </a:buClr>
              <a:buSzPts val="2400"/>
              <a:buFont typeface="PT Serif"/>
              <a:buChar char="⊸"/>
              <a:defRPr sz="2400" b="0" i="0" u="none" strike="noStrike" cap="none">
                <a:solidFill>
                  <a:schemeClr val="dk1"/>
                </a:solidFill>
                <a:latin typeface="PT Serif"/>
                <a:ea typeface="PT Serif"/>
                <a:cs typeface="PT Serif"/>
                <a:sym typeface="PT Serif"/>
              </a:defRPr>
            </a:lvl1pPr>
            <a:lvl2pPr marL="914400" marR="0" lvl="1"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2pPr>
            <a:lvl3pPr marL="1371600" marR="0" lvl="2"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3pPr>
            <a:lvl4pPr marL="1828800" marR="0" lvl="3"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4pPr>
            <a:lvl5pPr marL="2286000" marR="0" lvl="4"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5pPr>
            <a:lvl6pPr marL="2743200" marR="0" lvl="5"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6pPr>
            <a:lvl7pPr marL="3200400" marR="0" lvl="6"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7pPr>
            <a:lvl8pPr marL="3657600" marR="0" lvl="7"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8pPr>
            <a:lvl9pPr marL="4114800" marR="0" lvl="8"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9pPr>
          </a:lstStyle>
          <a:p>
            <a:pPr>
              <a:buFont typeface="Arial"/>
              <a:buChar char="•"/>
            </a:pPr>
            <a:r>
              <a:rPr lang="en-US">
                <a:latin typeface="Calibri Light"/>
              </a:rPr>
              <a:t>Monotonic Relationship</a:t>
            </a:r>
            <a:endParaRPr lang="en-US"/>
          </a:p>
          <a:p>
            <a:pPr>
              <a:buFont typeface="Arial"/>
              <a:buChar char="•"/>
            </a:pPr>
            <a:r>
              <a:rPr lang="en-US">
                <a:latin typeface="Calibri Light"/>
              </a:rPr>
              <a:t>Numeric and Ordinal Variables</a:t>
            </a:r>
          </a:p>
          <a:p>
            <a:pPr marL="342900" indent="-342900">
              <a:buFont typeface="Arial"/>
              <a:buChar char="•"/>
            </a:pPr>
            <a:endParaRPr lang="en-GB">
              <a:latin typeface="Calibri Light"/>
            </a:endParaRPr>
          </a:p>
        </p:txBody>
      </p:sp>
      <p:pic>
        <p:nvPicPr>
          <p:cNvPr id="22" name="Picture 22" descr="Chart, scatter chart&#10;&#10;Description automatically generated">
            <a:extLst>
              <a:ext uri="{FF2B5EF4-FFF2-40B4-BE49-F238E27FC236}">
                <a16:creationId xmlns:a16="http://schemas.microsoft.com/office/drawing/2014/main" id="{9286F779-544B-4869-4C50-445BBF3E442E}"/>
              </a:ext>
            </a:extLst>
          </p:cNvPr>
          <p:cNvPicPr>
            <a:picLocks noChangeAspect="1"/>
          </p:cNvPicPr>
          <p:nvPr/>
        </p:nvPicPr>
        <p:blipFill>
          <a:blip r:embed="rId9"/>
          <a:stretch>
            <a:fillRect/>
          </a:stretch>
        </p:blipFill>
        <p:spPr>
          <a:xfrm>
            <a:off x="5447324" y="1199684"/>
            <a:ext cx="5967044" cy="2465708"/>
          </a:xfrm>
          <a:prstGeom prst="rect">
            <a:avLst/>
          </a:prstGeom>
        </p:spPr>
      </p:pic>
      <p:pic>
        <p:nvPicPr>
          <p:cNvPr id="23" name="Picture 27" descr="Text&#10;&#10;Description automatically generated">
            <a:extLst>
              <a:ext uri="{FF2B5EF4-FFF2-40B4-BE49-F238E27FC236}">
                <a16:creationId xmlns:a16="http://schemas.microsoft.com/office/drawing/2014/main" id="{6C3420F6-E56E-C7B8-7F1A-F60471222289}"/>
              </a:ext>
            </a:extLst>
          </p:cNvPr>
          <p:cNvPicPr>
            <a:picLocks noChangeAspect="1"/>
          </p:cNvPicPr>
          <p:nvPr/>
        </p:nvPicPr>
        <p:blipFill>
          <a:blip r:embed="rId10"/>
          <a:stretch>
            <a:fillRect/>
          </a:stretch>
        </p:blipFill>
        <p:spPr>
          <a:xfrm>
            <a:off x="699477" y="3776841"/>
            <a:ext cx="6650891" cy="2586779"/>
          </a:xfrm>
          <a:prstGeom prst="rect">
            <a:avLst/>
          </a:prstGeom>
        </p:spPr>
      </p:pic>
    </p:spTree>
    <p:extLst>
      <p:ext uri="{BB962C8B-B14F-4D97-AF65-F5344CB8AC3E}">
        <p14:creationId xmlns:p14="http://schemas.microsoft.com/office/powerpoint/2010/main" val="4240616809"/>
      </p:ext>
    </p:extLst>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55A4C487-611A-4A57-9C7A-D011C159A947}"/>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Shape&#10;&#10;Description automatically generated">
            <a:extLst>
              <a:ext uri="{FF2B5EF4-FFF2-40B4-BE49-F238E27FC236}">
                <a16:creationId xmlns:a16="http://schemas.microsoft.com/office/drawing/2014/main" id="{84FA538C-5CEE-45B5-986C-E1120E918D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5670" y="185227"/>
            <a:ext cx="11881945" cy="6432391"/>
          </a:xfrm>
          <a:prstGeom prst="rect">
            <a:avLst/>
          </a:prstGeom>
        </p:spPr>
      </p:pic>
      <p:sp>
        <p:nvSpPr>
          <p:cNvPr id="24" name="TextBox 23">
            <a:extLst>
              <a:ext uri="{FF2B5EF4-FFF2-40B4-BE49-F238E27FC236}">
                <a16:creationId xmlns:a16="http://schemas.microsoft.com/office/drawing/2014/main" id="{A134DFB3-973A-F662-77C1-4138811D48FB}"/>
              </a:ext>
            </a:extLst>
          </p:cNvPr>
          <p:cNvSpPr txBox="1"/>
          <p:nvPr/>
        </p:nvSpPr>
        <p:spPr>
          <a:xfrm>
            <a:off x="839516" y="1297366"/>
            <a:ext cx="7168479" cy="721351"/>
          </a:xfrm>
          <a:prstGeom prst="rect">
            <a:avLst/>
          </a:prstGeom>
          <a:noFill/>
        </p:spPr>
        <p:txBody>
          <a:bodyPr wrap="square" lIns="91440" tIns="45720" rIns="91440" bIns="45720" anchor="t">
            <a:spAutoFit/>
          </a:bodyPr>
          <a:lstStyle/>
          <a:p>
            <a:endParaRPr lang="en-US" sz="4100">
              <a:solidFill>
                <a:srgbClr val="26468F"/>
              </a:solidFill>
              <a:latin typeface="Segoe UI"/>
              <a:cs typeface="Segoe UI"/>
            </a:endParaRPr>
          </a:p>
        </p:txBody>
      </p:sp>
      <p:sp>
        <p:nvSpPr>
          <p:cNvPr id="30" name="Google Shape;311;p19">
            <a:extLst>
              <a:ext uri="{FF2B5EF4-FFF2-40B4-BE49-F238E27FC236}">
                <a16:creationId xmlns:a16="http://schemas.microsoft.com/office/drawing/2014/main" id="{507C5155-E343-6161-5FDC-068952429387}"/>
              </a:ext>
            </a:extLst>
          </p:cNvPr>
          <p:cNvSpPr txBox="1">
            <a:spLocks noGrp="1"/>
          </p:cNvSpPr>
          <p:nvPr/>
        </p:nvSpPr>
        <p:spPr>
          <a:xfrm>
            <a:off x="4286832" y="1614053"/>
            <a:ext cx="2628524" cy="10197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dk2"/>
              </a:buClr>
              <a:buSzPts val="1800"/>
              <a:buFont typeface="PT Serif"/>
              <a:buChar char="⊸"/>
              <a:defRPr sz="1800" b="0" i="0" u="none" strike="noStrike" cap="none">
                <a:solidFill>
                  <a:schemeClr val="dk1"/>
                </a:solidFill>
                <a:latin typeface="PT Serif"/>
                <a:ea typeface="PT Serif"/>
                <a:cs typeface="PT Serif"/>
                <a:sym typeface="PT Serif"/>
              </a:defRPr>
            </a:lvl1pPr>
            <a:lvl2pPr marL="914400" marR="0" lvl="1"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2pPr>
            <a:lvl3pPr marL="1371600" marR="0" lvl="2"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3pPr>
            <a:lvl4pPr marL="1828800" marR="0" lvl="3"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4pPr>
            <a:lvl5pPr marL="2286000" marR="0" lvl="4"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5pPr>
            <a:lvl6pPr marL="2743200" marR="0" lvl="5"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6pPr>
            <a:lvl7pPr marL="3200400" marR="0" lvl="6"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7pPr>
            <a:lvl8pPr marL="3657600" marR="0" lvl="7"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8pPr>
            <a:lvl9pPr marL="4114800" marR="0" lvl="8"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9pPr>
          </a:lstStyle>
          <a:p>
            <a:pPr marL="0" lvl="0" indent="0" algn="l" rtl="0">
              <a:spcBef>
                <a:spcPts val="600"/>
              </a:spcBef>
              <a:spcAft>
                <a:spcPts val="0"/>
              </a:spcAft>
              <a:buNone/>
            </a:pPr>
            <a:endParaRPr lang="en-US" b="1"/>
          </a:p>
        </p:txBody>
      </p:sp>
      <p:sp>
        <p:nvSpPr>
          <p:cNvPr id="27" name="TextBox 26">
            <a:extLst>
              <a:ext uri="{FF2B5EF4-FFF2-40B4-BE49-F238E27FC236}">
                <a16:creationId xmlns:a16="http://schemas.microsoft.com/office/drawing/2014/main" id="{3BD65978-8A0E-76C0-ACAE-4EA4637A1BAF}"/>
              </a:ext>
            </a:extLst>
          </p:cNvPr>
          <p:cNvSpPr txBox="1"/>
          <p:nvPr/>
        </p:nvSpPr>
        <p:spPr>
          <a:xfrm>
            <a:off x="839516" y="619626"/>
            <a:ext cx="10421632" cy="723275"/>
          </a:xfrm>
          <a:prstGeom prst="rect">
            <a:avLst/>
          </a:prstGeom>
          <a:noFill/>
        </p:spPr>
        <p:txBody>
          <a:bodyPr wrap="square" lIns="91440" tIns="45720" rIns="91440" bIns="45720" anchor="t">
            <a:spAutoFit/>
          </a:bodyPr>
          <a:lstStyle/>
          <a:p>
            <a:r>
              <a:rPr lang="en-US" sz="4100">
                <a:solidFill>
                  <a:srgbClr val="26468F"/>
                </a:solidFill>
                <a:latin typeface="Segoe UI"/>
                <a:cs typeface="Segoe UI"/>
              </a:rPr>
              <a:t>Kendall Tau's</a:t>
            </a:r>
            <a:endParaRPr lang="en-US"/>
          </a:p>
        </p:txBody>
      </p:sp>
      <p:sp>
        <p:nvSpPr>
          <p:cNvPr id="32" name="Google Shape;293;p17">
            <a:extLst>
              <a:ext uri="{FF2B5EF4-FFF2-40B4-BE49-F238E27FC236}">
                <a16:creationId xmlns:a16="http://schemas.microsoft.com/office/drawing/2014/main" id="{44738F24-70E1-758C-0904-8CDCC542CB00}"/>
              </a:ext>
            </a:extLst>
          </p:cNvPr>
          <p:cNvSpPr txBox="1">
            <a:spLocks noGrp="1"/>
          </p:cNvSpPr>
          <p:nvPr/>
        </p:nvSpPr>
        <p:spPr>
          <a:xfrm>
            <a:off x="737318" y="1660112"/>
            <a:ext cx="8812923" cy="3031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dk2"/>
              </a:buClr>
              <a:buSzPts val="2400"/>
              <a:buFont typeface="PT Serif"/>
              <a:buChar char="⊸"/>
              <a:defRPr sz="2400" b="0" i="0" u="none" strike="noStrike" cap="none">
                <a:solidFill>
                  <a:schemeClr val="dk1"/>
                </a:solidFill>
                <a:latin typeface="PT Serif"/>
                <a:ea typeface="PT Serif"/>
                <a:cs typeface="PT Serif"/>
                <a:sym typeface="PT Serif"/>
              </a:defRPr>
            </a:lvl1pPr>
            <a:lvl2pPr marL="914400" marR="0" lvl="1"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2pPr>
            <a:lvl3pPr marL="1371600" marR="0" lvl="2"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3pPr>
            <a:lvl4pPr marL="1828800" marR="0" lvl="3"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4pPr>
            <a:lvl5pPr marL="2286000" marR="0" lvl="4"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5pPr>
            <a:lvl6pPr marL="2743200" marR="0" lvl="5"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6pPr>
            <a:lvl7pPr marL="3200400" marR="0" lvl="6"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7pPr>
            <a:lvl8pPr marL="3657600" marR="0" lvl="7"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8pPr>
            <a:lvl9pPr marL="4114800" marR="0" lvl="8"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9pPr>
          </a:lstStyle>
          <a:p>
            <a:pPr>
              <a:buFont typeface="Arial"/>
              <a:buChar char="•"/>
            </a:pPr>
            <a:r>
              <a:rPr lang="en-US">
                <a:latin typeface="Calibri Light"/>
              </a:rPr>
              <a:t>Ordinal Association between two variables</a:t>
            </a:r>
            <a:endParaRPr lang="en-US"/>
          </a:p>
          <a:p>
            <a:pPr>
              <a:buFont typeface="Arial"/>
              <a:buChar char="•"/>
            </a:pPr>
            <a:r>
              <a:rPr lang="en-US">
                <a:latin typeface="Calibri Light"/>
              </a:rPr>
              <a:t>Example:</a:t>
            </a:r>
          </a:p>
          <a:p>
            <a:pPr lvl="1">
              <a:buFont typeface="Arial"/>
              <a:buChar char="•"/>
            </a:pPr>
            <a:r>
              <a:rPr lang="en-US">
                <a:latin typeface="Calibri Light"/>
              </a:rPr>
              <a:t>exam grade vs hours spent revising</a:t>
            </a:r>
          </a:p>
          <a:p>
            <a:pPr lvl="1">
              <a:buClr>
                <a:srgbClr val="000000"/>
              </a:buClr>
              <a:buFont typeface="Arial"/>
              <a:buChar char="•"/>
            </a:pPr>
            <a:r>
              <a:rPr lang="en-US">
                <a:latin typeface="Calibri Light"/>
              </a:rPr>
              <a:t>customer satisfaction vs delivery of time</a:t>
            </a:r>
          </a:p>
          <a:p>
            <a:pPr marL="342900" indent="-342900">
              <a:buFont typeface="Arial"/>
              <a:buChar char="•"/>
            </a:pPr>
            <a:endParaRPr lang="en-GB">
              <a:latin typeface="Calibri Light"/>
            </a:endParaRPr>
          </a:p>
        </p:txBody>
      </p:sp>
    </p:spTree>
    <p:extLst>
      <p:ext uri="{BB962C8B-B14F-4D97-AF65-F5344CB8AC3E}">
        <p14:creationId xmlns:p14="http://schemas.microsoft.com/office/powerpoint/2010/main" val="197640186"/>
      </p:ext>
    </p:extLst>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55A4C487-611A-4A57-9C7A-D011C159A947}"/>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Shape&#10;&#10;Description automatically generated">
            <a:extLst>
              <a:ext uri="{FF2B5EF4-FFF2-40B4-BE49-F238E27FC236}">
                <a16:creationId xmlns:a16="http://schemas.microsoft.com/office/drawing/2014/main" id="{84FA538C-5CEE-45B5-986C-E1120E918D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5670" y="185227"/>
            <a:ext cx="11881945" cy="6432391"/>
          </a:xfrm>
          <a:prstGeom prst="rect">
            <a:avLst/>
          </a:prstGeom>
        </p:spPr>
      </p:pic>
      <p:sp>
        <p:nvSpPr>
          <p:cNvPr id="24" name="TextBox 23">
            <a:extLst>
              <a:ext uri="{FF2B5EF4-FFF2-40B4-BE49-F238E27FC236}">
                <a16:creationId xmlns:a16="http://schemas.microsoft.com/office/drawing/2014/main" id="{A134DFB3-973A-F662-77C1-4138811D48FB}"/>
              </a:ext>
            </a:extLst>
          </p:cNvPr>
          <p:cNvSpPr txBox="1"/>
          <p:nvPr/>
        </p:nvSpPr>
        <p:spPr>
          <a:xfrm>
            <a:off x="839516" y="1297366"/>
            <a:ext cx="7168479" cy="721351"/>
          </a:xfrm>
          <a:prstGeom prst="rect">
            <a:avLst/>
          </a:prstGeom>
          <a:noFill/>
        </p:spPr>
        <p:txBody>
          <a:bodyPr wrap="square" lIns="91440" tIns="45720" rIns="91440" bIns="45720" anchor="t">
            <a:spAutoFit/>
          </a:bodyPr>
          <a:lstStyle/>
          <a:p>
            <a:endParaRPr lang="en-US" sz="4100">
              <a:solidFill>
                <a:srgbClr val="26468F"/>
              </a:solidFill>
              <a:latin typeface="Segoe UI"/>
              <a:cs typeface="Segoe UI"/>
            </a:endParaRPr>
          </a:p>
        </p:txBody>
      </p:sp>
      <p:sp>
        <p:nvSpPr>
          <p:cNvPr id="30" name="Google Shape;311;p19">
            <a:extLst>
              <a:ext uri="{FF2B5EF4-FFF2-40B4-BE49-F238E27FC236}">
                <a16:creationId xmlns:a16="http://schemas.microsoft.com/office/drawing/2014/main" id="{507C5155-E343-6161-5FDC-068952429387}"/>
              </a:ext>
            </a:extLst>
          </p:cNvPr>
          <p:cNvSpPr txBox="1">
            <a:spLocks noGrp="1"/>
          </p:cNvSpPr>
          <p:nvPr/>
        </p:nvSpPr>
        <p:spPr>
          <a:xfrm>
            <a:off x="4286832" y="1614053"/>
            <a:ext cx="2628524" cy="10197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dk2"/>
              </a:buClr>
              <a:buSzPts val="1800"/>
              <a:buFont typeface="PT Serif"/>
              <a:buChar char="⊸"/>
              <a:defRPr sz="1800" b="0" i="0" u="none" strike="noStrike" cap="none">
                <a:solidFill>
                  <a:schemeClr val="dk1"/>
                </a:solidFill>
                <a:latin typeface="PT Serif"/>
                <a:ea typeface="PT Serif"/>
                <a:cs typeface="PT Serif"/>
                <a:sym typeface="PT Serif"/>
              </a:defRPr>
            </a:lvl1pPr>
            <a:lvl2pPr marL="914400" marR="0" lvl="1"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2pPr>
            <a:lvl3pPr marL="1371600" marR="0" lvl="2"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3pPr>
            <a:lvl4pPr marL="1828800" marR="0" lvl="3"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4pPr>
            <a:lvl5pPr marL="2286000" marR="0" lvl="4"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5pPr>
            <a:lvl6pPr marL="2743200" marR="0" lvl="5"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6pPr>
            <a:lvl7pPr marL="3200400" marR="0" lvl="6"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7pPr>
            <a:lvl8pPr marL="3657600" marR="0" lvl="7"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8pPr>
            <a:lvl9pPr marL="4114800" marR="0" lvl="8"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9pPr>
          </a:lstStyle>
          <a:p>
            <a:pPr marL="0" lvl="0" indent="0" algn="l" rtl="0">
              <a:spcBef>
                <a:spcPts val="600"/>
              </a:spcBef>
              <a:spcAft>
                <a:spcPts val="0"/>
              </a:spcAft>
              <a:buNone/>
            </a:pPr>
            <a:endParaRPr lang="en-US" b="1"/>
          </a:p>
        </p:txBody>
      </p:sp>
      <p:sp>
        <p:nvSpPr>
          <p:cNvPr id="27" name="TextBox 26">
            <a:extLst>
              <a:ext uri="{FF2B5EF4-FFF2-40B4-BE49-F238E27FC236}">
                <a16:creationId xmlns:a16="http://schemas.microsoft.com/office/drawing/2014/main" id="{3BD65978-8A0E-76C0-ACAE-4EA4637A1BAF}"/>
              </a:ext>
            </a:extLst>
          </p:cNvPr>
          <p:cNvSpPr txBox="1"/>
          <p:nvPr/>
        </p:nvSpPr>
        <p:spPr>
          <a:xfrm>
            <a:off x="839516" y="619626"/>
            <a:ext cx="10421632" cy="723275"/>
          </a:xfrm>
          <a:prstGeom prst="rect">
            <a:avLst/>
          </a:prstGeom>
          <a:noFill/>
        </p:spPr>
        <p:txBody>
          <a:bodyPr wrap="square" lIns="91440" tIns="45720" rIns="91440" bIns="45720" anchor="t">
            <a:spAutoFit/>
          </a:bodyPr>
          <a:lstStyle/>
          <a:p>
            <a:r>
              <a:rPr lang="en-US" sz="4100">
                <a:solidFill>
                  <a:srgbClr val="26468F"/>
                </a:solidFill>
                <a:latin typeface="Segoe UI"/>
                <a:cs typeface="Segoe UI"/>
              </a:rPr>
              <a:t>How to choose?</a:t>
            </a:r>
          </a:p>
        </p:txBody>
      </p:sp>
      <p:sp>
        <p:nvSpPr>
          <p:cNvPr id="32" name="Google Shape;293;p17">
            <a:extLst>
              <a:ext uri="{FF2B5EF4-FFF2-40B4-BE49-F238E27FC236}">
                <a16:creationId xmlns:a16="http://schemas.microsoft.com/office/drawing/2014/main" id="{44738F24-70E1-758C-0904-8CDCC542CB00}"/>
              </a:ext>
            </a:extLst>
          </p:cNvPr>
          <p:cNvSpPr txBox="1">
            <a:spLocks noGrp="1"/>
          </p:cNvSpPr>
          <p:nvPr/>
        </p:nvSpPr>
        <p:spPr>
          <a:xfrm>
            <a:off x="737318" y="1660112"/>
            <a:ext cx="8812923" cy="3031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dk2"/>
              </a:buClr>
              <a:buSzPts val="2400"/>
              <a:buFont typeface="PT Serif"/>
              <a:buChar char="⊸"/>
              <a:defRPr sz="2400" b="0" i="0" u="none" strike="noStrike" cap="none">
                <a:solidFill>
                  <a:schemeClr val="dk1"/>
                </a:solidFill>
                <a:latin typeface="PT Serif"/>
                <a:ea typeface="PT Serif"/>
                <a:cs typeface="PT Serif"/>
                <a:sym typeface="PT Serif"/>
              </a:defRPr>
            </a:lvl1pPr>
            <a:lvl2pPr marL="914400" marR="0" lvl="1"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2pPr>
            <a:lvl3pPr marL="1371600" marR="0" lvl="2"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3pPr>
            <a:lvl4pPr marL="1828800" marR="0" lvl="3"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4pPr>
            <a:lvl5pPr marL="2286000" marR="0" lvl="4"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5pPr>
            <a:lvl6pPr marL="2743200" marR="0" lvl="5"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6pPr>
            <a:lvl7pPr marL="3200400" marR="0" lvl="6"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7pPr>
            <a:lvl8pPr marL="3657600" marR="0" lvl="7"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8pPr>
            <a:lvl9pPr marL="4114800" marR="0" lvl="8"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9pPr>
          </a:lstStyle>
          <a:p>
            <a:pPr>
              <a:buFont typeface="Arial"/>
              <a:buChar char="•"/>
            </a:pPr>
            <a:r>
              <a:rPr lang="en-US">
                <a:latin typeface="Calibri Light"/>
              </a:rPr>
              <a:t>If the data is continuous and normally distributed, use Pearson correlation.</a:t>
            </a:r>
            <a:endParaRPr lang="en-US"/>
          </a:p>
          <a:p>
            <a:pPr>
              <a:buFont typeface="Arial"/>
              <a:buChar char="•"/>
            </a:pPr>
            <a:r>
              <a:rPr lang="en-US">
                <a:latin typeface="Calibri Light"/>
              </a:rPr>
              <a:t>If the data is ordinal or non-normal, use Spearman rank correlation.</a:t>
            </a:r>
          </a:p>
          <a:p>
            <a:pPr>
              <a:buFont typeface="Arial"/>
              <a:buChar char="•"/>
            </a:pPr>
            <a:r>
              <a:rPr lang="en-US">
                <a:latin typeface="Calibri Light"/>
              </a:rPr>
              <a:t>If the data is ordinal or nominal, use Kendall Tau.</a:t>
            </a:r>
          </a:p>
        </p:txBody>
      </p:sp>
    </p:spTree>
    <p:extLst>
      <p:ext uri="{BB962C8B-B14F-4D97-AF65-F5344CB8AC3E}">
        <p14:creationId xmlns:p14="http://schemas.microsoft.com/office/powerpoint/2010/main" val="3315214618"/>
      </p:ext>
    </p:extLst>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55A4C487-611A-4A57-9C7A-D011C159A947}"/>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Shape&#10;&#10;Description automatically generated">
            <a:extLst>
              <a:ext uri="{FF2B5EF4-FFF2-40B4-BE49-F238E27FC236}">
                <a16:creationId xmlns:a16="http://schemas.microsoft.com/office/drawing/2014/main" id="{84FA538C-5CEE-45B5-986C-E1120E918D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5670" y="185227"/>
            <a:ext cx="11881945" cy="6432391"/>
          </a:xfrm>
          <a:prstGeom prst="rect">
            <a:avLst/>
          </a:prstGeom>
        </p:spPr>
      </p:pic>
      <p:sp>
        <p:nvSpPr>
          <p:cNvPr id="18" name="TextBox 17">
            <a:extLst>
              <a:ext uri="{FF2B5EF4-FFF2-40B4-BE49-F238E27FC236}">
                <a16:creationId xmlns:a16="http://schemas.microsoft.com/office/drawing/2014/main" id="{6230719D-4F44-BA79-4DC4-4459B3E27C90}"/>
              </a:ext>
            </a:extLst>
          </p:cNvPr>
          <p:cNvSpPr txBox="1"/>
          <p:nvPr/>
        </p:nvSpPr>
        <p:spPr>
          <a:xfrm>
            <a:off x="839516" y="476751"/>
            <a:ext cx="10421632" cy="1354217"/>
          </a:xfrm>
          <a:prstGeom prst="rect">
            <a:avLst/>
          </a:prstGeom>
          <a:noFill/>
        </p:spPr>
        <p:txBody>
          <a:bodyPr wrap="square" lIns="91440" tIns="45720" rIns="91440" bIns="45720" anchor="t">
            <a:spAutoFit/>
          </a:bodyPr>
          <a:lstStyle/>
          <a:p>
            <a:r>
              <a:rPr lang="en-US" sz="4100">
                <a:solidFill>
                  <a:srgbClr val="26468F"/>
                </a:solidFill>
                <a:latin typeface="Segoe UI"/>
                <a:cs typeface="Segoe UI"/>
              </a:rPr>
              <a:t>What is Covariance?</a:t>
            </a:r>
            <a:endParaRPr lang="en-US" sz="4100">
              <a:ea typeface="+mn-lt"/>
              <a:cs typeface="+mn-lt"/>
            </a:endParaRPr>
          </a:p>
          <a:p>
            <a:endParaRPr lang="en-US" sz="4100">
              <a:solidFill>
                <a:srgbClr val="26468F"/>
              </a:solidFill>
              <a:latin typeface="Segoe UI"/>
              <a:cs typeface="Segoe UI"/>
            </a:endParaRPr>
          </a:p>
        </p:txBody>
      </p:sp>
      <p:sp>
        <p:nvSpPr>
          <p:cNvPr id="24" name="TextBox 23">
            <a:extLst>
              <a:ext uri="{FF2B5EF4-FFF2-40B4-BE49-F238E27FC236}">
                <a16:creationId xmlns:a16="http://schemas.microsoft.com/office/drawing/2014/main" id="{A134DFB3-973A-F662-77C1-4138811D48FB}"/>
              </a:ext>
            </a:extLst>
          </p:cNvPr>
          <p:cNvSpPr txBox="1"/>
          <p:nvPr/>
        </p:nvSpPr>
        <p:spPr>
          <a:xfrm>
            <a:off x="839516" y="1297366"/>
            <a:ext cx="7168479" cy="721351"/>
          </a:xfrm>
          <a:prstGeom prst="rect">
            <a:avLst/>
          </a:prstGeom>
          <a:noFill/>
        </p:spPr>
        <p:txBody>
          <a:bodyPr wrap="square" lIns="91440" tIns="45720" rIns="91440" bIns="45720" anchor="t">
            <a:spAutoFit/>
          </a:bodyPr>
          <a:lstStyle/>
          <a:p>
            <a:endParaRPr lang="en-US" sz="4100">
              <a:solidFill>
                <a:srgbClr val="26468F"/>
              </a:solidFill>
              <a:latin typeface="Segoe UI"/>
              <a:cs typeface="Segoe UI"/>
            </a:endParaRPr>
          </a:p>
        </p:txBody>
      </p:sp>
      <p:sp>
        <p:nvSpPr>
          <p:cNvPr id="43" name="Google Shape;293;p17">
            <a:extLst>
              <a:ext uri="{FF2B5EF4-FFF2-40B4-BE49-F238E27FC236}">
                <a16:creationId xmlns:a16="http://schemas.microsoft.com/office/drawing/2014/main" id="{73031BB9-80C0-5375-C62C-C209564288AA}"/>
              </a:ext>
            </a:extLst>
          </p:cNvPr>
          <p:cNvSpPr txBox="1">
            <a:spLocks noGrp="1"/>
          </p:cNvSpPr>
          <p:nvPr/>
        </p:nvSpPr>
        <p:spPr>
          <a:xfrm>
            <a:off x="737318" y="1442398"/>
            <a:ext cx="7884846" cy="177096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dk2"/>
              </a:buClr>
              <a:buSzPts val="2400"/>
              <a:buFont typeface="PT Serif"/>
              <a:buChar char="⊸"/>
              <a:defRPr sz="2400" b="0" i="0" u="none" strike="noStrike" cap="none">
                <a:solidFill>
                  <a:schemeClr val="dk1"/>
                </a:solidFill>
                <a:latin typeface="PT Serif"/>
                <a:ea typeface="PT Serif"/>
                <a:cs typeface="PT Serif"/>
                <a:sym typeface="PT Serif"/>
              </a:defRPr>
            </a:lvl1pPr>
            <a:lvl2pPr marL="914400" marR="0" lvl="1"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2pPr>
            <a:lvl3pPr marL="1371600" marR="0" lvl="2"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3pPr>
            <a:lvl4pPr marL="1828800" marR="0" lvl="3"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4pPr>
            <a:lvl5pPr marL="2286000" marR="0" lvl="4"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5pPr>
            <a:lvl6pPr marL="2743200" marR="0" lvl="5"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6pPr>
            <a:lvl7pPr marL="3200400" marR="0" lvl="6"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7pPr>
            <a:lvl8pPr marL="3657600" marR="0" lvl="7"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8pPr>
            <a:lvl9pPr marL="4114800" marR="0" lvl="8"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9pPr>
          </a:lstStyle>
          <a:p>
            <a:pPr>
              <a:buFont typeface="Arial"/>
              <a:buChar char="•"/>
            </a:pPr>
            <a:r>
              <a:rPr lang="en-US">
                <a:latin typeface="Calibri Light"/>
              </a:rPr>
              <a:t>Determines the direction of relationship but not the strength.</a:t>
            </a:r>
            <a:endParaRPr lang="en-US"/>
          </a:p>
          <a:p>
            <a:pPr>
              <a:buFont typeface="Arial"/>
              <a:buChar char="•"/>
            </a:pPr>
            <a:r>
              <a:rPr lang="en-US">
                <a:latin typeface="Calibri Light"/>
              </a:rPr>
              <a:t>Prior step of calculating Pearson's Coefficient.</a:t>
            </a:r>
          </a:p>
        </p:txBody>
      </p:sp>
      <p:pic>
        <p:nvPicPr>
          <p:cNvPr id="44" name="Picture 44" descr="Text&#10;&#10;Description automatically generated">
            <a:extLst>
              <a:ext uri="{FF2B5EF4-FFF2-40B4-BE49-F238E27FC236}">
                <a16:creationId xmlns:a16="http://schemas.microsoft.com/office/drawing/2014/main" id="{DFD34851-9263-D7EC-050C-CD55558A7D38}"/>
              </a:ext>
            </a:extLst>
          </p:cNvPr>
          <p:cNvPicPr>
            <a:picLocks noChangeAspect="1"/>
          </p:cNvPicPr>
          <p:nvPr/>
        </p:nvPicPr>
        <p:blipFill>
          <a:blip r:embed="rId9"/>
          <a:stretch>
            <a:fillRect/>
          </a:stretch>
        </p:blipFill>
        <p:spPr>
          <a:xfrm>
            <a:off x="1435240" y="3362828"/>
            <a:ext cx="5068276" cy="2647222"/>
          </a:xfrm>
          <a:prstGeom prst="rect">
            <a:avLst/>
          </a:prstGeom>
        </p:spPr>
      </p:pic>
    </p:spTree>
    <p:extLst>
      <p:ext uri="{BB962C8B-B14F-4D97-AF65-F5344CB8AC3E}">
        <p14:creationId xmlns:p14="http://schemas.microsoft.com/office/powerpoint/2010/main" val="468899646"/>
      </p:ext>
    </p:extLst>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55A4C487-611A-4A57-9C7A-D011C159A947}"/>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Shape&#10;&#10;Description automatically generated">
            <a:extLst>
              <a:ext uri="{FF2B5EF4-FFF2-40B4-BE49-F238E27FC236}">
                <a16:creationId xmlns:a16="http://schemas.microsoft.com/office/drawing/2014/main" id="{84FA538C-5CEE-45B5-986C-E1120E918D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5670" y="185227"/>
            <a:ext cx="11881945" cy="6432391"/>
          </a:xfrm>
          <a:prstGeom prst="rect">
            <a:avLst/>
          </a:prstGeom>
        </p:spPr>
      </p:pic>
      <p:sp>
        <p:nvSpPr>
          <p:cNvPr id="24" name="TextBox 23">
            <a:extLst>
              <a:ext uri="{FF2B5EF4-FFF2-40B4-BE49-F238E27FC236}">
                <a16:creationId xmlns:a16="http://schemas.microsoft.com/office/drawing/2014/main" id="{A134DFB3-973A-F662-77C1-4138811D48FB}"/>
              </a:ext>
            </a:extLst>
          </p:cNvPr>
          <p:cNvSpPr txBox="1"/>
          <p:nvPr/>
        </p:nvSpPr>
        <p:spPr>
          <a:xfrm>
            <a:off x="839516" y="1297366"/>
            <a:ext cx="7168479" cy="721351"/>
          </a:xfrm>
          <a:prstGeom prst="rect">
            <a:avLst/>
          </a:prstGeom>
          <a:noFill/>
        </p:spPr>
        <p:txBody>
          <a:bodyPr wrap="square" lIns="91440" tIns="45720" rIns="91440" bIns="45720" anchor="t">
            <a:spAutoFit/>
          </a:bodyPr>
          <a:lstStyle/>
          <a:p>
            <a:endParaRPr lang="en-US" sz="4100">
              <a:solidFill>
                <a:srgbClr val="26468F"/>
              </a:solidFill>
              <a:latin typeface="Segoe UI"/>
              <a:cs typeface="Segoe UI"/>
            </a:endParaRPr>
          </a:p>
        </p:txBody>
      </p:sp>
      <p:sp>
        <p:nvSpPr>
          <p:cNvPr id="30" name="Google Shape;311;p19">
            <a:extLst>
              <a:ext uri="{FF2B5EF4-FFF2-40B4-BE49-F238E27FC236}">
                <a16:creationId xmlns:a16="http://schemas.microsoft.com/office/drawing/2014/main" id="{507C5155-E343-6161-5FDC-068952429387}"/>
              </a:ext>
            </a:extLst>
          </p:cNvPr>
          <p:cNvSpPr txBox="1">
            <a:spLocks noGrp="1"/>
          </p:cNvSpPr>
          <p:nvPr/>
        </p:nvSpPr>
        <p:spPr>
          <a:xfrm>
            <a:off x="4286832" y="1614053"/>
            <a:ext cx="2628524" cy="10197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dk2"/>
              </a:buClr>
              <a:buSzPts val="1800"/>
              <a:buFont typeface="PT Serif"/>
              <a:buChar char="⊸"/>
              <a:defRPr sz="1800" b="0" i="0" u="none" strike="noStrike" cap="none">
                <a:solidFill>
                  <a:schemeClr val="dk1"/>
                </a:solidFill>
                <a:latin typeface="PT Serif"/>
                <a:ea typeface="PT Serif"/>
                <a:cs typeface="PT Serif"/>
                <a:sym typeface="PT Serif"/>
              </a:defRPr>
            </a:lvl1pPr>
            <a:lvl2pPr marL="914400" marR="0" lvl="1"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2pPr>
            <a:lvl3pPr marL="1371600" marR="0" lvl="2"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3pPr>
            <a:lvl4pPr marL="1828800" marR="0" lvl="3"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4pPr>
            <a:lvl5pPr marL="2286000" marR="0" lvl="4"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5pPr>
            <a:lvl6pPr marL="2743200" marR="0" lvl="5"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6pPr>
            <a:lvl7pPr marL="3200400" marR="0" lvl="6"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7pPr>
            <a:lvl8pPr marL="3657600" marR="0" lvl="7"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8pPr>
            <a:lvl9pPr marL="4114800" marR="0" lvl="8"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9pPr>
          </a:lstStyle>
          <a:p>
            <a:pPr marL="0" lvl="0" indent="0" algn="l" rtl="0">
              <a:spcBef>
                <a:spcPts val="600"/>
              </a:spcBef>
              <a:spcAft>
                <a:spcPts val="0"/>
              </a:spcAft>
              <a:buNone/>
            </a:pPr>
            <a:endParaRPr lang="en-US" b="1"/>
          </a:p>
        </p:txBody>
      </p:sp>
      <p:pic>
        <p:nvPicPr>
          <p:cNvPr id="38" name="Picture 38" descr="A picture containing text, sign&#10;&#10;Description automatically generated">
            <a:extLst>
              <a:ext uri="{FF2B5EF4-FFF2-40B4-BE49-F238E27FC236}">
                <a16:creationId xmlns:a16="http://schemas.microsoft.com/office/drawing/2014/main" id="{E2963481-C5C1-42DB-1A67-3EB6D3243C9B}"/>
              </a:ext>
            </a:extLst>
          </p:cNvPr>
          <p:cNvPicPr>
            <a:picLocks noChangeAspect="1"/>
          </p:cNvPicPr>
          <p:nvPr/>
        </p:nvPicPr>
        <p:blipFill rotWithShape="1">
          <a:blip r:embed="rId9"/>
          <a:srcRect l="1985" t="2625" r="1985" b="7349"/>
          <a:stretch/>
        </p:blipFill>
        <p:spPr>
          <a:xfrm>
            <a:off x="1512276" y="799255"/>
            <a:ext cx="9060547" cy="4021149"/>
          </a:xfrm>
          <a:prstGeom prst="rect">
            <a:avLst/>
          </a:prstGeom>
        </p:spPr>
      </p:pic>
    </p:spTree>
    <p:extLst>
      <p:ext uri="{BB962C8B-B14F-4D97-AF65-F5344CB8AC3E}">
        <p14:creationId xmlns:p14="http://schemas.microsoft.com/office/powerpoint/2010/main" val="3577237892"/>
      </p:ext>
    </p:extLst>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55A4C487-611A-4A57-9C7A-D011C159A947}"/>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Shape&#10;&#10;Description automatically generated">
            <a:extLst>
              <a:ext uri="{FF2B5EF4-FFF2-40B4-BE49-F238E27FC236}">
                <a16:creationId xmlns:a16="http://schemas.microsoft.com/office/drawing/2014/main" id="{84FA538C-5CEE-45B5-986C-E1120E918D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5670" y="185227"/>
            <a:ext cx="11881945" cy="6432391"/>
          </a:xfrm>
          <a:prstGeom prst="rect">
            <a:avLst/>
          </a:prstGeom>
        </p:spPr>
      </p:pic>
      <p:sp>
        <p:nvSpPr>
          <p:cNvPr id="18" name="TextBox 17">
            <a:extLst>
              <a:ext uri="{FF2B5EF4-FFF2-40B4-BE49-F238E27FC236}">
                <a16:creationId xmlns:a16="http://schemas.microsoft.com/office/drawing/2014/main" id="{6230719D-4F44-BA79-4DC4-4459B3E27C90}"/>
              </a:ext>
            </a:extLst>
          </p:cNvPr>
          <p:cNvSpPr txBox="1"/>
          <p:nvPr/>
        </p:nvSpPr>
        <p:spPr>
          <a:xfrm>
            <a:off x="2276508" y="2228800"/>
            <a:ext cx="7623664" cy="1938992"/>
          </a:xfrm>
          <a:prstGeom prst="rect">
            <a:avLst/>
          </a:prstGeom>
          <a:noFill/>
        </p:spPr>
        <p:txBody>
          <a:bodyPr wrap="square" lIns="91440" tIns="45720" rIns="91440" bIns="45720" anchor="t">
            <a:spAutoFit/>
          </a:bodyPr>
          <a:lstStyle/>
          <a:p>
            <a:pPr algn="ctr"/>
            <a:r>
              <a:rPr lang="en-US" sz="6000" b="1">
                <a:solidFill>
                  <a:srgbClr val="26468F"/>
                </a:solidFill>
                <a:latin typeface="Segoe UI"/>
                <a:cs typeface="Segoe UI"/>
              </a:rPr>
              <a:t>Contingency Table</a:t>
            </a:r>
            <a:endParaRPr lang="en-US" sz="6000" b="1">
              <a:ea typeface="+mn-lt"/>
              <a:cs typeface="+mn-lt"/>
            </a:endParaRPr>
          </a:p>
          <a:p>
            <a:pPr algn="ctr"/>
            <a:endParaRPr lang="en-US" sz="6000" b="1">
              <a:solidFill>
                <a:srgbClr val="26468F"/>
              </a:solidFill>
              <a:latin typeface="Segoe UI"/>
              <a:cs typeface="Segoe UI"/>
            </a:endParaRPr>
          </a:p>
        </p:txBody>
      </p:sp>
      <p:sp>
        <p:nvSpPr>
          <p:cNvPr id="23" name="TextBox 22">
            <a:extLst>
              <a:ext uri="{FF2B5EF4-FFF2-40B4-BE49-F238E27FC236}">
                <a16:creationId xmlns:a16="http://schemas.microsoft.com/office/drawing/2014/main" id="{BF3F1F52-32FC-CD52-0253-CC38D6D13CB2}"/>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solidFill>
                <a:srgbClr val="26468F"/>
              </a:solidFill>
              <a:latin typeface="Segoe UI"/>
              <a:cs typeface="Segoe UI"/>
            </a:endParaRPr>
          </a:p>
        </p:txBody>
      </p:sp>
    </p:spTree>
    <p:extLst>
      <p:ext uri="{BB962C8B-B14F-4D97-AF65-F5344CB8AC3E}">
        <p14:creationId xmlns:p14="http://schemas.microsoft.com/office/powerpoint/2010/main" val="584508516"/>
      </p:ext>
    </p:extLst>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55A4C487-611A-4A57-9C7A-D011C159A947}"/>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Shape&#10;&#10;Description automatically generated">
            <a:extLst>
              <a:ext uri="{FF2B5EF4-FFF2-40B4-BE49-F238E27FC236}">
                <a16:creationId xmlns:a16="http://schemas.microsoft.com/office/drawing/2014/main" id="{84FA538C-5CEE-45B5-986C-E1120E918D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5670" y="185227"/>
            <a:ext cx="11881945" cy="6432391"/>
          </a:xfrm>
          <a:prstGeom prst="rect">
            <a:avLst/>
          </a:prstGeom>
        </p:spPr>
      </p:pic>
      <p:sp>
        <p:nvSpPr>
          <p:cNvPr id="18" name="TextBox 17">
            <a:extLst>
              <a:ext uri="{FF2B5EF4-FFF2-40B4-BE49-F238E27FC236}">
                <a16:creationId xmlns:a16="http://schemas.microsoft.com/office/drawing/2014/main" id="{6230719D-4F44-BA79-4DC4-4459B3E27C90}"/>
              </a:ext>
            </a:extLst>
          </p:cNvPr>
          <p:cNvSpPr txBox="1"/>
          <p:nvPr/>
        </p:nvSpPr>
        <p:spPr>
          <a:xfrm>
            <a:off x="839516" y="476751"/>
            <a:ext cx="10421632" cy="1354217"/>
          </a:xfrm>
          <a:prstGeom prst="rect">
            <a:avLst/>
          </a:prstGeom>
          <a:noFill/>
        </p:spPr>
        <p:txBody>
          <a:bodyPr wrap="square" lIns="91440" tIns="45720" rIns="91440" bIns="45720" anchor="t">
            <a:spAutoFit/>
          </a:bodyPr>
          <a:lstStyle/>
          <a:p>
            <a:r>
              <a:rPr lang="en-US" sz="4100">
                <a:solidFill>
                  <a:srgbClr val="26468F"/>
                </a:solidFill>
                <a:latin typeface="Segoe UI"/>
                <a:cs typeface="Segoe UI"/>
              </a:rPr>
              <a:t>What is Contingency Table?</a:t>
            </a:r>
            <a:endParaRPr lang="en-US" sz="4100">
              <a:ea typeface="+mn-lt"/>
              <a:cs typeface="+mn-lt"/>
            </a:endParaRPr>
          </a:p>
          <a:p>
            <a:endParaRPr lang="en-US" sz="4100">
              <a:solidFill>
                <a:srgbClr val="26468F"/>
              </a:solidFill>
              <a:latin typeface="Segoe UI"/>
              <a:cs typeface="Segoe UI"/>
            </a:endParaRPr>
          </a:p>
        </p:txBody>
      </p:sp>
      <p:sp>
        <p:nvSpPr>
          <p:cNvPr id="24" name="TextBox 23">
            <a:extLst>
              <a:ext uri="{FF2B5EF4-FFF2-40B4-BE49-F238E27FC236}">
                <a16:creationId xmlns:a16="http://schemas.microsoft.com/office/drawing/2014/main" id="{A134DFB3-973A-F662-77C1-4138811D48FB}"/>
              </a:ext>
            </a:extLst>
          </p:cNvPr>
          <p:cNvSpPr txBox="1"/>
          <p:nvPr/>
        </p:nvSpPr>
        <p:spPr>
          <a:xfrm>
            <a:off x="839516" y="1297366"/>
            <a:ext cx="7168479" cy="721351"/>
          </a:xfrm>
          <a:prstGeom prst="rect">
            <a:avLst/>
          </a:prstGeom>
          <a:noFill/>
        </p:spPr>
        <p:txBody>
          <a:bodyPr wrap="square" lIns="91440" tIns="45720" rIns="91440" bIns="45720" anchor="t">
            <a:spAutoFit/>
          </a:bodyPr>
          <a:lstStyle/>
          <a:p>
            <a:endParaRPr lang="en-US" sz="4100">
              <a:solidFill>
                <a:srgbClr val="26468F"/>
              </a:solidFill>
              <a:latin typeface="Segoe UI"/>
              <a:cs typeface="Segoe UI"/>
            </a:endParaRPr>
          </a:p>
        </p:txBody>
      </p:sp>
      <p:sp>
        <p:nvSpPr>
          <p:cNvPr id="27" name="Google Shape;318;p20">
            <a:extLst>
              <a:ext uri="{FF2B5EF4-FFF2-40B4-BE49-F238E27FC236}">
                <a16:creationId xmlns:a16="http://schemas.microsoft.com/office/drawing/2014/main" id="{6FAD01A7-0376-531D-3935-78E3F0045144}"/>
              </a:ext>
            </a:extLst>
          </p:cNvPr>
          <p:cNvSpPr txBox="1">
            <a:spLocks noGrp="1"/>
          </p:cNvSpPr>
          <p:nvPr/>
        </p:nvSpPr>
        <p:spPr>
          <a:xfrm>
            <a:off x="1038720" y="1624937"/>
            <a:ext cx="1751962" cy="3447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chemeClr val="dk2"/>
              </a:buClr>
              <a:buSzPts val="1400"/>
              <a:buFont typeface="PT Serif"/>
              <a:buChar char="⊸"/>
              <a:defRPr sz="1400" b="0" i="0" u="none" strike="noStrike" cap="none">
                <a:solidFill>
                  <a:schemeClr val="dk1"/>
                </a:solidFill>
                <a:latin typeface="PT Serif"/>
                <a:ea typeface="PT Serif"/>
                <a:cs typeface="PT Serif"/>
                <a:sym typeface="PT Serif"/>
              </a:defRPr>
            </a:lvl1pPr>
            <a:lvl2pPr marL="914400" marR="0" lvl="1"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2pPr>
            <a:lvl3pPr marL="1371600" marR="0" lvl="2"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3pPr>
            <a:lvl4pPr marL="1828800" marR="0" lvl="3"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4pPr>
            <a:lvl5pPr marL="2286000" marR="0" lvl="4"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5pPr>
            <a:lvl6pPr marL="2743200" marR="0" lvl="5"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6pPr>
            <a:lvl7pPr marL="3200400" marR="0" lvl="6"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7pPr>
            <a:lvl8pPr marL="3657600" marR="0" lvl="7"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8pPr>
            <a:lvl9pPr marL="4114800" marR="0" lvl="8"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9pPr>
          </a:lstStyle>
          <a:p>
            <a:pPr marL="139700" indent="0">
              <a:buNone/>
            </a:pPr>
            <a:r>
              <a:rPr lang="en-US" sz="1600"/>
              <a:t>Contingency Table consists of a collection of cells containing counts.</a:t>
            </a:r>
            <a:endParaRPr lang="en-US"/>
          </a:p>
          <a:p>
            <a:pPr marL="139700" indent="0">
              <a:buNone/>
            </a:pPr>
            <a:endParaRPr lang="en-US" sz="1600"/>
          </a:p>
        </p:txBody>
      </p:sp>
      <p:sp>
        <p:nvSpPr>
          <p:cNvPr id="28" name="Google Shape;319;p20">
            <a:extLst>
              <a:ext uri="{FF2B5EF4-FFF2-40B4-BE49-F238E27FC236}">
                <a16:creationId xmlns:a16="http://schemas.microsoft.com/office/drawing/2014/main" id="{4D51FAD2-C01F-F7AA-F87F-AA8ED6EBFFFF}"/>
              </a:ext>
            </a:extLst>
          </p:cNvPr>
          <p:cNvSpPr txBox="1">
            <a:spLocks noGrp="1"/>
          </p:cNvSpPr>
          <p:nvPr/>
        </p:nvSpPr>
        <p:spPr>
          <a:xfrm>
            <a:off x="3251637" y="1654246"/>
            <a:ext cx="1771500" cy="3447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chemeClr val="dk2"/>
              </a:buClr>
              <a:buSzPts val="1400"/>
              <a:buFont typeface="PT Serif"/>
              <a:buChar char="⊸"/>
              <a:defRPr sz="1400" b="0" i="0" u="none" strike="noStrike" cap="none">
                <a:solidFill>
                  <a:schemeClr val="dk1"/>
                </a:solidFill>
                <a:latin typeface="PT Serif"/>
                <a:ea typeface="PT Serif"/>
                <a:cs typeface="PT Serif"/>
                <a:sym typeface="PT Serif"/>
              </a:defRPr>
            </a:lvl1pPr>
            <a:lvl2pPr marL="914400" marR="0" lvl="1"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2pPr>
            <a:lvl3pPr marL="1371600" marR="0" lvl="2"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3pPr>
            <a:lvl4pPr marL="1828800" marR="0" lvl="3"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4pPr>
            <a:lvl5pPr marL="2286000" marR="0" lvl="4"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5pPr>
            <a:lvl6pPr marL="2743200" marR="0" lvl="5"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6pPr>
            <a:lvl7pPr marL="3200400" marR="0" lvl="6"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7pPr>
            <a:lvl8pPr marL="3657600" marR="0" lvl="7"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8pPr>
            <a:lvl9pPr marL="4114800" marR="0" lvl="8"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9pPr>
          </a:lstStyle>
          <a:p>
            <a:pPr marL="0" lvl="0" indent="0" algn="l">
              <a:spcBef>
                <a:spcPts val="600"/>
              </a:spcBef>
              <a:spcAft>
                <a:spcPts val="0"/>
              </a:spcAft>
              <a:buNone/>
            </a:pPr>
            <a:endParaRPr lang="en-US" sz="1600"/>
          </a:p>
        </p:txBody>
      </p:sp>
      <p:sp>
        <p:nvSpPr>
          <p:cNvPr id="55" name="Rectangle 54">
            <a:extLst>
              <a:ext uri="{FF2B5EF4-FFF2-40B4-BE49-F238E27FC236}">
                <a16:creationId xmlns:a16="http://schemas.microsoft.com/office/drawing/2014/main" id="{83B9F62A-1B04-8FFE-EED5-A2A5BA71EAFD}"/>
              </a:ext>
            </a:extLst>
          </p:cNvPr>
          <p:cNvSpPr/>
          <p:nvPr/>
        </p:nvSpPr>
        <p:spPr>
          <a:xfrm>
            <a:off x="1040422" y="1658327"/>
            <a:ext cx="97692" cy="1582615"/>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Rectangle 55">
            <a:extLst>
              <a:ext uri="{FF2B5EF4-FFF2-40B4-BE49-F238E27FC236}">
                <a16:creationId xmlns:a16="http://schemas.microsoft.com/office/drawing/2014/main" id="{62EA3819-99C2-2365-D8FD-B45C0F1F59BA}"/>
              </a:ext>
            </a:extLst>
          </p:cNvPr>
          <p:cNvSpPr/>
          <p:nvPr/>
        </p:nvSpPr>
        <p:spPr>
          <a:xfrm>
            <a:off x="3140806" y="1658327"/>
            <a:ext cx="107461" cy="1621692"/>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Rectangle 56">
            <a:extLst>
              <a:ext uri="{FF2B5EF4-FFF2-40B4-BE49-F238E27FC236}">
                <a16:creationId xmlns:a16="http://schemas.microsoft.com/office/drawing/2014/main" id="{BE17E7F9-9CE9-3EE2-EEC8-6E03DF20F811}"/>
              </a:ext>
            </a:extLst>
          </p:cNvPr>
          <p:cNvSpPr/>
          <p:nvPr/>
        </p:nvSpPr>
        <p:spPr>
          <a:xfrm>
            <a:off x="991575" y="4169018"/>
            <a:ext cx="107461" cy="1416538"/>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Google Shape;318;p20">
            <a:extLst>
              <a:ext uri="{FF2B5EF4-FFF2-40B4-BE49-F238E27FC236}">
                <a16:creationId xmlns:a16="http://schemas.microsoft.com/office/drawing/2014/main" id="{2F9A348B-AD74-E180-A7D4-89140E64FF51}"/>
              </a:ext>
            </a:extLst>
          </p:cNvPr>
          <p:cNvSpPr txBox="1">
            <a:spLocks noGrp="1"/>
          </p:cNvSpPr>
          <p:nvPr/>
        </p:nvSpPr>
        <p:spPr>
          <a:xfrm>
            <a:off x="3256335" y="1654244"/>
            <a:ext cx="1849655" cy="34277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chemeClr val="dk2"/>
              </a:buClr>
              <a:buSzPts val="1400"/>
              <a:buFont typeface="PT Serif"/>
              <a:buChar char="⊸"/>
              <a:defRPr sz="1400" b="0" i="0" u="none" strike="noStrike" cap="none">
                <a:solidFill>
                  <a:schemeClr val="dk1"/>
                </a:solidFill>
                <a:latin typeface="PT Serif"/>
                <a:ea typeface="PT Serif"/>
                <a:cs typeface="PT Serif"/>
                <a:sym typeface="PT Serif"/>
              </a:defRPr>
            </a:lvl1pPr>
            <a:lvl2pPr marL="914400" marR="0" lvl="1"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2pPr>
            <a:lvl3pPr marL="1371600" marR="0" lvl="2"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3pPr>
            <a:lvl4pPr marL="1828800" marR="0" lvl="3"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4pPr>
            <a:lvl5pPr marL="2286000" marR="0" lvl="4"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5pPr>
            <a:lvl6pPr marL="2743200" marR="0" lvl="5"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6pPr>
            <a:lvl7pPr marL="3200400" marR="0" lvl="6"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7pPr>
            <a:lvl8pPr marL="3657600" marR="0" lvl="7"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8pPr>
            <a:lvl9pPr marL="4114800" marR="0" lvl="8"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9pPr>
          </a:lstStyle>
          <a:p>
            <a:pPr marL="139700" indent="0">
              <a:buNone/>
            </a:pPr>
            <a:r>
              <a:rPr lang="en-US" sz="1600"/>
              <a:t>Purpose of Contingency Table is to summarize large sets of data</a:t>
            </a:r>
            <a:endParaRPr lang="en-US"/>
          </a:p>
          <a:p>
            <a:pPr marL="139700" indent="0">
              <a:buNone/>
            </a:pPr>
            <a:endParaRPr lang="en-US" sz="1600"/>
          </a:p>
        </p:txBody>
      </p:sp>
      <p:sp>
        <p:nvSpPr>
          <p:cNvPr id="43" name="Google Shape;318;p20">
            <a:extLst>
              <a:ext uri="{FF2B5EF4-FFF2-40B4-BE49-F238E27FC236}">
                <a16:creationId xmlns:a16="http://schemas.microsoft.com/office/drawing/2014/main" id="{D08C5A78-CCE6-4E41-44B4-ACEDD2744B8C}"/>
              </a:ext>
            </a:extLst>
          </p:cNvPr>
          <p:cNvSpPr txBox="1">
            <a:spLocks noGrp="1"/>
          </p:cNvSpPr>
          <p:nvPr/>
        </p:nvSpPr>
        <p:spPr>
          <a:xfrm>
            <a:off x="1087565" y="4164935"/>
            <a:ext cx="3373654" cy="11613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chemeClr val="dk2"/>
              </a:buClr>
              <a:buSzPts val="1400"/>
              <a:buFont typeface="PT Serif"/>
              <a:buChar char="⊸"/>
              <a:defRPr sz="1400" b="0" i="0" u="none" strike="noStrike" cap="none">
                <a:solidFill>
                  <a:schemeClr val="dk1"/>
                </a:solidFill>
                <a:latin typeface="PT Serif"/>
                <a:ea typeface="PT Serif"/>
                <a:cs typeface="PT Serif"/>
                <a:sym typeface="PT Serif"/>
              </a:defRPr>
            </a:lvl1pPr>
            <a:lvl2pPr marL="914400" marR="0" lvl="1"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2pPr>
            <a:lvl3pPr marL="1371600" marR="0" lvl="2"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3pPr>
            <a:lvl4pPr marL="1828800" marR="0" lvl="3"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4pPr>
            <a:lvl5pPr marL="2286000" marR="0" lvl="4"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5pPr>
            <a:lvl6pPr marL="2743200" marR="0" lvl="5"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6pPr>
            <a:lvl7pPr marL="3200400" marR="0" lvl="6"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7pPr>
            <a:lvl8pPr marL="3657600" marR="0" lvl="7"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8pPr>
            <a:lvl9pPr marL="4114800" marR="0" lvl="8"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9pPr>
          </a:lstStyle>
          <a:p>
            <a:pPr marL="139700" indent="0">
              <a:buNone/>
            </a:pPr>
            <a:r>
              <a:rPr lang="en-US" sz="1600"/>
              <a:t>Used to summarize the relationship between several categorical variables</a:t>
            </a:r>
            <a:endParaRPr lang="en-US"/>
          </a:p>
          <a:p>
            <a:pPr marL="139700" indent="0">
              <a:buNone/>
            </a:pPr>
            <a:endParaRPr lang="en-US" sz="1600"/>
          </a:p>
        </p:txBody>
      </p:sp>
      <p:pic>
        <p:nvPicPr>
          <p:cNvPr id="44" name="Picture 44" descr="Table&#10;&#10;Description automatically generated">
            <a:extLst>
              <a:ext uri="{FF2B5EF4-FFF2-40B4-BE49-F238E27FC236}">
                <a16:creationId xmlns:a16="http://schemas.microsoft.com/office/drawing/2014/main" id="{AD95E4FD-BC25-A21C-B46A-24C582980C2F}"/>
              </a:ext>
            </a:extLst>
          </p:cNvPr>
          <p:cNvPicPr>
            <a:picLocks noChangeAspect="1"/>
          </p:cNvPicPr>
          <p:nvPr/>
        </p:nvPicPr>
        <p:blipFill>
          <a:blip r:embed="rId9"/>
          <a:stretch>
            <a:fillRect/>
          </a:stretch>
        </p:blipFill>
        <p:spPr>
          <a:xfrm>
            <a:off x="5164015" y="1715582"/>
            <a:ext cx="6211276" cy="2830912"/>
          </a:xfrm>
          <a:prstGeom prst="rect">
            <a:avLst/>
          </a:prstGeom>
        </p:spPr>
      </p:pic>
    </p:spTree>
    <p:extLst>
      <p:ext uri="{BB962C8B-B14F-4D97-AF65-F5344CB8AC3E}">
        <p14:creationId xmlns:p14="http://schemas.microsoft.com/office/powerpoint/2010/main" val="2415482611"/>
      </p:ext>
    </p:extLst>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55A4C487-611A-4A57-9C7A-D011C159A947}"/>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Shape&#10;&#10;Description automatically generated">
            <a:extLst>
              <a:ext uri="{FF2B5EF4-FFF2-40B4-BE49-F238E27FC236}">
                <a16:creationId xmlns:a16="http://schemas.microsoft.com/office/drawing/2014/main" id="{84FA538C-5CEE-45B5-986C-E1120E918D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5670" y="185227"/>
            <a:ext cx="11881945" cy="6432391"/>
          </a:xfrm>
          <a:prstGeom prst="rect">
            <a:avLst/>
          </a:prstGeom>
        </p:spPr>
      </p:pic>
      <p:sp>
        <p:nvSpPr>
          <p:cNvPr id="18" name="TextBox 17">
            <a:extLst>
              <a:ext uri="{FF2B5EF4-FFF2-40B4-BE49-F238E27FC236}">
                <a16:creationId xmlns:a16="http://schemas.microsoft.com/office/drawing/2014/main" id="{6230719D-4F44-BA79-4DC4-4459B3E27C90}"/>
              </a:ext>
            </a:extLst>
          </p:cNvPr>
          <p:cNvSpPr txBox="1"/>
          <p:nvPr/>
        </p:nvSpPr>
        <p:spPr>
          <a:xfrm>
            <a:off x="2276508" y="2228800"/>
            <a:ext cx="7623664" cy="1015663"/>
          </a:xfrm>
          <a:prstGeom prst="rect">
            <a:avLst/>
          </a:prstGeom>
          <a:noFill/>
        </p:spPr>
        <p:txBody>
          <a:bodyPr wrap="square" lIns="91440" tIns="45720" rIns="91440" bIns="45720" anchor="t">
            <a:spAutoFit/>
          </a:bodyPr>
          <a:lstStyle/>
          <a:p>
            <a:pPr algn="ctr"/>
            <a:r>
              <a:rPr lang="en-US" sz="6000" b="1">
                <a:solidFill>
                  <a:srgbClr val="26468F"/>
                </a:solidFill>
                <a:latin typeface="Segoe UI"/>
                <a:cs typeface="Segoe UI"/>
              </a:rPr>
              <a:t>Data Visualizations</a:t>
            </a:r>
            <a:endParaRPr lang="en-US"/>
          </a:p>
        </p:txBody>
      </p:sp>
      <p:sp>
        <p:nvSpPr>
          <p:cNvPr id="23" name="TextBox 22">
            <a:extLst>
              <a:ext uri="{FF2B5EF4-FFF2-40B4-BE49-F238E27FC236}">
                <a16:creationId xmlns:a16="http://schemas.microsoft.com/office/drawing/2014/main" id="{BF3F1F52-32FC-CD52-0253-CC38D6D13CB2}"/>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solidFill>
                <a:srgbClr val="26468F"/>
              </a:solidFill>
              <a:latin typeface="Segoe UI"/>
              <a:cs typeface="Segoe UI"/>
            </a:endParaRPr>
          </a:p>
        </p:txBody>
      </p:sp>
    </p:spTree>
    <p:extLst>
      <p:ext uri="{BB962C8B-B14F-4D97-AF65-F5344CB8AC3E}">
        <p14:creationId xmlns:p14="http://schemas.microsoft.com/office/powerpoint/2010/main" val="2362302673"/>
      </p:ext>
    </p:extLst>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55A4C487-611A-4A57-9C7A-D011C159A947}"/>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Shape&#10;&#10;Description automatically generated">
            <a:extLst>
              <a:ext uri="{FF2B5EF4-FFF2-40B4-BE49-F238E27FC236}">
                <a16:creationId xmlns:a16="http://schemas.microsoft.com/office/drawing/2014/main" id="{84FA538C-5CEE-45B5-986C-E1120E918D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5670" y="185227"/>
            <a:ext cx="11881945" cy="6432391"/>
          </a:xfrm>
          <a:prstGeom prst="rect">
            <a:avLst/>
          </a:prstGeom>
        </p:spPr>
      </p:pic>
      <p:sp>
        <p:nvSpPr>
          <p:cNvPr id="24" name="TextBox 23">
            <a:extLst>
              <a:ext uri="{FF2B5EF4-FFF2-40B4-BE49-F238E27FC236}">
                <a16:creationId xmlns:a16="http://schemas.microsoft.com/office/drawing/2014/main" id="{A134DFB3-973A-F662-77C1-4138811D48FB}"/>
              </a:ext>
            </a:extLst>
          </p:cNvPr>
          <p:cNvSpPr txBox="1"/>
          <p:nvPr/>
        </p:nvSpPr>
        <p:spPr>
          <a:xfrm>
            <a:off x="839516" y="1297366"/>
            <a:ext cx="7168479" cy="721351"/>
          </a:xfrm>
          <a:prstGeom prst="rect">
            <a:avLst/>
          </a:prstGeom>
          <a:noFill/>
        </p:spPr>
        <p:txBody>
          <a:bodyPr wrap="square" lIns="91440" tIns="45720" rIns="91440" bIns="45720" anchor="t">
            <a:spAutoFit/>
          </a:bodyPr>
          <a:lstStyle/>
          <a:p>
            <a:endParaRPr lang="en-US" sz="4100">
              <a:solidFill>
                <a:srgbClr val="26468F"/>
              </a:solidFill>
              <a:latin typeface="Segoe UI"/>
              <a:cs typeface="Segoe UI"/>
            </a:endParaRPr>
          </a:p>
        </p:txBody>
      </p:sp>
      <p:sp>
        <p:nvSpPr>
          <p:cNvPr id="30" name="Google Shape;311;p19">
            <a:extLst>
              <a:ext uri="{FF2B5EF4-FFF2-40B4-BE49-F238E27FC236}">
                <a16:creationId xmlns:a16="http://schemas.microsoft.com/office/drawing/2014/main" id="{507C5155-E343-6161-5FDC-068952429387}"/>
              </a:ext>
            </a:extLst>
          </p:cNvPr>
          <p:cNvSpPr txBox="1">
            <a:spLocks noGrp="1"/>
          </p:cNvSpPr>
          <p:nvPr/>
        </p:nvSpPr>
        <p:spPr>
          <a:xfrm>
            <a:off x="4286832" y="1614053"/>
            <a:ext cx="2628524" cy="10197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dk2"/>
              </a:buClr>
              <a:buSzPts val="1800"/>
              <a:buFont typeface="PT Serif"/>
              <a:buChar char="⊸"/>
              <a:defRPr sz="1800" b="0" i="0" u="none" strike="noStrike" cap="none">
                <a:solidFill>
                  <a:schemeClr val="dk1"/>
                </a:solidFill>
                <a:latin typeface="PT Serif"/>
                <a:ea typeface="PT Serif"/>
                <a:cs typeface="PT Serif"/>
                <a:sym typeface="PT Serif"/>
              </a:defRPr>
            </a:lvl1pPr>
            <a:lvl2pPr marL="914400" marR="0" lvl="1"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2pPr>
            <a:lvl3pPr marL="1371600" marR="0" lvl="2"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3pPr>
            <a:lvl4pPr marL="1828800" marR="0" lvl="3"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4pPr>
            <a:lvl5pPr marL="2286000" marR="0" lvl="4"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5pPr>
            <a:lvl6pPr marL="2743200" marR="0" lvl="5"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6pPr>
            <a:lvl7pPr marL="3200400" marR="0" lvl="6"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7pPr>
            <a:lvl8pPr marL="3657600" marR="0" lvl="7"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8pPr>
            <a:lvl9pPr marL="4114800" marR="0" lvl="8"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9pPr>
          </a:lstStyle>
          <a:p>
            <a:pPr marL="0" lvl="0" indent="0" algn="l" rtl="0">
              <a:spcBef>
                <a:spcPts val="600"/>
              </a:spcBef>
              <a:spcAft>
                <a:spcPts val="0"/>
              </a:spcAft>
              <a:buNone/>
            </a:pPr>
            <a:endParaRPr lang="en-US" b="1"/>
          </a:p>
        </p:txBody>
      </p:sp>
      <p:pic>
        <p:nvPicPr>
          <p:cNvPr id="50" name="Picture 50" descr="A picture containing text&#10;&#10;Description automatically generated">
            <a:extLst>
              <a:ext uri="{FF2B5EF4-FFF2-40B4-BE49-F238E27FC236}">
                <a16:creationId xmlns:a16="http://schemas.microsoft.com/office/drawing/2014/main" id="{F7AE73AE-9165-AB6B-836A-CC427708B62A}"/>
              </a:ext>
            </a:extLst>
          </p:cNvPr>
          <p:cNvPicPr>
            <a:picLocks noChangeAspect="1"/>
          </p:cNvPicPr>
          <p:nvPr/>
        </p:nvPicPr>
        <p:blipFill rotWithShape="1">
          <a:blip r:embed="rId9"/>
          <a:srcRect t="16705" r="109" b="204"/>
          <a:stretch/>
        </p:blipFill>
        <p:spPr>
          <a:xfrm>
            <a:off x="1119553" y="1370893"/>
            <a:ext cx="8975978" cy="3967107"/>
          </a:xfrm>
          <a:prstGeom prst="rect">
            <a:avLst/>
          </a:prstGeom>
        </p:spPr>
      </p:pic>
      <p:sp>
        <p:nvSpPr>
          <p:cNvPr id="52" name="TextBox 51">
            <a:extLst>
              <a:ext uri="{FF2B5EF4-FFF2-40B4-BE49-F238E27FC236}">
                <a16:creationId xmlns:a16="http://schemas.microsoft.com/office/drawing/2014/main" id="{4A8407CD-EDC7-1F75-93E6-D02A444A5721}"/>
              </a:ext>
            </a:extLst>
          </p:cNvPr>
          <p:cNvSpPr txBox="1"/>
          <p:nvPr/>
        </p:nvSpPr>
        <p:spPr>
          <a:xfrm>
            <a:off x="839516" y="476751"/>
            <a:ext cx="10421632" cy="723275"/>
          </a:xfrm>
          <a:prstGeom prst="rect">
            <a:avLst/>
          </a:prstGeom>
          <a:noFill/>
        </p:spPr>
        <p:txBody>
          <a:bodyPr wrap="square" lIns="91440" tIns="45720" rIns="91440" bIns="45720" anchor="t">
            <a:spAutoFit/>
          </a:bodyPr>
          <a:lstStyle/>
          <a:p>
            <a:r>
              <a:rPr lang="en-US" sz="4100">
                <a:solidFill>
                  <a:srgbClr val="26468F"/>
                </a:solidFill>
                <a:latin typeface="Segoe UI"/>
                <a:cs typeface="Segoe UI"/>
              </a:rPr>
              <a:t>Data Science Workflow</a:t>
            </a:r>
            <a:endParaRPr lang="en-US"/>
          </a:p>
        </p:txBody>
      </p:sp>
    </p:spTree>
    <p:extLst>
      <p:ext uri="{BB962C8B-B14F-4D97-AF65-F5344CB8AC3E}">
        <p14:creationId xmlns:p14="http://schemas.microsoft.com/office/powerpoint/2010/main" val="2166814219"/>
      </p:ext>
    </p:extLst>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55A4C487-611A-4A57-9C7A-D011C159A947}"/>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Shape&#10;&#10;Description automatically generated">
            <a:extLst>
              <a:ext uri="{FF2B5EF4-FFF2-40B4-BE49-F238E27FC236}">
                <a16:creationId xmlns:a16="http://schemas.microsoft.com/office/drawing/2014/main" id="{84FA538C-5CEE-45B5-986C-E1120E918D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5670" y="185227"/>
            <a:ext cx="11881945" cy="6432391"/>
          </a:xfrm>
          <a:prstGeom prst="rect">
            <a:avLst/>
          </a:prstGeom>
        </p:spPr>
      </p:pic>
      <p:sp>
        <p:nvSpPr>
          <p:cNvPr id="18" name="TextBox 17">
            <a:extLst>
              <a:ext uri="{FF2B5EF4-FFF2-40B4-BE49-F238E27FC236}">
                <a16:creationId xmlns:a16="http://schemas.microsoft.com/office/drawing/2014/main" id="{6230719D-4F44-BA79-4DC4-4459B3E27C90}"/>
              </a:ext>
            </a:extLst>
          </p:cNvPr>
          <p:cNvSpPr txBox="1"/>
          <p:nvPr/>
        </p:nvSpPr>
        <p:spPr>
          <a:xfrm>
            <a:off x="839516" y="476751"/>
            <a:ext cx="7168479" cy="721351"/>
          </a:xfrm>
          <a:prstGeom prst="rect">
            <a:avLst/>
          </a:prstGeom>
          <a:noFill/>
        </p:spPr>
        <p:txBody>
          <a:bodyPr wrap="square" lIns="91440" tIns="45720" rIns="91440" bIns="45720" anchor="t">
            <a:spAutoFit/>
          </a:bodyPr>
          <a:lstStyle/>
          <a:p>
            <a:r>
              <a:rPr lang="en-US" sz="4100">
                <a:solidFill>
                  <a:srgbClr val="26468F"/>
                </a:solidFill>
                <a:latin typeface="Segoe UI"/>
                <a:cs typeface="Segoe UI"/>
              </a:rPr>
              <a:t>Topics</a:t>
            </a:r>
            <a:endParaRPr lang="en-US"/>
          </a:p>
        </p:txBody>
      </p:sp>
      <p:sp>
        <p:nvSpPr>
          <p:cNvPr id="50" name="Google Shape;293;p17">
            <a:extLst>
              <a:ext uri="{FF2B5EF4-FFF2-40B4-BE49-F238E27FC236}">
                <a16:creationId xmlns:a16="http://schemas.microsoft.com/office/drawing/2014/main" id="{39EFF0A0-CAC0-DC69-C738-1A6521129E55}"/>
              </a:ext>
            </a:extLst>
          </p:cNvPr>
          <p:cNvSpPr txBox="1">
            <a:spLocks noGrp="1"/>
          </p:cNvSpPr>
          <p:nvPr/>
        </p:nvSpPr>
        <p:spPr>
          <a:xfrm>
            <a:off x="913164" y="1718728"/>
            <a:ext cx="8812923" cy="3031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dk2"/>
              </a:buClr>
              <a:buSzPts val="2400"/>
              <a:buFont typeface="PT Serif"/>
              <a:buChar char="⊸"/>
              <a:defRPr sz="2400" b="0" i="0" u="none" strike="noStrike" cap="none">
                <a:solidFill>
                  <a:schemeClr val="dk1"/>
                </a:solidFill>
                <a:latin typeface="PT Serif"/>
                <a:ea typeface="PT Serif"/>
                <a:cs typeface="PT Serif"/>
                <a:sym typeface="PT Serif"/>
              </a:defRPr>
            </a:lvl1pPr>
            <a:lvl2pPr marL="914400" marR="0" lvl="1"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2pPr>
            <a:lvl3pPr marL="1371600" marR="0" lvl="2"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3pPr>
            <a:lvl4pPr marL="1828800" marR="0" lvl="3"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4pPr>
            <a:lvl5pPr marL="2286000" marR="0" lvl="4"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5pPr>
            <a:lvl6pPr marL="2743200" marR="0" lvl="5"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6pPr>
            <a:lvl7pPr marL="3200400" marR="0" lvl="6"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7pPr>
            <a:lvl8pPr marL="3657600" marR="0" lvl="7"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8pPr>
            <a:lvl9pPr marL="4114800" marR="0" lvl="8"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9pPr>
          </a:lstStyle>
          <a:p>
            <a:pPr>
              <a:buFont typeface="Arial"/>
              <a:buChar char="•"/>
            </a:pPr>
            <a:r>
              <a:rPr lang="en-US">
                <a:latin typeface="Calibri Light"/>
              </a:rPr>
              <a:t>Correlation Analysis</a:t>
            </a:r>
            <a:endParaRPr lang="en-US"/>
          </a:p>
          <a:p>
            <a:pPr>
              <a:buFont typeface="Arial"/>
              <a:buChar char="•"/>
            </a:pPr>
            <a:r>
              <a:rPr lang="en-US">
                <a:latin typeface="Calibri Light"/>
              </a:rPr>
              <a:t>Contingency Table</a:t>
            </a:r>
          </a:p>
          <a:p>
            <a:pPr>
              <a:buFont typeface="Arial"/>
              <a:buChar char="•"/>
            </a:pPr>
            <a:r>
              <a:rPr lang="en-US">
                <a:latin typeface="Calibri Light"/>
              </a:rPr>
              <a:t>Data Visualizations (Bar, Scatter, Line)</a:t>
            </a:r>
          </a:p>
          <a:p>
            <a:pPr>
              <a:buFont typeface="Arial"/>
              <a:buChar char="•"/>
            </a:pPr>
            <a:r>
              <a:rPr lang="en-US">
                <a:latin typeface="Calibri Light"/>
              </a:rPr>
              <a:t>Introduction to Kaggle and Anaconda</a:t>
            </a:r>
          </a:p>
          <a:p>
            <a:pPr marL="342900" indent="-342900">
              <a:buFont typeface="Arial"/>
              <a:buChar char="•"/>
            </a:pPr>
            <a:endParaRPr lang="en-GB">
              <a:latin typeface="Calibri Light"/>
            </a:endParaRPr>
          </a:p>
        </p:txBody>
      </p:sp>
    </p:spTree>
    <p:extLst>
      <p:ext uri="{BB962C8B-B14F-4D97-AF65-F5344CB8AC3E}">
        <p14:creationId xmlns:p14="http://schemas.microsoft.com/office/powerpoint/2010/main" val="3648853106"/>
      </p:ext>
    </p:extLst>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55A4C487-611A-4A57-9C7A-D011C159A947}"/>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Shape&#10;&#10;Description automatically generated">
            <a:extLst>
              <a:ext uri="{FF2B5EF4-FFF2-40B4-BE49-F238E27FC236}">
                <a16:creationId xmlns:a16="http://schemas.microsoft.com/office/drawing/2014/main" id="{84FA538C-5CEE-45B5-986C-E1120E918D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5670" y="185227"/>
            <a:ext cx="11881945" cy="6432391"/>
          </a:xfrm>
          <a:prstGeom prst="rect">
            <a:avLst/>
          </a:prstGeom>
        </p:spPr>
      </p:pic>
      <p:sp>
        <p:nvSpPr>
          <p:cNvPr id="24" name="TextBox 23">
            <a:extLst>
              <a:ext uri="{FF2B5EF4-FFF2-40B4-BE49-F238E27FC236}">
                <a16:creationId xmlns:a16="http://schemas.microsoft.com/office/drawing/2014/main" id="{A134DFB3-973A-F662-77C1-4138811D48FB}"/>
              </a:ext>
            </a:extLst>
          </p:cNvPr>
          <p:cNvSpPr txBox="1"/>
          <p:nvPr/>
        </p:nvSpPr>
        <p:spPr>
          <a:xfrm>
            <a:off x="839516" y="1297366"/>
            <a:ext cx="7168479" cy="721351"/>
          </a:xfrm>
          <a:prstGeom prst="rect">
            <a:avLst/>
          </a:prstGeom>
          <a:noFill/>
        </p:spPr>
        <p:txBody>
          <a:bodyPr wrap="square" lIns="91440" tIns="45720" rIns="91440" bIns="45720" anchor="t">
            <a:spAutoFit/>
          </a:bodyPr>
          <a:lstStyle/>
          <a:p>
            <a:endParaRPr lang="en-US" sz="4100">
              <a:solidFill>
                <a:srgbClr val="26468F"/>
              </a:solidFill>
              <a:latin typeface="Segoe UI"/>
              <a:cs typeface="Segoe UI"/>
            </a:endParaRPr>
          </a:p>
        </p:txBody>
      </p:sp>
      <p:sp>
        <p:nvSpPr>
          <p:cNvPr id="30" name="Google Shape;311;p19">
            <a:extLst>
              <a:ext uri="{FF2B5EF4-FFF2-40B4-BE49-F238E27FC236}">
                <a16:creationId xmlns:a16="http://schemas.microsoft.com/office/drawing/2014/main" id="{507C5155-E343-6161-5FDC-068952429387}"/>
              </a:ext>
            </a:extLst>
          </p:cNvPr>
          <p:cNvSpPr txBox="1">
            <a:spLocks noGrp="1"/>
          </p:cNvSpPr>
          <p:nvPr/>
        </p:nvSpPr>
        <p:spPr>
          <a:xfrm>
            <a:off x="4286832" y="1614053"/>
            <a:ext cx="2628524" cy="10197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dk2"/>
              </a:buClr>
              <a:buSzPts val="1800"/>
              <a:buFont typeface="PT Serif"/>
              <a:buChar char="⊸"/>
              <a:defRPr sz="1800" b="0" i="0" u="none" strike="noStrike" cap="none">
                <a:solidFill>
                  <a:schemeClr val="dk1"/>
                </a:solidFill>
                <a:latin typeface="PT Serif"/>
                <a:ea typeface="PT Serif"/>
                <a:cs typeface="PT Serif"/>
                <a:sym typeface="PT Serif"/>
              </a:defRPr>
            </a:lvl1pPr>
            <a:lvl2pPr marL="914400" marR="0" lvl="1"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2pPr>
            <a:lvl3pPr marL="1371600" marR="0" lvl="2"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3pPr>
            <a:lvl4pPr marL="1828800" marR="0" lvl="3"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4pPr>
            <a:lvl5pPr marL="2286000" marR="0" lvl="4"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5pPr>
            <a:lvl6pPr marL="2743200" marR="0" lvl="5"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6pPr>
            <a:lvl7pPr marL="3200400" marR="0" lvl="6"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7pPr>
            <a:lvl8pPr marL="3657600" marR="0" lvl="7"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8pPr>
            <a:lvl9pPr marL="4114800" marR="0" lvl="8"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9pPr>
          </a:lstStyle>
          <a:p>
            <a:pPr marL="0" lvl="0" indent="0" algn="l" rtl="0">
              <a:spcBef>
                <a:spcPts val="600"/>
              </a:spcBef>
              <a:spcAft>
                <a:spcPts val="0"/>
              </a:spcAft>
              <a:buNone/>
            </a:pPr>
            <a:endParaRPr lang="en-US" b="1"/>
          </a:p>
        </p:txBody>
      </p:sp>
      <p:sp>
        <p:nvSpPr>
          <p:cNvPr id="51" name="TextBox 50">
            <a:extLst>
              <a:ext uri="{FF2B5EF4-FFF2-40B4-BE49-F238E27FC236}">
                <a16:creationId xmlns:a16="http://schemas.microsoft.com/office/drawing/2014/main" id="{64D620F6-111E-8372-6A30-A6A9189FEB03}"/>
              </a:ext>
            </a:extLst>
          </p:cNvPr>
          <p:cNvSpPr txBox="1"/>
          <p:nvPr/>
        </p:nvSpPr>
        <p:spPr>
          <a:xfrm>
            <a:off x="839516" y="476751"/>
            <a:ext cx="10421632" cy="723275"/>
          </a:xfrm>
          <a:prstGeom prst="rect">
            <a:avLst/>
          </a:prstGeom>
          <a:noFill/>
        </p:spPr>
        <p:txBody>
          <a:bodyPr wrap="square" lIns="91440" tIns="45720" rIns="91440" bIns="45720" anchor="t">
            <a:spAutoFit/>
          </a:bodyPr>
          <a:lstStyle/>
          <a:p>
            <a:r>
              <a:rPr lang="en-US" sz="4100">
                <a:solidFill>
                  <a:srgbClr val="26468F"/>
                </a:solidFill>
                <a:latin typeface="Segoe UI"/>
                <a:cs typeface="Segoe UI"/>
              </a:rPr>
              <a:t>Line Graph</a:t>
            </a:r>
            <a:endParaRPr lang="en-US"/>
          </a:p>
        </p:txBody>
      </p:sp>
      <p:sp>
        <p:nvSpPr>
          <p:cNvPr id="53" name="Google Shape;293;p17">
            <a:extLst>
              <a:ext uri="{FF2B5EF4-FFF2-40B4-BE49-F238E27FC236}">
                <a16:creationId xmlns:a16="http://schemas.microsoft.com/office/drawing/2014/main" id="{125BE79F-79C4-6CFA-DAFC-15BF0AF4D70E}"/>
              </a:ext>
            </a:extLst>
          </p:cNvPr>
          <p:cNvSpPr txBox="1">
            <a:spLocks noGrp="1"/>
          </p:cNvSpPr>
          <p:nvPr/>
        </p:nvSpPr>
        <p:spPr>
          <a:xfrm>
            <a:off x="737318" y="1364244"/>
            <a:ext cx="10512769" cy="177096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dk2"/>
              </a:buClr>
              <a:buSzPts val="2400"/>
              <a:buFont typeface="PT Serif"/>
              <a:buChar char="⊸"/>
              <a:defRPr sz="2400" b="0" i="0" u="none" strike="noStrike" cap="none">
                <a:solidFill>
                  <a:schemeClr val="dk1"/>
                </a:solidFill>
                <a:latin typeface="PT Serif"/>
                <a:ea typeface="PT Serif"/>
                <a:cs typeface="PT Serif"/>
                <a:sym typeface="PT Serif"/>
              </a:defRPr>
            </a:lvl1pPr>
            <a:lvl2pPr marL="914400" marR="0" lvl="1"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2pPr>
            <a:lvl3pPr marL="1371600" marR="0" lvl="2"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3pPr>
            <a:lvl4pPr marL="1828800" marR="0" lvl="3"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4pPr>
            <a:lvl5pPr marL="2286000" marR="0" lvl="4"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5pPr>
            <a:lvl6pPr marL="2743200" marR="0" lvl="5"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6pPr>
            <a:lvl7pPr marL="3200400" marR="0" lvl="6"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7pPr>
            <a:lvl8pPr marL="3657600" marR="0" lvl="7"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8pPr>
            <a:lvl9pPr marL="4114800" marR="0" lvl="8"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9pPr>
          </a:lstStyle>
          <a:p>
            <a:pPr>
              <a:buFont typeface="Arial"/>
              <a:buChar char="•"/>
            </a:pPr>
            <a:r>
              <a:rPr lang="en-US" sz="2000">
                <a:latin typeface="Calibri Light"/>
              </a:rPr>
              <a:t>A line graph, also known as a line chart or a line plot, is commonly drawn to show information that changes over time.</a:t>
            </a:r>
          </a:p>
        </p:txBody>
      </p:sp>
      <p:pic>
        <p:nvPicPr>
          <p:cNvPr id="78" name="Picture 78" descr="Chart, line chart&#10;&#10;Description automatically generated">
            <a:extLst>
              <a:ext uri="{FF2B5EF4-FFF2-40B4-BE49-F238E27FC236}">
                <a16:creationId xmlns:a16="http://schemas.microsoft.com/office/drawing/2014/main" id="{725FDDBA-8B91-7680-20CD-2048C2AC81FF}"/>
              </a:ext>
            </a:extLst>
          </p:cNvPr>
          <p:cNvPicPr>
            <a:picLocks noChangeAspect="1"/>
          </p:cNvPicPr>
          <p:nvPr/>
        </p:nvPicPr>
        <p:blipFill>
          <a:blip r:embed="rId9"/>
          <a:stretch>
            <a:fillRect/>
          </a:stretch>
        </p:blipFill>
        <p:spPr>
          <a:xfrm>
            <a:off x="518886" y="2424345"/>
            <a:ext cx="4757057" cy="2882400"/>
          </a:xfrm>
          <a:prstGeom prst="rect">
            <a:avLst/>
          </a:prstGeom>
        </p:spPr>
      </p:pic>
      <p:pic>
        <p:nvPicPr>
          <p:cNvPr id="152" name="Picture 152" descr="Chart, line chart&#10;&#10;Description automatically generated">
            <a:extLst>
              <a:ext uri="{FF2B5EF4-FFF2-40B4-BE49-F238E27FC236}">
                <a16:creationId xmlns:a16="http://schemas.microsoft.com/office/drawing/2014/main" id="{09750563-98DD-0A91-4220-CB4938525D67}"/>
              </a:ext>
            </a:extLst>
          </p:cNvPr>
          <p:cNvPicPr>
            <a:picLocks noChangeAspect="1"/>
          </p:cNvPicPr>
          <p:nvPr/>
        </p:nvPicPr>
        <p:blipFill>
          <a:blip r:embed="rId10"/>
          <a:stretch>
            <a:fillRect/>
          </a:stretch>
        </p:blipFill>
        <p:spPr>
          <a:xfrm>
            <a:off x="5638800" y="2423773"/>
            <a:ext cx="5867400" cy="2630939"/>
          </a:xfrm>
          <a:prstGeom prst="rect">
            <a:avLst/>
          </a:prstGeom>
        </p:spPr>
      </p:pic>
      <p:sp>
        <p:nvSpPr>
          <p:cNvPr id="153" name="TextBox 152">
            <a:extLst>
              <a:ext uri="{FF2B5EF4-FFF2-40B4-BE49-F238E27FC236}">
                <a16:creationId xmlns:a16="http://schemas.microsoft.com/office/drawing/2014/main" id="{9975C253-05E7-202E-F0C5-A5A94994C85E}"/>
              </a:ext>
            </a:extLst>
          </p:cNvPr>
          <p:cNvSpPr txBox="1"/>
          <p:nvPr/>
        </p:nvSpPr>
        <p:spPr>
          <a:xfrm>
            <a:off x="2269671" y="5293179"/>
            <a:ext cx="17145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400" b="1">
                <a:cs typeface="Calibri"/>
              </a:rPr>
              <a:t>a) Line Graph</a:t>
            </a:r>
          </a:p>
        </p:txBody>
      </p:sp>
      <p:sp>
        <p:nvSpPr>
          <p:cNvPr id="154" name="TextBox 153">
            <a:extLst>
              <a:ext uri="{FF2B5EF4-FFF2-40B4-BE49-F238E27FC236}">
                <a16:creationId xmlns:a16="http://schemas.microsoft.com/office/drawing/2014/main" id="{AABF48D8-63AC-2727-52F2-6A880DF466E3}"/>
              </a:ext>
            </a:extLst>
          </p:cNvPr>
          <p:cNvSpPr txBox="1"/>
          <p:nvPr/>
        </p:nvSpPr>
        <p:spPr>
          <a:xfrm>
            <a:off x="7875813" y="5227865"/>
            <a:ext cx="17145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400" b="1">
                <a:cs typeface="Calibri"/>
              </a:rPr>
              <a:t>b) Multi-Line Graph</a:t>
            </a:r>
          </a:p>
        </p:txBody>
      </p:sp>
    </p:spTree>
    <p:extLst>
      <p:ext uri="{BB962C8B-B14F-4D97-AF65-F5344CB8AC3E}">
        <p14:creationId xmlns:p14="http://schemas.microsoft.com/office/powerpoint/2010/main" val="948682349"/>
      </p:ext>
    </p:extLst>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55A4C487-611A-4A57-9C7A-D011C159A947}"/>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Shape&#10;&#10;Description automatically generated">
            <a:extLst>
              <a:ext uri="{FF2B5EF4-FFF2-40B4-BE49-F238E27FC236}">
                <a16:creationId xmlns:a16="http://schemas.microsoft.com/office/drawing/2014/main" id="{84FA538C-5CEE-45B5-986C-E1120E918D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5670" y="185227"/>
            <a:ext cx="11881945" cy="6432391"/>
          </a:xfrm>
          <a:prstGeom prst="rect">
            <a:avLst/>
          </a:prstGeom>
        </p:spPr>
      </p:pic>
      <p:sp>
        <p:nvSpPr>
          <p:cNvPr id="24" name="TextBox 23">
            <a:extLst>
              <a:ext uri="{FF2B5EF4-FFF2-40B4-BE49-F238E27FC236}">
                <a16:creationId xmlns:a16="http://schemas.microsoft.com/office/drawing/2014/main" id="{A134DFB3-973A-F662-77C1-4138811D48FB}"/>
              </a:ext>
            </a:extLst>
          </p:cNvPr>
          <p:cNvSpPr txBox="1"/>
          <p:nvPr/>
        </p:nvSpPr>
        <p:spPr>
          <a:xfrm>
            <a:off x="839516" y="1297366"/>
            <a:ext cx="7168479" cy="721351"/>
          </a:xfrm>
          <a:prstGeom prst="rect">
            <a:avLst/>
          </a:prstGeom>
          <a:noFill/>
        </p:spPr>
        <p:txBody>
          <a:bodyPr wrap="square" lIns="91440" tIns="45720" rIns="91440" bIns="45720" anchor="t">
            <a:spAutoFit/>
          </a:bodyPr>
          <a:lstStyle/>
          <a:p>
            <a:endParaRPr lang="en-US" sz="4100">
              <a:solidFill>
                <a:srgbClr val="26468F"/>
              </a:solidFill>
              <a:latin typeface="Segoe UI"/>
              <a:cs typeface="Segoe UI"/>
            </a:endParaRPr>
          </a:p>
        </p:txBody>
      </p:sp>
      <p:sp>
        <p:nvSpPr>
          <p:cNvPr id="30" name="Google Shape;311;p19">
            <a:extLst>
              <a:ext uri="{FF2B5EF4-FFF2-40B4-BE49-F238E27FC236}">
                <a16:creationId xmlns:a16="http://schemas.microsoft.com/office/drawing/2014/main" id="{507C5155-E343-6161-5FDC-068952429387}"/>
              </a:ext>
            </a:extLst>
          </p:cNvPr>
          <p:cNvSpPr txBox="1">
            <a:spLocks noGrp="1"/>
          </p:cNvSpPr>
          <p:nvPr/>
        </p:nvSpPr>
        <p:spPr>
          <a:xfrm>
            <a:off x="4286832" y="1614053"/>
            <a:ext cx="2628524" cy="10197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dk2"/>
              </a:buClr>
              <a:buSzPts val="1800"/>
              <a:buFont typeface="PT Serif"/>
              <a:buChar char="⊸"/>
              <a:defRPr sz="1800" b="0" i="0" u="none" strike="noStrike" cap="none">
                <a:solidFill>
                  <a:schemeClr val="dk1"/>
                </a:solidFill>
                <a:latin typeface="PT Serif"/>
                <a:ea typeface="PT Serif"/>
                <a:cs typeface="PT Serif"/>
                <a:sym typeface="PT Serif"/>
              </a:defRPr>
            </a:lvl1pPr>
            <a:lvl2pPr marL="914400" marR="0" lvl="1"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2pPr>
            <a:lvl3pPr marL="1371600" marR="0" lvl="2"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3pPr>
            <a:lvl4pPr marL="1828800" marR="0" lvl="3"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4pPr>
            <a:lvl5pPr marL="2286000" marR="0" lvl="4"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5pPr>
            <a:lvl6pPr marL="2743200" marR="0" lvl="5"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6pPr>
            <a:lvl7pPr marL="3200400" marR="0" lvl="6"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7pPr>
            <a:lvl8pPr marL="3657600" marR="0" lvl="7"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8pPr>
            <a:lvl9pPr marL="4114800" marR="0" lvl="8"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9pPr>
          </a:lstStyle>
          <a:p>
            <a:pPr marL="0" lvl="0" indent="0" algn="l" rtl="0">
              <a:spcBef>
                <a:spcPts val="600"/>
              </a:spcBef>
              <a:spcAft>
                <a:spcPts val="0"/>
              </a:spcAft>
              <a:buNone/>
            </a:pPr>
            <a:endParaRPr lang="en-US" b="1"/>
          </a:p>
        </p:txBody>
      </p:sp>
      <p:sp>
        <p:nvSpPr>
          <p:cNvPr id="51" name="TextBox 50">
            <a:extLst>
              <a:ext uri="{FF2B5EF4-FFF2-40B4-BE49-F238E27FC236}">
                <a16:creationId xmlns:a16="http://schemas.microsoft.com/office/drawing/2014/main" id="{64D620F6-111E-8372-6A30-A6A9189FEB03}"/>
              </a:ext>
            </a:extLst>
          </p:cNvPr>
          <p:cNvSpPr txBox="1"/>
          <p:nvPr/>
        </p:nvSpPr>
        <p:spPr>
          <a:xfrm>
            <a:off x="839516" y="476751"/>
            <a:ext cx="10421632" cy="723275"/>
          </a:xfrm>
          <a:prstGeom prst="rect">
            <a:avLst/>
          </a:prstGeom>
          <a:noFill/>
        </p:spPr>
        <p:txBody>
          <a:bodyPr wrap="square" lIns="91440" tIns="45720" rIns="91440" bIns="45720" anchor="t">
            <a:spAutoFit/>
          </a:bodyPr>
          <a:lstStyle/>
          <a:p>
            <a:r>
              <a:rPr lang="en-US" sz="4100">
                <a:solidFill>
                  <a:srgbClr val="26468F"/>
                </a:solidFill>
                <a:latin typeface="Segoe UI"/>
                <a:cs typeface="Segoe UI"/>
              </a:rPr>
              <a:t>Bar Graph</a:t>
            </a:r>
            <a:endParaRPr lang="en-US"/>
          </a:p>
        </p:txBody>
      </p:sp>
      <p:sp>
        <p:nvSpPr>
          <p:cNvPr id="53" name="Google Shape;293;p17">
            <a:extLst>
              <a:ext uri="{FF2B5EF4-FFF2-40B4-BE49-F238E27FC236}">
                <a16:creationId xmlns:a16="http://schemas.microsoft.com/office/drawing/2014/main" id="{125BE79F-79C4-6CFA-DAFC-15BF0AF4D70E}"/>
              </a:ext>
            </a:extLst>
          </p:cNvPr>
          <p:cNvSpPr txBox="1">
            <a:spLocks noGrp="1"/>
          </p:cNvSpPr>
          <p:nvPr/>
        </p:nvSpPr>
        <p:spPr>
          <a:xfrm>
            <a:off x="737318" y="1364244"/>
            <a:ext cx="10512769" cy="177096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dk2"/>
              </a:buClr>
              <a:buSzPts val="2400"/>
              <a:buFont typeface="PT Serif"/>
              <a:buChar char="⊸"/>
              <a:defRPr sz="2400" b="0" i="0" u="none" strike="noStrike" cap="none">
                <a:solidFill>
                  <a:schemeClr val="dk1"/>
                </a:solidFill>
                <a:latin typeface="PT Serif"/>
                <a:ea typeface="PT Serif"/>
                <a:cs typeface="PT Serif"/>
                <a:sym typeface="PT Serif"/>
              </a:defRPr>
            </a:lvl1pPr>
            <a:lvl2pPr marL="914400" marR="0" lvl="1"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2pPr>
            <a:lvl3pPr marL="1371600" marR="0" lvl="2"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3pPr>
            <a:lvl4pPr marL="1828800" marR="0" lvl="3"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4pPr>
            <a:lvl5pPr marL="2286000" marR="0" lvl="4"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5pPr>
            <a:lvl6pPr marL="2743200" marR="0" lvl="5"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6pPr>
            <a:lvl7pPr marL="3200400" marR="0" lvl="6"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7pPr>
            <a:lvl8pPr marL="3657600" marR="0" lvl="7"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8pPr>
            <a:lvl9pPr marL="4114800" marR="0" lvl="8"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9pPr>
          </a:lstStyle>
          <a:p>
            <a:pPr>
              <a:buFont typeface="Arial"/>
              <a:buChar char="•"/>
            </a:pPr>
            <a:r>
              <a:rPr lang="en-US" sz="2000">
                <a:latin typeface="Calibri Light"/>
              </a:rPr>
              <a:t>A bar graph is a graph that shows complete data with rectangular bars and the heights of bars are proportional to the values that they represent.</a:t>
            </a:r>
            <a:endParaRPr lang="en-US">
              <a:latin typeface="Calibri Light"/>
            </a:endParaRPr>
          </a:p>
        </p:txBody>
      </p:sp>
      <p:sp>
        <p:nvSpPr>
          <p:cNvPr id="154" name="TextBox 153">
            <a:extLst>
              <a:ext uri="{FF2B5EF4-FFF2-40B4-BE49-F238E27FC236}">
                <a16:creationId xmlns:a16="http://schemas.microsoft.com/office/drawing/2014/main" id="{AABF48D8-63AC-2727-52F2-6A880DF466E3}"/>
              </a:ext>
            </a:extLst>
          </p:cNvPr>
          <p:cNvSpPr txBox="1"/>
          <p:nvPr/>
        </p:nvSpPr>
        <p:spPr>
          <a:xfrm>
            <a:off x="7875813" y="5325836"/>
            <a:ext cx="193221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400" b="1">
                <a:cs typeface="Calibri"/>
              </a:rPr>
              <a:t>b) Grouped Bar Graph</a:t>
            </a:r>
          </a:p>
        </p:txBody>
      </p:sp>
      <p:grpSp>
        <p:nvGrpSpPr>
          <p:cNvPr id="23" name="Group 22">
            <a:extLst>
              <a:ext uri="{FF2B5EF4-FFF2-40B4-BE49-F238E27FC236}">
                <a16:creationId xmlns:a16="http://schemas.microsoft.com/office/drawing/2014/main" id="{394D6F8C-235B-02D7-C300-9AEAC724590B}"/>
              </a:ext>
            </a:extLst>
          </p:cNvPr>
          <p:cNvGrpSpPr/>
          <p:nvPr/>
        </p:nvGrpSpPr>
        <p:grpSpPr>
          <a:xfrm>
            <a:off x="838200" y="2309692"/>
            <a:ext cx="4299857" cy="3454550"/>
            <a:chOff x="838200" y="2146406"/>
            <a:chExt cx="4299857" cy="3454550"/>
          </a:xfrm>
        </p:grpSpPr>
        <p:sp>
          <p:nvSpPr>
            <p:cNvPr id="153" name="TextBox 152">
              <a:extLst>
                <a:ext uri="{FF2B5EF4-FFF2-40B4-BE49-F238E27FC236}">
                  <a16:creationId xmlns:a16="http://schemas.microsoft.com/office/drawing/2014/main" id="{9975C253-05E7-202E-F0C5-A5A94994C85E}"/>
                </a:ext>
              </a:extLst>
            </p:cNvPr>
            <p:cNvSpPr txBox="1"/>
            <p:nvPr/>
          </p:nvSpPr>
          <p:spPr>
            <a:xfrm>
              <a:off x="2269671" y="5293179"/>
              <a:ext cx="17145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400" b="1">
                  <a:cs typeface="Calibri"/>
                </a:rPr>
                <a:t>a) Bar Graph</a:t>
              </a:r>
            </a:p>
          </p:txBody>
        </p:sp>
        <p:pic>
          <p:nvPicPr>
            <p:cNvPr id="22" name="Picture 22" descr="Chart, bar chart&#10;&#10;Description automatically generated">
              <a:extLst>
                <a:ext uri="{FF2B5EF4-FFF2-40B4-BE49-F238E27FC236}">
                  <a16:creationId xmlns:a16="http://schemas.microsoft.com/office/drawing/2014/main" id="{7AE44D0F-6C9E-55B1-DCF4-469D50ED7167}"/>
                </a:ext>
              </a:extLst>
            </p:cNvPr>
            <p:cNvPicPr>
              <a:picLocks noChangeAspect="1"/>
            </p:cNvPicPr>
            <p:nvPr/>
          </p:nvPicPr>
          <p:blipFill>
            <a:blip r:embed="rId9"/>
            <a:stretch>
              <a:fillRect/>
            </a:stretch>
          </p:blipFill>
          <p:spPr>
            <a:xfrm>
              <a:off x="838200" y="2146406"/>
              <a:ext cx="4299857" cy="3142129"/>
            </a:xfrm>
            <a:prstGeom prst="rect">
              <a:avLst/>
            </a:prstGeom>
          </p:spPr>
        </p:pic>
      </p:grpSp>
      <p:pic>
        <p:nvPicPr>
          <p:cNvPr id="40" name="Picture 40" descr="Chart, bar chart&#10;&#10;Description automatically generated">
            <a:extLst>
              <a:ext uri="{FF2B5EF4-FFF2-40B4-BE49-F238E27FC236}">
                <a16:creationId xmlns:a16="http://schemas.microsoft.com/office/drawing/2014/main" id="{205D74B8-A1B6-A579-D56C-8CEE9A665AE8}"/>
              </a:ext>
            </a:extLst>
          </p:cNvPr>
          <p:cNvPicPr>
            <a:picLocks noChangeAspect="1"/>
          </p:cNvPicPr>
          <p:nvPr/>
        </p:nvPicPr>
        <p:blipFill>
          <a:blip r:embed="rId10"/>
          <a:stretch>
            <a:fillRect/>
          </a:stretch>
        </p:blipFill>
        <p:spPr>
          <a:xfrm>
            <a:off x="6096000" y="2338986"/>
            <a:ext cx="4887685" cy="2887598"/>
          </a:xfrm>
          <a:prstGeom prst="rect">
            <a:avLst/>
          </a:prstGeom>
        </p:spPr>
      </p:pic>
    </p:spTree>
    <p:extLst>
      <p:ext uri="{BB962C8B-B14F-4D97-AF65-F5344CB8AC3E}">
        <p14:creationId xmlns:p14="http://schemas.microsoft.com/office/powerpoint/2010/main" val="1969733664"/>
      </p:ext>
    </p:extLst>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55A4C487-611A-4A57-9C7A-D011C159A947}"/>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Shape&#10;&#10;Description automatically generated">
            <a:extLst>
              <a:ext uri="{FF2B5EF4-FFF2-40B4-BE49-F238E27FC236}">
                <a16:creationId xmlns:a16="http://schemas.microsoft.com/office/drawing/2014/main" id="{84FA538C-5CEE-45B5-986C-E1120E918D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5670" y="185227"/>
            <a:ext cx="11881945" cy="6432391"/>
          </a:xfrm>
          <a:prstGeom prst="rect">
            <a:avLst/>
          </a:prstGeom>
        </p:spPr>
      </p:pic>
      <p:sp>
        <p:nvSpPr>
          <p:cNvPr id="24" name="TextBox 23">
            <a:extLst>
              <a:ext uri="{FF2B5EF4-FFF2-40B4-BE49-F238E27FC236}">
                <a16:creationId xmlns:a16="http://schemas.microsoft.com/office/drawing/2014/main" id="{A134DFB3-973A-F662-77C1-4138811D48FB}"/>
              </a:ext>
            </a:extLst>
          </p:cNvPr>
          <p:cNvSpPr txBox="1"/>
          <p:nvPr/>
        </p:nvSpPr>
        <p:spPr>
          <a:xfrm>
            <a:off x="839516" y="1297366"/>
            <a:ext cx="7168479" cy="721351"/>
          </a:xfrm>
          <a:prstGeom prst="rect">
            <a:avLst/>
          </a:prstGeom>
          <a:noFill/>
        </p:spPr>
        <p:txBody>
          <a:bodyPr wrap="square" lIns="91440" tIns="45720" rIns="91440" bIns="45720" anchor="t">
            <a:spAutoFit/>
          </a:bodyPr>
          <a:lstStyle/>
          <a:p>
            <a:endParaRPr lang="en-US" sz="4100">
              <a:solidFill>
                <a:srgbClr val="26468F"/>
              </a:solidFill>
              <a:latin typeface="Segoe UI"/>
              <a:cs typeface="Segoe UI"/>
            </a:endParaRPr>
          </a:p>
        </p:txBody>
      </p:sp>
      <p:sp>
        <p:nvSpPr>
          <p:cNvPr id="30" name="Google Shape;311;p19">
            <a:extLst>
              <a:ext uri="{FF2B5EF4-FFF2-40B4-BE49-F238E27FC236}">
                <a16:creationId xmlns:a16="http://schemas.microsoft.com/office/drawing/2014/main" id="{507C5155-E343-6161-5FDC-068952429387}"/>
              </a:ext>
            </a:extLst>
          </p:cNvPr>
          <p:cNvSpPr txBox="1">
            <a:spLocks noGrp="1"/>
          </p:cNvSpPr>
          <p:nvPr/>
        </p:nvSpPr>
        <p:spPr>
          <a:xfrm>
            <a:off x="4286832" y="1614053"/>
            <a:ext cx="2628524" cy="10197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dk2"/>
              </a:buClr>
              <a:buSzPts val="1800"/>
              <a:buFont typeface="PT Serif"/>
              <a:buChar char="⊸"/>
              <a:defRPr sz="1800" b="0" i="0" u="none" strike="noStrike" cap="none">
                <a:solidFill>
                  <a:schemeClr val="dk1"/>
                </a:solidFill>
                <a:latin typeface="PT Serif"/>
                <a:ea typeface="PT Serif"/>
                <a:cs typeface="PT Serif"/>
                <a:sym typeface="PT Serif"/>
              </a:defRPr>
            </a:lvl1pPr>
            <a:lvl2pPr marL="914400" marR="0" lvl="1"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2pPr>
            <a:lvl3pPr marL="1371600" marR="0" lvl="2"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3pPr>
            <a:lvl4pPr marL="1828800" marR="0" lvl="3"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4pPr>
            <a:lvl5pPr marL="2286000" marR="0" lvl="4"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5pPr>
            <a:lvl6pPr marL="2743200" marR="0" lvl="5"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6pPr>
            <a:lvl7pPr marL="3200400" marR="0" lvl="6"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7pPr>
            <a:lvl8pPr marL="3657600" marR="0" lvl="7"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8pPr>
            <a:lvl9pPr marL="4114800" marR="0" lvl="8"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9pPr>
          </a:lstStyle>
          <a:p>
            <a:pPr marL="0" lvl="0" indent="0" algn="l" rtl="0">
              <a:spcBef>
                <a:spcPts val="600"/>
              </a:spcBef>
              <a:spcAft>
                <a:spcPts val="0"/>
              </a:spcAft>
              <a:buNone/>
            </a:pPr>
            <a:endParaRPr lang="en-US" b="1"/>
          </a:p>
        </p:txBody>
      </p:sp>
      <p:sp>
        <p:nvSpPr>
          <p:cNvPr id="51" name="TextBox 50">
            <a:extLst>
              <a:ext uri="{FF2B5EF4-FFF2-40B4-BE49-F238E27FC236}">
                <a16:creationId xmlns:a16="http://schemas.microsoft.com/office/drawing/2014/main" id="{64D620F6-111E-8372-6A30-A6A9189FEB03}"/>
              </a:ext>
            </a:extLst>
          </p:cNvPr>
          <p:cNvSpPr txBox="1"/>
          <p:nvPr/>
        </p:nvSpPr>
        <p:spPr>
          <a:xfrm>
            <a:off x="839516" y="476751"/>
            <a:ext cx="10421632" cy="723275"/>
          </a:xfrm>
          <a:prstGeom prst="rect">
            <a:avLst/>
          </a:prstGeom>
          <a:noFill/>
        </p:spPr>
        <p:txBody>
          <a:bodyPr wrap="square" lIns="91440" tIns="45720" rIns="91440" bIns="45720" anchor="t">
            <a:spAutoFit/>
          </a:bodyPr>
          <a:lstStyle/>
          <a:p>
            <a:r>
              <a:rPr lang="en-US" sz="4100">
                <a:solidFill>
                  <a:srgbClr val="26468F"/>
                </a:solidFill>
                <a:latin typeface="Segoe UI"/>
                <a:cs typeface="Segoe UI"/>
              </a:rPr>
              <a:t>Scatter Plot</a:t>
            </a:r>
            <a:endParaRPr lang="en-US"/>
          </a:p>
        </p:txBody>
      </p:sp>
      <p:sp>
        <p:nvSpPr>
          <p:cNvPr id="53" name="Google Shape;293;p17">
            <a:extLst>
              <a:ext uri="{FF2B5EF4-FFF2-40B4-BE49-F238E27FC236}">
                <a16:creationId xmlns:a16="http://schemas.microsoft.com/office/drawing/2014/main" id="{125BE79F-79C4-6CFA-DAFC-15BF0AF4D70E}"/>
              </a:ext>
            </a:extLst>
          </p:cNvPr>
          <p:cNvSpPr txBox="1">
            <a:spLocks noGrp="1"/>
          </p:cNvSpPr>
          <p:nvPr/>
        </p:nvSpPr>
        <p:spPr>
          <a:xfrm>
            <a:off x="737318" y="1364244"/>
            <a:ext cx="10512769" cy="177096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dk2"/>
              </a:buClr>
              <a:buSzPts val="2400"/>
              <a:buFont typeface="PT Serif"/>
              <a:buChar char="⊸"/>
              <a:defRPr sz="2400" b="0" i="0" u="none" strike="noStrike" cap="none">
                <a:solidFill>
                  <a:schemeClr val="dk1"/>
                </a:solidFill>
                <a:latin typeface="PT Serif"/>
                <a:ea typeface="PT Serif"/>
                <a:cs typeface="PT Serif"/>
                <a:sym typeface="PT Serif"/>
              </a:defRPr>
            </a:lvl1pPr>
            <a:lvl2pPr marL="914400" marR="0" lvl="1"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2pPr>
            <a:lvl3pPr marL="1371600" marR="0" lvl="2"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3pPr>
            <a:lvl4pPr marL="1828800" marR="0" lvl="3"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4pPr>
            <a:lvl5pPr marL="2286000" marR="0" lvl="4"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5pPr>
            <a:lvl6pPr marL="2743200" marR="0" lvl="5"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6pPr>
            <a:lvl7pPr marL="3200400" marR="0" lvl="6"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7pPr>
            <a:lvl8pPr marL="3657600" marR="0" lvl="7"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8pPr>
            <a:lvl9pPr marL="4114800" marR="0" lvl="8"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9pPr>
          </a:lstStyle>
          <a:p>
            <a:pPr>
              <a:buFont typeface="Arial"/>
              <a:buChar char="•"/>
            </a:pPr>
            <a:r>
              <a:rPr lang="en-US" sz="2000">
                <a:latin typeface="Calibri Light"/>
              </a:rPr>
              <a:t>A scatter plot (aka scatter chart, scatter graph) uses dots to represent values for two different numeric variables.</a:t>
            </a:r>
          </a:p>
        </p:txBody>
      </p:sp>
      <p:pic>
        <p:nvPicPr>
          <p:cNvPr id="22" name="Picture 22" descr="Chart, scatter chart&#10;&#10;Description automatically generated">
            <a:extLst>
              <a:ext uri="{FF2B5EF4-FFF2-40B4-BE49-F238E27FC236}">
                <a16:creationId xmlns:a16="http://schemas.microsoft.com/office/drawing/2014/main" id="{20788852-F440-2B15-A562-614BB4F24212}"/>
              </a:ext>
            </a:extLst>
          </p:cNvPr>
          <p:cNvPicPr>
            <a:picLocks noChangeAspect="1"/>
          </p:cNvPicPr>
          <p:nvPr/>
        </p:nvPicPr>
        <p:blipFill>
          <a:blip r:embed="rId9"/>
          <a:stretch>
            <a:fillRect/>
          </a:stretch>
        </p:blipFill>
        <p:spPr>
          <a:xfrm>
            <a:off x="1208314" y="2016579"/>
            <a:ext cx="6934199" cy="4348842"/>
          </a:xfrm>
          <a:prstGeom prst="rect">
            <a:avLst/>
          </a:prstGeom>
        </p:spPr>
      </p:pic>
    </p:spTree>
    <p:extLst>
      <p:ext uri="{BB962C8B-B14F-4D97-AF65-F5344CB8AC3E}">
        <p14:creationId xmlns:p14="http://schemas.microsoft.com/office/powerpoint/2010/main" val="527013454"/>
      </p:ext>
    </p:extLst>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55A4C487-611A-4A57-9C7A-D011C159A947}"/>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Shape&#10;&#10;Description automatically generated">
            <a:extLst>
              <a:ext uri="{FF2B5EF4-FFF2-40B4-BE49-F238E27FC236}">
                <a16:creationId xmlns:a16="http://schemas.microsoft.com/office/drawing/2014/main" id="{84FA538C-5CEE-45B5-986C-E1120E918D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5670" y="185227"/>
            <a:ext cx="11881945" cy="6432391"/>
          </a:xfrm>
          <a:prstGeom prst="rect">
            <a:avLst/>
          </a:prstGeom>
        </p:spPr>
      </p:pic>
      <p:sp>
        <p:nvSpPr>
          <p:cNvPr id="24" name="TextBox 23">
            <a:extLst>
              <a:ext uri="{FF2B5EF4-FFF2-40B4-BE49-F238E27FC236}">
                <a16:creationId xmlns:a16="http://schemas.microsoft.com/office/drawing/2014/main" id="{A134DFB3-973A-F662-77C1-4138811D48FB}"/>
              </a:ext>
            </a:extLst>
          </p:cNvPr>
          <p:cNvSpPr txBox="1"/>
          <p:nvPr/>
        </p:nvSpPr>
        <p:spPr>
          <a:xfrm>
            <a:off x="839516" y="1297366"/>
            <a:ext cx="7168479" cy="721351"/>
          </a:xfrm>
          <a:prstGeom prst="rect">
            <a:avLst/>
          </a:prstGeom>
          <a:noFill/>
        </p:spPr>
        <p:txBody>
          <a:bodyPr wrap="square" lIns="91440" tIns="45720" rIns="91440" bIns="45720" anchor="t">
            <a:spAutoFit/>
          </a:bodyPr>
          <a:lstStyle/>
          <a:p>
            <a:endParaRPr lang="en-US" sz="4100">
              <a:solidFill>
                <a:srgbClr val="26468F"/>
              </a:solidFill>
              <a:latin typeface="Segoe UI"/>
              <a:cs typeface="Segoe UI"/>
            </a:endParaRPr>
          </a:p>
        </p:txBody>
      </p:sp>
      <p:sp>
        <p:nvSpPr>
          <p:cNvPr id="30" name="Google Shape;311;p19">
            <a:extLst>
              <a:ext uri="{FF2B5EF4-FFF2-40B4-BE49-F238E27FC236}">
                <a16:creationId xmlns:a16="http://schemas.microsoft.com/office/drawing/2014/main" id="{507C5155-E343-6161-5FDC-068952429387}"/>
              </a:ext>
            </a:extLst>
          </p:cNvPr>
          <p:cNvSpPr txBox="1">
            <a:spLocks noGrp="1"/>
          </p:cNvSpPr>
          <p:nvPr/>
        </p:nvSpPr>
        <p:spPr>
          <a:xfrm>
            <a:off x="4286832" y="1614053"/>
            <a:ext cx="2628524" cy="10197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dk2"/>
              </a:buClr>
              <a:buSzPts val="1800"/>
              <a:buFont typeface="PT Serif"/>
              <a:buChar char="⊸"/>
              <a:defRPr sz="1800" b="0" i="0" u="none" strike="noStrike" cap="none">
                <a:solidFill>
                  <a:schemeClr val="dk1"/>
                </a:solidFill>
                <a:latin typeface="PT Serif"/>
                <a:ea typeface="PT Serif"/>
                <a:cs typeface="PT Serif"/>
                <a:sym typeface="PT Serif"/>
              </a:defRPr>
            </a:lvl1pPr>
            <a:lvl2pPr marL="914400" marR="0" lvl="1"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2pPr>
            <a:lvl3pPr marL="1371600" marR="0" lvl="2"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3pPr>
            <a:lvl4pPr marL="1828800" marR="0" lvl="3"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4pPr>
            <a:lvl5pPr marL="2286000" marR="0" lvl="4"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5pPr>
            <a:lvl6pPr marL="2743200" marR="0" lvl="5"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6pPr>
            <a:lvl7pPr marL="3200400" marR="0" lvl="6"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7pPr>
            <a:lvl8pPr marL="3657600" marR="0" lvl="7"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8pPr>
            <a:lvl9pPr marL="4114800" marR="0" lvl="8"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9pPr>
          </a:lstStyle>
          <a:p>
            <a:pPr marL="0" lvl="0" indent="0" algn="l" rtl="0">
              <a:spcBef>
                <a:spcPts val="600"/>
              </a:spcBef>
              <a:spcAft>
                <a:spcPts val="0"/>
              </a:spcAft>
              <a:buNone/>
            </a:pPr>
            <a:endParaRPr lang="en-US" b="1"/>
          </a:p>
        </p:txBody>
      </p:sp>
      <p:pic>
        <p:nvPicPr>
          <p:cNvPr id="50" name="Picture 50" descr="Diagram&#10;&#10;Description automatically generated">
            <a:extLst>
              <a:ext uri="{FF2B5EF4-FFF2-40B4-BE49-F238E27FC236}">
                <a16:creationId xmlns:a16="http://schemas.microsoft.com/office/drawing/2014/main" id="{03438D2F-511C-A8A3-4A72-8FF6247BA262}"/>
              </a:ext>
            </a:extLst>
          </p:cNvPr>
          <p:cNvPicPr>
            <a:picLocks noChangeAspect="1"/>
          </p:cNvPicPr>
          <p:nvPr/>
        </p:nvPicPr>
        <p:blipFill>
          <a:blip r:embed="rId9"/>
          <a:stretch>
            <a:fillRect/>
          </a:stretch>
        </p:blipFill>
        <p:spPr>
          <a:xfrm>
            <a:off x="235715" y="183964"/>
            <a:ext cx="11525737" cy="6361041"/>
          </a:xfrm>
          <a:prstGeom prst="rect">
            <a:avLst/>
          </a:prstGeom>
        </p:spPr>
      </p:pic>
    </p:spTree>
    <p:extLst>
      <p:ext uri="{BB962C8B-B14F-4D97-AF65-F5344CB8AC3E}">
        <p14:creationId xmlns:p14="http://schemas.microsoft.com/office/powerpoint/2010/main" val="489571498"/>
      </p:ext>
    </p:extLst>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55A4C487-611A-4A57-9C7A-D011C159A947}"/>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Shape&#10;&#10;Description automatically generated">
            <a:extLst>
              <a:ext uri="{FF2B5EF4-FFF2-40B4-BE49-F238E27FC236}">
                <a16:creationId xmlns:a16="http://schemas.microsoft.com/office/drawing/2014/main" id="{84FA538C-5CEE-45B5-986C-E1120E918D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5670" y="185227"/>
            <a:ext cx="11881945" cy="6432391"/>
          </a:xfrm>
          <a:prstGeom prst="rect">
            <a:avLst/>
          </a:prstGeom>
        </p:spPr>
      </p:pic>
      <p:sp>
        <p:nvSpPr>
          <p:cNvPr id="18" name="TextBox 17">
            <a:extLst>
              <a:ext uri="{FF2B5EF4-FFF2-40B4-BE49-F238E27FC236}">
                <a16:creationId xmlns:a16="http://schemas.microsoft.com/office/drawing/2014/main" id="{6230719D-4F44-BA79-4DC4-4459B3E27C90}"/>
              </a:ext>
            </a:extLst>
          </p:cNvPr>
          <p:cNvSpPr txBox="1"/>
          <p:nvPr/>
        </p:nvSpPr>
        <p:spPr>
          <a:xfrm>
            <a:off x="5280965" y="2315886"/>
            <a:ext cx="1211978" cy="1015663"/>
          </a:xfrm>
          <a:prstGeom prst="rect">
            <a:avLst/>
          </a:prstGeom>
          <a:noFill/>
        </p:spPr>
        <p:txBody>
          <a:bodyPr wrap="square" lIns="91440" tIns="45720" rIns="91440" bIns="45720" anchor="t">
            <a:spAutoFit/>
          </a:bodyPr>
          <a:lstStyle/>
          <a:p>
            <a:pPr algn="ctr"/>
            <a:r>
              <a:rPr lang="en-US" sz="6000" b="1">
                <a:solidFill>
                  <a:srgbClr val="26468F"/>
                </a:solidFill>
                <a:latin typeface="Segoe UI"/>
                <a:cs typeface="Segoe UI"/>
              </a:rPr>
              <a:t> &amp; </a:t>
            </a:r>
            <a:endParaRPr lang="en-US"/>
          </a:p>
        </p:txBody>
      </p:sp>
      <p:pic>
        <p:nvPicPr>
          <p:cNvPr id="38" name="Picture 38" descr="Logo&#10;&#10;Description automatically generated">
            <a:extLst>
              <a:ext uri="{FF2B5EF4-FFF2-40B4-BE49-F238E27FC236}">
                <a16:creationId xmlns:a16="http://schemas.microsoft.com/office/drawing/2014/main" id="{EDD1917F-EDE7-7ECC-6E48-FC8C5FDBCE23}"/>
              </a:ext>
            </a:extLst>
          </p:cNvPr>
          <p:cNvPicPr>
            <a:picLocks noChangeAspect="1"/>
          </p:cNvPicPr>
          <p:nvPr/>
        </p:nvPicPr>
        <p:blipFill>
          <a:blip r:embed="rId9"/>
          <a:stretch>
            <a:fillRect/>
          </a:stretch>
        </p:blipFill>
        <p:spPr>
          <a:xfrm>
            <a:off x="1948543" y="2289649"/>
            <a:ext cx="2743200" cy="1059499"/>
          </a:xfrm>
          <a:prstGeom prst="rect">
            <a:avLst/>
          </a:prstGeom>
        </p:spPr>
      </p:pic>
      <p:pic>
        <p:nvPicPr>
          <p:cNvPr id="51" name="Picture 51">
            <a:extLst>
              <a:ext uri="{FF2B5EF4-FFF2-40B4-BE49-F238E27FC236}">
                <a16:creationId xmlns:a16="http://schemas.microsoft.com/office/drawing/2014/main" id="{DC19EA86-CF19-1C06-66A2-EEE84A8DE17B}"/>
              </a:ext>
            </a:extLst>
          </p:cNvPr>
          <p:cNvPicPr>
            <a:picLocks noChangeAspect="1"/>
          </p:cNvPicPr>
          <p:nvPr/>
        </p:nvPicPr>
        <p:blipFill>
          <a:blip r:embed="rId10"/>
          <a:stretch>
            <a:fillRect/>
          </a:stretch>
        </p:blipFill>
        <p:spPr>
          <a:xfrm>
            <a:off x="7239000" y="1960963"/>
            <a:ext cx="2743200" cy="1368532"/>
          </a:xfrm>
          <a:prstGeom prst="rect">
            <a:avLst/>
          </a:prstGeom>
        </p:spPr>
      </p:pic>
    </p:spTree>
    <p:extLst>
      <p:ext uri="{BB962C8B-B14F-4D97-AF65-F5344CB8AC3E}">
        <p14:creationId xmlns:p14="http://schemas.microsoft.com/office/powerpoint/2010/main" val="1781107040"/>
      </p:ext>
    </p:extLst>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1387B"/>
        </a:solidFill>
        <a:effectLst/>
      </p:bgPr>
    </p:bg>
    <p:spTree>
      <p:nvGrpSpPr>
        <p:cNvPr id="1" name=""/>
        <p:cNvGrpSpPr/>
        <p:nvPr/>
      </p:nvGrpSpPr>
      <p:grpSpPr>
        <a:xfrm>
          <a:off x="0" y="0"/>
          <a:ext cx="0" cy="0"/>
          <a:chOff x="0" y="0"/>
          <a:chExt cx="0" cy="0"/>
        </a:xfrm>
      </p:grpSpPr>
      <p:pic>
        <p:nvPicPr>
          <p:cNvPr id="9" name="Content Placeholder 4">
            <a:extLst>
              <a:ext uri="{FF2B5EF4-FFF2-40B4-BE49-F238E27FC236}">
                <a16:creationId xmlns:a16="http://schemas.microsoft.com/office/drawing/2014/main" id="{EBD4ED9C-7F79-4CD5-8D2F-881A4165F7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flipH="1">
            <a:off x="381000" y="0"/>
            <a:ext cx="11429999" cy="6858000"/>
          </a:xfrm>
        </p:spPr>
      </p:pic>
      <p:grpSp>
        <p:nvGrpSpPr>
          <p:cNvPr id="10" name="Group 9">
            <a:extLst>
              <a:ext uri="{FF2B5EF4-FFF2-40B4-BE49-F238E27FC236}">
                <a16:creationId xmlns:a16="http://schemas.microsoft.com/office/drawing/2014/main" id="{DA79CAF6-6583-4F07-AF51-252C1F450524}"/>
              </a:ext>
            </a:extLst>
          </p:cNvPr>
          <p:cNvGrpSpPr/>
          <p:nvPr/>
        </p:nvGrpSpPr>
        <p:grpSpPr>
          <a:xfrm>
            <a:off x="4725944" y="6209525"/>
            <a:ext cx="2740112" cy="293649"/>
            <a:chOff x="648929" y="6725750"/>
            <a:chExt cx="2922786" cy="313226"/>
          </a:xfrm>
        </p:grpSpPr>
        <p:pic>
          <p:nvPicPr>
            <p:cNvPr id="11" name="Graphic 10">
              <a:extLst>
                <a:ext uri="{FF2B5EF4-FFF2-40B4-BE49-F238E27FC236}">
                  <a16:creationId xmlns:a16="http://schemas.microsoft.com/office/drawing/2014/main" id="{4B1864A1-38D0-4A55-9338-B4E3E0A2C367}"/>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r="67896" b="349"/>
            <a:stretch/>
          </p:blipFill>
          <p:spPr>
            <a:xfrm>
              <a:off x="648929" y="6725750"/>
              <a:ext cx="1027471" cy="313226"/>
            </a:xfrm>
            <a:prstGeom prst="rect">
              <a:avLst/>
            </a:prstGeom>
          </p:spPr>
        </p:pic>
        <p:sp>
          <p:nvSpPr>
            <p:cNvPr id="12" name="Rectangle 11">
              <a:extLst>
                <a:ext uri="{FF2B5EF4-FFF2-40B4-BE49-F238E27FC236}">
                  <a16:creationId xmlns:a16="http://schemas.microsoft.com/office/drawing/2014/main" id="{A6104334-7AA8-4676-972F-40B3BBFB66A3}"/>
                </a:ext>
              </a:extLst>
            </p:cNvPr>
            <p:cNvSpPr/>
            <p:nvPr/>
          </p:nvSpPr>
          <p:spPr>
            <a:xfrm>
              <a:off x="1589634" y="6743863"/>
              <a:ext cx="1982081" cy="276999"/>
            </a:xfrm>
            <a:prstGeom prst="rect">
              <a:avLst/>
            </a:prstGeom>
          </p:spPr>
          <p:txBody>
            <a:bodyPr wrap="none">
              <a:spAutoFit/>
            </a:bodyPr>
            <a:lstStyle/>
            <a:p>
              <a:r>
                <a:rPr lang="en-US" sz="1125">
                  <a:solidFill>
                    <a:schemeClr val="bg1"/>
                  </a:solidFill>
                  <a:latin typeface="Open Sans" panose="020B0606030504020204" pitchFamily="34" charset="0"/>
                  <a:ea typeface="Open Sans" panose="020B0606030504020204" pitchFamily="34" charset="0"/>
                  <a:cs typeface="Open Sans" panose="020B0606030504020204" pitchFamily="34" charset="0"/>
                </a:rPr>
                <a:t>Training and Certification</a:t>
              </a:r>
            </a:p>
          </p:txBody>
        </p:sp>
      </p:grpSp>
      <p:sp>
        <p:nvSpPr>
          <p:cNvPr id="13" name="TextBox 12">
            <a:extLst>
              <a:ext uri="{FF2B5EF4-FFF2-40B4-BE49-F238E27FC236}">
                <a16:creationId xmlns:a16="http://schemas.microsoft.com/office/drawing/2014/main" id="{5130A103-B572-4461-8648-DB706F57A759}"/>
              </a:ext>
            </a:extLst>
          </p:cNvPr>
          <p:cNvSpPr txBox="1"/>
          <p:nvPr/>
        </p:nvSpPr>
        <p:spPr>
          <a:xfrm>
            <a:off x="3819885" y="2952908"/>
            <a:ext cx="6393656" cy="952184"/>
          </a:xfrm>
          <a:prstGeom prst="rect">
            <a:avLst/>
          </a:prstGeom>
          <a:noFill/>
        </p:spPr>
        <p:txBody>
          <a:bodyPr wrap="square" rtlCol="0">
            <a:spAutoFit/>
          </a:bodyPr>
          <a:lstStyle/>
          <a:p>
            <a:r>
              <a:rPr lang="en-US" sz="5625">
                <a:solidFill>
                  <a:schemeClr val="bg1"/>
                </a:solidFill>
                <a:latin typeface="Open Sans "/>
                <a:cs typeface="Segoe UI" panose="020B0502040204020203" pitchFamily="34" charset="0"/>
              </a:rPr>
              <a:t>THANK YOU</a:t>
            </a:r>
          </a:p>
        </p:txBody>
      </p:sp>
    </p:spTree>
    <p:extLst>
      <p:ext uri="{BB962C8B-B14F-4D97-AF65-F5344CB8AC3E}">
        <p14:creationId xmlns:p14="http://schemas.microsoft.com/office/powerpoint/2010/main" val="4138466781"/>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55A4C487-611A-4A57-9C7A-D011C159A947}"/>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Shape&#10;&#10;Description automatically generated">
            <a:extLst>
              <a:ext uri="{FF2B5EF4-FFF2-40B4-BE49-F238E27FC236}">
                <a16:creationId xmlns:a16="http://schemas.microsoft.com/office/drawing/2014/main" id="{84FA538C-5CEE-45B5-986C-E1120E918D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5670" y="185227"/>
            <a:ext cx="11881945" cy="6432391"/>
          </a:xfrm>
          <a:prstGeom prst="rect">
            <a:avLst/>
          </a:prstGeom>
        </p:spPr>
      </p:pic>
      <p:sp>
        <p:nvSpPr>
          <p:cNvPr id="18" name="TextBox 17">
            <a:extLst>
              <a:ext uri="{FF2B5EF4-FFF2-40B4-BE49-F238E27FC236}">
                <a16:creationId xmlns:a16="http://schemas.microsoft.com/office/drawing/2014/main" id="{6230719D-4F44-BA79-4DC4-4459B3E27C90}"/>
              </a:ext>
            </a:extLst>
          </p:cNvPr>
          <p:cNvSpPr txBox="1"/>
          <p:nvPr/>
        </p:nvSpPr>
        <p:spPr>
          <a:xfrm>
            <a:off x="2276508" y="2228800"/>
            <a:ext cx="7623664" cy="1938992"/>
          </a:xfrm>
          <a:prstGeom prst="rect">
            <a:avLst/>
          </a:prstGeom>
          <a:noFill/>
        </p:spPr>
        <p:txBody>
          <a:bodyPr wrap="square" lIns="91440" tIns="45720" rIns="91440" bIns="45720" anchor="t">
            <a:spAutoFit/>
          </a:bodyPr>
          <a:lstStyle/>
          <a:p>
            <a:pPr algn="ctr"/>
            <a:r>
              <a:rPr lang="en-US" sz="6000" b="1">
                <a:solidFill>
                  <a:srgbClr val="26468F"/>
                </a:solidFill>
                <a:latin typeface="Segoe UI"/>
                <a:cs typeface="Segoe UI"/>
              </a:rPr>
              <a:t>Correlation Analysis</a:t>
            </a:r>
            <a:endParaRPr lang="en-US" sz="6000" b="1">
              <a:ea typeface="+mn-lt"/>
              <a:cs typeface="+mn-lt"/>
            </a:endParaRPr>
          </a:p>
          <a:p>
            <a:pPr algn="ctr"/>
            <a:endParaRPr lang="en-US" sz="6000" b="1">
              <a:solidFill>
                <a:srgbClr val="26468F"/>
              </a:solidFill>
              <a:latin typeface="Segoe UI"/>
              <a:cs typeface="Segoe UI"/>
            </a:endParaRPr>
          </a:p>
        </p:txBody>
      </p:sp>
      <p:sp>
        <p:nvSpPr>
          <p:cNvPr id="23" name="TextBox 22">
            <a:extLst>
              <a:ext uri="{FF2B5EF4-FFF2-40B4-BE49-F238E27FC236}">
                <a16:creationId xmlns:a16="http://schemas.microsoft.com/office/drawing/2014/main" id="{BF3F1F52-32FC-CD52-0253-CC38D6D13CB2}"/>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solidFill>
                <a:srgbClr val="26468F"/>
              </a:solidFill>
              <a:latin typeface="Segoe UI"/>
              <a:cs typeface="Segoe UI"/>
            </a:endParaRPr>
          </a:p>
        </p:txBody>
      </p:sp>
    </p:spTree>
    <p:extLst>
      <p:ext uri="{BB962C8B-B14F-4D97-AF65-F5344CB8AC3E}">
        <p14:creationId xmlns:p14="http://schemas.microsoft.com/office/powerpoint/2010/main" val="3984516083"/>
      </p:ext>
    </p:extLst>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55A4C487-611A-4A57-9C7A-D011C159A947}"/>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Shape&#10;&#10;Description automatically generated">
            <a:extLst>
              <a:ext uri="{FF2B5EF4-FFF2-40B4-BE49-F238E27FC236}">
                <a16:creationId xmlns:a16="http://schemas.microsoft.com/office/drawing/2014/main" id="{84FA538C-5CEE-45B5-986C-E1120E918D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5670" y="185227"/>
            <a:ext cx="11881945" cy="6432391"/>
          </a:xfrm>
          <a:prstGeom prst="rect">
            <a:avLst/>
          </a:prstGeom>
        </p:spPr>
      </p:pic>
      <p:sp>
        <p:nvSpPr>
          <p:cNvPr id="18" name="TextBox 17">
            <a:extLst>
              <a:ext uri="{FF2B5EF4-FFF2-40B4-BE49-F238E27FC236}">
                <a16:creationId xmlns:a16="http://schemas.microsoft.com/office/drawing/2014/main" id="{6230719D-4F44-BA79-4DC4-4459B3E27C90}"/>
              </a:ext>
            </a:extLst>
          </p:cNvPr>
          <p:cNvSpPr txBox="1"/>
          <p:nvPr/>
        </p:nvSpPr>
        <p:spPr>
          <a:xfrm>
            <a:off x="839516" y="476751"/>
            <a:ext cx="10421632" cy="1354217"/>
          </a:xfrm>
          <a:prstGeom prst="rect">
            <a:avLst/>
          </a:prstGeom>
          <a:noFill/>
        </p:spPr>
        <p:txBody>
          <a:bodyPr wrap="square" lIns="91440" tIns="45720" rIns="91440" bIns="45720" anchor="t">
            <a:spAutoFit/>
          </a:bodyPr>
          <a:lstStyle/>
          <a:p>
            <a:r>
              <a:rPr lang="en-US" sz="4100">
                <a:solidFill>
                  <a:srgbClr val="26468F"/>
                </a:solidFill>
                <a:latin typeface="Segoe UI"/>
                <a:cs typeface="Segoe UI"/>
              </a:rPr>
              <a:t>What is Correlation?</a:t>
            </a:r>
            <a:endParaRPr lang="en-US" sz="4100">
              <a:ea typeface="+mn-lt"/>
              <a:cs typeface="+mn-lt"/>
            </a:endParaRPr>
          </a:p>
          <a:p>
            <a:endParaRPr lang="en-US" sz="4100">
              <a:solidFill>
                <a:srgbClr val="26468F"/>
              </a:solidFill>
              <a:latin typeface="Segoe UI"/>
              <a:cs typeface="Segoe UI"/>
            </a:endParaRPr>
          </a:p>
        </p:txBody>
      </p:sp>
      <p:sp>
        <p:nvSpPr>
          <p:cNvPr id="24" name="TextBox 23">
            <a:extLst>
              <a:ext uri="{FF2B5EF4-FFF2-40B4-BE49-F238E27FC236}">
                <a16:creationId xmlns:a16="http://schemas.microsoft.com/office/drawing/2014/main" id="{A134DFB3-973A-F662-77C1-4138811D48FB}"/>
              </a:ext>
            </a:extLst>
          </p:cNvPr>
          <p:cNvSpPr txBox="1"/>
          <p:nvPr/>
        </p:nvSpPr>
        <p:spPr>
          <a:xfrm>
            <a:off x="839516" y="1297366"/>
            <a:ext cx="7168479" cy="721351"/>
          </a:xfrm>
          <a:prstGeom prst="rect">
            <a:avLst/>
          </a:prstGeom>
          <a:noFill/>
        </p:spPr>
        <p:txBody>
          <a:bodyPr wrap="square" lIns="91440" tIns="45720" rIns="91440" bIns="45720" anchor="t">
            <a:spAutoFit/>
          </a:bodyPr>
          <a:lstStyle/>
          <a:p>
            <a:endParaRPr lang="en-US" sz="4100">
              <a:solidFill>
                <a:srgbClr val="26468F"/>
              </a:solidFill>
              <a:latin typeface="Segoe UI"/>
              <a:cs typeface="Segoe UI"/>
            </a:endParaRPr>
          </a:p>
        </p:txBody>
      </p:sp>
      <p:sp>
        <p:nvSpPr>
          <p:cNvPr id="27" name="Google Shape;318;p20">
            <a:extLst>
              <a:ext uri="{FF2B5EF4-FFF2-40B4-BE49-F238E27FC236}">
                <a16:creationId xmlns:a16="http://schemas.microsoft.com/office/drawing/2014/main" id="{6FAD01A7-0376-531D-3935-78E3F0045144}"/>
              </a:ext>
            </a:extLst>
          </p:cNvPr>
          <p:cNvSpPr txBox="1">
            <a:spLocks noGrp="1"/>
          </p:cNvSpPr>
          <p:nvPr/>
        </p:nvSpPr>
        <p:spPr>
          <a:xfrm>
            <a:off x="1146183" y="1624938"/>
            <a:ext cx="1771500" cy="3447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chemeClr val="dk2"/>
              </a:buClr>
              <a:buSzPts val="1400"/>
              <a:buFont typeface="PT Serif"/>
              <a:buChar char="⊸"/>
              <a:defRPr sz="1400" b="0" i="0" u="none" strike="noStrike" cap="none">
                <a:solidFill>
                  <a:schemeClr val="dk1"/>
                </a:solidFill>
                <a:latin typeface="PT Serif"/>
                <a:ea typeface="PT Serif"/>
                <a:cs typeface="PT Serif"/>
                <a:sym typeface="PT Serif"/>
              </a:defRPr>
            </a:lvl1pPr>
            <a:lvl2pPr marL="914400" marR="0" lvl="1"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2pPr>
            <a:lvl3pPr marL="1371600" marR="0" lvl="2"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3pPr>
            <a:lvl4pPr marL="1828800" marR="0" lvl="3"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4pPr>
            <a:lvl5pPr marL="2286000" marR="0" lvl="4"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5pPr>
            <a:lvl6pPr marL="2743200" marR="0" lvl="5"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6pPr>
            <a:lvl7pPr marL="3200400" marR="0" lvl="6"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7pPr>
            <a:lvl8pPr marL="3657600" marR="0" lvl="7"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8pPr>
            <a:lvl9pPr marL="4114800" marR="0" lvl="8"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9pPr>
          </a:lstStyle>
          <a:p>
            <a:pPr marL="0" lvl="0" indent="0" algn="l" rtl="0">
              <a:spcBef>
                <a:spcPts val="600"/>
              </a:spcBef>
              <a:spcAft>
                <a:spcPts val="0"/>
              </a:spcAft>
              <a:buNone/>
            </a:pPr>
            <a:r>
              <a:rPr lang="en" sz="1600"/>
              <a:t>Correlation Analysis deals with association between two or more variables</a:t>
            </a:r>
            <a:endParaRPr sz="1600"/>
          </a:p>
        </p:txBody>
      </p:sp>
      <p:sp>
        <p:nvSpPr>
          <p:cNvPr id="28" name="Google Shape;319;p20">
            <a:extLst>
              <a:ext uri="{FF2B5EF4-FFF2-40B4-BE49-F238E27FC236}">
                <a16:creationId xmlns:a16="http://schemas.microsoft.com/office/drawing/2014/main" id="{4D51FAD2-C01F-F7AA-F87F-AA8ED6EBFFFF}"/>
              </a:ext>
            </a:extLst>
          </p:cNvPr>
          <p:cNvSpPr txBox="1">
            <a:spLocks noGrp="1"/>
          </p:cNvSpPr>
          <p:nvPr/>
        </p:nvSpPr>
        <p:spPr>
          <a:xfrm>
            <a:off x="3251637" y="1654246"/>
            <a:ext cx="1771500" cy="3447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chemeClr val="dk2"/>
              </a:buClr>
              <a:buSzPts val="1400"/>
              <a:buFont typeface="PT Serif"/>
              <a:buChar char="⊸"/>
              <a:defRPr sz="1400" b="0" i="0" u="none" strike="noStrike" cap="none">
                <a:solidFill>
                  <a:schemeClr val="dk1"/>
                </a:solidFill>
                <a:latin typeface="PT Serif"/>
                <a:ea typeface="PT Serif"/>
                <a:cs typeface="PT Serif"/>
                <a:sym typeface="PT Serif"/>
              </a:defRPr>
            </a:lvl1pPr>
            <a:lvl2pPr marL="914400" marR="0" lvl="1"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2pPr>
            <a:lvl3pPr marL="1371600" marR="0" lvl="2"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3pPr>
            <a:lvl4pPr marL="1828800" marR="0" lvl="3"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4pPr>
            <a:lvl5pPr marL="2286000" marR="0" lvl="4"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5pPr>
            <a:lvl6pPr marL="2743200" marR="0" lvl="5"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6pPr>
            <a:lvl7pPr marL="3200400" marR="0" lvl="6"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7pPr>
            <a:lvl8pPr marL="3657600" marR="0" lvl="7"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8pPr>
            <a:lvl9pPr marL="4114800" marR="0" lvl="8"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9pPr>
          </a:lstStyle>
          <a:p>
            <a:pPr marL="0" lvl="0" indent="0" algn="l" rtl="0">
              <a:spcBef>
                <a:spcPts val="600"/>
              </a:spcBef>
              <a:spcAft>
                <a:spcPts val="0"/>
              </a:spcAft>
              <a:buNone/>
            </a:pPr>
            <a:r>
              <a:rPr lang="en-US" sz="1600"/>
              <a:t>The degree of relationship between the variables under consideration is measured</a:t>
            </a:r>
            <a:endParaRPr sz="1600"/>
          </a:p>
        </p:txBody>
      </p:sp>
      <p:sp>
        <p:nvSpPr>
          <p:cNvPr id="29" name="Google Shape;320;p20">
            <a:extLst>
              <a:ext uri="{FF2B5EF4-FFF2-40B4-BE49-F238E27FC236}">
                <a16:creationId xmlns:a16="http://schemas.microsoft.com/office/drawing/2014/main" id="{1F588A36-7F81-EE4B-572A-B7FB4B547D52}"/>
              </a:ext>
            </a:extLst>
          </p:cNvPr>
          <p:cNvSpPr txBox="1">
            <a:spLocks noGrp="1"/>
          </p:cNvSpPr>
          <p:nvPr/>
        </p:nvSpPr>
        <p:spPr>
          <a:xfrm>
            <a:off x="5389188" y="1621590"/>
            <a:ext cx="1771500" cy="3447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chemeClr val="dk2"/>
              </a:buClr>
              <a:buSzPts val="1400"/>
              <a:buFont typeface="PT Serif"/>
              <a:buChar char="⊸"/>
              <a:defRPr sz="1400" b="0" i="0" u="none" strike="noStrike" cap="none">
                <a:solidFill>
                  <a:schemeClr val="dk1"/>
                </a:solidFill>
                <a:latin typeface="PT Serif"/>
                <a:ea typeface="PT Serif"/>
                <a:cs typeface="PT Serif"/>
                <a:sym typeface="PT Serif"/>
              </a:defRPr>
            </a:lvl1pPr>
            <a:lvl2pPr marL="914400" marR="0" lvl="1"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2pPr>
            <a:lvl3pPr marL="1371600" marR="0" lvl="2"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3pPr>
            <a:lvl4pPr marL="1828800" marR="0" lvl="3"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4pPr>
            <a:lvl5pPr marL="2286000" marR="0" lvl="4"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5pPr>
            <a:lvl6pPr marL="2743200" marR="0" lvl="5"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6pPr>
            <a:lvl7pPr marL="3200400" marR="0" lvl="6"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7pPr>
            <a:lvl8pPr marL="3657600" marR="0" lvl="7"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8pPr>
            <a:lvl9pPr marL="4114800" marR="0" lvl="8"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9pPr>
          </a:lstStyle>
          <a:p>
            <a:pPr marL="0" lvl="0" indent="0" algn="l" rtl="0">
              <a:spcBef>
                <a:spcPts val="600"/>
              </a:spcBef>
              <a:spcAft>
                <a:spcPts val="0"/>
              </a:spcAft>
              <a:buNone/>
            </a:pPr>
            <a:r>
              <a:rPr lang="en-US" sz="1600"/>
              <a:t>The measure of correlation, “Correlation Coefficient” summarizes in one figure the direction and strength of correlation</a:t>
            </a:r>
            <a:endParaRPr sz="1600"/>
          </a:p>
        </p:txBody>
      </p:sp>
      <p:pic>
        <p:nvPicPr>
          <p:cNvPr id="42" name="Picture 42" descr="A picture containing text, device, gauge&#10;&#10;Description automatically generated">
            <a:extLst>
              <a:ext uri="{FF2B5EF4-FFF2-40B4-BE49-F238E27FC236}">
                <a16:creationId xmlns:a16="http://schemas.microsoft.com/office/drawing/2014/main" id="{A533F95C-7BB5-16E2-2D1B-5ACD3065794D}"/>
              </a:ext>
            </a:extLst>
          </p:cNvPr>
          <p:cNvPicPr>
            <a:picLocks noChangeAspect="1"/>
          </p:cNvPicPr>
          <p:nvPr/>
        </p:nvPicPr>
        <p:blipFill>
          <a:blip r:embed="rId9"/>
          <a:stretch>
            <a:fillRect/>
          </a:stretch>
        </p:blipFill>
        <p:spPr>
          <a:xfrm>
            <a:off x="7939315" y="1299587"/>
            <a:ext cx="3387969" cy="3241431"/>
          </a:xfrm>
          <a:prstGeom prst="rect">
            <a:avLst/>
          </a:prstGeom>
        </p:spPr>
      </p:pic>
      <p:sp>
        <p:nvSpPr>
          <p:cNvPr id="55" name="Rectangle 54">
            <a:extLst>
              <a:ext uri="{FF2B5EF4-FFF2-40B4-BE49-F238E27FC236}">
                <a16:creationId xmlns:a16="http://schemas.microsoft.com/office/drawing/2014/main" id="{83B9F62A-1B04-8FFE-EED5-A2A5BA71EAFD}"/>
              </a:ext>
            </a:extLst>
          </p:cNvPr>
          <p:cNvSpPr/>
          <p:nvPr/>
        </p:nvSpPr>
        <p:spPr>
          <a:xfrm>
            <a:off x="1040422" y="1658327"/>
            <a:ext cx="107461" cy="2813538"/>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Rectangle 55">
            <a:extLst>
              <a:ext uri="{FF2B5EF4-FFF2-40B4-BE49-F238E27FC236}">
                <a16:creationId xmlns:a16="http://schemas.microsoft.com/office/drawing/2014/main" id="{62EA3819-99C2-2365-D8FD-B45C0F1F59BA}"/>
              </a:ext>
            </a:extLst>
          </p:cNvPr>
          <p:cNvSpPr/>
          <p:nvPr/>
        </p:nvSpPr>
        <p:spPr>
          <a:xfrm>
            <a:off x="3140806" y="1658327"/>
            <a:ext cx="107461" cy="2813538"/>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Rectangle 56">
            <a:extLst>
              <a:ext uri="{FF2B5EF4-FFF2-40B4-BE49-F238E27FC236}">
                <a16:creationId xmlns:a16="http://schemas.microsoft.com/office/drawing/2014/main" id="{BE17E7F9-9CE9-3EE2-EEC8-6E03DF20F811}"/>
              </a:ext>
            </a:extLst>
          </p:cNvPr>
          <p:cNvSpPr/>
          <p:nvPr/>
        </p:nvSpPr>
        <p:spPr>
          <a:xfrm>
            <a:off x="5280267" y="1658326"/>
            <a:ext cx="107461" cy="2813538"/>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94770877"/>
      </p:ext>
    </p:extLst>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55A4C487-611A-4A57-9C7A-D011C159A947}"/>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Shape&#10;&#10;Description automatically generated">
            <a:extLst>
              <a:ext uri="{FF2B5EF4-FFF2-40B4-BE49-F238E27FC236}">
                <a16:creationId xmlns:a16="http://schemas.microsoft.com/office/drawing/2014/main" id="{84FA538C-5CEE-45B5-986C-E1120E918D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5670" y="185227"/>
            <a:ext cx="11881945" cy="6432391"/>
          </a:xfrm>
          <a:prstGeom prst="rect">
            <a:avLst/>
          </a:prstGeom>
        </p:spPr>
      </p:pic>
      <p:sp>
        <p:nvSpPr>
          <p:cNvPr id="18" name="TextBox 17">
            <a:extLst>
              <a:ext uri="{FF2B5EF4-FFF2-40B4-BE49-F238E27FC236}">
                <a16:creationId xmlns:a16="http://schemas.microsoft.com/office/drawing/2014/main" id="{6230719D-4F44-BA79-4DC4-4459B3E27C90}"/>
              </a:ext>
            </a:extLst>
          </p:cNvPr>
          <p:cNvSpPr txBox="1"/>
          <p:nvPr/>
        </p:nvSpPr>
        <p:spPr>
          <a:xfrm>
            <a:off x="839516" y="476751"/>
            <a:ext cx="10421632" cy="1354217"/>
          </a:xfrm>
          <a:prstGeom prst="rect">
            <a:avLst/>
          </a:prstGeom>
          <a:noFill/>
        </p:spPr>
        <p:txBody>
          <a:bodyPr wrap="square" lIns="91440" tIns="45720" rIns="91440" bIns="45720" anchor="t">
            <a:spAutoFit/>
          </a:bodyPr>
          <a:lstStyle/>
          <a:p>
            <a:r>
              <a:rPr lang="en-US" sz="4100">
                <a:solidFill>
                  <a:srgbClr val="26468F"/>
                </a:solidFill>
                <a:latin typeface="Segoe UI"/>
                <a:cs typeface="Segoe UI"/>
              </a:rPr>
              <a:t>Types of Correlation?</a:t>
            </a:r>
            <a:endParaRPr lang="en-US" sz="4100">
              <a:ea typeface="+mn-lt"/>
              <a:cs typeface="+mn-lt"/>
            </a:endParaRPr>
          </a:p>
          <a:p>
            <a:endParaRPr lang="en-US" sz="4100">
              <a:solidFill>
                <a:srgbClr val="26468F"/>
              </a:solidFill>
              <a:latin typeface="Segoe UI"/>
              <a:cs typeface="Segoe UI"/>
            </a:endParaRPr>
          </a:p>
        </p:txBody>
      </p:sp>
      <p:sp>
        <p:nvSpPr>
          <p:cNvPr id="24" name="TextBox 23">
            <a:extLst>
              <a:ext uri="{FF2B5EF4-FFF2-40B4-BE49-F238E27FC236}">
                <a16:creationId xmlns:a16="http://schemas.microsoft.com/office/drawing/2014/main" id="{A134DFB3-973A-F662-77C1-4138811D48FB}"/>
              </a:ext>
            </a:extLst>
          </p:cNvPr>
          <p:cNvSpPr txBox="1"/>
          <p:nvPr/>
        </p:nvSpPr>
        <p:spPr>
          <a:xfrm>
            <a:off x="839516" y="1297366"/>
            <a:ext cx="7168479" cy="721351"/>
          </a:xfrm>
          <a:prstGeom prst="rect">
            <a:avLst/>
          </a:prstGeom>
          <a:noFill/>
        </p:spPr>
        <p:txBody>
          <a:bodyPr wrap="square" lIns="91440" tIns="45720" rIns="91440" bIns="45720" anchor="t">
            <a:spAutoFit/>
          </a:bodyPr>
          <a:lstStyle/>
          <a:p>
            <a:endParaRPr lang="en-US" sz="4100">
              <a:solidFill>
                <a:srgbClr val="26468F"/>
              </a:solidFill>
              <a:latin typeface="Segoe UI"/>
              <a:cs typeface="Segoe UI"/>
            </a:endParaRPr>
          </a:p>
        </p:txBody>
      </p:sp>
      <p:sp>
        <p:nvSpPr>
          <p:cNvPr id="30" name="Google Shape;311;p19">
            <a:extLst>
              <a:ext uri="{FF2B5EF4-FFF2-40B4-BE49-F238E27FC236}">
                <a16:creationId xmlns:a16="http://schemas.microsoft.com/office/drawing/2014/main" id="{507C5155-E343-6161-5FDC-068952429387}"/>
              </a:ext>
            </a:extLst>
          </p:cNvPr>
          <p:cNvSpPr txBox="1">
            <a:spLocks noGrp="1"/>
          </p:cNvSpPr>
          <p:nvPr/>
        </p:nvSpPr>
        <p:spPr>
          <a:xfrm>
            <a:off x="4286832" y="1614053"/>
            <a:ext cx="2628524" cy="10197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dk2"/>
              </a:buClr>
              <a:buSzPts val="1800"/>
              <a:buFont typeface="PT Serif"/>
              <a:buChar char="⊸"/>
              <a:defRPr sz="1800" b="0" i="0" u="none" strike="noStrike" cap="none">
                <a:solidFill>
                  <a:schemeClr val="dk1"/>
                </a:solidFill>
                <a:latin typeface="PT Serif"/>
                <a:ea typeface="PT Serif"/>
                <a:cs typeface="PT Serif"/>
                <a:sym typeface="PT Serif"/>
              </a:defRPr>
            </a:lvl1pPr>
            <a:lvl2pPr marL="914400" marR="0" lvl="1"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2pPr>
            <a:lvl3pPr marL="1371600" marR="0" lvl="2"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3pPr>
            <a:lvl4pPr marL="1828800" marR="0" lvl="3"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4pPr>
            <a:lvl5pPr marL="2286000" marR="0" lvl="4"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5pPr>
            <a:lvl6pPr marL="2743200" marR="0" lvl="5"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6pPr>
            <a:lvl7pPr marL="3200400" marR="0" lvl="6"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7pPr>
            <a:lvl8pPr marL="3657600" marR="0" lvl="7"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8pPr>
            <a:lvl9pPr marL="4114800" marR="0" lvl="8"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9pPr>
          </a:lstStyle>
          <a:p>
            <a:pPr marL="0" lvl="0" indent="0" algn="l" rtl="0">
              <a:spcBef>
                <a:spcPts val="600"/>
              </a:spcBef>
              <a:spcAft>
                <a:spcPts val="0"/>
              </a:spcAft>
              <a:buNone/>
            </a:pPr>
            <a:endParaRPr lang="en-US" b="1"/>
          </a:p>
        </p:txBody>
      </p:sp>
      <p:pic>
        <p:nvPicPr>
          <p:cNvPr id="71" name="Picture 71" descr="Chart, scatter chart&#10;&#10;Description automatically generated">
            <a:extLst>
              <a:ext uri="{FF2B5EF4-FFF2-40B4-BE49-F238E27FC236}">
                <a16:creationId xmlns:a16="http://schemas.microsoft.com/office/drawing/2014/main" id="{EDB91E94-AC81-D382-06EA-E1F41D82DA66}"/>
              </a:ext>
            </a:extLst>
          </p:cNvPr>
          <p:cNvPicPr>
            <a:picLocks noChangeAspect="1"/>
          </p:cNvPicPr>
          <p:nvPr/>
        </p:nvPicPr>
        <p:blipFill>
          <a:blip r:embed="rId9"/>
          <a:stretch>
            <a:fillRect/>
          </a:stretch>
        </p:blipFill>
        <p:spPr>
          <a:xfrm>
            <a:off x="940253" y="1182097"/>
            <a:ext cx="9778091" cy="3747794"/>
          </a:xfrm>
          <a:prstGeom prst="rect">
            <a:avLst/>
          </a:prstGeom>
        </p:spPr>
      </p:pic>
    </p:spTree>
    <p:extLst>
      <p:ext uri="{BB962C8B-B14F-4D97-AF65-F5344CB8AC3E}">
        <p14:creationId xmlns:p14="http://schemas.microsoft.com/office/powerpoint/2010/main" val="1835927854"/>
      </p:ext>
    </p:extLst>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55A4C487-611A-4A57-9C7A-D011C159A947}"/>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Shape&#10;&#10;Description automatically generated">
            <a:extLst>
              <a:ext uri="{FF2B5EF4-FFF2-40B4-BE49-F238E27FC236}">
                <a16:creationId xmlns:a16="http://schemas.microsoft.com/office/drawing/2014/main" id="{84FA538C-5CEE-45B5-986C-E1120E918D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5670" y="185227"/>
            <a:ext cx="11881945" cy="6432391"/>
          </a:xfrm>
          <a:prstGeom prst="rect">
            <a:avLst/>
          </a:prstGeom>
        </p:spPr>
      </p:pic>
      <p:sp>
        <p:nvSpPr>
          <p:cNvPr id="24" name="TextBox 23">
            <a:extLst>
              <a:ext uri="{FF2B5EF4-FFF2-40B4-BE49-F238E27FC236}">
                <a16:creationId xmlns:a16="http://schemas.microsoft.com/office/drawing/2014/main" id="{A134DFB3-973A-F662-77C1-4138811D48FB}"/>
              </a:ext>
            </a:extLst>
          </p:cNvPr>
          <p:cNvSpPr txBox="1"/>
          <p:nvPr/>
        </p:nvSpPr>
        <p:spPr>
          <a:xfrm>
            <a:off x="839516" y="1297366"/>
            <a:ext cx="7168479" cy="721351"/>
          </a:xfrm>
          <a:prstGeom prst="rect">
            <a:avLst/>
          </a:prstGeom>
          <a:noFill/>
        </p:spPr>
        <p:txBody>
          <a:bodyPr wrap="square" lIns="91440" tIns="45720" rIns="91440" bIns="45720" anchor="t">
            <a:spAutoFit/>
          </a:bodyPr>
          <a:lstStyle/>
          <a:p>
            <a:endParaRPr lang="en-US" sz="4100">
              <a:solidFill>
                <a:srgbClr val="26468F"/>
              </a:solidFill>
              <a:latin typeface="Segoe UI"/>
              <a:cs typeface="Segoe UI"/>
            </a:endParaRPr>
          </a:p>
        </p:txBody>
      </p:sp>
      <p:sp>
        <p:nvSpPr>
          <p:cNvPr id="30" name="Google Shape;311;p19">
            <a:extLst>
              <a:ext uri="{FF2B5EF4-FFF2-40B4-BE49-F238E27FC236}">
                <a16:creationId xmlns:a16="http://schemas.microsoft.com/office/drawing/2014/main" id="{507C5155-E343-6161-5FDC-068952429387}"/>
              </a:ext>
            </a:extLst>
          </p:cNvPr>
          <p:cNvSpPr txBox="1">
            <a:spLocks noGrp="1"/>
          </p:cNvSpPr>
          <p:nvPr/>
        </p:nvSpPr>
        <p:spPr>
          <a:xfrm>
            <a:off x="4286832" y="1614053"/>
            <a:ext cx="2628524" cy="10197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dk2"/>
              </a:buClr>
              <a:buSzPts val="1800"/>
              <a:buFont typeface="PT Serif"/>
              <a:buChar char="⊸"/>
              <a:defRPr sz="1800" b="0" i="0" u="none" strike="noStrike" cap="none">
                <a:solidFill>
                  <a:schemeClr val="dk1"/>
                </a:solidFill>
                <a:latin typeface="PT Serif"/>
                <a:ea typeface="PT Serif"/>
                <a:cs typeface="PT Serif"/>
                <a:sym typeface="PT Serif"/>
              </a:defRPr>
            </a:lvl1pPr>
            <a:lvl2pPr marL="914400" marR="0" lvl="1"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2pPr>
            <a:lvl3pPr marL="1371600" marR="0" lvl="2"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3pPr>
            <a:lvl4pPr marL="1828800" marR="0" lvl="3"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4pPr>
            <a:lvl5pPr marL="2286000" marR="0" lvl="4"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5pPr>
            <a:lvl6pPr marL="2743200" marR="0" lvl="5"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6pPr>
            <a:lvl7pPr marL="3200400" marR="0" lvl="6"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7pPr>
            <a:lvl8pPr marL="3657600" marR="0" lvl="7"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8pPr>
            <a:lvl9pPr marL="4114800" marR="0" lvl="8"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9pPr>
          </a:lstStyle>
          <a:p>
            <a:pPr marL="0" lvl="0" indent="0" algn="l" rtl="0">
              <a:spcBef>
                <a:spcPts val="600"/>
              </a:spcBef>
              <a:spcAft>
                <a:spcPts val="0"/>
              </a:spcAft>
              <a:buNone/>
            </a:pPr>
            <a:endParaRPr lang="en-US" b="1"/>
          </a:p>
        </p:txBody>
      </p:sp>
      <p:grpSp>
        <p:nvGrpSpPr>
          <p:cNvPr id="56" name="Group 55">
            <a:extLst>
              <a:ext uri="{FF2B5EF4-FFF2-40B4-BE49-F238E27FC236}">
                <a16:creationId xmlns:a16="http://schemas.microsoft.com/office/drawing/2014/main" id="{B0033D34-156F-722F-6452-F4E30DA734D7}"/>
              </a:ext>
            </a:extLst>
          </p:cNvPr>
          <p:cNvGrpSpPr/>
          <p:nvPr/>
        </p:nvGrpSpPr>
        <p:grpSpPr>
          <a:xfrm>
            <a:off x="1828679" y="1712497"/>
            <a:ext cx="8086486" cy="3204698"/>
            <a:chOff x="1828679" y="1974435"/>
            <a:chExt cx="8086486" cy="3204698"/>
          </a:xfrm>
        </p:grpSpPr>
        <p:sp>
          <p:nvSpPr>
            <p:cNvPr id="23" name="Google Shape;299;p18">
              <a:extLst>
                <a:ext uri="{FF2B5EF4-FFF2-40B4-BE49-F238E27FC236}">
                  <a16:creationId xmlns:a16="http://schemas.microsoft.com/office/drawing/2014/main" id="{599F131A-CED4-000A-F514-8EC43AA300E9}"/>
                </a:ext>
              </a:extLst>
            </p:cNvPr>
            <p:cNvSpPr txBox="1">
              <a:spLocks noGrp="1"/>
            </p:cNvSpPr>
            <p:nvPr/>
          </p:nvSpPr>
          <p:spPr>
            <a:xfrm>
              <a:off x="3914565" y="1974435"/>
              <a:ext cx="6000600" cy="320469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1pPr>
              <a:lvl2pPr marR="0" lvl="1"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2pPr>
              <a:lvl3pPr marR="0" lvl="2"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3pPr>
              <a:lvl4pPr marR="0" lvl="3"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4pPr>
              <a:lvl5pPr marR="0" lvl="4"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5pPr>
              <a:lvl6pPr marR="0" lvl="5"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6pPr>
              <a:lvl7pPr marR="0" lvl="6"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7pPr>
              <a:lvl8pPr marR="0" lvl="7"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8pPr>
              <a:lvl9pPr marR="0" lvl="8"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9pPr>
            </a:lstStyle>
            <a:p>
              <a:pPr marL="0" lvl="0" indent="0" algn="l" rtl="0">
                <a:spcBef>
                  <a:spcPts val="0"/>
                </a:spcBef>
                <a:spcAft>
                  <a:spcPts val="0"/>
                </a:spcAft>
                <a:buNone/>
              </a:pPr>
              <a:r>
                <a:rPr lang="en" sz="7200">
                  <a:solidFill>
                    <a:srgbClr val="4472C4"/>
                  </a:solidFill>
                </a:rPr>
                <a:t>Correlation VS Causality</a:t>
              </a:r>
              <a:endParaRPr sz="7200">
                <a:solidFill>
                  <a:srgbClr val="4472C4"/>
                </a:solidFill>
              </a:endParaRPr>
            </a:p>
          </p:txBody>
        </p:sp>
        <p:grpSp>
          <p:nvGrpSpPr>
            <p:cNvPr id="55" name="Group 54">
              <a:extLst>
                <a:ext uri="{FF2B5EF4-FFF2-40B4-BE49-F238E27FC236}">
                  <a16:creationId xmlns:a16="http://schemas.microsoft.com/office/drawing/2014/main" id="{1B556607-1029-4549-9A4E-0B1C5D6113CE}"/>
                </a:ext>
              </a:extLst>
            </p:cNvPr>
            <p:cNvGrpSpPr/>
            <p:nvPr/>
          </p:nvGrpSpPr>
          <p:grpSpPr>
            <a:xfrm>
              <a:off x="1828679" y="2320799"/>
              <a:ext cx="1624507" cy="1851719"/>
              <a:chOff x="1757241" y="2856580"/>
              <a:chExt cx="1624507" cy="1851719"/>
            </a:xfrm>
          </p:grpSpPr>
          <p:sp>
            <p:nvSpPr>
              <p:cNvPr id="28" name="Google Shape;302;p18">
                <a:extLst>
                  <a:ext uri="{FF2B5EF4-FFF2-40B4-BE49-F238E27FC236}">
                    <a16:creationId xmlns:a16="http://schemas.microsoft.com/office/drawing/2014/main" id="{76F16C87-B243-7915-19DE-B23E337F97DD}"/>
                  </a:ext>
                </a:extLst>
              </p:cNvPr>
              <p:cNvSpPr/>
              <p:nvPr/>
            </p:nvSpPr>
            <p:spPr>
              <a:xfrm>
                <a:off x="2510329" y="2856580"/>
                <a:ext cx="369778" cy="440014"/>
              </a:xfrm>
              <a:custGeom>
                <a:avLst/>
                <a:gdLst/>
                <a:ahLst/>
                <a:cxnLst/>
                <a:rect l="l" t="t" r="r" b="b"/>
                <a:pathLst>
                  <a:path w="3469" h="4128" extrusionOk="0">
                    <a:moveTo>
                      <a:pt x="3395" y="0"/>
                    </a:moveTo>
                    <a:lnTo>
                      <a:pt x="3029" y="98"/>
                    </a:lnTo>
                    <a:lnTo>
                      <a:pt x="2638" y="195"/>
                    </a:lnTo>
                    <a:lnTo>
                      <a:pt x="2149" y="342"/>
                    </a:lnTo>
                    <a:lnTo>
                      <a:pt x="1661" y="537"/>
                    </a:lnTo>
                    <a:lnTo>
                      <a:pt x="1392" y="659"/>
                    </a:lnTo>
                    <a:lnTo>
                      <a:pt x="1148" y="806"/>
                    </a:lnTo>
                    <a:lnTo>
                      <a:pt x="904" y="953"/>
                    </a:lnTo>
                    <a:lnTo>
                      <a:pt x="684" y="1124"/>
                    </a:lnTo>
                    <a:lnTo>
                      <a:pt x="489" y="1319"/>
                    </a:lnTo>
                    <a:lnTo>
                      <a:pt x="318" y="1514"/>
                    </a:lnTo>
                    <a:lnTo>
                      <a:pt x="196" y="1710"/>
                    </a:lnTo>
                    <a:lnTo>
                      <a:pt x="98" y="1929"/>
                    </a:lnTo>
                    <a:lnTo>
                      <a:pt x="49" y="2149"/>
                    </a:lnTo>
                    <a:lnTo>
                      <a:pt x="0" y="2369"/>
                    </a:lnTo>
                    <a:lnTo>
                      <a:pt x="0" y="2589"/>
                    </a:lnTo>
                    <a:lnTo>
                      <a:pt x="25" y="2784"/>
                    </a:lnTo>
                    <a:lnTo>
                      <a:pt x="49" y="2980"/>
                    </a:lnTo>
                    <a:lnTo>
                      <a:pt x="98" y="3175"/>
                    </a:lnTo>
                    <a:lnTo>
                      <a:pt x="220" y="3517"/>
                    </a:lnTo>
                    <a:lnTo>
                      <a:pt x="342" y="3786"/>
                    </a:lnTo>
                    <a:lnTo>
                      <a:pt x="489" y="4030"/>
                    </a:lnTo>
                    <a:lnTo>
                      <a:pt x="757" y="4079"/>
                    </a:lnTo>
                    <a:lnTo>
                      <a:pt x="1050" y="4103"/>
                    </a:lnTo>
                    <a:lnTo>
                      <a:pt x="1392" y="4128"/>
                    </a:lnTo>
                    <a:lnTo>
                      <a:pt x="1588" y="4103"/>
                    </a:lnTo>
                    <a:lnTo>
                      <a:pt x="1808" y="4079"/>
                    </a:lnTo>
                    <a:lnTo>
                      <a:pt x="2003" y="4030"/>
                    </a:lnTo>
                    <a:lnTo>
                      <a:pt x="2198" y="3957"/>
                    </a:lnTo>
                    <a:lnTo>
                      <a:pt x="2394" y="3859"/>
                    </a:lnTo>
                    <a:lnTo>
                      <a:pt x="2589" y="3737"/>
                    </a:lnTo>
                    <a:lnTo>
                      <a:pt x="2760" y="3590"/>
                    </a:lnTo>
                    <a:lnTo>
                      <a:pt x="2931" y="3395"/>
                    </a:lnTo>
                    <a:lnTo>
                      <a:pt x="3053" y="3175"/>
                    </a:lnTo>
                    <a:lnTo>
                      <a:pt x="3175" y="2931"/>
                    </a:lnTo>
                    <a:lnTo>
                      <a:pt x="3273" y="2662"/>
                    </a:lnTo>
                    <a:lnTo>
                      <a:pt x="3346" y="2394"/>
                    </a:lnTo>
                    <a:lnTo>
                      <a:pt x="3395" y="2125"/>
                    </a:lnTo>
                    <a:lnTo>
                      <a:pt x="3419" y="1832"/>
                    </a:lnTo>
                    <a:lnTo>
                      <a:pt x="3468" y="1294"/>
                    </a:lnTo>
                    <a:lnTo>
                      <a:pt x="3468" y="782"/>
                    </a:lnTo>
                    <a:lnTo>
                      <a:pt x="3444" y="391"/>
                    </a:lnTo>
                    <a:lnTo>
                      <a:pt x="3395" y="0"/>
                    </a:ln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9" name="Google Shape;303;p18">
                <a:extLst>
                  <a:ext uri="{FF2B5EF4-FFF2-40B4-BE49-F238E27FC236}">
                    <a16:creationId xmlns:a16="http://schemas.microsoft.com/office/drawing/2014/main" id="{6539617F-ED42-C75E-7828-0D2185E179A8}"/>
                  </a:ext>
                </a:extLst>
              </p:cNvPr>
              <p:cNvSpPr/>
              <p:nvPr/>
            </p:nvSpPr>
            <p:spPr>
              <a:xfrm>
                <a:off x="1757241" y="3042151"/>
                <a:ext cx="1624507" cy="1666148"/>
              </a:xfrm>
              <a:custGeom>
                <a:avLst/>
                <a:gdLst/>
                <a:ahLst/>
                <a:cxnLst/>
                <a:rect l="l" t="t" r="r" b="b"/>
                <a:pathLst>
                  <a:path w="15240" h="15631" extrusionOk="0">
                    <a:moveTo>
                      <a:pt x="4689" y="3810"/>
                    </a:moveTo>
                    <a:lnTo>
                      <a:pt x="4787" y="3834"/>
                    </a:lnTo>
                    <a:lnTo>
                      <a:pt x="4860" y="3908"/>
                    </a:lnTo>
                    <a:lnTo>
                      <a:pt x="4885" y="4005"/>
                    </a:lnTo>
                    <a:lnTo>
                      <a:pt x="4885" y="4103"/>
                    </a:lnTo>
                    <a:lnTo>
                      <a:pt x="4836" y="4176"/>
                    </a:lnTo>
                    <a:lnTo>
                      <a:pt x="4787" y="4250"/>
                    </a:lnTo>
                    <a:lnTo>
                      <a:pt x="4689" y="4298"/>
                    </a:lnTo>
                    <a:lnTo>
                      <a:pt x="4421" y="4347"/>
                    </a:lnTo>
                    <a:lnTo>
                      <a:pt x="4176" y="4421"/>
                    </a:lnTo>
                    <a:lnTo>
                      <a:pt x="3957" y="4518"/>
                    </a:lnTo>
                    <a:lnTo>
                      <a:pt x="3737" y="4640"/>
                    </a:lnTo>
                    <a:lnTo>
                      <a:pt x="3566" y="4787"/>
                    </a:lnTo>
                    <a:lnTo>
                      <a:pt x="3395" y="4933"/>
                    </a:lnTo>
                    <a:lnTo>
                      <a:pt x="3248" y="5080"/>
                    </a:lnTo>
                    <a:lnTo>
                      <a:pt x="3102" y="5251"/>
                    </a:lnTo>
                    <a:lnTo>
                      <a:pt x="3004" y="5422"/>
                    </a:lnTo>
                    <a:lnTo>
                      <a:pt x="2882" y="5617"/>
                    </a:lnTo>
                    <a:lnTo>
                      <a:pt x="2735" y="5984"/>
                    </a:lnTo>
                    <a:lnTo>
                      <a:pt x="2613" y="6374"/>
                    </a:lnTo>
                    <a:lnTo>
                      <a:pt x="2516" y="6765"/>
                    </a:lnTo>
                    <a:lnTo>
                      <a:pt x="2491" y="6838"/>
                    </a:lnTo>
                    <a:lnTo>
                      <a:pt x="2442" y="6912"/>
                    </a:lnTo>
                    <a:lnTo>
                      <a:pt x="2369" y="6936"/>
                    </a:lnTo>
                    <a:lnTo>
                      <a:pt x="2296" y="6961"/>
                    </a:lnTo>
                    <a:lnTo>
                      <a:pt x="2247" y="6961"/>
                    </a:lnTo>
                    <a:lnTo>
                      <a:pt x="2149" y="6912"/>
                    </a:lnTo>
                    <a:lnTo>
                      <a:pt x="2076" y="6863"/>
                    </a:lnTo>
                    <a:lnTo>
                      <a:pt x="2052" y="6765"/>
                    </a:lnTo>
                    <a:lnTo>
                      <a:pt x="2052" y="6668"/>
                    </a:lnTo>
                    <a:lnTo>
                      <a:pt x="2100" y="6374"/>
                    </a:lnTo>
                    <a:lnTo>
                      <a:pt x="2174" y="6106"/>
                    </a:lnTo>
                    <a:lnTo>
                      <a:pt x="2271" y="5837"/>
                    </a:lnTo>
                    <a:lnTo>
                      <a:pt x="2369" y="5593"/>
                    </a:lnTo>
                    <a:lnTo>
                      <a:pt x="2491" y="5349"/>
                    </a:lnTo>
                    <a:lnTo>
                      <a:pt x="2613" y="5129"/>
                    </a:lnTo>
                    <a:lnTo>
                      <a:pt x="2760" y="4933"/>
                    </a:lnTo>
                    <a:lnTo>
                      <a:pt x="2906" y="4738"/>
                    </a:lnTo>
                    <a:lnTo>
                      <a:pt x="3077" y="4567"/>
                    </a:lnTo>
                    <a:lnTo>
                      <a:pt x="3248" y="4396"/>
                    </a:lnTo>
                    <a:lnTo>
                      <a:pt x="3444" y="4250"/>
                    </a:lnTo>
                    <a:lnTo>
                      <a:pt x="3663" y="4128"/>
                    </a:lnTo>
                    <a:lnTo>
                      <a:pt x="3883" y="4030"/>
                    </a:lnTo>
                    <a:lnTo>
                      <a:pt x="4103" y="3932"/>
                    </a:lnTo>
                    <a:lnTo>
                      <a:pt x="4347" y="3859"/>
                    </a:lnTo>
                    <a:lnTo>
                      <a:pt x="4616" y="3810"/>
                    </a:lnTo>
                    <a:close/>
                    <a:moveTo>
                      <a:pt x="6374" y="0"/>
                    </a:moveTo>
                    <a:lnTo>
                      <a:pt x="6008" y="293"/>
                    </a:lnTo>
                    <a:lnTo>
                      <a:pt x="6301" y="953"/>
                    </a:lnTo>
                    <a:lnTo>
                      <a:pt x="7083" y="2687"/>
                    </a:lnTo>
                    <a:lnTo>
                      <a:pt x="6619" y="2662"/>
                    </a:lnTo>
                    <a:lnTo>
                      <a:pt x="6179" y="2638"/>
                    </a:lnTo>
                    <a:lnTo>
                      <a:pt x="5373" y="2516"/>
                    </a:lnTo>
                    <a:lnTo>
                      <a:pt x="4592" y="2516"/>
                    </a:lnTo>
                    <a:lnTo>
                      <a:pt x="4421" y="2540"/>
                    </a:lnTo>
                    <a:lnTo>
                      <a:pt x="4225" y="2589"/>
                    </a:lnTo>
                    <a:lnTo>
                      <a:pt x="4030" y="2662"/>
                    </a:lnTo>
                    <a:lnTo>
                      <a:pt x="3834" y="2735"/>
                    </a:lnTo>
                    <a:lnTo>
                      <a:pt x="3419" y="2955"/>
                    </a:lnTo>
                    <a:lnTo>
                      <a:pt x="3004" y="3175"/>
                    </a:lnTo>
                    <a:lnTo>
                      <a:pt x="2638" y="3444"/>
                    </a:lnTo>
                    <a:lnTo>
                      <a:pt x="2271" y="3712"/>
                    </a:lnTo>
                    <a:lnTo>
                      <a:pt x="1929" y="4030"/>
                    </a:lnTo>
                    <a:lnTo>
                      <a:pt x="1612" y="4347"/>
                    </a:lnTo>
                    <a:lnTo>
                      <a:pt x="1319" y="4689"/>
                    </a:lnTo>
                    <a:lnTo>
                      <a:pt x="1075" y="5056"/>
                    </a:lnTo>
                    <a:lnTo>
                      <a:pt x="830" y="5446"/>
                    </a:lnTo>
                    <a:lnTo>
                      <a:pt x="611" y="5862"/>
                    </a:lnTo>
                    <a:lnTo>
                      <a:pt x="440" y="6301"/>
                    </a:lnTo>
                    <a:lnTo>
                      <a:pt x="293" y="6741"/>
                    </a:lnTo>
                    <a:lnTo>
                      <a:pt x="171" y="7205"/>
                    </a:lnTo>
                    <a:lnTo>
                      <a:pt x="73" y="7693"/>
                    </a:lnTo>
                    <a:lnTo>
                      <a:pt x="24" y="8206"/>
                    </a:lnTo>
                    <a:lnTo>
                      <a:pt x="0" y="8719"/>
                    </a:lnTo>
                    <a:lnTo>
                      <a:pt x="24" y="9256"/>
                    </a:lnTo>
                    <a:lnTo>
                      <a:pt x="73" y="9794"/>
                    </a:lnTo>
                    <a:lnTo>
                      <a:pt x="171" y="10307"/>
                    </a:lnTo>
                    <a:lnTo>
                      <a:pt x="293" y="10795"/>
                    </a:lnTo>
                    <a:lnTo>
                      <a:pt x="464" y="11308"/>
                    </a:lnTo>
                    <a:lnTo>
                      <a:pt x="659" y="11772"/>
                    </a:lnTo>
                    <a:lnTo>
                      <a:pt x="879" y="12236"/>
                    </a:lnTo>
                    <a:lnTo>
                      <a:pt x="1123" y="12676"/>
                    </a:lnTo>
                    <a:lnTo>
                      <a:pt x="1392" y="13091"/>
                    </a:lnTo>
                    <a:lnTo>
                      <a:pt x="1710" y="13506"/>
                    </a:lnTo>
                    <a:lnTo>
                      <a:pt x="2027" y="13872"/>
                    </a:lnTo>
                    <a:lnTo>
                      <a:pt x="2393" y="14239"/>
                    </a:lnTo>
                    <a:lnTo>
                      <a:pt x="2760" y="14581"/>
                    </a:lnTo>
                    <a:lnTo>
                      <a:pt x="3151" y="14874"/>
                    </a:lnTo>
                    <a:lnTo>
                      <a:pt x="3590" y="15167"/>
                    </a:lnTo>
                    <a:lnTo>
                      <a:pt x="4030" y="15411"/>
                    </a:lnTo>
                    <a:lnTo>
                      <a:pt x="4225" y="15509"/>
                    </a:lnTo>
                    <a:lnTo>
                      <a:pt x="4421" y="15582"/>
                    </a:lnTo>
                    <a:lnTo>
                      <a:pt x="4640" y="15631"/>
                    </a:lnTo>
                    <a:lnTo>
                      <a:pt x="5275" y="15631"/>
                    </a:lnTo>
                    <a:lnTo>
                      <a:pt x="5739" y="15558"/>
                    </a:lnTo>
                    <a:lnTo>
                      <a:pt x="6668" y="15362"/>
                    </a:lnTo>
                    <a:lnTo>
                      <a:pt x="7132" y="15289"/>
                    </a:lnTo>
                    <a:lnTo>
                      <a:pt x="7376" y="15264"/>
                    </a:lnTo>
                    <a:lnTo>
                      <a:pt x="7864" y="15264"/>
                    </a:lnTo>
                    <a:lnTo>
                      <a:pt x="8108" y="15289"/>
                    </a:lnTo>
                    <a:lnTo>
                      <a:pt x="8597" y="15362"/>
                    </a:lnTo>
                    <a:lnTo>
                      <a:pt x="9549" y="15558"/>
                    </a:lnTo>
                    <a:lnTo>
                      <a:pt x="9989" y="15606"/>
                    </a:lnTo>
                    <a:lnTo>
                      <a:pt x="10209" y="15631"/>
                    </a:lnTo>
                    <a:lnTo>
                      <a:pt x="10429" y="15631"/>
                    </a:lnTo>
                    <a:lnTo>
                      <a:pt x="10648" y="15606"/>
                    </a:lnTo>
                    <a:lnTo>
                      <a:pt x="10868" y="15558"/>
                    </a:lnTo>
                    <a:lnTo>
                      <a:pt x="11064" y="15484"/>
                    </a:lnTo>
                    <a:lnTo>
                      <a:pt x="11283" y="15387"/>
                    </a:lnTo>
                    <a:lnTo>
                      <a:pt x="11723" y="15142"/>
                    </a:lnTo>
                    <a:lnTo>
                      <a:pt x="12114" y="14849"/>
                    </a:lnTo>
                    <a:lnTo>
                      <a:pt x="12529" y="14532"/>
                    </a:lnTo>
                    <a:lnTo>
                      <a:pt x="12895" y="14214"/>
                    </a:lnTo>
                    <a:lnTo>
                      <a:pt x="13237" y="13848"/>
                    </a:lnTo>
                    <a:lnTo>
                      <a:pt x="13555" y="13457"/>
                    </a:lnTo>
                    <a:lnTo>
                      <a:pt x="13872" y="13066"/>
                    </a:lnTo>
                    <a:lnTo>
                      <a:pt x="14141" y="12651"/>
                    </a:lnTo>
                    <a:lnTo>
                      <a:pt x="14385" y="12212"/>
                    </a:lnTo>
                    <a:lnTo>
                      <a:pt x="14605" y="11748"/>
                    </a:lnTo>
                    <a:lnTo>
                      <a:pt x="14800" y="11283"/>
                    </a:lnTo>
                    <a:lnTo>
                      <a:pt x="14947" y="10795"/>
                    </a:lnTo>
                    <a:lnTo>
                      <a:pt x="15069" y="10282"/>
                    </a:lnTo>
                    <a:lnTo>
                      <a:pt x="15167" y="9769"/>
                    </a:lnTo>
                    <a:lnTo>
                      <a:pt x="15216" y="9256"/>
                    </a:lnTo>
                    <a:lnTo>
                      <a:pt x="15240" y="8719"/>
                    </a:lnTo>
                    <a:lnTo>
                      <a:pt x="15216" y="8182"/>
                    </a:lnTo>
                    <a:lnTo>
                      <a:pt x="15167" y="7669"/>
                    </a:lnTo>
                    <a:lnTo>
                      <a:pt x="15069" y="7180"/>
                    </a:lnTo>
                    <a:lnTo>
                      <a:pt x="14947" y="6692"/>
                    </a:lnTo>
                    <a:lnTo>
                      <a:pt x="14776" y="6252"/>
                    </a:lnTo>
                    <a:lnTo>
                      <a:pt x="14605" y="5813"/>
                    </a:lnTo>
                    <a:lnTo>
                      <a:pt x="14385" y="5398"/>
                    </a:lnTo>
                    <a:lnTo>
                      <a:pt x="14141" y="5007"/>
                    </a:lnTo>
                    <a:lnTo>
                      <a:pt x="13848" y="4616"/>
                    </a:lnTo>
                    <a:lnTo>
                      <a:pt x="13555" y="4274"/>
                    </a:lnTo>
                    <a:lnTo>
                      <a:pt x="13213" y="3957"/>
                    </a:lnTo>
                    <a:lnTo>
                      <a:pt x="12871" y="3639"/>
                    </a:lnTo>
                    <a:lnTo>
                      <a:pt x="12505" y="3370"/>
                    </a:lnTo>
                    <a:lnTo>
                      <a:pt x="12089" y="3102"/>
                    </a:lnTo>
                    <a:lnTo>
                      <a:pt x="11674" y="2858"/>
                    </a:lnTo>
                    <a:lnTo>
                      <a:pt x="11259" y="2662"/>
                    </a:lnTo>
                    <a:lnTo>
                      <a:pt x="11064" y="2589"/>
                    </a:lnTo>
                    <a:lnTo>
                      <a:pt x="10893" y="2540"/>
                    </a:lnTo>
                    <a:lnTo>
                      <a:pt x="10697" y="2516"/>
                    </a:lnTo>
                    <a:lnTo>
                      <a:pt x="10526" y="2491"/>
                    </a:lnTo>
                    <a:lnTo>
                      <a:pt x="10111" y="2491"/>
                    </a:lnTo>
                    <a:lnTo>
                      <a:pt x="9696" y="2516"/>
                    </a:lnTo>
                    <a:lnTo>
                      <a:pt x="8841" y="2613"/>
                    </a:lnTo>
                    <a:lnTo>
                      <a:pt x="8426" y="2662"/>
                    </a:lnTo>
                    <a:lnTo>
                      <a:pt x="7986" y="2687"/>
                    </a:lnTo>
                    <a:lnTo>
                      <a:pt x="6374" y="0"/>
                    </a:ln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434480910"/>
      </p:ext>
    </p:extLst>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55A4C487-611A-4A57-9C7A-D011C159A947}"/>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Shape&#10;&#10;Description automatically generated">
            <a:extLst>
              <a:ext uri="{FF2B5EF4-FFF2-40B4-BE49-F238E27FC236}">
                <a16:creationId xmlns:a16="http://schemas.microsoft.com/office/drawing/2014/main" id="{84FA538C-5CEE-45B5-986C-E1120E918D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5670" y="185227"/>
            <a:ext cx="11881945" cy="6432391"/>
          </a:xfrm>
          <a:prstGeom prst="rect">
            <a:avLst/>
          </a:prstGeom>
        </p:spPr>
      </p:pic>
      <p:sp>
        <p:nvSpPr>
          <p:cNvPr id="24" name="TextBox 23">
            <a:extLst>
              <a:ext uri="{FF2B5EF4-FFF2-40B4-BE49-F238E27FC236}">
                <a16:creationId xmlns:a16="http://schemas.microsoft.com/office/drawing/2014/main" id="{A134DFB3-973A-F662-77C1-4138811D48FB}"/>
              </a:ext>
            </a:extLst>
          </p:cNvPr>
          <p:cNvSpPr txBox="1"/>
          <p:nvPr/>
        </p:nvSpPr>
        <p:spPr>
          <a:xfrm>
            <a:off x="839516" y="1297366"/>
            <a:ext cx="7168479" cy="721351"/>
          </a:xfrm>
          <a:prstGeom prst="rect">
            <a:avLst/>
          </a:prstGeom>
          <a:noFill/>
        </p:spPr>
        <p:txBody>
          <a:bodyPr wrap="square" lIns="91440" tIns="45720" rIns="91440" bIns="45720" anchor="t">
            <a:spAutoFit/>
          </a:bodyPr>
          <a:lstStyle/>
          <a:p>
            <a:endParaRPr lang="en-US" sz="4100">
              <a:solidFill>
                <a:srgbClr val="26468F"/>
              </a:solidFill>
              <a:latin typeface="Segoe UI"/>
              <a:cs typeface="Segoe UI"/>
            </a:endParaRPr>
          </a:p>
        </p:txBody>
      </p:sp>
      <p:sp>
        <p:nvSpPr>
          <p:cNvPr id="30" name="Google Shape;311;p19">
            <a:extLst>
              <a:ext uri="{FF2B5EF4-FFF2-40B4-BE49-F238E27FC236}">
                <a16:creationId xmlns:a16="http://schemas.microsoft.com/office/drawing/2014/main" id="{507C5155-E343-6161-5FDC-068952429387}"/>
              </a:ext>
            </a:extLst>
          </p:cNvPr>
          <p:cNvSpPr txBox="1">
            <a:spLocks noGrp="1"/>
          </p:cNvSpPr>
          <p:nvPr/>
        </p:nvSpPr>
        <p:spPr>
          <a:xfrm>
            <a:off x="4286832" y="1614053"/>
            <a:ext cx="2628524" cy="10197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dk2"/>
              </a:buClr>
              <a:buSzPts val="1800"/>
              <a:buFont typeface="PT Serif"/>
              <a:buChar char="⊸"/>
              <a:defRPr sz="1800" b="0" i="0" u="none" strike="noStrike" cap="none">
                <a:solidFill>
                  <a:schemeClr val="dk1"/>
                </a:solidFill>
                <a:latin typeface="PT Serif"/>
                <a:ea typeface="PT Serif"/>
                <a:cs typeface="PT Serif"/>
                <a:sym typeface="PT Serif"/>
              </a:defRPr>
            </a:lvl1pPr>
            <a:lvl2pPr marL="914400" marR="0" lvl="1"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2pPr>
            <a:lvl3pPr marL="1371600" marR="0" lvl="2"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3pPr>
            <a:lvl4pPr marL="1828800" marR="0" lvl="3"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4pPr>
            <a:lvl5pPr marL="2286000" marR="0" lvl="4"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5pPr>
            <a:lvl6pPr marL="2743200" marR="0" lvl="5"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6pPr>
            <a:lvl7pPr marL="3200400" marR="0" lvl="6"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7pPr>
            <a:lvl8pPr marL="3657600" marR="0" lvl="7"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8pPr>
            <a:lvl9pPr marL="4114800" marR="0" lvl="8"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9pPr>
          </a:lstStyle>
          <a:p>
            <a:pPr marL="0" lvl="0" indent="0" algn="l" rtl="0">
              <a:spcBef>
                <a:spcPts val="600"/>
              </a:spcBef>
              <a:spcAft>
                <a:spcPts val="0"/>
              </a:spcAft>
              <a:buNone/>
            </a:pPr>
            <a:endParaRPr lang="en-US" b="1"/>
          </a:p>
        </p:txBody>
      </p:sp>
      <p:pic>
        <p:nvPicPr>
          <p:cNvPr id="27" name="Picture 30" descr="A picture containing text, airplane, aircraft&#10;&#10;Description automatically generated">
            <a:extLst>
              <a:ext uri="{FF2B5EF4-FFF2-40B4-BE49-F238E27FC236}">
                <a16:creationId xmlns:a16="http://schemas.microsoft.com/office/drawing/2014/main" id="{84113054-8E4D-84F4-D1D1-BD1BF9CE3F03}"/>
              </a:ext>
            </a:extLst>
          </p:cNvPr>
          <p:cNvPicPr>
            <a:picLocks noChangeAspect="1"/>
          </p:cNvPicPr>
          <p:nvPr/>
        </p:nvPicPr>
        <p:blipFill>
          <a:blip r:embed="rId9"/>
          <a:stretch>
            <a:fillRect/>
          </a:stretch>
        </p:blipFill>
        <p:spPr>
          <a:xfrm>
            <a:off x="1366838" y="1080485"/>
            <a:ext cx="9613105" cy="3768340"/>
          </a:xfrm>
          <a:prstGeom prst="rect">
            <a:avLst/>
          </a:prstGeom>
        </p:spPr>
      </p:pic>
    </p:spTree>
    <p:extLst>
      <p:ext uri="{BB962C8B-B14F-4D97-AF65-F5344CB8AC3E}">
        <p14:creationId xmlns:p14="http://schemas.microsoft.com/office/powerpoint/2010/main" val="2431040911"/>
      </p:ext>
    </p:extLst>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55A4C487-611A-4A57-9C7A-D011C159A947}"/>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Shape&#10;&#10;Description automatically generated">
            <a:extLst>
              <a:ext uri="{FF2B5EF4-FFF2-40B4-BE49-F238E27FC236}">
                <a16:creationId xmlns:a16="http://schemas.microsoft.com/office/drawing/2014/main" id="{84FA538C-5CEE-45B5-986C-E1120E918D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5670" y="185227"/>
            <a:ext cx="11881945" cy="6432391"/>
          </a:xfrm>
          <a:prstGeom prst="rect">
            <a:avLst/>
          </a:prstGeom>
        </p:spPr>
      </p:pic>
      <p:sp>
        <p:nvSpPr>
          <p:cNvPr id="24" name="TextBox 23">
            <a:extLst>
              <a:ext uri="{FF2B5EF4-FFF2-40B4-BE49-F238E27FC236}">
                <a16:creationId xmlns:a16="http://schemas.microsoft.com/office/drawing/2014/main" id="{A134DFB3-973A-F662-77C1-4138811D48FB}"/>
              </a:ext>
            </a:extLst>
          </p:cNvPr>
          <p:cNvSpPr txBox="1"/>
          <p:nvPr/>
        </p:nvSpPr>
        <p:spPr>
          <a:xfrm>
            <a:off x="839516" y="1297366"/>
            <a:ext cx="7168479" cy="721351"/>
          </a:xfrm>
          <a:prstGeom prst="rect">
            <a:avLst/>
          </a:prstGeom>
          <a:noFill/>
        </p:spPr>
        <p:txBody>
          <a:bodyPr wrap="square" lIns="91440" tIns="45720" rIns="91440" bIns="45720" anchor="t">
            <a:spAutoFit/>
          </a:bodyPr>
          <a:lstStyle/>
          <a:p>
            <a:endParaRPr lang="en-US" sz="4100">
              <a:solidFill>
                <a:srgbClr val="26468F"/>
              </a:solidFill>
              <a:latin typeface="Segoe UI"/>
              <a:cs typeface="Segoe UI"/>
            </a:endParaRPr>
          </a:p>
        </p:txBody>
      </p:sp>
      <p:sp>
        <p:nvSpPr>
          <p:cNvPr id="30" name="Google Shape;311;p19">
            <a:extLst>
              <a:ext uri="{FF2B5EF4-FFF2-40B4-BE49-F238E27FC236}">
                <a16:creationId xmlns:a16="http://schemas.microsoft.com/office/drawing/2014/main" id="{507C5155-E343-6161-5FDC-068952429387}"/>
              </a:ext>
            </a:extLst>
          </p:cNvPr>
          <p:cNvSpPr txBox="1">
            <a:spLocks noGrp="1"/>
          </p:cNvSpPr>
          <p:nvPr/>
        </p:nvSpPr>
        <p:spPr>
          <a:xfrm>
            <a:off x="4286832" y="1614053"/>
            <a:ext cx="2628524" cy="10197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dk2"/>
              </a:buClr>
              <a:buSzPts val="1800"/>
              <a:buFont typeface="PT Serif"/>
              <a:buChar char="⊸"/>
              <a:defRPr sz="1800" b="0" i="0" u="none" strike="noStrike" cap="none">
                <a:solidFill>
                  <a:schemeClr val="dk1"/>
                </a:solidFill>
                <a:latin typeface="PT Serif"/>
                <a:ea typeface="PT Serif"/>
                <a:cs typeface="PT Serif"/>
                <a:sym typeface="PT Serif"/>
              </a:defRPr>
            </a:lvl1pPr>
            <a:lvl2pPr marL="914400" marR="0" lvl="1"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2pPr>
            <a:lvl3pPr marL="1371600" marR="0" lvl="2"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3pPr>
            <a:lvl4pPr marL="1828800" marR="0" lvl="3"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4pPr>
            <a:lvl5pPr marL="2286000" marR="0" lvl="4"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5pPr>
            <a:lvl6pPr marL="2743200" marR="0" lvl="5"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6pPr>
            <a:lvl7pPr marL="3200400" marR="0" lvl="6"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7pPr>
            <a:lvl8pPr marL="3657600" marR="0" lvl="7"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8pPr>
            <a:lvl9pPr marL="4114800" marR="0" lvl="8"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9pPr>
          </a:lstStyle>
          <a:p>
            <a:pPr marL="0" lvl="0" indent="0" algn="l" rtl="0">
              <a:spcBef>
                <a:spcPts val="600"/>
              </a:spcBef>
              <a:spcAft>
                <a:spcPts val="0"/>
              </a:spcAft>
              <a:buNone/>
            </a:pPr>
            <a:endParaRPr lang="en-US" b="1"/>
          </a:p>
        </p:txBody>
      </p:sp>
      <p:pic>
        <p:nvPicPr>
          <p:cNvPr id="22" name="Picture 22">
            <a:extLst>
              <a:ext uri="{FF2B5EF4-FFF2-40B4-BE49-F238E27FC236}">
                <a16:creationId xmlns:a16="http://schemas.microsoft.com/office/drawing/2014/main" id="{AF16B4DC-F4B6-C74D-1810-4532B8B516DC}"/>
              </a:ext>
            </a:extLst>
          </p:cNvPr>
          <p:cNvPicPr>
            <a:picLocks noChangeAspect="1"/>
          </p:cNvPicPr>
          <p:nvPr/>
        </p:nvPicPr>
        <p:blipFill>
          <a:blip r:embed="rId9"/>
          <a:stretch>
            <a:fillRect/>
          </a:stretch>
        </p:blipFill>
        <p:spPr>
          <a:xfrm>
            <a:off x="771526" y="1089284"/>
            <a:ext cx="10422729" cy="3024463"/>
          </a:xfrm>
          <a:prstGeom prst="rect">
            <a:avLst/>
          </a:prstGeom>
        </p:spPr>
      </p:pic>
    </p:spTree>
    <p:extLst>
      <p:ext uri="{BB962C8B-B14F-4D97-AF65-F5344CB8AC3E}">
        <p14:creationId xmlns:p14="http://schemas.microsoft.com/office/powerpoint/2010/main" val="2609297993"/>
      </p:ext>
    </p:extLst>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55A4C487-611A-4A57-9C7A-D011C159A947}"/>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Shape&#10;&#10;Description automatically generated">
            <a:extLst>
              <a:ext uri="{FF2B5EF4-FFF2-40B4-BE49-F238E27FC236}">
                <a16:creationId xmlns:a16="http://schemas.microsoft.com/office/drawing/2014/main" id="{84FA538C-5CEE-45B5-986C-E1120E918D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5670" y="185227"/>
            <a:ext cx="11881945" cy="6432391"/>
          </a:xfrm>
          <a:prstGeom prst="rect">
            <a:avLst/>
          </a:prstGeom>
        </p:spPr>
      </p:pic>
      <p:sp>
        <p:nvSpPr>
          <p:cNvPr id="18" name="TextBox 17">
            <a:extLst>
              <a:ext uri="{FF2B5EF4-FFF2-40B4-BE49-F238E27FC236}">
                <a16:creationId xmlns:a16="http://schemas.microsoft.com/office/drawing/2014/main" id="{6230719D-4F44-BA79-4DC4-4459B3E27C90}"/>
              </a:ext>
            </a:extLst>
          </p:cNvPr>
          <p:cNvSpPr txBox="1"/>
          <p:nvPr/>
        </p:nvSpPr>
        <p:spPr>
          <a:xfrm>
            <a:off x="839516" y="619626"/>
            <a:ext cx="10421632" cy="1354217"/>
          </a:xfrm>
          <a:prstGeom prst="rect">
            <a:avLst/>
          </a:prstGeom>
          <a:noFill/>
        </p:spPr>
        <p:txBody>
          <a:bodyPr wrap="square" lIns="91440" tIns="45720" rIns="91440" bIns="45720" anchor="t">
            <a:spAutoFit/>
          </a:bodyPr>
          <a:lstStyle/>
          <a:p>
            <a:r>
              <a:rPr lang="en-US" sz="4100">
                <a:solidFill>
                  <a:srgbClr val="26468F"/>
                </a:solidFill>
                <a:latin typeface="Segoe UI"/>
                <a:cs typeface="Segoe UI"/>
              </a:rPr>
              <a:t>Types of Correlation Coefficients?</a:t>
            </a:r>
            <a:endParaRPr lang="en-US" sz="4100">
              <a:ea typeface="+mn-lt"/>
              <a:cs typeface="+mn-lt"/>
            </a:endParaRPr>
          </a:p>
          <a:p>
            <a:endParaRPr lang="en-US" sz="4100">
              <a:solidFill>
                <a:srgbClr val="26468F"/>
              </a:solidFill>
              <a:latin typeface="Segoe UI"/>
              <a:cs typeface="Segoe UI"/>
            </a:endParaRPr>
          </a:p>
        </p:txBody>
      </p:sp>
      <p:sp>
        <p:nvSpPr>
          <p:cNvPr id="24" name="TextBox 23">
            <a:extLst>
              <a:ext uri="{FF2B5EF4-FFF2-40B4-BE49-F238E27FC236}">
                <a16:creationId xmlns:a16="http://schemas.microsoft.com/office/drawing/2014/main" id="{A134DFB3-973A-F662-77C1-4138811D48FB}"/>
              </a:ext>
            </a:extLst>
          </p:cNvPr>
          <p:cNvSpPr txBox="1"/>
          <p:nvPr/>
        </p:nvSpPr>
        <p:spPr>
          <a:xfrm>
            <a:off x="839516" y="1297366"/>
            <a:ext cx="7168479" cy="721351"/>
          </a:xfrm>
          <a:prstGeom prst="rect">
            <a:avLst/>
          </a:prstGeom>
          <a:noFill/>
        </p:spPr>
        <p:txBody>
          <a:bodyPr wrap="square" lIns="91440" tIns="45720" rIns="91440" bIns="45720" anchor="t">
            <a:spAutoFit/>
          </a:bodyPr>
          <a:lstStyle/>
          <a:p>
            <a:endParaRPr lang="en-US" sz="4100">
              <a:solidFill>
                <a:srgbClr val="26468F"/>
              </a:solidFill>
              <a:latin typeface="Segoe UI"/>
              <a:cs typeface="Segoe UI"/>
            </a:endParaRPr>
          </a:p>
        </p:txBody>
      </p:sp>
      <p:sp>
        <p:nvSpPr>
          <p:cNvPr id="30" name="Google Shape;311;p19">
            <a:extLst>
              <a:ext uri="{FF2B5EF4-FFF2-40B4-BE49-F238E27FC236}">
                <a16:creationId xmlns:a16="http://schemas.microsoft.com/office/drawing/2014/main" id="{507C5155-E343-6161-5FDC-068952429387}"/>
              </a:ext>
            </a:extLst>
          </p:cNvPr>
          <p:cNvSpPr txBox="1">
            <a:spLocks noGrp="1"/>
          </p:cNvSpPr>
          <p:nvPr/>
        </p:nvSpPr>
        <p:spPr>
          <a:xfrm>
            <a:off x="4286832" y="1614053"/>
            <a:ext cx="2628524" cy="10197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dk2"/>
              </a:buClr>
              <a:buSzPts val="1800"/>
              <a:buFont typeface="PT Serif"/>
              <a:buChar char="⊸"/>
              <a:defRPr sz="1800" b="0" i="0" u="none" strike="noStrike" cap="none">
                <a:solidFill>
                  <a:schemeClr val="dk1"/>
                </a:solidFill>
                <a:latin typeface="PT Serif"/>
                <a:ea typeface="PT Serif"/>
                <a:cs typeface="PT Serif"/>
                <a:sym typeface="PT Serif"/>
              </a:defRPr>
            </a:lvl1pPr>
            <a:lvl2pPr marL="914400" marR="0" lvl="1"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2pPr>
            <a:lvl3pPr marL="1371600" marR="0" lvl="2"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3pPr>
            <a:lvl4pPr marL="1828800" marR="0" lvl="3"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4pPr>
            <a:lvl5pPr marL="2286000" marR="0" lvl="4"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5pPr>
            <a:lvl6pPr marL="2743200" marR="0" lvl="5"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6pPr>
            <a:lvl7pPr marL="3200400" marR="0" lvl="6"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7pPr>
            <a:lvl8pPr marL="3657600" marR="0" lvl="7"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8pPr>
            <a:lvl9pPr marL="4114800" marR="0" lvl="8"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9pPr>
          </a:lstStyle>
          <a:p>
            <a:pPr marL="0" lvl="0" indent="0" algn="l" rtl="0">
              <a:spcBef>
                <a:spcPts val="600"/>
              </a:spcBef>
              <a:spcAft>
                <a:spcPts val="0"/>
              </a:spcAft>
              <a:buNone/>
            </a:pPr>
            <a:endParaRPr lang="en-US" b="1"/>
          </a:p>
        </p:txBody>
      </p:sp>
      <p:sp>
        <p:nvSpPr>
          <p:cNvPr id="23" name="Google Shape;397;p29">
            <a:extLst>
              <a:ext uri="{FF2B5EF4-FFF2-40B4-BE49-F238E27FC236}">
                <a16:creationId xmlns:a16="http://schemas.microsoft.com/office/drawing/2014/main" id="{663E556D-5DDC-A31E-7BBB-670164297057}"/>
              </a:ext>
            </a:extLst>
          </p:cNvPr>
          <p:cNvSpPr txBox="1">
            <a:spLocks noGrp="1"/>
          </p:cNvSpPr>
          <p:nvPr/>
        </p:nvSpPr>
        <p:spPr>
          <a:xfrm>
            <a:off x="973999" y="1719125"/>
            <a:ext cx="4279574" cy="29287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chemeClr val="dk2"/>
              </a:buClr>
              <a:buSzPts val="1400"/>
              <a:buFont typeface="PT Serif"/>
              <a:buChar char="⊸"/>
              <a:defRPr sz="1400" b="0" i="0" u="none" strike="noStrike" cap="none">
                <a:solidFill>
                  <a:schemeClr val="dk1"/>
                </a:solidFill>
                <a:latin typeface="PT Serif"/>
                <a:ea typeface="PT Serif"/>
                <a:cs typeface="PT Serif"/>
                <a:sym typeface="PT Serif"/>
              </a:defRPr>
            </a:lvl1pPr>
            <a:lvl2pPr marL="914400" marR="0" lvl="1"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2pPr>
            <a:lvl3pPr marL="1371600" marR="0" lvl="2"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3pPr>
            <a:lvl4pPr marL="1828800" marR="0" lvl="3"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4pPr>
            <a:lvl5pPr marL="2286000" marR="0" lvl="4"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5pPr>
            <a:lvl6pPr marL="2743200" marR="0" lvl="5"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6pPr>
            <a:lvl7pPr marL="3200400" marR="0" lvl="6"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7pPr>
            <a:lvl8pPr marL="3657600" marR="0" lvl="7"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8pPr>
            <a:lvl9pPr marL="4114800" marR="0" lvl="8"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9pPr>
          </a:lstStyle>
          <a:p>
            <a:pPr marL="285750" lvl="0" indent="-285750" algn="l" rtl="0">
              <a:lnSpc>
                <a:spcPct val="200000"/>
              </a:lnSpc>
              <a:spcBef>
                <a:spcPts val="600"/>
              </a:spcBef>
              <a:spcAft>
                <a:spcPts val="0"/>
              </a:spcAft>
              <a:buFont typeface="Arial"/>
              <a:buChar char="•"/>
            </a:pPr>
            <a:r>
              <a:rPr lang="en-US" sz="2400" b="1">
                <a:solidFill>
                  <a:srgbClr val="000000"/>
                </a:solidFill>
                <a:latin typeface="Calibri Light"/>
              </a:rPr>
              <a:t>Pearson’s Coefficients</a:t>
            </a:r>
            <a:endParaRPr lang="en-US" sz="2400">
              <a:solidFill>
                <a:srgbClr val="000000"/>
              </a:solidFill>
              <a:latin typeface="Calibri Light"/>
            </a:endParaRPr>
          </a:p>
          <a:p>
            <a:pPr marL="285750" indent="-285750">
              <a:lnSpc>
                <a:spcPct val="200000"/>
              </a:lnSpc>
              <a:buFont typeface="Arial"/>
              <a:buChar char="•"/>
            </a:pPr>
            <a:r>
              <a:rPr lang="en-US" sz="2400" b="1">
                <a:solidFill>
                  <a:srgbClr val="000000"/>
                </a:solidFill>
                <a:latin typeface="Calibri Light"/>
              </a:rPr>
              <a:t>Spearman Rank</a:t>
            </a:r>
          </a:p>
          <a:p>
            <a:pPr marL="285750" indent="-285750">
              <a:lnSpc>
                <a:spcPct val="200000"/>
              </a:lnSpc>
              <a:buFont typeface="Arial"/>
              <a:buChar char="•"/>
            </a:pPr>
            <a:r>
              <a:rPr lang="en-US" sz="2400" b="1">
                <a:solidFill>
                  <a:srgbClr val="000000"/>
                </a:solidFill>
                <a:latin typeface="Calibri Light"/>
              </a:rPr>
              <a:t>Kendall Tau</a:t>
            </a:r>
          </a:p>
          <a:p>
            <a:pPr marL="285750" indent="-285750">
              <a:lnSpc>
                <a:spcPct val="200000"/>
              </a:lnSpc>
              <a:buFont typeface="Arial"/>
              <a:buChar char="•"/>
            </a:pPr>
            <a:endParaRPr lang="en-US" sz="2400" b="1">
              <a:solidFill>
                <a:srgbClr val="000000"/>
              </a:solidFill>
              <a:latin typeface="Calibri Light"/>
            </a:endParaRPr>
          </a:p>
        </p:txBody>
      </p:sp>
    </p:spTree>
    <p:extLst>
      <p:ext uri="{BB962C8B-B14F-4D97-AF65-F5344CB8AC3E}">
        <p14:creationId xmlns:p14="http://schemas.microsoft.com/office/powerpoint/2010/main" val="3503535116"/>
      </p:ext>
    </p:extLst>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25</Slides>
  <Notes>24</Notes>
  <HiddenSlides>0</HiddenSlides>
  <ScaleCrop>false</ScaleCrop>
  <HeadingPairs>
    <vt:vector size="4" baseType="variant">
      <vt:variant>
        <vt:lpstr>Theme</vt:lpstr>
      </vt:variant>
      <vt:variant>
        <vt:i4>5</vt:i4>
      </vt:variant>
      <vt:variant>
        <vt:lpstr>Slide Titles</vt:lpstr>
      </vt:variant>
      <vt:variant>
        <vt:i4>25</vt:i4>
      </vt:variant>
    </vt:vector>
  </HeadingPairs>
  <TitlesOfParts>
    <vt:vector size="30" baseType="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Danish Hudani</dc:creator>
  <cp:revision>1</cp:revision>
  <dcterms:modified xsi:type="dcterms:W3CDTF">2023-02-02T12:30:00Z</dcterms:modified>
</cp:coreProperties>
</file>