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38.xml" ContentType="application/inkml+xml"/>
  <Override PartName="/ppt/ink/ink39.xml" ContentType="application/inkml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99" r:id="rId2"/>
    <p:sldMasterId id="2147483696" r:id="rId3"/>
    <p:sldMasterId id="2147483672" r:id="rId4"/>
    <p:sldMasterId id="2147483648" r:id="rId5"/>
  </p:sldMasterIdLst>
  <p:notesMasterIdLst>
    <p:notesMasterId r:id="rId28"/>
  </p:notesMasterIdLst>
  <p:sldIdLst>
    <p:sldId id="257" r:id="rId6"/>
    <p:sldId id="284" r:id="rId7"/>
    <p:sldId id="321" r:id="rId8"/>
    <p:sldId id="324" r:id="rId9"/>
    <p:sldId id="322" r:id="rId10"/>
    <p:sldId id="323" r:id="rId11"/>
    <p:sldId id="312" r:id="rId12"/>
    <p:sldId id="318" r:id="rId13"/>
    <p:sldId id="319" r:id="rId14"/>
    <p:sldId id="311" r:id="rId15"/>
    <p:sldId id="320" r:id="rId16"/>
    <p:sldId id="308" r:id="rId17"/>
    <p:sldId id="307" r:id="rId18"/>
    <p:sldId id="325" r:id="rId19"/>
    <p:sldId id="309" r:id="rId20"/>
    <p:sldId id="313" r:id="rId21"/>
    <p:sldId id="314" r:id="rId22"/>
    <p:sldId id="315" r:id="rId23"/>
    <p:sldId id="310" r:id="rId24"/>
    <p:sldId id="316" r:id="rId25"/>
    <p:sldId id="317" r:id="rId26"/>
    <p:sldId id="296" r:id="rId2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0EFDA-A973-4137-9172-BB9F9C136DD0}">
          <p14:sldIdLst>
            <p14:sldId id="257"/>
            <p14:sldId id="284"/>
            <p14:sldId id="321"/>
            <p14:sldId id="324"/>
            <p14:sldId id="322"/>
            <p14:sldId id="323"/>
            <p14:sldId id="312"/>
            <p14:sldId id="318"/>
            <p14:sldId id="319"/>
            <p14:sldId id="311"/>
            <p14:sldId id="320"/>
            <p14:sldId id="308"/>
            <p14:sldId id="307"/>
            <p14:sldId id="325"/>
            <p14:sldId id="309"/>
            <p14:sldId id="313"/>
            <p14:sldId id="314"/>
            <p14:sldId id="315"/>
            <p14:sldId id="310"/>
            <p14:sldId id="316"/>
            <p14:sldId id="31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B3"/>
    <a:srgbClr val="A2E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A520F-841B-45A5-93F9-9D75CC543E66}" v="160" dt="2023-02-06T12:15:5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036" autoAdjust="0"/>
  </p:normalViewPr>
  <p:slideViewPr>
    <p:cSldViewPr snapToGrid="0">
      <p:cViewPr varScale="1">
        <p:scale>
          <a:sx n="100" d="100"/>
          <a:sy n="100" d="100"/>
        </p:scale>
        <p:origin x="87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sh Hudani" userId="S::danish.hudani@astera.com::a38c985c-bb2f-4de3-bfe2-27e22c4c275a" providerId="AD" clId="Web-{9A84217D-F0EE-6A95-FC54-E8121A8B0F03}"/>
    <pc:docChg chg="addSld delSld modSld modSection">
      <pc:chgData name="Danish Hudani" userId="S::danish.hudani@astera.com::a38c985c-bb2f-4de3-bfe2-27e22c4c275a" providerId="AD" clId="Web-{9A84217D-F0EE-6A95-FC54-E8121A8B0F03}" dt="2022-12-08T05:48:48.456" v="11"/>
      <pc:docMkLst>
        <pc:docMk/>
      </pc:docMkLst>
      <pc:sldChg chg="add del">
        <pc:chgData name="Danish Hudani" userId="S::danish.hudani@astera.com::a38c985c-bb2f-4de3-bfe2-27e22c4c275a" providerId="AD" clId="Web-{9A84217D-F0EE-6A95-FC54-E8121A8B0F03}" dt="2022-12-08T05:48:47.910" v="8"/>
        <pc:sldMkLst>
          <pc:docMk/>
          <pc:sldMk cId="466751182" sldId="274"/>
        </pc:sldMkLst>
      </pc:sldChg>
      <pc:sldChg chg="modSp">
        <pc:chgData name="Danish Hudani" userId="S::danish.hudani@astera.com::a38c985c-bb2f-4de3-bfe2-27e22c4c275a" providerId="AD" clId="Web-{9A84217D-F0EE-6A95-FC54-E8121A8B0F03}" dt="2022-12-08T05:48:45.097" v="7" actId="1076"/>
        <pc:sldMkLst>
          <pc:docMk/>
          <pc:sldMk cId="2558072613" sldId="285"/>
        </pc:sldMkLst>
        <pc:picChg chg="mod">
          <ac:chgData name="Danish Hudani" userId="S::danish.hudani@astera.com::a38c985c-bb2f-4de3-bfe2-27e22c4c275a" providerId="AD" clId="Web-{9A84217D-F0EE-6A95-FC54-E8121A8B0F03}" dt="2022-12-08T05:48:45.097" v="7" actId="1076"/>
          <ac:picMkLst>
            <pc:docMk/>
            <pc:sldMk cId="2558072613" sldId="285"/>
            <ac:picMk id="7" creationId="{84FA538C-5CEE-45B5-986C-E1120E918D37}"/>
          </ac:picMkLst>
        </pc:picChg>
      </pc:sldChg>
      <pc:sldChg chg="add del">
        <pc:chgData name="Danish Hudani" userId="S::danish.hudani@astera.com::a38c985c-bb2f-4de3-bfe2-27e22c4c275a" providerId="AD" clId="Web-{9A84217D-F0EE-6A95-FC54-E8121A8B0F03}" dt="2022-12-08T05:48:48.081" v="9"/>
        <pc:sldMkLst>
          <pc:docMk/>
          <pc:sldMk cId="716708228" sldId="291"/>
        </pc:sldMkLst>
      </pc:sldChg>
      <pc:sldChg chg="add del mod modShow">
        <pc:chgData name="Danish Hudani" userId="S::danish.hudani@astera.com::a38c985c-bb2f-4de3-bfe2-27e22c4c275a" providerId="AD" clId="Web-{9A84217D-F0EE-6A95-FC54-E8121A8B0F03}" dt="2022-12-08T05:48:48.300" v="10"/>
        <pc:sldMkLst>
          <pc:docMk/>
          <pc:sldMk cId="3134786286" sldId="292"/>
        </pc:sldMkLst>
      </pc:sldChg>
      <pc:sldChg chg="add del">
        <pc:chgData name="Danish Hudani" userId="S::danish.hudani@astera.com::a38c985c-bb2f-4de3-bfe2-27e22c4c275a" providerId="AD" clId="Web-{9A84217D-F0EE-6A95-FC54-E8121A8B0F03}" dt="2022-12-08T05:48:48.456" v="11"/>
        <pc:sldMkLst>
          <pc:docMk/>
          <pc:sldMk cId="1491054658" sldId="293"/>
        </pc:sldMkLst>
      </pc:sldChg>
    </pc:docChg>
  </pc:docChgLst>
  <pc:docChgLst>
    <pc:chgData name="Danish Hudani" userId="S::danish.hudani@astera.com::a38c985c-bb2f-4de3-bfe2-27e22c4c275a" providerId="AD" clId="Web-{999EDC29-4B4C-28E8-7423-1FB0077D14EA}"/>
    <pc:docChg chg="modSld">
      <pc:chgData name="Danish Hudani" userId="S::danish.hudani@astera.com::a38c985c-bb2f-4de3-bfe2-27e22c4c275a" providerId="AD" clId="Web-{999EDC29-4B4C-28E8-7423-1FB0077D14EA}" dt="2022-12-16T05:09:10.627" v="6" actId="1076"/>
      <pc:docMkLst>
        <pc:docMk/>
      </pc:docMkLst>
      <pc:sldChg chg="modSp">
        <pc:chgData name="Danish Hudani" userId="S::danish.hudani@astera.com::a38c985c-bb2f-4de3-bfe2-27e22c4c275a" providerId="AD" clId="Web-{999EDC29-4B4C-28E8-7423-1FB0077D14EA}" dt="2022-12-16T05:08:21.734" v="0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999EDC29-4B4C-28E8-7423-1FB0077D14EA}" dt="2022-12-16T05:08:21.734" v="0" actId="20577"/>
          <ac:spMkLst>
            <pc:docMk/>
            <pc:sldMk cId="3648853106" sldId="284"/>
            <ac:spMk id="4" creationId="{69EFB265-CC86-E936-4E90-61C1719FE03E}"/>
          </ac:spMkLst>
        </pc:spChg>
      </pc:sldChg>
      <pc:sldChg chg="addSp modSp">
        <pc:chgData name="Danish Hudani" userId="S::danish.hudani@astera.com::a38c985c-bb2f-4de3-bfe2-27e22c4c275a" providerId="AD" clId="Web-{999EDC29-4B4C-28E8-7423-1FB0077D14EA}" dt="2022-12-16T05:09:10.627" v="6" actId="1076"/>
        <pc:sldMkLst>
          <pc:docMk/>
          <pc:sldMk cId="776465630" sldId="307"/>
        </pc:sldMkLst>
        <pc:grpChg chg="add mod">
          <ac:chgData name="Danish Hudani" userId="S::danish.hudani@astera.com::a38c985c-bb2f-4de3-bfe2-27e22c4c275a" providerId="AD" clId="Web-{999EDC29-4B4C-28E8-7423-1FB0077D14EA}" dt="2022-12-16T05:09:10.627" v="6" actId="1076"/>
          <ac:grpSpMkLst>
            <pc:docMk/>
            <pc:sldMk cId="776465630" sldId="307"/>
            <ac:grpSpMk id="23" creationId="{35471A66-8016-0D70-CD4C-90F6061B14B9}"/>
          </ac:grpSpMkLst>
        </pc:grpChg>
        <pc:grpChg chg="add mod">
          <ac:chgData name="Danish Hudani" userId="S::danish.hudani@astera.com::a38c985c-bb2f-4de3-bfe2-27e22c4c275a" providerId="AD" clId="Web-{999EDC29-4B4C-28E8-7423-1FB0077D14EA}" dt="2022-12-16T05:09:07.423" v="5" actId="1076"/>
          <ac:grpSpMkLst>
            <pc:docMk/>
            <pc:sldMk cId="776465630" sldId="307"/>
            <ac:grpSpMk id="24" creationId="{F2576CC0-8BBC-4D6B-8968-233CA5CAA803}"/>
          </ac:grpSpMkLst>
        </pc:grpChg>
      </pc:sldChg>
    </pc:docChg>
  </pc:docChgLst>
  <pc:docChgLst>
    <pc:chgData name="Danish Hudani" userId="S::danish.hudani@astera.com::a38c985c-bb2f-4de3-bfe2-27e22c4c275a" providerId="AD" clId="Web-{DF9C7D1C-C0E1-0467-5967-AA5797FB3BFC}"/>
    <pc:docChg chg="addSld delSld modSld sldOrd modSection">
      <pc:chgData name="Danish Hudani" userId="S::danish.hudani@astera.com::a38c985c-bb2f-4de3-bfe2-27e22c4c275a" providerId="AD" clId="Web-{DF9C7D1C-C0E1-0467-5967-AA5797FB3BFC}" dt="2022-12-14T10:10:56.033" v="360" actId="1076"/>
      <pc:docMkLst>
        <pc:docMk/>
      </pc:docMkLst>
      <pc:sldChg chg="del">
        <pc:chgData name="Danish Hudani" userId="S::danish.hudani@astera.com::a38c985c-bb2f-4de3-bfe2-27e22c4c275a" providerId="AD" clId="Web-{DF9C7D1C-C0E1-0467-5967-AA5797FB3BFC}" dt="2022-12-14T06:15:40.760" v="109"/>
        <pc:sldMkLst>
          <pc:docMk/>
          <pc:sldMk cId="2738404681" sldId="258"/>
        </pc:sldMkLst>
      </pc:sldChg>
      <pc:sldChg chg="del">
        <pc:chgData name="Danish Hudani" userId="S::danish.hudani@astera.com::a38c985c-bb2f-4de3-bfe2-27e22c4c275a" providerId="AD" clId="Web-{DF9C7D1C-C0E1-0467-5967-AA5797FB3BFC}" dt="2022-12-14T06:09:07.166" v="66"/>
        <pc:sldMkLst>
          <pc:docMk/>
          <pc:sldMk cId="2974619344" sldId="262"/>
        </pc:sldMkLst>
      </pc:sldChg>
      <pc:sldChg chg="del">
        <pc:chgData name="Danish Hudani" userId="S::danish.hudani@astera.com::a38c985c-bb2f-4de3-bfe2-27e22c4c275a" providerId="AD" clId="Web-{DF9C7D1C-C0E1-0467-5967-AA5797FB3BFC}" dt="2022-12-14T06:09:08.073" v="67"/>
        <pc:sldMkLst>
          <pc:docMk/>
          <pc:sldMk cId="593500777" sldId="269"/>
        </pc:sldMkLst>
      </pc:sldChg>
      <pc:sldChg chg="delSp modSp delAnim modNotes">
        <pc:chgData name="Danish Hudani" userId="S::danish.hudani@astera.com::a38c985c-bb2f-4de3-bfe2-27e22c4c275a" providerId="AD" clId="Web-{DF9C7D1C-C0E1-0467-5967-AA5797FB3BFC}" dt="2022-12-14T06:05:00.299" v="48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DF9C7D1C-C0E1-0467-5967-AA5797FB3BFC}" dt="2022-12-14T06:05:00.299" v="48" actId="1076"/>
          <ac:spMkLst>
            <pc:docMk/>
            <pc:sldMk cId="3648853106" sldId="284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DF9C7D1C-C0E1-0467-5967-AA5797FB3BFC}" dt="2022-12-14T05:59:55.368" v="9" actId="20577"/>
          <ac:spMkLst>
            <pc:docMk/>
            <pc:sldMk cId="3648853106" sldId="28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00.500" v="25"/>
          <ac:picMkLst>
            <pc:docMk/>
            <pc:sldMk cId="3648853106" sldId="284"/>
            <ac:picMk id="3" creationId="{9CD80F88-9E08-132E-3EE1-FED4965E672B}"/>
          </ac:picMkLst>
        </pc:picChg>
      </pc:sldChg>
      <pc:sldChg chg="addSp delSp modSp delAnim modNotes">
        <pc:chgData name="Danish Hudani" userId="S::danish.hudani@astera.com::a38c985c-bb2f-4de3-bfe2-27e22c4c275a" providerId="AD" clId="Web-{DF9C7D1C-C0E1-0467-5967-AA5797FB3BFC}" dt="2022-12-14T06:40:45.768" v="185" actId="1076"/>
        <pc:sldMkLst>
          <pc:docMk/>
          <pc:sldMk cId="2558072613" sldId="285"/>
        </pc:sldMkLst>
        <pc:spChg chg="mod">
          <ac:chgData name="Danish Hudani" userId="S::danish.hudani@astera.com::a38c985c-bb2f-4de3-bfe2-27e22c4c275a" providerId="AD" clId="Web-{DF9C7D1C-C0E1-0467-5967-AA5797FB3BFC}" dt="2022-12-14T06:04:21.485" v="44" actId="20577"/>
          <ac:spMkLst>
            <pc:docMk/>
            <pc:sldMk cId="2558072613" sldId="285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40:34.487" v="181" actId="1076"/>
          <ac:spMkLst>
            <pc:docMk/>
            <pc:sldMk cId="2558072613" sldId="285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23.986" v="45"/>
          <ac:picMkLst>
            <pc:docMk/>
            <pc:sldMk cId="2558072613" sldId="285"/>
            <ac:picMk id="5" creationId="{7609ED08-2E00-66AD-424F-049428EA4AFC}"/>
          </ac:picMkLst>
        </pc:picChg>
        <pc:picChg chg="mod">
          <ac:chgData name="Danish Hudani" userId="S::danish.hudani@astera.com::a38c985c-bb2f-4de3-bfe2-27e22c4c275a" providerId="AD" clId="Web-{DF9C7D1C-C0E1-0467-5967-AA5797FB3BFC}" dt="2022-12-14T06:07:01.272" v="53" actId="1076"/>
          <ac:picMkLst>
            <pc:docMk/>
            <pc:sldMk cId="2558072613" sldId="285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40:45.768" v="185" actId="1076"/>
          <ac:picMkLst>
            <pc:docMk/>
            <pc:sldMk cId="2558072613" sldId="285"/>
            <ac:picMk id="38" creationId="{F1029F5E-8BA6-F701-8CEE-6889042C6403}"/>
          </ac:picMkLst>
        </pc:picChg>
      </pc:sldChg>
      <pc:sldChg chg="del">
        <pc:chgData name="Danish Hudani" userId="S::danish.hudani@astera.com::a38c985c-bb2f-4de3-bfe2-27e22c4c275a" providerId="AD" clId="Web-{DF9C7D1C-C0E1-0467-5967-AA5797FB3BFC}" dt="2022-12-14T06:15:40.760" v="108"/>
        <pc:sldMkLst>
          <pc:docMk/>
          <pc:sldMk cId="330001456" sldId="286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60" v="107"/>
        <pc:sldMkLst>
          <pc:docMk/>
          <pc:sldMk cId="1901749145" sldId="287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44" v="106"/>
        <pc:sldMkLst>
          <pc:docMk/>
          <pc:sldMk cId="2157448672" sldId="288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557" v="114"/>
        <pc:sldMkLst>
          <pc:docMk/>
          <pc:sldMk cId="1486803981" sldId="289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479" v="113"/>
        <pc:sldMkLst>
          <pc:docMk/>
          <pc:sldMk cId="3498496864" sldId="290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2"/>
        <pc:sldMkLst>
          <pc:docMk/>
          <pc:sldMk cId="903091336" sldId="294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1"/>
        <pc:sldMkLst>
          <pc:docMk/>
          <pc:sldMk cId="2003843244" sldId="295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75" v="110"/>
        <pc:sldMkLst>
          <pc:docMk/>
          <pc:sldMk cId="269473711" sldId="297"/>
        </pc:sldMkLst>
      </pc:sldChg>
      <pc:sldChg chg="addSp delSp modSp add replId modNotes">
        <pc:chgData name="Danish Hudani" userId="S::danish.hudani@astera.com::a38c985c-bb2f-4de3-bfe2-27e22c4c275a" providerId="AD" clId="Web-{DF9C7D1C-C0E1-0467-5967-AA5797FB3BFC}" dt="2022-12-14T06:19:57.581" v="115" actId="14100"/>
        <pc:sldMkLst>
          <pc:docMk/>
          <pc:sldMk cId="543725319" sldId="298"/>
        </pc:sldMkLst>
        <pc:spChg chg="mod">
          <ac:chgData name="Danish Hudani" userId="S::danish.hudani@astera.com::a38c985c-bb2f-4de3-bfe2-27e22c4c275a" providerId="AD" clId="Web-{DF9C7D1C-C0E1-0467-5967-AA5797FB3BFC}" dt="2022-12-14T06:13:14.693" v="91" actId="20577"/>
          <ac:spMkLst>
            <pc:docMk/>
            <pc:sldMk cId="543725319" sldId="298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F9C7D1C-C0E1-0467-5967-AA5797FB3BFC}" dt="2022-12-14T06:14:28.351" v="95"/>
          <ac:spMkLst>
            <pc:docMk/>
            <pc:sldMk cId="543725319" sldId="298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14:24.836" v="94"/>
          <ac:picMkLst>
            <pc:docMk/>
            <pc:sldMk cId="543725319" sldId="298"/>
            <ac:picMk id="38" creationId="{F1029F5E-8BA6-F701-8CEE-6889042C6403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19:57.581" v="115" actId="14100"/>
          <ac:picMkLst>
            <pc:docMk/>
            <pc:sldMk cId="543725319" sldId="298"/>
            <ac:picMk id="50" creationId="{C63D5607-5096-8A85-1643-8088C99CFB30}"/>
          </ac:picMkLst>
        </pc:picChg>
      </pc:sldChg>
      <pc:sldChg chg="addSp delSp modSp add del replId">
        <pc:chgData name="Danish Hudani" userId="S::danish.hudani@astera.com::a38c985c-bb2f-4de3-bfe2-27e22c4c275a" providerId="AD" clId="Web-{DF9C7D1C-C0E1-0467-5967-AA5797FB3BFC}" dt="2022-12-14T07:16:12.302" v="334"/>
        <pc:sldMkLst>
          <pc:docMk/>
          <pc:sldMk cId="477778589" sldId="299"/>
        </pc:sldMkLst>
        <pc:spChg chg="mod">
          <ac:chgData name="Danish Hudani" userId="S::danish.hudani@astera.com::a38c985c-bb2f-4de3-bfe2-27e22c4c275a" providerId="AD" clId="Web-{DF9C7D1C-C0E1-0467-5967-AA5797FB3BFC}" dt="2022-12-14T06:25:18.528" v="121" actId="20577"/>
          <ac:spMkLst>
            <pc:docMk/>
            <pc:sldMk cId="477778589" sldId="299"/>
            <ac:spMk id="18" creationId="{6230719D-4F44-BA79-4DC4-4459B3E27C9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4" creationId="{1A12F10E-9320-78C8-378A-82E875933E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7" creationId="{C2731DDE-5FE0-CF9D-DB38-8A87AAA7B6C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8" creationId="{C7ED0D6D-8087-66AC-26A7-4689BD00331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9" creationId="{E820BFFC-3E8D-DCB2-2BD1-412A1732BAEE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0" creationId="{B7D4586F-55FF-74D3-BF65-769A75BA5FA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2" creationId="{49CEDF36-20AC-A322-C550-525178A343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4" creationId="{FB71ED75-693C-D789-F1F6-A9CD598AD6E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5" creationId="{943B33A3-1B38-A06E-8DED-2B3000251906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6" creationId="{906116BA-7EAB-A3C1-B90B-68FAE6D6B88F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9:47.068" v="124" actId="1076"/>
          <ac:spMkLst>
            <pc:docMk/>
            <pc:sldMk cId="477778589" sldId="299"/>
            <ac:spMk id="37" creationId="{D2188C76-9579-49C0-5943-4071C1BF459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0:09.181" v="266" actId="1076"/>
          <ac:spMkLst>
            <pc:docMk/>
            <pc:sldMk cId="477778589" sldId="299"/>
            <ac:spMk id="38" creationId="{15E88219-2D06-B595-EB41-C6330334B53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9" creationId="{F261533D-0BEE-6DF5-D05D-5B3DDF2CD24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0" creationId="{D6A3A74B-D5CC-E8F9-4F4B-9B68E9A8C03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1" creationId="{474C7E3D-1E20-22DB-E649-6DAAAD72637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2" creationId="{550C2072-A38D-2685-0A1E-2E4AE1FBDB6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3" creationId="{13C3030C-6380-BB11-162F-F53717D71D7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4" creationId="{FECF85FD-E419-CEA2-7336-1AA9B41CD59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5" creationId="{9FEAF2E5-7525-D0E2-27D3-1E95820FA148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6" creationId="{B9480F7E-36F2-E053-5E7C-47B890A1D207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7" creationId="{FA1D41D4-6398-E87A-52EC-2407E19652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8" creationId="{81535303-88E2-AF0E-0A0E-F5F8AB1BB5A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9" creationId="{732FE7B0-5408-C457-5F9A-8008C815773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1" creationId="{C8744323-78DC-6FDD-D74F-34F73A85093B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2" creationId="{F45623B9-B273-F994-337F-ECA67CD5A48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3" creationId="{34BD7DF4-741A-F67A-E4AB-F06E82590E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4" creationId="{3205AB46-A3B1-8457-062B-7594F566EE38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5:47.357" v="123" actId="14100"/>
          <ac:spMkLst>
            <pc:docMk/>
            <pc:sldMk cId="477778589" sldId="299"/>
            <ac:spMk id="55" creationId="{23BFCBF6-7939-F7B4-BEF1-A57A0B49E1C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6" creationId="{7173A376-0F64-5C58-8152-04B3F9B24970}"/>
          </ac:spMkLst>
        </pc:spChg>
        <pc:grpChg chg="add mod">
          <ac:chgData name="Danish Hudani" userId="S::danish.hudani@astera.com::a38c985c-bb2f-4de3-bfe2-27e22c4c275a" providerId="AD" clId="Web-{DF9C7D1C-C0E1-0467-5967-AA5797FB3BFC}" dt="2022-12-14T06:25:33.732" v="122" actId="1076"/>
          <ac:grpSpMkLst>
            <pc:docMk/>
            <pc:sldMk cId="477778589" sldId="299"/>
            <ac:grpSpMk id="23" creationId="{D1801839-A908-8E4A-F0CD-BC4D4597C88D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1" creationId="{96FEAA10-D791-52B5-62A5-12FF87AAEDA0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3" creationId="{7047F1CE-4D4B-F6E7-B0AA-6923D23E5116}"/>
          </ac:grpSpMkLst>
        </pc:grpChg>
        <pc:picChg chg="del">
          <ac:chgData name="Danish Hudani" userId="S::danish.hudani@astera.com::a38c985c-bb2f-4de3-bfe2-27e22c4c275a" providerId="AD" clId="Web-{DF9C7D1C-C0E1-0467-5967-AA5797FB3BFC}" dt="2022-12-14T06:24:58.872" v="117"/>
          <ac:picMkLst>
            <pc:docMk/>
            <pc:sldMk cId="477778589" sldId="299"/>
            <ac:picMk id="50" creationId="{C63D5607-5096-8A85-1643-8088C99CFB30}"/>
          </ac:picMkLst>
        </pc:picChg>
      </pc:sldChg>
      <pc:sldChg chg="addSp delSp modSp add ord replId">
        <pc:chgData name="Danish Hudani" userId="S::danish.hudani@astera.com::a38c985c-bb2f-4de3-bfe2-27e22c4c275a" providerId="AD" clId="Web-{DF9C7D1C-C0E1-0467-5967-AA5797FB3BFC}" dt="2022-12-14T07:29:24.522" v="351"/>
        <pc:sldMkLst>
          <pc:docMk/>
          <pc:sldMk cId="430891989" sldId="300"/>
        </pc:sldMkLst>
        <pc:spChg chg="mod">
          <ac:chgData name="Danish Hudani" userId="S::danish.hudani@astera.com::a38c985c-bb2f-4de3-bfe2-27e22c4c275a" providerId="AD" clId="Web-{DF9C7D1C-C0E1-0467-5967-AA5797FB3BFC}" dt="2022-12-14T07:08:40.803" v="251" actId="20577"/>
          <ac:spMkLst>
            <pc:docMk/>
            <pc:sldMk cId="430891989" sldId="300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2:28.732" v="290"/>
          <ac:spMkLst>
            <pc:docMk/>
            <pc:sldMk cId="430891989" sldId="300"/>
            <ac:spMk id="70" creationId="{70BF611E-9679-6C0A-2BB8-AFBE00DED162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5:50.926" v="332" actId="1076"/>
          <ac:spMkLst>
            <pc:docMk/>
            <pc:sldMk cId="430891989" sldId="300"/>
            <ac:spMk id="72" creationId="{59C839FA-870D-09A9-E3EE-231039FA7847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3:34.938" v="304"/>
          <ac:spMkLst>
            <pc:docMk/>
            <pc:sldMk cId="430891989" sldId="300"/>
            <ac:spMk id="87" creationId="{8FE711CC-CCBA-587D-6700-8087F8DA70BD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6:02.786" v="333"/>
          <ac:spMkLst>
            <pc:docMk/>
            <pc:sldMk cId="430891989" sldId="300"/>
            <ac:spMk id="89" creationId="{0BB13E03-D7B0-D546-5C40-8B47507CAD2A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56.284" v="322"/>
          <ac:spMkLst>
            <pc:docMk/>
            <pc:sldMk cId="430891989" sldId="300"/>
            <ac:spMk id="92" creationId="{201EC5A7-ECE3-E9AB-F6F3-873036F3388C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45.893" v="320"/>
          <ac:spMkLst>
            <pc:docMk/>
            <pc:sldMk cId="430891989" sldId="300"/>
            <ac:spMk id="94" creationId="{216E5829-7FCD-6578-E21E-14E2F6AD98B5}"/>
          </ac:spMkLst>
        </pc:spChg>
        <pc:grpChg chg="del">
          <ac:chgData name="Danish Hudani" userId="S::danish.hudani@astera.com::a38c985c-bb2f-4de3-bfe2-27e22c4c275a" providerId="AD" clId="Web-{DF9C7D1C-C0E1-0467-5967-AA5797FB3BFC}" dt="2022-12-14T06:30:18.038" v="126"/>
          <ac:grpSpMkLst>
            <pc:docMk/>
            <pc:sldMk cId="430891989" sldId="300"/>
            <ac:grpSpMk id="23" creationId="{D1801839-A908-8E4A-F0CD-BC4D4597C88D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5:33.879" v="328" actId="688"/>
          <ac:grpSpMkLst>
            <pc:docMk/>
            <pc:sldMk cId="430891989" sldId="300"/>
            <ac:grpSpMk id="73" creationId="{678FCAF2-2EBA-92CA-5026-C79E9B4FE084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3:21.015" v="301" actId="1076"/>
          <ac:grpSpMkLst>
            <pc:docMk/>
            <pc:sldMk cId="430891989" sldId="300"/>
            <ac:grpSpMk id="90" creationId="{E84951B4-094D-DB17-CF18-37DA69CFE46F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4:38.955" v="317" actId="1076"/>
          <ac:grpSpMkLst>
            <pc:docMk/>
            <pc:sldMk cId="430891989" sldId="300"/>
            <ac:grpSpMk id="95" creationId="{AC2617D7-BE1F-1B7A-CC03-4916702C59E3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7:29:24.522" v="351"/>
          <ac:grpSpMkLst>
            <pc:docMk/>
            <pc:sldMk cId="430891989" sldId="300"/>
            <ac:grpSpMk id="120" creationId="{E4F2DE26-011C-503B-98E7-72077A1B45DE}"/>
          </ac:grpSpMkLst>
        </pc:grpChg>
        <pc:picChg chg="add mod modCrop">
          <ac:chgData name="Danish Hudani" userId="S::danish.hudani@astera.com::a38c985c-bb2f-4de3-bfe2-27e22c4c275a" providerId="AD" clId="Web-{DF9C7D1C-C0E1-0467-5967-AA5797FB3BFC}" dt="2022-12-14T07:11:12.371" v="276" actId="1076"/>
          <ac:picMkLst>
            <pc:docMk/>
            <pc:sldMk cId="430891989" sldId="300"/>
            <ac:picMk id="68" creationId="{0D21B1C1-B6F5-1E8A-A1F1-3FA698192945}"/>
          </ac:picMkLst>
        </pc:picChg>
      </pc:sldChg>
      <pc:sldChg chg="addSp modSp add replId">
        <pc:chgData name="Danish Hudani" userId="S::danish.hudani@astera.com::a38c985c-bb2f-4de3-bfe2-27e22c4c275a" providerId="AD" clId="Web-{DF9C7D1C-C0E1-0467-5967-AA5797FB3BFC}" dt="2022-12-14T10:10:56.033" v="360" actId="1076"/>
        <pc:sldMkLst>
          <pc:docMk/>
          <pc:sldMk cId="672194442" sldId="301"/>
        </pc:sldMkLst>
        <pc:spChg chg="mod">
          <ac:chgData name="Danish Hudani" userId="S::danish.hudani@astera.com::a38c985c-bb2f-4de3-bfe2-27e22c4c275a" providerId="AD" clId="Web-{DF9C7D1C-C0E1-0467-5967-AA5797FB3BFC}" dt="2022-12-14T07:26:54.298" v="343" actId="20577"/>
          <ac:spMkLst>
            <pc:docMk/>
            <pc:sldMk cId="672194442" sldId="301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DF9C7D1C-C0E1-0467-5967-AA5797FB3BFC}" dt="2022-12-14T10:10:56.033" v="360" actId="1076"/>
          <ac:picMkLst>
            <pc:docMk/>
            <pc:sldMk cId="672194442" sldId="301"/>
            <ac:picMk id="37" creationId="{637577F2-8207-F752-33A1-A65F2FE3F1FF}"/>
          </ac:picMkLst>
        </pc:picChg>
      </pc:sldChg>
      <pc:sldChg chg="add replId">
        <pc:chgData name="Danish Hudani" userId="S::danish.hudani@astera.com::a38c985c-bb2f-4de3-bfe2-27e22c4c275a" providerId="AD" clId="Web-{DF9C7D1C-C0E1-0467-5967-AA5797FB3BFC}" dt="2022-12-14T06:30:29.570" v="132"/>
        <pc:sldMkLst>
          <pc:docMk/>
          <pc:sldMk cId="2203505499" sldId="302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445" v="133"/>
        <pc:sldMkLst>
          <pc:docMk/>
          <pc:sldMk cId="2870715939" sldId="303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835" v="134"/>
        <pc:sldMkLst>
          <pc:docMk/>
          <pc:sldMk cId="2111415776" sldId="304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1.226" v="135"/>
        <pc:sldMkLst>
          <pc:docMk/>
          <pc:sldMk cId="4222700634" sldId="305"/>
        </pc:sldMkLst>
      </pc:sldChg>
      <pc:sldChg chg="addSp modSp add replId modNotes">
        <pc:chgData name="Danish Hudani" userId="S::danish.hudani@astera.com::a38c985c-bb2f-4de3-bfe2-27e22c4c275a" providerId="AD" clId="Web-{DF9C7D1C-C0E1-0467-5967-AA5797FB3BFC}" dt="2022-12-14T06:40:09.642" v="179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DF9C7D1C-C0E1-0467-5967-AA5797FB3BFC}" dt="2022-12-14T06:31:50.666" v="159" actId="20577"/>
          <ac:spMkLst>
            <pc:docMk/>
            <pc:sldMk cId="1815789192" sldId="306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33:54.357" v="176" actId="1076"/>
          <ac:spMkLst>
            <pc:docMk/>
            <pc:sldMk cId="1815789192" sldId="306"/>
            <ac:spMk id="38" creationId="{EB8620BC-929D-1A8A-856C-EE0C0B14C3F2}"/>
          </ac:spMkLst>
        </pc:spChg>
      </pc:sldChg>
      <pc:sldChg chg="addSp delSp modSp add replId">
        <pc:chgData name="Danish Hudani" userId="S::danish.hudani@astera.com::a38c985c-bb2f-4de3-bfe2-27e22c4c275a" providerId="AD" clId="Web-{DF9C7D1C-C0E1-0467-5967-AA5797FB3BFC}" dt="2022-12-14T07:01:59.072" v="240" actId="1076"/>
        <pc:sldMkLst>
          <pc:docMk/>
          <pc:sldMk cId="776465630" sldId="307"/>
        </pc:sldMkLst>
        <pc:spChg chg="del">
          <ac:chgData name="Danish Hudani" userId="S::danish.hudani@astera.com::a38c985c-bb2f-4de3-bfe2-27e22c4c275a" providerId="AD" clId="Web-{DF9C7D1C-C0E1-0467-5967-AA5797FB3BFC}" dt="2022-12-14T06:55:22.700" v="189"/>
          <ac:spMkLst>
            <pc:docMk/>
            <pc:sldMk cId="776465630" sldId="307"/>
            <ac:spMk id="4" creationId="{69EFB265-CC86-E936-4E90-61C1719FE03E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59.072" v="240" actId="1076"/>
          <ac:spMkLst>
            <pc:docMk/>
            <pc:sldMk cId="776465630" sldId="307"/>
            <ac:spMk id="27" creationId="{E0D45666-9C1C-EC4B-CD6A-EFECC1AE7F1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46.321" v="237" actId="1076"/>
          <ac:spMkLst>
            <pc:docMk/>
            <pc:sldMk cId="776465630" sldId="307"/>
            <ac:spMk id="28" creationId="{A5F0B511-18F2-F2B4-5A26-A6C46AD2E191}"/>
          </ac:spMkLst>
        </pc:spChg>
        <pc:picChg chg="mod">
          <ac:chgData name="Danish Hudani" userId="S::danish.hudani@astera.com::a38c985c-bb2f-4de3-bfe2-27e22c4c275a" providerId="AD" clId="Web-{DF9C7D1C-C0E1-0467-5967-AA5797FB3BFC}" dt="2022-12-14T07:01:40.728" v="236" actId="1076"/>
          <ac:picMkLst>
            <pc:docMk/>
            <pc:sldMk cId="776465630" sldId="30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48.447" v="238" actId="1076"/>
          <ac:picMkLst>
            <pc:docMk/>
            <pc:sldMk cId="776465630" sldId="307"/>
            <ac:picMk id="29" creationId="{BC4E0EFA-BB8F-397E-8BCB-8F75116641EA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37.790" v="234" actId="1076"/>
          <ac:picMkLst>
            <pc:docMk/>
            <pc:sldMk cId="776465630" sldId="307"/>
            <ac:picMk id="30" creationId="{98A7397B-DD36-B61E-E412-811983EC73A7}"/>
          </ac:picMkLst>
        </pc:picChg>
      </pc:sldChg>
      <pc:sldChg chg="delSp add replId">
        <pc:chgData name="Danish Hudani" userId="S::danish.hudani@astera.com::a38c985c-bb2f-4de3-bfe2-27e22c4c275a" providerId="AD" clId="Web-{DF9C7D1C-C0E1-0467-5967-AA5797FB3BFC}" dt="2022-12-14T06:55:19.450" v="188"/>
        <pc:sldMkLst>
          <pc:docMk/>
          <pc:sldMk cId="2798243124" sldId="308"/>
        </pc:sldMkLst>
        <pc:spChg chg="del">
          <ac:chgData name="Danish Hudani" userId="S::danish.hudani@astera.com::a38c985c-bb2f-4de3-bfe2-27e22c4c275a" providerId="AD" clId="Web-{DF9C7D1C-C0E1-0467-5967-AA5797FB3BFC}" dt="2022-12-14T06:55:19.450" v="188"/>
          <ac:spMkLst>
            <pc:docMk/>
            <pc:sldMk cId="2798243124" sldId="308"/>
            <ac:spMk id="4" creationId="{69EFB265-CC86-E936-4E90-61C1719FE03E}"/>
          </ac:spMkLst>
        </pc:spChg>
      </pc:sldChg>
    </pc:docChg>
  </pc:docChgLst>
  <pc:docChgLst>
    <pc:chgData name="Danish Hudani" userId="S::danish.hudani@astera.com::a38c985c-bb2f-4de3-bfe2-27e22c4c275a" providerId="AD" clId="Web-{B12F9E55-53BC-1FD9-953B-CB86A9BA30D9}"/>
    <pc:docChg chg="addSld delSld modSld sldOrd modSection">
      <pc:chgData name="Danish Hudani" userId="S::danish.hudani@astera.com::a38c985c-bb2f-4de3-bfe2-27e22c4c275a" providerId="AD" clId="Web-{B12F9E55-53BC-1FD9-953B-CB86A9BA30D9}" dt="2022-12-12T08:34:39.446" v="28"/>
      <pc:docMkLst>
        <pc:docMk/>
      </pc:docMkLst>
      <pc:sldChg chg="del">
        <pc:chgData name="Danish Hudani" userId="S::danish.hudani@astera.com::a38c985c-bb2f-4de3-bfe2-27e22c4c275a" providerId="AD" clId="Web-{B12F9E55-53BC-1FD9-953B-CB86A9BA30D9}" dt="2022-12-12T06:56:37.547" v="24"/>
        <pc:sldMkLst>
          <pc:docMk/>
          <pc:sldMk cId="800157509" sldId="26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8"/>
        <pc:sldMkLst>
          <pc:docMk/>
          <pc:sldMk cId="466751182" sldId="27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7"/>
        <pc:sldMkLst>
          <pc:docMk/>
          <pc:sldMk cId="716708228" sldId="291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14" v="26"/>
        <pc:sldMkLst>
          <pc:docMk/>
          <pc:sldMk cId="3134786286" sldId="292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368" v="25"/>
        <pc:sldMkLst>
          <pc:docMk/>
          <pc:sldMk cId="1491054658" sldId="293"/>
        </pc:sldMkLst>
      </pc:sldChg>
      <pc:sldChg chg="addSp delSp modSp add ord replId delAnim">
        <pc:chgData name="Danish Hudani" userId="S::danish.hudani@astera.com::a38c985c-bb2f-4de3-bfe2-27e22c4c275a" providerId="AD" clId="Web-{B12F9E55-53BC-1FD9-953B-CB86A9BA30D9}" dt="2022-12-12T06:56:22.625" v="23" actId="1076"/>
        <pc:sldMkLst>
          <pc:docMk/>
          <pc:sldMk cId="269473711" sldId="297"/>
        </pc:sldMkLst>
        <pc:spChg chg="mod">
          <ac:chgData name="Danish Hudani" userId="S::danish.hudani@astera.com::a38c985c-bb2f-4de3-bfe2-27e22c4c275a" providerId="AD" clId="Web-{B12F9E55-53BC-1FD9-953B-CB86A9BA30D9}" dt="2022-12-12T06:55:29.030" v="17" actId="1076"/>
          <ac:spMkLst>
            <pc:docMk/>
            <pc:sldMk cId="269473711" sldId="297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12F9E55-53BC-1FD9-953B-CB86A9BA30D9}" dt="2022-12-12T06:54:42.184" v="7" actId="20577"/>
          <ac:spMkLst>
            <pc:docMk/>
            <pc:sldMk cId="269473711" sldId="297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B12F9E55-53BC-1FD9-953B-CB86A9BA30D9}" dt="2022-12-12T06:54:56.669" v="12"/>
          <ac:picMkLst>
            <pc:docMk/>
            <pc:sldMk cId="269473711" sldId="297"/>
            <ac:picMk id="3" creationId="{9CD80F88-9E08-132E-3EE1-FED4965E672B}"/>
          </ac:picMkLst>
        </pc:picChg>
        <pc:picChg chg="mod">
          <ac:chgData name="Danish Hudani" userId="S::danish.hudani@astera.com::a38c985c-bb2f-4de3-bfe2-27e22c4c275a" providerId="AD" clId="Web-{B12F9E55-53BC-1FD9-953B-CB86A9BA30D9}" dt="2022-12-12T06:56:17.031" v="21" actId="1076"/>
          <ac:picMkLst>
            <pc:docMk/>
            <pc:sldMk cId="269473711" sldId="29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B12F9E55-53BC-1FD9-953B-CB86A9BA30D9}" dt="2022-12-12T06:56:22.625" v="23" actId="1076"/>
          <ac:picMkLst>
            <pc:docMk/>
            <pc:sldMk cId="269473711" sldId="297"/>
            <ac:picMk id="39" creationId="{C649FA79-8AF7-10FD-5A1E-60B10EED52A0}"/>
          </ac:picMkLst>
        </pc:picChg>
      </pc:sldChg>
    </pc:docChg>
  </pc:docChgLst>
  <pc:docChgLst>
    <pc:chgData name="Danish Hudani" userId="S::danish.hudani@astera.com::a38c985c-bb2f-4de3-bfe2-27e22c4c275a" providerId="AD" clId="Web-{A10ACBE0-5F7F-3F75-7319-B6CAFE790E15}"/>
    <pc:docChg chg="modSld">
      <pc:chgData name="Danish Hudani" userId="S::danish.hudani@astera.com::a38c985c-bb2f-4de3-bfe2-27e22c4c275a" providerId="AD" clId="Web-{A10ACBE0-5F7F-3F75-7319-B6CAFE790E15}" dt="2022-12-07T08:00:56.657" v="3" actId="1076"/>
      <pc:docMkLst>
        <pc:docMk/>
      </pc:docMkLst>
      <pc:sldChg chg="modSp">
        <pc:chgData name="Danish Hudani" userId="S::danish.hudani@astera.com::a38c985c-bb2f-4de3-bfe2-27e22c4c275a" providerId="AD" clId="Web-{A10ACBE0-5F7F-3F75-7319-B6CAFE790E15}" dt="2022-12-07T08:00:56.657" v="3" actId="1076"/>
        <pc:sldMkLst>
          <pc:docMk/>
          <pc:sldMk cId="2738404681" sldId="258"/>
        </pc:sldMkLst>
        <pc:spChg chg="mod">
          <ac:chgData name="Danish Hudani" userId="S::danish.hudani@astera.com::a38c985c-bb2f-4de3-bfe2-27e22c4c275a" providerId="AD" clId="Web-{A10ACBE0-5F7F-3F75-7319-B6CAFE790E15}" dt="2022-12-07T08:00:53.953" v="2" actId="1076"/>
          <ac:spMkLst>
            <pc:docMk/>
            <pc:sldMk cId="2738404681" sldId="258"/>
            <ac:spMk id="2" creationId="{7490526B-F734-46D6-B61A-75C4DAE030D0}"/>
          </ac:spMkLst>
        </pc:spChg>
        <pc:picChg chg="mod">
          <ac:chgData name="Danish Hudani" userId="S::danish.hudani@astera.com::a38c985c-bb2f-4de3-bfe2-27e22c4c275a" providerId="AD" clId="Web-{A10ACBE0-5F7F-3F75-7319-B6CAFE790E15}" dt="2022-12-07T08:00:56.657" v="3" actId="1076"/>
          <ac:picMkLst>
            <pc:docMk/>
            <pc:sldMk cId="2738404681" sldId="258"/>
            <ac:picMk id="1028" creationId="{BA4F7485-D00B-4E1E-AD09-272C3D6BEF96}"/>
          </ac:picMkLst>
        </pc:picChg>
      </pc:sldChg>
      <pc:sldChg chg="modSp">
        <pc:chgData name="Danish Hudani" userId="S::danish.hudani@astera.com::a38c985c-bb2f-4de3-bfe2-27e22c4c275a" providerId="AD" clId="Web-{A10ACBE0-5F7F-3F75-7319-B6CAFE790E15}" dt="2022-12-07T08:00:37.140" v="1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A10ACBE0-5F7F-3F75-7319-B6CAFE790E15}" dt="2022-12-07T08:00:37.140" v="1" actId="1076"/>
          <ac:spMkLst>
            <pc:docMk/>
            <pc:sldMk cId="3648853106" sldId="284"/>
            <ac:spMk id="4" creationId="{69EFB265-CC86-E936-4E90-61C1719FE03E}"/>
          </ac:spMkLst>
        </pc:spChg>
      </pc:sldChg>
      <pc:sldChg chg="modSp">
        <pc:chgData name="Danish Hudani" userId="S::danish.hudani@astera.com::a38c985c-bb2f-4de3-bfe2-27e22c4c275a" providerId="AD" clId="Web-{A10ACBE0-5F7F-3F75-7319-B6CAFE790E15}" dt="2022-12-07T08:00:31.624" v="0" actId="1076"/>
        <pc:sldMkLst>
          <pc:docMk/>
          <pc:sldMk cId="2157448672" sldId="288"/>
        </pc:sldMkLst>
        <pc:spChg chg="mod">
          <ac:chgData name="Danish Hudani" userId="S::danish.hudani@astera.com::a38c985c-bb2f-4de3-bfe2-27e22c4c275a" providerId="AD" clId="Web-{A10ACBE0-5F7F-3F75-7319-B6CAFE790E15}" dt="2022-12-07T08:00:31.624" v="0" actId="1076"/>
          <ac:spMkLst>
            <pc:docMk/>
            <pc:sldMk cId="2157448672" sldId="288"/>
            <ac:spMk id="5" creationId="{93FF928A-4A8C-F114-F0D3-C275634A1C86}"/>
          </ac:spMkLst>
        </pc:spChg>
      </pc:sldChg>
    </pc:docChg>
  </pc:docChgLst>
  <pc:docChgLst>
    <pc:chgData name="Danish Hudani" userId="S::danish.hudani@astera.com::a38c985c-bb2f-4de3-bfe2-27e22c4c275a" providerId="AD" clId="Web-{1CCE86A3-2AFC-9857-0146-5FA0C269FD4C}"/>
    <pc:docChg chg="addSld delSld modSld sldOrd addMainMaster modMainMaster modSection">
      <pc:chgData name="Danish Hudani" userId="S::danish.hudani@astera.com::a38c985c-bb2f-4de3-bfe2-27e22c4c275a" providerId="AD" clId="Web-{1CCE86A3-2AFC-9857-0146-5FA0C269FD4C}" dt="2022-12-30T05:38:17.232" v="616"/>
      <pc:docMkLst>
        <pc:docMk/>
      </pc:docMkLst>
      <pc:sldChg chg="addSp delSp modSp">
        <pc:chgData name="Danish Hudani" userId="S::danish.hudani@astera.com::a38c985c-bb2f-4de3-bfe2-27e22c4c275a" providerId="AD" clId="Web-{1CCE86A3-2AFC-9857-0146-5FA0C269FD4C}" dt="2022-12-30T04:39:32.409" v="57" actId="1076"/>
        <pc:sldMkLst>
          <pc:docMk/>
          <pc:sldMk cId="2203505499" sldId="302"/>
        </pc:sldMkLst>
        <pc:spChg chg="del mod">
          <ac:chgData name="Danish Hudani" userId="S::danish.hudani@astera.com::a38c985c-bb2f-4de3-bfe2-27e22c4c275a" providerId="AD" clId="Web-{1CCE86A3-2AFC-9857-0146-5FA0C269FD4C}" dt="2022-12-30T04:39:24.425" v="55"/>
          <ac:spMkLst>
            <pc:docMk/>
            <pc:sldMk cId="2203505499" sldId="302"/>
            <ac:spMk id="18" creationId="{6230719D-4F44-BA79-4DC4-4459B3E27C90}"/>
          </ac:spMkLst>
        </pc:spChg>
        <pc:spChg chg="add del mod">
          <ac:chgData name="Danish Hudani" userId="S::danish.hudani@astera.com::a38c985c-bb2f-4de3-bfe2-27e22c4c275a" providerId="AD" clId="Web-{1CCE86A3-2AFC-9857-0146-5FA0C269FD4C}" dt="2022-12-30T04:39:28.300" v="56"/>
          <ac:spMkLst>
            <pc:docMk/>
            <pc:sldMk cId="2203505499" sldId="302"/>
            <ac:spMk id="49" creationId="{04DEAA76-478C-C540-B723-588500CF00E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0" creationId="{E4258692-5CC2-EAA8-A05C-0A5A526023DE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1" creationId="{44BC8AE4-39B7-39BE-4E8C-4F583A78655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9:32.409" v="57" actId="1076"/>
          <ac:spMkLst>
            <pc:docMk/>
            <pc:sldMk cId="2203505499" sldId="302"/>
            <ac:spMk id="53" creationId="{73C3EB95-F7AB-1393-858E-B98EC92F934F}"/>
          </ac:spMkLst>
        </pc:spChg>
      </pc:sldChg>
      <pc:sldChg chg="addSp delSp modSp del">
        <pc:chgData name="Danish Hudani" userId="S::danish.hudani@astera.com::a38c985c-bb2f-4de3-bfe2-27e22c4c275a" providerId="AD" clId="Web-{1CCE86A3-2AFC-9857-0146-5FA0C269FD4C}" dt="2022-12-30T05:06:15.763" v="353"/>
        <pc:sldMkLst>
          <pc:docMk/>
          <pc:sldMk cId="2870715939" sldId="303"/>
        </pc:sldMkLst>
        <pc:picChg chg="add del mod">
          <ac:chgData name="Danish Hudani" userId="S::danish.hudani@astera.com::a38c985c-bb2f-4de3-bfe2-27e22c4c275a" providerId="AD" clId="Web-{1CCE86A3-2AFC-9857-0146-5FA0C269FD4C}" dt="2022-12-30T05:06:03.497" v="350"/>
          <ac:picMkLst>
            <pc:docMk/>
            <pc:sldMk cId="2870715939" sldId="303"/>
            <ac:picMk id="49" creationId="{7E3939D8-BBE9-3D85-E0DD-62A4E53FC183}"/>
          </ac:picMkLst>
        </pc:picChg>
      </pc:sldChg>
      <pc:sldChg chg="del">
        <pc:chgData name="Danish Hudani" userId="S::danish.hudani@astera.com::a38c985c-bb2f-4de3-bfe2-27e22c4c275a" providerId="AD" clId="Web-{1CCE86A3-2AFC-9857-0146-5FA0C269FD4C}" dt="2022-12-30T05:06:22.108" v="356"/>
        <pc:sldMkLst>
          <pc:docMk/>
          <pc:sldMk cId="2111415776" sldId="304"/>
        </pc:sldMkLst>
      </pc:sldChg>
      <pc:sldChg chg="addSp modSp ord modNotes">
        <pc:chgData name="Danish Hudani" userId="S::danish.hudani@astera.com::a38c985c-bb2f-4de3-bfe2-27e22c4c275a" providerId="AD" clId="Web-{1CCE86A3-2AFC-9857-0146-5FA0C269FD4C}" dt="2022-12-30T05:10:57.108" v="385"/>
        <pc:sldMkLst>
          <pc:docMk/>
          <pc:sldMk cId="4222700634" sldId="305"/>
        </pc:sldMkLst>
        <pc:spChg chg="mod">
          <ac:chgData name="Danish Hudani" userId="S::danish.hudani@astera.com::a38c985c-bb2f-4de3-bfe2-27e22c4c275a" providerId="AD" clId="Web-{1CCE86A3-2AFC-9857-0146-5FA0C269FD4C}" dt="2022-12-30T05:02:21.841" v="327" actId="20577"/>
          <ac:spMkLst>
            <pc:docMk/>
            <pc:sldMk cId="4222700634" sldId="305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1CCE86A3-2AFC-9857-0146-5FA0C269FD4C}" dt="2022-12-30T05:07:35.378" v="368"/>
          <ac:picMkLst>
            <pc:docMk/>
            <pc:sldMk cId="4222700634" sldId="305"/>
            <ac:picMk id="49" creationId="{F44146BD-CEF2-EB9B-6039-DC33300701A2}"/>
          </ac:picMkLst>
        </pc:picChg>
      </pc:sldChg>
      <pc:sldChg chg="modSp">
        <pc:chgData name="Danish Hudani" userId="S::danish.hudani@astera.com::a38c985c-bb2f-4de3-bfe2-27e22c4c275a" providerId="AD" clId="Web-{1CCE86A3-2AFC-9857-0146-5FA0C269FD4C}" dt="2022-12-30T04:58:48.136" v="316" actId="20577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1CCE86A3-2AFC-9857-0146-5FA0C269FD4C}" dt="2022-12-30T04:58:48.136" v="316" actId="20577"/>
          <ac:spMkLst>
            <pc:docMk/>
            <pc:sldMk cId="1815789192" sldId="306"/>
            <ac:spMk id="38" creationId="{EB8620BC-929D-1A8A-856C-EE0C0B14C3F2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2:10.221" v="266"/>
        <pc:sldMkLst>
          <pc:docMk/>
          <pc:sldMk cId="1388844371" sldId="309"/>
        </pc:sldMkLst>
        <pc:spChg chg="del">
          <ac:chgData name="Danish Hudani" userId="S::danish.hudani@astera.com::a38c985c-bb2f-4de3-bfe2-27e22c4c275a" providerId="AD" clId="Web-{1CCE86A3-2AFC-9857-0146-5FA0C269FD4C}" dt="2022-12-30T04:51:38.454" v="255"/>
          <ac:spMkLst>
            <pc:docMk/>
            <pc:sldMk cId="1388844371" sldId="309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38.454" v="254"/>
          <ac:spMkLst>
            <pc:docMk/>
            <pc:sldMk cId="1388844371" sldId="309"/>
            <ac:spMk id="4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1:03.952" v="242"/>
        <pc:sldMkLst>
          <pc:docMk/>
          <pc:sldMk cId="140903501" sldId="310"/>
        </pc:sldMkLst>
        <pc:spChg chg="del">
          <ac:chgData name="Danish Hudani" userId="S::danish.hudani@astera.com::a38c985c-bb2f-4de3-bfe2-27e22c4c275a" providerId="AD" clId="Web-{1CCE86A3-2AFC-9857-0146-5FA0C269FD4C}" dt="2022-12-30T04:50:08.495" v="222"/>
          <ac:spMkLst>
            <pc:docMk/>
            <pc:sldMk cId="140903501" sldId="310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08.495" v="221"/>
          <ac:spMkLst>
            <pc:docMk/>
            <pc:sldMk cId="140903501" sldId="310"/>
            <ac:spMk id="4" creationId="{00000000-0000-0000-0000-000000000000}"/>
          </ac:spMkLst>
        </pc:spChg>
      </pc:sldChg>
      <pc:sldChg chg="delSp modSp add del">
        <pc:chgData name="Danish Hudani" userId="S::danish.hudani@astera.com::a38c985c-bb2f-4de3-bfe2-27e22c4c275a" providerId="AD" clId="Web-{1CCE86A3-2AFC-9857-0146-5FA0C269FD4C}" dt="2022-12-30T04:49:53.666" v="215"/>
        <pc:sldMkLst>
          <pc:docMk/>
          <pc:sldMk cId="4048520344" sldId="311"/>
        </pc:sldMkLst>
        <pc:spChg chg="mod">
          <ac:chgData name="Danish Hudani" userId="S::danish.hudani@astera.com::a38c985c-bb2f-4de3-bfe2-27e22c4c275a" providerId="AD" clId="Web-{1CCE86A3-2AFC-9857-0146-5FA0C269FD4C}" dt="2022-12-30T04:48:44.537" v="176" actId="20577"/>
          <ac:spMkLst>
            <pc:docMk/>
            <pc:sldMk cId="4048520344" sldId="311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1"/>
          <ac:spMkLst>
            <pc:docMk/>
            <pc:sldMk cId="4048520344" sldId="311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0"/>
          <ac:spMkLst>
            <pc:docMk/>
            <pc:sldMk cId="4048520344" sldId="311"/>
            <ac:spMk id="4" creationId="{00000000-0000-0000-0000-000000000000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48:33.052" v="171"/>
        <pc:sldMkLst>
          <pc:docMk/>
          <pc:sldMk cId="1072737117" sldId="312"/>
        </pc:sldMkLst>
      </pc:sldChg>
      <pc:sldChg chg="delSp add del">
        <pc:chgData name="Danish Hudani" userId="S::danish.hudani@astera.com::a38c985c-bb2f-4de3-bfe2-27e22c4c275a" providerId="AD" clId="Web-{1CCE86A3-2AFC-9857-0146-5FA0C269FD4C}" dt="2022-12-30T04:47:44.877" v="163"/>
        <pc:sldMkLst>
          <pc:docMk/>
          <pc:sldMk cId="3921040141" sldId="313"/>
        </pc:sldMkLst>
        <pc:spChg chg="del">
          <ac:chgData name="Danish Hudani" userId="S::danish.hudani@astera.com::a38c985c-bb2f-4de3-bfe2-27e22c4c275a" providerId="AD" clId="Web-{1CCE86A3-2AFC-9857-0146-5FA0C269FD4C}" dt="2022-12-30T04:47:26.704" v="157"/>
          <ac:spMkLst>
            <pc:docMk/>
            <pc:sldMk cId="3921040141" sldId="313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6"/>
          <ac:spMkLst>
            <pc:docMk/>
            <pc:sldMk cId="3921040141" sldId="313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5"/>
          <ac:spMkLst>
            <pc:docMk/>
            <pc:sldMk cId="3921040141" sldId="313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4"/>
          <ac:spMkLst>
            <pc:docMk/>
            <pc:sldMk cId="3921040141" sldId="313"/>
            <ac:spMk id="6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45:50.308" v="145"/>
        <pc:sldMkLst>
          <pc:docMk/>
          <pc:sldMk cId="2399465451" sldId="314"/>
        </pc:sldMkLst>
        <pc:spChg chg="del">
          <ac:chgData name="Danish Hudani" userId="S::danish.hudani@astera.com::a38c985c-bb2f-4de3-bfe2-27e22c4c275a" providerId="AD" clId="Web-{1CCE86A3-2AFC-9857-0146-5FA0C269FD4C}" dt="2022-12-30T04:45:25.213" v="134"/>
          <ac:spMkLst>
            <pc:docMk/>
            <pc:sldMk cId="2399465451" sldId="314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3"/>
          <ac:spMkLst>
            <pc:docMk/>
            <pc:sldMk cId="2399465451" sldId="314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2"/>
          <ac:spMkLst>
            <pc:docMk/>
            <pc:sldMk cId="2399465451" sldId="314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1"/>
          <ac:spMkLst>
            <pc:docMk/>
            <pc:sldMk cId="2399465451" sldId="314"/>
            <ac:spMk id="6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6"/>
        <pc:sldMkLst>
          <pc:docMk/>
          <pc:sldMk cId="2684243638" sldId="315"/>
        </pc:sldMkLst>
        <pc:picChg chg="add del mod">
          <ac:chgData name="Danish Hudani" userId="S::danish.hudani@astera.com::a38c985c-bb2f-4de3-bfe2-27e22c4c275a" providerId="AD" clId="Web-{1CCE86A3-2AFC-9857-0146-5FA0C269FD4C}" dt="2022-12-30T04:42:58.751" v="113"/>
          <ac:picMkLst>
            <pc:docMk/>
            <pc:sldMk cId="2684243638" sldId="315"/>
            <ac:picMk id="2" creationId="{C8887179-EBA3-37AD-4917-98E11582AD30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4:42:24.765" v="106"/>
          <ac:picMkLst>
            <pc:docMk/>
            <pc:sldMk cId="2684243638" sldId="315"/>
            <ac:picMk id="28674" creationId="{702903BA-F590-444F-98D7-BFFA8A796692}"/>
          </ac:picMkLst>
        </pc:picChg>
      </pc:sldChg>
      <pc:sldChg chg="delSp modSp add del">
        <pc:chgData name="Danish Hudani" userId="S::danish.hudani@astera.com::a38c985c-bb2f-4de3-bfe2-27e22c4c275a" providerId="AD" clId="Web-{1CCE86A3-2AFC-9857-0146-5FA0C269FD4C}" dt="2022-12-30T04:41:26.651" v="100"/>
        <pc:sldMkLst>
          <pc:docMk/>
          <pc:sldMk cId="274268643" sldId="316"/>
        </pc:sldMkLst>
        <pc:spChg chg="del">
          <ac:chgData name="Danish Hudani" userId="S::danish.hudani@astera.com::a38c985c-bb2f-4de3-bfe2-27e22c4c275a" providerId="AD" clId="Web-{1CCE86A3-2AFC-9857-0146-5FA0C269FD4C}" dt="2022-12-30T04:40:56.602" v="89"/>
          <ac:spMkLst>
            <pc:docMk/>
            <pc:sldMk cId="274268643" sldId="316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8"/>
          <ac:spMkLst>
            <pc:docMk/>
            <pc:sldMk cId="274268643" sldId="316"/>
            <ac:spMk id="4" creationId="{00000000-0000-0000-0000-000000000000}"/>
          </ac:spMkLst>
        </pc:spChg>
        <pc:spChg chg="del mod">
          <ac:chgData name="Danish Hudani" userId="S::danish.hudani@astera.com::a38c985c-bb2f-4de3-bfe2-27e22c4c275a" providerId="AD" clId="Web-{1CCE86A3-2AFC-9857-0146-5FA0C269FD4C}" dt="2022-12-30T04:40:56.602" v="87"/>
          <ac:spMkLst>
            <pc:docMk/>
            <pc:sldMk cId="274268643" sldId="316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6"/>
          <ac:spMkLst>
            <pc:docMk/>
            <pc:sldMk cId="274268643" sldId="316"/>
            <ac:spMk id="6" creationId="{00000000-0000-0000-0000-000000000000}"/>
          </ac:spMkLst>
        </pc:spChg>
      </pc:sldChg>
      <pc:sldChg chg="addSp delSp add del">
        <pc:chgData name="Danish Hudani" userId="S::danish.hudani@astera.com::a38c985c-bb2f-4de3-bfe2-27e22c4c275a" providerId="AD" clId="Web-{1CCE86A3-2AFC-9857-0146-5FA0C269FD4C}" dt="2022-12-30T04:41:26.651" v="101"/>
        <pc:sldMkLst>
          <pc:docMk/>
          <pc:sldMk cId="3337250262" sldId="317"/>
        </pc:sldMkLst>
        <pc:spChg chg="add del">
          <ac:chgData name="Danish Hudani" userId="S::danish.hudani@astera.com::a38c985c-bb2f-4de3-bfe2-27e22c4c275a" providerId="AD" clId="Web-{1CCE86A3-2AFC-9857-0146-5FA0C269FD4C}" dt="2022-12-30T04:40:08.443" v="68"/>
          <ac:spMkLst>
            <pc:docMk/>
            <pc:sldMk cId="3337250262" sldId="317"/>
            <ac:spMk id="3" creationId="{00000000-0000-0000-0000-000000000000}"/>
          </ac:spMkLst>
        </pc:spChg>
        <pc:spChg chg="add del">
          <ac:chgData name="Danish Hudani" userId="S::danish.hudani@astera.com::a38c985c-bb2f-4de3-bfe2-27e22c4c275a" providerId="AD" clId="Web-{1CCE86A3-2AFC-9857-0146-5FA0C269FD4C}" dt="2022-12-30T04:40:08.443" v="67"/>
          <ac:spMkLst>
            <pc:docMk/>
            <pc:sldMk cId="3337250262" sldId="317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08.443" v="66"/>
          <ac:spMkLst>
            <pc:docMk/>
            <pc:sldMk cId="3337250262" sldId="317"/>
            <ac:spMk id="5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7"/>
        <pc:sldMkLst>
          <pc:docMk/>
          <pc:sldMk cId="2507027052" sldId="318"/>
        </pc:sldMkLst>
        <pc:spChg chg="del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3"/>
          <ac:spMkLst>
            <pc:docMk/>
            <pc:sldMk cId="2507027052" sldId="318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2"/>
          <ac:spMkLst>
            <pc:docMk/>
            <pc:sldMk cId="2507027052" sldId="318"/>
            <ac:spMk id="4" creationId="{00000000-0000-0000-0000-00000000000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6" creationId="{7B0E49FC-9E2D-A8AC-72D7-9985784B7BCC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36:57.931" v="11"/>
        <pc:sldMkLst>
          <pc:docMk/>
          <pc:sldMk cId="1256250398" sldId="319"/>
        </pc:sldMkLst>
      </pc:sldChg>
      <pc:sldChg chg="addSp delSp modSp add replId">
        <pc:chgData name="Danish Hudani" userId="S::danish.hudani@astera.com::a38c985c-bb2f-4de3-bfe2-27e22c4c275a" providerId="AD" clId="Web-{1CCE86A3-2AFC-9857-0146-5FA0C269FD4C}" dt="2022-12-30T04:40:30.772" v="82" actId="20577"/>
        <pc:sldMkLst>
          <pc:docMk/>
          <pc:sldMk cId="2277645227" sldId="319"/>
        </pc:sldMkLst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2" creationId="{04522241-03BF-6B71-7F94-B64DA958129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3" creationId="{1C9E158B-273C-66EB-7C38-C8F0C0CDFE86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4" creationId="{6C0D2700-E2CA-C46B-D904-99E874D67E58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70"/>
          <ac:spMkLst>
            <pc:docMk/>
            <pc:sldMk cId="2277645227" sldId="319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69"/>
          <ac:spMkLst>
            <pc:docMk/>
            <pc:sldMk cId="2277645227" sldId="319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0:30.772" v="82" actId="20577"/>
          <ac:spMkLst>
            <pc:docMk/>
            <pc:sldMk cId="2277645227" sldId="319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1:16.759" v="99" actId="20577"/>
        <pc:sldMkLst>
          <pc:docMk/>
          <pc:sldMk cId="3065791295" sldId="320"/>
        </pc:sldMkLst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2" creationId="{717BEFC0-BA7F-3926-6029-F75E19F60841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3" creationId="{7FDA1428-EC1D-7319-BC79-4C84CEC61B40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4" creationId="{A6F29EFA-5398-B562-B165-18CB3823792F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1"/>
          <ac:spMkLst>
            <pc:docMk/>
            <pc:sldMk cId="3065791295" sldId="320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0"/>
          <ac:spMkLst>
            <pc:docMk/>
            <pc:sldMk cId="3065791295" sldId="320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1:16.759" v="99" actId="20577"/>
          <ac:spMkLst>
            <pc:docMk/>
            <pc:sldMk cId="3065791295" sldId="320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43.948" v="144" actId="20577"/>
        <pc:sldMkLst>
          <pc:docMk/>
          <pc:sldMk cId="997219088" sldId="321"/>
        </pc:sldMkLst>
        <pc:spChg chg="add mod">
          <ac:chgData name="Danish Hudani" userId="S::danish.hudani@astera.com::a38c985c-bb2f-4de3-bfe2-27e22c4c275a" providerId="AD" clId="Web-{1CCE86A3-2AFC-9857-0146-5FA0C269FD4C}" dt="2022-12-30T04:45:33.885" v="136" actId="1076"/>
          <ac:spMkLst>
            <pc:docMk/>
            <pc:sldMk cId="997219088" sldId="321"/>
            <ac:spMk id="22" creationId="{255A64F4-2685-32D6-E59E-9D495C5E5C7E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01" v="137" actId="1076"/>
          <ac:spMkLst>
            <pc:docMk/>
            <pc:sldMk cId="997219088" sldId="321"/>
            <ac:spMk id="23" creationId="{15CFF5A5-6B5E-CAFA-8686-591168E1AB7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32" v="138" actId="1076"/>
          <ac:spMkLst>
            <pc:docMk/>
            <pc:sldMk cId="997219088" sldId="321"/>
            <ac:spMk id="24" creationId="{97791CFF-A309-E9F5-2C21-A247A7E64FF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48" v="139" actId="1076"/>
          <ac:spMkLst>
            <pc:docMk/>
            <pc:sldMk cId="997219088" sldId="321"/>
            <ac:spMk id="27" creationId="{F1CC7665-3CCE-160C-AED8-57851A0D6A7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3"/>
          <ac:spMkLst>
            <pc:docMk/>
            <pc:sldMk cId="997219088" sldId="321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2"/>
          <ac:spMkLst>
            <pc:docMk/>
            <pc:sldMk cId="997219088" sldId="321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5:43.948" v="144" actId="20577"/>
          <ac:spMkLst>
            <pc:docMk/>
            <pc:sldMk cId="997219088" sldId="321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5:06:57.219" v="364" actId="20577"/>
        <pc:sldMkLst>
          <pc:docMk/>
          <pc:sldMk cId="3891759022" sldId="322"/>
        </pc:sldMkLst>
        <pc:spChg chg="add mod">
          <ac:chgData name="Danish Hudani" userId="S::danish.hudani@astera.com::a38c985c-bb2f-4de3-bfe2-27e22c4c275a" providerId="AD" clId="Web-{1CCE86A3-2AFC-9857-0146-5FA0C269FD4C}" dt="2022-12-30T05:06:51.047" v="357" actId="1076"/>
          <ac:spMkLst>
            <pc:docMk/>
            <pc:sldMk cId="3891759022" sldId="322"/>
            <ac:spMk id="22" creationId="{DD74E670-3545-92B5-F1B8-EE6EB78C87F9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62" v="358" actId="1076"/>
          <ac:spMkLst>
            <pc:docMk/>
            <pc:sldMk cId="3891759022" sldId="322"/>
            <ac:spMk id="23" creationId="{5F23E213-4B24-B243-DCDC-F4D1FBC1F7E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7.219" v="364" actId="20577"/>
          <ac:spMkLst>
            <pc:docMk/>
            <pc:sldMk cId="3891759022" sldId="322"/>
            <ac:spMk id="24" creationId="{B4E08412-43A8-E998-04B2-A48C84B31AE1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94" v="359" actId="1076"/>
          <ac:spMkLst>
            <pc:docMk/>
            <pc:sldMk cId="3891759022" sldId="322"/>
            <ac:spMk id="27" creationId="{0882E70C-1053-071B-9CB8-E3740A2305D6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23" v="105"/>
          <ac:spMkLst>
            <pc:docMk/>
            <pc:sldMk cId="3891759022" sldId="322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07" v="104"/>
          <ac:spMkLst>
            <pc:docMk/>
            <pc:sldMk cId="3891759022" sldId="322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6:43.921" v="153" actId="20577"/>
          <ac:spMkLst>
            <pc:docMk/>
            <pc:sldMk cId="3891759022" sldId="322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09.149" v="130" actId="1076"/>
        <pc:sldMkLst>
          <pc:docMk/>
          <pc:sldMk cId="1727806297" sldId="323"/>
        </pc:sldMkLst>
        <pc:spChg chg="del">
          <ac:chgData name="Danish Hudani" userId="S::danish.hudani@astera.com::a38c985c-bb2f-4de3-bfe2-27e22c4c275a" providerId="AD" clId="Web-{1CCE86A3-2AFC-9857-0146-5FA0C269FD4C}" dt="2022-12-30T04:42:46.860" v="110"/>
          <ac:spMkLst>
            <pc:docMk/>
            <pc:sldMk cId="1727806297" sldId="323"/>
            <ac:spMk id="22" creationId="{717BEFC0-BA7F-3926-6029-F75E19F6084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2"/>
          <ac:spMkLst>
            <pc:docMk/>
            <pc:sldMk cId="1727806297" sldId="323"/>
            <ac:spMk id="23" creationId="{7FDA1428-EC1D-7319-BC79-4C84CEC61B4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46.860" v="109"/>
          <ac:spMkLst>
            <pc:docMk/>
            <pc:sldMk cId="1727806297" sldId="323"/>
            <ac:spMk id="24" creationId="{A6F29EFA-5398-B562-B165-18CB3823792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1"/>
          <ac:spMkLst>
            <pc:docMk/>
            <pc:sldMk cId="1727806297" sldId="323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03.165" v="127"/>
          <ac:spMkLst>
            <pc:docMk/>
            <pc:sldMk cId="1727806297" sldId="323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4:44:30.413" v="120"/>
          <ac:picMkLst>
            <pc:docMk/>
            <pc:sldMk cId="1727806297" sldId="323"/>
            <ac:picMk id="28" creationId="{AE4A14A7-4319-9516-4B8D-DA24E794A3DD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4:45:09.149" v="130" actId="1076"/>
          <ac:picMkLst>
            <pc:docMk/>
            <pc:sldMk cId="1727806297" sldId="323"/>
            <ac:picMk id="29" creationId="{40737CBB-B919-AA03-6458-0FA10A49A5F4}"/>
          </ac:picMkLst>
        </pc:picChg>
      </pc:sldChg>
      <pc:sldChg chg="addSp delSp modSp add ord replId">
        <pc:chgData name="Danish Hudani" userId="S::danish.hudani@astera.com::a38c985c-bb2f-4de3-bfe2-27e22c4c275a" providerId="AD" clId="Web-{1CCE86A3-2AFC-9857-0146-5FA0C269FD4C}" dt="2022-12-30T05:29:31.803" v="513" actId="14100"/>
        <pc:sldMkLst>
          <pc:docMk/>
          <pc:sldMk cId="2537127894" sldId="324"/>
        </pc:sldMkLst>
        <pc:spChg chg="mod">
          <ac:chgData name="Danish Hudani" userId="S::danish.hudani@astera.com::a38c985c-bb2f-4de3-bfe2-27e22c4c275a" providerId="AD" clId="Web-{1CCE86A3-2AFC-9857-0146-5FA0C269FD4C}" dt="2022-12-30T05:28:41.816" v="496" actId="1076"/>
          <ac:spMkLst>
            <pc:docMk/>
            <pc:sldMk cId="2537127894" sldId="32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1CCE86A3-2AFC-9857-0146-5FA0C269FD4C}" dt="2022-12-30T04:48:18.317" v="168"/>
          <ac:picMkLst>
            <pc:docMk/>
            <pc:sldMk cId="2537127894" sldId="324"/>
            <ac:picMk id="37" creationId="{637577F2-8207-F752-33A1-A65F2FE3F1FF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29:31.803" v="513" actId="14100"/>
          <ac:picMkLst>
            <pc:docMk/>
            <pc:sldMk cId="2537127894" sldId="324"/>
            <ac:picMk id="38" creationId="{B159B70A-7F81-CF9D-002E-4928F61C61C6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5.423" v="365" actId="1076"/>
        <pc:sldMkLst>
          <pc:docMk/>
          <pc:sldMk cId="3654366980" sldId="325"/>
        </pc:sldMkLst>
        <pc:spChg chg="del">
          <ac:chgData name="Danish Hudani" userId="S::danish.hudani@astera.com::a38c985c-bb2f-4de3-bfe2-27e22c4c275a" providerId="AD" clId="Web-{1CCE86A3-2AFC-9857-0146-5FA0C269FD4C}" dt="2022-12-30T04:49:16.055" v="203"/>
          <ac:spMkLst>
            <pc:docMk/>
            <pc:sldMk cId="3654366980" sldId="325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5"/>
          <ac:spMkLst>
            <pc:docMk/>
            <pc:sldMk cId="3654366980" sldId="325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6.055" v="202"/>
          <ac:spMkLst>
            <pc:docMk/>
            <pc:sldMk cId="3654366980" sldId="325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4"/>
          <ac:spMkLst>
            <pc:docMk/>
            <pc:sldMk cId="3654366980" sldId="325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3:19.397" v="285" actId="20577"/>
          <ac:spMkLst>
            <pc:docMk/>
            <pc:sldMk cId="3654366980" sldId="325"/>
            <ac:spMk id="28" creationId="{6E9F6BE7-85D3-B93E-D5FA-2306602F3998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5.423" v="365" actId="1076"/>
          <ac:spMkLst>
            <pc:docMk/>
            <pc:sldMk cId="3654366980" sldId="325"/>
            <ac:spMk id="29" creationId="{BC017A4D-DF6D-A32F-62B1-E91C012BCAB5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04:06.800" v="334" actId="20577"/>
          <ac:spMkLst>
            <pc:docMk/>
            <pc:sldMk cId="3654366980" sldId="325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8.735" v="366" actId="1076"/>
        <pc:sldMkLst>
          <pc:docMk/>
          <pc:sldMk cId="2657532967" sldId="326"/>
        </pc:sldMkLst>
        <pc:spChg chg="del">
          <ac:chgData name="Danish Hudani" userId="S::danish.hudani@astera.com::a38c985c-bb2f-4de3-bfe2-27e22c4c275a" providerId="AD" clId="Web-{1CCE86A3-2AFC-9857-0146-5FA0C269FD4C}" dt="2022-12-30T04:50:12.386" v="224"/>
          <ac:spMkLst>
            <pc:docMk/>
            <pc:sldMk cId="2657532967" sldId="326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6"/>
          <ac:spMkLst>
            <pc:docMk/>
            <pc:sldMk cId="2657532967" sldId="326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2.386" v="223"/>
          <ac:spMkLst>
            <pc:docMk/>
            <pc:sldMk cId="2657532967" sldId="326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5"/>
          <ac:spMkLst>
            <pc:docMk/>
            <pc:sldMk cId="2657532967" sldId="326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3:29.626" v="333" actId="20577"/>
          <ac:spMkLst>
            <pc:docMk/>
            <pc:sldMk cId="2657532967" sldId="326"/>
            <ac:spMk id="28" creationId="{DF50A4FD-C70C-CB85-C127-A31B684FA95C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8.735" v="366" actId="1076"/>
          <ac:spMkLst>
            <pc:docMk/>
            <pc:sldMk cId="2657532967" sldId="326"/>
            <ac:spMk id="29" creationId="{F7C8164A-E59B-CA74-61D3-408371C81352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0:03.667" v="220" actId="20577"/>
          <ac:spMkLst>
            <pc:docMk/>
            <pc:sldMk cId="2657532967" sldId="326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4:57:02.067" v="315" actId="1076"/>
        <pc:sldMkLst>
          <pc:docMk/>
          <pc:sldMk cId="311406145" sldId="327"/>
        </pc:sldMkLst>
        <pc:spChg chg="del">
          <ac:chgData name="Danish Hudani" userId="S::danish.hudani@astera.com::a38c985c-bb2f-4de3-bfe2-27e22c4c275a" providerId="AD" clId="Web-{1CCE86A3-2AFC-9857-0146-5FA0C269FD4C}" dt="2022-12-30T04:51:42.173" v="257"/>
          <ac:spMkLst>
            <pc:docMk/>
            <pc:sldMk cId="311406145" sldId="327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5.689" v="258"/>
          <ac:spMkLst>
            <pc:docMk/>
            <pc:sldMk cId="311406145" sldId="327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2.173" v="256"/>
          <ac:spMkLst>
            <pc:docMk/>
            <pc:sldMk cId="311406145" sldId="327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9.251" v="259"/>
          <ac:spMkLst>
            <pc:docMk/>
            <pc:sldMk cId="311406145" sldId="327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6:51.004" v="312" actId="20577"/>
          <ac:spMkLst>
            <pc:docMk/>
            <pc:sldMk cId="311406145" sldId="327"/>
            <ac:spMk id="28" creationId="{63D759EE-E90C-27A6-E92F-F171F88144A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7:02.067" v="315" actId="1076"/>
          <ac:spMkLst>
            <pc:docMk/>
            <pc:sldMk cId="311406145" sldId="327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2:04.346" v="265" actId="20577"/>
          <ac:spMkLst>
            <pc:docMk/>
            <pc:sldMk cId="311406145" sldId="327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5:31.094" v="540"/>
        <pc:sldMkLst>
          <pc:docMk/>
          <pc:sldMk cId="1201811504" sldId="328"/>
        </pc:sldMkLst>
        <pc:spChg chg="add del mod">
          <ac:chgData name="Danish Hudani" userId="S::danish.hudani@astera.com::a38c985c-bb2f-4de3-bfe2-27e22c4c275a" providerId="AD" clId="Web-{1CCE86A3-2AFC-9857-0146-5FA0C269FD4C}" dt="2022-12-30T05:22:22.541" v="465"/>
          <ac:spMkLst>
            <pc:docMk/>
            <pc:sldMk cId="1201811504" sldId="328"/>
            <ac:spMk id="38" creationId="{AF31CC5A-E481-4A8A-0EDA-08E6018EF241}"/>
          </ac:spMkLst>
        </pc:spChg>
        <pc:picChg chg="add del mod modCrop">
          <ac:chgData name="Danish Hudani" userId="S::danish.hudani@astera.com::a38c985c-bb2f-4de3-bfe2-27e22c4c275a" providerId="AD" clId="Web-{1CCE86A3-2AFC-9857-0146-5FA0C269FD4C}" dt="2022-12-30T05:26:22.745" v="478"/>
          <ac:picMkLst>
            <pc:docMk/>
            <pc:sldMk cId="1201811504" sldId="328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8.482" v="354"/>
          <ac:picMkLst>
            <pc:docMk/>
            <pc:sldMk cId="1201811504" sldId="328"/>
            <ac:picMk id="49" creationId="{F44146BD-CEF2-EB9B-6039-DC33300701A2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5:26:29.464" v="481" actId="1076"/>
          <ac:picMkLst>
            <pc:docMk/>
            <pc:sldMk cId="1201811504" sldId="328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12:03.050" v="390"/>
        <pc:sldMkLst>
          <pc:docMk/>
          <pc:sldMk cId="2254116470" sldId="329"/>
        </pc:sldMkLst>
        <pc:spChg chg="mod">
          <ac:chgData name="Danish Hudani" userId="S::danish.hudani@astera.com::a38c985c-bb2f-4de3-bfe2-27e22c4c275a" providerId="AD" clId="Web-{1CCE86A3-2AFC-9857-0146-5FA0C269FD4C}" dt="2022-12-30T05:09:50.229" v="379" actId="14100"/>
          <ac:spMkLst>
            <pc:docMk/>
            <pc:sldMk cId="2254116470" sldId="329"/>
            <ac:spMk id="18" creationId="{6230719D-4F44-BA79-4DC4-4459B3E27C90}"/>
          </ac:spMkLst>
        </pc:spChg>
        <pc:picChg chg="add mod">
          <ac:chgData name="Danish Hudani" userId="S::danish.hudani@astera.com::a38c985c-bb2f-4de3-bfe2-27e22c4c275a" providerId="AD" clId="Web-{1CCE86A3-2AFC-9857-0146-5FA0C269FD4C}" dt="2022-12-30T05:11:45.002" v="389" actId="1076"/>
          <ac:picMkLst>
            <pc:docMk/>
            <pc:sldMk cId="2254116470" sldId="329"/>
            <ac:picMk id="37" creationId="{2A6E17A2-781E-E97B-9963-B2A67F71F8D9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9.576" v="355"/>
          <ac:picMkLst>
            <pc:docMk/>
            <pc:sldMk cId="2254116470" sldId="329"/>
            <ac:picMk id="49" creationId="{F44146BD-CEF2-EB9B-6039-DC33300701A2}"/>
          </ac:picMkLst>
        </pc:picChg>
      </pc:sldChg>
      <pc:sldChg chg="delSp modSp add replId">
        <pc:chgData name="Danish Hudani" userId="S::danish.hudani@astera.com::a38c985c-bb2f-4de3-bfe2-27e22c4c275a" providerId="AD" clId="Web-{1CCE86A3-2AFC-9857-0146-5FA0C269FD4C}" dt="2022-12-30T05:26:56.575" v="490" actId="1076"/>
        <pc:sldMkLst>
          <pc:docMk/>
          <pc:sldMk cId="594731141" sldId="330"/>
        </pc:sldMkLst>
        <pc:picChg chg="mod">
          <ac:chgData name="Danish Hudani" userId="S::danish.hudani@astera.com::a38c985c-bb2f-4de3-bfe2-27e22c4c275a" providerId="AD" clId="Web-{1CCE86A3-2AFC-9857-0146-5FA0C269FD4C}" dt="2022-12-30T05:26:56.575" v="490" actId="1076"/>
          <ac:picMkLst>
            <pc:docMk/>
            <pc:sldMk cId="594731141" sldId="330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26:39.824" v="482"/>
          <ac:picMkLst>
            <pc:docMk/>
            <pc:sldMk cId="594731141" sldId="330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8:17.232" v="616"/>
        <pc:sldMkLst>
          <pc:docMk/>
          <pc:sldMk cId="2215876549" sldId="331"/>
        </pc:sldMkLst>
        <pc:spChg chg="del">
          <ac:chgData name="Danish Hudani" userId="S::danish.hudani@astera.com::a38c985c-bb2f-4de3-bfe2-27e22c4c275a" providerId="AD" clId="Web-{1CCE86A3-2AFC-9857-0146-5FA0C269FD4C}" dt="2022-12-30T05:32:32.705" v="529"/>
          <ac:spMkLst>
            <pc:docMk/>
            <pc:sldMk cId="2215876549" sldId="331"/>
            <ac:spMk id="28" creationId="{63D759EE-E90C-27A6-E92F-F171F88144A0}"/>
          </ac:spMkLst>
        </pc:spChg>
        <pc:spChg chg="del">
          <ac:chgData name="Danish Hudani" userId="S::danish.hudani@astera.com::a38c985c-bb2f-4de3-bfe2-27e22c4c275a" providerId="AD" clId="Web-{1CCE86A3-2AFC-9857-0146-5FA0C269FD4C}" dt="2022-12-30T05:31:34.904" v="518"/>
          <ac:spMkLst>
            <pc:docMk/>
            <pc:sldMk cId="2215876549" sldId="331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29:54.570" v="517" actId="20577"/>
          <ac:spMkLst>
            <pc:docMk/>
            <pc:sldMk cId="2215876549" sldId="331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5:31:41.217" v="520"/>
          <ac:picMkLst>
            <pc:docMk/>
            <pc:sldMk cId="2215876549" sldId="331"/>
            <ac:picMk id="38" creationId="{9387AB3C-755E-DFF2-9801-78FAC788854D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32:52.550" v="536" actId="1076"/>
          <ac:picMkLst>
            <pc:docMk/>
            <pc:sldMk cId="2215876549" sldId="331"/>
            <ac:picMk id="39" creationId="{F10AF1C4-5B61-0D15-5DDC-1E0F3B09D757}"/>
          </ac:picMkLst>
        </pc:picChg>
      </pc:sldChg>
      <pc:sldMasterChg chg="add ad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49185472" sldId="2147483648"/>
        </pc:sldMasterMkLst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733037847" sldId="214748364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6115451" sldId="214748365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848601058" sldId="2147483651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246059577" sldId="2147483652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437819440" sldId="2147483653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15632817" sldId="2147483654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77347104" sldId="2147483655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392161501" sldId="2147483656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99826547" sldId="2147483657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366424534" sldId="2147483658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783711278" sldId="214748365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65098873" sldId="214748366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920785385" sldId="2147483661"/>
          </pc:sldLayoutMkLst>
        </pc:sldLayoutChg>
      </pc:sldMasterChg>
      <pc:sldMasterChg chg="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1573999695" sldId="214748368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2676572002" sldId="2147483700"/>
          </pc:sldLayoutMkLst>
        </pc:sldLayoutChg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4154849840" sldId="2147483702"/>
          </pc:sldLayoutMkLst>
        </pc:sldLayoutChg>
      </pc:sldMasterChg>
      <pc:sldMasterChg chg="replId 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271087477" sldId="214748369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271087477" sldId="2147483699"/>
            <pc:sldLayoutMk cId="1495391725" sldId="2147483701"/>
          </pc:sldLayoutMkLst>
        </pc:sldLayoutChg>
      </pc:sldMasterChg>
    </pc:docChg>
  </pc:docChgLst>
  <pc:docChgLst>
    <pc:chgData name="Danish Hudani" userId="S::danish.hudani@astera.com::a38c985c-bb2f-4de3-bfe2-27e22c4c275a" providerId="AD" clId="Web-{81D96180-C886-CA1E-6EE1-455E21107745}"/>
    <pc:docChg chg="modSld">
      <pc:chgData name="Danish Hudani" userId="S::danish.hudani@astera.com::a38c985c-bb2f-4de3-bfe2-27e22c4c275a" providerId="AD" clId="Web-{81D96180-C886-CA1E-6EE1-455E21107745}" dt="2022-12-07T06:04:58.669" v="0" actId="1076"/>
      <pc:docMkLst>
        <pc:docMk/>
      </pc:docMkLst>
      <pc:sldChg chg="modSp">
        <pc:chgData name="Danish Hudani" userId="S::danish.hudani@astera.com::a38c985c-bb2f-4de3-bfe2-27e22c4c275a" providerId="AD" clId="Web-{81D96180-C886-CA1E-6EE1-455E21107745}" dt="2022-12-07T06:04:58.669" v="0" actId="1076"/>
        <pc:sldMkLst>
          <pc:docMk/>
          <pc:sldMk cId="716708228" sldId="291"/>
        </pc:sldMkLst>
        <pc:spChg chg="mod">
          <ac:chgData name="Danish Hudani" userId="S::danish.hudani@astera.com::a38c985c-bb2f-4de3-bfe2-27e22c4c275a" providerId="AD" clId="Web-{81D96180-C886-CA1E-6EE1-455E21107745}" dt="2022-12-07T06:04:58.669" v="0" actId="1076"/>
          <ac:spMkLst>
            <pc:docMk/>
            <pc:sldMk cId="716708228" sldId="291"/>
            <ac:spMk id="3" creationId="{9AF06762-AAE7-AA62-C2D3-1EBD149B845E}"/>
          </ac:spMkLst>
        </pc:spChg>
      </pc:sldChg>
    </pc:docChg>
  </pc:docChgLst>
  <pc:docChgLst>
    <pc:chgData name="Ayesha Amjad" userId="6aec9696-6408-4e74-b8fc-e4597549adfb" providerId="ADAL" clId="{C0BA520F-841B-45A5-93F9-9D75CC543E66}"/>
    <pc:docChg chg="undo custSel addSld delSld modSld modSection">
      <pc:chgData name="Ayesha Amjad" userId="6aec9696-6408-4e74-b8fc-e4597549adfb" providerId="ADAL" clId="{C0BA520F-841B-45A5-93F9-9D75CC543E66}" dt="2023-02-06T12:15:58.219" v="3887"/>
      <pc:docMkLst>
        <pc:docMk/>
      </pc:docMkLst>
      <pc:sldChg chg="modNotesTx">
        <pc:chgData name="Ayesha Amjad" userId="6aec9696-6408-4e74-b8fc-e4597549adfb" providerId="ADAL" clId="{C0BA520F-841B-45A5-93F9-9D75CC543E66}" dt="2023-02-06T08:30:27.424" v="0" actId="20577"/>
        <pc:sldMkLst>
          <pc:docMk/>
          <pc:sldMk cId="606520965" sldId="257"/>
        </pc:sldMkLst>
      </pc:sldChg>
      <pc:sldChg chg="modSp add del mod">
        <pc:chgData name="Ayesha Amjad" userId="6aec9696-6408-4e74-b8fc-e4597549adfb" providerId="ADAL" clId="{C0BA520F-841B-45A5-93F9-9D75CC543E66}" dt="2023-02-06T08:39:09.758" v="50" actId="2696"/>
        <pc:sldMkLst>
          <pc:docMk/>
          <pc:sldMk cId="3648853106" sldId="284"/>
        </pc:sldMkLst>
        <pc:spChg chg="mod">
          <ac:chgData name="Ayesha Amjad" userId="6aec9696-6408-4e74-b8fc-e4597549adfb" providerId="ADAL" clId="{C0BA520F-841B-45A5-93F9-9D75CC543E66}" dt="2023-02-06T08:36:53.872" v="48" actId="14100"/>
          <ac:spMkLst>
            <pc:docMk/>
            <pc:sldMk cId="3648853106" sldId="284"/>
            <ac:spMk id="50" creationId="{39EFF0A0-CAC0-DC69-C738-1A6521129E55}"/>
          </ac:spMkLst>
        </pc:spChg>
      </pc:sldChg>
      <pc:sldChg chg="addSp delSp modSp mod">
        <pc:chgData name="Ayesha Amjad" userId="6aec9696-6408-4e74-b8fc-e4597549adfb" providerId="ADAL" clId="{C0BA520F-841B-45A5-93F9-9D75CC543E66}" dt="2023-02-06T11:53:29.166" v="3799"/>
        <pc:sldMkLst>
          <pc:docMk/>
          <pc:sldMk cId="3779400875" sldId="311"/>
        </pc:sldMkLst>
        <pc:grpChg chg="mod">
          <ac:chgData name="Ayesha Amjad" userId="6aec9696-6408-4e74-b8fc-e4597549adfb" providerId="ADAL" clId="{C0BA520F-841B-45A5-93F9-9D75CC543E66}" dt="2023-02-06T11:51:19.561" v="3732"/>
          <ac:grpSpMkLst>
            <pc:docMk/>
            <pc:sldMk cId="3779400875" sldId="311"/>
            <ac:grpSpMk id="8" creationId="{1B302C8F-F964-7C9F-C3F8-23808B46CE49}"/>
          </ac:grpSpMkLst>
        </pc:grpChg>
        <pc:grpChg chg="del mod">
          <ac:chgData name="Ayesha Amjad" userId="6aec9696-6408-4e74-b8fc-e4597549adfb" providerId="ADAL" clId="{C0BA520F-841B-45A5-93F9-9D75CC543E66}" dt="2023-02-06T11:51:41.871" v="3746"/>
          <ac:grpSpMkLst>
            <pc:docMk/>
            <pc:sldMk cId="3779400875" sldId="311"/>
            <ac:grpSpMk id="19" creationId="{A36BCAF3-60B9-7F9B-D03E-BB34174DEB0D}"/>
          </ac:grpSpMkLst>
        </pc:grpChg>
        <pc:grpChg chg="mod">
          <ac:chgData name="Ayesha Amjad" userId="6aec9696-6408-4e74-b8fc-e4597549adfb" providerId="ADAL" clId="{C0BA520F-841B-45A5-93F9-9D75CC543E66}" dt="2023-02-06T11:51:30.139" v="3738"/>
          <ac:grpSpMkLst>
            <pc:docMk/>
            <pc:sldMk cId="3779400875" sldId="311"/>
            <ac:grpSpMk id="21" creationId="{2CE706AA-519F-E7C3-DAA3-6E1605217463}"/>
          </ac:grpSpMkLst>
        </pc:grpChg>
        <pc:grpChg chg="mod">
          <ac:chgData name="Ayesha Amjad" userId="6aec9696-6408-4e74-b8fc-e4597549adfb" providerId="ADAL" clId="{C0BA520F-841B-45A5-93F9-9D75CC543E66}" dt="2023-02-06T11:51:41.871" v="3746"/>
          <ac:grpSpMkLst>
            <pc:docMk/>
            <pc:sldMk cId="3779400875" sldId="311"/>
            <ac:grpSpMk id="32" creationId="{AB107AD1-CACD-39CA-F018-61D197E948CB}"/>
          </ac:grpSpMkLst>
        </pc:grpChg>
        <pc:grpChg chg="mod">
          <ac:chgData name="Ayesha Amjad" userId="6aec9696-6408-4e74-b8fc-e4597549adfb" providerId="ADAL" clId="{C0BA520F-841B-45A5-93F9-9D75CC543E66}" dt="2023-02-06T11:51:41.871" v="3746"/>
          <ac:grpSpMkLst>
            <pc:docMk/>
            <pc:sldMk cId="3779400875" sldId="311"/>
            <ac:grpSpMk id="33" creationId="{B47B30BA-E158-D08C-2D27-EFF23EDB3494}"/>
          </ac:grpSpMkLst>
        </pc:grpChg>
        <pc:grpChg chg="del mod">
          <ac:chgData name="Ayesha Amjad" userId="6aec9696-6408-4e74-b8fc-e4597549adfb" providerId="ADAL" clId="{C0BA520F-841B-45A5-93F9-9D75CC543E66}" dt="2023-02-06T11:51:44.141" v="3748"/>
          <ac:grpSpMkLst>
            <pc:docMk/>
            <pc:sldMk cId="3779400875" sldId="311"/>
            <ac:grpSpMk id="34" creationId="{026D52DC-40D7-7063-6D43-1B2E0FC74D95}"/>
          </ac:grpSpMkLst>
        </pc:grpChg>
        <pc:grpChg chg="mod">
          <ac:chgData name="Ayesha Amjad" userId="6aec9696-6408-4e74-b8fc-e4597549adfb" providerId="ADAL" clId="{C0BA520F-841B-45A5-93F9-9D75CC543E66}" dt="2023-02-06T11:51:44.141" v="3748"/>
          <ac:grpSpMkLst>
            <pc:docMk/>
            <pc:sldMk cId="3779400875" sldId="311"/>
            <ac:grpSpMk id="36" creationId="{A5EEAE0C-C6A7-9526-0B4B-F0DE3C482DF9}"/>
          </ac:grpSpMkLst>
        </pc:grpChg>
        <pc:grpChg chg="mod">
          <ac:chgData name="Ayesha Amjad" userId="6aec9696-6408-4e74-b8fc-e4597549adfb" providerId="ADAL" clId="{C0BA520F-841B-45A5-93F9-9D75CC543E66}" dt="2023-02-06T11:51:47.133" v="3751"/>
          <ac:grpSpMkLst>
            <pc:docMk/>
            <pc:sldMk cId="3779400875" sldId="311"/>
            <ac:grpSpMk id="39" creationId="{6C7ED520-5E84-1B7E-4388-D2616ED46D32}"/>
          </ac:grpSpMkLst>
        </pc:grpChg>
        <pc:grpChg chg="del mod">
          <ac:chgData name="Ayesha Amjad" userId="6aec9696-6408-4e74-b8fc-e4597549adfb" providerId="ADAL" clId="{C0BA520F-841B-45A5-93F9-9D75CC543E66}" dt="2023-02-06T11:51:57.254" v="3757"/>
          <ac:grpSpMkLst>
            <pc:docMk/>
            <pc:sldMk cId="3779400875" sldId="311"/>
            <ac:grpSpMk id="43" creationId="{5FFE444F-AECB-9861-8ED9-6E538A9ECDCA}"/>
          </ac:grpSpMkLst>
        </pc:grpChg>
        <pc:grpChg chg="mod">
          <ac:chgData name="Ayesha Amjad" userId="6aec9696-6408-4e74-b8fc-e4597549adfb" providerId="ADAL" clId="{C0BA520F-841B-45A5-93F9-9D75CC543E66}" dt="2023-02-06T11:51:57.254" v="3757"/>
          <ac:grpSpMkLst>
            <pc:docMk/>
            <pc:sldMk cId="3779400875" sldId="311"/>
            <ac:grpSpMk id="45" creationId="{083BA5B7-C0C8-7AB2-8D5A-A9CC6E694812}"/>
          </ac:grpSpMkLst>
        </pc:grpChg>
        <pc:grpChg chg="mod">
          <ac:chgData name="Ayesha Amjad" userId="6aec9696-6408-4e74-b8fc-e4597549adfb" providerId="ADAL" clId="{C0BA520F-841B-45A5-93F9-9D75CC543E66}" dt="2023-02-06T11:52:21.055" v="3761"/>
          <ac:grpSpMkLst>
            <pc:docMk/>
            <pc:sldMk cId="3779400875" sldId="311"/>
            <ac:grpSpMk id="49" creationId="{56031FA2-2B04-DFC0-9804-E026166EAFDA}"/>
          </ac:grpSpMkLst>
        </pc:grpChg>
        <pc:grpChg chg="mod">
          <ac:chgData name="Ayesha Amjad" userId="6aec9696-6408-4e74-b8fc-e4597549adfb" providerId="ADAL" clId="{C0BA520F-841B-45A5-93F9-9D75CC543E66}" dt="2023-02-06T11:52:25.869" v="3765"/>
          <ac:grpSpMkLst>
            <pc:docMk/>
            <pc:sldMk cId="3779400875" sldId="311"/>
            <ac:grpSpMk id="53" creationId="{4265F243-6209-086B-8774-AE7ABC1626F5}"/>
          </ac:grpSpMkLst>
        </pc:grpChg>
        <pc:grpChg chg="del mod">
          <ac:chgData name="Ayesha Amjad" userId="6aec9696-6408-4e74-b8fc-e4597549adfb" providerId="ADAL" clId="{C0BA520F-841B-45A5-93F9-9D75CC543E66}" dt="2023-02-06T11:52:38.618" v="3772"/>
          <ac:grpSpMkLst>
            <pc:docMk/>
            <pc:sldMk cId="3779400875" sldId="311"/>
            <ac:grpSpMk id="56" creationId="{D006A0E4-5B51-5B22-4F88-921EA39B0163}"/>
          </ac:grpSpMkLst>
        </pc:grpChg>
        <pc:grpChg chg="del mod">
          <ac:chgData name="Ayesha Amjad" userId="6aec9696-6408-4e74-b8fc-e4597549adfb" providerId="ADAL" clId="{C0BA520F-841B-45A5-93F9-9D75CC543E66}" dt="2023-02-06T11:52:39.165" v="3774"/>
          <ac:grpSpMkLst>
            <pc:docMk/>
            <pc:sldMk cId="3779400875" sldId="311"/>
            <ac:grpSpMk id="60" creationId="{928BD9CB-8DDB-0FD4-4686-BCBE56FAA427}"/>
          </ac:grpSpMkLst>
        </pc:grpChg>
        <pc:grpChg chg="mod">
          <ac:chgData name="Ayesha Amjad" userId="6aec9696-6408-4e74-b8fc-e4597549adfb" providerId="ADAL" clId="{C0BA520F-841B-45A5-93F9-9D75CC543E66}" dt="2023-02-06T11:52:39.165" v="3774"/>
          <ac:grpSpMkLst>
            <pc:docMk/>
            <pc:sldMk cId="3779400875" sldId="311"/>
            <ac:grpSpMk id="62" creationId="{09275D9B-F4AE-C5DB-1155-65A9B81DF0E1}"/>
          </ac:grpSpMkLst>
        </pc:grpChg>
        <pc:grpChg chg="mod">
          <ac:chgData name="Ayesha Amjad" userId="6aec9696-6408-4e74-b8fc-e4597549adfb" providerId="ADAL" clId="{C0BA520F-841B-45A5-93F9-9D75CC543E66}" dt="2023-02-06T11:52:58.201" v="3778"/>
          <ac:grpSpMkLst>
            <pc:docMk/>
            <pc:sldMk cId="3779400875" sldId="311"/>
            <ac:grpSpMk id="66" creationId="{D746F00D-540D-8C07-45BC-01BE97A1184F}"/>
          </ac:grpSpMkLst>
        </pc:grpChg>
        <pc:grpChg chg="del mod">
          <ac:chgData name="Ayesha Amjad" userId="6aec9696-6408-4e74-b8fc-e4597549adfb" providerId="ADAL" clId="{C0BA520F-841B-45A5-93F9-9D75CC543E66}" dt="2023-02-06T11:53:09.806" v="3785"/>
          <ac:grpSpMkLst>
            <pc:docMk/>
            <pc:sldMk cId="3779400875" sldId="311"/>
            <ac:grpSpMk id="71" creationId="{F1945BB9-2703-5123-01AA-7CCFD8686125}"/>
          </ac:grpSpMkLst>
        </pc:grpChg>
        <pc:grpChg chg="del mod">
          <ac:chgData name="Ayesha Amjad" userId="6aec9696-6408-4e74-b8fc-e4597549adfb" providerId="ADAL" clId="{C0BA520F-841B-45A5-93F9-9D75CC543E66}" dt="2023-02-06T11:53:11.723" v="3787"/>
          <ac:grpSpMkLst>
            <pc:docMk/>
            <pc:sldMk cId="3779400875" sldId="311"/>
            <ac:grpSpMk id="72" creationId="{6C9AFDA9-97F2-7402-AE1E-3A2E2FE335C2}"/>
          </ac:grpSpMkLst>
        </pc:grpChg>
        <pc:grpChg chg="del mod">
          <ac:chgData name="Ayesha Amjad" userId="6aec9696-6408-4e74-b8fc-e4597549adfb" providerId="ADAL" clId="{C0BA520F-841B-45A5-93F9-9D75CC543E66}" dt="2023-02-06T11:53:13.292" v="3790"/>
          <ac:grpSpMkLst>
            <pc:docMk/>
            <pc:sldMk cId="3779400875" sldId="311"/>
            <ac:grpSpMk id="74" creationId="{DD6DA265-E303-E2D9-D6EB-BD0B51E74128}"/>
          </ac:grpSpMkLst>
        </pc:grpChg>
        <pc:grpChg chg="mod">
          <ac:chgData name="Ayesha Amjad" userId="6aec9696-6408-4e74-b8fc-e4597549adfb" providerId="ADAL" clId="{C0BA520F-841B-45A5-93F9-9D75CC543E66}" dt="2023-02-06T11:53:11.723" v="3787"/>
          <ac:grpSpMkLst>
            <pc:docMk/>
            <pc:sldMk cId="3779400875" sldId="311"/>
            <ac:grpSpMk id="76" creationId="{373A1AC2-27DF-E656-E091-DB6B85B51E25}"/>
          </ac:grpSpMkLst>
        </pc:grpChg>
        <pc:grpChg chg="mod">
          <ac:chgData name="Ayesha Amjad" userId="6aec9696-6408-4e74-b8fc-e4597549adfb" providerId="ADAL" clId="{C0BA520F-841B-45A5-93F9-9D75CC543E66}" dt="2023-02-06T11:53:13.292" v="3790"/>
          <ac:grpSpMkLst>
            <pc:docMk/>
            <pc:sldMk cId="3779400875" sldId="311"/>
            <ac:grpSpMk id="79" creationId="{0E7A66FB-C2C9-4834-818B-D4AD6528C0D6}"/>
          </ac:grpSpMkLst>
        </pc:grpChg>
        <pc:grpChg chg="del mod">
          <ac:chgData name="Ayesha Amjad" userId="6aec9696-6408-4e74-b8fc-e4597549adfb" providerId="ADAL" clId="{C0BA520F-841B-45A5-93F9-9D75CC543E66}" dt="2023-02-06T11:53:25.458" v="3796"/>
          <ac:grpSpMkLst>
            <pc:docMk/>
            <pc:sldMk cId="3779400875" sldId="311"/>
            <ac:grpSpMk id="82" creationId="{E83D0AF9-86D8-BAA7-9847-F8FD4EE18E1C}"/>
          </ac:grpSpMkLst>
        </pc:grpChg>
        <pc:grpChg chg="mod">
          <ac:chgData name="Ayesha Amjad" userId="6aec9696-6408-4e74-b8fc-e4597549adfb" providerId="ADAL" clId="{C0BA520F-841B-45A5-93F9-9D75CC543E66}" dt="2023-02-06T11:53:25.458" v="3796"/>
          <ac:grpSpMkLst>
            <pc:docMk/>
            <pc:sldMk cId="3779400875" sldId="311"/>
            <ac:grpSpMk id="85" creationId="{FFFE904B-15E3-7040-2F4A-BAC3DCD2756C}"/>
          </ac:grpSpMkLst>
        </pc:grpChg>
        <pc:grpChg chg="mod">
          <ac:chgData name="Ayesha Amjad" userId="6aec9696-6408-4e74-b8fc-e4597549adfb" providerId="ADAL" clId="{C0BA520F-841B-45A5-93F9-9D75CC543E66}" dt="2023-02-06T11:53:29.166" v="3799"/>
          <ac:grpSpMkLst>
            <pc:docMk/>
            <pc:sldMk cId="3779400875" sldId="311"/>
            <ac:grpSpMk id="88" creationId="{F7D08930-4A98-7ACD-CA2B-9AC25E719532}"/>
          </ac:grpSpMkLst>
        </pc:grpChg>
        <pc:inkChg chg="add mod">
          <ac:chgData name="Ayesha Amjad" userId="6aec9696-6408-4e74-b8fc-e4597549adfb" providerId="ADAL" clId="{C0BA520F-841B-45A5-93F9-9D75CC543E66}" dt="2023-02-06T11:51:19.561" v="3732"/>
          <ac:inkMkLst>
            <pc:docMk/>
            <pc:sldMk cId="3779400875" sldId="311"/>
            <ac:inkMk id="3" creationId="{0B830FB0-FE39-36E5-1F43-DB2C7DF42C97}"/>
          </ac:inkMkLst>
        </pc:inkChg>
        <pc:inkChg chg="add mod">
          <ac:chgData name="Ayesha Amjad" userId="6aec9696-6408-4e74-b8fc-e4597549adfb" providerId="ADAL" clId="{C0BA520F-841B-45A5-93F9-9D75CC543E66}" dt="2023-02-06T11:51:19.561" v="3732"/>
          <ac:inkMkLst>
            <pc:docMk/>
            <pc:sldMk cId="3779400875" sldId="311"/>
            <ac:inkMk id="4" creationId="{674E5228-C9DE-4DA3-D063-5602E4E5FC06}"/>
          </ac:inkMkLst>
        </pc:inkChg>
        <pc:inkChg chg="add mod">
          <ac:chgData name="Ayesha Amjad" userId="6aec9696-6408-4e74-b8fc-e4597549adfb" providerId="ADAL" clId="{C0BA520F-841B-45A5-93F9-9D75CC543E66}" dt="2023-02-06T11:51:19.561" v="3732"/>
          <ac:inkMkLst>
            <pc:docMk/>
            <pc:sldMk cId="3779400875" sldId="311"/>
            <ac:inkMk id="5" creationId="{3C026B4F-1FF5-B977-8E0F-0D9238E0AE6F}"/>
          </ac:inkMkLst>
        </pc:inkChg>
        <pc:inkChg chg="add">
          <ac:chgData name="Ayesha Amjad" userId="6aec9696-6408-4e74-b8fc-e4597549adfb" providerId="ADAL" clId="{C0BA520F-841B-45A5-93F9-9D75CC543E66}" dt="2023-02-06T11:51:23.198" v="3733" actId="9405"/>
          <ac:inkMkLst>
            <pc:docMk/>
            <pc:sldMk cId="3779400875" sldId="311"/>
            <ac:inkMk id="10" creationId="{E76D70DC-044D-8FF2-4031-2718DF974130}"/>
          </ac:inkMkLst>
        </pc:inkChg>
        <pc:inkChg chg="add mod">
          <ac:chgData name="Ayesha Amjad" userId="6aec9696-6408-4e74-b8fc-e4597549adfb" providerId="ADAL" clId="{C0BA520F-841B-45A5-93F9-9D75CC543E66}" dt="2023-02-06T11:51:30.139" v="3738"/>
          <ac:inkMkLst>
            <pc:docMk/>
            <pc:sldMk cId="3779400875" sldId="311"/>
            <ac:inkMk id="12" creationId="{2826918A-8EFF-E0BC-A8E7-DF02CAF3C5D4}"/>
          </ac:inkMkLst>
        </pc:inkChg>
        <pc:inkChg chg="add mod">
          <ac:chgData name="Ayesha Amjad" userId="6aec9696-6408-4e74-b8fc-e4597549adfb" providerId="ADAL" clId="{C0BA520F-841B-45A5-93F9-9D75CC543E66}" dt="2023-02-06T11:51:30.139" v="3738"/>
          <ac:inkMkLst>
            <pc:docMk/>
            <pc:sldMk cId="3779400875" sldId="311"/>
            <ac:inkMk id="14" creationId="{6CF987F2-440D-F986-A463-939D21306AA7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16" creationId="{A3037B1D-F75B-FBE0-F34A-D485344A99ED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17" creationId="{8D449F33-DEB3-01C7-E147-D7A01DAAEC7D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22" creationId="{A92B193E-3424-5F68-F000-F6761D398B51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4" creationId="{8A8B97F7-2374-14CF-DE61-7A2EAAE4E7A8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7" creationId="{79D1706D-E195-913C-81BB-6847E806259C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8" creationId="{3167CA44-C8AD-9993-7FE0-6E4E5A77B531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9" creationId="{88B3FCF3-5628-03D0-6CFF-738F7CA24A3E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30" creationId="{1D0BC52A-7479-B341-A6EB-938BF019CCB3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31" creationId="{1668AEE6-A6C7-F19C-8B5D-B9F312A13E58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35" creationId="{27056103-321F-FE25-46D9-7D2F8BC7B82E}"/>
          </ac:inkMkLst>
        </pc:inkChg>
        <pc:inkChg chg="add mod">
          <ac:chgData name="Ayesha Amjad" userId="6aec9696-6408-4e74-b8fc-e4597549adfb" providerId="ADAL" clId="{C0BA520F-841B-45A5-93F9-9D75CC543E66}" dt="2023-02-06T11:51:47.133" v="3751"/>
          <ac:inkMkLst>
            <pc:docMk/>
            <pc:sldMk cId="3779400875" sldId="311"/>
            <ac:inkMk id="37" creationId="{62D15DE0-D6F7-AD44-B193-1F15F4A97888}"/>
          </ac:inkMkLst>
        </pc:inkChg>
        <pc:inkChg chg="add mod">
          <ac:chgData name="Ayesha Amjad" userId="6aec9696-6408-4e74-b8fc-e4597549adfb" providerId="ADAL" clId="{C0BA520F-841B-45A5-93F9-9D75CC543E66}" dt="2023-02-06T11:51:47.133" v="3751"/>
          <ac:inkMkLst>
            <pc:docMk/>
            <pc:sldMk cId="3779400875" sldId="311"/>
            <ac:inkMk id="38" creationId="{1A758B2B-564C-CD6F-C02E-F629617690FD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0" creationId="{0F163A0B-41CF-483E-DFD8-FEF20CC97624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1" creationId="{DC82A010-3733-5B8F-B8DF-D2449C544748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2" creationId="{6324FE5A-9CD4-EC06-0D1D-0DB07A3F5011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4" creationId="{BB795611-76A6-3DD8-B753-5CB4A11D7387}"/>
          </ac:inkMkLst>
        </pc:inkChg>
        <pc:inkChg chg="add mod">
          <ac:chgData name="Ayesha Amjad" userId="6aec9696-6408-4e74-b8fc-e4597549adfb" providerId="ADAL" clId="{C0BA520F-841B-45A5-93F9-9D75CC543E66}" dt="2023-02-06T11:52:21.055" v="3761"/>
          <ac:inkMkLst>
            <pc:docMk/>
            <pc:sldMk cId="3779400875" sldId="311"/>
            <ac:inkMk id="46" creationId="{51350899-35D1-6F39-C86D-E932A5E0E96B}"/>
          </ac:inkMkLst>
        </pc:inkChg>
        <pc:inkChg chg="add mod">
          <ac:chgData name="Ayesha Amjad" userId="6aec9696-6408-4e74-b8fc-e4597549adfb" providerId="ADAL" clId="{C0BA520F-841B-45A5-93F9-9D75CC543E66}" dt="2023-02-06T11:52:21.055" v="3761"/>
          <ac:inkMkLst>
            <pc:docMk/>
            <pc:sldMk cId="3779400875" sldId="311"/>
            <ac:inkMk id="47" creationId="{8705D42E-985F-12F6-EEBB-C111209D88BE}"/>
          </ac:inkMkLst>
        </pc:inkChg>
        <pc:inkChg chg="add mod">
          <ac:chgData name="Ayesha Amjad" userId="6aec9696-6408-4e74-b8fc-e4597549adfb" providerId="ADAL" clId="{C0BA520F-841B-45A5-93F9-9D75CC543E66}" dt="2023-02-06T11:52:21.055" v="3761"/>
          <ac:inkMkLst>
            <pc:docMk/>
            <pc:sldMk cId="3779400875" sldId="311"/>
            <ac:inkMk id="48" creationId="{490ACC98-6A9D-A5C8-E231-45F80CC72DB0}"/>
          </ac:inkMkLst>
        </pc:inkChg>
        <pc:inkChg chg="add">
          <ac:chgData name="Ayesha Amjad" userId="6aec9696-6408-4e74-b8fc-e4597549adfb" providerId="ADAL" clId="{C0BA520F-841B-45A5-93F9-9D75CC543E66}" dt="2023-02-06T11:52:23.386" v="3762" actId="9405"/>
          <ac:inkMkLst>
            <pc:docMk/>
            <pc:sldMk cId="3779400875" sldId="311"/>
            <ac:inkMk id="50" creationId="{56EA2579-2303-FC60-5541-DE79C411242D}"/>
          </ac:inkMkLst>
        </pc:inkChg>
        <pc:inkChg chg="add mod">
          <ac:chgData name="Ayesha Amjad" userId="6aec9696-6408-4e74-b8fc-e4597549adfb" providerId="ADAL" clId="{C0BA520F-841B-45A5-93F9-9D75CC543E66}" dt="2023-02-06T11:52:25.869" v="3765"/>
          <ac:inkMkLst>
            <pc:docMk/>
            <pc:sldMk cId="3779400875" sldId="311"/>
            <ac:inkMk id="51" creationId="{7ECB58DC-BF46-5F2B-766B-1CAFB73E8166}"/>
          </ac:inkMkLst>
        </pc:inkChg>
        <pc:inkChg chg="add mod">
          <ac:chgData name="Ayesha Amjad" userId="6aec9696-6408-4e74-b8fc-e4597549adfb" providerId="ADAL" clId="{C0BA520F-841B-45A5-93F9-9D75CC543E66}" dt="2023-02-06T11:52:25.869" v="3765"/>
          <ac:inkMkLst>
            <pc:docMk/>
            <pc:sldMk cId="3779400875" sldId="311"/>
            <ac:inkMk id="52" creationId="{4A7D455F-2711-FC73-3BCA-636E146E87F6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4" creationId="{C46284C9-9579-F14F-E59F-610196F07A76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5" creationId="{6DB57287-2D7B-5AFA-A0D3-0A6BB2656A42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7" creationId="{574D08F9-7A8A-5655-BE8E-BF5F068B6977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8" creationId="{89042669-4B52-34B1-51F6-A70A8B43837C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9" creationId="{C4C58761-F100-6BC9-9FC1-81E146249DDC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61" creationId="{594EED59-2BA0-6A48-133D-83B5B832778D}"/>
          </ac:inkMkLst>
        </pc:inkChg>
        <pc:inkChg chg="add">
          <ac:chgData name="Ayesha Amjad" userId="6aec9696-6408-4e74-b8fc-e4597549adfb" providerId="ADAL" clId="{C0BA520F-841B-45A5-93F9-9D75CC543E66}" dt="2023-02-06T11:52:43.283" v="3775" actId="9405"/>
          <ac:inkMkLst>
            <pc:docMk/>
            <pc:sldMk cId="3779400875" sldId="311"/>
            <ac:inkMk id="63" creationId="{28C7C2E0-FEAB-A99F-809C-390A01C3779D}"/>
          </ac:inkMkLst>
        </pc:inkChg>
        <pc:inkChg chg="add mod">
          <ac:chgData name="Ayesha Amjad" userId="6aec9696-6408-4e74-b8fc-e4597549adfb" providerId="ADAL" clId="{C0BA520F-841B-45A5-93F9-9D75CC543E66}" dt="2023-02-06T11:52:58.201" v="3778"/>
          <ac:inkMkLst>
            <pc:docMk/>
            <pc:sldMk cId="3779400875" sldId="311"/>
            <ac:inkMk id="64" creationId="{C642A221-BE7A-25AF-EC75-734F3626A04F}"/>
          </ac:inkMkLst>
        </pc:inkChg>
        <pc:inkChg chg="add mod">
          <ac:chgData name="Ayesha Amjad" userId="6aec9696-6408-4e74-b8fc-e4597549adfb" providerId="ADAL" clId="{C0BA520F-841B-45A5-93F9-9D75CC543E66}" dt="2023-02-06T11:52:58.201" v="3778"/>
          <ac:inkMkLst>
            <pc:docMk/>
            <pc:sldMk cId="3779400875" sldId="311"/>
            <ac:inkMk id="65" creationId="{F3979847-8C02-E192-A223-4951EC0F47C9}"/>
          </ac:inkMkLst>
        </pc:inkChg>
        <pc:inkChg chg="add mod">
          <ac:chgData name="Ayesha Amjad" userId="6aec9696-6408-4e74-b8fc-e4597549adfb" providerId="ADAL" clId="{C0BA520F-841B-45A5-93F9-9D75CC543E66}" dt="2023-02-06T11:53:11.723" v="3787"/>
          <ac:inkMkLst>
            <pc:docMk/>
            <pc:sldMk cId="3779400875" sldId="311"/>
            <ac:inkMk id="67" creationId="{686E8D79-36B6-BEEA-C699-FE750E2C124A}"/>
          </ac:inkMkLst>
        </pc:inkChg>
        <pc:inkChg chg="add mod">
          <ac:chgData name="Ayesha Amjad" userId="6aec9696-6408-4e74-b8fc-e4597549adfb" providerId="ADAL" clId="{C0BA520F-841B-45A5-93F9-9D75CC543E66}" dt="2023-02-06T11:53:11.723" v="3787"/>
          <ac:inkMkLst>
            <pc:docMk/>
            <pc:sldMk cId="3779400875" sldId="311"/>
            <ac:inkMk id="68" creationId="{EAEF3AB5-4582-E7C7-289C-FA8635D76E6F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69" creationId="{E439F2F9-FD35-9BEF-F1DA-8567A762393E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0" creationId="{D3BD86A1-1B29-76AD-808C-68DD01EE1ADF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3" creationId="{D1491EF4-77BE-D2B3-3ED2-9A7F660E580E}"/>
          </ac:inkMkLst>
        </pc:inkChg>
        <pc:inkChg chg="add mod">
          <ac:chgData name="Ayesha Amjad" userId="6aec9696-6408-4e74-b8fc-e4597549adfb" providerId="ADAL" clId="{C0BA520F-841B-45A5-93F9-9D75CC543E66}" dt="2023-02-06T11:53:11.723" v="3787"/>
          <ac:inkMkLst>
            <pc:docMk/>
            <pc:sldMk cId="3779400875" sldId="311"/>
            <ac:inkMk id="75" creationId="{AA10A3C3-747D-D652-A1F0-16D04B938F79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7" creationId="{116DAFDF-8803-01F4-A8D8-CB72FB389744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8" creationId="{9FE8AE60-49B0-FE45-D288-3CCE9902836E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0" creationId="{C2769C97-5B7D-069C-1DE5-FBC4C12F5E7B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1" creationId="{0C3B5AEA-C375-6E83-8DF6-9E9CEE8DA6F7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3" creationId="{D70EEBE3-2975-9D3C-4217-46430246F6BF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4" creationId="{45C80BD7-5D84-03B2-8F9F-390BB5E68B07}"/>
          </ac:inkMkLst>
        </pc:inkChg>
        <pc:inkChg chg="add mod">
          <ac:chgData name="Ayesha Amjad" userId="6aec9696-6408-4e74-b8fc-e4597549adfb" providerId="ADAL" clId="{C0BA520F-841B-45A5-93F9-9D75CC543E66}" dt="2023-02-06T11:53:29.166" v="3799"/>
          <ac:inkMkLst>
            <pc:docMk/>
            <pc:sldMk cId="3779400875" sldId="311"/>
            <ac:inkMk id="86" creationId="{F367FB10-F105-9EB0-0E26-88EF2D6449B7}"/>
          </ac:inkMkLst>
        </pc:inkChg>
        <pc:inkChg chg="add mod">
          <ac:chgData name="Ayesha Amjad" userId="6aec9696-6408-4e74-b8fc-e4597549adfb" providerId="ADAL" clId="{C0BA520F-841B-45A5-93F9-9D75CC543E66}" dt="2023-02-06T11:53:29.166" v="3799"/>
          <ac:inkMkLst>
            <pc:docMk/>
            <pc:sldMk cId="3779400875" sldId="311"/>
            <ac:inkMk id="87" creationId="{352EAD78-06FD-C6B2-2C15-E41AEC039662}"/>
          </ac:inkMkLst>
        </pc:inkChg>
      </pc:sldChg>
      <pc:sldChg chg="modSp add mod">
        <pc:chgData name="Ayesha Amjad" userId="6aec9696-6408-4e74-b8fc-e4597549adfb" providerId="ADAL" clId="{C0BA520F-841B-45A5-93F9-9D75CC543E66}" dt="2023-02-06T09:05:46.162" v="1477" actId="14100"/>
        <pc:sldMkLst>
          <pc:docMk/>
          <pc:sldMk cId="1042627555" sldId="321"/>
        </pc:sldMkLst>
        <pc:spChg chg="mod">
          <ac:chgData name="Ayesha Amjad" userId="6aec9696-6408-4e74-b8fc-e4597549adfb" providerId="ADAL" clId="{C0BA520F-841B-45A5-93F9-9D75CC543E66}" dt="2023-02-06T09:05:25.872" v="1471" actId="404"/>
          <ac:spMkLst>
            <pc:docMk/>
            <pc:sldMk cId="1042627555" sldId="321"/>
            <ac:spMk id="18" creationId="{6230719D-4F44-BA79-4DC4-4459B3E27C90}"/>
          </ac:spMkLst>
        </pc:spChg>
        <pc:spChg chg="mod">
          <ac:chgData name="Ayesha Amjad" userId="6aec9696-6408-4e74-b8fc-e4597549adfb" providerId="ADAL" clId="{C0BA520F-841B-45A5-93F9-9D75CC543E66}" dt="2023-02-06T09:05:46.162" v="1477" actId="14100"/>
          <ac:spMkLst>
            <pc:docMk/>
            <pc:sldMk cId="1042627555" sldId="321"/>
            <ac:spMk id="50" creationId="{39EFF0A0-CAC0-DC69-C738-1A6521129E55}"/>
          </ac:spMkLst>
        </pc:spChg>
      </pc:sldChg>
      <pc:sldChg chg="addSp modSp add mod">
        <pc:chgData name="Ayesha Amjad" userId="6aec9696-6408-4e74-b8fc-e4597549adfb" providerId="ADAL" clId="{C0BA520F-841B-45A5-93F9-9D75CC543E66}" dt="2023-02-06T09:16:47.100" v="2341" actId="20577"/>
        <pc:sldMkLst>
          <pc:docMk/>
          <pc:sldMk cId="3836324051" sldId="322"/>
        </pc:sldMkLst>
        <pc:spChg chg="add mod">
          <ac:chgData name="Ayesha Amjad" userId="6aec9696-6408-4e74-b8fc-e4597549adfb" providerId="ADAL" clId="{C0BA520F-841B-45A5-93F9-9D75CC543E66}" dt="2023-02-06T09:16:47.100" v="2341" actId="20577"/>
          <ac:spMkLst>
            <pc:docMk/>
            <pc:sldMk cId="3836324051" sldId="322"/>
            <ac:spMk id="3" creationId="{6E99AF09-3D1F-2B31-C5AF-ADB1556CE473}"/>
          </ac:spMkLst>
        </pc:spChg>
        <pc:spChg chg="mod">
          <ac:chgData name="Ayesha Amjad" userId="6aec9696-6408-4e74-b8fc-e4597549adfb" providerId="ADAL" clId="{C0BA520F-841B-45A5-93F9-9D75CC543E66}" dt="2023-02-06T09:07:12.837" v="1531" actId="404"/>
          <ac:spMkLst>
            <pc:docMk/>
            <pc:sldMk cId="3836324051" sldId="322"/>
            <ac:spMk id="18" creationId="{6230719D-4F44-BA79-4DC4-4459B3E27C90}"/>
          </ac:spMkLst>
        </pc:spChg>
        <pc:spChg chg="mod">
          <ac:chgData name="Ayesha Amjad" userId="6aec9696-6408-4e74-b8fc-e4597549adfb" providerId="ADAL" clId="{C0BA520F-841B-45A5-93F9-9D75CC543E66}" dt="2023-02-06T09:05:37.616" v="1474" actId="21"/>
          <ac:spMkLst>
            <pc:docMk/>
            <pc:sldMk cId="3836324051" sldId="322"/>
            <ac:spMk id="50" creationId="{39EFF0A0-CAC0-DC69-C738-1A6521129E55}"/>
          </ac:spMkLst>
        </pc:spChg>
      </pc:sldChg>
      <pc:sldChg chg="addSp modSp add mod">
        <pc:chgData name="Ayesha Amjad" userId="6aec9696-6408-4e74-b8fc-e4597549adfb" providerId="ADAL" clId="{C0BA520F-841B-45A5-93F9-9D75CC543E66}" dt="2023-02-06T11:35:15.452" v="3728" actId="20577"/>
        <pc:sldMkLst>
          <pc:docMk/>
          <pc:sldMk cId="721387551" sldId="323"/>
        </pc:sldMkLst>
        <pc:spChg chg="mod">
          <ac:chgData name="Ayesha Amjad" userId="6aec9696-6408-4e74-b8fc-e4597549adfb" providerId="ADAL" clId="{C0BA520F-841B-45A5-93F9-9D75CC543E66}" dt="2023-02-06T11:35:15.452" v="3728" actId="20577"/>
          <ac:spMkLst>
            <pc:docMk/>
            <pc:sldMk cId="721387551" sldId="323"/>
            <ac:spMk id="3" creationId="{6E99AF09-3D1F-2B31-C5AF-ADB1556CE473}"/>
          </ac:spMkLst>
        </pc:spChg>
        <pc:inkChg chg="add">
          <ac:chgData name="Ayesha Amjad" userId="6aec9696-6408-4e74-b8fc-e4597549adfb" providerId="ADAL" clId="{C0BA520F-841B-45A5-93F9-9D75CC543E66}" dt="2023-02-06T11:35:10.487" v="3726" actId="9405"/>
          <ac:inkMkLst>
            <pc:docMk/>
            <pc:sldMk cId="721387551" sldId="323"/>
            <ac:inkMk id="4" creationId="{CBC7335A-42FB-A9F4-81C5-B9E449D8177A}"/>
          </ac:inkMkLst>
        </pc:inkChg>
        <pc:inkChg chg="add">
          <ac:chgData name="Ayesha Amjad" userId="6aec9696-6408-4e74-b8fc-e4597549adfb" providerId="ADAL" clId="{C0BA520F-841B-45A5-93F9-9D75CC543E66}" dt="2023-02-06T11:35:11.220" v="3727" actId="9405"/>
          <ac:inkMkLst>
            <pc:docMk/>
            <pc:sldMk cId="721387551" sldId="323"/>
            <ac:inkMk id="5" creationId="{381471AB-75F8-6D17-9EEE-B0486EE5B900}"/>
          </ac:inkMkLst>
        </pc:inkChg>
      </pc:sldChg>
      <pc:sldChg chg="addSp delSp modSp new mod">
        <pc:chgData name="Ayesha Amjad" userId="6aec9696-6408-4e74-b8fc-e4597549adfb" providerId="ADAL" clId="{C0BA520F-841B-45A5-93F9-9D75CC543E66}" dt="2023-02-06T11:19:00.757" v="3725"/>
        <pc:sldMkLst>
          <pc:docMk/>
          <pc:sldMk cId="2182011737" sldId="324"/>
        </pc:sldMkLst>
        <pc:grpChg chg="mod">
          <ac:chgData name="Ayesha Amjad" userId="6aec9696-6408-4e74-b8fc-e4597549adfb" providerId="ADAL" clId="{C0BA520F-841B-45A5-93F9-9D75CC543E66}" dt="2023-02-06T11:16:00.674" v="3681"/>
          <ac:grpSpMkLst>
            <pc:docMk/>
            <pc:sldMk cId="2182011737" sldId="324"/>
            <ac:grpSpMk id="5" creationId="{55ED8914-5598-DD03-E31F-AB9A0DD7E952}"/>
          </ac:grpSpMkLst>
        </pc:grpChg>
        <pc:grpChg chg="mod">
          <ac:chgData name="Ayesha Amjad" userId="6aec9696-6408-4e74-b8fc-e4597549adfb" providerId="ADAL" clId="{C0BA520F-841B-45A5-93F9-9D75CC543E66}" dt="2023-02-06T11:16:10.697" v="3686"/>
          <ac:grpSpMkLst>
            <pc:docMk/>
            <pc:sldMk cId="2182011737" sldId="324"/>
            <ac:grpSpMk id="10" creationId="{2FF4BA05-2279-BE72-146E-8142EDBA6AF2}"/>
          </ac:grpSpMkLst>
        </pc:grpChg>
        <pc:grpChg chg="mod">
          <ac:chgData name="Ayesha Amjad" userId="6aec9696-6408-4e74-b8fc-e4597549adfb" providerId="ADAL" clId="{C0BA520F-841B-45A5-93F9-9D75CC543E66}" dt="2023-02-06T11:16:10.697" v="3686"/>
          <ac:grpSpMkLst>
            <pc:docMk/>
            <pc:sldMk cId="2182011737" sldId="324"/>
            <ac:grpSpMk id="11" creationId="{18B1345D-549C-8653-7BF0-D7154D28AAC2}"/>
          </ac:grpSpMkLst>
        </pc:grpChg>
        <pc:grpChg chg="del mod">
          <ac:chgData name="Ayesha Amjad" userId="6aec9696-6408-4e74-b8fc-e4597549adfb" providerId="ADAL" clId="{C0BA520F-841B-45A5-93F9-9D75CC543E66}" dt="2023-02-06T11:17:00.356" v="3696"/>
          <ac:grpSpMkLst>
            <pc:docMk/>
            <pc:sldMk cId="2182011737" sldId="324"/>
            <ac:grpSpMk id="17" creationId="{01738E70-43ED-8B11-E226-35BE5CC09994}"/>
          </ac:grpSpMkLst>
        </pc:grpChg>
        <pc:grpChg chg="del mod">
          <ac:chgData name="Ayesha Amjad" userId="6aec9696-6408-4e74-b8fc-e4597549adfb" providerId="ADAL" clId="{C0BA520F-841B-45A5-93F9-9D75CC543E66}" dt="2023-02-06T11:17:04.494" v="3700"/>
          <ac:grpSpMkLst>
            <pc:docMk/>
            <pc:sldMk cId="2182011737" sldId="324"/>
            <ac:grpSpMk id="21" creationId="{F812AD04-15DE-A4CD-F91F-F7BF6F530E30}"/>
          </ac:grpSpMkLst>
        </pc:grpChg>
        <pc:grpChg chg="del mod">
          <ac:chgData name="Ayesha Amjad" userId="6aec9696-6408-4e74-b8fc-e4597549adfb" providerId="ADAL" clId="{C0BA520F-841B-45A5-93F9-9D75CC543E66}" dt="2023-02-06T11:17:04.494" v="3700"/>
          <ac:grpSpMkLst>
            <pc:docMk/>
            <pc:sldMk cId="2182011737" sldId="324"/>
            <ac:grpSpMk id="22" creationId="{9F8E42BF-D091-99E9-94DF-01D659A7CF67}"/>
          </ac:grpSpMkLst>
        </pc:grpChg>
        <pc:grpChg chg="del mod">
          <ac:chgData name="Ayesha Amjad" userId="6aec9696-6408-4e74-b8fc-e4597549adfb" providerId="ADAL" clId="{C0BA520F-841B-45A5-93F9-9D75CC543E66}" dt="2023-02-06T11:17:14.210" v="3707"/>
          <ac:grpSpMkLst>
            <pc:docMk/>
            <pc:sldMk cId="2182011737" sldId="324"/>
            <ac:grpSpMk id="26" creationId="{E19C65AC-F57C-7406-38A6-FD9B4D4A81EF}"/>
          </ac:grpSpMkLst>
        </pc:grpChg>
        <pc:grpChg chg="del mod">
          <ac:chgData name="Ayesha Amjad" userId="6aec9696-6408-4e74-b8fc-e4597549adfb" providerId="ADAL" clId="{C0BA520F-841B-45A5-93F9-9D75CC543E66}" dt="2023-02-06T11:17:14.210" v="3707"/>
          <ac:grpSpMkLst>
            <pc:docMk/>
            <pc:sldMk cId="2182011737" sldId="324"/>
            <ac:grpSpMk id="33" creationId="{6FCFE9D3-92BA-F2E3-9073-4676485D0554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34" creationId="{8FB2144F-7E6F-428E-3ED6-EE4F9B755448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37" creationId="{001F0941-856F-9403-E19F-6104D77E835A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42" creationId="{1F6043A4-C664-97E0-B6D6-AA39CC7454AD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47" creationId="{AF640D21-1CAB-66C5-914C-43D2D66EC078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50" creationId="{3583AB2E-B20B-AAA7-1BEE-2CE321E1A0A3}"/>
          </ac:grpSpMkLst>
        </pc:grpChg>
        <pc:grpChg chg="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52" creationId="{F6F521D0-A9E1-3BE4-4E04-E30D138774CB}"/>
          </ac:grpSpMkLst>
        </pc:grpChg>
        <pc:inkChg chg="add">
          <ac:chgData name="Ayesha Amjad" userId="6aec9696-6408-4e74-b8fc-e4597549adfb" providerId="ADAL" clId="{C0BA520F-841B-45A5-93F9-9D75CC543E66}" dt="2023-02-06T11:15:58.128" v="3678" actId="9405"/>
          <ac:inkMkLst>
            <pc:docMk/>
            <pc:sldMk cId="2182011737" sldId="324"/>
            <ac:inkMk id="2" creationId="{A0124AAA-B4B2-4E05-DB08-FE7CD6FCED58}"/>
          </ac:inkMkLst>
        </pc:inkChg>
        <pc:inkChg chg="add mod">
          <ac:chgData name="Ayesha Amjad" userId="6aec9696-6408-4e74-b8fc-e4597549adfb" providerId="ADAL" clId="{C0BA520F-841B-45A5-93F9-9D75CC543E66}" dt="2023-02-06T11:16:00.674" v="3681"/>
          <ac:inkMkLst>
            <pc:docMk/>
            <pc:sldMk cId="2182011737" sldId="324"/>
            <ac:inkMk id="3" creationId="{7ACBC8B7-2D56-64F6-7A1B-8AD4DD33F5FF}"/>
          </ac:inkMkLst>
        </pc:inkChg>
        <pc:inkChg chg="add mod">
          <ac:chgData name="Ayesha Amjad" userId="6aec9696-6408-4e74-b8fc-e4597549adfb" providerId="ADAL" clId="{C0BA520F-841B-45A5-93F9-9D75CC543E66}" dt="2023-02-06T11:16:00.674" v="3681"/>
          <ac:inkMkLst>
            <pc:docMk/>
            <pc:sldMk cId="2182011737" sldId="324"/>
            <ac:inkMk id="4" creationId="{02C9B30A-6E13-F473-A5EB-C2FF94A3358D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6" creationId="{92FBE330-6D32-2220-635B-8641E31F0667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7" creationId="{357EBC58-EA3F-9888-6363-FD497A074EE3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8" creationId="{C1ACE205-A0F8-2731-9B6D-181CB680C4B3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9" creationId="{B324D913-7855-59BE-B0C6-FECDF788C8E0}"/>
          </ac:inkMkLst>
        </pc:inkChg>
        <pc:inkChg chg="add">
          <ac:chgData name="Ayesha Amjad" userId="6aec9696-6408-4e74-b8fc-e4597549adfb" providerId="ADAL" clId="{C0BA520F-841B-45A5-93F9-9D75CC543E66}" dt="2023-02-06T11:16:10.698" v="3687" actId="9405"/>
          <ac:inkMkLst>
            <pc:docMk/>
            <pc:sldMk cId="2182011737" sldId="324"/>
            <ac:inkMk id="12" creationId="{DBBE4102-466D-588E-8D48-5C3447DC394D}"/>
          </ac:inkMkLst>
        </pc:inkChg>
        <pc:inkChg chg="add">
          <ac:chgData name="Ayesha Amjad" userId="6aec9696-6408-4e74-b8fc-e4597549adfb" providerId="ADAL" clId="{C0BA520F-841B-45A5-93F9-9D75CC543E66}" dt="2023-02-06T11:16:19.333" v="3688" actId="9405"/>
          <ac:inkMkLst>
            <pc:docMk/>
            <pc:sldMk cId="2182011737" sldId="324"/>
            <ac:inkMk id="13" creationId="{6A604729-06C2-2457-E9D1-2C9C28363725}"/>
          </ac:inkMkLst>
        </pc:inkChg>
        <pc:inkChg chg="add">
          <ac:chgData name="Ayesha Amjad" userId="6aec9696-6408-4e74-b8fc-e4597549adfb" providerId="ADAL" clId="{C0BA520F-841B-45A5-93F9-9D75CC543E66}" dt="2023-02-06T11:16:21.963" v="3689" actId="9405"/>
          <ac:inkMkLst>
            <pc:docMk/>
            <pc:sldMk cId="2182011737" sldId="324"/>
            <ac:inkMk id="14" creationId="{71E41D13-A5F2-976A-6C58-66A2F6F7C7D7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5" creationId="{B4050A8F-3F4F-7D1B-D34F-0D75F79FE74D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6" creationId="{C1287E42-F2D4-0D28-50D5-2D2DC67124DD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8" creationId="{9995A761-0773-799C-1C11-C3B3BECC0128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9" creationId="{508E3098-3345-48C8-4239-839AE27BD2AA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0" creationId="{AACFF9D0-34F5-75C3-41E6-1A950FC23AA2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3" creationId="{2E07902A-2BF6-E863-0C37-E606257C7321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4" creationId="{8D91BB8D-B7A9-79C0-1B93-10DF6379A7F4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5" creationId="{96D61ACD-D544-11A3-163A-8FA8E32F31B1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7" creationId="{CAA7A08A-63B2-BC54-15E4-64550B7C3061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8" creationId="{255A5D93-0B20-446E-2C35-CF7D24E435B0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9" creationId="{284A9B91-5CB2-0EED-78B8-A658AF458778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0" creationId="{CC8A1A2B-1130-0EF8-30DA-CA7E417C651A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1" creationId="{FD344515-496D-7AAB-8BC5-9CADCFF9E86B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2" creationId="{A20FD8C1-06D7-57E9-6AAA-6A264D61376A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5" creationId="{560E234D-4D7B-1E22-60E4-60938C8F6C1C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6" creationId="{F61DC5AB-C3D7-A3D6-0DCB-9FF80EA9F7BB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8" creationId="{01A59063-7342-E3B0-B873-6182830CE182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9" creationId="{1E0DE5E3-B0FB-5ACB-59C7-FBF666C1D8D9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0" creationId="{3AE84256-0BCF-227C-08B4-BCF7969668DF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1" creationId="{B54F821B-9971-69FA-413E-25C9C9B40BA9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3" creationId="{75B90F12-8FC1-7019-9FEA-A8F3839C990E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4" creationId="{5116F8C6-F0DB-F864-3659-F1128475F05D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5" creationId="{928462B2-EC10-246A-2B16-725BF576877F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6" creationId="{F2402656-2876-2069-628D-A9D80C842119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8" creationId="{3EB3FDA7-D68F-C894-9D2A-10BEA166A4CC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9" creationId="{B92D3C1B-0F40-CC6B-C655-9F723E62954F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51" creationId="{69124724-641D-C411-DE3B-68089A4DCAC1}"/>
          </ac:inkMkLst>
        </pc:inkChg>
      </pc:sldChg>
      <pc:sldChg chg="addSp delSp modSp new mod">
        <pc:chgData name="Ayesha Amjad" userId="6aec9696-6408-4e74-b8fc-e4597549adfb" providerId="ADAL" clId="{C0BA520F-841B-45A5-93F9-9D75CC543E66}" dt="2023-02-06T12:15:58.219" v="3887"/>
        <pc:sldMkLst>
          <pc:docMk/>
          <pc:sldMk cId="3361501066" sldId="325"/>
        </pc:sldMkLst>
        <pc:grpChg chg="del mod">
          <ac:chgData name="Ayesha Amjad" userId="6aec9696-6408-4e74-b8fc-e4597549adfb" providerId="ADAL" clId="{C0BA520F-841B-45A5-93F9-9D75CC543E66}" dt="2023-02-06T12:14:45.735" v="3843"/>
          <ac:grpSpMkLst>
            <pc:docMk/>
            <pc:sldMk cId="3361501066" sldId="325"/>
            <ac:grpSpMk id="27" creationId="{FD5323C6-556E-8958-8060-CDB5CA42688E}"/>
          </ac:grpSpMkLst>
        </pc:grpChg>
        <pc:grpChg chg="mod">
          <ac:chgData name="Ayesha Amjad" userId="6aec9696-6408-4e74-b8fc-e4597549adfb" providerId="ADAL" clId="{C0BA520F-841B-45A5-93F9-9D75CC543E66}" dt="2023-02-06T12:14:53.971" v="3848"/>
          <ac:grpSpMkLst>
            <pc:docMk/>
            <pc:sldMk cId="3361501066" sldId="325"/>
            <ac:grpSpMk id="31" creationId="{69992E26-C176-DBAD-EA4C-8167BA8C3226}"/>
          </ac:grpSpMkLst>
        </pc:grpChg>
        <pc:grpChg chg="mod">
          <ac:chgData name="Ayesha Amjad" userId="6aec9696-6408-4e74-b8fc-e4597549adfb" providerId="ADAL" clId="{C0BA520F-841B-45A5-93F9-9D75CC543E66}" dt="2023-02-06T12:15:00.252" v="3852"/>
          <ac:grpSpMkLst>
            <pc:docMk/>
            <pc:sldMk cId="3361501066" sldId="325"/>
            <ac:grpSpMk id="35" creationId="{885D0DCE-7244-532C-2F06-72A6AB44C225}"/>
          </ac:grpSpMkLst>
        </pc:grpChg>
        <pc:grpChg chg="del 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44" creationId="{D1583F89-AC21-0535-8464-85EC403AEBE1}"/>
          </ac:grpSpMkLst>
        </pc:grpChg>
        <pc:grpChg chg="mod">
          <ac:chgData name="Ayesha Amjad" userId="6aec9696-6408-4e74-b8fc-e4597549adfb" providerId="ADAL" clId="{C0BA520F-841B-45A5-93F9-9D75CC543E66}" dt="2023-02-06T12:15:15.951" v="3864"/>
          <ac:grpSpMkLst>
            <pc:docMk/>
            <pc:sldMk cId="3361501066" sldId="325"/>
            <ac:grpSpMk id="47" creationId="{E0E61FB6-4FC6-B50F-563E-3932B5DBE84D}"/>
          </ac:grpSpMkLst>
        </pc:grpChg>
        <pc:grpChg chg="mod">
          <ac:chgData name="Ayesha Amjad" userId="6aec9696-6408-4e74-b8fc-e4597549adfb" providerId="ADAL" clId="{C0BA520F-841B-45A5-93F9-9D75CC543E66}" dt="2023-02-06T12:15:23.443" v="3869"/>
          <ac:grpSpMkLst>
            <pc:docMk/>
            <pc:sldMk cId="3361501066" sldId="325"/>
            <ac:grpSpMk id="52" creationId="{A63C5FEA-9A9F-915D-C231-D6BDFE3699C9}"/>
          </ac:grpSpMkLst>
        </pc:grpChg>
        <pc:grpChg chg="mod">
          <ac:chgData name="Ayesha Amjad" userId="6aec9696-6408-4e74-b8fc-e4597549adfb" providerId="ADAL" clId="{C0BA520F-841B-45A5-93F9-9D75CC543E66}" dt="2023-02-06T12:15:28.247" v="3872"/>
          <ac:grpSpMkLst>
            <pc:docMk/>
            <pc:sldMk cId="3361501066" sldId="325"/>
            <ac:grpSpMk id="55" creationId="{E1FEEFDF-8A23-C5FD-0A14-E23D41243897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0" creationId="{35145E4D-7643-CF26-D11D-CABBB149F65B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1" creationId="{8A2A3103-0790-1C66-5822-6DF3C630CBF9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2" creationId="{EB64BBD0-C132-6358-83BC-223D6E1A9037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3" creationId="{83A0C8FF-A4F3-BB64-4F6C-5B222DF220C4}"/>
          </ac:grpSpMkLst>
        </pc:grpChg>
        <pc:picChg chg="add">
          <ac:chgData name="Ayesha Amjad" userId="6aec9696-6408-4e74-b8fc-e4597549adfb" providerId="ADAL" clId="{C0BA520F-841B-45A5-93F9-9D75CC543E66}" dt="2023-02-06T12:12:16.357" v="3801" actId="22"/>
          <ac:picMkLst>
            <pc:docMk/>
            <pc:sldMk cId="3361501066" sldId="325"/>
            <ac:picMk id="3" creationId="{64405304-5C31-3967-FB40-AD403D5CD967}"/>
          </ac:picMkLst>
        </pc:picChg>
        <pc:inkChg chg="add">
          <ac:chgData name="Ayesha Amjad" userId="6aec9696-6408-4e74-b8fc-e4597549adfb" providerId="ADAL" clId="{C0BA520F-841B-45A5-93F9-9D75CC543E66}" dt="2023-02-06T12:12:19.948" v="3802" actId="9405"/>
          <ac:inkMkLst>
            <pc:docMk/>
            <pc:sldMk cId="3361501066" sldId="325"/>
            <ac:inkMk id="4" creationId="{3A6A0784-9756-A1AD-01B6-61CF734A94A2}"/>
          </ac:inkMkLst>
        </pc:inkChg>
        <pc:inkChg chg="add del">
          <ac:chgData name="Ayesha Amjad" userId="6aec9696-6408-4e74-b8fc-e4597549adfb" providerId="ADAL" clId="{C0BA520F-841B-45A5-93F9-9D75CC543E66}" dt="2023-02-06T12:12:34.334" v="3804"/>
          <ac:inkMkLst>
            <pc:docMk/>
            <pc:sldMk cId="3361501066" sldId="325"/>
            <ac:inkMk id="5" creationId="{1222DEFC-C085-D753-9A12-72521E062D3A}"/>
          </ac:inkMkLst>
        </pc:inkChg>
        <pc:inkChg chg="add del">
          <ac:chgData name="Ayesha Amjad" userId="6aec9696-6408-4e74-b8fc-e4597549adfb" providerId="ADAL" clId="{C0BA520F-841B-45A5-93F9-9D75CC543E66}" dt="2023-02-06T12:13:53.005" v="3834"/>
          <ac:inkMkLst>
            <pc:docMk/>
            <pc:sldMk cId="3361501066" sldId="325"/>
            <ac:inkMk id="6" creationId="{1A1844F7-F1CE-DA3B-834D-2FCD8A6DA9C7}"/>
          </ac:inkMkLst>
        </pc:inkChg>
        <pc:inkChg chg="add del">
          <ac:chgData name="Ayesha Amjad" userId="6aec9696-6408-4e74-b8fc-e4597549adfb" providerId="ADAL" clId="{C0BA520F-841B-45A5-93F9-9D75CC543E66}" dt="2023-02-06T12:13:53" v="3831"/>
          <ac:inkMkLst>
            <pc:docMk/>
            <pc:sldMk cId="3361501066" sldId="325"/>
            <ac:inkMk id="7" creationId="{88451121-584E-9B1C-2B31-C9DC0286653A}"/>
          </ac:inkMkLst>
        </pc:inkChg>
        <pc:inkChg chg="add del">
          <ac:chgData name="Ayesha Amjad" userId="6aec9696-6408-4e74-b8fc-e4597549adfb" providerId="ADAL" clId="{C0BA520F-841B-45A5-93F9-9D75CC543E66}" dt="2023-02-06T12:13:52.997" v="3829"/>
          <ac:inkMkLst>
            <pc:docMk/>
            <pc:sldMk cId="3361501066" sldId="325"/>
            <ac:inkMk id="8" creationId="{DB93F2FD-F939-013A-5B1C-41D357F6C6F5}"/>
          </ac:inkMkLst>
        </pc:inkChg>
        <pc:inkChg chg="add del">
          <ac:chgData name="Ayesha Amjad" userId="6aec9696-6408-4e74-b8fc-e4597549adfb" providerId="ADAL" clId="{C0BA520F-841B-45A5-93F9-9D75CC543E66}" dt="2023-02-06T12:13:52.995" v="3828"/>
          <ac:inkMkLst>
            <pc:docMk/>
            <pc:sldMk cId="3361501066" sldId="325"/>
            <ac:inkMk id="9" creationId="{173833A4-88B8-053A-08A0-60B633B2A84D}"/>
          </ac:inkMkLst>
        </pc:inkChg>
        <pc:inkChg chg="add del">
          <ac:chgData name="Ayesha Amjad" userId="6aec9696-6408-4e74-b8fc-e4597549adfb" providerId="ADAL" clId="{C0BA520F-841B-45A5-93F9-9D75CC543E66}" dt="2023-02-06T12:13:53.009" v="3836"/>
          <ac:inkMkLst>
            <pc:docMk/>
            <pc:sldMk cId="3361501066" sldId="325"/>
            <ac:inkMk id="10" creationId="{1DB0A55C-B263-6090-96A5-F0DD2FD51025}"/>
          </ac:inkMkLst>
        </pc:inkChg>
        <pc:inkChg chg="add del">
          <ac:chgData name="Ayesha Amjad" userId="6aec9696-6408-4e74-b8fc-e4597549adfb" providerId="ADAL" clId="{C0BA520F-841B-45A5-93F9-9D75CC543E66}" dt="2023-02-06T12:13:53.004" v="3833"/>
          <ac:inkMkLst>
            <pc:docMk/>
            <pc:sldMk cId="3361501066" sldId="325"/>
            <ac:inkMk id="11" creationId="{1CA1F547-E4D3-4AFA-7712-1D7123E47C37}"/>
          </ac:inkMkLst>
        </pc:inkChg>
        <pc:inkChg chg="add del">
          <ac:chgData name="Ayesha Amjad" userId="6aec9696-6408-4e74-b8fc-e4597549adfb" providerId="ADAL" clId="{C0BA520F-841B-45A5-93F9-9D75CC543E66}" dt="2023-02-06T12:13:52.985" v="3823"/>
          <ac:inkMkLst>
            <pc:docMk/>
            <pc:sldMk cId="3361501066" sldId="325"/>
            <ac:inkMk id="12" creationId="{8793D21C-E5B2-1C7C-7369-A338DEC004FD}"/>
          </ac:inkMkLst>
        </pc:inkChg>
        <pc:inkChg chg="add del">
          <ac:chgData name="Ayesha Amjad" userId="6aec9696-6408-4e74-b8fc-e4597549adfb" providerId="ADAL" clId="{C0BA520F-841B-45A5-93F9-9D75CC543E66}" dt="2023-02-06T12:13:52.987" v="3824"/>
          <ac:inkMkLst>
            <pc:docMk/>
            <pc:sldMk cId="3361501066" sldId="325"/>
            <ac:inkMk id="13" creationId="{EE712C36-E651-A1AB-828B-20DDCEC26419}"/>
          </ac:inkMkLst>
        </pc:inkChg>
        <pc:inkChg chg="add del">
          <ac:chgData name="Ayesha Amjad" userId="6aec9696-6408-4e74-b8fc-e4597549adfb" providerId="ADAL" clId="{C0BA520F-841B-45A5-93F9-9D75CC543E66}" dt="2023-02-06T12:13:52.983" v="3822"/>
          <ac:inkMkLst>
            <pc:docMk/>
            <pc:sldMk cId="3361501066" sldId="325"/>
            <ac:inkMk id="14" creationId="{C72B6C6D-3A4D-11A2-6BB5-183645763A8A}"/>
          </ac:inkMkLst>
        </pc:inkChg>
        <pc:inkChg chg="add del">
          <ac:chgData name="Ayesha Amjad" userId="6aec9696-6408-4e74-b8fc-e4597549adfb" providerId="ADAL" clId="{C0BA520F-841B-45A5-93F9-9D75CC543E66}" dt="2023-02-06T12:13:53.007" v="3835"/>
          <ac:inkMkLst>
            <pc:docMk/>
            <pc:sldMk cId="3361501066" sldId="325"/>
            <ac:inkMk id="15" creationId="{6BC89EB9-A779-DE45-00F2-B27AE7D8FABE}"/>
          </ac:inkMkLst>
        </pc:inkChg>
        <pc:inkChg chg="add del">
          <ac:chgData name="Ayesha Amjad" userId="6aec9696-6408-4e74-b8fc-e4597549adfb" providerId="ADAL" clId="{C0BA520F-841B-45A5-93F9-9D75CC543E66}" dt="2023-02-06T12:13:53.002" v="3832"/>
          <ac:inkMkLst>
            <pc:docMk/>
            <pc:sldMk cId="3361501066" sldId="325"/>
            <ac:inkMk id="16" creationId="{F4628651-0FBB-DEF0-A76A-226A5996292A}"/>
          </ac:inkMkLst>
        </pc:inkChg>
        <pc:inkChg chg="add del">
          <ac:chgData name="Ayesha Amjad" userId="6aec9696-6408-4e74-b8fc-e4597549adfb" providerId="ADAL" clId="{C0BA520F-841B-45A5-93F9-9D75CC543E66}" dt="2023-02-06T12:13:52.991" v="3826"/>
          <ac:inkMkLst>
            <pc:docMk/>
            <pc:sldMk cId="3361501066" sldId="325"/>
            <ac:inkMk id="17" creationId="{114FD35C-8B6B-3E11-F4B4-90108EC1EC65}"/>
          </ac:inkMkLst>
        </pc:inkChg>
        <pc:inkChg chg="add del">
          <ac:chgData name="Ayesha Amjad" userId="6aec9696-6408-4e74-b8fc-e4597549adfb" providerId="ADAL" clId="{C0BA520F-841B-45A5-93F9-9D75CC543E66}" dt="2023-02-06T12:13:52.981" v="3821"/>
          <ac:inkMkLst>
            <pc:docMk/>
            <pc:sldMk cId="3361501066" sldId="325"/>
            <ac:inkMk id="18" creationId="{A3A24CC1-0C99-25AA-F6B8-6CA7A5A19545}"/>
          </ac:inkMkLst>
        </pc:inkChg>
        <pc:inkChg chg="add del">
          <ac:chgData name="Ayesha Amjad" userId="6aec9696-6408-4e74-b8fc-e4597549adfb" providerId="ADAL" clId="{C0BA520F-841B-45A5-93F9-9D75CC543E66}" dt="2023-02-06T12:13:52.999" v="3830"/>
          <ac:inkMkLst>
            <pc:docMk/>
            <pc:sldMk cId="3361501066" sldId="325"/>
            <ac:inkMk id="19" creationId="{77AEAF95-7F04-D5BE-98AD-DD33DD1D2C63}"/>
          </ac:inkMkLst>
        </pc:inkChg>
        <pc:inkChg chg="add del">
          <ac:chgData name="Ayesha Amjad" userId="6aec9696-6408-4e74-b8fc-e4597549adfb" providerId="ADAL" clId="{C0BA520F-841B-45A5-93F9-9D75CC543E66}" dt="2023-02-06T12:13:52.989" v="3825"/>
          <ac:inkMkLst>
            <pc:docMk/>
            <pc:sldMk cId="3361501066" sldId="325"/>
            <ac:inkMk id="20" creationId="{EC865884-8F73-783F-F62F-BC88A5E9E2EB}"/>
          </ac:inkMkLst>
        </pc:inkChg>
        <pc:inkChg chg="add del">
          <ac:chgData name="Ayesha Amjad" userId="6aec9696-6408-4e74-b8fc-e4597549adfb" providerId="ADAL" clId="{C0BA520F-841B-45A5-93F9-9D75CC543E66}" dt="2023-02-06T12:13:52.993" v="3827"/>
          <ac:inkMkLst>
            <pc:docMk/>
            <pc:sldMk cId="3361501066" sldId="325"/>
            <ac:inkMk id="21" creationId="{EC961AED-84F9-6D01-B59E-7D08BB4E9062}"/>
          </ac:inkMkLst>
        </pc:inkChg>
        <pc:inkChg chg="add">
          <ac:chgData name="Ayesha Amjad" userId="6aec9696-6408-4e74-b8fc-e4597549adfb" providerId="ADAL" clId="{C0BA520F-841B-45A5-93F9-9D75CC543E66}" dt="2023-02-06T12:14:22.899" v="3837" actId="9405"/>
          <ac:inkMkLst>
            <pc:docMk/>
            <pc:sldMk cId="3361501066" sldId="325"/>
            <ac:inkMk id="22" creationId="{B38D1337-B065-FABC-A1B9-4DB6CC863441}"/>
          </ac:inkMkLst>
        </pc:inkChg>
        <pc:inkChg chg="add">
          <ac:chgData name="Ayesha Amjad" userId="6aec9696-6408-4e74-b8fc-e4597549adfb" providerId="ADAL" clId="{C0BA520F-841B-45A5-93F9-9D75CC543E66}" dt="2023-02-06T12:14:26.170" v="3838" actId="9405"/>
          <ac:inkMkLst>
            <pc:docMk/>
            <pc:sldMk cId="3361501066" sldId="325"/>
            <ac:inkMk id="23" creationId="{FF3D102F-4603-4FC2-270F-C2C74D03B3B6}"/>
          </ac:inkMkLst>
        </pc:inkChg>
        <pc:inkChg chg="add">
          <ac:chgData name="Ayesha Amjad" userId="6aec9696-6408-4e74-b8fc-e4597549adfb" providerId="ADAL" clId="{C0BA520F-841B-45A5-93F9-9D75CC543E66}" dt="2023-02-06T12:14:27.784" v="3839" actId="9405"/>
          <ac:inkMkLst>
            <pc:docMk/>
            <pc:sldMk cId="3361501066" sldId="325"/>
            <ac:inkMk id="24" creationId="{1796BD2C-F07A-C9A3-0DB4-ACD2EE0FD66F}"/>
          </ac:inkMkLst>
        </pc:inkChg>
        <pc:inkChg chg="add del mod">
          <ac:chgData name="Ayesha Amjad" userId="6aec9696-6408-4e74-b8fc-e4597549adfb" providerId="ADAL" clId="{C0BA520F-841B-45A5-93F9-9D75CC543E66}" dt="2023-02-06T12:14:45.735" v="3843"/>
          <ac:inkMkLst>
            <pc:docMk/>
            <pc:sldMk cId="3361501066" sldId="325"/>
            <ac:inkMk id="25" creationId="{62806F4E-D78B-8946-8C26-3F629A7CAC70}"/>
          </ac:inkMkLst>
        </pc:inkChg>
        <pc:inkChg chg="add del mod">
          <ac:chgData name="Ayesha Amjad" userId="6aec9696-6408-4e74-b8fc-e4597549adfb" providerId="ADAL" clId="{C0BA520F-841B-45A5-93F9-9D75CC543E66}" dt="2023-02-06T12:14:46.964" v="3844"/>
          <ac:inkMkLst>
            <pc:docMk/>
            <pc:sldMk cId="3361501066" sldId="325"/>
            <ac:inkMk id="26" creationId="{B8C06887-7B4F-9E25-F4D2-894A5BFA6441}"/>
          </ac:inkMkLst>
        </pc:inkChg>
        <pc:inkChg chg="add mod">
          <ac:chgData name="Ayesha Amjad" userId="6aec9696-6408-4e74-b8fc-e4597549adfb" providerId="ADAL" clId="{C0BA520F-841B-45A5-93F9-9D75CC543E66}" dt="2023-02-06T12:14:53.971" v="3848"/>
          <ac:inkMkLst>
            <pc:docMk/>
            <pc:sldMk cId="3361501066" sldId="325"/>
            <ac:inkMk id="28" creationId="{7D3B3C49-317C-AB6C-989D-221CAE8F2C42}"/>
          </ac:inkMkLst>
        </pc:inkChg>
        <pc:inkChg chg="add mod">
          <ac:chgData name="Ayesha Amjad" userId="6aec9696-6408-4e74-b8fc-e4597549adfb" providerId="ADAL" clId="{C0BA520F-841B-45A5-93F9-9D75CC543E66}" dt="2023-02-06T12:14:53.971" v="3848"/>
          <ac:inkMkLst>
            <pc:docMk/>
            <pc:sldMk cId="3361501066" sldId="325"/>
            <ac:inkMk id="29" creationId="{025B4017-D629-89F1-DD11-91D224F53AB4}"/>
          </ac:inkMkLst>
        </pc:inkChg>
        <pc:inkChg chg="add mod">
          <ac:chgData name="Ayesha Amjad" userId="6aec9696-6408-4e74-b8fc-e4597549adfb" providerId="ADAL" clId="{C0BA520F-841B-45A5-93F9-9D75CC543E66}" dt="2023-02-06T12:14:53.971" v="3848"/>
          <ac:inkMkLst>
            <pc:docMk/>
            <pc:sldMk cId="3361501066" sldId="325"/>
            <ac:inkMk id="30" creationId="{8E06E8BE-6023-3EE7-7154-445EE5E71053}"/>
          </ac:inkMkLst>
        </pc:inkChg>
        <pc:inkChg chg="add mod">
          <ac:chgData name="Ayesha Amjad" userId="6aec9696-6408-4e74-b8fc-e4597549adfb" providerId="ADAL" clId="{C0BA520F-841B-45A5-93F9-9D75CC543E66}" dt="2023-02-06T12:15:00.252" v="3852"/>
          <ac:inkMkLst>
            <pc:docMk/>
            <pc:sldMk cId="3361501066" sldId="325"/>
            <ac:inkMk id="32" creationId="{AF982D88-2FD8-1990-2150-176AEE6CCCB4}"/>
          </ac:inkMkLst>
        </pc:inkChg>
        <pc:inkChg chg="add mod">
          <ac:chgData name="Ayesha Amjad" userId="6aec9696-6408-4e74-b8fc-e4597549adfb" providerId="ADAL" clId="{C0BA520F-841B-45A5-93F9-9D75CC543E66}" dt="2023-02-06T12:15:00.252" v="3852"/>
          <ac:inkMkLst>
            <pc:docMk/>
            <pc:sldMk cId="3361501066" sldId="325"/>
            <ac:inkMk id="33" creationId="{EBCF26ED-FAC7-03C1-F0E5-0D2B51E8C15F}"/>
          </ac:inkMkLst>
        </pc:inkChg>
        <pc:inkChg chg="add mod">
          <ac:chgData name="Ayesha Amjad" userId="6aec9696-6408-4e74-b8fc-e4597549adfb" providerId="ADAL" clId="{C0BA520F-841B-45A5-93F9-9D75CC543E66}" dt="2023-02-06T12:15:00.252" v="3852"/>
          <ac:inkMkLst>
            <pc:docMk/>
            <pc:sldMk cId="3361501066" sldId="325"/>
            <ac:inkMk id="34" creationId="{B6F356D7-0697-AA19-22D5-F90333B1A44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6" creationId="{49DC3082-D6FE-B5B2-9A39-5E5AA6125455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7" creationId="{EB7454C1-F214-D44C-5132-3C13823EBC1B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8" creationId="{DFA5464E-C6D0-59ED-FEA8-1A52EA856C28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9" creationId="{798C830D-9D6E-E1D5-FEE1-99CE20F71A80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0" creationId="{C0487FAF-4FE8-662E-0F3A-819B15C698BD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1" creationId="{6807C9B8-01E8-EC03-0B0C-0D06A154404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2" creationId="{8DD253CD-FC3C-AB0B-5A18-9E344217DCD1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3" creationId="{1A1712C8-90B5-D0AE-DB82-D3970E82E133}"/>
          </ac:inkMkLst>
        </pc:inkChg>
        <pc:inkChg chg="add mod">
          <ac:chgData name="Ayesha Amjad" userId="6aec9696-6408-4e74-b8fc-e4597549adfb" providerId="ADAL" clId="{C0BA520F-841B-45A5-93F9-9D75CC543E66}" dt="2023-02-06T12:15:15.951" v="3864"/>
          <ac:inkMkLst>
            <pc:docMk/>
            <pc:sldMk cId="3361501066" sldId="325"/>
            <ac:inkMk id="45" creationId="{48561360-110D-AF1E-23B4-DA705E276709}"/>
          </ac:inkMkLst>
        </pc:inkChg>
        <pc:inkChg chg="add mod">
          <ac:chgData name="Ayesha Amjad" userId="6aec9696-6408-4e74-b8fc-e4597549adfb" providerId="ADAL" clId="{C0BA520F-841B-45A5-93F9-9D75CC543E66}" dt="2023-02-06T12:15:15.951" v="3864"/>
          <ac:inkMkLst>
            <pc:docMk/>
            <pc:sldMk cId="3361501066" sldId="325"/>
            <ac:inkMk id="46" creationId="{2A2327A7-FFA2-5AF9-FF0B-B5ACD8C29040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48" creationId="{45D40748-909B-EB67-D757-D092CC047063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49" creationId="{D6FB00E4-F6EE-DEEC-5F19-D077301CEC06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50" creationId="{4F9ED242-6D1F-1C4A-5FBF-F31FCD8BE881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51" creationId="{49C35FE2-3350-BDA4-DEB2-39F8345491D1}"/>
          </ac:inkMkLst>
        </pc:inkChg>
        <pc:inkChg chg="add mod">
          <ac:chgData name="Ayesha Amjad" userId="6aec9696-6408-4e74-b8fc-e4597549adfb" providerId="ADAL" clId="{C0BA520F-841B-45A5-93F9-9D75CC543E66}" dt="2023-02-06T12:15:28.247" v="3872"/>
          <ac:inkMkLst>
            <pc:docMk/>
            <pc:sldMk cId="3361501066" sldId="325"/>
            <ac:inkMk id="53" creationId="{C36F908D-B43B-56AC-411A-FD44E9705D5A}"/>
          </ac:inkMkLst>
        </pc:inkChg>
        <pc:inkChg chg="add mod">
          <ac:chgData name="Ayesha Amjad" userId="6aec9696-6408-4e74-b8fc-e4597549adfb" providerId="ADAL" clId="{C0BA520F-841B-45A5-93F9-9D75CC543E66}" dt="2023-02-06T12:15:28.247" v="3872"/>
          <ac:inkMkLst>
            <pc:docMk/>
            <pc:sldMk cId="3361501066" sldId="325"/>
            <ac:inkMk id="54" creationId="{B9F9EB3B-9AF4-6E9C-A37D-C354FAC1B471}"/>
          </ac:inkMkLst>
        </pc:inkChg>
        <pc:inkChg chg="add">
          <ac:chgData name="Ayesha Amjad" userId="6aec9696-6408-4e74-b8fc-e4597549adfb" providerId="ADAL" clId="{C0BA520F-841B-45A5-93F9-9D75CC543E66}" dt="2023-02-06T12:15:34.890" v="3873" actId="9405"/>
          <ac:inkMkLst>
            <pc:docMk/>
            <pc:sldMk cId="3361501066" sldId="325"/>
            <ac:inkMk id="56" creationId="{C7FEA2CC-9B83-DD52-2E21-DCFDFFBA0460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57" creationId="{E8234ED7-247B-3BD7-3C61-78D049E3B205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58" creationId="{88D7EEDE-DCD6-D59F-749F-95A7E719990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59" creationId="{1DC18D8A-A9D4-B026-3FE1-2DB123B16513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0" creationId="{7696CF94-DD39-D620-0F47-FB1725A30E39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1" creationId="{158D43A9-A1DC-37A0-1AD1-58E6D58E05CB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2" creationId="{18132309-1EA2-6888-6EF4-8304F0A7F279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3" creationId="{6B9CC67D-A3CE-1910-D83C-A9C49DCAE632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4" creationId="{58F52E6F-1C58-42E9-C0BA-65EF84F03408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5" creationId="{F2259307-484D-60AC-BE4D-528C15E2F674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6" creationId="{9D65FA02-7E58-93FE-C0F7-D4A720DDADE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7" creationId="{1C1E5F8F-3CF3-DCAC-A5D0-56BE2EB9F0BC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8" creationId="{A734361D-5DFD-5B43-A9BB-84D647326629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9" creationId="{30BC84CA-0A17-8CBD-4B07-D7C22F3CBDD7}"/>
          </ac:inkMkLst>
        </pc:inkChg>
      </pc:sldChg>
    </pc:docChg>
  </pc:docChgLst>
  <pc:docChgLst>
    <pc:chgData name="Danish Hudani" userId="S::danish.hudani@astera.com::a38c985c-bb2f-4de3-bfe2-27e22c4c275a" providerId="AD" clId="Web-{BD5619C0-13A2-621A-338C-DD87FA3FF80B}"/>
    <pc:docChg chg="addSld delSld modSld sldOrd modSection">
      <pc:chgData name="Danish Hudani" userId="S::danish.hudani@astera.com::a38c985c-bb2f-4de3-bfe2-27e22c4c275a" providerId="AD" clId="Web-{BD5619C0-13A2-621A-338C-DD87FA3FF80B}" dt="2022-12-30T08:13:35.360" v="1167" actId="1076"/>
      <pc:docMkLst>
        <pc:docMk/>
      </pc:docMkLst>
      <pc:sldChg chg="addSp delSp modSp">
        <pc:chgData name="Danish Hudani" userId="S::danish.hudani@astera.com::a38c985c-bb2f-4de3-bfe2-27e22c4c275a" providerId="AD" clId="Web-{BD5619C0-13A2-621A-338C-DD87FA3FF80B}" dt="2022-12-30T07:06:24.369" v="778" actId="20577"/>
        <pc:sldMkLst>
          <pc:docMk/>
          <pc:sldMk cId="3648853106" sldId="284"/>
        </pc:sldMkLst>
        <pc:spChg chg="del">
          <ac:chgData name="Danish Hudani" userId="S::danish.hudani@astera.com::a38c985c-bb2f-4de3-bfe2-27e22c4c275a" providerId="AD" clId="Web-{BD5619C0-13A2-621A-338C-DD87FA3FF80B}" dt="2022-12-30T06:01:53.866" v="38"/>
          <ac:spMkLst>
            <pc:docMk/>
            <pc:sldMk cId="3648853106" sldId="284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01:39.881" v="37" actId="20577"/>
          <ac:spMkLst>
            <pc:docMk/>
            <pc:sldMk cId="3648853106" sldId="284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06:24.369" v="778" actId="20577"/>
          <ac:spMkLst>
            <pc:docMk/>
            <pc:sldMk cId="3648853106" sldId="284"/>
            <ac:spMk id="50" creationId="{39EFF0A0-CAC0-DC69-C738-1A6521129E55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4.937" v="17"/>
        <pc:sldMkLst>
          <pc:docMk/>
          <pc:sldMk cId="2558072613" sldId="285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21" v="16"/>
        <pc:sldMkLst>
          <pc:docMk/>
          <pc:sldMk cId="543725319" sldId="298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06" v="15"/>
        <pc:sldMkLst>
          <pc:docMk/>
          <pc:sldMk cId="430891989" sldId="300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06" v="14"/>
        <pc:sldMkLst>
          <pc:docMk/>
          <pc:sldMk cId="672194442" sldId="301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94" v="31"/>
        <pc:sldMkLst>
          <pc:docMk/>
          <pc:sldMk cId="2203505499" sldId="302"/>
        </pc:sldMkLst>
      </pc:sldChg>
      <pc:sldChg chg="del">
        <pc:chgData name="Danish Hudani" userId="S::danish.hudani@astera.com::a38c985c-bb2f-4de3-bfe2-27e22c4c275a" providerId="AD" clId="Web-{BD5619C0-13A2-621A-338C-DD87FA3FF80B}" dt="2022-12-30T06:00:28.984" v="20"/>
        <pc:sldMkLst>
          <pc:docMk/>
          <pc:sldMk cId="4222700634" sldId="305"/>
        </pc:sldMkLst>
      </pc:sldChg>
      <pc:sldChg chg="del modNotes">
        <pc:chgData name="Danish Hudani" userId="S::danish.hudani@astera.com::a38c985c-bb2f-4de3-bfe2-27e22c4c275a" providerId="AD" clId="Web-{BD5619C0-13A2-621A-338C-DD87FA3FF80B}" dt="2022-12-30T08:13:10.859" v="1154"/>
        <pc:sldMkLst>
          <pc:docMk/>
          <pc:sldMk cId="1815789192" sldId="306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68" v="19"/>
        <pc:sldMkLst>
          <pc:docMk/>
          <pc:sldMk cId="776465630" sldId="307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07:17.887" v="202" actId="1076"/>
        <pc:sldMkLst>
          <pc:docMk/>
          <pc:sldMk cId="1594770877" sldId="307"/>
        </pc:sldMkLst>
        <pc:spChg chg="del">
          <ac:chgData name="Danish Hudani" userId="S::danish.hudani@astera.com::a38c985c-bb2f-4de3-bfe2-27e22c4c275a" providerId="AD" clId="Web-{BD5619C0-13A2-621A-338C-DD87FA3FF80B}" dt="2022-12-30T06:04:01.765" v="151"/>
          <ac:spMkLst>
            <pc:docMk/>
            <pc:sldMk cId="1594770877" sldId="307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06:05.133" v="174" actId="20577"/>
          <ac:spMkLst>
            <pc:docMk/>
            <pc:sldMk cId="1594770877" sldId="307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4:05.421" v="152" actId="20577"/>
          <ac:spMkLst>
            <pc:docMk/>
            <pc:sldMk cId="1594770877" sldId="307"/>
            <ac:spMk id="24" creationId="{A134DFB3-973A-F662-77C1-4138811D48FB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03" v="189"/>
          <ac:spMkLst>
            <pc:docMk/>
            <pc:sldMk cId="1594770877" sldId="307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18" v="190"/>
          <ac:spMkLst>
            <pc:docMk/>
            <pc:sldMk cId="1594770877" sldId="307"/>
            <ac:spMk id="28" creationId="{4D51FAD2-C01F-F7AA-F87F-AA8ED6EBFFFF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50" v="191"/>
          <ac:spMkLst>
            <pc:docMk/>
            <pc:sldMk cId="1594770877" sldId="307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07.543" v="198"/>
          <ac:spMkLst>
            <pc:docMk/>
            <pc:sldMk cId="1594770877" sldId="307"/>
            <ac:spMk id="55" creationId="{83B9F62A-1B04-8FFE-EED5-A2A5BA71EAFD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13.887" v="200" actId="1076"/>
          <ac:spMkLst>
            <pc:docMk/>
            <pc:sldMk cId="1594770877" sldId="307"/>
            <ac:spMk id="56" creationId="{62EA3819-99C2-2365-D8FD-B45C0F1F59BA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17.887" v="202" actId="1076"/>
          <ac:spMkLst>
            <pc:docMk/>
            <pc:sldMk cId="1594770877" sldId="307"/>
            <ac:spMk id="57" creationId="{BE17E7F9-9CE9-3EE2-EEC8-6E03DF20F811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6:06:39.041" v="195" actId="14100"/>
          <ac:picMkLst>
            <pc:docMk/>
            <pc:sldMk cId="1594770877" sldId="307"/>
            <ac:picMk id="42" creationId="{A533F95C-7BB5-16E2-2D1B-5ACD3065794D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4.953" v="18"/>
        <pc:sldMkLst>
          <pc:docMk/>
          <pc:sldMk cId="2798243124" sldId="308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19:40.377" v="367"/>
        <pc:sldMkLst>
          <pc:docMk/>
          <pc:sldMk cId="3984516083" sldId="308"/>
        </pc:sldMkLst>
        <pc:spChg chg="mod">
          <ac:chgData name="Danish Hudani" userId="S::danish.hudani@astera.com::a38c985c-bb2f-4de3-bfe2-27e22c4c275a" providerId="AD" clId="Web-{BD5619C0-13A2-621A-338C-DD87FA3FF80B}" dt="2022-12-30T06:19:40.377" v="367"/>
          <ac:spMkLst>
            <pc:docMk/>
            <pc:sldMk cId="3984516083" sldId="308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44.483" v="203" actId="20577"/>
          <ac:spMkLst>
            <pc:docMk/>
            <pc:sldMk cId="3984516083" sldId="308"/>
            <ac:spMk id="23" creationId="{BF3F1F52-32FC-CD52-0253-CC38D6D13CB2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5:58.101" v="172"/>
          <ac:spMkLst>
            <pc:docMk/>
            <pc:sldMk cId="3984516083" sldId="308"/>
            <ac:spMk id="50" creationId="{39EFF0A0-CAC0-DC69-C738-1A6521129E55}"/>
          </ac:spMkLst>
        </pc:sp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2:46.205" v="297" actId="1076"/>
        <pc:sldMkLst>
          <pc:docMk/>
          <pc:sldMk cId="1835927854" sldId="309"/>
        </pc:sldMkLst>
        <pc:spChg chg="mod">
          <ac:chgData name="Danish Hudani" userId="S::danish.hudani@astera.com::a38c985c-bb2f-4de3-bfe2-27e22c4c275a" providerId="AD" clId="Web-{BD5619C0-13A2-621A-338C-DD87FA3FF80B}" dt="2022-12-30T06:08:39.611" v="221" actId="20577"/>
          <ac:spMkLst>
            <pc:docMk/>
            <pc:sldMk cId="1835927854" sldId="309"/>
            <ac:spMk id="18" creationId="{6230719D-4F44-BA79-4DC4-4459B3E27C90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11:53.452" v="265"/>
          <ac:spMkLst>
            <pc:docMk/>
            <pc:sldMk cId="1835927854" sldId="309"/>
            <ac:spMk id="23" creationId="{3900D833-EEAD-1C31-4884-F9AAEC694DB4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09:40.256" v="228"/>
          <ac:spMkLst>
            <pc:docMk/>
            <pc:sldMk cId="1835927854" sldId="309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9:35.615" v="226"/>
          <ac:spMkLst>
            <pc:docMk/>
            <pc:sldMk cId="1835927854" sldId="309"/>
            <ac:spMk id="28" creationId="{4D51FAD2-C01F-F7AA-F87F-AA8ED6EBFFFF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09:49.835" v="232"/>
          <ac:spMkLst>
            <pc:docMk/>
            <pc:sldMk cId="1835927854" sldId="309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11:43.639" v="262" actId="20577"/>
          <ac:spMkLst>
            <pc:docMk/>
            <pc:sldMk cId="1835927854" sldId="309"/>
            <ac:spMk id="30" creationId="{507C5155-E343-6161-5FDC-068952429387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11:54.233" v="266"/>
          <ac:spMkLst>
            <pc:docMk/>
            <pc:sldMk cId="1835927854" sldId="309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9:53.897" v="234"/>
          <ac:spMkLst>
            <pc:docMk/>
            <pc:sldMk cId="1835927854" sldId="309"/>
            <ac:spMk id="56" creationId="{62EA3819-99C2-2365-D8FD-B45C0F1F59BA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11:55.233" v="267"/>
          <ac:spMkLst>
            <pc:docMk/>
            <pc:sldMk cId="1835927854" sldId="309"/>
            <ac:spMk id="57" creationId="{BE17E7F9-9CE9-3EE2-EEC8-6E03DF20F811}"/>
          </ac:spMkLst>
        </pc:spChg>
        <pc:picChg chg="del mod">
          <ac:chgData name="Danish Hudani" userId="S::danish.hudani@astera.com::a38c985c-bb2f-4de3-bfe2-27e22c4c275a" providerId="AD" clId="Web-{BD5619C0-13A2-621A-338C-DD87FA3FF80B}" dt="2022-12-30T06:11:25.013" v="254"/>
          <ac:picMkLst>
            <pc:docMk/>
            <pc:sldMk cId="1835927854" sldId="309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12:46.205" v="297" actId="1076"/>
          <ac:picMkLst>
            <pc:docMk/>
            <pc:sldMk cId="1835927854" sldId="309"/>
            <ac:picMk id="71" creationId="{EDB91E94-AC81-D382-06EA-E1F41D82DA66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6:24.286" v="324"/>
        <pc:sldMkLst>
          <pc:docMk/>
          <pc:sldMk cId="434480910" sldId="310"/>
        </pc:sldMkLst>
        <pc:spChg chg="del">
          <ac:chgData name="Danish Hudani" userId="S::danish.hudani@astera.com::a38c985c-bb2f-4de3-bfe2-27e22c4c275a" providerId="AD" clId="Web-{BD5619C0-13A2-621A-338C-DD87FA3FF80B}" dt="2022-12-30T06:15:05.152" v="323"/>
          <ac:spMkLst>
            <pc:docMk/>
            <pc:sldMk cId="434480910" sldId="310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14:56.901" v="319" actId="1076"/>
          <ac:spMkLst>
            <pc:docMk/>
            <pc:sldMk cId="434480910" sldId="310"/>
            <ac:spMk id="23" creationId="{599F131A-CED4-000A-F514-8EC43AA300E9}"/>
          </ac:spMkLst>
        </pc:spChg>
        <pc:spChg chg="add mod topLvl">
          <ac:chgData name="Danish Hudani" userId="S::danish.hudani@astera.com::a38c985c-bb2f-4de3-bfe2-27e22c4c275a" providerId="AD" clId="Web-{BD5619C0-13A2-621A-338C-DD87FA3FF80B}" dt="2022-12-30T06:14:39.525" v="315"/>
          <ac:spMkLst>
            <pc:docMk/>
            <pc:sldMk cId="434480910" sldId="310"/>
            <ac:spMk id="28" creationId="{76F16C87-B243-7915-19DE-B23E337F97DD}"/>
          </ac:spMkLst>
        </pc:spChg>
        <pc:spChg chg="add mod topLvl">
          <ac:chgData name="Danish Hudani" userId="S::danish.hudani@astera.com::a38c985c-bb2f-4de3-bfe2-27e22c4c275a" providerId="AD" clId="Web-{BD5619C0-13A2-621A-338C-DD87FA3FF80B}" dt="2022-12-30T06:14:47.276" v="316" actId="1076"/>
          <ac:spMkLst>
            <pc:docMk/>
            <pc:sldMk cId="434480910" sldId="310"/>
            <ac:spMk id="29" creationId="{6539617F-ED42-C75E-7828-0D2185E179A8}"/>
          </ac:spMkLst>
        </pc:spChg>
        <pc:grpChg chg="add del mod">
          <ac:chgData name="Danish Hudani" userId="S::danish.hudani@astera.com::a38c985c-bb2f-4de3-bfe2-27e22c4c275a" providerId="AD" clId="Web-{BD5619C0-13A2-621A-338C-DD87FA3FF80B}" dt="2022-12-30T06:14:39.525" v="315"/>
          <ac:grpSpMkLst>
            <pc:docMk/>
            <pc:sldMk cId="434480910" sldId="310"/>
            <ac:grpSpMk id="27" creationId="{BC3788F7-31B2-92CC-9CC1-08BC2BE777B9}"/>
          </ac:grpSpMkLst>
        </pc:grpChg>
        <pc:grpChg chg="add mod">
          <ac:chgData name="Danish Hudani" userId="S::danish.hudani@astera.com::a38c985c-bb2f-4de3-bfe2-27e22c4c275a" providerId="AD" clId="Web-{BD5619C0-13A2-621A-338C-DD87FA3FF80B}" dt="2022-12-30T06:14:58.402" v="320" actId="1076"/>
          <ac:grpSpMkLst>
            <pc:docMk/>
            <pc:sldMk cId="434480910" sldId="310"/>
            <ac:grpSpMk id="55" creationId="{1B556607-1029-4549-9A4E-0B1C5D6113CE}"/>
          </ac:grpSpMkLst>
        </pc:grpChg>
        <pc:grpChg chg="add mod">
          <ac:chgData name="Danish Hudani" userId="S::danish.hudani@astera.com::a38c985c-bb2f-4de3-bfe2-27e22c4c275a" providerId="AD" clId="Web-{BD5619C0-13A2-621A-338C-DD87FA3FF80B}" dt="2022-12-30T06:15:02.652" v="322" actId="1076"/>
          <ac:grpSpMkLst>
            <pc:docMk/>
            <pc:sldMk cId="434480910" sldId="310"/>
            <ac:grpSpMk id="56" creationId="{B0033D34-156F-722F-6452-F4E30DA734D7}"/>
          </ac:grpSpMkLst>
        </pc:grpChg>
        <pc:picChg chg="del">
          <ac:chgData name="Danish Hudani" userId="S::danish.hudani@astera.com::a38c985c-bb2f-4de3-bfe2-27e22c4c275a" providerId="AD" clId="Web-{BD5619C0-13A2-621A-338C-DD87FA3FF80B}" dt="2022-12-30T06:13:27.005" v="299"/>
          <ac:picMkLst>
            <pc:docMk/>
            <pc:sldMk cId="434480910" sldId="310"/>
            <ac:picMk id="71" creationId="{EDB91E94-AC81-D382-06EA-E1F41D82DA66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7:59.386" v="342" actId="1076"/>
        <pc:sldMkLst>
          <pc:docMk/>
          <pc:sldMk cId="2431040911" sldId="311"/>
        </pc:sldMkLst>
        <pc:grpChg chg="del">
          <ac:chgData name="Danish Hudani" userId="S::danish.hudani@astera.com::a38c985c-bb2f-4de3-bfe2-27e22c4c275a" providerId="AD" clId="Web-{BD5619C0-13A2-621A-338C-DD87FA3FF80B}" dt="2022-12-30T06:16:38.662" v="327"/>
          <ac:grpSpMkLst>
            <pc:docMk/>
            <pc:sldMk cId="2431040911" sldId="311"/>
            <ac:grpSpMk id="56" creationId="{B0033D34-156F-722F-6452-F4E30DA734D7}"/>
          </ac:grpSpMkLst>
        </pc:grpChg>
        <pc:picChg chg="add del mod">
          <ac:chgData name="Danish Hudani" userId="S::danish.hudani@astera.com::a38c985c-bb2f-4de3-bfe2-27e22c4c275a" providerId="AD" clId="Web-{BD5619C0-13A2-621A-338C-DD87FA3FF80B}" dt="2022-12-30T06:17:17.368" v="333"/>
          <ac:picMkLst>
            <pc:docMk/>
            <pc:sldMk cId="2431040911" sldId="311"/>
            <ac:picMk id="22" creationId="{E816923D-7504-AF2C-DFE3-6D4656F01585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17:59.386" v="342" actId="1076"/>
          <ac:picMkLst>
            <pc:docMk/>
            <pc:sldMk cId="2431040911" sldId="311"/>
            <ac:picMk id="27" creationId="{84113054-8E4D-84F4-D1D1-BD1BF9CE3F03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6:31:56.708" v="556" actId="1076"/>
        <pc:sldMkLst>
          <pc:docMk/>
          <pc:sldMk cId="1077266594" sldId="312"/>
        </pc:sldMkLst>
        <pc:spChg chg="add mod">
          <ac:chgData name="Danish Hudani" userId="S::danish.hudani@astera.com::a38c985c-bb2f-4de3-bfe2-27e22c4c275a" providerId="AD" clId="Web-{BD5619C0-13A2-621A-338C-DD87FA3FF80B}" dt="2022-12-30T06:27:07.314" v="453" actId="20577"/>
          <ac:spMkLst>
            <pc:docMk/>
            <pc:sldMk cId="1077266594" sldId="312"/>
            <ac:spMk id="27" creationId="{3BD65978-8A0E-76C0-ACAE-4EA4637A1BAF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31:56.708" v="556" actId="1076"/>
          <ac:spMkLst>
            <pc:docMk/>
            <pc:sldMk cId="1077266594" sldId="312"/>
            <ac:spMk id="32" creationId="{44738F24-70E1-758C-0904-8CDCC542CB00}"/>
          </ac:spMkLst>
        </pc:spChg>
        <pc:grpChg chg="del">
          <ac:chgData name="Danish Hudani" userId="S::danish.hudani@astera.com::a38c985c-bb2f-4de3-bfe2-27e22c4c275a" providerId="AD" clId="Web-{BD5619C0-13A2-621A-338C-DD87FA3FF80B}" dt="2022-12-30T06:18:50.468" v="359"/>
          <ac:grpSpMkLst>
            <pc:docMk/>
            <pc:sldMk cId="1077266594" sldId="312"/>
            <ac:grpSpMk id="56" creationId="{B0033D34-156F-722F-6452-F4E30DA734D7}"/>
          </ac:grpSpMkLst>
        </pc:grpChg>
        <pc:picChg chg="add mod">
          <ac:chgData name="Danish Hudani" userId="S::danish.hudani@astera.com::a38c985c-bb2f-4de3-bfe2-27e22c4c275a" providerId="AD" clId="Web-{BD5619C0-13A2-621A-338C-DD87FA3FF80B}" dt="2022-12-30T06:28:52.227" v="498" actId="1076"/>
          <ac:picMkLst>
            <pc:docMk/>
            <pc:sldMk cId="1077266594" sldId="312"/>
            <ac:picMk id="33" creationId="{236C4FC4-76E5-F660-7279-9AE2E7F48C76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28:55.149" v="499" actId="1076"/>
          <ac:picMkLst>
            <pc:docMk/>
            <pc:sldMk cId="1077266594" sldId="312"/>
            <ac:picMk id="34" creationId="{7EA451A7-0997-56C9-ED80-AAD2F6BC9923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8:40.670" v="358"/>
        <pc:sldMkLst>
          <pc:docMk/>
          <pc:sldMk cId="2609297993" sldId="313"/>
        </pc:sldMkLst>
        <pc:picChg chg="add mod">
          <ac:chgData name="Danish Hudani" userId="S::danish.hudani@astera.com::a38c985c-bb2f-4de3-bfe2-27e22c4c275a" providerId="AD" clId="Web-{BD5619C0-13A2-621A-338C-DD87FA3FF80B}" dt="2022-12-30T06:18:32.998" v="356" actId="14100"/>
          <ac:picMkLst>
            <pc:docMk/>
            <pc:sldMk cId="2609297993" sldId="313"/>
            <ac:picMk id="22" creationId="{AF16B4DC-F4B6-C74D-1810-4532B8B516DC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18:09.418" v="343"/>
          <ac:picMkLst>
            <pc:docMk/>
            <pc:sldMk cId="2609297993" sldId="313"/>
            <ac:picMk id="27" creationId="{84113054-8E4D-84F4-D1D1-BD1BF9CE3F03}"/>
          </ac:picMkLst>
        </pc:picChg>
      </pc:sldChg>
      <pc:sldChg chg="addSp modSp add replId modNotes">
        <pc:chgData name="Danish Hudani" userId="S::danish.hudani@astera.com::a38c985c-bb2f-4de3-bfe2-27e22c4c275a" providerId="AD" clId="Web-{BD5619C0-13A2-621A-338C-DD87FA3FF80B}" dt="2022-12-30T07:50:22.767" v="988" actId="1076"/>
        <pc:sldMkLst>
          <pc:docMk/>
          <pc:sldMk cId="3577237892" sldId="314"/>
        </pc:sldMkLst>
        <pc:picChg chg="add mod modCrop">
          <ac:chgData name="Danish Hudani" userId="S::danish.hudani@astera.com::a38c985c-bb2f-4de3-bfe2-27e22c4c275a" providerId="AD" clId="Web-{BD5619C0-13A2-621A-338C-DD87FA3FF80B}" dt="2022-12-30T07:50:22.767" v="988" actId="1076"/>
          <ac:picMkLst>
            <pc:docMk/>
            <pc:sldMk cId="3577237892" sldId="314"/>
            <ac:picMk id="38" creationId="{E2963481-C5C1-42DB-1A67-3EB6D3243C9B}"/>
          </ac:picMkLst>
        </pc:picChg>
      </pc:sldChg>
      <pc:sldChg chg="addSp modSp add replId">
        <pc:chgData name="Danish Hudani" userId="S::danish.hudani@astera.com::a38c985c-bb2f-4de3-bfe2-27e22c4c275a" providerId="AD" clId="Web-{BD5619C0-13A2-621A-338C-DD87FA3FF80B}" dt="2022-12-30T07:47:47.369" v="971" actId="1076"/>
        <pc:sldMkLst>
          <pc:docMk/>
          <pc:sldMk cId="2166814219" sldId="315"/>
        </pc:sldMkLst>
        <pc:spChg chg="add mod">
          <ac:chgData name="Danish Hudani" userId="S::danish.hudani@astera.com::a38c985c-bb2f-4de3-bfe2-27e22c4c275a" providerId="AD" clId="Web-{BD5619C0-13A2-621A-338C-DD87FA3FF80B}" dt="2022-12-30T07:47:42.635" v="970" actId="20577"/>
          <ac:spMkLst>
            <pc:docMk/>
            <pc:sldMk cId="2166814219" sldId="315"/>
            <ac:spMk id="52" creationId="{4A8407CD-EDC7-1F75-93E6-D02A444A5721}"/>
          </ac:spMkLst>
        </pc:spChg>
        <pc:picChg chg="add mod modCrop">
          <ac:chgData name="Danish Hudani" userId="S::danish.hudani@astera.com::a38c985c-bb2f-4de3-bfe2-27e22c4c275a" providerId="AD" clId="Web-{BD5619C0-13A2-621A-338C-DD87FA3FF80B}" dt="2022-12-30T07:47:47.369" v="971" actId="1076"/>
          <ac:picMkLst>
            <pc:docMk/>
            <pc:sldMk cId="2166814219" sldId="315"/>
            <ac:picMk id="50" creationId="{F7AE73AE-9165-AB6B-836A-CC427708B62A}"/>
          </ac:picMkLst>
        </pc:picChg>
      </pc:sldChg>
      <pc:sldChg chg="addSp modSp add ord replId">
        <pc:chgData name="Danish Hudani" userId="S::danish.hudani@astera.com::a38c985c-bb2f-4de3-bfe2-27e22c4c275a" providerId="AD" clId="Web-{BD5619C0-13A2-621A-338C-DD87FA3FF80B}" dt="2022-12-30T08:10:45.587" v="1144" actId="14100"/>
        <pc:sldMkLst>
          <pc:docMk/>
          <pc:sldMk cId="489571498" sldId="316"/>
        </pc:sldMkLst>
        <pc:picChg chg="add mod">
          <ac:chgData name="Danish Hudani" userId="S::danish.hudani@astera.com::a38c985c-bb2f-4de3-bfe2-27e22c4c275a" providerId="AD" clId="Web-{BD5619C0-13A2-621A-338C-DD87FA3FF80B}" dt="2022-12-30T08:10:45.587" v="1144" actId="14100"/>
          <ac:picMkLst>
            <pc:docMk/>
            <pc:sldMk cId="489571498" sldId="316"/>
            <ac:picMk id="50" creationId="{03438D2F-511C-A8A3-4A72-8FF6247BA262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8:00:48.404" v="1056" actId="20577"/>
        <pc:sldMkLst>
          <pc:docMk/>
          <pc:sldMk cId="948682349" sldId="317"/>
        </pc:sldMkLst>
        <pc:spChg chg="add mod">
          <ac:chgData name="Danish Hudani" userId="S::danish.hudani@astera.com::a38c985c-bb2f-4de3-bfe2-27e22c4c275a" providerId="AD" clId="Web-{BD5619C0-13A2-621A-338C-DD87FA3FF80B}" dt="2022-12-30T07:55:18.249" v="996" actId="20577"/>
          <ac:spMkLst>
            <pc:docMk/>
            <pc:sldMk cId="948682349" sldId="317"/>
            <ac:spMk id="51" creationId="{64D620F6-111E-8372-6A30-A6A9189FEB03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57:59.130" v="1015" actId="1076"/>
          <ac:spMkLst>
            <pc:docMk/>
            <pc:sldMk cId="948682349" sldId="317"/>
            <ac:spMk id="53" creationId="{125BE79F-79C4-6CFA-DAFC-15BF0AF4D70E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8:00:25.763" v="1050" actId="20577"/>
          <ac:spMkLst>
            <pc:docMk/>
            <pc:sldMk cId="948682349" sldId="317"/>
            <ac:spMk id="153" creationId="{9975C253-05E7-202E-F0C5-A5A94994C85E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8:00:48.404" v="1056" actId="20577"/>
          <ac:spMkLst>
            <pc:docMk/>
            <pc:sldMk cId="948682349" sldId="317"/>
            <ac:spMk id="154" creationId="{AABF48D8-63AC-2727-52F2-6A880DF466E3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7:59:27.245" v="1026" actId="1076"/>
          <ac:picMkLst>
            <pc:docMk/>
            <pc:sldMk cId="948682349" sldId="317"/>
            <ac:picMk id="78" creationId="{725FDDBA-8B91-7680-20CD-2048C2AC81FF}"/>
          </ac:picMkLst>
        </pc:picChg>
        <pc:picChg chg="add del mod">
          <ac:chgData name="Danish Hudani" userId="S::danish.hudani@astera.com::a38c985c-bb2f-4de3-bfe2-27e22c4c275a" providerId="AD" clId="Web-{BD5619C0-13A2-621A-338C-DD87FA3FF80B}" dt="2022-12-30T07:59:11.869" v="1019"/>
          <ac:picMkLst>
            <pc:docMk/>
            <pc:sldMk cId="948682349" sldId="317"/>
            <ac:picMk id="103" creationId="{0192BC65-8ABF-A7A4-B23A-C0A13DFEED80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59:23.464" v="1025" actId="1076"/>
          <ac:picMkLst>
            <pc:docMk/>
            <pc:sldMk cId="948682349" sldId="317"/>
            <ac:picMk id="152" creationId="{09750563-98DD-0A91-4220-CB4938525D67}"/>
          </ac:picMkLst>
        </pc:picChg>
      </pc:sldChg>
      <pc:sldChg chg="addSp delSp modSp add ord replId modNotes">
        <pc:chgData name="Danish Hudani" userId="S::danish.hudani@astera.com::a38c985c-bb2f-4de3-bfe2-27e22c4c275a" providerId="AD" clId="Web-{BD5619C0-13A2-621A-338C-DD87FA3FF80B}" dt="2022-12-30T06:26:12.013" v="448" actId="1076"/>
        <pc:sldMkLst>
          <pc:docMk/>
          <pc:sldMk cId="3503535116" sldId="318"/>
        </pc:sldMkLst>
        <pc:spChg chg="mod">
          <ac:chgData name="Danish Hudani" userId="S::danish.hudani@astera.com::a38c985c-bb2f-4de3-bfe2-27e22c4c275a" providerId="AD" clId="Web-{BD5619C0-13A2-621A-338C-DD87FA3FF80B}" dt="2022-12-30T06:21:32.119" v="382" actId="1076"/>
          <ac:spMkLst>
            <pc:docMk/>
            <pc:sldMk cId="3503535116" sldId="318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26:12.013" v="448" actId="1076"/>
          <ac:spMkLst>
            <pc:docMk/>
            <pc:sldMk cId="3503535116" sldId="318"/>
            <ac:spMk id="23" creationId="{663E556D-5DDC-A31E-7BBB-670164297057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3.442" v="422"/>
          <ac:spMkLst>
            <pc:docMk/>
            <pc:sldMk cId="3503535116" sldId="318"/>
            <ac:spMk id="27" creationId="{0578B2BE-019C-9E44-F927-8274D0519DB4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0.692" v="421"/>
          <ac:spMkLst>
            <pc:docMk/>
            <pc:sldMk cId="3503535116" sldId="318"/>
            <ac:spMk id="28" creationId="{09A5E25A-24B3-83E0-A7D8-335199C12D5B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0.692" v="420"/>
          <ac:spMkLst>
            <pc:docMk/>
            <pc:sldMk cId="3503535116" sldId="318"/>
            <ac:spMk id="29" creationId="{663E556D-5DDC-A31E-7BBB-670164297057}"/>
          </ac:spMkLst>
        </pc:spChg>
        <pc:spChg chg="add del">
          <ac:chgData name="Danish Hudani" userId="S::danish.hudani@astera.com::a38c985c-bb2f-4de3-bfe2-27e22c4c275a" providerId="AD" clId="Web-{BD5619C0-13A2-621A-338C-DD87FA3FF80B}" dt="2022-12-30T06:24:00.692" v="419"/>
          <ac:spMkLst>
            <pc:docMk/>
            <pc:sldMk cId="3503535116" sldId="318"/>
            <ac:spMk id="31" creationId="{0578B2BE-019C-9E44-F927-8274D0519DB4}"/>
          </ac:spMkLst>
        </pc:spChg>
        <pc:spChg chg="add del">
          <ac:chgData name="Danish Hudani" userId="S::danish.hudani@astera.com::a38c985c-bb2f-4de3-bfe2-27e22c4c275a" providerId="AD" clId="Web-{BD5619C0-13A2-621A-338C-DD87FA3FF80B}" dt="2022-12-30T06:24:00.692" v="418"/>
          <ac:spMkLst>
            <pc:docMk/>
            <pc:sldMk cId="3503535116" sldId="318"/>
            <ac:spMk id="32" creationId="{09A5E25A-24B3-83E0-A7D8-335199C12D5B}"/>
          </ac:spMkLst>
        </pc:spChg>
        <pc:picChg chg="del">
          <ac:chgData name="Danish Hudani" userId="S::danish.hudani@astera.com::a38c985c-bb2f-4de3-bfe2-27e22c4c275a" providerId="AD" clId="Web-{BD5619C0-13A2-621A-338C-DD87FA3FF80B}" dt="2022-12-30T06:21:24.353" v="380"/>
          <ac:picMkLst>
            <pc:docMk/>
            <pc:sldMk cId="3503535116" sldId="318"/>
            <ac:picMk id="71" creationId="{EDB91E94-AC81-D382-06EA-E1F41D82DA66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78" v="30"/>
        <pc:sldMkLst>
          <pc:docMk/>
          <pc:sldMk cId="2277645227" sldId="319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31:51.067" v="555" actId="1076"/>
        <pc:sldMkLst>
          <pc:docMk/>
          <pc:sldMk cId="4240616809" sldId="319"/>
        </pc:sldMkLst>
        <pc:spChg chg="mod">
          <ac:chgData name="Danish Hudani" userId="S::danish.hudani@astera.com::a38c985c-bb2f-4de3-bfe2-27e22c4c275a" providerId="AD" clId="Web-{BD5619C0-13A2-621A-338C-DD87FA3FF80B}" dt="2022-12-30T06:29:25.682" v="512" actId="20577"/>
          <ac:spMkLst>
            <pc:docMk/>
            <pc:sldMk cId="4240616809" sldId="319"/>
            <ac:spMk id="27" creationId="{3BD65978-8A0E-76C0-ACAE-4EA4637A1BAF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31:51.067" v="555" actId="1076"/>
          <ac:spMkLst>
            <pc:docMk/>
            <pc:sldMk cId="4240616809" sldId="319"/>
            <ac:spMk id="32" creationId="{44738F24-70E1-758C-0904-8CDCC542CB00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6:30:49.016" v="544" actId="1076"/>
          <ac:picMkLst>
            <pc:docMk/>
            <pc:sldMk cId="4240616809" sldId="319"/>
            <ac:picMk id="22" creationId="{9286F779-544B-4869-4C50-445BBF3E442E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30:24.843" v="536" actId="14100"/>
          <ac:picMkLst>
            <pc:docMk/>
            <pc:sldMk cId="4240616809" sldId="319"/>
            <ac:picMk id="23" creationId="{6C3420F6-E56E-C7B8-7F1A-F60471222289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29:52.653" v="524"/>
          <ac:picMkLst>
            <pc:docMk/>
            <pc:sldMk cId="4240616809" sldId="319"/>
            <ac:picMk id="33" creationId="{236C4FC4-76E5-F660-7279-9AE2E7F48C76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30:06.107" v="529"/>
          <ac:picMkLst>
            <pc:docMk/>
            <pc:sldMk cId="4240616809" sldId="319"/>
            <ac:picMk id="34" creationId="{7EA451A7-0997-56C9-ED80-AAD2F6BC9923}"/>
          </ac:picMkLst>
        </pc:picChg>
      </pc:sldChg>
      <pc:sldChg chg="delSp modSp add ord replId">
        <pc:chgData name="Danish Hudani" userId="S::danish.hudani@astera.com::a38c985c-bb2f-4de3-bfe2-27e22c4c275a" providerId="AD" clId="Web-{BD5619C0-13A2-621A-338C-DD87FA3FF80B}" dt="2022-12-30T06:43:17.256" v="663" actId="1076"/>
        <pc:sldMkLst>
          <pc:docMk/>
          <pc:sldMk cId="197640186" sldId="320"/>
        </pc:sldMkLst>
        <pc:spChg chg="mod">
          <ac:chgData name="Danish Hudani" userId="S::danish.hudani@astera.com::a38c985c-bb2f-4de3-bfe2-27e22c4c275a" providerId="AD" clId="Web-{BD5619C0-13A2-621A-338C-DD87FA3FF80B}" dt="2022-12-30T06:31:33.738" v="553" actId="20577"/>
          <ac:spMkLst>
            <pc:docMk/>
            <pc:sldMk cId="197640186" sldId="320"/>
            <ac:spMk id="27" creationId="{3BD65978-8A0E-76C0-ACAE-4EA4637A1BAF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43:17.256" v="663" actId="1076"/>
          <ac:spMkLst>
            <pc:docMk/>
            <pc:sldMk cId="197640186" sldId="320"/>
            <ac:spMk id="32" creationId="{44738F24-70E1-758C-0904-8CDCC542CB00}"/>
          </ac:spMkLst>
        </pc:spChg>
        <pc:picChg chg="del">
          <ac:chgData name="Danish Hudani" userId="S::danish.hudani@astera.com::a38c985c-bb2f-4de3-bfe2-27e22c4c275a" providerId="AD" clId="Web-{BD5619C0-13A2-621A-338C-DD87FA3FF80B}" dt="2022-12-30T06:32:20.350" v="590"/>
          <ac:picMkLst>
            <pc:docMk/>
            <pc:sldMk cId="197640186" sldId="320"/>
            <ac:picMk id="22" creationId="{9286F779-544B-4869-4C50-445BBF3E442E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32:22.178" v="591"/>
          <ac:picMkLst>
            <pc:docMk/>
            <pc:sldMk cId="197640186" sldId="320"/>
            <ac:picMk id="23" creationId="{6C3420F6-E56E-C7B8-7F1A-F60471222289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78" v="29"/>
        <pc:sldMkLst>
          <pc:docMk/>
          <pc:sldMk cId="3065791295" sldId="320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7:35:11.839" v="788" actId="1076"/>
        <pc:sldMkLst>
          <pc:docMk/>
          <pc:sldMk cId="468899646" sldId="321"/>
        </pc:sldMkLst>
        <pc:spChg chg="mod">
          <ac:chgData name="Danish Hudani" userId="S::danish.hudani@astera.com::a38c985c-bb2f-4de3-bfe2-27e22c4c275a" providerId="AD" clId="Web-{BD5619C0-13A2-621A-338C-DD87FA3FF80B}" dt="2022-12-30T06:49:11.514" v="670" actId="20577"/>
          <ac:spMkLst>
            <pc:docMk/>
            <pc:sldMk cId="468899646" sldId="321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7"/>
          <ac:spMkLst>
            <pc:docMk/>
            <pc:sldMk cId="468899646" sldId="321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6"/>
          <ac:spMkLst>
            <pc:docMk/>
            <pc:sldMk cId="468899646" sldId="321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5"/>
          <ac:spMkLst>
            <pc:docMk/>
            <pc:sldMk cId="468899646" sldId="321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35:09.776" v="787" actId="1076"/>
          <ac:spMkLst>
            <pc:docMk/>
            <pc:sldMk cId="468899646" sldId="321"/>
            <ac:spMk id="43" creationId="{73031BB9-80C0-5375-C62C-C209564288AA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3"/>
          <ac:spMkLst>
            <pc:docMk/>
            <pc:sldMk cId="468899646" sldId="321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2"/>
          <ac:spMkLst>
            <pc:docMk/>
            <pc:sldMk cId="468899646" sldId="321"/>
            <ac:spMk id="56" creationId="{62EA3819-99C2-2365-D8FD-B45C0F1F59BA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1"/>
          <ac:spMkLst>
            <pc:docMk/>
            <pc:sldMk cId="468899646" sldId="321"/>
            <ac:spMk id="57" creationId="{BE17E7F9-9CE9-3EE2-EEC8-6E03DF20F811}"/>
          </ac:spMkLst>
        </pc:spChg>
        <pc:picChg chg="del">
          <ac:chgData name="Danish Hudani" userId="S::danish.hudani@astera.com::a38c985c-bb2f-4de3-bfe2-27e22c4c275a" providerId="AD" clId="Web-{BD5619C0-13A2-621A-338C-DD87FA3FF80B}" dt="2022-12-30T07:01:13.595" v="674"/>
          <ac:picMkLst>
            <pc:docMk/>
            <pc:sldMk cId="468899646" sldId="321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35:11.839" v="788" actId="1076"/>
          <ac:picMkLst>
            <pc:docMk/>
            <pc:sldMk cId="468899646" sldId="321"/>
            <ac:picMk id="44" creationId="{DFD34851-9263-D7EC-050C-CD55558A7D38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62" v="27"/>
        <pc:sldMkLst>
          <pc:docMk/>
          <pc:sldMk cId="997219088" sldId="321"/>
        </pc:sldMkLst>
      </pc:sldChg>
      <pc:sldChg chg="modSp add ord replId">
        <pc:chgData name="Danish Hudani" userId="S::danish.hudani@astera.com::a38c985c-bb2f-4de3-bfe2-27e22c4c275a" providerId="AD" clId="Web-{BD5619C0-13A2-621A-338C-DD87FA3FF80B}" dt="2022-12-30T07:37:38.907" v="805" actId="20577"/>
        <pc:sldMkLst>
          <pc:docMk/>
          <pc:sldMk cId="584508516" sldId="322"/>
        </pc:sldMkLst>
        <pc:spChg chg="mod">
          <ac:chgData name="Danish Hudani" userId="S::danish.hudani@astera.com::a38c985c-bb2f-4de3-bfe2-27e22c4c275a" providerId="AD" clId="Web-{BD5619C0-13A2-621A-338C-DD87FA3FF80B}" dt="2022-12-30T07:37:38.907" v="805" actId="20577"/>
          <ac:spMkLst>
            <pc:docMk/>
            <pc:sldMk cId="584508516" sldId="322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9.047" v="26"/>
        <pc:sldMkLst>
          <pc:docMk/>
          <pc:sldMk cId="3891759022" sldId="322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62" v="28"/>
        <pc:sldMkLst>
          <pc:docMk/>
          <pc:sldMk cId="1727806297" sldId="323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7:45:51.240" v="937" actId="1076"/>
        <pc:sldMkLst>
          <pc:docMk/>
          <pc:sldMk cId="2415482611" sldId="323"/>
        </pc:sldMkLst>
        <pc:spChg chg="mod">
          <ac:chgData name="Danish Hudani" userId="S::danish.hudani@astera.com::a38c985c-bb2f-4de3-bfe2-27e22c4c275a" providerId="AD" clId="Web-{BD5619C0-13A2-621A-338C-DD87FA3FF80B}" dt="2022-12-30T07:38:01.376" v="817" actId="20577"/>
          <ac:spMkLst>
            <pc:docMk/>
            <pc:sldMk cId="2415482611" sldId="323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1:15.750" v="878" actId="1076"/>
          <ac:spMkLst>
            <pc:docMk/>
            <pc:sldMk cId="2415482611" sldId="323"/>
            <ac:spMk id="27" creationId="{6FAD01A7-0376-531D-3935-78E3F0045144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1:19" v="879" actId="20577"/>
          <ac:spMkLst>
            <pc:docMk/>
            <pc:sldMk cId="2415482611" sldId="323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41:28.063" v="882"/>
          <ac:spMkLst>
            <pc:docMk/>
            <pc:sldMk cId="2415482611" sldId="323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45:11.676" v="924" actId="14100"/>
          <ac:spMkLst>
            <pc:docMk/>
            <pc:sldMk cId="2415482611" sldId="323"/>
            <ac:spMk id="41" creationId="{2F9A348B-AD74-E180-A7D4-89140E64FF51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45:45.850" v="934" actId="1076"/>
          <ac:spMkLst>
            <pc:docMk/>
            <pc:sldMk cId="2415482611" sldId="323"/>
            <ac:spMk id="43" creationId="{D08C5A78-CCE6-4E41-44B4-ACEDD2744B8C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4:59.504" v="922" actId="14100"/>
          <ac:spMkLst>
            <pc:docMk/>
            <pc:sldMk cId="2415482611" sldId="323"/>
            <ac:spMk id="55" creationId="{83B9F62A-1B04-8FFE-EED5-A2A5BA71EAFD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5:23.896" v="925" actId="14100"/>
          <ac:spMkLst>
            <pc:docMk/>
            <pc:sldMk cId="2415482611" sldId="323"/>
            <ac:spMk id="56" creationId="{62EA3819-99C2-2365-D8FD-B45C0F1F59BA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5:34.771" v="929" actId="1076"/>
          <ac:spMkLst>
            <pc:docMk/>
            <pc:sldMk cId="2415482611" sldId="323"/>
            <ac:spMk id="57" creationId="{BE17E7F9-9CE9-3EE2-EEC8-6E03DF20F811}"/>
          </ac:spMkLst>
        </pc:spChg>
        <pc:picChg chg="del mod">
          <ac:chgData name="Danish Hudani" userId="S::danish.hudani@astera.com::a38c985c-bb2f-4de3-bfe2-27e22c4c275a" providerId="AD" clId="Web-{BD5619C0-13A2-621A-338C-DD87FA3FF80B}" dt="2022-12-30T07:44:19.138" v="916"/>
          <ac:picMkLst>
            <pc:docMk/>
            <pc:sldMk cId="2415482611" sldId="323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45:51.240" v="937" actId="1076"/>
          <ac:picMkLst>
            <pc:docMk/>
            <pc:sldMk cId="2415482611" sldId="323"/>
            <ac:picMk id="44" creationId="{AD95E4FD-BC25-A21C-B46A-24C582980C2F}"/>
          </ac:picMkLst>
        </pc:picChg>
      </pc:sldChg>
      <pc:sldChg chg="modSp add ord replId">
        <pc:chgData name="Danish Hudani" userId="S::danish.hudani@astera.com::a38c985c-bb2f-4de3-bfe2-27e22c4c275a" providerId="AD" clId="Web-{BD5619C0-13A2-621A-338C-DD87FA3FF80B}" dt="2022-12-30T07:46:44.039" v="948" actId="20577"/>
        <pc:sldMkLst>
          <pc:docMk/>
          <pc:sldMk cId="2362302673" sldId="324"/>
        </pc:sldMkLst>
        <pc:spChg chg="mod">
          <ac:chgData name="Danish Hudani" userId="S::danish.hudani@astera.com::a38c985c-bb2f-4de3-bfe2-27e22c4c275a" providerId="AD" clId="Web-{BD5619C0-13A2-621A-338C-DD87FA3FF80B}" dt="2022-12-30T07:46:44.039" v="948" actId="20577"/>
          <ac:spMkLst>
            <pc:docMk/>
            <pc:sldMk cId="2362302673" sldId="324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9.031" v="25"/>
        <pc:sldMkLst>
          <pc:docMk/>
          <pc:sldMk cId="2537127894" sldId="324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90" v="1160"/>
        <pc:sldMkLst>
          <pc:docMk/>
          <pc:sldMk cId="1923381289" sldId="325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31" v="24"/>
        <pc:sldMkLst>
          <pc:docMk/>
          <pc:sldMk cId="3654366980" sldId="325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90" v="1159"/>
        <pc:sldMkLst>
          <pc:docMk/>
          <pc:sldMk cId="655350609" sldId="326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15" v="23"/>
        <pc:sldMkLst>
          <pc:docMk/>
          <pc:sldMk cId="2657532967" sldId="326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15" v="22"/>
        <pc:sldMkLst>
          <pc:docMk/>
          <pc:sldMk cId="311406145" sldId="327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8"/>
        <pc:sldMkLst>
          <pc:docMk/>
          <pc:sldMk cId="4261301258" sldId="327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7"/>
        <pc:sldMkLst>
          <pc:docMk/>
          <pc:sldMk cId="57712299" sldId="328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50" v="34"/>
        <pc:sldMkLst>
          <pc:docMk/>
          <pc:sldMk cId="1201811504" sldId="328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34" v="32"/>
        <pc:sldMkLst>
          <pc:docMk/>
          <pc:sldMk cId="2254116470" sldId="329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6"/>
        <pc:sldMkLst>
          <pc:docMk/>
          <pc:sldMk cId="2874482807" sldId="329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34" v="33"/>
        <pc:sldMkLst>
          <pc:docMk/>
          <pc:sldMk cId="594731141" sldId="330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59" v="1155"/>
        <pc:sldMkLst>
          <pc:docMk/>
          <pc:sldMk cId="675881657" sldId="330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8:06:21.546" v="1104" actId="14100"/>
        <pc:sldMkLst>
          <pc:docMk/>
          <pc:sldMk cId="1969733664" sldId="331"/>
        </pc:sldMkLst>
        <pc:spChg chg="mod">
          <ac:chgData name="Danish Hudani" userId="S::danish.hudani@astera.com::a38c985c-bb2f-4de3-bfe2-27e22c4c275a" providerId="AD" clId="Web-{BD5619C0-13A2-621A-338C-DD87FA3FF80B}" dt="2022-12-30T08:01:38.062" v="1063" actId="20577"/>
          <ac:spMkLst>
            <pc:docMk/>
            <pc:sldMk cId="1969733664" sldId="331"/>
            <ac:spMk id="51" creationId="{64D620F6-111E-8372-6A30-A6A9189FEB03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3:24.722" v="1067" actId="20577"/>
          <ac:spMkLst>
            <pc:docMk/>
            <pc:sldMk cId="1969733664" sldId="331"/>
            <ac:spMk id="53" creationId="{125BE79F-79C4-6CFA-DAFC-15BF0AF4D70E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4:20.604" v="1077" actId="20577"/>
          <ac:spMkLst>
            <pc:docMk/>
            <pc:sldMk cId="1969733664" sldId="331"/>
            <ac:spMk id="153" creationId="{9975C253-05E7-202E-F0C5-A5A94994C85E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6:21.546" v="1104" actId="14100"/>
          <ac:spMkLst>
            <pc:docMk/>
            <pc:sldMk cId="1969733664" sldId="331"/>
            <ac:spMk id="154" creationId="{AABF48D8-63AC-2727-52F2-6A880DF466E3}"/>
          </ac:spMkLst>
        </pc:spChg>
        <pc:grpChg chg="add mod">
          <ac:chgData name="Danish Hudani" userId="S::danish.hudani@astera.com::a38c985c-bb2f-4de3-bfe2-27e22c4c275a" providerId="AD" clId="Web-{BD5619C0-13A2-621A-338C-DD87FA3FF80B}" dt="2022-12-30T08:04:16.979" v="1075" actId="1076"/>
          <ac:grpSpMkLst>
            <pc:docMk/>
            <pc:sldMk cId="1969733664" sldId="331"/>
            <ac:grpSpMk id="23" creationId="{394D6F8C-235B-02D7-C300-9AEAC724590B}"/>
          </ac:grpSpMkLst>
        </pc:grpChg>
        <pc:picChg chg="mod">
          <ac:chgData name="Danish Hudani" userId="S::danish.hudani@astera.com::a38c985c-bb2f-4de3-bfe2-27e22c4c275a" providerId="AD" clId="Web-{BD5619C0-13A2-621A-338C-DD87FA3FF80B}" dt="2022-12-30T08:05:52.639" v="1083" actId="1076"/>
          <ac:picMkLst>
            <pc:docMk/>
            <pc:sldMk cId="1969733664" sldId="331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04:02.651" v="1073" actId="1076"/>
          <ac:picMkLst>
            <pc:docMk/>
            <pc:sldMk cId="1969733664" sldId="331"/>
            <ac:picMk id="22" creationId="{7AE44D0F-6C9E-55B1-DCF4-469D50ED7167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05:58.498" v="1085" actId="1076"/>
          <ac:picMkLst>
            <pc:docMk/>
            <pc:sldMk cId="1969733664" sldId="331"/>
            <ac:picMk id="40" creationId="{205D74B8-A1B6-A579-D56C-8CEE9A665AE8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3:53.119" v="1068"/>
          <ac:picMkLst>
            <pc:docMk/>
            <pc:sldMk cId="1969733664" sldId="331"/>
            <ac:picMk id="78" creationId="{725FDDBA-8B91-7680-20CD-2048C2AC81FF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3:53.822" v="1069"/>
          <ac:picMkLst>
            <pc:docMk/>
            <pc:sldMk cId="1969733664" sldId="331"/>
            <ac:picMk id="152" creationId="{09750563-98DD-0A91-4220-CB4938525D67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" v="21"/>
        <pc:sldMkLst>
          <pc:docMk/>
          <pc:sldMk cId="2215876549" sldId="331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8:09:04.896" v="1122" actId="1076"/>
        <pc:sldMkLst>
          <pc:docMk/>
          <pc:sldMk cId="527013454" sldId="332"/>
        </pc:sldMkLst>
        <pc:spChg chg="mod">
          <ac:chgData name="Danish Hudani" userId="S::danish.hudani@astera.com::a38c985c-bb2f-4de3-bfe2-27e22c4c275a" providerId="AD" clId="Web-{BD5619C0-13A2-621A-338C-DD87FA3FF80B}" dt="2022-12-30T08:07:12.204" v="1109" actId="20577"/>
          <ac:spMkLst>
            <pc:docMk/>
            <pc:sldMk cId="527013454" sldId="332"/>
            <ac:spMk id="51" creationId="{64D620F6-111E-8372-6A30-A6A9189FEB03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7:31.017" v="1112" actId="20577"/>
          <ac:spMkLst>
            <pc:docMk/>
            <pc:sldMk cId="527013454" sldId="332"/>
            <ac:spMk id="53" creationId="{125BE79F-79C4-6CFA-DAFC-15BF0AF4D70E}"/>
          </ac:spMkLst>
        </pc:spChg>
        <pc:spChg chg="del">
          <ac:chgData name="Danish Hudani" userId="S::danish.hudani@astera.com::a38c985c-bb2f-4de3-bfe2-27e22c4c275a" providerId="AD" clId="Web-{BD5619C0-13A2-621A-338C-DD87FA3FF80B}" dt="2022-12-30T08:08:52.958" v="1115"/>
          <ac:spMkLst>
            <pc:docMk/>
            <pc:sldMk cId="527013454" sldId="332"/>
            <ac:spMk id="153" creationId="{9975C253-05E7-202E-F0C5-A5A94994C85E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8:08:54.864" v="1117"/>
          <ac:spMkLst>
            <pc:docMk/>
            <pc:sldMk cId="527013454" sldId="332"/>
            <ac:spMk id="154" creationId="{AABF48D8-63AC-2727-52F2-6A880DF466E3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8:09:04.896" v="1122" actId="1076"/>
          <ac:picMkLst>
            <pc:docMk/>
            <pc:sldMk cId="527013454" sldId="332"/>
            <ac:picMk id="22" creationId="{20788852-F440-2B15-A562-614BB4F24212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8:51.895" v="1114"/>
          <ac:picMkLst>
            <pc:docMk/>
            <pc:sldMk cId="527013454" sldId="332"/>
            <ac:picMk id="78" creationId="{725FDDBA-8B91-7680-20CD-2048C2AC81FF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8:51.895" v="1113"/>
          <ac:picMkLst>
            <pc:docMk/>
            <pc:sldMk cId="527013454" sldId="332"/>
            <ac:picMk id="152" creationId="{09750563-98DD-0A91-4220-CB4938525D67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8:13:35.360" v="1167" actId="1076"/>
        <pc:sldMkLst>
          <pc:docMk/>
          <pc:sldMk cId="1781107040" sldId="333"/>
        </pc:sldMkLst>
        <pc:spChg chg="mod">
          <ac:chgData name="Danish Hudani" userId="S::danish.hudani@astera.com::a38c985c-bb2f-4de3-bfe2-27e22c4c275a" providerId="AD" clId="Web-{BD5619C0-13A2-621A-338C-DD87FA3FF80B}" dt="2022-12-30T08:13:30.985" v="1165" actId="1076"/>
          <ac:spMkLst>
            <pc:docMk/>
            <pc:sldMk cId="1781107040" sldId="333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BD5619C0-13A2-621A-338C-DD87FA3FF80B}" dt="2022-12-30T08:09:53.225" v="1139"/>
          <ac:spMkLst>
            <pc:docMk/>
            <pc:sldMk cId="1781107040" sldId="333"/>
            <ac:spMk id="23" creationId="{BF3F1F52-32FC-CD52-0253-CC38D6D13CB2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8:13:32.766" v="1166" actId="1076"/>
          <ac:picMkLst>
            <pc:docMk/>
            <pc:sldMk cId="1781107040" sldId="333"/>
            <ac:picMk id="38" creationId="{EDD1917F-EDE7-7ECC-6E48-FC8C5FDBCE23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13:35.360" v="1167" actId="1076"/>
          <ac:picMkLst>
            <pc:docMk/>
            <pc:sldMk cId="1781107040" sldId="333"/>
            <ac:picMk id="51" creationId="{DC19EA86-CF19-1C06-66A2-EEE84A8DE17B}"/>
          </ac:picMkLst>
        </pc:picChg>
      </pc:sldChg>
    </pc:docChg>
  </pc:docChgLst>
  <pc:docChgLst>
    <pc:chgData name="Danish Hudani" userId="S::danish.hudani@astera.com::a38c985c-bb2f-4de3-bfe2-27e22c4c275a" providerId="AD" clId="Web-{D32837BD-2094-527D-EC6A-D6917E57C25D}"/>
    <pc:docChg chg="addSld delSld modSld sldOrd modSection">
      <pc:chgData name="Danish Hudani" userId="S::danish.hudani@astera.com::a38c985c-bb2f-4de3-bfe2-27e22c4c275a" providerId="AD" clId="Web-{D32837BD-2094-527D-EC6A-D6917E57C25D}" dt="2023-01-02T05:04:52.373" v="640" actId="20577"/>
      <pc:docMkLst>
        <pc:docMk/>
      </pc:docMkLst>
      <pc:sldChg chg="modSp">
        <pc:chgData name="Danish Hudani" userId="S::danish.hudani@astera.com::a38c985c-bb2f-4de3-bfe2-27e22c4c275a" providerId="AD" clId="Web-{D32837BD-2094-527D-EC6A-D6917E57C25D}" dt="2023-01-02T05:04:52.373" v="640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D32837BD-2094-527D-EC6A-D6917E57C25D}" dt="2023-01-02T05:04:52.373" v="640" actId="20577"/>
          <ac:spMkLst>
            <pc:docMk/>
            <pc:sldMk cId="3648853106" sldId="284"/>
            <ac:spMk id="50" creationId="{39EFF0A0-CAC0-DC69-C738-1A6521129E55}"/>
          </ac:spMkLst>
        </pc:spChg>
      </pc:sldChg>
      <pc:sldChg chg="addSp delSp modSp">
        <pc:chgData name="Danish Hudani" userId="S::danish.hudani@astera.com::a38c985c-bb2f-4de3-bfe2-27e22c4c275a" providerId="AD" clId="Web-{D32837BD-2094-527D-EC6A-D6917E57C25D}" dt="2022-12-30T11:43:23.228" v="50" actId="14100"/>
        <pc:sldMkLst>
          <pc:docMk/>
          <pc:sldMk cId="1594770877" sldId="307"/>
        </pc:sldMkLst>
        <pc:spChg chg="mod">
          <ac:chgData name="Danish Hudani" userId="S::danish.hudani@astera.com::a38c985c-bb2f-4de3-bfe2-27e22c4c275a" providerId="AD" clId="Web-{D32837BD-2094-527D-EC6A-D6917E57C25D}" dt="2022-12-30T11:42:30.414" v="37" actId="20577"/>
          <ac:spMkLst>
            <pc:docMk/>
            <pc:sldMk cId="1594770877" sldId="307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2-12-30T11:43:08.681" v="46" actId="1076"/>
          <ac:spMkLst>
            <pc:docMk/>
            <pc:sldMk cId="1594770877" sldId="307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4"/>
          <ac:spMkLst>
            <pc:docMk/>
            <pc:sldMk cId="1594770877" sldId="307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3"/>
          <ac:spMkLst>
            <pc:docMk/>
            <pc:sldMk cId="1594770877" sldId="307"/>
            <ac:spMk id="29" creationId="{1F588A36-7F81-EE4B-572A-B7FB4B547D52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9.756" v="25"/>
          <ac:spMkLst>
            <pc:docMk/>
            <pc:sldMk cId="1594770877" sldId="307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2"/>
          <ac:spMkLst>
            <pc:docMk/>
            <pc:sldMk cId="1594770877" sldId="307"/>
            <ac:spMk id="56" creationId="{62EA3819-99C2-2365-D8FD-B45C0F1F59BA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1"/>
          <ac:spMkLst>
            <pc:docMk/>
            <pc:sldMk cId="1594770877" sldId="307"/>
            <ac:spMk id="57" creationId="{BE17E7F9-9CE9-3EE2-EEC8-6E03DF20F811}"/>
          </ac:spMkLst>
        </pc:spChg>
        <pc:picChg chg="add mod">
          <ac:chgData name="Danish Hudani" userId="S::danish.hudani@astera.com::a38c985c-bb2f-4de3-bfe2-27e22c4c275a" providerId="AD" clId="Web-{D32837BD-2094-527D-EC6A-D6917E57C25D}" dt="2022-12-30T11:43:23.228" v="50" actId="14100"/>
          <ac:picMkLst>
            <pc:docMk/>
            <pc:sldMk cId="1594770877" sldId="307"/>
            <ac:picMk id="23" creationId="{5944CF3A-C907-93DD-0FC1-AC4972E3F11F}"/>
          </ac:picMkLst>
        </pc:picChg>
        <pc:picChg chg="del">
          <ac:chgData name="Danish Hudani" userId="S::danish.hudani@astera.com::a38c985c-bb2f-4de3-bfe2-27e22c4c275a" providerId="AD" clId="Web-{D32837BD-2094-527D-EC6A-D6917E57C25D}" dt="2022-12-30T11:42:36.258" v="38"/>
          <ac:picMkLst>
            <pc:docMk/>
            <pc:sldMk cId="1594770877" sldId="307"/>
            <ac:picMk id="42" creationId="{A533F95C-7BB5-16E2-2D1B-5ACD3065794D}"/>
          </ac:picMkLst>
        </pc:picChg>
      </pc:sldChg>
      <pc:sldChg chg="modSp">
        <pc:chgData name="Danish Hudani" userId="S::danish.hudani@astera.com::a38c985c-bb2f-4de3-bfe2-27e22c4c275a" providerId="AD" clId="Web-{D32837BD-2094-527D-EC6A-D6917E57C25D}" dt="2022-12-30T11:06:10.724" v="18" actId="1076"/>
        <pc:sldMkLst>
          <pc:docMk/>
          <pc:sldMk cId="3984516083" sldId="308"/>
        </pc:sldMkLst>
        <pc:spChg chg="mod">
          <ac:chgData name="Danish Hudani" userId="S::danish.hudani@astera.com::a38c985c-bb2f-4de3-bfe2-27e22c4c275a" providerId="AD" clId="Web-{D32837BD-2094-527D-EC6A-D6917E57C25D}" dt="2022-12-30T11:06:10.724" v="18" actId="1076"/>
          <ac:spMkLst>
            <pc:docMk/>
            <pc:sldMk cId="3984516083" sldId="308"/>
            <ac:spMk id="18" creationId="{6230719D-4F44-BA79-4DC4-4459B3E27C90}"/>
          </ac:spMkLst>
        </pc:spChg>
      </pc:sldChg>
      <pc:sldChg chg="modSp add replId">
        <pc:chgData name="Danish Hudani" userId="S::danish.hudani@astera.com::a38c985c-bb2f-4de3-bfe2-27e22c4c275a" providerId="AD" clId="Web-{D32837BD-2094-527D-EC6A-D6917E57C25D}" dt="2023-01-02T04:24:31.959" v="79" actId="20577"/>
        <pc:sldMkLst>
          <pc:docMk/>
          <pc:sldMk cId="1515836989" sldId="309"/>
        </pc:sldMkLst>
        <pc:spChg chg="mod">
          <ac:chgData name="Danish Hudani" userId="S::danish.hudani@astera.com::a38c985c-bb2f-4de3-bfe2-27e22c4c275a" providerId="AD" clId="Web-{D32837BD-2094-527D-EC6A-D6917E57C25D}" dt="2023-01-02T04:24:31.959" v="79" actId="20577"/>
          <ac:spMkLst>
            <pc:docMk/>
            <pc:sldMk cId="1515836989" sldId="309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912" v="69"/>
        <pc:sldMkLst>
          <pc:docMk/>
          <pc:sldMk cId="1835927854" sldId="309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912" v="68"/>
        <pc:sldMkLst>
          <pc:docMk/>
          <pc:sldMk cId="434480910" sldId="310"/>
        </pc:sldMkLst>
      </pc:sldChg>
      <pc:sldChg chg="modSp add replId">
        <pc:chgData name="Danish Hudani" userId="S::danish.hudani@astera.com::a38c985c-bb2f-4de3-bfe2-27e22c4c275a" providerId="AD" clId="Web-{D32837BD-2094-527D-EC6A-D6917E57C25D}" dt="2023-01-02T04:24:41.366" v="86" actId="20577"/>
        <pc:sldMkLst>
          <pc:docMk/>
          <pc:sldMk cId="3463946553" sldId="310"/>
        </pc:sldMkLst>
        <pc:spChg chg="mod">
          <ac:chgData name="Danish Hudani" userId="S::danish.hudani@astera.com::a38c985c-bb2f-4de3-bfe2-27e22c4c275a" providerId="AD" clId="Web-{D32837BD-2094-527D-EC6A-D6917E57C25D}" dt="2023-01-02T04:24:41.366" v="86" actId="20577"/>
          <ac:spMkLst>
            <pc:docMk/>
            <pc:sldMk cId="3463946553" sldId="310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96" v="67"/>
        <pc:sldMkLst>
          <pc:docMk/>
          <pc:sldMk cId="2431040911" sldId="311"/>
        </pc:sldMkLst>
      </pc:sldChg>
      <pc:sldChg chg="modSp add ord replId">
        <pc:chgData name="Danish Hudani" userId="S::danish.hudani@astera.com::a38c985c-bb2f-4de3-bfe2-27e22c4c275a" providerId="AD" clId="Web-{D32837BD-2094-527D-EC6A-D6917E57C25D}" dt="2023-01-02T05:00:12.690" v="581"/>
        <pc:sldMkLst>
          <pc:docMk/>
          <pc:sldMk cId="3779400875" sldId="311"/>
        </pc:sldMkLst>
        <pc:spChg chg="mod">
          <ac:chgData name="Danish Hudani" userId="S::danish.hudani@astera.com::a38c985c-bb2f-4de3-bfe2-27e22c4c275a" providerId="AD" clId="Web-{D32837BD-2094-527D-EC6A-D6917E57C25D}" dt="2023-01-02T04:25:06.633" v="108" actId="20577"/>
          <ac:spMkLst>
            <pc:docMk/>
            <pc:sldMk cId="3779400875" sldId="311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81" v="64"/>
        <pc:sldMkLst>
          <pc:docMk/>
          <pc:sldMk cId="1077266594" sldId="312"/>
        </pc:sldMkLst>
      </pc:sldChg>
      <pc:sldChg chg="modSp add ord replId">
        <pc:chgData name="Danish Hudani" userId="S::danish.hudani@astera.com::a38c985c-bb2f-4de3-bfe2-27e22c4c275a" providerId="AD" clId="Web-{D32837BD-2094-527D-EC6A-D6917E57C25D}" dt="2023-01-02T05:00:12.706" v="584"/>
        <pc:sldMkLst>
          <pc:docMk/>
          <pc:sldMk cId="4287670275" sldId="312"/>
        </pc:sldMkLst>
        <pc:spChg chg="mod">
          <ac:chgData name="Danish Hudani" userId="S::danish.hudani@astera.com::a38c985c-bb2f-4de3-bfe2-27e22c4c275a" providerId="AD" clId="Web-{D32837BD-2094-527D-EC6A-D6917E57C25D}" dt="2023-01-02T04:49:57.664" v="403" actId="20577"/>
          <ac:spMkLst>
            <pc:docMk/>
            <pc:sldMk cId="4287670275" sldId="312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96" v="66"/>
        <pc:sldMkLst>
          <pc:docMk/>
          <pc:sldMk cId="2609297993" sldId="313"/>
        </pc:sldMkLst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4:38:23.276" v="232" actId="20577"/>
        <pc:sldMkLst>
          <pc:docMk/>
          <pc:sldMk cId="4109201983" sldId="313"/>
        </pc:sldMkLst>
        <pc:spChg chg="mod">
          <ac:chgData name="Danish Hudani" userId="S::danish.hudani@astera.com::a38c985c-bb2f-4de3-bfe2-27e22c4c275a" providerId="AD" clId="Web-{D32837BD-2094-527D-EC6A-D6917E57C25D}" dt="2023-01-02T04:38:23.276" v="232" actId="20577"/>
          <ac:spMkLst>
            <pc:docMk/>
            <pc:sldMk cId="4109201983" sldId="313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4:29:13.268" v="138" actId="20577"/>
          <ac:spMkLst>
            <pc:docMk/>
            <pc:sldMk cId="4109201983" sldId="313"/>
            <ac:spMk id="27" creationId="{6FAD01A7-0376-531D-3935-78E3F0045144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30:01.989" v="139"/>
          <ac:picMkLst>
            <pc:docMk/>
            <pc:sldMk cId="4109201983" sldId="313"/>
            <ac:picMk id="23" creationId="{5944CF3A-C907-93DD-0FC1-AC4972E3F11F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0:17.724" v="145" actId="1076"/>
          <ac:picMkLst>
            <pc:docMk/>
            <pc:sldMk cId="4109201983" sldId="313"/>
            <ac:picMk id="40" creationId="{B1A229A2-9440-1C4E-45B0-1BE75626F308}"/>
          </ac:picMkLst>
        </pc:picChg>
      </pc:sldChg>
      <pc:sldChg chg="addSp delSp modSp add replId">
        <pc:chgData name="Danish Hudani" userId="S::danish.hudani@astera.com::a38c985c-bb2f-4de3-bfe2-27e22c4c275a" providerId="AD" clId="Web-{D32837BD-2094-527D-EC6A-D6917E57C25D}" dt="2023-01-02T04:33:02.684" v="205" actId="1076"/>
        <pc:sldMkLst>
          <pc:docMk/>
          <pc:sldMk cId="3344714426" sldId="314"/>
        </pc:sldMkLst>
        <pc:spChg chg="del">
          <ac:chgData name="Danish Hudani" userId="S::danish.hudani@astera.com::a38c985c-bb2f-4de3-bfe2-27e22c4c275a" providerId="AD" clId="Web-{D32837BD-2094-527D-EC6A-D6917E57C25D}" dt="2023-01-02T04:32:50.433" v="202"/>
          <ac:spMkLst>
            <pc:docMk/>
            <pc:sldMk cId="3344714426" sldId="314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32:53.777" v="203" actId="1076"/>
          <ac:spMkLst>
            <pc:docMk/>
            <pc:sldMk cId="3344714426" sldId="314"/>
            <ac:spMk id="23" creationId="{21DFD18E-5953-C560-7181-3001F1E69915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30:51.756" v="149"/>
          <ac:spMkLst>
            <pc:docMk/>
            <pc:sldMk cId="3344714426" sldId="314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33:02.684" v="205" actId="1076"/>
          <ac:spMkLst>
            <pc:docMk/>
            <pc:sldMk cId="3344714426" sldId="314"/>
            <ac:spMk id="28" creationId="{6ABE564E-0B5C-EB98-64A3-EE56E8521F7C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32:28.635" v="199" actId="1076"/>
          <ac:picMkLst>
            <pc:docMk/>
            <pc:sldMk cId="3344714426" sldId="314"/>
            <ac:picMk id="29" creationId="{77F7F8DF-6D5E-8061-D2B2-6C7F5CB8FB1E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2:34.636" v="201" actId="14100"/>
          <ac:picMkLst>
            <pc:docMk/>
            <pc:sldMk cId="3344714426" sldId="314"/>
            <ac:picMk id="30" creationId="{5E33A549-8B09-5058-F1C3-7BC564D5219C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30:50.256" v="148"/>
          <ac:picMkLst>
            <pc:docMk/>
            <pc:sldMk cId="3344714426" sldId="314"/>
            <ac:picMk id="40" creationId="{B1A229A2-9440-1C4E-45B0-1BE75626F30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49" v="60"/>
        <pc:sldMkLst>
          <pc:docMk/>
          <pc:sldMk cId="3577237892" sldId="314"/>
        </pc:sldMkLst>
      </pc:sldChg>
      <pc:sldChg chg="addSp delSp modSp add replId">
        <pc:chgData name="Danish Hudani" userId="S::danish.hudani@astera.com::a38c985c-bb2f-4de3-bfe2-27e22c4c275a" providerId="AD" clId="Web-{D32837BD-2094-527D-EC6A-D6917E57C25D}" dt="2023-01-02T04:33:55.342" v="227" actId="1076"/>
        <pc:sldMkLst>
          <pc:docMk/>
          <pc:sldMk cId="538666064" sldId="315"/>
        </pc:sldMkLst>
        <pc:spChg chg="add del mod">
          <ac:chgData name="Danish Hudani" userId="S::danish.hudani@astera.com::a38c985c-bb2f-4de3-bfe2-27e22c4c275a" providerId="AD" clId="Web-{D32837BD-2094-527D-EC6A-D6917E57C25D}" dt="2023-01-02T04:33:36.185" v="221"/>
          <ac:spMkLst>
            <pc:docMk/>
            <pc:sldMk cId="538666064" sldId="315"/>
            <ac:spMk id="23" creationId="{21DFD18E-5953-C560-7181-3001F1E69915}"/>
          </ac:spMkLst>
        </pc:spChg>
        <pc:spChg chg="add del">
          <ac:chgData name="Danish Hudani" userId="S::danish.hudani@astera.com::a38c985c-bb2f-4de3-bfe2-27e22c4c275a" providerId="AD" clId="Web-{D32837BD-2094-527D-EC6A-D6917E57C25D}" dt="2023-01-02T04:33:35.060" v="220"/>
          <ac:spMkLst>
            <pc:docMk/>
            <pc:sldMk cId="538666064" sldId="315"/>
            <ac:spMk id="28" creationId="{6ABE564E-0B5C-EB98-64A3-EE56E8521F7C}"/>
          </ac:spMkLst>
        </pc:spChg>
        <pc:picChg chg="add del">
          <ac:chgData name="Danish Hudani" userId="S::danish.hudani@astera.com::a38c985c-bb2f-4de3-bfe2-27e22c4c275a" providerId="AD" clId="Web-{D32837BD-2094-527D-EC6A-D6917E57C25D}" dt="2023-01-02T04:33:27.388" v="212"/>
          <ac:picMkLst>
            <pc:docMk/>
            <pc:sldMk cId="538666064" sldId="315"/>
            <ac:picMk id="7" creationId="{84FA538C-5CEE-45B5-986C-E1120E918D37}"/>
          </ac:picMkLst>
        </pc:picChg>
        <pc:picChg chg="add del">
          <ac:chgData name="Danish Hudani" userId="S::danish.hudani@astera.com::a38c985c-bb2f-4de3-bfe2-27e22c4c275a" providerId="AD" clId="Web-{D32837BD-2094-527D-EC6A-D6917E57C25D}" dt="2023-01-02T04:33:31.529" v="217"/>
          <ac:picMkLst>
            <pc:docMk/>
            <pc:sldMk cId="538666064" sldId="315"/>
            <ac:picMk id="29" creationId="{77F7F8DF-6D5E-8061-D2B2-6C7F5CB8FB1E}"/>
          </ac:picMkLst>
        </pc:picChg>
        <pc:picChg chg="add del">
          <ac:chgData name="Danish Hudani" userId="S::danish.hudani@astera.com::a38c985c-bb2f-4de3-bfe2-27e22c4c275a" providerId="AD" clId="Web-{D32837BD-2094-527D-EC6A-D6917E57C25D}" dt="2023-01-02T04:33:33.997" v="219"/>
          <ac:picMkLst>
            <pc:docMk/>
            <pc:sldMk cId="538666064" sldId="315"/>
            <ac:picMk id="30" creationId="{5E33A549-8B09-5058-F1C3-7BC564D5219C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3:55.342" v="227" actId="1076"/>
          <ac:picMkLst>
            <pc:docMk/>
            <pc:sldMk cId="538666064" sldId="315"/>
            <ac:picMk id="41" creationId="{F1110190-448E-A230-A14B-C0B25BEEB6C0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787" v="56"/>
        <pc:sldMkLst>
          <pc:docMk/>
          <pc:sldMk cId="2166814219" sldId="315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693" v="52"/>
        <pc:sldMkLst>
          <pc:docMk/>
          <pc:sldMk cId="489571498" sldId="316"/>
        </pc:sldMkLst>
      </pc:sldChg>
      <pc:sldChg chg="addSp delSp modSp add replId modNotes">
        <pc:chgData name="Danish Hudani" userId="S::danish.hudani@astera.com::a38c985c-bb2f-4de3-bfe2-27e22c4c275a" providerId="AD" clId="Web-{D32837BD-2094-527D-EC6A-D6917E57C25D}" dt="2023-01-02T04:49:30.272" v="393"/>
        <pc:sldMkLst>
          <pc:docMk/>
          <pc:sldMk cId="2281765382" sldId="316"/>
        </pc:sldMkLst>
        <pc:spChg chg="mod">
          <ac:chgData name="Danish Hudani" userId="S::danish.hudani@astera.com::a38c985c-bb2f-4de3-bfe2-27e22c4c275a" providerId="AD" clId="Web-{D32837BD-2094-527D-EC6A-D6917E57C25D}" dt="2023-01-02T04:40:08.343" v="281" actId="20577"/>
          <ac:spMkLst>
            <pc:docMk/>
            <pc:sldMk cId="2281765382" sldId="316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41:22.893" v="287" actId="1076"/>
          <ac:picMkLst>
            <pc:docMk/>
            <pc:sldMk cId="2281765382" sldId="316"/>
            <ac:picMk id="39" creationId="{8A955BCB-F5D7-CF44-1288-151EEC725B3D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0:09.124" v="282"/>
          <ac:picMkLst>
            <pc:docMk/>
            <pc:sldMk cId="2281765382" sldId="316"/>
            <ac:picMk id="40" creationId="{B1A229A2-9440-1C4E-45B0-1BE75626F30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771" v="55"/>
        <pc:sldMkLst>
          <pc:docMk/>
          <pc:sldMk cId="948682349" sldId="317"/>
        </pc:sldMkLst>
      </pc:sldChg>
      <pc:sldChg chg="addSp delSp modSp add replId modNotes">
        <pc:chgData name="Danish Hudani" userId="S::danish.hudani@astera.com::a38c985c-bb2f-4de3-bfe2-27e22c4c275a" providerId="AD" clId="Web-{D32837BD-2094-527D-EC6A-D6917E57C25D}" dt="2023-01-02T04:49:32.835" v="394"/>
        <pc:sldMkLst>
          <pc:docMk/>
          <pc:sldMk cId="2119105566" sldId="317"/>
        </pc:sldMkLst>
        <pc:spChg chg="mod">
          <ac:chgData name="Danish Hudani" userId="S::danish.hudani@astera.com::a38c985c-bb2f-4de3-bfe2-27e22c4c275a" providerId="AD" clId="Web-{D32837BD-2094-527D-EC6A-D6917E57C25D}" dt="2023-01-02T04:44:03.946" v="333" actId="20577"/>
          <ac:spMkLst>
            <pc:docMk/>
            <pc:sldMk cId="2119105566" sldId="317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42:05.723" v="307"/>
          <ac:spMkLst>
            <pc:docMk/>
            <pc:sldMk cId="2119105566" sldId="317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43:45.711" v="329" actId="1076"/>
          <ac:picMkLst>
            <pc:docMk/>
            <pc:sldMk cId="2119105566" sldId="317"/>
            <ac:picMk id="23" creationId="{1E7D588E-087F-F5D1-DB53-2A76F88BD07E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3:43.024" v="328" actId="1076"/>
          <ac:picMkLst>
            <pc:docMk/>
            <pc:sldMk cId="2119105566" sldId="317"/>
            <ac:picMk id="28" creationId="{0E235C1C-A2BA-296C-72DE-B8A4EEF25A60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2:06.238" v="308"/>
          <ac:picMkLst>
            <pc:docMk/>
            <pc:sldMk cId="2119105566" sldId="317"/>
            <ac:picMk id="39" creationId="{8A955BCB-F5D7-CF44-1288-151EEC725B3D}"/>
          </ac:picMkLst>
        </pc:picChg>
        <pc:cxnChg chg="add del mod">
          <ac:chgData name="Danish Hudani" userId="S::danish.hudani@astera.com::a38c985c-bb2f-4de3-bfe2-27e22c4c275a" providerId="AD" clId="Web-{D32837BD-2094-527D-EC6A-D6917E57C25D}" dt="2023-01-02T04:43:04.663" v="323"/>
          <ac:cxnSpMkLst>
            <pc:docMk/>
            <pc:sldMk cId="2119105566" sldId="317"/>
            <ac:cxnSpMk id="29" creationId="{FD81C34A-454F-1005-8DDA-98858133C1F9}"/>
          </ac:cxnSpMkLst>
        </pc:cxnChg>
        <pc:cxnChg chg="add mod">
          <ac:chgData name="Danish Hudani" userId="S::danish.hudani@astera.com::a38c985c-bb2f-4de3-bfe2-27e22c4c275a" providerId="AD" clId="Web-{D32837BD-2094-527D-EC6A-D6917E57C25D}" dt="2023-01-02T04:43:34.758" v="327" actId="14100"/>
          <ac:cxnSpMkLst>
            <pc:docMk/>
            <pc:sldMk cId="2119105566" sldId="317"/>
            <ac:cxnSpMk id="30" creationId="{A7DECB72-5842-2219-C976-4C98C4E714B3}"/>
          </ac:cxnSpMkLst>
        </pc:cxnChg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5:00:12.706" v="583"/>
        <pc:sldMkLst>
          <pc:docMk/>
          <pc:sldMk cId="2548129227" sldId="318"/>
        </pc:sldMkLst>
        <pc:spChg chg="mod">
          <ac:chgData name="Danish Hudani" userId="S::danish.hudani@astera.com::a38c985c-bb2f-4de3-bfe2-27e22c4c275a" providerId="AD" clId="Web-{D32837BD-2094-527D-EC6A-D6917E57C25D}" dt="2023-01-02T04:46:34.765" v="351" actId="20577"/>
          <ac:spMkLst>
            <pc:docMk/>
            <pc:sldMk cId="2548129227" sldId="318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46:28.702" v="341"/>
          <ac:spMkLst>
            <pc:docMk/>
            <pc:sldMk cId="2548129227" sldId="318"/>
            <ac:spMk id="27" creationId="{6FAD01A7-0376-531D-3935-78E3F0045144}"/>
          </ac:spMkLst>
        </pc:spChg>
        <pc:picChg chg="mod">
          <ac:chgData name="Danish Hudani" userId="S::danish.hudani@astera.com::a38c985c-bb2f-4de3-bfe2-27e22c4c275a" providerId="AD" clId="Web-{D32837BD-2094-527D-EC6A-D6917E57C25D}" dt="2023-01-02T04:46:43.219" v="354" actId="1076"/>
          <ac:picMkLst>
            <pc:docMk/>
            <pc:sldMk cId="2548129227" sldId="318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6:57.704" v="358" actId="1076"/>
          <ac:picMkLst>
            <pc:docMk/>
            <pc:sldMk cId="2548129227" sldId="318"/>
            <ac:picMk id="23" creationId="{49F646AF-1906-F9D5-D1ED-CD75C0B73FF5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6:27.468" v="340"/>
          <ac:picMkLst>
            <pc:docMk/>
            <pc:sldMk cId="2548129227" sldId="318"/>
            <ac:picMk id="39" creationId="{8A955BCB-F5D7-CF44-1288-151EEC725B3D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81" v="65"/>
        <pc:sldMkLst>
          <pc:docMk/>
          <pc:sldMk cId="3503535116" sldId="318"/>
        </pc:sldMkLst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5:00:12.706" v="582"/>
        <pc:sldMkLst>
          <pc:docMk/>
          <pc:sldMk cId="3162923164" sldId="319"/>
        </pc:sldMkLst>
        <pc:spChg chg="mod">
          <ac:chgData name="Danish Hudani" userId="S::danish.hudani@astera.com::a38c985c-bb2f-4de3-bfe2-27e22c4c275a" providerId="AD" clId="Web-{D32837BD-2094-527D-EC6A-D6917E57C25D}" dt="2023-01-02T04:49:59.180" v="404" actId="20577"/>
          <ac:spMkLst>
            <pc:docMk/>
            <pc:sldMk cId="3162923164" sldId="319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47:58.425" v="375"/>
          <ac:picMkLst>
            <pc:docMk/>
            <pc:sldMk cId="3162923164" sldId="319"/>
            <ac:picMk id="23" creationId="{49F646AF-1906-F9D5-D1ED-CD75C0B73FF5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8:53.271" v="388" actId="1076"/>
          <ac:picMkLst>
            <pc:docMk/>
            <pc:sldMk cId="3162923164" sldId="319"/>
            <ac:picMk id="27" creationId="{E3543744-A46F-6E7E-2DB3-484070C5A4AA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65" v="63"/>
        <pc:sldMkLst>
          <pc:docMk/>
          <pc:sldMk cId="4240616809" sldId="319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865" v="62"/>
        <pc:sldMkLst>
          <pc:docMk/>
          <pc:sldMk cId="197640186" sldId="320"/>
        </pc:sldMkLst>
      </pc:sldChg>
      <pc:sldChg chg="addSp delSp modSp add ord replId">
        <pc:chgData name="Danish Hudani" userId="S::danish.hudani@astera.com::a38c985c-bb2f-4de3-bfe2-27e22c4c275a" providerId="AD" clId="Web-{D32837BD-2094-527D-EC6A-D6917E57C25D}" dt="2023-01-02T05:00:12.690" v="580"/>
        <pc:sldMkLst>
          <pc:docMk/>
          <pc:sldMk cId="3898356198" sldId="320"/>
        </pc:sldMkLst>
        <pc:spChg chg="mod">
          <ac:chgData name="Danish Hudani" userId="S::danish.hudani@astera.com::a38c985c-bb2f-4de3-bfe2-27e22c4c275a" providerId="AD" clId="Web-{D32837BD-2094-527D-EC6A-D6917E57C25D}" dt="2023-01-02T04:52:34.999" v="414" actId="20577"/>
          <ac:spMkLst>
            <pc:docMk/>
            <pc:sldMk cId="3898356198" sldId="320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4:53:34.845" v="490" actId="20577"/>
          <ac:spMkLst>
            <pc:docMk/>
            <pc:sldMk cId="3898356198" sldId="320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8:27.014" v="558" actId="20577"/>
          <ac:spMkLst>
            <pc:docMk/>
            <pc:sldMk cId="3898356198" sldId="320"/>
            <ac:spMk id="41" creationId="{340B5CDC-D4AF-75FD-A989-6FA9646668B1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8:56.281" v="563" actId="1076"/>
          <ac:spMkLst>
            <pc:docMk/>
            <pc:sldMk cId="3898356198" sldId="320"/>
            <ac:spMk id="43" creationId="{27E4DD53-A984-C380-6E4B-D61FA27145DE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9:28.954" v="576" actId="1076"/>
          <ac:spMkLst>
            <pc:docMk/>
            <pc:sldMk cId="3898356198" sldId="320"/>
            <ac:spMk id="45" creationId="{9FEB6E87-0FF3-0684-E4FD-2F51F0C7276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9:35.017" v="579" actId="1076"/>
          <ac:spMkLst>
            <pc:docMk/>
            <pc:sldMk cId="3898356198" sldId="320"/>
            <ac:spMk id="46" creationId="{3CE9C770-429E-D05E-4001-1491A07C4106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53:35.657" v="491"/>
          <ac:picMkLst>
            <pc:docMk/>
            <pc:sldMk cId="3898356198" sldId="320"/>
            <ac:picMk id="39" creationId="{8A955BCB-F5D7-CF44-1288-151EEC725B3D}"/>
          </ac:picMkLst>
        </pc:picChg>
        <pc:picChg chg="add del mod">
          <ac:chgData name="Danish Hudani" userId="S::danish.hudani@astera.com::a38c985c-bb2f-4de3-bfe2-27e22c4c275a" providerId="AD" clId="Web-{D32837BD-2094-527D-EC6A-D6917E57C25D}" dt="2023-01-02T04:55:07.130" v="494"/>
          <ac:picMkLst>
            <pc:docMk/>
            <pc:sldMk cId="3898356198" sldId="320"/>
            <ac:picMk id="40" creationId="{A9DE4BFB-71EF-9327-2BDC-4FF76C03E99B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8:54.281" v="562" actId="1076"/>
          <ac:picMkLst>
            <pc:docMk/>
            <pc:sldMk cId="3898356198" sldId="320"/>
            <ac:picMk id="42" creationId="{566FE69F-D057-D490-073B-6A352723A6CA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9:25.360" v="575" actId="1076"/>
          <ac:picMkLst>
            <pc:docMk/>
            <pc:sldMk cId="3898356198" sldId="320"/>
            <ac:picMk id="44" creationId="{D6B66004-7141-9D03-978C-7467F6546163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9:32.813" v="578" actId="1076"/>
          <ac:picMkLst>
            <pc:docMk/>
            <pc:sldMk cId="3898356198" sldId="320"/>
            <ac:picMk id="47" creationId="{AB4B40AC-44C5-14A6-9C34-1C05883D7ED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49" v="61"/>
        <pc:sldMkLst>
          <pc:docMk/>
          <pc:sldMk cId="468899646" sldId="321"/>
        </pc:sldMkLst>
      </pc:sldChg>
      <pc:sldChg chg="addSp delSp modSp add del replId">
        <pc:chgData name="Danish Hudani" userId="S::danish.hudani@astera.com::a38c985c-bb2f-4de3-bfe2-27e22c4c275a" providerId="AD" clId="Web-{D32837BD-2094-527D-EC6A-D6917E57C25D}" dt="2023-01-02T05:04:45.436" v="637"/>
        <pc:sldMkLst>
          <pc:docMk/>
          <pc:sldMk cId="1323547840" sldId="321"/>
        </pc:sldMkLst>
        <pc:spChg chg="mod">
          <ac:chgData name="Danish Hudani" userId="S::danish.hudani@astera.com::a38c985c-bb2f-4de3-bfe2-27e22c4c275a" providerId="AD" clId="Web-{D32837BD-2094-527D-EC6A-D6917E57C25D}" dt="2023-01-02T05:03:08.588" v="621" actId="20577"/>
          <ac:spMkLst>
            <pc:docMk/>
            <pc:sldMk cId="1323547840" sldId="321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5:03:59.293" v="634" actId="20577"/>
          <ac:spMkLst>
            <pc:docMk/>
            <pc:sldMk cId="1323547840" sldId="321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5:04:01.528" v="635" actId="1076"/>
          <ac:picMkLst>
            <pc:docMk/>
            <pc:sldMk cId="1323547840" sldId="321"/>
            <ac:picMk id="23" creationId="{62A9187B-3319-A042-9FD8-BB03AAF9CF16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5:03:13.510" v="622"/>
          <ac:picMkLst>
            <pc:docMk/>
            <pc:sldMk cId="1323547840" sldId="321"/>
            <ac:picMk id="39" creationId="{8A955BCB-F5D7-CF44-1288-151EEC725B3D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34" v="59"/>
        <pc:sldMkLst>
          <pc:docMk/>
          <pc:sldMk cId="584508516" sldId="322"/>
        </pc:sldMkLst>
      </pc:sldChg>
      <pc:sldChg chg="delSp modSp add del replId">
        <pc:chgData name="Danish Hudani" userId="S::danish.hudani@astera.com::a38c985c-bb2f-4de3-bfe2-27e22c4c275a" providerId="AD" clId="Web-{D32837BD-2094-527D-EC6A-D6917E57C25D}" dt="2023-01-02T05:04:43.936" v="636"/>
        <pc:sldMkLst>
          <pc:docMk/>
          <pc:sldMk cId="2017798181" sldId="322"/>
        </pc:sldMkLst>
        <pc:spChg chg="mod">
          <ac:chgData name="Danish Hudani" userId="S::danish.hudani@astera.com::a38c985c-bb2f-4de3-bfe2-27e22c4c275a" providerId="AD" clId="Web-{D32837BD-2094-527D-EC6A-D6917E57C25D}" dt="2023-01-02T05:02:59.666" v="612" actId="14100"/>
          <ac:spMkLst>
            <pc:docMk/>
            <pc:sldMk cId="2017798181" sldId="322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5:02:51.697" v="602"/>
          <ac:spMkLst>
            <pc:docMk/>
            <pc:sldMk cId="2017798181" sldId="322"/>
            <ac:spMk id="23" creationId="{BF3F1F52-32FC-CD52-0253-CC38D6D13CB2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34" v="58"/>
        <pc:sldMkLst>
          <pc:docMk/>
          <pc:sldMk cId="2415482611" sldId="323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818" v="57"/>
        <pc:sldMkLst>
          <pc:docMk/>
          <pc:sldMk cId="2362302673" sldId="324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740" v="54"/>
        <pc:sldMkLst>
          <pc:docMk/>
          <pc:sldMk cId="1969733664" sldId="331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724" v="53"/>
        <pc:sldMkLst>
          <pc:docMk/>
          <pc:sldMk cId="527013454" sldId="332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677" v="51"/>
        <pc:sldMkLst>
          <pc:docMk/>
          <pc:sldMk cId="1781107040" sldId="33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5:5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24575,'2'47'0,"13"71"0,1 19 0,-13 15 0,-3-71 0,19 139 0,-15-193 0,-3-17 0,0 0 0,1 0 0,0 0 0,1-1 0,6 16 0,-8-22 0,1 0 0,0-1 0,0 1 0,0 0 0,0-1 0,0 0 0,1 1 0,-1-1 0,1 0 0,-1 0 0,1 0 0,0 0 0,0-1 0,0 1 0,0-1 0,0 0 0,0 0 0,0 0 0,1 0 0,-1 0 0,4 0 0,6 0 0,0-1 0,0 0 0,0-1 0,0 0 0,0-1 0,24-6 0,73-29 0,-93 30 0,-1 0 0,0-2 0,0 0 0,-1-1 0,0 0 0,-1-1 0,0 0 0,0-2 0,-2 1 0,1-2 0,-2 0 0,0 0 0,0-1 0,-2 0 0,10-19 0,6-12 0,-6 10 0,20-51 0,-34 74 0,-1 0 0,0 0 0,-2 0 0,1 0 0,-1 0 0,-1-1 0,-1 1 0,0-16 0,-6 5 0,5 24 0,1 0 0,0 0 0,-1 0 0,1 0 0,0 0 0,-1 0 0,1 0 0,0 0 0,-1 0 0,1 1 0,0-1 0,-1 0 0,1 0 0,0 0 0,0 0 0,-1 0 0,1 1 0,0-1 0,0 0 0,-1 0 0,1 0 0,0 1 0,0-1 0,-1 0 0,1 0 0,0 1 0,0-1 0,0 0 0,0 1 0,0-1 0,-1 0 0,1 0 0,0 1 0,0-1 0,0 0 0,0 1 0,0-1 0,-14 53 0,3 361 0,13-309 0,0-51 0,12 59 0,1 17 0,-10-60 0,4 0 0,22 90 0,-11-64 0,16 192 0,-29 99 0,-7-374 0,0 0 0,-1 0 0,-1 0 0,0 0 0,-1 0 0,0 0 0,-1-1 0,-9 20 0,10-27 0,0 1 0,0-1 0,-1 0 0,0 0 0,0-1 0,0 1 0,0-1 0,-1 0 0,0 0 0,0 0 0,0-1 0,0 1 0,0-1 0,-1 0 0,0-1 0,1 0 0,-1 0 0,0 0 0,0 0 0,-6 0 0,-1-1 0,1 0 0,0-1 0,0 0 0,0-1 0,0-1 0,0 0 0,0 0 0,0-1 0,0-1 0,1 0 0,0 0 0,0-1 0,0-1 0,-15-9 0,-4-5 0,0-2 0,2-1 0,-41-42 0,58 52 0,1 0 0,0 0 0,1-2 0,1 1 0,0-1 0,1 0 0,0 0 0,2-1 0,0 0 0,0 0 0,2 0 0,-3-20 0,-1-28 0,2-115 0,5 142 0,0-15 0,-1 17 0,1 0 0,2 0 0,7-36 0,-7 60 0,0 0 0,1 1 0,1 0 0,0 0 0,0 0 0,1 0 0,0 1 0,1-1 0,0 1 0,0 1 0,1-1 0,0 1 0,1 0 0,10-8 0,67-58 0,-48 41 0,0 1 0,2 2 0,59-34 0,-83 58-151,-1 0-1,1 1 0,0 1 0,0 0 1,0 1-1,0 1 0,0 0 1,20 1-1,-2 0-6674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2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24575,'1375'0'0,"-1366"2"0,-10 3 0,-23 9 0,-37 12 0,0-5 0,0-4 0,-116 18 0,17-4 0,84-19 0,-1-3 0,-1-3 0,-139-8 0,70-1 0,161 1 0,1-1 0,-1 0 0,0-1 0,-1 0 0,1-1 0,23-13 0,18-5 0,-18 12 8,0 1 0,1 2 1,0 2-1,52-3 0,156 9-212,-108 2-998,-101-2-5624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5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24575,'1'3'0,"1"-1"0,0 1 0,-1-1 0,1 0 0,0 0 0,0 0 0,1 0 0,-1 0 0,0 0 0,1 0 0,-1-1 0,1 1 0,4 1 0,7 6 0,6 7 0,1 0 0,38 21 0,-49-33 0,1 1 0,-1-1 0,1-1 0,0 0 0,0 0 0,0-1 0,0 0 0,20 0 0,234-6-1365,-242 4-5461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1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24575,'2'0'0,"1"1"0,-1-1 0,1 1 0,-1 0 0,0 0 0,1 0 0,-1 0 0,0 0 0,0 0 0,0 1 0,1-1 0,-1 0 0,-1 1 0,1 0 0,0 0 0,0-1 0,-1 1 0,1 0 0,-1 0 0,1 0 0,-1 1 0,0-1 0,0 0 0,0 0 0,0 1 0,0-1 0,-1 1 0,1-1 0,-1 1 0,1-1 0,-1 5 0,3 12 0,-2 2 0,0 39 0,-2-38 0,-1 76 0,-1-41 0,7 60 0,11-55-1365,-10-44-5461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1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24575,'9'0'0,"7"0"0,6 0 0,4 0 0,6 0 0,2 0 0,0 0 0,-1 0 0,-3 0 0,0 0 0,-2 0 0,-6 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1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24575,'3'6'0,"1"0"0,-1 1 0,0-1 0,-1 0 0,1 1 0,-1 0 0,-1 0 0,1-1 0,-1 1 0,-1 0 0,1 13 0,4 20 0,0-18 0,-4-11 0,2 0 0,-1-1 0,1 1 0,1-1 0,0 1 0,8 13 0,-12-22 0,1-1 0,1 0 0,-1 1 0,0-1 0,0 0 0,0 0 0,1 0 0,-1 0 0,0 0 0,1 0 0,-1 0 0,1 0 0,0 0 0,-1-1 0,1 1 0,-1 0 0,1-1 0,0 0 0,1 1 0,0-1 0,1-1 0,-1 1 0,0-1 0,0 1 0,0-1 0,0 0 0,0 0 0,0 0 0,0-1 0,0 1 0,-1-1 0,1 0 0,0 1 0,2-4 0,8-4 0,0-2 0,-1 1 0,0-2 0,0 0 0,18-26 0,-25 30 0,0 0 0,0 0 0,-1-1 0,-1 0 0,0 0 0,0 0 0,0 0 0,-1-1 0,-1 1 0,0-1 0,1-16 0,-4-1 0,1 21 0,0 1 0,0-1 0,1 0 0,-1 0 0,1 1 0,1-1 0,-1 0 0,1 1 0,0-1 0,0 1 0,1-1 0,0 1 0,2-7 0,-3 13 0,0 0 0,-1 0 0,1-1 0,0 1 0,-1 0 0,1 0 0,0 0 0,-1 0 0,1 0 0,-1 0 0,0 0 0,1 0 0,-1 0 0,0 0 0,0 0 0,1 0 0,-1 0 0,0 0 0,0 0 0,0 2 0,4 30 0,26 700 0,-31-210 0,1-519 0,0 0 0,0 0 0,0 0 0,-1 0 0,0 0 0,1 0 0,-1 0 0,-1 0 0,1 0 0,0-1 0,-1 1 0,0 0 0,0-1 0,0 1 0,0-1 0,-1 0 0,1 0 0,-1 0 0,0 0 0,-4 4 0,4-6 0,0 1 0,-1-1 0,1 1 0,0-1 0,-1 0 0,1 0 0,-1-1 0,1 1 0,-1-1 0,1 1 0,-1-1 0,0 0 0,1-1 0,-1 1 0,1 0 0,-1-1 0,1 0 0,-1 0 0,1 0 0,0 0 0,-1-1 0,1 1 0,-6-5 0,1 1 0,0 0 0,0-1 0,0 0 0,0-1 0,1 0 0,0 0 0,1 0 0,0-1 0,0 0 0,0 0 0,1-1 0,0 0 0,1 1 0,0-2 0,0 1 0,1 0 0,0-1 0,1 1 0,-2-14 0,-1-17 0,2 1 0,2-1 0,6-58 0,-4 78 0,0-4 0,1 0 0,1 0 0,2 0 0,0 0 0,1 1 0,2 0 0,0 0 0,1 1 0,2 0 0,0 0 0,1 1 0,1 1 0,1 0 0,1 1 0,19-20 0,-13 20-161,0 0-1,1 2 1,1 1 0,36-19-1,-46 27-396,10-6-6268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24575,'6'1'0,"0"0"0,0 0 0,0 0 0,-1 1 0,1 0 0,0 0 0,-1 0 0,1 1 0,8 5 0,-7-3 0,0-2 0,0 1 0,1-1 0,-1 0 0,12 3 0,-5-4 0,-1 0 0,1-1 0,-1 0 0,1-1 0,0 0 0,-1-1 0,16-3 0,-27 3 0,1 1 0,-1-1 0,1 0 0,-1 0 0,0 0 0,1 0 0,-1 0 0,0-1 0,0 1 0,0 0 0,0-1 0,0 0 0,0 1 0,0-1 0,-1 0 0,1 0 0,-1 0 0,2-3 0,-2 2 0,0 0 0,0-1 0,-1 1 0,0 0 0,1 0 0,-1-1 0,0 1 0,-1 0 0,1 0 0,0 0 0,-1-1 0,0 1 0,0 0 0,0 0 0,0 0 0,0 0 0,-1 0 0,-1-4 0,-1 1 0,0-1 0,-1 1 0,0 0 0,0 0 0,0 0 0,0 0 0,-1 1 0,0 0 0,0 0 0,0 1 0,-1 0 0,-11-6 0,13 7 0,-1 1 0,0-1 0,1 1 0,-1 1 0,0-1 0,0 1 0,0 0 0,0 0 0,0 1 0,0-1 0,0 1 0,0 1 0,0-1 0,0 1 0,0 0 0,-10 3 0,13-2 0,0 0 0,1-1 0,-1 1 0,1 0 0,0 0 0,-1 1 0,1-1 0,0 0 0,0 1 0,0-1 0,1 1 0,-1 0 0,1-1 0,-1 1 0,1 0 0,0 0 0,0 0 0,0 0 0,0 0 0,1 0 0,-1 0 0,1 0 0,0 4 0,-1 13 0,0-1 0,4 33 0,-1-25 0,-1 23 0,-1-24 0,1-1 0,1 1 0,1-1 0,10 44 0,-11-62 0,1 0 0,-1-1 0,2 1 0,-1-1 0,1 1 0,-1-1 0,2 0 0,-1 0 0,1-1 0,0 1 0,0-1 0,0 0 0,1 0 0,0-1 0,0 1 0,0-2 0,0 1 0,0 0 0,1-1 0,0 0 0,9 2 0,1-1-124,0-1 0,0-1 0,1-1 0,-1 0 0,1-1 0,-1-1-1,0 0 1,0-1 0,1-2 0,20-5 0,-15 3-6702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2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73 24575,'-8'-7'0,"0"0"0,0 0 0,-1 0 0,0 1 0,0 1 0,-1 0 0,1 0 0,-1 0 0,0 2 0,0-1 0,-1 1 0,1 0 0,-1 1 0,1 1 0,-1-1 0,0 2 0,0-1 0,1 2 0,-1-1 0,0 1 0,0 1 0,1 0 0,-1 1 0,1 0 0,0 0 0,0 1 0,0 0 0,-10 7 0,14-7 0,1 0 0,-1 1 0,1-1 0,0 1 0,0 1 0,1-1 0,-1 1 0,1-1 0,0 1 0,1 0 0,0 1 0,0-1 0,0 1 0,0-1 0,1 1 0,0 0 0,1 0 0,-2 12 0,0 14 0,1 1 0,5 58 0,-1-40 0,-2-41 0,0-1 0,1 1 0,0 0 0,0 0 0,1-1 0,4 13 0,-4-21 0,-1 1 0,0 0 0,1 0 0,0 0 0,0-1 0,0 1 0,0-1 0,0 0 0,0 0 0,1 1 0,-1-1 0,1-1 0,-1 1 0,1 0 0,0-1 0,0 1 0,0-1 0,0 0 0,0 0 0,0 0 0,0 0 0,0 0 0,0-1 0,0 0 0,4 1 0,4 0 0,0 0 0,-1-1 0,1 0 0,0-1 0,0 0 0,0 0 0,0-1 0,-1-1 0,1 0 0,-1 0 0,0-1 0,0-1 0,0 1 0,10-8 0,-12 6 0,-1 0 0,0 0 0,0-1 0,0 0 0,-1-1 0,0 0 0,0 1 0,-1-2 0,0 1 0,0-1 0,-1 1 0,0-1 0,-1-1 0,0 1 0,0 0 0,1-11 0,0-8 0,-1 0 0,-1-53 0,-1-1 0,-1 80 0,0 1 0,0-1 0,0 0 0,0 0 0,0 1 0,1-1 0,-1 0 0,1 1 0,-1-1 0,1 0 0,0 1 0,0-1 0,-1 1 0,1-1 0,0 1 0,2-3 0,-2 4 0,0-1 0,0 1 0,-1 0 0,1-1 0,0 1 0,0 0 0,0 0 0,-1 0 0,1-1 0,0 1 0,0 0 0,0 0 0,0 0 0,0 1 0,-1-1 0,1 0 0,0 0 0,0 0 0,0 1 0,-1-1 0,1 0 0,0 1 0,0-1 0,0 1 0,7 4 0,0 1 0,0 0 0,0 1 0,10 12 0,-4-5 0,15 16 0,0 1 0,-3 1 0,0 1 0,-2 2 0,-2 0 0,22 46 0,-44-79-75,2 0-42,-1 0 0,0 0 0,0 1-1,0-1 1,0 0 0,-1 1-1,1-1 1,-1 1 0,0-1-1,1 4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24575,'1'32'0,"9"44"0,0 6 0,26 213 0,-18-173 0,-17-117 0,2 14 0,0 1 0,-2-1 0,0 1 0,-1-1 0,-4 31 0,4-50 0,0 1 0,0-1 0,0 0 0,0 0 0,0 0 0,0 0 0,0 0 0,0 0 0,0 1 0,0-1 0,0 0 0,0 0 0,0 0 0,0 0 0,0 0 0,0 0 0,0 0 0,0 1 0,0-1 0,0 0 0,0 0 0,0 0 0,0 0 0,0 0 0,0 0 0,-1 0 0,1 0 0,0 0 0,0 1 0,0-1 0,0 0 0,0 0 0,0 0 0,0 0 0,-1 0 0,1 0 0,0 0 0,0 0 0,0 0 0,0 0 0,0 0 0,0 0 0,0 0 0,-1 0 0,1 0 0,0 0 0,0 0 0,0 0 0,0 0 0,0 0 0,0 0 0,-1 0 0,1 0 0,0 0 0,0 0 0,0-1 0,0 1 0,0 0 0,0 0 0,0 0 0,0 0 0,0 0 0,-1 0 0,-5-12 0,-4-18 0,3-43 0,6-136 0,3 108 0,-3 96 0,1 0 0,0 0 0,0 0 0,1 0 0,-1 0 0,1 0 0,0 0 0,1 1 0,-1-1 0,1 0 0,0 0 0,0 1 0,0-1 0,1 1 0,0 0 0,0 0 0,0 0 0,0 0 0,0 0 0,1 1 0,0-1 0,0 1 0,0 0 0,0 0 0,0 0 0,0 1 0,1-1 0,-1 1 0,1 0 0,0 1 0,0-1 0,-1 1 0,1 0 0,9-1 0,6-1 0,0-1 0,0 0 0,36-15 0,-29 10 0,0 1 19,49-7 0,-31 8-1422,-22 2-5423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24575,'4'0'0,"7"5"0,0 5 0,4 6 0,-1 9 0,-3 19 0,-3 10 0,-4 1 0,-1 0 0,-2-5 0,-1-6 0,-1-7 0,1-4 0,-1-9-8191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2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24575,'102'2'0,"114"-5"0,-199 1 27,0-1-1,0-1 0,0-1 1,16-6-1,-15 4-525,1 1 0,29-5 0,-25 8-6327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3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24575,'0'949'0,"0"-940"0,0 0 0,1 0 0,0 0 0,0 1 0,1-1 0,3 8 0,-5-17 0,0 0 0,0 0 0,0-1 0,0 1 0,0 0 0,0 0 0,0 0 0,0-1 0,1 1 0,-1 0 0,0 0 0,0-1 0,0 1 0,0 0 0,0 0 0,0 0 0,1 0 0,-1-1 0,0 1 0,0 0 0,0 0 0,0 0 0,1 0 0,-1 0 0,0-1 0,0 1 0,1 0 0,-1 0 0,0 0 0,0 0 0,0 0 0,1 0 0,-1 0 0,0 0 0,0 0 0,1 0 0,-1 0 0,0 0 0,0 0 0,1 0 0,-1 0 0,0 0 0,0 0 0,0 0 0,1 0 0,-1 0 0,0 1 0,0-1 0,0 0 0,1 0 0,-1 0 0,0 0 0,0 0 0,0 1 0,1-1 0,-1 0 0,0 0 0,0 0 0,0 0 0,0 1 0,0-1 0,7-26 0,-6 23 0,10-60 0,5-27 0,-14 82 0,0 0 0,1 1 0,0-1 0,0 0 0,0 1 0,1 0 0,1 0 0,5-8 0,-6 11 0,0 1 0,0 0 0,0 0 0,0 1 0,0-1 0,0 1 0,1 0 0,0 0 0,-1 0 0,1 0 0,0 1 0,-1 0 0,1 0 0,0 0 0,10 0 0,10 1 0,48 5 0,-33-1 0,-35-4 0,6 0 0,1 1 0,-1 0 0,0 0 0,0 1 0,19 6 0,-27-6 0,0-1 0,0 1 0,0 0 0,0 0 0,0 0 0,0 0 0,0 1 0,-1-1 0,1 1 0,-1 0 0,0-1 0,0 1 0,0 0 0,0 0 0,0 1 0,-1-1 0,1 0 0,-1 0 0,0 1 0,0-1 0,0 1 0,0 4 0,2 14 0,0 1 0,-2 0 0,0 0 0,-2 0 0,0 0 0,-10 44 0,9-60 0,0-1 0,-1 0 0,1 1 0,-1-1 0,-1 0 0,1-1 0,-1 1 0,0-1 0,0 1 0,-1-1 0,0-1 0,0 1 0,0 0 0,0-1 0,-1 0 0,1-1 0,-1 1 0,0-1 0,0 0 0,-10 3 0,7-3 0,-1 0 0,0-1 0,0 0 0,0 0 0,0-1 0,0-1 0,0 1 0,0-2 0,-1 1 0,1-2 0,0 1 0,1-1 0,-11-4 0,-41-14-1365,46 11-5461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5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1864 1 24575,'-17'0'0,"1"1"0,0 1 0,0 1 0,0 0 0,0 1 0,1 1 0,-1 0 0,1 1 0,0 0 0,1 2 0,-1-1 0,-23 19 0,-11 11 0,1 3 0,3 1 0,-70 81 0,-3 3 0,38-37 0,3 3 0,-84 129 0,-15 20 0,84-135 0,-175 154 0,40-45 0,78-59-1365,115-118-5461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0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24575,'-1'87'0,"-1"-29"0,2 0 0,3-1 0,18 100 0,-9-91 0,-3 1 0,-3 1 0,-3 68 0,1-16 0,-4-106 0,2 1 0,0 0 0,0-1 0,8 21 0,-8-29 0,0 0 0,1 0 0,-1 0 0,2 0 0,-1 0 0,1-1 0,-1 1 0,2-1 0,-1 0 0,0 0 0,11 8 0,-18-17 0,0 1 0,0-1 0,0 1 0,0-1 0,1 0 0,0 0 0,0 0 0,0 0 0,0-1 0,1 1 0,-1 0 0,1-1 0,0-6 0,-9-66 0,9 66 0,-2-23 0,2 1 0,4-48 0,-2 70 0,0 0 0,1 1 0,1-1 0,-1 1 0,2 0 0,0 0 0,0 0 0,0 0 0,2 1 0,-1-1 0,12-14 0,-15 22 0,0 0 0,0 0 0,0-1 0,0 1 0,1 0 0,-1 1 0,1-1 0,-1 0 0,1 1 0,-1 0 0,1-1 0,0 1 0,0 0 0,0 0 0,0 1 0,0-1 0,0 0 0,0 1 0,0 0 0,3 0 0,-1 0 0,0 1 0,0 0 0,0 1 0,-1-1 0,1 1 0,0 0 0,-1 0 0,1 0 0,-1 1 0,0-1 0,5 5 0,1 1 0,0 1 0,-1 0 0,0 0 0,0 1 0,-1 0 0,-1 0 0,0 1 0,10 19 0,80 204 0,-94-227 0,-1 0 0,1 0 0,-1 0 0,0 1 0,-1-1 0,0 1 0,0 0 0,0-1 0,-1 1 0,0-1 0,-1 1 0,-1 9 0,1-14 0,0 0 0,0 1 0,0-1 0,0 0 0,-1 0 0,0 0 0,1 0 0,-1 0 0,0 0 0,-1 0 0,1-1 0,0 1 0,-1-1 0,1 0 0,-1 1 0,0-1 0,0 0 0,0-1 0,0 1 0,0 0 0,0-1 0,0 0 0,0 1 0,-1-2 0,1 1 0,0 0 0,-1 0 0,-4-1 0,-6 2-136,0-2-1,1 1 1,-1-2-1,0 0 1,0 0-1,1-1 1,-1-1-1,1-1 0,-24-8 1,13 1-6690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0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240 148 24575,'8'-45'0,"-6"38"0,0 0 0,-1-1 0,1 1 0,-1-15 0,-1 19 0,0 1 0,-1 0 0,1-1 0,-1 1 0,1 0 0,-1-1 0,0 1 0,0 0 0,0 0 0,0 0 0,0 0 0,-1 0 0,1 0 0,-1 0 0,1 0 0,-1 0 0,1 1 0,-1-1 0,0 0 0,-2-1 0,1 2 0,0 0 0,1 0 0,-1 0 0,0 1 0,0-1 0,0 0 0,1 1 0,-1 0 0,0 0 0,0 0 0,0 0 0,0 0 0,0 0 0,0 1 0,1 0 0,-1-1 0,0 1 0,0 0 0,1 0 0,-1 0 0,0 1 0,1-1 0,0 1 0,-1-1 0,1 1 0,0 0 0,-3 2 0,-6 5 0,1 1 0,-1 0 0,1 0 0,-8 13 0,4-6 0,1 1 0,1 0 0,1 1 0,-17 39 0,25-48 0,0 0 0,0 0 0,1 0 0,0 1 0,1-1 0,1 1 0,-1-1 0,1 1 0,1-1 0,0 1 0,1-1 0,3 15 0,-3-16 0,1-1 0,-1 0 0,1 1 0,1-1 0,-1 0 0,2-1 0,-1 1 0,1-1 0,0 0 0,0 0 0,1 0 0,0 0 0,0-1 0,0 0 0,1-1 0,0 1 0,0-1 0,1-1 0,-1 1 0,1-1 0,0-1 0,0 1 0,0-1 0,1-1 0,-1 0 0,1 0 0,-1 0 0,1-1 0,14 0 0,-16-1 0,1 0 0,-1 1 0,1-1 0,-1 1 0,0 1 0,0 0 0,1 0 0,-1 0 0,7 4 0,-11-4 0,-1 0 0,1 0 0,0 1 0,-1-1 0,0 1 0,1-1 0,-1 1 0,0 0 0,-1 0 0,1 0 0,0 0 0,-1 0 0,1 0 0,-1 1 0,0-1 0,0 0 0,-1 1 0,1-1 0,-1 1 0,1-1 0,-1 5 0,1 4 0,0 0 0,0 0 0,-1 0 0,-1 0 0,0 0 0,-4 18 0,4-27 0,0 0 0,-1 0 0,1 0 0,-1 0 0,1-1 0,-1 1 0,0 0 0,0-1 0,0 1 0,0-1 0,-1 1 0,1-1 0,-1 0 0,1 0 0,-1 0 0,0-1 0,0 1 0,1-1 0,-1 1 0,0-1 0,0 0 0,-1 0 0,1 0 0,0-1 0,0 1 0,0-1 0,-1 1 0,-4-1 0,-44-1-1365,28 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0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24575,'1'4'0,"0"-1"0,1 0 0,0 1 0,-1-1 0,1 0 0,0 0 0,1 0 0,-1 0 0,0-1 0,5 5 0,10 13 0,-5-1 0,-2 1 0,0 0 0,-1 0 0,-1 1 0,-1 0 0,8 42 0,6 135 0,-18-142 0,2 0 0,18 76 0,19 86 0,-41-214 9,0 0 1,-1 0-1,0-1 0,0 1 0,0 0 1,-1 0-1,1-1 0,-1 1 0,0 0 0,0-1 1,0 1-1,-2 4 0,3-7-49,-1 0 0,0 0 0,0 0-1,0 0 1,0 0 0,0-1 0,0 1 0,0 0 0,0 0 0,0-1 0,-1 1-1,1 0 1,0-1 0,0 1 0,-1-1 0,1 0 0,0 1 0,-1-1-1,1 0 1,0 0 0,-1 0 0,1 0 0,0 0 0,0 0 0,-1 0-1,1 0 1,0-1 0,-1 1 0,1-1 0,0 1 0,0-1 0,-1 1 0,1-1-1,0 1 1,0-1 0,-1-1 0,-24-12-6786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0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24575,'4'0'0,"7"0"0,0 5 0,4 1 0,4 0 0,-2 3 0,1 0 0,6-1 0,22-7 0,12-8 0,0-3 0,-4-4 0,-13 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13 24575,'-7'5'0,"0"0"0,1 1 0,0 0 0,0 0 0,0 0 0,1 1 0,0 0 0,0 0 0,-5 11 0,-1-1 0,-25 36 0,15-24 0,1 0 0,2 1 0,1 1 0,1 0 0,-16 48 0,29-72 0,2 0 0,-1 1 0,1-1 0,0 0 0,0 0 0,1 1 0,0-1 0,1 0 0,-1 1 0,1-1 0,4 12 0,-4-16 0,1 1 0,0-1 0,-1 1 0,2-1 0,-1 0 0,0 0 0,1 0 0,-1 0 0,1 0 0,0 0 0,0-1 0,0 1 0,0-1 0,0 0 0,1 0 0,-1 0 0,1 0 0,-1-1 0,1 1 0,-1-1 0,1 0 0,0 0 0,4 0 0,7 2 0,0-1 0,1 0 0,-1-1 0,1-1 0,-1 0 0,23-4 0,-33 4 0,1-1 0,-1-1 0,0 1 0,1-1 0,-1 0 0,0 0 0,0-1 0,0 1 0,0-1 0,-1 0 0,1 0 0,-1-1 0,0 1 0,0-1 0,0 0 0,0 0 0,-1-1 0,1 1 0,-1-1 0,5-9 0,21-47 0,-19 44 0,0-1 0,-2 0 0,0-1 0,-2 0 0,0 0 0,0-1 0,-2 1 0,3-32 0,-6 40 0,-1-1 0,0 1 0,-1 0 0,0-1 0,-1 1 0,-4-14 0,4 19 0,0 2 0,0-1 0,-1 0 0,0 0 0,0 1 0,0-1 0,-1 1 0,1 0 0,-1 0 0,0 0 0,0 1 0,0 0 0,-1-1 0,1 1 0,-7-3 0,-53-33-1365,42 27-5461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0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 0 0,1 0 0,-1 1 0,0-1 0,1 1 0,-1 0 0,0 0 0,0 0 0,0 0 0,-1 1 0,1-1 0,4 6 0,30 39 0,-30-34 0,0 1 0,-1 0 0,-1 0 0,0 1 0,-1-1 0,4 29 0,2 96 0,-2-10 0,-1-76 0,1 76 0,-35-184 0,12 1 0,3-1 0,-9-94 0,20 144 0,1 0 0,0 1 0,0-1 0,1 0 0,-1 1 0,1-1 0,0 0 0,0 1 0,0-1 0,1 1 0,0 0 0,0-1 0,0 1 0,3-4 0,2 0 0,0 0 0,0 1 0,0 0 0,17-11 0,-5 3 0,-13 9 16,-1 1 0,1-1-1,-1 0 1,-1-1 0,1 1-1,-1-1 1,4-9 0,-5 9-229,1 1 0,0-1 0,0 1 0,0 0 0,1 0 0,9-10 0,-1 7-6613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1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76 24575,'0'1'0,"0"-1"0,0 1 0,0-1 0,0 1 0,0 0 0,0-1 0,0 1 0,0-1 0,0 1 0,0 0 0,0-1 0,1 1 0,-1-1 0,0 1 0,0-1 0,1 1 0,-1-1 0,0 1 0,1-1 0,-1 1 0,0-1 0,1 0 0,-1 1 0,1-1 0,-1 1 0,1-1 0,-1 0 0,1 1 0,-1-1 0,1 0 0,-1 0 0,1 0 0,-1 1 0,1-1 0,-1 0 0,1 0 0,0 0 0,-1 0 0,1 0 0,-1 0 0,1 0 0,-1 0 0,1 0 0,0 0 0,-1 0 0,1 0 0,-1-1 0,1 1 0,-1 0 0,2-1 0,-1 1 0,1-1 0,0 0 0,-1 1 0,1-1 0,0 0 0,-1 0 0,1 0 0,-1-1 0,1 1 0,-1 0 0,0 0 0,0-1 0,1 1 0,-1-1 0,1-2 0,-1 0 0,0 1 0,0-1 0,0 1 0,-1-1 0,1 0 0,-1 0 0,0 1 0,0-1 0,0 0 0,-1 1 0,1-1 0,-1 0 0,0 1 0,0-1 0,0 1 0,-1-1 0,-1-3 0,2 7 0,1 0 0,0 0 0,-1 0 0,1 0 0,-1 0 0,1 0 0,0 0 0,-1 0 0,1 1 0,-1-1 0,1 0 0,0 0 0,-1 0 0,1 1 0,0-1 0,0 0 0,-1 0 0,1 1 0,0-1 0,-1 0 0,1 1 0,0-1 0,0 0 0,0 1 0,-1-1 0,1 0 0,0 1 0,0-1 0,0 0 0,0 1 0,0-1 0,0 1 0,0-1 0,-1 0 0,1 1 0,0-1 0,0 1 0,1-1 0,-1 0 0,0 1 0,-8 26 0,7-23 0,-15 51 0,-14 56 0,28-101 0,0-1 0,1 1 0,0 0 0,1 0 0,0 0 0,1-1 0,0 1 0,5 18 0,-5-23 3,1 0 1,1-1-1,-1 1 0,1-1 0,0 1 1,-1-1-1,2 0 0,-1 0 0,0-1 0,1 1 1,0-1-1,0 1 0,0-1 0,0 0 0,1-1 1,-1 1-1,1-1 0,-1 0 0,1 0 1,0 0-1,0-1 0,0 1 0,9 0 0,11 1-147,0-1 0,0-1-1,42-3 1,-30 0-721,-9 1-5961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24575,'4'0'0,"0"0"0,0 0 0,0 1 0,0 0 0,0-1 0,0 1 0,0 0 0,-1 1 0,1-1 0,0 1 0,-1 0 0,1 0 0,-1 0 0,1 0 0,-1 0 0,0 1 0,5 5 0,-3-3 0,-1 0 0,-1 1 0,1 0 0,-1 0 0,0 0 0,-1 0 0,1 0 0,-1 0 0,2 13 0,0 4 0,-2 0 0,-1 1 0,0-1 0,-2 0 0,-4 25 0,5-44-62,-1-1 0,0 0 0,0 0 0,0 1 0,0-1 0,-1 0 0,1 0 0,-1 0 0,0-1 0,0 1 0,0 0 0,0-1-1,0 1 1,-1-1 0,1 1 0,-1-1 0,0 0 0,1 0 0,-1-1 0,0 1 0,-6 2 0,-5 5-6764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3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24575,'4'0'0,"3"5"0,3 0 0,0 6 0,-1 8 0,-2 7 0,-3 2 0,3 2 0,0 0 0,4 3 0,-1-3-8191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3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24575,'23'2'0,"1"1"0,-1 1 0,1 1 0,36 12 0,-57-16 0,0 1 0,1-1 0,-1 1 0,0 0 0,0-1 0,0 2 0,0-1 0,0 0 0,-1 0 0,1 1 0,-1-1 0,1 1 0,-1 0 0,0 0 0,0 0 0,0 0 0,2 5 0,-1-1 0,-1 1 0,1 0 0,-1 0 0,-1 0 0,0 0 0,0 0 0,0 12 0,-2 4 0,-1 0 0,-1-1 0,-1 1 0,-11 33 0,14-50 0,-1-1 0,0 1 0,-1-1 0,0 0 0,0 0 0,0 0 0,-1 0 0,0-1 0,0 1 0,-5 5 0,4-8 0,1 0 0,-1 1 0,1-2 0,-1 1 0,0-1 0,0 1 0,0-1 0,0-1 0,-1 1 0,1-1 0,0 0 0,-10 1 0,13-2 0,1 0 0,-1 0 0,1 0 0,-1 0 0,1 1 0,-1-1 0,1 0 0,-1 1 0,1-1 0,0 1 0,-1-1 0,1 1 0,0 0 0,-1-1 0,1 1 0,0 0 0,0 0 0,-1 0 0,1 0 0,0 0 0,0 0 0,0 1 0,-1 0 0,2 0 0,0-1 0,0 0 0,0 1 0,1-1 0,-1 0 0,0 1 0,0-1 0,1 0 0,-1 0 0,1 1 0,-1-1 0,1 0 0,-1 0 0,1 0 0,0 0 0,0 0 0,-1 0 0,1 0 0,0 0 0,2 2 0,3 3 0,0-1 0,1 1 0,0-1 0,1 0 0,-1-1 0,16 7 0,-10-7 6,1-1 1,-1-1-1,0 0 0,15-1 0,41 8 4,-64-9-127,-1 2 0,1-1-1,-1 1 1,0-1 0,0 1 0,1 0 0,-1 1 0,0-1-1,-1 1 1,1-1 0,6 7 0,1 5-6709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5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24575,'5'0'0,"0"1"0,1 0 0,-1 0 0,0 0 0,0 0 0,0 1 0,0 0 0,0 0 0,-1 0 0,10 6 0,44 38 0,-8-6 0,25 13 0,119 111 0,-102-82 0,-55-50 0,521 437 0,207 86 0,-160-148 0,-353-203 0,-71-54 0,246 187 0,-425-334 0,1-1 0,0 1 0,0-1 0,0 0 0,0 0 0,0 0 0,0-1 0,0 1 0,1-1 0,-1 0 0,1 1 0,-1-2 0,1 1 0,4 1 0,-7-3 0,0 1 0,0 0 0,0 0 0,0-1 0,0 1 0,0 0 0,0-1 0,0 1 0,-1-1 0,1 1 0,0-1 0,0 0 0,0 1 0,-1-1 0,1 0 0,0 0 0,-1 1 0,1-1 0,0-1 0,9-31 0,-7-5-1365,-3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4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24575,'-2'87'0,"5"142"0,-2-223 0,0 0 0,1-1 0,0 0 0,0 1 0,0-1 0,0 0 0,1 0 0,0 0 0,0-1 0,1 1 0,-1-1 0,1 1 0,0-1 0,0 0 0,0-1 0,1 1 0,-1-1 0,1 0 0,0 0 0,0 0 0,0 0 0,7 1 0,-7-1 0,0-1 0,0 0 0,0-1 0,0 1 0,0-1 0,1 0 0,-1 0 0,0-1 0,0 1 0,1-1 0,-1 0 0,0-1 0,1 1 0,-1-1 0,0 0 0,0-1 0,0 1 0,0-1 0,0 0 0,0 0 0,0-1 0,0 1 0,8-7 0,-11 6 0,1 0 0,-1 0 0,0 0 0,1 0 0,-2 0 0,1 0 0,0-1 0,-1 1 0,1-1 0,-1 1 0,0-1 0,0 0 0,1-7 0,-2-53 0,-1 53 0,1 0 0,0 1 0,0-1 0,3-14 0,-3 25 0,0-1 0,0 0 0,0 1 0,0-1 0,0 1 0,0-1 0,1 1 0,-1-1 0,0 1 0,0-1 0,0 1 0,1 0 0,-1-1 0,0 1 0,0-1 0,1 1 0,-1-1 0,0 1 0,1 0 0,-1-1 0,1 1 0,-1 0 0,0-1 0,1 1 0,-1 0 0,1 0 0,-1-1 0,1 1 0,-1 0 0,1 0 0,-1 0 0,1-1 0,-1 1 0,1 0 0,15 12 0,7 27 0,-3 13 0,-14-34 0,0 0 0,1-1 0,1 0 0,16 25 0,-22-38 0,1-1 0,-1 0 0,1 0 0,0 1 0,0-1 0,0-1 0,1 1 0,-1 0 0,1-1 0,-1 0 0,1 0 0,0 0 0,0 0 0,0-1 0,0 1 0,0-1 0,0 0 0,0 0 0,0-1 0,1 1 0,-1-1 0,0 0 0,0 0 0,1 0 0,4-1 0,-1-1 0,1 1 0,-1-1 0,1 0 0,-1-1 0,0 0 0,0-1 0,0 1 0,0-1 0,-1-1 0,1 0 0,6-6 0,-9 7 0,-1 0 0,0 0 0,-1-1 0,1 1 0,-1-1 0,0 0 0,0 0 0,0 0 0,-1-1 0,0 1 0,0-1 0,0 1 0,-1-1 0,0 0 0,0 1 0,0-1 0,-1-9 0,-4-224-1365,4 216-5461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4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24575,'4'14'0,"2"8"0,0 14 0,-2 11 0,-1 1 0,-1-3 0,0-5 0,-2-4 0,0-4 0,0 1 0,0 0 0,-1-1 0,1-6-8191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4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24575,'4'0'0,"7"5"0,5 0 0,4 1 0,4-1 0,7-2 0,2-1 0,0-1 0,0-1 0,-3 0 0,0 0 0,-2 0 0,-1 0 0,-1-1 0,1 1 0,-1 0 0,-5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4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24575,'1'0'0,"1"1"0,-1-1 0,0 1 0,1-1 0,-1 1 0,0-1 0,0 1 0,0 0 0,1-1 0,-1 1 0,0 0 0,0 0 0,0 0 0,0 0 0,0 0 0,0 0 0,0 0 0,-1 1 0,1-1 0,0 0 0,-1 0 0,1 0 0,-1 1 0,1-1 0,-1 0 0,1 3 0,8 42 0,-7-39 0,12 133 0,-8 264 0,-9-252 0,1-45 0,3 115 0,11-165 0,-8-47 0,-2 0 0,0 0 0,0 1 0,-1-1 0,1 12 0,-6-14 0,-3-20 0,-4-25 0,7-66 0,4 91 0,1 0 0,1 1 0,0-1 0,0 1 0,1 0 0,8-22 0,-9 29 0,1 1 0,-1-1 0,1 1 0,0 0 0,0 0 0,0 0 0,1 0 0,-1 1 0,0-1 0,1 1 0,0 0 0,-1 0 0,1 0 0,0 0 0,0 1 0,0-1 0,0 1 0,1 0 0,-1 0 0,0 1 0,0-1 0,1 1 0,5 1 0,2-1 0,0 0 0,1 1 0,-1 1 0,0 0 0,-1 0 0,1 2 0,13 4 0,-19-4 0,1 0 0,-1 0 0,0 0 0,0 1 0,-1 0 0,1 0 0,-1 0 0,0 1 0,-1 0 0,1 0 0,-1 0 0,5 10 0,-1 1 0,0-1 0,-1 1 0,10 34 0,-13-35 0,-1 0 0,-1 1 0,0-1 0,-1 0 0,-1 22 0,0-31 0,-1 0 0,0 0 0,0 0 0,-1 0 0,0 0 0,-1 0 0,1-1 0,-1 1 0,0-1 0,-1 1 0,1-1 0,-1 0 0,-1-1 0,-5 8 0,-4 1 24,0-1 0,-1 0 0,0-1 0,-30 18 0,41-28-41,-1 0 0,1 0 1,0 0-1,-1-1 0,1 1 0,-1-1 1,1 0-1,-1 0 0,0-1 0,1 0 1,-8 0-1,10 0-47,-1-1 0,0 0-1,0 1 1,0-1 0,0 0 0,1-1 0,-1 1-1,1 0 1,-1-1 0,1 0 0,-1 1 0,1-1-1,0 0 1,0 0 0,0-1 0,0 1 0,0 0-1,0 0 1,-2-6 0,-4-8-6762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4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24575,'1'4'0,"1"0"0,-1 0 0,1 0 0,0 0 0,0 0 0,0-1 0,1 1 0,-1-1 0,1 1 0,3 2 0,8 12 0,4 10 0,-10-16 0,0 1 0,0 0 0,-2 0 0,7 16 0,-12-24 0,0 0 0,0 0 0,0 0 0,0 0 0,-1 0 0,0 0 0,0 0 0,0 0 0,0 0 0,-1 1 0,0-1 0,0 0 0,0 0 0,-1-1 0,-4 10 0,6-13 0,-1 0 0,1 0 0,-1 0 0,1 0 0,0 0 0,0 0 0,-1 0 0,1 0 0,0 0 0,0 0 0,0 0 0,0 0 0,0 0 0,0 0 0,0 0 0,1 0 0,-1 0 0,0 0 0,0 0 0,1 0 0,-1 0 0,1-1 0,-1 1 0,1 0 0,-1 0 0,1 0 0,-1 0 0,1-1 0,0 1 0,-1 0 0,1-1 0,0 1 0,0 0 0,0-1 0,-1 1 0,1-1 0,0 1 0,0-1 0,0 0 0,0 1 0,0-1 0,0 0 0,0 0 0,0 0 0,0 1 0,0-1 0,2 0 0,62 3 0,-46-4 0,-14 1 0,0 1 0,0-1 0,0 1 0,-1 0 0,1 0 0,0 0 0,0 0 0,-1 1 0,1 0 0,-1 0 0,0 0 0,1 0 0,-1 1 0,0 0 0,0 0 0,-1 0 0,1 0 0,0 1 0,-1-1 0,4 6 0,-3-1 0,0-1 0,-1 1 0,0 0 0,0 0 0,0 0 0,-1 0 0,-1 1 0,1-1 0,-1 0 0,-1 17 0,1-1 0,-1 0 0,-1 0 0,-1-1 0,-1 1 0,-8 30 0,9-48 0,0 1 0,-1 0 0,0-1 0,0 1 0,-1-1 0,1 0 0,-1 0 0,-1 0 0,1 0 0,-1-1 0,0 0 0,0 0 0,-1 0 0,1-1 0,-1 0 0,0 0 0,0 0 0,0-1 0,-1 1 0,1-2 0,-15 5 0,-5-1-1365,3-3-5461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4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24575,'3'2'0,"1"-1"0,-1 1 0,0-1 0,0 1 0,0 0 0,0 1 0,0-1 0,0 0 0,-1 1 0,1-1 0,3 6 0,7 6 0,2-3 0,-2 1 0,1 1 0,20 25 0,-30-32 0,0 1 0,0-1 0,0 1 0,-1 0 0,0 0 0,-1 0 0,1 0 0,-1 1 0,-1-1 0,1 1 0,-1-1 0,0 10 0,-1 2 0,-1 0 0,0-1 0,-1 1 0,-1-1 0,-1 0 0,-1 0 0,0 0 0,-1 0 0,-1-1 0,0 0 0,-19 29 0,11-29 0,15-17 0,-1 0 0,1 0 0,0 0 0,0 0 0,-1 0 0,1 0 0,0 0 0,0 0 0,-1 0 0,1 0 0,0 0 0,0 0 0,0 0 0,-1-1 0,1 1 0,0 0 0,0 0 0,0 0 0,-1 0 0,1-1 0,0 1 0,0 0 0,0 0 0,0 0 0,0-1 0,-1 1 0,1 0 0,0 0 0,0 0 0,0-1 0,0 1 0,0 0 0,0 0 0,0-1 0,0 1 0,0 0 0,0 0 0,0-1 0,0 1 0,0 0 0,0 0 0,0 0 0,0-1 0,0-5 0,1 0 0,0 0 0,0-1 0,0 1 0,4-10 0,72-173 0,-40 107 0,27-97 0,-63 177 0,-1 0 0,1-1 0,0 1 0,0 0 0,0-1 0,0 1 0,0 0 0,0 0 0,0 0 0,1 0 0,-1 0 0,1 0 0,1-2 0,-2 4 0,-1 0 0,1-1 0,-1 1 0,1 0 0,0 0 0,-1 0 0,1 0 0,-1 0 0,1 0 0,-1 0 0,1 0 0,-1 0 0,1 0 0,-1 0 0,1 0 0,0 0 0,-1 1 0,1-1 0,-1 0 0,1 0 0,-1 1 0,0-1 0,1 0 0,-1 0 0,1 1 0,-1-1 0,1 1 0,-1-1 0,0 0 0,1 1 0,-1-1 0,0 1 0,1 0 0,2 4 0,0 1 0,0-1 0,-1 1 0,0 0 0,0 0 0,0 0 0,-1 0 0,2 10 0,0 88 0,-3-65 0,4 41 0,-2-68 0,0-1 0,0 1 0,1-1 0,0 0 0,1 0 0,1 0 0,10 19 0,-13-26 3,1 0 0,0-1 0,0 1 1,0-1-1,0 0 0,0 0 0,1 0 0,-1 0 0,1-1 0,0 1 0,0-1 0,0 0 0,0 0 0,4 1 0,5 1-65,0-1 0,1-1-1,16 2 1,7 1-1100,-10 0-5664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5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24575,'1'20'0,"1"0"0,2 0 0,7 27 0,2 16 0,-1 16 0,-4 1 0,-3 0 0,-7 88 0,-5-141 0,7-27 0,0 0 0,0 1 0,-1-1 0,1 0 0,0 0 0,0 0 0,-1 1 0,1-1 0,0 0 0,0 0 0,-1 0 0,1 0 0,0 0 0,-1 0 0,1 0 0,0 0 0,0 0 0,-1 0 0,1 0 0,0 0 0,-1 0 0,1 0 0,0 0 0,0 0 0,-1 0 0,1 0 0,0 0 0,-1 0 0,1 0 0,0 0 0,0 0 0,-1-1 0,1 1 0,0 0 0,0 0 0,-1 0 0,1-1 0,0 1 0,0 0 0,0 0 0,-1-1 0,-1-2 0,-1-1 0,1 1 0,0-1 0,0 0 0,0 1 0,1-1 0,-1 0 0,1 0 0,-1-5 0,-14-92 76,12 65-796,-16-61-1,10 65-6105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5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24575,'4'0'0,"7"5"0,9 0 0,7 1 0,12-1 0,12-2 0,8-1 0,6-6 0,2-6 0,7-6 0,-5-5 0,-9 1 0,-10 0 0,-15-6 0,2-3 0,-7-6 0,2-5 0,-6 3-8191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24575,'9'55'0,"-1"-20"0,57 540 0,-52-474 0,-7-77 0,-2 1 0,-1 1 0,-2-1 0,0 0 0,-5 48 0,-12-134 0,14 16 0,1 0 0,3 0 0,11-76 0,43-134 0,-53 242 0,0-1 0,2 1 0,0 0 0,0 0 0,1 1 0,1 0 0,9-14 0,-13 22 0,0 0 0,1 0 0,-1 1 0,1-1 0,0 1 0,0 0 0,0 0 0,1 0 0,-1 1 0,1-1 0,-1 1 0,1 0 0,0 0 0,0 1 0,0-1 0,0 1 0,0 0 0,0 1 0,0-1 0,0 1 0,0 0 0,8 1 0,2 2 0,1 0 0,-1 2 0,0-1 0,0 2 0,0 0 0,-1 1 0,0 0 0,-1 2 0,1-1 0,-1 1 0,-1 1 0,0 0 0,0 1 0,-1 1 0,-1-1 0,1 2 0,-2-1 0,0 1 0,-1 1 0,0 0 0,9 21 0,-12-19 0,-1 1 0,0-1 0,-1 1 0,-1 0 0,1 32 0,-11 85 0,6-126 0,0 0 0,-1 0 0,0 0 0,0-1 0,-1 1 0,1-1 0,-2 0 0,1 0 0,-1 0 0,0-1 0,0 1 0,-1-1 0,0 0 0,0-1 0,-12 9 0,0-1 0,0-1 0,-1 0 0,-1-1 0,-33 13 0,28-14-114,-2-1 1,1-1-1,-1-1 0,0-2 0,-1-1 1,1-1-1,-1-1 0,1-1 0,-1-2 1,0 0-1,-50-11 0,56 6-6712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 24575,'-2'48'0,"0"-28"0,0-1 0,2 1 0,1 0 0,0 0 0,1-1 0,1 1 0,7 22 0,-9-40 0,0 0 0,0 0 0,0 0 0,0 0 0,0-1 0,1 1 0,-1 0 0,1-1 0,-1 1 0,1-1 0,0 1 0,-1-1 0,1 0 0,0 0 0,0 0 0,0 0 0,0 0 0,0 0 0,4 0 0,-1 0 0,0 0 0,0 0 0,0-1 0,0 0 0,1 0 0,-1-1 0,0 1 0,7-3 0,-4 2 0,-1-1 0,1-1 0,-1 1 0,0-1 0,0 0 0,0-1 0,0 0 0,-1 0 0,1 0 0,-1-1 0,9-9 0,-9 5 0,-1 0 0,0 0 0,-1-1 0,1 0 0,-2 0 0,0 0 0,0 0 0,0-1 0,-2 1 0,1-1 0,-1-11 0,1 7 0,0-1 0,1 1 0,0 0 0,7-17 0,-10 31 0,0-1 0,1 1 0,-1 0 0,1-1 0,0 1 0,-1 0 0,1 0 0,0-1 0,-1 1 0,1 0 0,0 0 0,0 0 0,0 0 0,0 0 0,0 0 0,0 1 0,2-2 0,-3 2 0,1 0 0,0 0 0,-1 0 0,1 0 0,-1 1 0,1-1 0,-1 0 0,1 0 0,-1 0 0,1 1 0,-1-1 0,0 0 0,1 1 0,-1-1 0,1 0 0,-1 1 0,0-1 0,1 1 0,-1-1 0,0 0 0,1 1 0,-1-1 0,0 1 0,0-1 0,1 1 0,-1-1 0,0 1 0,0 0 0,11 48 0,-8 55 0,-3-69 0,1-1 0,1 0 0,10 44 0,-8-58-455,-1 1 0,0 30 0,-2-29-6371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5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2528 1 24575,'-1'10'0,"0"1"0,-1-1 0,0 0 0,-1 0 0,0 0 0,0 0 0,-1 0 0,-1-1 0,1 1 0,-13 15 0,-6 8 0,-38 41 0,58-71 0,-100 109 0,-4-4 0,-152 117 0,-81 68 0,230-196 0,-183 138 0,176-147 0,-202 197 0,207-161 0,-94 97 0,100-109 0,-34 31 0,123-126 0,1 2 0,1 0 0,1 1 0,0 0 0,2 1 0,0 0 0,-13 36 0,6-16 0,-9 21-1365,17-33-5461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5:5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24575,'1'0'0,"0"1"0,-1-1 0,1 1 0,0-1 0,0 1 0,0-1 0,-1 1 0,1-1 0,0 1 0,-1 0 0,1-1 0,0 1 0,-1 0 0,1-1 0,-1 1 0,1 0 0,-1 0 0,1 0 0,-1 0 0,0-1 0,1 1 0,-1 0 0,0 0 0,0 0 0,0 1 0,6 29 0,-6-28 0,5 66 0,-5 103 0,2 37 0,-3-206 0,2-1 0,-1 0 0,0 1 0,0-1 0,1 0 0,-1 1 0,1-1 0,0 0 0,-1 0 0,1 0 0,0 1 0,0-1 0,1 0 0,-1 0 0,0 0 0,1-1 0,-1 1 0,1 0 0,0 0 0,-1-1 0,1 1 0,0-1 0,0 0 0,2 2 0,0-2 0,-1 0 0,1-1 0,0 1 0,-1-1 0,1 1 0,-1-1 0,1 0 0,0-1 0,-1 1 0,1-1 0,-1 1 0,1-1 0,-1 0 0,4-2 0,8-3 0,-1-1 0,0 0 0,0-1 0,0 0 0,-1-1 0,12-12 0,-15 12 0,-2-1 0,1 0 0,-1-1 0,-1 0 0,0 0 0,0-1 0,-2 0 0,1 0 0,-1 0 0,-1-1 0,0 1 0,-1-1 0,3-21 0,-1-11 0,-2-1 0,-3-62 0,-1 54 0,-2 294 0,7 419 0,24-177 0,-3-209 0,2 39 0,-27-294 0,2 10 0,-2 1 0,-1-1 0,-2 0 0,-7 41 0,8-62 0,0 0 0,0 0 0,-1 0 0,0 0 0,0 0 0,-1 0 0,0-1 0,0 1 0,-1-1 0,1 0 0,-1-1 0,0 1 0,-1-1 0,0 0 0,1 0 0,-2-1 0,1 1 0,0-1 0,-1-1 0,0 1 0,-12 3 0,11-5 0,0 0 0,0-1 0,0 0 0,0-1 0,-1 0 0,1 0 0,0-1 0,0 0 0,0 0 0,0-1 0,0 0 0,0 0 0,1-1 0,-1 0 0,1 0 0,0-1 0,-1 0 0,-9-8 0,-1 0 0,1-1 0,1-1 0,0 0 0,1-1 0,0-1 0,-14-20 0,20 21 0,0 0 0,1-1 0,1 0 0,0 0 0,1-1 0,1 0 0,1 0 0,0 0 0,-1-23 0,1 3 0,3-1 0,0 1 0,8-52 0,-4 60 0,2 0 0,1 0 0,1 1 0,1 0 0,2 0 0,1 1 0,1 0 0,1 0 0,1 2 0,23-31 0,3 2 0,3 3 0,56-54 0,-57 66 0,2 1 0,2 3 0,1 1 0,1 2 0,81-38 0,-109 60-1365,-5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5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24575,'-2'11'0,"0"-1"0,-1 1 0,0-1 0,-1 0 0,0 0 0,-1 0 0,0-1 0,0 0 0,-10 12 0,8-10 0,2-2 0,-20 31 0,-34 70 0,53-93 0,0 0 0,0 0 0,2 0 0,0 1 0,1 0 0,1-1 0,0 33 0,2-34 0,0-1 0,1 0 0,1 0 0,0 0 0,1 0 0,5 16 0,-6-27 0,0 1 0,1-1 0,-1 1 0,1-1 0,0 0 0,0 0 0,0 0 0,0 0 0,1-1 0,0 1 0,0-1 0,0 0 0,0 0 0,0-1 0,0 1 0,1-1 0,-1 0 0,1 0 0,0 0 0,0-1 0,0 1 0,7 0 0,11 0 0,0 0 0,1-2 0,-1 0 0,0-2 0,1 0 0,23-7 0,-11 3 0,43-1 0,-72 7 0,0 0 0,0 1 0,0-1 0,-1 2 0,1-1 0,0 1 0,-1 0 0,1 0 0,-1 1 0,0-1 0,0 1 0,0 1 0,0-1 0,0 1 0,-1 0 0,1 1 0,-1-1 0,0 1 0,-1 0 0,1 0 0,-1 1 0,5 7 0,-2-2 0,-1 1 0,-1-1 0,0 1 0,-1 0 0,0 1 0,0-1 0,-2 1 0,1-1 0,-2 1 0,1 24 0,-1-4 0,0-11 0,-1 0 0,-1-1 0,-7 38 0,8-54 0,-1-1 0,0 0 0,0 0 0,-1 0 0,1 0 0,-1 0 0,0 0 0,0 0 0,0 0 0,-1-1 0,1 1 0,-1-1 0,0 0 0,0 0 0,0 0 0,0 0 0,-1 0 0,1-1 0,-1 1 0,1-1 0,-1 0 0,0 0 0,0 0 0,-7 1 0,-6 0 0,0-1 0,0-1 0,0-1 0,0 0 0,0-1 0,0-1 0,0-1 0,-30-8 0,-42-6 0,78 16 0,6 1 0,1 0 0,0 0 0,0 0 0,0-1 0,0 1 0,0-1 0,0 0 0,0 0 0,1-1 0,-1 1 0,0-1 0,0 0 0,1 0 0,-6-3 0,13-3-1365,11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5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24575,'13'29'0,"16"50"0,-1 1 0,-7-28 0,-3-6 0,2 0 0,36 60 0,-53-102 0,0 1 0,0-1 0,0 0 0,1 0 0,0 0 0,-1 0 0,1-1 0,1 0 0,-1 1 0,0-1 0,1-1 0,5 4 0,-7-6 0,0 1 0,0 0 0,0 0 0,0-1 0,0 0 0,0 0 0,0 0 0,0 0 0,0 0 0,0 0 0,0-1 0,0 1 0,0-1 0,0 0 0,-1 0 0,1 0 0,0 0 0,0-1 0,-1 1 0,1-1 0,-1 0 0,4-2 0,7-7 12,-2 0 0,1-1 0,-1 0 0,-1 0 0,0-1 0,-1-1 0,0 0 0,-1 0 0,10-27 0,-3 3-507,-2-1 0,14-69 0,-22 77-6331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0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24575,'6'5'0,"8"15"0,1 8 0,-2 13 0,-3 10 0,-3 8 0,-3 6 0,4-3 0,1-5 0,-2-8 0,-1-22 0,-3-23 0,-1-29 0,-1-11-8191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0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24575,'1'-2'0,"-1"1"0,1 0 0,-1 0 0,1 0 0,0 0 0,0 0 0,-1 0 0,1 0 0,0 0 0,0 0 0,0 0 0,0 0 0,0 0 0,0 1 0,0-1 0,0 0 0,0 1 0,0-1 0,0 1 0,1-1 0,-1 1 0,0 0 0,0-1 0,3 1 0,32-6 0,-32 6 0,0 1 0,0-1 0,0 1 0,-1-1 0,1 1 0,0 0 0,0 1 0,-1-1 0,1 1 0,-1-1 0,1 1 0,-1 0 0,0 0 0,0 1 0,1-1 0,-2 1 0,1-1 0,3 4 0,-1 1 0,-1-1 0,0 1 0,0 0 0,0 0 0,-1 0 0,0 0 0,-1 1 0,3 11 0,1 11 0,-3 0 0,0 1 0,-2 46 0,-1-75 0,-5 147 0,6-202 0,10-126 0,12-97 0,-23 272 0,1-1 0,0 1 0,0-1 0,0 1 0,1 0 0,-1 0 0,1-1 0,0 1 0,0 0 0,0 1 0,1-1 0,0 0 0,-1 1 0,1-1 0,1 1 0,-1 0 0,0 0 0,1 0 0,5-3 0,-7 4 0,1 1 0,0 0 0,0 0 0,0 0 0,0 0 0,0 0 0,0 0 0,0 1 0,0-1 0,0 1 0,0 0 0,0 0 0,0 0 0,0 1 0,0-1 0,0 1 0,0-1 0,0 1 0,0 0 0,0 0 0,0 0 0,0 1 0,-1-1 0,1 1 0,0-1 0,-1 1 0,1 0 0,2 3 0,5 6 0,1 1 0,-2 0 0,0 0 0,0 1 0,-1 0 0,-1 0 0,0 1 0,-1 0 0,0 1 0,-1-1 0,-1 1 0,0 0 0,3 26 0,-1 20 0,-2 0 0,-5 69 0,-1-75 0,3-8 0,0-29 0,-1 1 0,0-1 0,-6 32 0,6-49 0,0-1 0,0 0 0,0 0 0,0 0 0,0 0 0,0 1 0,0-1 0,0 0 0,0 0 0,0 0 0,0 1 0,0-1 0,0 0 0,0 0 0,0 0 0,0 0 0,-1 0 0,1 1 0,0-1 0,0 0 0,0 0 0,0 0 0,0 0 0,0 0 0,0 1 0,0-1 0,-1 0 0,1 0 0,0 0 0,0 0 0,0 0 0,0 0 0,0 0 0,-1 0 0,1 0 0,0 1 0,0-1 0,0 0 0,0 0 0,-1 0 0,1 0 0,0 0 0,0 0 0,0 0 0,0 0 0,-1 0 0,1 0 0,0 0 0,0 0 0,0 0 0,-1-1 0,-6-9 0,-3-17 0,4-5-1365,2-1-5461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24575,'4'6'0,"1"1"0,-1 0 0,-1 0 0,1 0 0,-1 1 0,-1-1 0,1 1 0,-1 0 0,0-1 0,-1 1 0,1 16 0,3 10 0,17 75 0,27 113 0,-44-205 0,12 47 0,-16-60 0,0 1 0,0 0 0,-1 0 0,0 0 0,0 0 0,0-1 0,0 1 0,-1 0 0,-1 9 0,2-14 0,0 0 0,0 0 0,0 0 0,-1 0 0,1 0 0,0 0 0,0 0 0,0 1 0,0-1 0,0 0 0,0 0 0,0 0 0,0 0 0,0 0 0,0 0 0,0 0 0,0 0 0,0 0 0,-1 0 0,1 0 0,0 0 0,0 0 0,0 1 0,0-1 0,0 0 0,0 0 0,0 0 0,0 0 0,-1 0 0,1 0 0,0 0 0,0 0 0,0 0 0,0 0 0,0 0 0,0 0 0,0 0 0,-1 0 0,1 0 0,0-1 0,0 1 0,0 0 0,0 0 0,0 0 0,0 0 0,0 0 0,0 0 0,0 0 0,0 0 0,-1 0 0,1 0 0,0 0 0,0 0 0,0 0 0,0-1 0,0 1 0,0 0 0,0 0 0,0 0 0,0 0 0,0 0 0,0 0 0,0 0 0,0-1 0,-6-11 0,-3-15 0,-5-24 0,3-1 0,1 0 0,4 0 0,1-1 0,3 1 0,5-69 0,-3 118 0,0 0 0,0 1 0,0-1 0,0 0 0,1 0 0,-1 1 0,1-1 0,0 0 0,0 1 0,0-1 0,0 0 0,0 1 0,1 0 0,-1-1 0,1 1 0,-1 0 0,1-1 0,0 1 0,0 0 0,0 0 0,0 1 0,0-1 0,0 0 0,1 1 0,-1-1 0,0 1 0,1 0 0,-1 0 0,1 0 0,0 0 0,-1 0 0,1 0 0,0 1 0,0-1 0,-1 1 0,1 0 0,0 0 0,0 0 0,-1 0 0,1 0 0,0 1 0,0-1 0,3 2 0,4 1 0,0 0 0,0 1 0,0 0 0,0 1 0,-1 0 0,0 1 0,0-1 0,0 2 0,-1-1 0,9 9 0,-8-5 6,-1 0 0,0 0-1,-1 0 1,0 1 0,-1 0-1,0 1 1,0-1 0,-1 1-1,-1 0 1,0 1 0,-1-1-1,3 20 1,-2 9-184,-1 0 0,-5 65 0,0-45-727,1-28-5921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24575,'2'6'0,"0"0"0,0 0 0,0 0 0,1-1 0,-1 1 0,1-1 0,7 10 0,-3-4 0,23 52 0,-24-47 0,1-1 0,1 0 0,14 21 0,-18-31 0,0 0 0,1 0 0,-1 0 0,1-1 0,0 0 0,1 0 0,-1 0 0,1 0 0,0-1 0,-1 0 0,1 0 0,11 3 0,-13-4 0,0-1 0,0 0 0,0 0 0,0 0 0,0 0 0,1 0 0,-1-1 0,0 0 0,0 0 0,1 0 0,-1-1 0,0 1 0,0-1 0,1 0 0,-1 0 0,0 0 0,0-1 0,0 1 0,0-1 0,-1 0 0,1 0 0,4-4 0,0-1 0,-1-1 0,0 0 0,-1-1 0,0 0 0,0 1 0,-1-2 0,0 1 0,4-13 0,6-11 0,-3-1 0,0 0 0,-3-1 0,0 0 0,-3-1 0,-1 1 0,-1-1 0,-2 0 0,-3-44 0,1 170 0,-17 138 0,-3 61 0,22 18 0,-4 362 0,2-659 0,-7 69 0,6-74 0,0 1 0,0-1 0,-1 0 0,0 0 0,0 0 0,0 0 0,0-1 0,-1 1 0,0 0 0,0-1 0,0 0 0,-5 5 0,7-8 0,-1 1 0,0-1 0,0 0 0,1 0 0,-1 0 0,0-1 0,0 1 0,0 0 0,0-1 0,0 1 0,0-1 0,0 0 0,0 1 0,0-1 0,0 0 0,-1 0 0,1-1 0,0 1 0,0 0 0,0-1 0,0 1 0,0-1 0,0 0 0,0 1 0,1-1 0,-1 0 0,0 0 0,0 0 0,0-1 0,-2-1 0,-7-5 0,1-1 0,0 0 0,-14-15 0,18 16 0,-14-13 0,2 0 0,0-2 0,2 0 0,1-1 0,0-1 0,2 0 0,1-1 0,1 0 0,1-1 0,1 0 0,2-1 0,0 0 0,2 0 0,2 0 0,-1-52 0,3 12 0,-1 28 0,1-1 0,3 1 0,1 0 0,14-64 0,-15 99 0,-1 0 0,2 1 0,-1-1 0,0 1 0,1 0 0,0 0 0,0 0 0,0 0 0,0 0 0,1 0 0,0 1 0,-1 0 0,1 0 0,0 0 0,1 0 0,-1 0 0,0 1 0,1 0 0,0 0 0,-1 0 0,1 1 0,0-1 0,0 1 0,0 0 0,6 0 0,16-2 0,-1 2 0,1 0 0,44 6 0,-28-2 0,-21-2-116,-5 1 199,0-2 1,28-2-1,-39 1-208,-1 0 0,1-1 0,0 1 0,-1-1 0,1 0 1,-1-1-1,1 1 0,-1-1 0,0 0 0,0 0 0,6-6 0,4-4-6701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5:5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0,6 0 0,4 0 0,3 0 0,2 0 0,5 0 0,3 0 0,-1 0 0,-2 0 0,-2 0 0,-13 6 0,-24 7 0,-11 3-8191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0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88 564 24575,'-1'-1'0,"0"1"0,0 0 0,0 0 0,0-1 0,0 1 0,0-1 0,0 1 0,0-1 0,0 1 0,0-1 0,1 0 0,-1 1 0,0-1 0,0 0 0,1 1 0,-1-1 0,0 0 0,1 0 0,-1 0 0,1 0 0,-1 0 0,1 1 0,0-1 0,-1 0 0,1 0 0,0 0 0,-1-2 0,-5-31 0,5 27 0,-4-61 0,4-99 0,-1-21 0,-11 137 0,-1 28 0,14 22 0,-1 1 0,1 0 0,-1-1 0,1 1 0,-1-1 0,1 1 0,-1 0 0,1-1 0,-1 1 0,0 0 0,1 0 0,-1 0 0,0-1 0,1 1 0,-1 0 0,1 0 0,-1 0 0,0 0 0,1 0 0,-1 0 0,0 0 0,1 0 0,-1 0 0,0 1 0,1-1 0,-1 0 0,0 0 0,1 0 0,-2 1 0,2 0 0,-1 0 0,0 0 0,0 0 0,1 1 0,-1-1 0,1 0 0,-1 0 0,1 0 0,-1 1 0,1-1 0,0 0 0,0 0 0,-1 1 0,1-1 0,0 0 0,0 1 0,0-1 0,0 0 0,1 1 0,-1-1 0,0 0 0,1 0 0,-1 1 0,0-1 0,1 0 0,0 0 0,-1 0 0,1 0 0,0 1 0,0 0 0,22 37 0,-2-11 0,41 42 0,-41-50 0,-1 2 0,-2 1 0,24 37 0,-34-45 0,0 1 0,-2 0 0,0 1 0,-1 0 0,0 0 0,-1 0 0,-1 0 0,-1 1 0,-1-1 0,0 1 0,-3 23 0,2-33 0,0 0 0,0 0 0,1 0 0,0-1 0,0 1 0,1 0 0,0 0 0,0-1 0,1 1 0,4 8 0,-5-12 0,1 0 0,0-1 0,0 0 0,-1 0 0,2 0 0,-1 0 0,0 0 0,1-1 0,-1 1 0,1-1 0,0 0 0,-1 0 0,1 0 0,0-1 0,0 1 0,1-1 0,-1 0 0,0 0 0,0-1 0,7 1 0,49 8-1365,-38-3-5461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1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286 100 24575,'-1'-3'0,"0"0"0,1 0 0,-1 0 0,-1 1 0,1-1 0,0 0 0,-1 1 0,1-1 0,-1 1 0,0-1 0,0 1 0,0 0 0,0-1 0,0 1 0,0 0 0,0 1 0,-1-1 0,1 0 0,-1 1 0,-3-3 0,-56-25 0,52 25 0,0 1 0,-1 0 0,1 0 0,-1 1 0,0 0 0,1 0 0,-1 2 0,-12-1 0,20 2 0,0-1 0,0 0 0,0 1 0,0 0 0,-1 0 0,1 0 0,1 0 0,-1 0 0,0 1 0,0-1 0,0 1 0,1 0 0,-1 0 0,1 0 0,-1 0 0,1 0 0,0 1 0,0-1 0,0 1 0,0-1 0,0 1 0,1 0 0,-1-1 0,1 1 0,0 0 0,0 0 0,0 0 0,0 0 0,0 0 0,0 0 0,1 5 0,-5 44 0,2 1 0,8 96 0,0-26 0,-4 0 0,6-148 0,2 0 0,1 0 0,0 1 0,2 1 0,1 0 0,27-36 0,-24 37 0,-1-1 0,-2 0 0,0-1 0,-1-1 0,-1 0 0,10-35 0,-19 46 0,0 6 0,-1 0 0,1 0 0,0 0 0,7-14 0,-8 21 0,-1 0 0,1-1 0,0 1 0,0 0 0,0 0 0,-1 0 0,1-1 0,1 1 0,-1 0 0,0 0 0,0 0 0,0 1 0,0-1 0,1 0 0,-1 0 0,0 1 0,1-1 0,-1 0 0,1 1 0,-1 0 0,0-1 0,1 1 0,-1 0 0,1 0 0,-1-1 0,1 1 0,-1 1 0,1-1 0,-1 0 0,1 0 0,-1 0 0,3 1 0,7 3 0,0 1 0,-1 0 0,0 0 0,0 1 0,-1 0 0,1 1 0,-1 0 0,-1 0 0,14 14 0,68 89 0,-58-68 0,-25-32 0,0 1 0,-1 0 0,0 0 0,-1 0 0,-1 1 0,0-1 0,0 1 0,1 13 0,11 28 0,-8-36-1365,-1-9-5461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24575,'3'0'0,"-1"1"0,1 0 0,-1 0 0,0 0 0,0 0 0,0 0 0,1 0 0,-1 1 0,0-1 0,-1 1 0,1-1 0,0 1 0,2 3 0,27 31 0,-23-25 0,3 2 0,-1 1 0,-1 0 0,0 1 0,-1 0 0,-1 0 0,8 21 0,20 98 0,-20-67 0,-6-7 0,-9-59 0,0 1 0,0-1 0,0 1 0,0-1 0,0 1 0,-1-1 0,1 1 0,0-1 0,-1 0 0,1 1 0,-1-1 0,1 0 0,-1 1 0,0-1 0,-1 2 0,1-2 0,0-1 0,0 0 0,0 1 0,0-1 0,1 0 0,-1 1 0,0-1 0,0 0 0,0 0 0,0 0 0,0 0 0,0 0 0,0 0 0,0 0 0,0 0 0,0 0 0,0-1 0,0 1 0,0 0 0,1-1 0,-1 1 0,0 0 0,0-1 0,0 1 0,0-1 0,1 1 0,-2-2 0,-3-3-91,0 1 0,1-1 0,-1 0 0,1 0 0,1 0 0,-1 0 0,1-1 0,0 0 0,0 0 0,0 0 0,1 0 0,0 0 0,0 0 0,-1-11 0,-6-22-6735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1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1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24575,'11'10'0,"-5"-5"0,-1 0 0,1 1 0,-1-1 0,-1 1 0,1 0 0,-1 1 0,5 8 0,28 70 0,-4 2 0,40 162 0,-21-63 0,-54-198 0,1 0 0,1 0 0,0 0 0,1 0 0,2-13 0,-1 8 0,5-38 0,16-55 0,1-4 0,-21 101 0,0 0 0,1 1 0,0-1 0,1 1 0,0 0 0,1 1 0,1-1 0,0 1 0,15-19 0,-4 9 0,1 1 0,1 1 0,38-28 0,-50 41 0,1 1 0,-1 0 0,1 0 0,-1 1 0,1 0 0,1 1 0,-1-1 0,0 2 0,1 0 0,-1 0 0,1 0 0,0 1 0,0 1 0,10 0 0,-13 1 0,0 0 0,0 0 0,0 0 0,0 1 0,0 0 0,-1 0 0,1 1 0,0 0 0,-1 0 0,0 1 0,0-1 0,0 2 0,0-1 0,-1 0 0,1 1 0,-1 0 0,0 0 0,-1 1 0,9 11 0,24 41 0,-2 2 0,41 98 0,-70-135-39,-1-1-1,-1 1 1,-1 1-1,0-1 1,-2 0 0,-1 1-1,-4 30 1,2-8-1011,1-14-5776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1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3322 1 24575,'-10'0'0,"1"1"0,0 0 0,0 1 0,0 0 0,0 1 0,0 0 0,-17 8 0,-55 36 0,72-42 0,-137 89 0,-242 140 0,196-134 0,-222 118 0,79-5 0,37-20 0,-147 32 0,354-177 0,1 3 0,3 5 0,-133 110 0,177-136 19,-1-2-1,-1-2 1,-91 39-1,-1 0-1457,106-49-5387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1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24575,'-1'0'0,"0"0"0,0 0 0,0 0 0,0 0 0,0 1 0,0-1 0,1 0 0,-1 1 0,0-1 0,0 1 0,0-1 0,1 1 0,-1-1 0,0 1 0,1-1 0,-1 1 0,0 0 0,1-1 0,-1 1 0,1 0 0,-1 0 0,1-1 0,-1 1 0,1 0 0,0 0 0,-1 0 0,1 0 0,0-1 0,0 1 0,-1 0 0,1 0 0,0 0 0,0 1 0,0 31 0,5-2 0,1-1 0,2 0 0,1-1 0,20 48 0,64 108 0,-85-170 0,211 345 0,2 2 0,-188-297 0,-19-35 0,1-1 0,38 53 0,45 67 0,-30-41 0,-44-69 0,-1 1 0,17 44 0,-25-48 0,3-1 0,0 0 0,35 47 0,-39-61 0,-1 0 0,-1 0 0,-1 2 0,14 38 0,17 35 0,-20-47-1365,-15-26-5461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24575,'1'1'0,"1"-1"0,-1 1 0,1-1 0,-1 1 0,0 0 0,1 0 0,-1 0 0,0-1 0,0 1 0,1 0 0,-1 1 0,0-1 0,0 0 0,0 0 0,0 0 0,-1 1 0,1-1 0,0 0 0,0 1 0,0 1 0,17 37 0,-13-27 0,120 237 0,27 60 0,-74-139 0,-67-153 0,-11-18 0,0 0 0,0 0 0,0-1 0,0 1 0,0 0 0,0 0 0,0 0 0,0 0 0,0 0 0,0 0 0,0 0 0,0 0 0,0 0 0,0 0 0,0 0 0,0-1 0,0 1 0,0 0 0,0 0 0,0 0 0,0 0 0,0 0 0,1 0 0,-1 0 0,0 0 0,0 0 0,0 0 0,0 0 0,0 0 0,0 0 0,0-1 0,0 1 0,0 0 0,0 0 0,0 0 0,0 0 0,0 0 0,1 0 0,-1 0 0,0 0 0,0 0 0,0 0 0,0 0 0,0 0 0,0 0 0,0 0 0,0 0 0,0 0 0,0 0 0,0 0 0,1 0 0,-1 0 0,0 0 0,0 0 0,0 0 0,0 0 0,0 0 0,0 1 0,0-1 0,0 0 0,0 0 0,0 0 0,0 0 0,1 0 0,-8-33 0,3 18 0,-15-55 0,3-2 0,3 0 0,-5-87 0,2-38 0,4 71 0,11 117 0,1-1 0,1 1 0,0 0 0,0 0 0,0 0 0,1-1 0,1 2 0,0-1 0,0 0 0,0 0 0,1 1 0,0 0 0,1 0 0,0 0 0,8-9 0,-8 11 0,0 0 0,1 0 0,-1 1 0,1 0 0,0 1 0,1-1 0,-1 1 0,1 0 0,0 0 0,0 1 0,0 0 0,0 1 0,1-1 0,-1 1 0,1 1 0,-1-1 0,1 1 0,15 0 0,0 3 0,1 1 0,-1 1 0,1 1 0,-1 1 0,-1 1 0,26 11 0,-3 1 0,81 51 0,-120-66 0,0-1 0,-1 1 0,0 1 0,0-1 0,0 1 0,0 0 0,-1 0 0,1 0 0,-1 1 0,-1 0 0,1 0 0,-1 0 0,0 0 0,0 0 0,2 10 0,-2-4 0,-2-1 0,1 1 0,-1 0 0,-1-1 0,0 1 0,0 0 0,-1-1 0,-3 13 0,2-18 0,0-1 0,0 0 0,0 0 0,0 0 0,-1-1 0,0 1 0,0-1 0,0 1 0,-1-1 0,1 0 0,-1 0 0,0 0 0,0-1 0,0 1 0,-1-1 0,1 0 0,-1 0 0,-6 2 0,-10 5 0,0 0 0,-42 12 0,29-14 0,0-2 0,-66 5 0,-12 1 0,10-1-1365,73-9-5461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24575,'4'6'0,"-1"1"0,0-1 0,0 1 0,0-1 0,-1 1 0,0 0 0,0 0 0,-1 0 0,0 0 0,0 0 0,0 12 0,0-1 0,10 49 0,34 113 0,-9-44 0,51 167 0,-71-256 0,1-1 0,3 0 0,1-2 0,39 60 0,-51-92 0,0 0 0,1-1 0,0 1 0,1-2 0,16 13 0,-21-19 0,0 1 0,0-1 0,1 0 0,0-1 0,0 1 0,0-2 0,0 1 0,0-1 0,1 0 0,-1 0 0,1-1 0,9 1 0,-14-2 0,0 0 0,0-1 0,0 1 0,0-1 0,0 0 0,0 0 0,0 0 0,0 0 0,-1-1 0,1 1 0,-1-1 0,1 1 0,-1-1 0,1 0 0,-1 0 0,0 0 0,0 0 0,0-1 0,0 1 0,0 0 0,0-1 0,-1 0 0,1 1 0,0-4 0,5-10 0,0 0 0,-1 0 0,4-21 0,-1 5 0,11-24-1365,-1 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2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24575,'-5'0'0,"1"0"0,-1 0 0,1 1 0,-1-1 0,1 1 0,-1 0 0,1 0 0,0 1 0,-1-1 0,1 1 0,0 0 0,0 0 0,0 1 0,0-1 0,0 1 0,1-1 0,-1 1 0,1 0 0,0 1 0,0-1 0,0 1 0,0-1 0,0 1 0,1 0 0,0 0 0,0 0 0,-3 6 0,-2 8 0,0 0 0,1 0 0,1 1 0,0 0 0,2 0 0,0 0 0,1 0 0,1 0 0,1 1 0,0-1 0,2 0 0,0 1 0,1-1 0,9 28 0,-9-41 0,-1-1 0,2 1 0,-1-1 0,1 0 0,0 1 0,0-2 0,0 1 0,1 0 0,-1-1 0,1 0 0,0 0 0,0 0 0,1-1 0,-1 0 0,11 5 0,-11-6 0,0 1 0,1-1 0,-1-1 0,1 1 0,-1-1 0,1 0 0,0 0 0,-1 0 0,1-1 0,0 0 0,0 0 0,-1-1 0,1 1 0,0-1 0,-1-1 0,1 1 0,9-4 0,-5-2 0,0 0 0,0 0 0,0-1 0,-1 0 0,0-1 0,-1 1 0,0-2 0,0 1 0,-1-1 0,0-1 0,-1 1 0,0-1 0,-1 0 0,4-12 0,-6 16 0,-1 0 0,0 0 0,0 0 0,-1-1 0,0 1 0,0-1 0,-1 1 0,0 0 0,0-1 0,-2-13 0,0 17 0,1-1 0,0 1 0,-1 0 0,0-1 0,0 1 0,0 0 0,-1 0 0,0 0 0,1 0 0,-1 1 0,0-1 0,-1 1 0,1-1 0,-1 1 0,1 0 0,-1 1 0,0-1 0,-5-2 0,-7-3 0,12 9 0,18 18 0,-3-6 0,124 180 104,-59-81-1573,-63-92-5357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24575,'-6'0'0,"4"0"0,8 0 0,9 0 0,8 0 0,5 0 0,5 0 0,1 0 0,2 0 0,0 0 0,0 0 0,0 0 0,-7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2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24575,'88'105'0,"-81"-97"0,1 0 0,0-1 0,0 0 0,1-1 0,0 0 0,14 8 0,-21-13 0,0 0 0,0-1 0,0 1 0,0 0 0,0-1 0,1 1 0,-1-1 0,0 1 0,0-1 0,1 0 0,-1 0 0,0 0 0,0 0 0,1-1 0,-1 1 0,0-1 0,0 1 0,0-1 0,1 0 0,-1 1 0,0-1 0,0 0 0,0-1 0,0 1 0,-1 0 0,1-1 0,0 1 0,0-1 0,-1 1 0,1-1 0,-1 0 0,1 1 0,-1-1 0,0 0 0,0 0 0,0 0 0,1-2 0,6-15 0,0 0 0,-2 0 0,0-1 0,-1 0 0,-1 0 0,-1 0 0,1-41 0,-4 61 0,0-1 0,-1 1 0,1 0 0,0 0 0,0 0 0,0 0 0,0 0 0,0-1 0,0 1 0,0 0 0,0 0 0,0 0 0,0 0 0,0 0 0,-1-1 0,1 1 0,0 0 0,0 0 0,0 0 0,0-1 0,0 1 0,0 0 0,0 0 0,1 0 0,-1 0 0,0-1 0,0 1 0,0 0 0,0 0 0,0 0 0,0 0 0,0 0 0,0-1 0,0 1 0,0 0 0,0 0 0,1 0 0,-1 0 0,0 0 0,0 0 0,0-1 0,0 1 0,0 0 0,1 0 0,-1 0 0,0 0 0,0 0 0,0 0 0,0 0 0,0 0 0,1 0 0,-1 0 0,0 0 0,0 0 0,0 0 0,1 0 0,-1 0 0,0 0 0,0 0 0,0 0 0,0 0 0,1 0 0,-1 0 0,8 14 0,7 26 0,10 43 0,3-1 0,4-1 0,4-3 0,57 95 0,-71-133 0,-3 1 0,-1 0 0,-2 1 0,-2 1 0,16 83 0,-20-55 0,-2 0 0,-3 1 0,-4 0 0,-10 98 0,9-167 0,0 0 0,0 0 0,0-1 0,-1 1 0,1 0 0,-1-1 0,0 1 0,0 0 0,0-1 0,0 1 0,0-1 0,0 0 0,-1 1 0,1-1 0,-1 0 0,0 0 0,1 1 0,-1-1 0,0-1 0,-4 4 0,3-4 0,1 0 0,-1-1 0,1 1 0,-1-1 0,0 0 0,1 1 0,-1-1 0,1-1 0,-1 1 0,0 0 0,1-1 0,-1 1 0,1-1 0,-1 0 0,1 1 0,0-1 0,-1 0 0,1-1 0,0 1 0,-1 0 0,1-1 0,-2-1 0,-19-15 0,1-1 0,1 0 0,-22-27 0,25 27 0,10 9 0,0 0 0,1-1 0,0 1 0,1-2 0,0 1 0,1 0 0,0-1 0,0 0 0,2 0 0,-1-1 0,2 1 0,-1 0 0,2-1 0,0 0 0,0 0 0,2-19 0,1 9 0,1 1 0,1 1 0,0-1 0,2 0 0,1 1 0,0 0 0,1 1 0,19-33 0,110-156 0,-84 132 0,-19 11 0,-30 54 0,1 0 0,1 1 0,0 0 0,1 0 0,14-19 0,-20 30-20,-1 0 0,1 0 0,-1 0 0,0 0 0,1 0-1,-1 0 1,1 0 0,-1 0 0,0 0 0,1 0 0,-1 0-1,1 1 1,-1-1 0,0 0 0,1 0 0,-1 0 0,0 0 0,1 1-1,-1-1 1,0 0 0,1 0 0,-1 1 0,0-1 0,1 0 0,-1 1-1,0-1 1,0 0 0,1 1 0,-1-1 0,0 0 0,0 1-1,0-1 1,0 0 0,1 1 0,-1-1 0,0 1 0,0-1 0,0 0-1,0 1 1,0-1 0,0 1 0,0-1 0,0 1 0,0-1 0,0 0-1,0 1 1,0-1 0,-1 1 0,1-1 0,0 1 0,0 0-318,2 22-6488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24575,'1'7'0,"0"1"0,1 0 0,-1 0 0,1-1 0,5 11 0,5 25 0,-5 11 0,-3-50 0,2-12 0,5-20 0,-10 26 0,67-140 0,-47 103 0,-1-2 0,21-64 0,-38 97 0,-1 0 0,1 0 0,1 0 0,-1 0 0,1 0 0,1 0 0,-1 1 0,1 0 0,7-7 0,-10 12 0,0 0 0,0 1 0,0-1 0,0 0 0,1 1 0,-1 0 0,1 0 0,-1 0 0,1 0 0,-1 0 0,1 0 0,-1 0 0,1 1 0,0-1 0,0 1 0,-1 0 0,1 0 0,0 0 0,-1 0 0,1 0 0,0 1 0,-1-1 0,1 1 0,0 0 0,-1 0 0,1 0 0,-1 0 0,1 0 0,-1 0 0,0 1 0,1-1 0,2 4 0,5 2 0,0 1 0,0 1 0,-1 0 0,0 0 0,-1 0 0,0 1 0,0 1 0,-1-1 0,-1 1 0,0 1 0,9 20 0,0 12 0,20 87 0,-19-65 0,-6-44 104,-10-22-150,1 1 0,-1-1 0,1 0 0,0 0 0,-1 0 0,1 0 0,0 1 0,-1-1 0,1 0 1,0 0-1,-1 0 0,1 0 0,0 0 0,-1-1 0,1 1 0,-1 0 0,1 0 0,0 0 1,-1 0-1,1-1 0,-1 1 0,1 0 0,0-1 0,-1 1 0,1 0 0,-1-1 0,1 1 1,-1-1-1,1 1 0,-1-1 0,1 0 0,15-14-6780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3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74 24575,'-1'1'0,"-1"-1"0,1 1 0,-1 0 0,1-1 0,-1 1 0,1 0 0,-1 0 0,1 0 0,0 0 0,0 0 0,-1 0 0,1 0 0,0 1 0,0-1 0,0 0 0,0 1 0,1-1 0,-1 1 0,0-1 0,0 1 0,1-1 0,-1 1 0,1-1 0,0 1 0,-1 0 0,1-1 0,0 4 0,-7 51 0,7-50 0,0 6 0,1 1 0,0-1 0,0 0 0,1 0 0,1 0 0,0 0 0,1-1 0,0 1 0,1-1 0,0 0 0,1 0 0,0-1 0,1 1 0,0-1 0,0-1 0,1 1 0,0-1 0,1-1 0,0 1 0,1-2 0,-1 1 0,1-1 0,1-1 0,-1 0 0,19 8 0,-10-5 0,1-1 0,1-1 0,-1-1 0,1-1 0,0 0 0,41 2 0,-56-6 0,1-1 0,-1 0 0,0-1 0,0 1 0,0-1 0,0-1 0,0 1 0,-1-1 0,1 0 0,0 0 0,-1 0 0,1-1 0,-1 0 0,0 0 0,0-1 0,0 1 0,0-1 0,-1 0 0,1 0 0,-1-1 0,0 1 0,0-1 0,-1 0 0,1 0 0,-1 0 0,0-1 0,-1 1 0,1-1 0,1-5 0,1-7 0,0 0 0,-1 0 0,-1 0 0,-1 0 0,-1-1 0,0 1 0,-1-1 0,-1 1 0,-1 0 0,-1-1 0,-5-19 0,5 32 0,0 1 0,0-1 0,0 1 0,0 0 0,-1 0 0,0 1 0,0-1 0,0 1 0,0 0 0,-1 0 0,-9-6 0,-65-34 0,52 30 0,11 8-58,0 1-1,0 1 1,-1 0-1,1 1 1,-1 0-1,0 1 1,0 1-1,0 1 1,-23 3-1,16-3-721,-6 1-6046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24575,'21'23'0,"0"0"0,-1 2 0,-2 1 0,-1 0 0,-1 1 0,-1 1 0,-1 0 0,-1 1 0,-2 1 0,-1 0 0,-2 0 0,-1 1 0,-1 0 0,-1 0 0,0 46 0,-4 216 0,-3-192 0,2-95-113,-2 23 360,2-29-285,0 1-1,0-1 1,0 1-1,-1-1 1,1 1-1,0 0 1,0-1-1,-1 1 1,1-1 0,0 1-1,-1-1 1,1 0-1,-1 1 1,1-1-1,0 1 1,-1-1 0,1 1-1,-1-1 1,1 0-1,-1 0 1,1 1-1,-1-1 1,0 0 0,1 0-1,-1 1 1,1-1-1,-1 0 1,1 0-1,-1 0 1,0 0-1,1 0 1,-1 0 0,1 0-1,-1 0 1,0 0-1,1 0 1,-1 0-1,0-1 1,-14-5-6788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3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24575,'39'-1'0,"0"-1"0,0-3 0,-1-1 0,0-1 0,44-16 0,-49 15 0,44-6 0,-50 10 0,1-1 0,49-17 0,-53 13-273,1 1 0,-1 2 0,1 0 0,48-5 0,-44 10-6553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3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 24575,'-3'70'0,"-24"126"0,23-169 0,-11 47 0,-4-1 0,-54 140 0,-88 132 0,128-280 0,-436 902 0,435-895 0,14-46-1365,9-29-5461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7:3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24575,'24'14'0,"-1"1"0,-1 1 0,0 1 0,38 39 0,4 2 0,567 461 0,-596-491 0,458 382 0,-369-310 0,256 158 0,-130-97 0,-79-27 0,-58-42 0,-80-70-1365,-6-6-5461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8:5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2582 1 24575,'48'2'0,"-1"3"0,74 16 0,26 4 0,914 24-1004,-1034-49 910,2887 4-1873,-1548-8 1459,-204 2 283,1466 5-556,-1255 75 410,-359-8-807,514-37 789,5-37-238,-634-1 474,2881 3 891,-3704 2-550,211 8 614,-273-7-596,1 0 0,-1 1 0,1 1 0,18 6 0,-29-7-87,0-1 0,-1 1 0,1 0 0,-1 0 0,1 0 0,-1 1 0,0-1 0,0 1 0,0 0 0,0 0 0,0 0 0,-1 0 0,1 0 0,-1 0 0,0 1 0,0-1 0,0 1 0,0 0 0,-1-1 0,2 5 0,3 17 274,-1 0 1,2 36 0,0 2 199,89 422-358,38 5-1174,-124-456 834,847 2665-4089,-151-769 4194,-54 56-112,-486-1454-574,-9-60 1287,-111-338-189,-44-128-323,0 0 1,0 0-1,-1 0 1,1 1-1,-2-1 0,1 0 1,-1 0-1,0 1 1,-1 9-1,1-14-65,-1-1 0,1 1-1,-1-1 1,0 1 0,1-1 0,-1 0 0,0 1-1,0-1 1,0 0 0,0 1 0,0-1-1,-1 0 1,1 0 0,0 0 0,0 0-1,-2 1 1,-1 0 21,0-1 0,0 1-1,0-1 1,0 0 0,0 0-1,0 0 1,0 0-1,-7-1 1,-31 0 758,-61-8-1,-136-18-400,-111-4-594,-136 7-577,-189 28-201,-170 43-2142,-126 52 1599,-98 50-1426,-107 43 1712,-723 163-1171,-16 3 1145,-624 18 743,-38-154 357,1315-176 153,59-26 0,137-17 0,155-9 107,131-4 323,120 0-110,100 1 532,298 5-439,-623-13 1161,8-32-712,-800-39 4757,1651 86-5551,-24 1 796,0-2 0,0-3 1,-96-20-1,135 21-611,-1 0 1,0-1-1,1 0 1,0-1-1,1 0 1,-1-1-1,1 0 1,0-1 0,-11-11-1,14 13-242,1 0-1,0-1 0,1 0 1,0 0-1,0-1 1,0 1-1,1-1 1,0 0-1,1-1 0,0 1 1,0 0-1,0-1 1,-1-11-1,-3-90-10,8-158 0,3 107 0,-4 121 0,28-815 0,146-719-189,-32 343-1800,15-49 1670,36 18 370,-137 907-41,61-523 991,-95 600-370,-15-329 0,-6 539-591,4 0 0,2-1 0,26-103-1,-15 82-25,-9 42-14,3-25 0,4 1 0,46-130 0,-19 83 0,27-132 0,-32 110 0,-35 128 0,1 1 0,0-1 0,1 1 0,1 0 0,0 0 0,10-15 0,-13 23 0,1-1 0,0 1 0,0 0 0,0 0 0,1 0 0,0 0 0,-1 1 0,1 0 0,0 0 0,1 0 0,-1 1 0,0 0 0,1 0 0,-1 0 0,1 0 0,8 0 0,36-3 0,1 3 0,-1 1 0,68 9 0,-16-1 0,758 1-18,-532-10-1329,-280 2-5479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35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35:1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0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24575,'63'-2'0,"-32"1"0,1 0 0,47 7 0,-69-4 0,1 1 0,-1 0 0,1 1 0,-1 0 0,0 1 0,-1 0 0,1 1 0,-1 0 0,0 0 0,0 1 0,-1 0 0,0 0 0,0 1 0,-1 0 0,9 12 0,-5-4 0,-1-1 0,0 2 0,-1-1 0,0 2 0,-2-1 0,0 1 0,-1 0 0,4 19 0,3 20 0,-7-39 0,-1 1 0,-1 0 0,-1 0 0,-1 0 0,0 1 0,-2 30 0,0-49 0,0 0 0,0 1 0,0-1 0,0 1 0,-1-1 0,1 0 0,0 1 0,-1-1 0,1 0 0,0 1 0,-1-1 0,0 0 0,1 0 0,-1 0 0,0 1 0,-1 0 0,-6-16 0,-1-39 0,8-10 0,3-1 0,13-88 0,-2 44 0,-10 75 0,11-48 0,-11 68 0,1 1 0,1-1 0,0 1 0,0 0 0,1 1 0,14-20 0,-6 12 0,0 0 0,1 2 0,1 0 0,34-29 0,-46 43 0,0-1 0,1 1 0,-1 0 0,1 0 0,0 0 0,0 1 0,0 0 0,0 0 0,0 0 0,1 0 0,-1 1 0,0 0 0,1 0 0,-1 1 0,1-1 0,-1 1 0,1 0 0,0 1 0,-1-1 0,1 1 0,-1 0 0,0 0 0,1 1 0,-1 0 0,0 0 0,6 3 0,3 4 0,-1 1 0,0 1 0,0 0 0,-1 1 0,0 0 0,-1 1 0,-1 0 0,0 1 0,0 0 0,-2 0 0,13 27 0,-3 1 0,-2 1 0,-2 1 0,10 49 0,-17-42 0,-1 1 0,-4 99 0,-2-90 0,-1-115 0,2-186 0,2 194 0,2 0 0,2 0 0,15-54 0,-21 95 0,0 0 0,1-1 0,-1 1 0,1 1 0,0-1 0,0 0 0,1 0 0,-1 1 0,1-1 0,0 1 0,1 0 0,-1 0 0,1 0 0,-1 0 0,1 1 0,0-1 0,1 1 0,-1 0 0,0 1 0,1-1 0,0 1 0,-1-1 0,1 1 0,0 1 0,0-1 0,0 1 0,1 0 0,-1 0 0,0 0 0,0 1 0,0 0 0,11 0 0,-2 2 0,-1 0 0,1 0 0,-1 2 0,1-1 0,-1 2 0,0 0 0,-1 0 0,1 1 0,-1 1 0,-1 0 0,1 0 0,-1 1 0,0 1 0,-1 0 0,0 0 0,0 1 0,-1 1 0,0-1 0,-1 1 0,-1 1 0,8 13 0,1 7 0,-2 0 0,-2 1 0,15 59 0,-18-49-273,-3 0 0,-1 0 0,-2 1 0,-3 50 0,0-64-6553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1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24575,'0'756'0,"0"-742"0,-1-4 0,1-1 0,0 0 0,1 1 0,3 16 0,-3-24 0,-1-1 0,0 0 0,1 1 0,-1-1 0,1 0 0,-1 0 0,1 1 0,0-1 0,-1 0 0,1 0 0,0 0 0,0 0 0,0 0 0,0 0 0,0 0 0,0 0 0,0-1 0,0 1 0,0 0 0,1 0 0,-1-1 0,0 1 0,0-1 0,1 1 0,-1-1 0,0 0 0,1 1 0,-1-1 0,0 0 0,1 0 0,-1 0 0,0 0 0,1 0 0,-1 0 0,0 0 0,1-1 0,-1 1 0,0 0 0,3-2 0,17-6 0,-1-1 0,0 0 0,0-2 0,24-17 0,26-14 0,119-43 0,-97 47 0,-88 36 0,0 0 0,0 0 0,0 0 0,0 0 0,-1-1 0,1 0 0,-1 1 0,1-1 0,-1-1 0,0 1 0,0 0 0,0-1 0,0 1 0,-1-1 0,0 0 0,1 0 0,-2 0 0,1 0 0,3-9 0,-3 0 0,-1 0 0,1 0 0,-2 0 0,0 0 0,-2-18 0,0 14 0,2-38 0,1 39 0,-1 0 0,-1 0 0,0 0 0,-1 0 0,-6-23 0,8 39 0,0 0 0,0 0 0,0-1 0,0 1 0,0 0 0,0 0 0,0 0 0,0 0 0,0 0 0,0-1 0,0 1 0,0 0 0,0 0 0,0 0 0,0 0 0,-1 0 0,1 0 0,0-1 0,0 1 0,0 0 0,0 0 0,0 0 0,0 0 0,0 0 0,0 0 0,0 0 0,0-1 0,-1 1 0,1 0 0,0 0 0,0 0 0,0 0 0,0 0 0,0 0 0,0 0 0,-1 0 0,1 0 0,0 0 0,0 0 0,0 0 0,0 0 0,0 0 0,-1 0 0,1 0 0,0 0 0,0 0 0,0 0 0,0 0 0,0 0 0,0 0 0,-1 0 0,1 0 0,0 0 0,0 0 0,0 0 0,0 0 0,0 0 0,0 1 0,-1-1 0,1 0 0,-5 12 0,0 21 0,-4 480 0,12-300 0,-17 168 0,1-66 0,12-266 0,-14 80 0,11-104 0,-2-1 0,0 0 0,-2 0 0,-21 45 0,25-62 0,0 0 0,0-1 0,0 0 0,-1 0 0,0 0 0,0-1 0,-1 0 0,1 0 0,-1 0 0,0 0 0,-1-1 0,1 0 0,-1 0 0,1-1 0,-1 0 0,0 0 0,-1-1 0,1 1 0,0-2 0,-1 1 0,1-1 0,-1 0 0,1-1 0,-1 1 0,1-1 0,-1-1 0,1 0 0,-1 0 0,1 0 0,-1-1 0,1 0 0,0-1 0,0 1 0,0-1 0,0-1 0,-9-5 0,4 0 0,0 0 0,1-1 0,0-1 0,1 0 0,0 0 0,1-1 0,0 0 0,1 0 0,-8-16 0,1-1 0,2 0 0,1-1 0,-10-38 0,20 59 0,0-1 0,1 1 0,0 0 0,0 0 0,1-1 0,0 1 0,1 0 0,0 0 0,1-1 0,0 1 0,0 0 0,1 0 0,0 1 0,0-1 0,1 0 0,1 1 0,-1 0 0,1 0 0,0 0 0,1 1 0,7-8 0,14-14 0,1 2 0,2 0 0,54-36 0,-63 47 0,177-123 0,389-203 0,-584 341-25,93-42 173,-88 40-297,1 1 1,-1 0-1,1 0 0,0 1 0,0 0 0,0 0 0,0 1 1,-1 0-1,12 2 0,-3 2-6677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1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24575,'13'0'0,"19"0"0,17-4 0,22-7 0,13-9 0,10-7 0,3 2 0,-11 5 0,-20 1 0,-12 4 0,-11 5 0,-8 4 0,-6 2 0,-3 3 0,-1 1 0,-19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1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24575,'9'0'0,"12"0"0,7 0 0,12 0 0,4 0 0,8-4 0,4-7 0,10-5 0,-1 0 0,-7 2 0,-10 0 0,-7 2 0,-7 3 0,-5 3 0,-2 2 0,-2 3 0,-5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2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26 24575,'-44'-11'0,"7"1"0,17 8 0,0 0 0,0 1 0,0 1 0,-1 1 0,1 1 0,0 1 0,0 1 0,0 0 0,1 1 0,-36 16 0,39-14 0,1 2 0,0 0 0,0 0 0,1 2 0,0 0 0,1 0 0,0 1 0,1 1 0,0 0 0,1 1 0,1 0 0,-17 29 0,-7 18 0,11-24 0,3 2 0,-29 71 0,48-106 0,0-1 0,0 0 0,0 0 0,0 1 0,1-1 0,-1 1 0,1-1 0,0 1 0,0-1 0,0 1 0,1-1 0,-1 0 0,1 1 0,-1-1 0,1 1 0,1-1 0,-1 0 0,0 0 0,3 4 0,-1-3 0,-1-1 0,1 0 0,1 0 0,-1 0 0,0 0 0,1 0 0,0-1 0,-1 1 0,1-1 0,0 0 0,0-1 0,0 1 0,6 1 0,12 2 0,1 0 0,1-2 0,-1-1 0,38-1 0,-50-1 0,50 1 0,95-12 0,-137 8 0,0 0 0,0-2 0,0 0 0,-1-1 0,1 0 0,-1-2 0,-1 0 0,1-1 0,17-13 0,-25 14 0,0-1 0,-1-1 0,0 1 0,-1-2 0,0 1 0,0-1 0,-1 0 0,-1-1 0,7-15 0,6-19 0,14-53 0,-22 63 0,-8 25 0,-1-1 0,0 0 0,0 1 0,-1-1 0,-1 0 0,0 0 0,-1 0 0,0 0 0,0 1 0,-5-15 0,2 0 0,5 19 0,6 16 0,7 16 0,85 261 0,-90-267 14,1 0 0,22 31 0,-7-12-1421,-12-16-5419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2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24575,'4'0'0,"2"5"0,0 9 0,-2 17 0,4 12 0,0 3 0,-1 3 0,-2 2 0,-1-3 0,-3-6 0,0-4 0,-1-1 0,0-2 0,0-2 0,0-2 0,-5-7 0,-6-7 0,-1-7-8191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24575,'4'0'0,"7"0"0,14 5 0,12 1 0,9 0 0,10-2 0,5 0 0,0-2 0,-5-6 0,-7-1 0,-9-1 0,-5 1 0,-5 1 0,-3 2 0,-2 1 0,-4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3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24575,'3'53'0,"2"0"0,13 57 0,6 58 0,-21-135 0,-1-18 0,0-1 0,-1 1 0,-1-1 0,0 1 0,-1-1 0,-1 1 0,-5 24 0,7-38-3,-1 0 1,1 0-1,-1 0 0,1 0 0,-1-1 1,1 1-1,-1 0 0,1 0 0,-1 0 1,0 0-1,0-1 0,1 1 0,-1 0 0,0-1 1,0 1-1,0 0 0,0-1 0,1 1 1,-1-1-1,0 0 0,0 1 0,0-1 0,0 0 1,0 1-1,0-1 0,0 0 0,0 0 1,-2 0-1,0 0 23,0-1 0,-1 0 0,1 0 0,0 0 0,1 0 0,-1 0 0,0 0 0,0-1 0,-4-3 0,-5-3-391,1-1-1,0-1 1,-12-13 0,5 1-6455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3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24575,'4'0'0,"2"5"0,4 1 0,5 4 0,5 1 0,3-2 0,6-3 0,13-1 0,3-3 0,3-1 0,-3-1 0,1 0 0,-3 0 0,-5-1 0,-3 1 0,-5-1 0,-1 1 0,-7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3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84 441 24575,'11'240'0,"-1"-61"0,31 921 0,-41-1098 0,1 13 0,0 0 0,-1 0 0,-1 1 0,0-1 0,-1 0 0,-9 29 0,11-43 0,0 0 0,0-1 0,0 1 0,0 0 0,0 0 0,0-1 0,0 1 0,-1 0 0,1-1 0,0 1 0,-1 0 0,1-1 0,0 1 0,-1 0 0,1-1 0,-1 1 0,1-1 0,-1 1 0,1-1 0,-1 1 0,0-1 0,1 1 0,-1-1 0,1 0 0,-1 1 0,0-1 0,1 0 0,-1 1 0,0-1 0,0 0 0,1 0 0,-1 0 0,0 1 0,1-1 0,-1 0 0,0 0 0,0 0 0,1 0 0,-1-1 0,0 1 0,0 0 0,1 0 0,-1 0 0,0-1 0,1 1 0,-1 0 0,0 0 0,1-1 0,-1 1 0,0-1 0,1 1 0,-1-1 0,1 1 0,-1-1 0,1 1 0,-1-1 0,1 1 0,-1-1 0,0-1 0,-23-40 0,8 1 0,1-1 0,3-1 0,1 0 0,3-1 0,-6-83 0,13-236 0,6 163 0,-5 165 0,11-281 0,-6 273 0,2-1 0,1 1 0,3 0 0,2 1 0,21-49 0,19-45 0,-35 84 0,2 2 0,38-70 0,-49 106 0,0 0 0,1 0 0,0 1 0,1 0 0,0 1 0,1 0 0,1 1 0,0 1 0,23-16 0,-32 25 0,0 0 0,1 0 0,-1 0 0,0 0 0,0 1 0,0 0 0,0 0 0,1 0 0,-1 0 0,0 1 0,0-1 0,0 1 0,0 0 0,0 0 0,0 1 0,0-1 0,0 1 0,0 0 0,0 0 0,-1 0 0,1 1 0,5 4 0,4 3 0,-1 0 0,0 1 0,-1 1 0,16 20 0,-9-8 0,-1 1 0,-1 1 0,-1 0 0,-1 1 0,-2 1 0,-1 0 0,0 1 0,-3 0 0,0 0 0,-2 1 0,3 39 0,-9-58 0,-1-1 0,-1 1 0,0 0 0,0-1 0,-1 0 0,-1 1 0,1-1 0,-2-1 0,1 1 0,-1-1 0,-1 1 0,0-1 0,0-1 0,-1 1 0,0-1 0,0 0 0,-1-1 0,0 0 0,-11 9 0,-9 4 0,0-1 0,-1-2 0,0 0 0,-62 23 0,67-32 0,-1 0 0,-1-2 0,1-1 0,-53 4 0,-101-9 0,220-4 0,0-2 0,77-22 0,-51 12 0,50-19 0,13-3 0,-113 34 0,0 1 0,0 1 0,0 0 0,0 2 0,29 1 0,-36 1 0,-1 1 0,1-1 0,0 2 0,-1-1 0,0 1 0,0 1 0,0-1 0,0 1 0,11 10 0,-7-5 0,0 1 0,-1 0 0,-1 1 0,1 0 0,9 15 0,-18-22 0,0 0 0,0 0 0,0 1 0,0-1 0,-1 1 0,0 0 0,0 0 0,-1 0 0,0 0 0,0 0 0,0 0 0,-1 0 0,1 0 0,-2 0 0,1 0 0,-1 0 0,1 0 0,-2 0 0,1 0 0,-1 0 0,0 0 0,-3 7 0,0-3 0,0-1 0,-1 0 0,0 0 0,0 0 0,-1-1 0,0 0 0,0 0 0,-1 0 0,0-1 0,0-1 0,-18 12 0,-38 22 0,44-26 0,0-1 0,-1 0 0,-1-2 0,0-1 0,-45 15 0,30-16 0,0-2 0,-1-2 0,0-1 0,-48-2 0,-121-3-1365,179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3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24575,'11'1'0,"0"0"0,0 0 0,0 1 0,0 0 0,-1 1 0,1 0 0,-1 1 0,13 6 0,-21-9 0,1 0 0,-1 0 0,0 0 0,1 0 0,-1 1 0,0-1 0,0 1 0,0-1 0,0 1 0,0 0 0,-1 0 0,1 0 0,0 0 0,-1 0 0,1 0 0,-1 0 0,0 0 0,0 1 0,0-1 0,0 1 0,0-1 0,0 1 0,-1-1 0,1 1 0,-1-1 0,0 1 0,1-1 0,-1 1 0,0-1 0,-1 1 0,1 0 0,0-1 0,-1 1 0,0-1 0,1 1 0,-1-1 0,0 1 0,0-1 0,-3 4 0,-7 11 0,-1 0 0,0-2 0,-2 1 0,-15 13 0,12-13 0,1 1 0,-20 29 0,35-46 0,1 1 0,0-1 0,-1 1 0,1-1 0,0 1 0,-1 0 0,1-1 0,0 1 0,-1-1 0,1 1 0,0 0 0,0-1 0,0 1 0,0 0 0,0-1 0,0 1 0,0 0 0,0-1 0,0 1 0,0-1 0,0 1 0,0 0 0,0-1 0,0 1 0,1 0 0,-1-1 0,0 1 0,0-1 0,1 1 0,0 0 0,20 9 0,34-6 0,-50-4 0,16 0-119,-3 1-192,1-2-1,0 0 1,26-5-1,-22 0-6514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0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24575,'26'11'0,"0"-1"0,36 8 0,-36-11 0,-1 1 0,44 19 0,-45-15 0,-1 2 0,0 0 0,-1 1 0,-1 1 0,28 28 0,-37-31 0,0 1 0,0 0 0,-2 1 0,0 1 0,0-1 0,-2 2 0,0-1 0,11 33 0,-13-25 0,-2 0 0,0 1 0,-1-1 0,-2 50 0,1-4 0,-4-174 0,24-201 0,-17 255 0,0-45 0,-6 73 0,1 1 0,1-1 0,1 1 0,0-1 0,2 1 0,1 0 0,13-36 0,-18 56 0,0 1 0,0-1 0,1 0 0,-1 0 0,0 0 0,1 1 0,-1-1 0,1 0 0,-1 1 0,1-1 0,-1 0 0,1 1 0,-1-1 0,1 0 0,0 1 0,-1-1 0,1 1 0,0 0 0,-1-1 0,1 1 0,0-1 0,0 1 0,-1 0 0,1-1 0,2 1 0,-2 0 0,-1 1 0,1-1 0,0 1 0,0 0 0,-1-1 0,1 1 0,0-1 0,-1 1 0,1 0 0,-1 0 0,1-1 0,0 1 0,-1 0 0,0 0 0,1 0 0,-1 0 0,0 0 0,1 1 0,9 48 0,-5 35 0,-8 93 0,5 78 0,-1-244 0,0-1 0,2 1 0,-1 0 0,1-1 0,1 0 0,0 0 0,6 11 0,-8-17 0,1 0 0,0-1 0,0 1 0,0-1 0,1 0 0,-1 0 0,1 0 0,0 0 0,0-1 0,0 0 0,1 1 0,-1-1 0,1-1 0,0 1 0,-1-1 0,1 0 0,9 3 0,202 52 0,-196-53-455,0 0 0,29 0 0,-21-2-6371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3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24575,'29'25'0,"13"16"0,-31-26 0,0 2 0,-1-1 0,-1 1 0,0 1 0,-2 0 0,0 0 0,-1 0 0,0 1 0,3 24 0,-5-8 0,0-1 0,-3 1 0,-1 0 0,-5 47 0,3-70 0,0 0 0,-1 0 0,0-1 0,-1 1 0,0-1 0,-10 19 0,4-20 0,7-21 0,7-27 0,6-3 0,3 0 0,1 0 0,34-67 0,76-112 0,-111 198 0,10-17 0,3-7 0,64-83 0,-88 126 0,-1 1 0,1 0 0,0 0 0,0 0 0,0 0 0,0 0 0,1 0 0,-1 1 0,0-1 0,1 1 0,2-2 0,-4 3 0,-1 0 0,1 0 0,-1 0 0,1 0 0,-1 0 0,1 0 0,-1 0 0,0 0 0,1 1 0,-1-1 0,1 0 0,-1 0 0,1 0 0,-1 0 0,0 1 0,1-1 0,-1 0 0,1 0 0,-1 1 0,0-1 0,1 0 0,-1 1 0,0-1 0,1 0 0,-1 1 0,0-1 0,0 0 0,1 1 0,-1-1 0,0 1 0,0-1 0,0 1 0,0-1 0,0 0 0,1 1 0,-1-1 0,0 1 0,0 7 0,1-1 0,-1 0 0,0 1 0,0-1 0,-1 0 0,-3 12 0,-14 54 0,-55 139 0,33-105 0,36-97 0,1 0 0,1 0 0,0 1 0,0-1 0,1 1 0,1-1 0,-1 1 0,2 0 0,-1-1 0,2 1 0,-1-1 0,1 1 0,5 13 0,-5-18 0,0-1 0,1 1 0,0-1 0,0 1 0,0-1 0,0 0 0,1 0 0,0 0 0,0-1 0,0 1 0,1-1 0,-1 0 0,1 0 0,0-1 0,0 1 0,1-1 0,-1 0 0,0 0 0,1-1 0,0 0 0,0 0 0,0 0 0,0-1 0,7 1 0,70 1 86,-62-3-449,-1 0 1,0 1-1,23 5 0,-20-1-6463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4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24575,'35'0'0,"-10"-1"0,0 1 0,0 1 0,0 1 0,36 8 0,-54-8 0,-1 0 0,0 0 0,1 1 0,-1-1 0,0 1 0,-1 1 0,1-1 0,-1 1 0,1 0 0,-1 0 0,0 1 0,0-1 0,-1 1 0,0 0 0,1 0 0,-2 1 0,1-1 0,-1 1 0,1 0 0,-2 0 0,5 12 0,-4-11 0,-1 0 0,0-1 0,-1 1 0,1 0 0,-1 1 0,-1-1 0,1 0 0,-1 0 0,-1 0 0,1 0 0,-1 0 0,0 0 0,-1 0 0,0 0 0,0 0 0,0 0 0,-1-1 0,-3 8 0,-1-5 0,0 0 0,0 0 0,-1-1 0,0 1 0,0-2 0,0 1 0,-1-1 0,-1-1 0,1 0 0,-18 9 0,24-14 0,0 1 0,1-1 0,-1 1 0,0-1 0,1 1 0,-1 0 0,1 0 0,0 1 0,-4 3 0,5-5 0,1-1 0,0 0 0,0 1 0,0-1 0,0 0 0,0 1 0,0-1 0,0 0 0,0 1 0,0-1 0,0 0 0,0 1 0,0-1 0,0 0 0,0 1 0,0-1 0,0 0 0,0 1 0,0-1 0,1 0 0,-1 1 0,0-1 0,0 0 0,0 1 0,0-1 0,1 0 0,-1 0 0,0 1 0,0-1 0,1 0 0,-1 1 0,23 7 0,18-2-15,1-1-1,0-3 0,70-4 1,-30-1-1288,-60 3-5523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2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24575,'2'1'0,"1"-1"0,-1 1 0,1 0 0,-1 0 0,0 0 0,0 0 0,1 0 0,-1 0 0,0 0 0,0 1 0,0-1 0,0 1 0,0 0 0,-1 0 0,1-1 0,0 1 0,-1 0 0,0 0 0,1 1 0,-1-1 0,0 0 0,0 0 0,0 1 0,1 3 0,19 67 0,-20-65 0,71 479 0,-68-452 0,25 139 0,-28-172 0,-1 0 0,1-1 0,-1 1 0,0 0 0,0-1 0,0 1 0,0 0 0,0-1 0,0 1 0,-1 0 0,1-1 0,0 1 0,-1-1 0,1 1 0,-1 0 0,0 1 0,0-3 0,0 0 0,1 0 0,-1 0 0,1 0 0,-1 0 0,1 0 0,-1 0 0,0 0 0,1 0 0,-1 0 0,1-1 0,-1 1 0,1 0 0,-1 0 0,1-1 0,-1 1 0,1 0 0,-1 0 0,1-1 0,-1 1 0,1-1 0,-1 1 0,1 0 0,0-1 0,-1 1 0,1-1 0,0 1 0,-1-2 0,-5-5 0,1-1 0,0 0 0,0 0 0,-7-16 0,-2-22 0,3 1 0,1-2 0,-6-76 0,-2-9 0,1 41 0,3 25 0,-9-123 0,23 168 0,0 0 0,1 0 0,1 0 0,1 0 0,1 0 0,1 1 0,0-1 0,2 1 0,0 0 0,12-20 0,5-4 0,3 1 0,1 1 0,2 2 0,35-37 0,-60 72 0,0 0 0,1 0 0,0 0 0,0 0 0,0 1 0,1 0 0,-1 1 0,1-1 0,0 1 0,0 1 0,0-1 0,0 1 0,0 0 0,1 1 0,-1 0 0,0 0 0,1 0 0,-1 1 0,1 0 0,-1 1 0,1 0 0,-1 0 0,1 0 0,-1 1 0,0 0 0,0 0 0,0 1 0,0 0 0,0 0 0,-1 1 0,1 0 0,-1 0 0,0 0 0,0 1 0,0 0 0,6 8 0,6 4 0,0 2 0,-2 0 0,0 1 0,19 32 0,-30-44 0,-1 0 0,0 0 0,-1 0 0,0 1 0,0-1 0,0 1 0,-1-1 0,-1 1 0,1 0 0,-1 0 0,-1 0 0,0 0 0,0 0 0,-1 0 0,0 0 0,-3 13 0,1-16 0,0 1 0,0-1 0,0-1 0,0 1 0,-1 0 0,0-1 0,-1 0 0,1 0 0,-1 0 0,0 0 0,0-1 0,-7 5 0,-74 44 0,67-42 0,-19 10 0,-144 76 0,153-83 0,-1-2 0,-1-1 0,1-2 0,-43 8 0,147-23 0,105 6 0,-73 2 0,-65-3 0,-24 0 0,1 0 0,-1 2 0,1 0 0,28 5 0,-42-5 0,0 1 0,1-1 0,-1 1 0,0-1 0,0 1 0,0 1 0,0-1 0,0 1 0,0-1 0,-1 1 0,1 0 0,-1 0 0,0 0 0,0 1 0,0-1 0,0 1 0,-1 0 0,1 0 0,-1 0 0,0 0 0,0 0 0,2 7 0,-2-2 0,1 0 0,-2 0 0,1 0 0,-1 0 0,0 0 0,-1 0 0,0 0 0,-1 0 0,1 0 0,-2 0 0,-2 10 0,3-13 0,-1-1 0,0 1 0,0-1 0,-1 0 0,1 0 0,-1 0 0,0 0 0,-1-1 0,1 1 0,-1-1 0,0 0 0,0 0 0,0 0 0,-1 0 0,1-1 0,-1 0 0,0 0 0,-9 5 0,-143 52 120,134-52-417,-1-2 0,-1-1 0,1-1 0,-44 2 0,45-6-6529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2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24575,'0'-1'0,"0"0"0,1 0 0,-1 0 0,0 0 0,1 0 0,-1 0 0,1 0 0,-1 0 0,1 0 0,0 0 0,-1 0 0,1 0 0,0 0 0,0 0 0,0 1 0,-1-1 0,1 0 0,0 1 0,0-1 0,0 0 0,0 1 0,0-1 0,0 1 0,0 0 0,0-1 0,1 1 0,-1 0 0,0 0 0,0-1 0,0 1 0,0 0 0,0 0 0,0 0 0,1 0 0,-1 1 0,0-1 0,0 0 0,2 1 0,2 0 0,0-1 0,-1 1 0,1 0 0,0 0 0,-1 1 0,1 0 0,-1-1 0,6 4 0,4 5 0,0 1 0,-1 0 0,0 1 0,-1 0 0,18 24 0,-25-28 0,0 0 0,0 0 0,-1 0 0,-1 1 0,1 0 0,-1 0 0,-1 0 0,0 0 0,0 0 0,0 1 0,-1-1 0,-1 11 0,0 30 0,-6 50 0,4-84 0,0 0 0,-1-1 0,-1 1 0,-1-1 0,0 0 0,-1 0 0,-11 19 0,16-32 0,0 0 0,0 0 0,-1 0 0,1 1 0,-1-1 0,0-1 0,1 1 0,-1 0 0,0 0 0,0-1 0,0 1 0,0-1 0,0 0 0,-3 2 0,4-3 0,0 1 0,0-1 0,0 0 0,0 0 0,0 0 0,0 0 0,0 0 0,0 0 0,0 0 0,0-1 0,0 1 0,0 0 0,0 0 0,0-1 0,0 1 0,0 0 0,1-1 0,-1 1 0,0-1 0,0 1 0,0-1 0,1 0 0,-1 1 0,-1-2 0,-1-2 0,1 0 0,0 0 0,-1 0 0,1 0 0,1 0 0,-1 0 0,0 0 0,1-1 0,0 1 0,0-1 0,1 1 0,-1-1 0,1 1 0,0-7 0,2-15 0,2 1 0,0-1 0,2 1 0,0 0 0,2 1 0,18-40 0,80-137 0,-85 164 0,1-3 0,-1 2 0,1 1 0,39-49 0,-61 85 0,1 0 0,-1 0 0,1 0 0,-1 0 0,1 0 0,0 1 0,-1-1 0,1 0 0,0 0 0,0 1 0,0-1 0,-1 1 0,1-1 0,0 0 0,0 1 0,0 0 0,0-1 0,0 1 0,0-1 0,0 1 0,0 0 0,0 0 0,0 0 0,2 0 0,-3 0 0,1 1 0,0 0 0,-1 0 0,1-1 0,-1 1 0,1 0 0,-1 0 0,0 0 0,1 0 0,-1 0 0,0-1 0,1 1 0,-1 0 0,0 0 0,0 0 0,0 0 0,0 0 0,0 0 0,0 2 0,-7 54 0,-5-15 0,-1-1 0,-3 1 0,-1-2 0,-2-1 0,-2 0 0,-31 44 0,47-75 0,0 0 0,1 1 0,0 0 0,0 0 0,1 0 0,0 0 0,0 1 0,1-1 0,-1 18 0,3-24 0,-1 0 0,2 0 0,-1 0 0,0-1 0,1 1 0,-1 0 0,1 0 0,0 0 0,0 0 0,0 0 0,0-1 0,0 1 0,1 0 0,-1-1 0,1 1 0,0-1 0,0 1 0,-1-1 0,2 0 0,-1 0 0,0 0 0,0 0 0,1 0 0,-1-1 0,1 1 0,-1-1 0,1 1 0,0-1 0,0 0 0,-1 0 0,1 0 0,0-1 0,0 1 0,6 0 0,16 1 38,0 0 0,37-3-1,-38 0-530,-1 0 1,47 7-1,-46-1-6333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24575,'4'5'0,"3"5"0,-2 6 0,0 9 0,-2 10 0,-1 3 0,0-1 0,-2-2 0,0-2 0,0-6-8191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4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24575,'4'9'0,"2"12"0,0 7 0,-2 8 0,-1 1 0,-1 0 0,0-2 0,-2-7-8191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4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24575,'0'14'0,"0"12"0,0 13 0,0 2 0,0 5 0,0 2 0,0-1 0,0-6 0,0-4 0,-5-4 0,0-3 0,-1-3 0,1 0 0,2-6-8191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24575,'611'0'0,"-564"-5"-1365,-31-1-5461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5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12 154 24575,'1'6'0,"0"0"0,1 0 0,0 0 0,0 0 0,5 10 0,4 11 0,10 52 0,-3 1 0,-4 1 0,6 114 0,-12 252 0,-8-420 0,-1 410 0,1-1449 0,-2 979 0,-10-60 0,6 59 0,-2-56 0,7 70 0,1 0 0,1 0 0,1 0 0,7-26 0,-7 38 0,1 1 0,0-1 0,0 1 0,0-1 0,1 1 0,1 0 0,-1 1 0,1-1 0,0 1 0,0 0 0,1 0 0,0 1 0,10-9 0,-1 4 0,0-1 0,0 2 0,1 0 0,1 1 0,-1 0 0,1 2 0,0 0 0,19-4 0,-28 8 0,-1 1 0,1-1 0,-1 2 0,1-1 0,-1 1 0,1 0 0,-1 1 0,1 0 0,-1 0 0,1 1 0,-1-1 0,0 2 0,0-1 0,0 1 0,0 0 0,0 0 0,0 1 0,-1 0 0,0 0 0,0 1 0,9 8 0,-5-4 0,-1 1 0,0 0 0,-1 1 0,-1 0 0,1 0 0,-2 1 0,1 0 0,-2 0 0,0 0 0,0 1 0,5 23 0,-9-26 0,0 0 0,0 0 0,-1 0 0,-1-1 0,0 1 0,0 0 0,-1 0 0,0 0 0,0-1 0,-1 1 0,-1-1 0,0 0 0,0 0 0,0 0 0,-1 0 0,-10 12 0,-13 14 0,-2-2 0,-1-1 0,-2-1 0,0-2 0,-2-1 0,-2-2 0,0-2 0,-1-1 0,-49 21 0,74-39 0,-1 0 0,1 0 0,-1-2 0,0 0 0,0 0 0,-1-1 0,1-1 0,-22 0 0,36-1 0,0 0 0,0 0 0,-1 0 0,1 0 0,0 0 0,0 0 0,-1 0 0,1 0 0,0 0 0,0 0 0,-1 0 0,1 0 0,0 0 0,0 0 0,0 0 0,-1 0 0,1 0 0,0 0 0,0 0 0,-1 0 0,1 0 0,0-1 0,0 1 0,0 0 0,-1 0 0,1 0 0,0 0 0,0 0 0,0-1 0,0 1 0,-1 0 0,1 0 0,0 0 0,0-1 0,0 1 0,0 0 0,0 0 0,0 0 0,0-1 0,0 1 0,-1 0 0,1 0 0,0-1 0,0 1 0,0 0 0,0-1 0,11-10 0,24-11 0,-31 20 0,67-42 0,-2 2 0,128-60 0,-178 97 0,0 0 0,0 1 0,0 1 0,0 1 0,1 1 0,-1 0 0,0 1 0,36 6 0,-49-5 0,0 0 0,-1 0 0,1 1 0,0 0 0,-1 0 0,1 0 0,-1 1 0,0 0 0,0 0 0,0 0 0,0 1 0,-1 0 0,1 0 0,-1 0 0,0 0 0,0 1 0,0-1 0,-1 1 0,0 0 0,0 0 0,0 0 0,0 1 0,3 10 0,3 11 0,-1 0 0,-2 0 0,7 51 0,-9-45 0,-1-18 0,-1 0 0,-1 0 0,0 0 0,-3 19 0,2-29 0,-1 0 0,0 0 0,0 1 0,-1-2 0,0 1 0,0 0 0,0 0 0,0 0 0,-1-1 0,0 0 0,0 1 0,0-1 0,0 0 0,-1 0 0,1-1 0,-5 4 0,-71 62 0,42-35 0,-2-2 0,-77 50 0,98-72-114,1 0 1,-2-2-1,1 0 0,-1-1 0,0-1 1,-1-1-1,1 0 0,-1-2 0,0 0 1,0-1-1,-40-2 0,38-1-6712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5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24575,'29'0'0,"-18"-1"0,-1 0 0,1 1 0,-1 1 0,1 0 0,-1 0 0,15 5 0,-22-5 0,0 0 0,0 1 0,0-1 0,-1 1 0,1 0 0,-1 0 0,1 0 0,-1 0 0,0 0 0,0 0 0,0 1 0,0-1 0,0 1 0,-1-1 0,1 1 0,-1 0 0,1-1 0,-1 1 0,0 0 0,0 0 0,0 0 0,-1 0 0,1 0 0,-1 0 0,1 0 0,-1 5 0,0-2 0,1-1 0,-1 1 0,0-1 0,-1 1 0,1-1 0,-1 1 0,0-1 0,0 1 0,-1-1 0,0 0 0,0 0 0,0 0 0,0 0 0,-1 0 0,0 0 0,-3 4 0,0-3 0,0 0 0,0 0 0,-1-1 0,0 1 0,0-2 0,0 1 0,-1-1 0,1 0 0,-14 4 0,7 2 0,26-5 0,47-2 0,-19-1 0,-28 1 0,-1 0 0,1 1 0,-1 1 0,0 0 0,-1 0 0,1 1 0,12 9 0,-20-13 0,0 0 0,-1 0 0,1 1 0,-1-1 0,1 0 0,-1 1 0,0 0 0,0-1 0,0 1 0,-1 0 0,1 0 0,-1 0 0,2 5 0,-3-6 0,1 0 0,-1-1 0,0 1 0,-1 0 0,1 0 0,0 0 0,0 0 0,-1-1 0,1 1 0,-1 0 0,0 0 0,1-1 0,-1 1 0,0 0 0,0-1 0,0 1 0,0-1 0,0 1 0,-1-1 0,1 1 0,0-1 0,-1 0 0,1 0 0,-1 0 0,1 0 0,-3 1 0,-2 2 6,0 0 0,-1-1-1,1 0 1,-1-1 0,0 1-1,0-1 1,0-1 0,0 1 0,0-1-1,-9 0 1,-76-2-412,58 0-616,10 0-5804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0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24575,'1'2'0,"-1"0"0,1 0 0,0 0 0,0 1 0,0-1 0,0 0 0,0 0 0,0-1 0,0 1 0,1 0 0,-1 0 0,1-1 0,0 1 0,1 1 0,13 16 0,-11-8 0,1 1 0,-2 0 0,1 1 0,-2-1 0,1 1 0,1 24 0,2 84 0,-3-20 0,24 101 0,-26-172 0,-11-40 0,-16-44 0,12 14-1365,2 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5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24575,'4'2'0,"-1"-1"0,1 1 0,0 0 0,-1 0 0,0 0 0,1 1 0,-1-1 0,0 1 0,5 5 0,9 7 0,3-1 0,0 0 0,-1 2 0,33 34 0,-47-43 0,1 0 0,-1 1 0,0 0 0,-1 0 0,0 0 0,0 0 0,0 1 0,-1-1 0,-1 1 0,1 0 0,-2 0 0,1 0 0,0 18 0,-1 2 0,1 5 0,-2-1 0,-1 0 0,-1 1 0,-8 34 0,10-67 0,0 1 0,-1-1 0,1 1 0,0-1 0,-1 0 0,1 1 0,-1-1 0,1 0 0,-1 1 0,0-1 0,1 0 0,-1 0 0,0 1 0,0-1 0,0 0 0,0 0 0,0 0 0,0 0 0,0 0 0,0 0 0,-1-1 0,1 1 0,-2 1 0,2-3 0,0 0 0,0 1 0,0-1 0,0 0 0,0 0 0,0 0 0,0 0 0,1 0 0,-1 0 0,0 0 0,1 0 0,-1 0 0,0 0 0,1 0 0,-1 0 0,1 0 0,0-1 0,-1 1 0,1 0 0,0 0 0,0-1 0,0 1 0,0 0 0,0 0 0,0-1 0,0 1 0,0 0 0,1-3 0,0-12 0,0 1 0,1-1 0,1 1 0,0-1 0,1 1 0,10-26 0,48-92 0,-44 98 0,140-269 0,-140 277 0,-14 23 0,-10 15 0,-135 270 0,137-275 0,1 0 0,0 1 0,0-1 0,0 1 0,1 0 0,0 0 0,1 0 0,0 0 0,0 0 0,0 0 0,1 1 0,0-1 0,0 0 0,1 0 0,0 0 0,0 0 0,0 0 0,3 8 0,0-7 0,0 1 0,0-1 0,1 0 0,0 0 0,0 0 0,1-1 0,-1 1 0,2-1 0,-1-1 0,1 1 0,0-1 0,1 0 0,9 5 0,37 20-226,94 40 1,-114-56-689,-16-7-5912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1:5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24575,'11'1'0,"-1"0"0,1 1 0,0 0 0,-1 1 0,0 0 0,1 1 0,13 6 0,-17-7 0,0 1 0,-1-1 0,0 1 0,1 0 0,-1 1 0,-1-1 0,1 1 0,-1 0 0,0 1 0,0-1 0,7 11 0,-10-11 0,-1 0 0,1 0 0,-1 0 0,-1 0 0,1 0 0,-1 1 0,0-1 0,0 0 0,0 0 0,0 0 0,-1 1 0,0-1 0,0 0 0,-1 0 0,0 0 0,1 0 0,-2-1 0,1 1 0,0 0 0,-1-1 0,-4 6 0,-8 12 0,0-1 0,-33 33 0,40-46 0,-1 0 0,0-1 0,-17 10 0,-13 12 0,41-29 0,-1 1 0,1 0 0,0 0 0,0-1 0,0 1 0,0-1 0,-1 1 0,1-1 0,0 0 0,0 0 0,0 0 0,0 0 0,0 0 0,2 0 0,10-1 0,0 2 0,0 0 0,-1 1 0,1 0 0,0 1 0,-1 0 0,0 1 0,0 1 0,0 0 0,0 1 0,-1 0 0,18 12 0,-26-15 0,1 0 0,-1 1 0,0-1 0,0 1 0,0 0 0,-1 0 0,1 1 0,-1-1 0,0 1 0,0-1 0,0 1 0,-1 0 0,0 0 0,0 0 0,0 0 0,0 1 0,-1-1 0,0 1 0,0-1 0,-1 0 0,1 1 0,-1 0 0,0-1 0,-1 1 0,1-1 0,-1 0 0,0 1 0,0-1 0,-1 1 0,0-1 0,0 0 0,0 0 0,-5 8 0,5-9 7,0 0 0,0-1 0,-1 1 0,1-1 0,-1 1 1,0-1-1,0 0 0,0 0 0,-1 0 0,1 0 0,-1 0 0,1-1 0,-1 0 0,0 0 0,0 0 0,-6 2 0,0-1-255,0-1 1,0 0-1,0-1 1,0 0-1,-20-1 1,7 0-6579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1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24575,'0'722'0,"0"-717"0,-1-1 0,1 0 0,1 1 0,-1-1 0,1 1 0,0-1 0,0 0 0,0 1 0,0-1 0,1 0 0,-1 0 0,1 0 0,0 0 0,1 0 0,-1-1 0,6 8 0,-4-8 0,0-1 0,0 1 0,1-1 0,-1 1 0,0-1 0,1 0 0,0-1 0,-1 1 0,1-1 0,0 0 0,0 0 0,0 0 0,-1-1 0,1 0 0,5 0 0,8 1 0,-1-1 0,1 0 0,-1-1 0,1-1 0,-1-1 0,0-1 0,0 0 0,0-1 0,27-12 0,-19 4 0,0 0 0,-2-2 0,1-1 0,-2-1 0,31-29 0,-41 34 0,-1-1 0,0-1 0,-1 0 0,0 0 0,-1-1 0,-1 0 0,0-1 0,-1 1 0,-1-1 0,5-19 0,-1-6 0,-2 0 0,-2-1 0,-1 0 0,-2 1 0,-4-46 0,3 529 0,-4-215 0,2 848 0,-1-1053 0,0 0 0,-2 0 0,0-1 0,-2 1 0,0-1 0,-1 0 0,-1-1 0,-1 1 0,-1-2 0,-16 27 0,21-40 0,-1-1 0,0 0 0,0 0 0,0-1 0,-1 1 0,1-1 0,-1 0 0,0-1 0,0 1 0,-1-1 0,1-1 0,0 1 0,-1-1 0,0 0 0,0 0 0,1-1 0,-1 0 0,0 0 0,0-1 0,-13 0 0,-2-1 0,0 0 0,0-2 0,0 0 0,0-2 0,-28-8 0,34 7 0,-1-1 0,1 0 0,1-1 0,-1-1 0,1 0 0,1-1 0,0-1 0,0 0 0,1-1 0,1 0 0,0-1 0,0 0 0,-10-17 0,17 23 0,1 0 0,0-1 0,0 1 0,1-1 0,-1 0 0,2 0 0,-1-1 0,1 1 0,0 0 0,1-1 0,0 1 0,1-1 0,-1 0 0,2 1 0,-1-1 0,1 1 0,0-1 0,1 1 0,0 0 0,0-1 0,1 1 0,0 0 0,1 0 0,-1 1 0,1-1 0,1 1 0,0 0 0,8-10 0,31-32 0,3 2 0,100-78 0,-39 37 0,183-148 0,-236 198 0,3 1 0,0 3 0,95-39 0,-32 34-1365,-92 27-5461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1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24575,'4'0'0,"11"0"0,12 0 0,14 0 0,14 0 0,7 0 0,-3-4 0,-2-3 0,-7-3 0,-7 0 0,-11 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2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24575,'106'1'0,"27"0"0,168-19 0,-234 12 0,97 4 0,17-2 0,-179 4 7,0 0 0,0 0 0,0 0 0,0 0 0,0-1 1,0 1-1,0-1 0,0 0 0,0 1 0,0-1 0,0 0 0,0 0 0,0 0 0,-1-1 0,1 1 0,1-2 0,-2 2-52,-1 0 0,0 0 0,1 0 0,-1 0 0,0 0 0,0 0 0,0 0 0,0 0 0,0 0 0,0 0 0,0 0 0,0 0 0,0 0 0,0 0 0,-1 0 0,1 0 0,0 0 0,-1 0 0,1 0 0,-1 1 0,1-1 0,-1 0 0,1 0 0,-1 0 0,0 0 0,1 1 0,-1-1 0,0 0 0,0 0 0,1 1 0,-1-1 0,-2 0 0,-11-12-6781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2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72 24575,'-1'-1'0,"1"0"0,0 0 0,-1-1 0,0 1 0,1 0 0,-1 0 0,0 0 0,1 0 0,-1 0 0,0 0 0,0 0 0,0 0 0,0 1 0,0-1 0,0 0 0,0 0 0,0 1 0,0-1 0,0 1 0,0-1 0,-1 1 0,1-1 0,0 1 0,0 0 0,-1-1 0,1 1 0,-2 0 0,-41-5 0,39 5 0,-19-2 0,-1 1 0,0 2 0,0 0 0,1 1 0,-1 2 0,-31 8 0,49-10 0,1 0 0,-1 1 0,1-1 0,-1 1 0,1 0 0,0 1 0,0 0 0,0 0 0,1 0 0,0 0 0,-1 1 0,1 0 0,1 0 0,-1 0 0,1 1 0,0 0 0,0-1 0,1 1 0,-1 1 0,1-1 0,1 0 0,-1 1 0,1 0 0,0-1 0,1 1 0,-2 13 0,0 41 0,8 74 0,-1-13 0,-4-119 0,0 1 0,0-1 0,0 1 0,1-1 0,-1 1 0,1-1 0,0 0 0,0 1 0,0-1 0,0 0 0,0 0 0,1 1 0,0-1 0,-1-1 0,1 1 0,0 0 0,0 0 0,1-1 0,-1 1 0,5 3 0,-3-4 0,-1 0 0,1-1 0,-1 1 0,1-1 0,0 0 0,0 0 0,0 0 0,0 0 0,0-1 0,-1 0 0,1 0 0,0 0 0,0 0 0,0 0 0,0-1 0,0 0 0,0 0 0,5-1 0,3-2 0,1-1 0,-1 0 0,0-1 0,-1 0 0,1-1 0,-1 0 0,-1-1 0,1 0 0,-1-1 0,-1 0 0,1 0 0,-2-1 0,1 0 0,-1-1 0,-1 0 0,0 0 0,10-23 0,-7 11 0,-1 0 0,-1-1 0,-2 0 0,0-1 0,-1 0 0,-2 0 0,0 0 0,-2-36 0,-1 46 0,0-1 0,0 1 0,2 0 0,0-1 0,0 1 0,2 0 0,0 0 0,7-17 0,-11 30 0,1 1 0,-1 0 0,1 0 0,0-1 0,0 1 0,-1 0 0,1 0 0,0 0 0,0 0 0,0 0 0,0 0 0,0 0 0,0 0 0,0 1 0,0-1 0,1 0 0,-1 1 0,0-1 0,0 1 0,1-1 0,-1 1 0,0-1 0,1 1 0,-1 0 0,0 0 0,3 0 0,-2 0 0,1 1 0,-1 0 0,1 0 0,-1 0 0,0 0 0,1 0 0,-1 0 0,0 0 0,0 1 0,0 0 0,0-1 0,0 1 0,2 2 0,3 5 0,0 0 0,0 0 0,-1 0 0,0 1 0,7 16 0,-6-3 0,-1 0 0,-1 1 0,-1-1 0,-1 1 0,-1 0 0,-2 47 0,-1-32 0,8 57 0,-5-83 0,0 0 0,1 0 0,1-1 0,0 0 0,0 1 0,2-1 0,-1-1 0,11 17 0,-12-24-40,0 0-1,-1 1 0,1-1 0,1-1 1,-1 1-1,9 5 0,-4-3-1039,4 4-5746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2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24575,'0'9'0,"0"12"0,0 12 0,0 8 0,0 7 0,0 0 0,0 0 0,0-3 0,0-5 0,0-4 0,0-5 0,0-2 0,0-2 0,0-1 0,0-1 0,0 1 0,0-5-8191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24575,'637'0'-1365,"-615"0"-5461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3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24575,'16'-13'0,"0"1"0,1 0 0,1 1 0,0 1 0,0 1 0,22-8 0,-10 4 0,28-18 0,-45 23 0,1 0 0,1 0 0,-1 1 0,1 1 0,0 1 0,0 0 0,30-5 0,-40 10 0,0 1 0,0 0 0,0 0 0,1 0 0,-1 0 0,0 1 0,-1 0 0,1 0 0,0 1 0,0-1 0,-1 1 0,0 0 0,1 0 0,-1 0 0,0 1 0,-1 0 0,1-1 0,0 1 0,-1 1 0,3 4 0,5 6 0,-2 0 0,0 0 0,0 1 0,9 28 0,-8-10 0,-3 1 0,0 0 0,-3 0 0,0 1 0,-3-1 0,-1 1 0,-7 57 0,4-71 0,0 0 0,-2-1 0,-1 1 0,0-1 0,-2 0 0,0-1 0,-1 1 0,-2-2 0,1 1 0,-2-2 0,-22 28 0,11-29 0,22-17 0,1 0 0,-1 0 0,0 0 0,1 0 0,-1 0 0,1 0 0,-1 0 0,0 0 0,1 0 0,-1 0 0,1 0 0,-1 0 0,0 0 0,1-1 0,-1 1 0,1 0 0,-1 0 0,1-1 0,-1 1 0,1 0 0,-1-1 0,1 1 0,-1 0 0,1-1 0,-1 0 0,-1-2 0,1 0 0,0 0 0,-1 0 0,1 0 0,1 0 0,-1 0 0,0 0 0,1 0 0,0 0 0,-1 0 0,1-1 0,0 1 0,1-5 0,2-9 0,0 1 0,1 0 0,1 0 0,0 1 0,2 0 0,-1-1 0,10-13 0,66-99 0,-72 113 0,56-77 0,-26 38 0,48-84 0,-78 117 0,0 0 0,-1-1 0,-1 0 0,-1 0 0,0-1 0,-2 0 0,4-46 0,-9 65 0,0-3 0,0 0 0,1 0 0,-1 1 0,2-1 0,-1 0 0,1 0 0,0 1 0,0-1 0,5-10 0,-3 17 0,-3 8 0,-1 9 0,-9 14 0,-1 0 0,-1-1 0,-28 53 0,-14 37 0,31-64 0,15-42 0,1 1 0,1-1 0,0 1 0,1 1 0,-4 29 0,4 19 0,7 123 0,-2-183 0,-1 1 0,1 0 0,0-1 0,0 1 0,0-1 0,1 1 0,0-1 0,-1 0 0,1 0 0,1 1 0,-1-1 0,1-1 0,0 1 0,-1 0 0,2-1 0,-1 1 0,0-1 0,1 0 0,-1 0 0,1 0 0,0-1 0,0 1 0,0-1 0,0 0 0,1 0 0,-1-1 0,0 1 0,9 1 0,9 1 0,0-2 0,1 0 0,-1-1 0,43-5 0,-14 2 0,-19 2-108,-22 1 3,0 0 1,0-1-1,0 0 0,0-1 0,0 0 1,0 0-1,0-1 0,-1-1 0,1 0 0,0 0 1,12-6-1,-9-2-6721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3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24575,'0'530'-1365,"0"-507"-5461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0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24575,'11'6'0,"11"2"0,6-1 0,6-1 0,1-1 0,2-3 0,-1 0 0,1-2 0,-1 0 0,-1 0 0,0 0 0,-1-1 0,1 1 0,-1 0 0,-6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3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24575,'-1'3'0,"0"0"0,0 0 0,-1 0 0,1 0 0,-1 0 0,1 0 0,-1 0 0,0-1 0,0 1 0,0-1 0,-5 5 0,-2 3 0,-51 61 0,-54 71 0,92-113 0,13-18 0,1 0 0,0 1 0,1 0 0,0 0 0,-7 19 0,11-23 17,0 0 0,0-1 1,-1 0-1,0 0 0,0 0 0,-11 12 0,14-17-53,0-1 0,0 0-1,0 1 1,0-1 0,-1 0 0,1 0-1,0 0 1,-1 0 0,1 0 0,-1 0 0,1-1-1,-1 1 1,1 0 0,-1-1 0,1 1-1,-1-1 1,0 0 0,1 1 0,-1-1 0,0 0-1,1 0 1,-1 0 0,0 0 0,0 0 0,1-1-1,-1 1 1,0 0 0,1-1 0,-1 1-1,1-1 1,-1 0 0,1 1 0,-1-1 0,1 0-1,-1 0 1,1 0 0,0 0 0,-1 0-1,1 0 1,-1-2 0,-10-10-6790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3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24575,'10'1'0,"-1"0"0,1 0 0,0 1 0,-1 1 0,1 0 0,-1 0 0,0 0 0,0 1 0,0 1 0,0 0 0,-1 0 0,0 0 0,0 1 0,0 0 0,9 10 0,10 12 0,-2 1 0,34 49 0,-55-72 0,19 27 0,-2 1 0,29 62 0,-49-92-170,1 0-1,1 0 0,-1-1 1,0 1-1,1 0 0,0-1 1,5 5-1,5 3-6655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24575,'0'-2'0,"0"-1"0,0 1 0,1-1 0,-1 1 0,1-1 0,-1 1 0,1-1 0,0 1 0,0 0 0,0 0 0,0-1 0,1 1 0,-1 0 0,1 0 0,-1 0 0,1 0 0,-1 0 0,4-2 0,0 1 0,-1 0 0,1 0 0,0 0 0,-1 1 0,1 0 0,0 0 0,0 0 0,9-2 0,-5 2 0,0 1 0,0-1 0,0 2 0,0-1 0,0 1 0,0 1 0,0-1 0,0 2 0,0-1 0,12 4 0,-7 1 0,0 0 0,0 1 0,-1 0 0,0 1 0,0 1 0,-1 0 0,0 1 0,-1 0 0,0 0 0,0 2 0,-1-1 0,9 15 0,-9-10 0,-1 1 0,0 0 0,-1 1 0,-1-1 0,-1 1 0,-1 1 0,0-1 0,-1 1 0,1 24 0,-3-16 0,-1 0 0,-2 0 0,-1 1 0,-1-1 0,-1 0 0,-1-1 0,-1 1 0,-2-1 0,-1 0 0,0 0 0,-2-1 0,-1-1 0,-17 26 0,28-49 0,1 0 0,-1 0 0,1 0 0,-1 0 0,1 0 0,-1 0 0,0 0 0,0 0 0,1 0 0,-1-1 0,0 1 0,0 0 0,0-1 0,0 1 0,0 0 0,0-1 0,0 1 0,-1 0 0,1-1 0,1-1 0,-1 1 0,1 0 0,-1 0 0,1 0 0,-1-1 0,1 1 0,-1 0 0,1-1 0,-1 1 0,1 0 0,0-1 0,-1 1 0,1-1 0,0 1 0,-1 0 0,1-1 0,0 1 0,-1-1 0,1 1 0,0-1 0,0 1 0,0-1 0,-1 1 0,1-1 0,0 0 0,-6-50 0,8 25 0,0-1 0,1 1 0,2 0 0,1 0 0,18-49 0,2 9 0,36-63 0,-11 45 0,-32 55 0,23-50 0,81-196 0,-110 250 0,-19 43 0,-19 42 0,-167 359 0,186-401 0,-1 1 0,2 0 0,1 0 0,0 0 0,1 0 0,2 1 0,0-1 0,0 1 0,2 0 0,1-1 0,0 1 0,1-1 0,9 28 0,-4-26 0,1-1 0,1 0 0,1-1 0,1 0 0,0-1 0,2 0 0,0-1 0,27 26 0,-35-38 0,1-1 0,0 1 0,0-1 0,1-1 0,-1 1 0,1-1 0,0 0 0,-1-1 0,1 0 0,0 0 0,0-1 0,1 0 0,10 0 0,14-1 0,63-8 0,-87 7 0,55-15-1365,-46 11-5461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24575,'25'0'0,"-11"-1"0,0 1 0,0 0 0,1 1 0,20 5 0,-31-5 0,-1 0 0,1 0 0,-1 0 0,0 1 0,0-1 0,1 1 0,-1 0 0,0 0 0,0 0 0,-1 0 0,1 1 0,0-1 0,-1 1 0,0-1 0,1 1 0,-1 0 0,0 0 0,0 0 0,-1 0 0,1 0 0,-1 1 0,1-1 0,0 4 0,3 21 0,-1 0 0,-2 0 0,0 0 0,-2 0 0,-1 1 0,-5 29 0,4-49 0,1-1 0,-1 1 0,-1-1 0,1 0 0,-1 0 0,-1 0 0,0 0 0,0-1 0,0 1 0,-8 8 0,-5 5 0,-38 35 0,28-30 0,26-25 0,0 0 0,0 0 0,0-1 0,0 1 0,0 0 0,1 0 0,-1 0 0,0 0 0,0 0 0,1 1 0,-1-1 0,1 0 0,-1 0 0,1 0 0,-1 0 0,1 1 0,0-1 0,-1 0 0,1 0 0,0 1 0,0-1 0,0 2 0,1-2 0,-1-1 0,1 1 0,0 0 0,-1 0 0,1 0 0,0-1 0,-1 1 0,1 0 0,0-1 0,0 1 0,0 0 0,0-1 0,0 1 0,0-1 0,0 0 0,0 1 0,0-1 0,0 0 0,0 1 0,2-1 0,10 2 0,1-1 0,-1-1 0,18-1 0,-17 0 0,353-2-1365,-344 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24575,'-2'29'0,"-2"0"0,-1 0 0,0-1 0,-19 51 0,0 3 0,-35 107 0,53-162 0,1 0 0,2 1 0,0 0 0,2 0 0,1 0 0,5 30 0,-2 22 0,-7 5 0,-25 155 0,20-184 0,-1 48 0,6 207 0,7-161 0,-6-60 0,1-49 0,1 0 0,3 0 0,7 49 0,-8-84 0,0 0 0,1-1 0,-1 1 0,1-1 0,1 1 0,-1-1 0,1 0 0,0 0 0,0 0 0,0 0 0,1-1 0,0 1 0,0-1 0,0 0 0,0 0 0,0 0 0,1-1 0,0 0 0,5 4 0,-8-7 0,-1 0 0,1 0 0,0 1 0,0-1 0,-1 0 0,1 0 0,0-1 0,-1 1 0,1 0 0,0 0 0,0-1 0,-1 1 0,1-1 0,-1 0 0,1 1 0,-1-1 0,1 0 0,-1 0 0,1 0 0,-1 0 0,1 0 0,-1 0 0,0-1 0,0 1 0,0 0 0,0 0 0,0-1 0,0 1 0,0-1 0,0 1 0,1-4 0,25-56 0,-24 51 0,14-34 0,-8 24 0,-1-1 0,0 0 0,-2 0 0,-1 0 0,5-44 0,-6-18 0,-10-105 0,-17 65 0,16 51 0,-31-132 0,25 138 0,10 44 0,-2 0 0,0 0 0,-1 1 0,-18-41 0,-115-241 0,95 187 0,22 53 0,-34-65 0,31 87-34,-41-51 0,45 65-1263,28 36-5529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24575,'2'0'0,"0"1"0,0-1 0,0 1 0,0-1 0,1 1 0,-1 0 0,0 0 0,-1-1 0,1 1 0,0 1 0,0-1 0,0 0 0,0 0 0,-1 1 0,1-1 0,-1 1 0,1-1 0,-1 1 0,0 0 0,1 0 0,-1 0 0,0-1 0,0 1 0,0 0 0,-1 0 0,1 0 0,0 1 0,0 2 0,3 10 0,-1 0 0,-1 0 0,1 18 0,-1-11 0,19 604 0,-21-616 0,1 1 0,0-1 0,0 0 0,1 1 0,1-1 0,-1 0 0,8 15 0,-10-20-1365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2:5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24575,'219'2'0,"234"-5"0,-411-2 0,0-3 0,0-1 0,0-2 0,-1-2 0,41-20 0,-35 15 0,-43 17-151,0 0-1,-1-1 0,1 0 0,-1 0 1,1 0-1,-1 0 0,0-1 1,6-5-1,2-5-6674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0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24575,'128'-68'0,"88"-43"0,-170 91 0,1 1 0,84-21 0,-127 39 0,0 0 0,0 0 0,0 0 0,1 0 0,-1 1 0,0 0 0,0 0 0,1 0 0,-1 0 0,0 1 0,0-1 0,0 1 0,1 0 0,-1 0 0,0 1 0,0-1 0,0 1 0,-1 0 0,6 3 0,-2 2 0,-1 0 0,0 0 0,0 1 0,0 0 0,-1 0 0,0 0 0,4 11 0,-8-18 0,23 43 0,0-2 0,-1 2 0,28 81 0,-46-110 0,-1 0 0,-1 0 0,0 0 0,-1 0 0,-1 1 0,0-1 0,-1 1 0,-1-1 0,0 1 0,-1-1 0,-1 0 0,0 1 0,-6 14 0,-58 137 0,67-166 0,0-1 0,0 1 0,0-1 0,0 1 0,0-1 0,0 0 0,0 1 0,0-1 0,0 1 0,0-1 0,-1 0 0,1 1 0,0-1 0,0 1 0,-1-1 0,1 0 0,0 1 0,0-1 0,-1 0 0,1 1 0,0-1 0,-1 0 0,1 1 0,0-1 0,-1 0 0,1 0 0,0 0 0,-1 1 0,1-1 0,-1 0 0,1 0 0,0 0 0,-1 0 0,1 0 0,-1 0 0,1 0 0,-1 0 0,1 0 0,-1 0 0,1 0 0,-1 0 0,-4-21 0,7-37 0,3 30 0,2 0 0,2 0 0,0 1 0,16-33 0,62-104 0,-81 153 0,51-80 0,-41 70 0,-2 0 0,0-1 0,-2-1 0,0 0 0,-2-1 0,13-44 0,-10 23 0,-9 33 0,0 0 0,-1-1 0,0 1 0,-1-1 0,1-15 0,-21 48 0,-49 86 0,4 3 0,-70 171 0,127-266 0,0 0 0,1 0 0,1 0 0,0 1 0,1 0 0,-2 18 0,5-28 0,1 0 0,-1-1 0,1 1 0,-1 0 0,1-1 0,0 1 0,1 0 0,-1-1 0,1 0 0,0 1 0,0-1 0,1 0 0,-1 0 0,1 0 0,0 0 0,0-1 0,0 1 0,0-1 0,1 1 0,-1-1 0,1 0 0,0-1 0,6 5 0,27 16 0,-7-4 0,43 20 0,-61-33 0,1-1 0,0-1 0,0-1 0,0 1 0,0-2 0,0 0 0,15 0 0,7-2-17,35 4-1331,-47 1-5478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0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5 0,0 3 0,4-3 0,3-4-8191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11 0,0 6 0,0 2 0,0 2 0,0-1 0,0 0 0,0-2 0,0 0 0,0-10 0,0-7-8191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1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 24575,'-110'-2'0,"-123"5"0,229-3 0,0 1 0,0 0 0,0 0 0,0 1 0,0-1 0,0 1 0,1 0 0,-1 0 0,1 0 0,0 1 0,-1-1 0,1 1 0,0-1 0,0 1 0,1 0 0,-1 1 0,1-1 0,-1 0 0,1 1 0,0-1 0,0 1 0,0-1 0,1 1 0,0 0 0,-2 6 0,-3 11 0,1 1 0,1-1 0,-3 33 0,6-42 0,-3 26 0,2 0 0,3 45 0,0-70 0,0 0 0,1-1 0,1 0 0,0 1 0,0-1 0,1 0 0,1 0 0,0-1 0,1 0 0,9 16 0,23 25 0,85 88 0,-95-112 0,-19-17 0,1-1 0,0 0 0,0 0 0,2-1 0,-1 0 0,1-1 0,0-1 0,17 9 0,32 14 0,-49-24 0,-1 0 0,1 0 0,0-1 0,1 0 0,-1-1 0,21 4 0,-9-5 0,0-1 0,38-1 0,-53-1 0,0-1 0,0 0 0,0-1 0,0 0 0,0 0 0,-1-1 0,1 0 0,-1 0 0,1-1 0,7-5 0,-13 7-31,28-20-302,0 3-1,2 0 1,45-18-1,-56 29-6492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24575,'0'-4'0,"-5"-2"0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0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24575,'5'4'0,"1"0"0,0-1 0,0 0 0,0 0 0,0 0 0,0-1 0,1 0 0,-1 0 0,0-1 0,1 0 0,11 1 0,26 7 0,-30-5 0,0 1 0,-1 1 0,0 0 0,0 1 0,-1 0 0,0 1 0,0 0 0,0 1 0,-1 0 0,-1 1 0,13 14 0,-16-15 0,0 1 0,-1 0 0,0 0 0,0 1 0,-1 0 0,-1-1 0,0 2 0,0-1 0,-1 0 0,0 1 0,-1 0 0,-1 0 0,0-1 0,0 14 0,-5 18 0,-1 0 0,-3-1 0,-1 1 0,-2-2 0,-30 73 0,3-2 0,20-60 0,9-30 0,2 0 0,-6 29 0,52-112 0,66-97 0,-62 99 0,65-125 0,-95 149 0,-1 0 0,-2 0 0,-2-2 0,8-63 0,-8 43 0,-6 28 0,-6 21 0,-6 17 0,-20 38 0,3 1 0,1 1 0,3 2 0,2 0 0,3 1 0,-22 96 0,37-131 0,0 0 0,1 1 0,1-1 0,1 0 0,0 0 0,1 1 0,4 18 0,-3-26 0,0-1 0,1 0 0,0 1 0,1-1 0,0 0 0,0-1 0,1 1 0,0-1 0,0 0 0,1 0 0,0 0 0,0-1 0,15 12 0,3 2 0,-16-13 0,1 0 0,0 0 0,0-1 0,0 0 0,1-1 0,0 0 0,0 0 0,1-1 0,-1 0 0,1-1 0,0-1 0,1 1 0,-1-2 0,13 2 0,78-2-1365,-79-3-5461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0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24575,'0'-1'0,"1"0"0,-1 0 0,1-1 0,-1 1 0,1 0 0,0 0 0,-1 0 0,1 0 0,0 0 0,0 0 0,0 0 0,0 1 0,0-1 0,0 0 0,0 0 0,0 1 0,0-1 0,0 1 0,0-1 0,0 1 0,1-1 0,-1 1 0,0-1 0,0 1 0,1 0 0,-1 0 0,2 0 0,41-5 0,-40 5 0,1-1 0,1 1 0,-1 0 0,0 0 0,0 0 0,0 1 0,0 0 0,0 0 0,0 0 0,0 1 0,-1-1 0,1 1 0,0 0 0,-1 1 0,1-1 0,-1 1 0,0 0 0,0 0 0,0 0 0,0 0 0,0 1 0,3 4 0,-2-1 0,-1 1 0,0-1 0,0 0 0,-1 1 0,0 0 0,0 0 0,-1 0 0,0 0 0,0 0 0,-1 0 0,0 0 0,0 12 0,-4 74 0,1-56 0,3 45 0,0-80 0,-1 0 0,1-1 0,0 1 0,0 0 0,0 0 0,0-1 0,0 1 0,0-1 0,1 1 0,-1-1 0,1 0 0,0 1 0,0-1 0,0 0 0,0 0 0,0 0 0,0 0 0,0-1 0,1 1 0,-1-1 0,1 1 0,-1-1 0,1 0 0,-1 0 0,1 0 0,0 0 0,0 0 0,-1-1 0,1 1 0,0-1 0,3 1 0,14 0 0,-1 0 0,1-1 0,31-4 0,-15 2 0,1 2 0,-27 1 0,-1 0 0,1-1 0,0 0 0,-1-1 0,1 0 0,0-1 0,13-4 0,-11-3-1365,-6-3-5461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1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1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1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1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24575,'12'-1'0,"-1"0"0,1-2 0,0 1 0,-1-1 0,12-5 0,20-5 0,-1 4 0,0 2 0,1 2 0,0 2 0,0 1 0,45 5 0,-83-2 0,0-1 0,-1 1 0,1 0 0,0 0 0,-1 0 0,1 1 0,-1-1 0,0 1 0,1 0 0,-1 1 0,0-1 0,0 1 0,0-1 0,-1 1 0,1 0 0,-1 1 0,1-1 0,-1 1 0,0-1 0,-1 1 0,1 0 0,0 0 0,-1 0 0,0 0 0,0 1 0,0-1 0,-1 0 0,3 10 0,-1 8 0,0 1 0,-1-1 0,-1 1 0,-5 42 0,2-22 0,-1-9 0,-2-1 0,-1 0 0,-2 0 0,-1 0 0,-1-1 0,-2-1 0,-17 34 0,-12 2 0,41-67 0,0 0 0,0 0 0,0 0 0,0 0 0,0 0 0,-1 0 0,1 0 0,0-1 0,0 1 0,0 0 0,0 0 0,0 0 0,0 0 0,0 0 0,0 0 0,0 0 0,0 0 0,0 0 0,-1 0 0,1 0 0,0 0 0,0-1 0,0 1 0,0 0 0,0 0 0,0 0 0,0 0 0,0 0 0,-1 0 0,1 0 0,0 0 0,0 0 0,0 0 0,0 0 0,0 0 0,0 0 0,0 0 0,-1 0 0,1 0 0,0 1 0,0-1 0,0 0 0,0 0 0,0 0 0,0 0 0,0 0 0,0 0 0,-1 0 0,1 0 0,0 0 0,0 0 0,0 0 0,0 0 0,0 1 0,0-1 0,0 0 0,0 0 0,0 0 0,0 0 0,0 0 0,0 0 0,0 0 0,0 1 0,0-1 0,0 0 0,0 0 0,-1-16 0,5-21 0,11-11 0,1 2 0,2 0 0,30-53 0,86-130 0,-52 94 0,-74 119 0,3-4 0,-8 21 0,-2 15 0,-6 15 0,0 0 0,-2-1 0,-20 56 0,14-47 0,-14 66 0,23-83 0,-2 0 0,-1-1 0,-10 22 0,8-21 0,1 0 0,-9 39 0,14-45 0,0 1 0,2 0 0,-1 0 0,2 0 0,1 20 0,0-32 0,0 1 0,0-1 0,1 0 0,-1 0 0,1 0 0,0 0 0,1 0 0,-1 0 0,1 0 0,0-1 0,0 1 0,0-1 0,1 0 0,-1 0 0,1 0 0,0 0 0,0-1 0,1 0 0,-1 1 0,6 2 0,3 1 11,1-1 0,0 0 0,0-1 0,0-1 0,1 0 0,0-1-1,19 2 1,11-2-372,49-3 1,-60 0-371,-11-1-6095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2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24575,'4'-3'0,"1"0"0,0 0 0,0 0 0,0 0 0,0 1 0,0 0 0,1 0 0,-1 1 0,0-1 0,1 1 0,0 0 0,-1 1 0,10-1 0,-4 1 0,0 0 0,-1 0 0,1 1 0,0 1 0,-1 0 0,14 3 0,-20-3 0,0 0 0,1 0 0,-1 0 0,0 0 0,0 1 0,0 0 0,0-1 0,-1 2 0,1-1 0,-1 0 0,0 1 0,1-1 0,-2 1 0,1 0 0,0 0 0,-1 0 0,0 0 0,0 0 0,0 1 0,0-1 0,-1 1 0,1-1 0,-1 1 0,-1 0 0,1-1 0,0 1 0,-1 0 0,0-1 0,0 1 0,-1 5 0,-1 2 0,0 0 0,0-1 0,-1 1 0,0-1 0,-1 1 0,-1-1 0,0 0 0,0 0 0,-1-1 0,-13 18 0,6-12 0,7-9 0,-1 0 0,2 1 0,-1-1 0,1 1 0,0 1 0,-5 11 0,11-19 0,0-1 0,0 0 0,0 1 0,0-1 0,0 0 0,0 0 0,1 0 0,-1 1 0,0-1 0,0 0 0,0-1 0,0 1 0,1 0 0,-1 0 0,0 0 0,0-1 0,0 1 0,0 0 0,0-1 0,2 0 0,72-32 0,-58 24 0,0 1 0,1 0 0,1 2 0,-1 0 0,1 1 0,0 0 0,23-1 0,-38 6 0,0 0 0,0 1 0,0-1 0,0 1 0,-1 0 0,1 0 0,0 1 0,0-1 0,-1 1 0,1 0 0,-1 0 0,1 0 0,-1 0 0,0 0 0,0 1 0,0 0 0,0-1 0,0 1 0,-1 0 0,1 1 0,-1-1 0,0 0 0,0 1 0,0-1 0,0 1 0,-1-1 0,3 7 0,0 4 0,0-1 0,0 1 0,-1 1 0,-1-1 0,0 0 0,-1 18 0,-4-3 0,-1 0 0,-1 0 0,-1-1 0,-2 0 0,0 0 0,-2-1 0,-2 0 0,-16 29 0,26-51-97,-1 0-1,1 0 1,-1-1-1,0 0 1,-1 1-1,1-1 1,-1 0-1,1-1 1,-1 1-1,0 0 1,-1-1-1,1 0 0,-7 3 1,-8 2-6729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727 150 24575,'-15'-15'0,"0"1"0,-1 1 0,0 0 0,-1 1 0,-1 1 0,0 0 0,-26-10 0,29 15 0,1 2 0,-2 0 0,1 0 0,0 1 0,-1 1 0,1 1 0,-1 0 0,1 1 0,-1 1 0,-24 4 0,-9 4 0,0 2 0,2 2 0,-1 3 0,-65 30 0,108-43 0,1 0 0,-1 0 0,1 0 0,0 0 0,0 0 0,0 1 0,0 0 0,1 0 0,-1 0 0,1 0 0,0 1 0,1-1 0,-1 1 0,1-1 0,-1 1 0,1 0 0,1 0 0,-1 0 0,1 0 0,0 1 0,-1 5 0,0 12 0,1-1 0,2 1 0,4 40 0,0 2 0,-5 9 0,2 43 0,1-103 0,1-1 0,0-1 0,1 1 0,0-1 0,1 1 0,0-1 0,1-1 0,12 16 0,1 4 0,-13-19 0,5 10 0,1-1 0,0 0 0,1-1 0,1-1 0,1 0 0,1-1 0,34 28 0,-22-26 0,2-1 0,0-2 0,49 21 0,-69-34 0,1 0 0,-1-1 0,1 0 0,0-1 0,0 0 0,0-1 0,0 0 0,1-1 0,-1-1 0,0 0 0,0 0 0,0-1 0,21-7 0,-19 5 0,1-2 0,-1 0 0,-1-1 0,1 0 0,-1-1 0,0-1 0,-1 0 0,16-15 0,-22 18 0,0-1 0,0 1 0,0-1 0,-1-1 0,0 1 0,-1-1 0,0 0 0,0 0 0,0 0 0,-1 0 0,-1-1 0,1 1 0,-1-1 0,-1 0 0,2-15 0,-6-352 0,2 364 0,0 0 0,-1-1 0,-1 1 0,0 0 0,0 0 0,-1 1 0,-1-1 0,0 1 0,0 0 0,-1 0 0,-9-13 0,-18-35 0,11-9 0,1 0 0,9 39-65,8 19-151,0 0-1,-1 0 0,0 0 0,-1 0 1,-9-12-1,3 10-6609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6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24575,'1409'0'0,"-1400"0"0,-1 0 0,0 0 0,1-1 0,-1 0 0,10-3 0,-18 4 0,0 0 0,0 0 0,1 0 0,-1 0 0,0 0 0,0 0 0,0 0 0,1 0 0,-1 0 0,0 0 0,0 0 0,1 0 0,-1 0 0,0-1 0,0 1 0,0 0 0,1 0 0,-1 0 0,0 0 0,0 0 0,0 0 0,1-1 0,-1 1 0,0 0 0,0 0 0,0 0 0,0-1 0,1 1 0,-1 0 0,0 0 0,0 0 0,0-1 0,0 1 0,0 0 0,0 0 0,0 0 0,0-1 0,0 1 0,0 0 0,0 0 0,0-1 0,0 1 0,0 0 0,0 0 0,0-1 0,0 1 0,0 0 0,0-1 0,-14-5 0,-23-1 0,-527-4 0,333 14 0,210-3 0,-108 0 0,-173 21 0,253-16 0,33-4 0,0 1 0,1 0 0,-1 1 0,-15 5 0,30-8 0,0 0 0,1 0 0,-1 0 0,0 0 0,1 1 0,-1-1 0,1 0 0,-1 0 0,1 0 0,-1 1 0,1-1 0,-1 0 0,0 1 0,1-1 0,0 1 0,-1-1 0,1 0 0,-1 1 0,1-1 0,-1 1 0,1-1 0,0 1 0,-1-1 0,1 1 0,0-1 0,0 1 0,-1 0 0,14 7 0,30-2 0,43-3 0,147-16 0,87-31 0,-279 38 0,128-26 0,-97 17 0,0 3 0,1 3 0,75 0 0,-109 9-1365,-5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53:2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24575,'10'40'0,"-3"1"0,0 0 0,-3 0 0,-2 1 0,-3 65 0,0-36 0,3 151 0,-6 342 0,-9-405 0,-1 62 0,12-106 0,6 130 0,0-217 0,1 0 0,15 45 0,2 7 0,1 5-1365,-19-66-5461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2:1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24575,'-1'1'0,"-1"-1"0,1 1 0,0-1 0,0 1 0,0-1 0,0 1 0,0 0 0,-1 0 0,1-1 0,1 1 0,-1 0 0,0 0 0,0 0 0,0 0 0,0 0 0,1 0 0,-1 0 0,0 1 0,1-1 0,-1 0 0,1 0 0,-1 1 0,1-1 0,0 0 0,0 0 0,-1 1 0,1-1 0,0 2 0,-4 43 0,3-41 0,1 3 0,-2 17 0,1 0 0,1 0 0,1 0 0,2 1 0,5 26 0,-7-46 0,1-1 0,0 1 0,0-1 0,0 1 0,0-1 0,1 0 0,0 0 0,0 0 0,0-1 0,1 1 0,0-1 0,0 1 0,0-1 0,0 0 0,0-1 0,1 1 0,0-1 0,0 0 0,0 0 0,0 0 0,0-1 0,0 0 0,1 0 0,-1 0 0,1-1 0,-1 1 0,1-1 0,8 0 0,13 1 0,0-1 0,0-1 0,0-1 0,52-9 0,-67 7 0,0 0 0,0 0 0,-1-1 0,1-1 0,-1 0 0,0 0 0,-1-1 0,1-1 0,-1 0 0,0 0 0,-1-1 0,0 0 0,10-11 0,-15 13 0,0 0 0,0 0 0,-1-1 0,0 1 0,-1-1 0,1 0 0,-1 0 0,0 0 0,-1 0 0,0 0 0,0 0 0,0-10 0,0-14 0,-6-47 0,2 50 0,7 46 0,0-1 0,0 1 0,2-1 0,0 0 0,15 27 0,9 28 0,-26-63 0,0 0 0,1 0 0,0-1 0,0 0 0,0 0 0,1 0 0,1-1 0,-1 0 0,1 0 0,0 0 0,1-1 0,-1 0 0,1-1 0,17 9 0,-14-8 0,0-1 0,0 0 0,0-1 0,1 0 0,0-1 0,0 0 0,0-1 0,0 0 0,0-1 0,0 0 0,21-2 0,-25-1 0,0 0 0,0-1 0,0 1 0,0-2 0,0 1 0,0-1 0,-1 0 0,1-1 0,-1 0 0,0 0 0,-1 0 0,1-1 0,-1 0 0,0 0 0,-1-1 0,0 1 0,0-1 0,5-10 0,-2 6 0,-2-1 0,0-1 0,0 1 0,-1-1 0,-1 0 0,0 0 0,-1 0 0,0 0 0,-1-1 0,1-26 0,-5 28-118,0 0-1,-1 0 0,-1 0 1,1 0-1,-2 0 1,0 1-1,0 0 0,-12-18 1,14 24-180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2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24575,'3'-4'0,"0"0"0,0 0 0,0 1 0,1-1 0,0 1 0,0 0 0,-1 0 0,2 0 0,-1 0 0,0 1 0,1-1 0,-1 1 0,10-3 0,68-17 0,-74 20 0,-3 0 0,0 1 0,0 0 0,0 0 0,0 0 0,0 0 0,0 1 0,0 0 0,0 0 0,0 1 0,0-1 0,0 1 0,0 0 0,0 0 0,0 1 0,0-1 0,-1 1 0,1 0 0,-1 1 0,1-1 0,-1 1 0,0 0 0,0 0 0,0 0 0,0 0 0,-1 1 0,1 0 0,-1-1 0,0 1 0,0 0 0,0 1 0,0-1 0,-1 0 0,0 1 0,0 0 0,0-1 0,2 10 0,2 11 0,-1 1 0,-1 0 0,-2 0 0,0 46 0,-8 54 0,12-161 0,1 1 0,2 0 0,1 0 0,1 0 0,18-33 0,-8 16 0,15-54 0,-14 30 0,35-83 0,-72 224 0,0-27 0,3 1 0,1 1 0,2 0 0,2 0 0,2 1 0,1 0 0,3 0 0,4 53 0,0-81 0,0 1 0,1-1 0,1 0 0,0 0 0,1-1 0,12 21 0,5 11 0,-22-42 3,0 0 0,0 0 0,0 0 0,1 0 0,-1-1 0,1 1 0,0-1 0,0 1 0,0-1 0,0 0 0,0 1 0,0-1 0,1 0 0,-1 0 0,1-1-1,-1 1 1,1-1 0,0 1 0,0-1 0,0 0 0,-1 0 0,1 0 0,0 0 0,0 0 0,1-1 0,-1 1 0,0-1 0,0 0 0,6 0 0,3-3-110,0 0 1,0 0 0,-1-1-1,1-1 1,-1 0 0,13-7-1,-4 2-602,7-3-6117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24575,'0'31'0,"-1"2"0,8 64 0,-5-84 0,1-1 0,0 0 0,1 0 0,0 0 0,1-1 0,0 0 0,1 1 0,11 16 0,-8-15 0,0-1 0,0 0 0,1 0 0,21 18 0,-26-27 0,0 0 0,0 0 0,0 0 0,0 0 0,0-1 0,0 0 0,1 0 0,-1-1 0,1 1 0,-1-1 0,1-1 0,0 1 0,-1-1 0,1 0 0,0 0 0,6-1 0,-4 0 0,0 1 0,-1-2 0,1 1 0,-1-1 0,1 0 0,-1-1 0,0 0 0,0 0 0,13-8 0,-17 9 0,0-1 0,0 0 0,1 0 0,-2 0 0,1-1 0,0 1 0,-1-1 0,1 0 0,-1 1 0,0-1 0,-1 0 0,1 0 0,-1 0 0,1 0 0,-1-1 0,0 1 0,-1 0 0,1-9 0,-2-253 0,-1 193 0,15 253 0,0-13 0,-8-109 0,2 0 0,3-1 0,30 100 0,-14-62 0,-16-38 0,-2 1 0,-3-1 0,-3 1 0,-6 84 0,1-20 0,5-50 0,0-49 0,0 0 0,-2 1 0,-1-1 0,-1 0 0,-1 0 0,-1 0 0,-9 30 0,13-51 0,-1-1 0,1 1 0,-1-1 0,0 1 0,0-1 0,0 0 0,0 1 0,0-1 0,0 0 0,0 0 0,0 1 0,0-1 0,0 0 0,-1 0 0,1 0 0,0-1 0,-1 1 0,1 0 0,-1 0 0,1-1 0,-1 1 0,1-1 0,-1 1 0,-2-1 0,1 0 0,-1 0 0,1 0 0,-1 0 0,1-1 0,-1 0 0,1 1 0,0-1 0,-1-1 0,1 1 0,0 0 0,-4-3 0,-2-1 0,1 0 0,-1-1 0,1-1 0,0 1 0,1-1 0,0 0 0,-8-10 0,6 6 0,0-1 0,1 0 0,0-1 0,1 0 0,1 0 0,0-1 0,1 1 0,0-1 0,1 0 0,0-1 0,1 1 0,1 0 0,-1-27 0,4 19 0,0 2 0,1-1 0,1 0 0,1 0 0,0 1 0,2-1 0,1 1 0,0 1 0,1 0 0,2 0 0,20-33 0,7-1 0,80-86 0,-58 71 0,-10 13-682,80-70-1,-114 113-6143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5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24575,'-2'109'0,"5"117"0,-2-213 0,1 0 0,0 0 0,1 0 0,1-1 0,0 1 0,1-1 0,0 0 0,1 0 0,0-1 0,1 0 0,0 0 0,0 0 0,14 13 0,-17-20 0,0 0 0,0 0 0,1 0 0,-1 0 0,1-1 0,0 0 0,0 0 0,1 0 0,-1-1 0,0 0 0,1 0 0,0 0 0,-1-1 0,1 1 0,0-1 0,0-1 0,0 1 0,-1-1 0,1 0 0,0 0 0,0-1 0,0 0 0,0 0 0,-1 0 0,1 0 0,0-1 0,-1 0 0,0-1 0,1 1 0,-1-1 0,7-5 0,-6 4 0,-1 0 0,0 0 0,0-1 0,0 0 0,-1 0 0,0-1 0,0 1 0,0-1 0,0 1 0,-1-1 0,4-10 0,24-79 0,-19 52 0,24-73 0,-29 108 0,-1 18 0,2 18 0,-1 45 0,-1 89 0,-6-93 0,16 121 0,-1-105 0,45 235 0,-9 31 0,-32-194 0,-18-150 0,8 58 0,-2 1 0,-4 109 0,-3-174 0,1 1 0,-1 0 0,0 0 0,0 0 0,-1 0 0,1-1 0,0 1 0,-1 0 0,1 0 0,-1 0 0,1-1 0,-1 1 0,0 0 0,0-1 0,0 1 0,0 0 0,0-1 0,0 1 0,0-1 0,0 0 0,-1 1 0,1-1 0,0 0 0,-1 0 0,1 0 0,-1 0 0,1 0 0,-1 0 0,0 0 0,0 0 0,1-1 0,-1 1 0,0-1 0,0 1 0,1-1 0,-1 0 0,0 0 0,0 0 0,0 0 0,0 0 0,0 0 0,1 0 0,-1 0 0,0-1 0,0 1 0,0-1 0,1 1 0,-1-1 0,0 0 0,-2-1 0,-3-2 0,-1 1 0,1-1 0,0-1 0,1 1 0,-1-1 0,1 0 0,0 0 0,0-1 0,0 0 0,-7-10 0,3-3 0,0 0 0,2-1 0,0 1 0,1-2 0,2 1 0,0-1 0,-5-40 0,2-153 0,8 173 0,0-10 0,3-111 0,-2 155 0,1-1 0,0 1 0,0 0 0,0-1 0,1 1 0,0 0 0,0 0 0,1 1 0,0-1 0,10-12 0,4-3 0,34-31 0,-25 27 0,23-25 0,2 3 0,2 1 0,91-59 0,-115 91-1365,-8 7-5461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5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24575,'20'2'0,"-1"0"0,35 8 0,3 1 0,17 0 0,-25-3 0,79 2 0,-124-10 0,0 0 0,0 1 0,0-1 0,0 0 0,0 1 0,0 0 0,0 0 0,0 0 0,7 4 0,-10-5 0,0 1 0,-1-1 0,1 1 0,0-1 0,-1 1 0,1 0 0,-1-1 0,1 1 0,-1-1 0,1 1 0,-1 0 0,0 0 0,1-1 0,-1 1 0,0 0 0,1 0 0,-1-1 0,0 1 0,0 0 0,0 0 0,0 0 0,0 1 0,0 0 0,0 0 0,-1 0 0,1 0 0,-1 0 0,0 0 0,1-1 0,-1 1 0,0 0 0,0-1 0,0 1 0,-2 2 0,-12 13 0,0-1 0,-2-1 0,1 0 0,-33 20 0,8-4 0,-9 5-1365,27-24-5461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5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24575,'44'11'0,"-7"-1"0,38-3 0,-38-4 0,47 10 0,-45-8-28,-1 0-1,0-3 0,61-3 1,-34-1-1223,-42 2-5575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64 24575,'-2'5'0,"0"0"0,0 0 0,0 0 0,-1 0 0,0 0 0,0-1 0,0 1 0,0-1 0,-1 0 0,0 0 0,0 0 0,-7 6 0,-14 15 0,20-16 0,0 0 0,0 0 0,0 0 0,1 1 0,1-1 0,-1 1 0,2 0 0,-1 0 0,2 0 0,-2 17 0,1 14 0,6 58 0,-1-25 0,-3-65 0,0 1 0,1 0 0,0 0 0,0 0 0,1 0 0,1-1 0,-1 1 0,2-1 0,-1 0 0,6 10 0,-7-16 0,1 1 0,-1-1 0,1 0 0,0 0 0,0 0 0,0 0 0,0 0 0,0-1 0,1 0 0,-1 1 0,1-1 0,0 0 0,-1-1 0,1 1 0,0-1 0,0 1 0,0-1 0,0 0 0,0-1 0,0 1 0,1-1 0,-1 1 0,0-1 0,0-1 0,0 1 0,7-2 0,-6 1 0,0 0 0,0-1 0,0 0 0,0 0 0,-1 0 0,1-1 0,0 0 0,-1 0 0,0 0 0,0 0 0,0 0 0,0-1 0,4-5 0,43-57 0,-43 53 0,-2 4 0,0-1 0,-1 0 0,-1 0 0,0 0 0,0 0 0,-1-1 0,0 1 0,-1-1 0,2-21 0,-3-8 0,-4-57 0,0 19 0,0 30 0,-18-94 0,28 252 0,2-24 0,-5-40 0,12 55 0,-12-87 0,0 1 0,0-1 0,2-1 0,-1 1 0,2-1 0,0 0 0,17 24 0,-2-11 0,0-2 0,2-1 0,1 0 0,1-2 0,44 28 0,-43-29 120,-15-7-321,-12-13 170,0 1 1,0-1-1,1 0 1,-1 0-1,0 0 1,0 1-1,0-1 0,0 0 1,0 0-1,0 0 1,1 1-1,-1-1 1,0 0-1,0 0 0,0 1 1,0-1-1,0 0 1,0 0-1,0 1 1,0-1-1,0 0 0,0 0 1,0 1-1,0-1 1,0 0-1,-1 0 1,1 0-1,0 1 0,0-1 1,0 0-1,0 0 1,0 1-1,0-1 1,-1 0-1,1 0 0,0 0 1,0 0-1,0 1 1,0-1-1,-1 0 1,1 0-1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2:14:5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24575,'1'1'0,"0"-1"0,1 0 0,-1 1 0,0 0 0,0-1 0,0 1 0,0 0 0,0-1 0,0 1 0,0 0 0,0 0 0,0 0 0,0 0 0,0 0 0,-1 0 0,1 0 0,0 0 0,-1 0 0,1 1 0,-1-1 0,1 0 0,0 2 0,11 32 0,-11-29 0,7 29 0,-2 1 0,-1-1 0,-2 1 0,-1 0 0,-4 40 0,0-34 0,3-1 0,1 0 0,10 59 0,-11-98 0,-1 0 0,1 0 0,-1 1 0,1-1 0,-1 0 0,0 1 0,0-1 0,0 0 0,0 0 0,0 1 0,-1-1 0,1 0 0,-1 0 0,1 1 0,-1-1 0,0 0 0,0 0 0,-1 2 0,0-2 0,0 0 0,-1 0 0,1 0 0,0-1 0,-1 1 0,1-1 0,-1 1 0,1-1 0,-1 0 0,0 0 0,0 0 0,1 0 0,-1-1 0,-5 1 0,-32 4-1365,-1-2-5461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3DDB-86C0-48FC-A941-9612C46BFA3C}" type="datetimeFigureOut">
              <a:rPr lang="en-PK" smtClean="0"/>
              <a:t>06/02/2023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F3309-5B8A-4DE0-A35A-E015019B9A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75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309-5B8A-4DE0-A35A-E015019B9A02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47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4202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954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973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183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https://towardsai.net/p/l/which-feature-scaling-technique-to-use-standardization-vs-normalization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4975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728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7344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903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8537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90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146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222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302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99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643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5435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570" marR="3175" indent="-360680">
              <a:buFont typeface="Arial,Sans-Serif"/>
              <a:buChar char="•"/>
            </a:pPr>
            <a:r>
              <a:rPr lang="en-US" i="1" u="sng" dirty="0"/>
              <a:t>Response Variable</a:t>
            </a:r>
            <a:r>
              <a:rPr lang="en-US" dirty="0"/>
              <a:t>: It is the focus of a question  in a study or experiment. It is the variable we  want to predict or observe. It is the dependent  variable.</a:t>
            </a:r>
          </a:p>
          <a:p>
            <a:endParaRPr lang="en-US" dirty="0"/>
          </a:p>
          <a:p>
            <a:pPr marL="369570" marR="17145" indent="-360680">
              <a:spcBef>
                <a:spcPts val="2060"/>
              </a:spcBef>
              <a:buFont typeface="Arial,Sans-Serif"/>
              <a:buChar char="•"/>
            </a:pPr>
            <a:r>
              <a:rPr lang="en-US" i="1" u="sng" dirty="0"/>
              <a:t>Explanatory Variable</a:t>
            </a:r>
            <a:r>
              <a:rPr lang="en-US" dirty="0"/>
              <a:t>: It is the variable on  whom the response variable depends, or the  variable which ‘explains’ the response variable.  It is assumed to be independent variable.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475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382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F9C9A-AFDC-40B0-B357-F4E1CAEC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06/02/2023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A71B-7852-4D90-B6C5-0767FB7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A14DD-2D25-4758-8242-B3839B0C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48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C870-D715-4A94-A524-5963D450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F60F-339A-4DA3-97B1-D2BC0355B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421E-8E23-434D-AEF2-D63092D3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0695-0068-4B1F-8B34-605B56FA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6054C-9E27-41C3-823D-D4B4627A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9D08-1A88-42D6-8509-05A28D9B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1A95-7A1F-4CF3-BEAF-BBB414FA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A36F-4555-447D-9CD4-E5C0C818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91352-4A24-47F1-A429-BE261481D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EE226-14E8-4393-A852-F6F531E7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1440F-7DBD-4AAE-A594-C093B11A2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16D2-AA16-4A4E-BAD3-127F0D4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CCF28-A5A1-460E-B48C-C7CB0BCF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CA1C6-3003-4568-BBC9-6ED472E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95C-0BE8-4997-84EE-0831B557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F5DC0-A05F-4C0E-B3F2-9CDE8867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85657-F759-4C75-B41A-6E63A68F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C871-84B3-45B2-9B18-D4752EE7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453A9-14EC-4416-AB9A-6E53D2F3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9D3E-634D-4C3A-95C5-A027DB5B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0342-87AB-4E22-A861-690B9E86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47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DECF-A1A7-4AD3-ABE9-39A0F846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CFE1-DE4F-4906-9F12-1D30EBC1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471E-369A-4411-9731-4C903B69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A18BA-5F1B-4D51-BC0C-8D35FA8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910DC-725E-42A1-8979-11DAD8E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EA02-A653-4625-8E68-540DB1D2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CF24-1D0A-417C-937F-B8FDCA0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8504-570A-4731-BB47-FA3BFBDD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5EBE-7807-4743-B332-375A68425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69644-39BA-4160-B398-F5D50872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D270D-C768-433C-9751-7B982E7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188BC-2C65-42E9-8B58-C46D717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5CA3-2D0E-47BE-8A8C-F96A26EB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8EB19-2489-4D91-91C6-1E444125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7C6-8E10-465E-8572-678A9CF3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7BDC-0870-4362-9626-77B94AA2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E273-1FB3-4507-93E9-86621A7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C64E0-CF27-42C8-9D01-9734149E4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FBEB-2409-47D1-AE1D-A5CB8563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40CB-903F-4CD3-A87F-CAEE10CD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3E1F-EAB4-4FA1-98E0-CFF822C6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B6B9-949F-4878-8684-B3702EC2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1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62120"/>
            <a:ext cx="1036320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2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62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930">
              <a:lnSpc>
                <a:spcPts val="608"/>
              </a:lnSpc>
            </a:pPr>
            <a:r>
              <a:rPr lang="en-GB" spc="-4"/>
              <a:t>Sensitivity:</a:t>
            </a:r>
            <a:r>
              <a:rPr lang="en-GB" spc="-42"/>
              <a:t> </a:t>
            </a:r>
            <a:r>
              <a:rPr lang="en-GB"/>
              <a:t>Internal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98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9336" y="524084"/>
            <a:ext cx="3793330" cy="681677"/>
          </a:xfrm>
        </p:spPr>
        <p:txBody>
          <a:bodyPr lIns="0" tIns="0" rIns="0" bIns="0"/>
          <a:lstStyle>
            <a:lvl1pPr>
              <a:defRPr sz="443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2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2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62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930">
              <a:lnSpc>
                <a:spcPts val="608"/>
              </a:lnSpc>
            </a:pPr>
            <a:r>
              <a:rPr lang="en-GB" spc="-4"/>
              <a:t>Sensitivity:</a:t>
            </a:r>
            <a:r>
              <a:rPr lang="en-GB" spc="-42"/>
              <a:t> </a:t>
            </a:r>
            <a:r>
              <a:rPr lang="en-GB"/>
              <a:t>Internal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7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CB85-AE1D-44B5-9211-C7EEFFD1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1F8A-5A13-4556-8787-0ACDD14DE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03CB-6A96-4A69-8638-C9967730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06/02/2023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181C-98E6-4205-8028-C8B969EB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E040-B255-44AC-A8B2-7BAFE0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65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79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C49A-06F6-4C4B-8F61-39CCD38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59C1-9871-42CB-AD78-1446CAEC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7686-C314-4A89-81EF-E2EA4C4E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6ADF-9190-4C58-854F-DC62797118DC}" type="datetimeFigureOut">
              <a:rPr lang="en-PK" smtClean="0"/>
              <a:t>06/02/2023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1C80-63E9-4D9B-A13E-4DE181E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18A6-4396-4073-B877-4F0F5E67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5B7-39F6-4221-AF6E-4A501E9B67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53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F6FF-3BE6-4DB4-9B70-77FE1423D48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F6FF-3BE6-4DB4-9B70-77FE1423D48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38C7-24E9-47EF-B422-C4B3D0D97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3FC1D-6392-469E-A035-7BEADBE0B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1F5F-FC4F-47A8-82B1-35A254F9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CF63-B93C-429F-92B5-4BA2B53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DA73-0054-446C-B82F-825F786B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5E74-CC89-4D52-9B7F-7FA117DA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9124-F316-4173-87F5-A8589665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1968-1F34-4D37-9A6B-931FB1CC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8205-2F91-45C8-AA92-4A75C295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2AE4-070B-4A3F-85D6-296F861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0ED3-8159-4002-95E4-B96D02E4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19EF-590A-49DD-87AB-AA654240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F62E-30FA-4798-AF45-D1DF56D3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8361-FD8B-4DEF-A5B5-8BB70AAF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58CD-F2AA-4FE8-9C3B-BBF764F3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DD651-18BE-4C02-8AF9-5E8D075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664C-F6F1-4E58-9692-2AF56941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B16A-9A9F-4745-8B83-BF2E6F08C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AA45-5A19-4C11-BC9A-A677C0C7FE8D}" type="datetimeFigureOut">
              <a:rPr lang="en-PK" smtClean="0"/>
              <a:t>06/02/2023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D755-6070-443A-9997-5F1DE313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C272-BCE3-49CC-B3A7-2284156F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9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  <p:sldLayoutId id="2147483698" r:id="rId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976C4-47F4-4543-9666-E8CB5E4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48EE-873C-4422-877D-0F4F8849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3606-57F8-4DDE-86A2-C31658922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6ADF-9190-4C58-854F-DC62797118DC}" type="datetimeFigureOut">
              <a:rPr lang="en-PK" smtClean="0"/>
              <a:t>06/02/2023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90E1-3145-4FCB-8852-13D4E679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A819-92CE-4B89-889F-BEBA0BBDA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E5B7-39F6-4221-AF6E-4A501E9B67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08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4DD4-9D42-45A9-A8F6-F0421D66154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4DD4-9D42-45A9-A8F6-F0421D66154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1C13-CF89-426C-81FE-1B2FC32C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44F4-962D-4F29-B7B8-6D6AF3B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4446-FD98-41B9-B49D-9AB74A9A8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4EDF-16C3-458B-A626-73D72BB28E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04B5-0EE9-4F03-BC15-9D87EC7AD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0647-1115-4633-80E0-1700872FC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46.xml"/><Relationship Id="rId42" Type="http://schemas.openxmlformats.org/officeDocument/2006/relationships/image" Target="../media/image59.png"/><Relationship Id="rId47" Type="http://schemas.openxmlformats.org/officeDocument/2006/relationships/customXml" Target="../ink/ink59.xml"/><Relationship Id="rId63" Type="http://schemas.openxmlformats.org/officeDocument/2006/relationships/customXml" Target="../ink/ink67.xml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82.png"/><Relationship Id="rId16" Type="http://schemas.openxmlformats.org/officeDocument/2006/relationships/image" Target="../media/image46.png"/><Relationship Id="rId11" Type="http://schemas.openxmlformats.org/officeDocument/2006/relationships/customXml" Target="../ink/ink41.xml"/><Relationship Id="rId32" Type="http://schemas.openxmlformats.org/officeDocument/2006/relationships/image" Target="../media/image54.png"/><Relationship Id="rId37" Type="http://schemas.openxmlformats.org/officeDocument/2006/relationships/customXml" Target="../ink/ink54.xml"/><Relationship Id="rId53" Type="http://schemas.openxmlformats.org/officeDocument/2006/relationships/customXml" Target="../ink/ink62.xml"/><Relationship Id="rId58" Type="http://schemas.openxmlformats.org/officeDocument/2006/relationships/image" Target="../media/image67.png"/><Relationship Id="rId74" Type="http://schemas.openxmlformats.org/officeDocument/2006/relationships/customXml" Target="../ink/ink73.xml"/><Relationship Id="rId79" Type="http://schemas.openxmlformats.org/officeDocument/2006/relationships/image" Target="../media/image77.png"/><Relationship Id="rId102" Type="http://schemas.openxmlformats.org/officeDocument/2006/relationships/image" Target="../media/image86.png"/><Relationship Id="rId5" Type="http://schemas.openxmlformats.org/officeDocument/2006/relationships/diagramQuickStyle" Target="../diagrams/quickStyle8.xml"/><Relationship Id="rId90" Type="http://schemas.openxmlformats.org/officeDocument/2006/relationships/customXml" Target="../ink/ink81.xml"/><Relationship Id="rId95" Type="http://schemas.openxmlformats.org/officeDocument/2006/relationships/image" Target="../media/image25.png"/><Relationship Id="rId22" Type="http://schemas.openxmlformats.org/officeDocument/2006/relationships/image" Target="../media/image49.png"/><Relationship Id="rId27" Type="http://schemas.openxmlformats.org/officeDocument/2006/relationships/customXml" Target="../ink/ink49.xml"/><Relationship Id="rId43" Type="http://schemas.openxmlformats.org/officeDocument/2006/relationships/customXml" Target="../ink/ink57.xml"/><Relationship Id="rId48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image" Target="../media/image72.png"/><Relationship Id="rId80" Type="http://schemas.openxmlformats.org/officeDocument/2006/relationships/customXml" Target="../ink/ink76.xml"/><Relationship Id="rId85" Type="http://schemas.openxmlformats.org/officeDocument/2006/relationships/image" Target="../media/image80.png"/><Relationship Id="rId12" Type="http://schemas.openxmlformats.org/officeDocument/2006/relationships/image" Target="../media/image44.png"/><Relationship Id="rId17" Type="http://schemas.openxmlformats.org/officeDocument/2006/relationships/customXml" Target="../ink/ink44.xml"/><Relationship Id="rId33" Type="http://schemas.openxmlformats.org/officeDocument/2006/relationships/customXml" Target="../ink/ink52.xml"/><Relationship Id="rId38" Type="http://schemas.openxmlformats.org/officeDocument/2006/relationships/image" Target="../media/image57.png"/><Relationship Id="rId59" Type="http://schemas.openxmlformats.org/officeDocument/2006/relationships/customXml" Target="../ink/ink65.xml"/><Relationship Id="rId103" Type="http://schemas.openxmlformats.org/officeDocument/2006/relationships/customXml" Target="../ink/ink89.xml"/><Relationship Id="rId20" Type="http://schemas.openxmlformats.org/officeDocument/2006/relationships/image" Target="../media/image48.png"/><Relationship Id="rId41" Type="http://schemas.openxmlformats.org/officeDocument/2006/relationships/customXml" Target="../ink/ink56.xml"/><Relationship Id="rId54" Type="http://schemas.openxmlformats.org/officeDocument/2006/relationships/image" Target="../media/image65.png"/><Relationship Id="rId62" Type="http://schemas.openxmlformats.org/officeDocument/2006/relationships/image" Target="../media/image69.png"/><Relationship Id="rId70" Type="http://schemas.openxmlformats.org/officeDocument/2006/relationships/customXml" Target="../ink/ink71.xml"/><Relationship Id="rId75" Type="http://schemas.openxmlformats.org/officeDocument/2006/relationships/image" Target="../media/image75.png"/><Relationship Id="rId83" Type="http://schemas.openxmlformats.org/officeDocument/2006/relationships/image" Target="../media/image79.png"/><Relationship Id="rId88" Type="http://schemas.openxmlformats.org/officeDocument/2006/relationships/customXml" Target="../ink/ink80.xml"/><Relationship Id="rId91" Type="http://schemas.openxmlformats.org/officeDocument/2006/relationships/image" Target="../media/image83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60.xml"/><Relationship Id="rId57" Type="http://schemas.openxmlformats.org/officeDocument/2006/relationships/customXml" Target="../ink/ink64.xml"/><Relationship Id="rId106" Type="http://schemas.openxmlformats.org/officeDocument/2006/relationships/image" Target="../media/image88.png"/><Relationship Id="rId10" Type="http://schemas.openxmlformats.org/officeDocument/2006/relationships/image" Target="../media/image43.png"/><Relationship Id="rId31" Type="http://schemas.openxmlformats.org/officeDocument/2006/relationships/customXml" Target="../ink/ink51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60" Type="http://schemas.openxmlformats.org/officeDocument/2006/relationships/image" Target="../media/image68.png"/><Relationship Id="rId65" Type="http://schemas.openxmlformats.org/officeDocument/2006/relationships/customXml" Target="../ink/ink68.xml"/><Relationship Id="rId73" Type="http://schemas.openxmlformats.org/officeDocument/2006/relationships/image" Target="../media/image74.png"/><Relationship Id="rId78" Type="http://schemas.openxmlformats.org/officeDocument/2006/relationships/customXml" Target="../ink/ink75.xml"/><Relationship Id="rId81" Type="http://schemas.openxmlformats.org/officeDocument/2006/relationships/image" Target="../media/image78.png"/><Relationship Id="rId86" Type="http://schemas.openxmlformats.org/officeDocument/2006/relationships/customXml" Target="../ink/ink79.xml"/><Relationship Id="rId94" Type="http://schemas.openxmlformats.org/officeDocument/2006/relationships/customXml" Target="../ink/ink83.xml"/><Relationship Id="rId99" Type="http://schemas.openxmlformats.org/officeDocument/2006/relationships/customXml" Target="../ink/ink87.xml"/><Relationship Id="rId101" Type="http://schemas.openxmlformats.org/officeDocument/2006/relationships/customXml" Target="../ink/ink88.xml"/><Relationship Id="rId4" Type="http://schemas.openxmlformats.org/officeDocument/2006/relationships/diagramLayout" Target="../diagrams/layout8.xml"/><Relationship Id="rId9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47.png"/><Relationship Id="rId39" Type="http://schemas.openxmlformats.org/officeDocument/2006/relationships/customXml" Target="../ink/ink55.xml"/><Relationship Id="rId34" Type="http://schemas.openxmlformats.org/officeDocument/2006/relationships/image" Target="../media/image55.png"/><Relationship Id="rId50" Type="http://schemas.openxmlformats.org/officeDocument/2006/relationships/image" Target="../media/image63.png"/><Relationship Id="rId55" Type="http://schemas.openxmlformats.org/officeDocument/2006/relationships/customXml" Target="../ink/ink63.xml"/><Relationship Id="rId76" Type="http://schemas.openxmlformats.org/officeDocument/2006/relationships/customXml" Target="../ink/ink74.xml"/><Relationship Id="rId97" Type="http://schemas.openxmlformats.org/officeDocument/2006/relationships/customXml" Target="../ink/ink85.xml"/><Relationship Id="rId104" Type="http://schemas.openxmlformats.org/officeDocument/2006/relationships/image" Target="../media/image87.png"/><Relationship Id="rId7" Type="http://schemas.microsoft.com/office/2007/relationships/diagramDrawing" Target="../diagrams/drawing8.xml"/><Relationship Id="rId71" Type="http://schemas.openxmlformats.org/officeDocument/2006/relationships/image" Target="../media/image73.png"/><Relationship Id="rId92" Type="http://schemas.openxmlformats.org/officeDocument/2006/relationships/customXml" Target="../ink/ink82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50.xml"/><Relationship Id="rId24" Type="http://schemas.openxmlformats.org/officeDocument/2006/relationships/image" Target="../media/image50.png"/><Relationship Id="rId40" Type="http://schemas.openxmlformats.org/officeDocument/2006/relationships/image" Target="../media/image58.png"/><Relationship Id="rId45" Type="http://schemas.openxmlformats.org/officeDocument/2006/relationships/customXml" Target="../ink/ink58.xml"/><Relationship Id="rId66" Type="http://schemas.openxmlformats.org/officeDocument/2006/relationships/image" Target="../media/image71.png"/><Relationship Id="rId87" Type="http://schemas.openxmlformats.org/officeDocument/2006/relationships/image" Target="../media/image81.png"/><Relationship Id="rId61" Type="http://schemas.openxmlformats.org/officeDocument/2006/relationships/customXml" Target="../ink/ink66.xml"/><Relationship Id="rId82" Type="http://schemas.openxmlformats.org/officeDocument/2006/relationships/customXml" Target="../ink/ink77.xml"/><Relationship Id="rId19" Type="http://schemas.openxmlformats.org/officeDocument/2006/relationships/customXml" Target="../ink/ink45.xml"/><Relationship Id="rId14" Type="http://schemas.openxmlformats.org/officeDocument/2006/relationships/image" Target="../media/image45.png"/><Relationship Id="rId30" Type="http://schemas.openxmlformats.org/officeDocument/2006/relationships/image" Target="../media/image53.png"/><Relationship Id="rId35" Type="http://schemas.openxmlformats.org/officeDocument/2006/relationships/customXml" Target="../ink/ink53.xml"/><Relationship Id="rId56" Type="http://schemas.openxmlformats.org/officeDocument/2006/relationships/image" Target="../media/image66.png"/><Relationship Id="rId77" Type="http://schemas.openxmlformats.org/officeDocument/2006/relationships/image" Target="../media/image76.png"/><Relationship Id="rId100" Type="http://schemas.openxmlformats.org/officeDocument/2006/relationships/image" Target="../media/image85.png"/><Relationship Id="rId105" Type="http://schemas.openxmlformats.org/officeDocument/2006/relationships/customXml" Target="../ink/ink90.xml"/><Relationship Id="rId8" Type="http://schemas.openxmlformats.org/officeDocument/2006/relationships/image" Target="../media/image2.png"/><Relationship Id="rId51" Type="http://schemas.openxmlformats.org/officeDocument/2006/relationships/customXml" Target="../ink/ink61.xml"/><Relationship Id="rId72" Type="http://schemas.openxmlformats.org/officeDocument/2006/relationships/customXml" Target="../ink/ink72.xml"/><Relationship Id="rId93" Type="http://schemas.openxmlformats.org/officeDocument/2006/relationships/image" Target="../media/image84.png"/><Relationship Id="rId98" Type="http://schemas.openxmlformats.org/officeDocument/2006/relationships/customXml" Target="../ink/ink86.xml"/><Relationship Id="rId3" Type="http://schemas.openxmlformats.org/officeDocument/2006/relationships/diagramData" Target="../diagrams/data8.xml"/><Relationship Id="rId25" Type="http://schemas.openxmlformats.org/officeDocument/2006/relationships/customXml" Target="../ink/ink48.xml"/><Relationship Id="rId46" Type="http://schemas.openxmlformats.org/officeDocument/2006/relationships/image" Target="../media/image61.png"/><Relationship Id="rId67" Type="http://schemas.openxmlformats.org/officeDocument/2006/relationships/customXml" Target="../ink/ink6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91.png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90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4.png"/><Relationship Id="rId21" Type="http://schemas.openxmlformats.org/officeDocument/2006/relationships/customXml" Target="../ink/ink100.xml"/><Relationship Id="rId42" Type="http://schemas.openxmlformats.org/officeDocument/2006/relationships/image" Target="../media/image112.png"/><Relationship Id="rId47" Type="http://schemas.openxmlformats.org/officeDocument/2006/relationships/customXml" Target="../ink/ink113.xml"/><Relationship Id="rId63" Type="http://schemas.openxmlformats.org/officeDocument/2006/relationships/customXml" Target="../ink/ink121.xml"/><Relationship Id="rId68" Type="http://schemas.openxmlformats.org/officeDocument/2006/relationships/image" Target="../media/image125.png"/><Relationship Id="rId16" Type="http://schemas.openxmlformats.org/officeDocument/2006/relationships/image" Target="../media/image99.png"/><Relationship Id="rId11" Type="http://schemas.openxmlformats.org/officeDocument/2006/relationships/customXml" Target="../ink/ink95.xml"/><Relationship Id="rId32" Type="http://schemas.openxmlformats.org/officeDocument/2006/relationships/image" Target="../media/image107.png"/><Relationship Id="rId37" Type="http://schemas.openxmlformats.org/officeDocument/2006/relationships/customXml" Target="../ink/ink108.xml"/><Relationship Id="rId53" Type="http://schemas.openxmlformats.org/officeDocument/2006/relationships/customXml" Target="../ink/ink116.xml"/><Relationship Id="rId58" Type="http://schemas.openxmlformats.org/officeDocument/2006/relationships/image" Target="../media/image120.png"/><Relationship Id="rId74" Type="http://schemas.openxmlformats.org/officeDocument/2006/relationships/image" Target="../media/image128.png"/><Relationship Id="rId79" Type="http://schemas.openxmlformats.org/officeDocument/2006/relationships/customXml" Target="../ink/ink129.xml"/><Relationship Id="rId5" Type="http://schemas.openxmlformats.org/officeDocument/2006/relationships/customXml" Target="../ink/ink92.xml"/><Relationship Id="rId61" Type="http://schemas.openxmlformats.org/officeDocument/2006/relationships/customXml" Target="../ink/ink120.xml"/><Relationship Id="rId82" Type="http://schemas.openxmlformats.org/officeDocument/2006/relationships/image" Target="../media/image132.png"/><Relationship Id="rId19" Type="http://schemas.openxmlformats.org/officeDocument/2006/relationships/customXml" Target="../ink/ink99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103.xml"/><Relationship Id="rId30" Type="http://schemas.openxmlformats.org/officeDocument/2006/relationships/image" Target="../media/image106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48" Type="http://schemas.openxmlformats.org/officeDocument/2006/relationships/image" Target="../media/image115.png"/><Relationship Id="rId56" Type="http://schemas.openxmlformats.org/officeDocument/2006/relationships/image" Target="../media/image119.png"/><Relationship Id="rId64" Type="http://schemas.openxmlformats.org/officeDocument/2006/relationships/image" Target="../media/image123.png"/><Relationship Id="rId69" Type="http://schemas.openxmlformats.org/officeDocument/2006/relationships/customXml" Target="../ink/ink124.xml"/><Relationship Id="rId77" Type="http://schemas.openxmlformats.org/officeDocument/2006/relationships/customXml" Target="../ink/ink128.xml"/><Relationship Id="rId8" Type="http://schemas.openxmlformats.org/officeDocument/2006/relationships/image" Target="../media/image95.png"/><Relationship Id="rId51" Type="http://schemas.openxmlformats.org/officeDocument/2006/relationships/customXml" Target="../ink/ink115.xml"/><Relationship Id="rId72" Type="http://schemas.openxmlformats.org/officeDocument/2006/relationships/image" Target="../media/image127.png"/><Relationship Id="rId80" Type="http://schemas.openxmlformats.org/officeDocument/2006/relationships/image" Target="../media/image131.png"/><Relationship Id="rId3" Type="http://schemas.openxmlformats.org/officeDocument/2006/relationships/customXml" Target="../ink/ink91.xml"/><Relationship Id="rId12" Type="http://schemas.openxmlformats.org/officeDocument/2006/relationships/image" Target="../media/image97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110.png"/><Relationship Id="rId46" Type="http://schemas.openxmlformats.org/officeDocument/2006/relationships/image" Target="../media/image114.png"/><Relationship Id="rId59" Type="http://schemas.openxmlformats.org/officeDocument/2006/relationships/customXml" Target="../ink/ink119.xml"/><Relationship Id="rId67" Type="http://schemas.openxmlformats.org/officeDocument/2006/relationships/customXml" Target="../ink/ink123.xml"/><Relationship Id="rId20" Type="http://schemas.openxmlformats.org/officeDocument/2006/relationships/image" Target="../media/image101.png"/><Relationship Id="rId41" Type="http://schemas.openxmlformats.org/officeDocument/2006/relationships/customXml" Target="../ink/ink110.xml"/><Relationship Id="rId54" Type="http://schemas.openxmlformats.org/officeDocument/2006/relationships/image" Target="../media/image118.png"/><Relationship Id="rId62" Type="http://schemas.openxmlformats.org/officeDocument/2006/relationships/image" Target="../media/image122.png"/><Relationship Id="rId70" Type="http://schemas.openxmlformats.org/officeDocument/2006/relationships/image" Target="../media/image126.png"/><Relationship Id="rId75" Type="http://schemas.openxmlformats.org/officeDocument/2006/relationships/customXml" Target="../ink/ink1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14.xml"/><Relationship Id="rId57" Type="http://schemas.openxmlformats.org/officeDocument/2006/relationships/customXml" Target="../ink/ink118.xml"/><Relationship Id="rId10" Type="http://schemas.openxmlformats.org/officeDocument/2006/relationships/image" Target="../media/image96.png"/><Relationship Id="rId31" Type="http://schemas.openxmlformats.org/officeDocument/2006/relationships/customXml" Target="../ink/ink105.xml"/><Relationship Id="rId44" Type="http://schemas.openxmlformats.org/officeDocument/2006/relationships/image" Target="../media/image113.png"/><Relationship Id="rId52" Type="http://schemas.openxmlformats.org/officeDocument/2006/relationships/image" Target="../media/image117.png"/><Relationship Id="rId60" Type="http://schemas.openxmlformats.org/officeDocument/2006/relationships/image" Target="../media/image121.png"/><Relationship Id="rId65" Type="http://schemas.openxmlformats.org/officeDocument/2006/relationships/customXml" Target="../ink/ink122.xml"/><Relationship Id="rId73" Type="http://schemas.openxmlformats.org/officeDocument/2006/relationships/customXml" Target="../ink/ink126.xml"/><Relationship Id="rId78" Type="http://schemas.openxmlformats.org/officeDocument/2006/relationships/image" Target="../media/image130.png"/><Relationship Id="rId81" Type="http://schemas.openxmlformats.org/officeDocument/2006/relationships/customXml" Target="../ink/ink130.xml"/><Relationship Id="rId4" Type="http://schemas.openxmlformats.org/officeDocument/2006/relationships/image" Target="../media/image25.png"/><Relationship Id="rId9" Type="http://schemas.openxmlformats.org/officeDocument/2006/relationships/customXml" Target="../ink/ink94.xml"/><Relationship Id="rId13" Type="http://schemas.openxmlformats.org/officeDocument/2006/relationships/customXml" Target="../ink/ink96.xml"/><Relationship Id="rId18" Type="http://schemas.openxmlformats.org/officeDocument/2006/relationships/image" Target="../media/image100.png"/><Relationship Id="rId39" Type="http://schemas.openxmlformats.org/officeDocument/2006/relationships/customXml" Target="../ink/ink109.xml"/><Relationship Id="rId34" Type="http://schemas.openxmlformats.org/officeDocument/2006/relationships/image" Target="../media/image108.png"/><Relationship Id="rId50" Type="http://schemas.openxmlformats.org/officeDocument/2006/relationships/image" Target="../media/image116.png"/><Relationship Id="rId55" Type="http://schemas.openxmlformats.org/officeDocument/2006/relationships/customXml" Target="../ink/ink117.xml"/><Relationship Id="rId76" Type="http://schemas.openxmlformats.org/officeDocument/2006/relationships/image" Target="../media/image129.png"/><Relationship Id="rId7" Type="http://schemas.openxmlformats.org/officeDocument/2006/relationships/customXml" Target="../ink/ink93.xml"/><Relationship Id="rId71" Type="http://schemas.openxmlformats.org/officeDocument/2006/relationships/customXml" Target="../ink/ink125.xml"/><Relationship Id="rId2" Type="http://schemas.openxmlformats.org/officeDocument/2006/relationships/image" Target="../media/image93.png"/><Relationship Id="rId29" Type="http://schemas.openxmlformats.org/officeDocument/2006/relationships/customXml" Target="../ink/ink104.xml"/><Relationship Id="rId24" Type="http://schemas.openxmlformats.org/officeDocument/2006/relationships/image" Target="../media/image103.png"/><Relationship Id="rId40" Type="http://schemas.openxmlformats.org/officeDocument/2006/relationships/image" Target="../media/image111.png"/><Relationship Id="rId45" Type="http://schemas.openxmlformats.org/officeDocument/2006/relationships/customXml" Target="../ink/ink112.xml"/><Relationship Id="rId66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35.jpeg"/><Relationship Id="rId4" Type="http://schemas.openxmlformats.org/officeDocument/2006/relationships/diagramLayout" Target="../diagrams/layout14.xml"/><Relationship Id="rId9" Type="http://schemas.openxmlformats.org/officeDocument/2006/relationships/image" Target="../media/image13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13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139.jpeg"/><Relationship Id="rId4" Type="http://schemas.openxmlformats.org/officeDocument/2006/relationships/diagramLayout" Target="../diagrams/layout18.xml"/><Relationship Id="rId9" Type="http://schemas.openxmlformats.org/officeDocument/2006/relationships/image" Target="../media/image1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customXml" Target="../ink/ink3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4.xml"/><Relationship Id="rId10" Type="http://schemas.openxmlformats.org/officeDocument/2006/relationships/customXml" Target="../ink/ink38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3268527E-8A48-4DD1-B250-DCF80F400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1973662" y="2238569"/>
            <a:ext cx="8414971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dirty="0">
                <a:solidFill>
                  <a:srgbClr val="26468F"/>
                </a:solidFill>
                <a:latin typeface="Segoe UI"/>
                <a:cs typeface="Segoe UI"/>
              </a:rPr>
              <a:t>Interaction Variable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F1F52-32FC-CD52-0253-CC38D6D13C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302C8F-F964-7C9F-C3F8-23808B46CE49}"/>
              </a:ext>
            </a:extLst>
          </p:cNvPr>
          <p:cNvGrpSpPr/>
          <p:nvPr/>
        </p:nvGrpSpPr>
        <p:grpSpPr>
          <a:xfrm>
            <a:off x="1865910" y="866400"/>
            <a:ext cx="1016280" cy="781920"/>
            <a:chOff x="1865910" y="866400"/>
            <a:chExt cx="1016280" cy="7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830FB0-FE39-36E5-1F43-DB2C7DF42C97}"/>
                    </a:ext>
                  </a:extLst>
                </p14:cNvPr>
                <p14:cNvContentPartPr/>
                <p14:nvPr/>
              </p14:nvContentPartPr>
              <p14:xfrm>
                <a:off x="1865910" y="866400"/>
                <a:ext cx="461880" cy="78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830FB0-FE39-36E5-1F43-DB2C7DF42C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57270" y="857400"/>
                  <a:ext cx="47952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4E5228-C9DE-4DA3-D063-5602E4E5FC06}"/>
                    </a:ext>
                  </a:extLst>
                </p14:cNvPr>
                <p14:cNvContentPartPr/>
                <p14:nvPr/>
              </p14:nvContentPartPr>
              <p14:xfrm>
                <a:off x="2590230" y="1160520"/>
                <a:ext cx="291960" cy="5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4E5228-C9DE-4DA3-D063-5602E4E5FC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1590" y="1151520"/>
                  <a:ext cx="309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026B4F-1FF5-B977-8E0F-0D9238E0AE6F}"/>
                    </a:ext>
                  </a:extLst>
                </p14:cNvPr>
                <p14:cNvContentPartPr/>
                <p14:nvPr/>
              </p14:nvContentPartPr>
              <p14:xfrm>
                <a:off x="2628390" y="1284720"/>
                <a:ext cx="239400" cy="39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026B4F-1FF5-B977-8E0F-0D9238E0AE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19750" y="1275720"/>
                  <a:ext cx="25704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6D70DC-044D-8FF2-4031-2718DF974130}"/>
                  </a:ext>
                </a:extLst>
              </p14:cNvPr>
              <p14:cNvContentPartPr/>
              <p14:nvPr/>
            </p14:nvContentPartPr>
            <p14:xfrm>
              <a:off x="3230670" y="1047840"/>
              <a:ext cx="362520" cy="21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6D70DC-044D-8FF2-4031-2718DF9741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22030" y="1038840"/>
                <a:ext cx="38016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CE706AA-519F-E7C3-DAA3-6E1605217463}"/>
              </a:ext>
            </a:extLst>
          </p:cNvPr>
          <p:cNvGrpSpPr/>
          <p:nvPr/>
        </p:nvGrpSpPr>
        <p:grpSpPr>
          <a:xfrm>
            <a:off x="3980910" y="1038120"/>
            <a:ext cx="210600" cy="199800"/>
            <a:chOff x="3980910" y="1038120"/>
            <a:chExt cx="2106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26918A-8EFF-E0BC-A8E7-DF02CAF3C5D4}"/>
                    </a:ext>
                  </a:extLst>
                </p14:cNvPr>
                <p14:cNvContentPartPr/>
                <p14:nvPr/>
              </p14:nvContentPartPr>
              <p14:xfrm>
                <a:off x="4038150" y="1038120"/>
                <a:ext cx="20160" cy="19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26918A-8EFF-E0BC-A8E7-DF02CAF3C5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29510" y="1029120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F987F2-440D-F986-A463-939D21306AA7}"/>
                    </a:ext>
                  </a:extLst>
                </p14:cNvPr>
                <p14:cNvContentPartPr/>
                <p14:nvPr/>
              </p14:nvContentPartPr>
              <p14:xfrm>
                <a:off x="3980910" y="1113720"/>
                <a:ext cx="210600" cy="1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F987F2-440D-F986-A463-939D21306A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72270" y="1104720"/>
                  <a:ext cx="2282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7B30BA-E158-D08C-2D27-EFF23EDB3494}"/>
              </a:ext>
            </a:extLst>
          </p:cNvPr>
          <p:cNvGrpSpPr/>
          <p:nvPr/>
        </p:nvGrpSpPr>
        <p:grpSpPr>
          <a:xfrm>
            <a:off x="5657430" y="980880"/>
            <a:ext cx="191160" cy="207360"/>
            <a:chOff x="5657430" y="980880"/>
            <a:chExt cx="19116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8B97F7-2374-14CF-DE61-7A2EAAE4E7A8}"/>
                    </a:ext>
                  </a:extLst>
                </p14:cNvPr>
                <p14:cNvContentPartPr/>
                <p14:nvPr/>
              </p14:nvContentPartPr>
              <p14:xfrm>
                <a:off x="5703150" y="980880"/>
                <a:ext cx="51840" cy="20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8B97F7-2374-14CF-DE61-7A2EAAE4E7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94510" y="971880"/>
                  <a:ext cx="69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D1706D-E195-913C-81BB-6847E806259C}"/>
                    </a:ext>
                  </a:extLst>
                </p14:cNvPr>
                <p14:cNvContentPartPr/>
                <p14:nvPr/>
              </p14:nvContentPartPr>
              <p14:xfrm>
                <a:off x="5657430" y="1095000"/>
                <a:ext cx="191160" cy="2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D1706D-E195-913C-81BB-6847E80625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48790" y="1086000"/>
                  <a:ext cx="2088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107AD1-CACD-39CA-F018-61D197E948CB}"/>
              </a:ext>
            </a:extLst>
          </p:cNvPr>
          <p:cNvGrpSpPr/>
          <p:nvPr/>
        </p:nvGrpSpPr>
        <p:grpSpPr>
          <a:xfrm>
            <a:off x="6094110" y="688560"/>
            <a:ext cx="1106280" cy="761400"/>
            <a:chOff x="6094110" y="688560"/>
            <a:chExt cx="110628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67CA44-C8AD-9993-7FE0-6E4E5A77B531}"/>
                    </a:ext>
                  </a:extLst>
                </p14:cNvPr>
                <p14:cNvContentPartPr/>
                <p14:nvPr/>
              </p14:nvContentPartPr>
              <p14:xfrm>
                <a:off x="6094110" y="688560"/>
                <a:ext cx="318600" cy="761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67CA44-C8AD-9993-7FE0-6E4E5A77B5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85110" y="679920"/>
                  <a:ext cx="33624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B3FCF3-5628-03D0-6CFF-738F7CA24A3E}"/>
                    </a:ext>
                  </a:extLst>
                </p14:cNvPr>
                <p14:cNvContentPartPr/>
                <p14:nvPr/>
              </p14:nvContentPartPr>
              <p14:xfrm>
                <a:off x="6424950" y="1218840"/>
                <a:ext cx="82800" cy="11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B3FCF3-5628-03D0-6CFF-738F7CA24A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16310" y="1209840"/>
                  <a:ext cx="100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0BC52A-7479-B341-A6EB-938BF019CCB3}"/>
                    </a:ext>
                  </a:extLst>
                </p14:cNvPr>
                <p14:cNvContentPartPr/>
                <p14:nvPr/>
              </p14:nvContentPartPr>
              <p14:xfrm>
                <a:off x="6685950" y="883680"/>
                <a:ext cx="256680" cy="27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0BC52A-7479-B341-A6EB-938BF019CC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77310" y="874680"/>
                  <a:ext cx="274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68AEE6-A6C7-F19C-8B5D-B9F312A13E58}"/>
                    </a:ext>
                  </a:extLst>
                </p14:cNvPr>
                <p14:cNvContentPartPr/>
                <p14:nvPr/>
              </p14:nvContentPartPr>
              <p14:xfrm>
                <a:off x="7009950" y="1065840"/>
                <a:ext cx="19044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68AEE6-A6C7-F19C-8B5D-B9F312A13E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1310" y="1057200"/>
                  <a:ext cx="20808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EEAE0C-C6A7-9526-0B4B-F0DE3C482DF9}"/>
              </a:ext>
            </a:extLst>
          </p:cNvPr>
          <p:cNvGrpSpPr/>
          <p:nvPr/>
        </p:nvGrpSpPr>
        <p:grpSpPr>
          <a:xfrm>
            <a:off x="4552590" y="828960"/>
            <a:ext cx="581760" cy="486720"/>
            <a:chOff x="4552590" y="828960"/>
            <a:chExt cx="58176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037B1D-F75B-FBE0-F34A-D485344A99ED}"/>
                    </a:ext>
                  </a:extLst>
                </p14:cNvPr>
                <p14:cNvContentPartPr/>
                <p14:nvPr/>
              </p14:nvContentPartPr>
              <p14:xfrm>
                <a:off x="4552590" y="828960"/>
                <a:ext cx="229680" cy="48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037B1D-F75B-FBE0-F34A-D485344A99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3950" y="819960"/>
                  <a:ext cx="247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49F33-DEB3-01C7-E147-D7A01DAAEC7D}"/>
                    </a:ext>
                  </a:extLst>
                </p14:cNvPr>
                <p14:cNvContentPartPr/>
                <p14:nvPr/>
              </p14:nvContentPartPr>
              <p14:xfrm>
                <a:off x="4876230" y="979800"/>
                <a:ext cx="200160" cy="26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49F33-DEB3-01C7-E147-D7A01DAAEC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67590" y="971160"/>
                  <a:ext cx="217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2B193E-3424-5F68-F000-F6761D398B51}"/>
                    </a:ext>
                  </a:extLst>
                </p14:cNvPr>
                <p14:cNvContentPartPr/>
                <p14:nvPr/>
              </p14:nvContentPartPr>
              <p14:xfrm>
                <a:off x="5123910" y="1161960"/>
                <a:ext cx="10440" cy="9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2B193E-3424-5F68-F000-F6761D398B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15270" y="1152960"/>
                  <a:ext cx="28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056103-321F-FE25-46D9-7D2F8BC7B82E}"/>
                    </a:ext>
                  </a:extLst>
                </p14:cNvPr>
                <p14:cNvContentPartPr/>
                <p14:nvPr/>
              </p14:nvContentPartPr>
              <p14:xfrm>
                <a:off x="4762110" y="1228560"/>
                <a:ext cx="10080" cy="8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056103-321F-FE25-46D9-7D2F8BC7B8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3470" y="1219560"/>
                  <a:ext cx="277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7ED520-5E84-1B7E-4388-D2616ED46D32}"/>
              </a:ext>
            </a:extLst>
          </p:cNvPr>
          <p:cNvGrpSpPr/>
          <p:nvPr/>
        </p:nvGrpSpPr>
        <p:grpSpPr>
          <a:xfrm>
            <a:off x="7533750" y="961800"/>
            <a:ext cx="243360" cy="172080"/>
            <a:chOff x="7533750" y="961800"/>
            <a:chExt cx="24336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D15DE0-D6F7-AD44-B193-1F15F4A97888}"/>
                    </a:ext>
                  </a:extLst>
                </p14:cNvPr>
                <p14:cNvContentPartPr/>
                <p14:nvPr/>
              </p14:nvContentPartPr>
              <p14:xfrm>
                <a:off x="7630230" y="961800"/>
                <a:ext cx="9000" cy="17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D15DE0-D6F7-AD44-B193-1F15F4A978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1230" y="952800"/>
                  <a:ext cx="26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758B2B-564C-CD6F-C02E-F629617690FD}"/>
                    </a:ext>
                  </a:extLst>
                </p14:cNvPr>
                <p14:cNvContentPartPr/>
                <p14:nvPr/>
              </p14:nvContentPartPr>
              <p14:xfrm>
                <a:off x="7533750" y="1034160"/>
                <a:ext cx="243360" cy="4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758B2B-564C-CD6F-C02E-F629617690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25110" y="1025160"/>
                  <a:ext cx="2610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3BA5B7-C0C8-7AB2-8D5A-A9CC6E694812}"/>
              </a:ext>
            </a:extLst>
          </p:cNvPr>
          <p:cNvGrpSpPr/>
          <p:nvPr/>
        </p:nvGrpSpPr>
        <p:grpSpPr>
          <a:xfrm>
            <a:off x="7977630" y="706200"/>
            <a:ext cx="814320" cy="600120"/>
            <a:chOff x="7977630" y="706200"/>
            <a:chExt cx="814320" cy="6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163A0B-41CF-483E-DFD8-FEF20CC97624}"/>
                    </a:ext>
                  </a:extLst>
                </p14:cNvPr>
                <p14:cNvContentPartPr/>
                <p14:nvPr/>
              </p14:nvContentPartPr>
              <p14:xfrm>
                <a:off x="7977630" y="706200"/>
                <a:ext cx="271080" cy="566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163A0B-41CF-483E-DFD8-FEF20CC976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68630" y="697200"/>
                  <a:ext cx="288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82A010-3733-5B8F-B8DF-D2449C544748}"/>
                    </a:ext>
                  </a:extLst>
                </p14:cNvPr>
                <p14:cNvContentPartPr/>
                <p14:nvPr/>
              </p14:nvContentPartPr>
              <p14:xfrm>
                <a:off x="8219550" y="1161240"/>
                <a:ext cx="103320" cy="145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82A010-3733-5B8F-B8DF-D2449C5447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10910" y="1152240"/>
                  <a:ext cx="120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24FE5A-9CD4-EC06-0D1D-0DB07A3F5011}"/>
                    </a:ext>
                  </a:extLst>
                </p14:cNvPr>
                <p14:cNvContentPartPr/>
                <p14:nvPr/>
              </p14:nvContentPartPr>
              <p14:xfrm>
                <a:off x="8381550" y="825360"/>
                <a:ext cx="231840" cy="241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24FE5A-9CD4-EC06-0D1D-0DB07A3F50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72910" y="816360"/>
                  <a:ext cx="249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795611-76A6-3DD8-B753-5CB4A11D7387}"/>
                    </a:ext>
                  </a:extLst>
                </p14:cNvPr>
                <p14:cNvContentPartPr/>
                <p14:nvPr/>
              </p14:nvContentPartPr>
              <p14:xfrm>
                <a:off x="8691510" y="1066560"/>
                <a:ext cx="100440" cy="239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795611-76A6-3DD8-B753-5CB4A11D73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82870" y="1057560"/>
                  <a:ext cx="1180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031FA2-2B04-DFC0-9804-E026166EAFDA}"/>
              </a:ext>
            </a:extLst>
          </p:cNvPr>
          <p:cNvGrpSpPr/>
          <p:nvPr/>
        </p:nvGrpSpPr>
        <p:grpSpPr>
          <a:xfrm>
            <a:off x="1711470" y="3867000"/>
            <a:ext cx="901440" cy="813600"/>
            <a:chOff x="1711470" y="3867000"/>
            <a:chExt cx="901440" cy="81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350899-35D1-6F39-C86D-E932A5E0E96B}"/>
                    </a:ext>
                  </a:extLst>
                </p14:cNvPr>
                <p14:cNvContentPartPr/>
                <p14:nvPr/>
              </p14:nvContentPartPr>
              <p14:xfrm>
                <a:off x="1711470" y="3867000"/>
                <a:ext cx="417960" cy="81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350899-35D1-6F39-C86D-E932A5E0E9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02470" y="3858000"/>
                  <a:ext cx="43560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5D42E-985F-12F6-EEBB-C111209D88BE}"/>
                    </a:ext>
                  </a:extLst>
                </p14:cNvPr>
                <p14:cNvContentPartPr/>
                <p14:nvPr/>
              </p14:nvContentPartPr>
              <p14:xfrm>
                <a:off x="2285670" y="4223760"/>
                <a:ext cx="160920" cy="14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5D42E-985F-12F6-EEBB-C111209D88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77030" y="4215120"/>
                  <a:ext cx="178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0ACC98-6A9D-A5C8-E231-45F80CC72DB0}"/>
                    </a:ext>
                  </a:extLst>
                </p14:cNvPr>
                <p14:cNvContentPartPr/>
                <p14:nvPr/>
              </p14:nvContentPartPr>
              <p14:xfrm>
                <a:off x="2256870" y="4293960"/>
                <a:ext cx="356040" cy="3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0ACC98-6A9D-A5C8-E231-45F80CC72D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48230" y="4284960"/>
                  <a:ext cx="3736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6EA2579-2303-FC60-5541-DE79C411242D}"/>
                  </a:ext>
                </a:extLst>
              </p14:cNvPr>
              <p14:cNvContentPartPr/>
              <p14:nvPr/>
            </p14:nvContentPartPr>
            <p14:xfrm>
              <a:off x="2892270" y="4088760"/>
              <a:ext cx="226800" cy="221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6EA2579-2303-FC60-5541-DE79C411242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883270" y="4080120"/>
                <a:ext cx="24444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265F243-6209-086B-8774-AE7ABC1626F5}"/>
              </a:ext>
            </a:extLst>
          </p:cNvPr>
          <p:cNvGrpSpPr/>
          <p:nvPr/>
        </p:nvGrpSpPr>
        <p:grpSpPr>
          <a:xfrm>
            <a:off x="3609390" y="3971760"/>
            <a:ext cx="237600" cy="199800"/>
            <a:chOff x="3609390" y="3971760"/>
            <a:chExt cx="2376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CB58DC-BF46-5F2B-766B-1CAFB73E8166}"/>
                    </a:ext>
                  </a:extLst>
                </p14:cNvPr>
                <p14:cNvContentPartPr/>
                <p14:nvPr/>
              </p14:nvContentPartPr>
              <p14:xfrm>
                <a:off x="3723870" y="3971760"/>
                <a:ext cx="360" cy="199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CB58DC-BF46-5F2B-766B-1CAFB73E816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15230" y="3962760"/>
                  <a:ext cx="18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7D455F-2711-FC73-3BCA-636E146E87F6}"/>
                    </a:ext>
                  </a:extLst>
                </p14:cNvPr>
                <p14:cNvContentPartPr/>
                <p14:nvPr/>
              </p14:nvContentPartPr>
              <p14:xfrm>
                <a:off x="3609390" y="4076520"/>
                <a:ext cx="23760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7D455F-2711-FC73-3BCA-636E146E87F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00750" y="4067520"/>
                  <a:ext cx="255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275D9B-F4AE-C5DB-1155-65A9B81DF0E1}"/>
              </a:ext>
            </a:extLst>
          </p:cNvPr>
          <p:cNvGrpSpPr/>
          <p:nvPr/>
        </p:nvGrpSpPr>
        <p:grpSpPr>
          <a:xfrm>
            <a:off x="4447830" y="3842160"/>
            <a:ext cx="1485360" cy="464760"/>
            <a:chOff x="4447830" y="3842160"/>
            <a:chExt cx="148536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6284C9-9579-F14F-E59F-610196F07A76}"/>
                    </a:ext>
                  </a:extLst>
                </p14:cNvPr>
                <p14:cNvContentPartPr/>
                <p14:nvPr/>
              </p14:nvContentPartPr>
              <p14:xfrm>
                <a:off x="4447830" y="3865920"/>
                <a:ext cx="397800" cy="33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6284C9-9579-F14F-E59F-610196F07A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39190" y="3857280"/>
                  <a:ext cx="415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B57287-2D7B-5AFA-A0D3-0A6BB2656A42}"/>
                    </a:ext>
                  </a:extLst>
                </p14:cNvPr>
                <p14:cNvContentPartPr/>
                <p14:nvPr/>
              </p14:nvContentPartPr>
              <p14:xfrm>
                <a:off x="4924110" y="4057440"/>
                <a:ext cx="360" cy="19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B57287-2D7B-5AFA-A0D3-0A6BB2656A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15470" y="4048440"/>
                  <a:ext cx="18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4D08F9-7A8A-5655-BE8E-BF5F068B6977}"/>
                    </a:ext>
                  </a:extLst>
                </p14:cNvPr>
                <p14:cNvContentPartPr/>
                <p14:nvPr/>
              </p14:nvContentPartPr>
              <p14:xfrm>
                <a:off x="5107350" y="3971760"/>
                <a:ext cx="140760" cy="165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4D08F9-7A8A-5655-BE8E-BF5F068B69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8350" y="3962760"/>
                  <a:ext cx="158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042669-4B52-34B1-51F6-A70A8B43837C}"/>
                    </a:ext>
                  </a:extLst>
                </p14:cNvPr>
                <p14:cNvContentPartPr/>
                <p14:nvPr/>
              </p14:nvContentPartPr>
              <p14:xfrm>
                <a:off x="5114550" y="3971760"/>
                <a:ext cx="143640" cy="15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042669-4B52-34B1-51F6-A70A8B4383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05910" y="3962760"/>
                  <a:ext cx="161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C58761-F100-6BC9-9FC1-81E146249DDC}"/>
                    </a:ext>
                  </a:extLst>
                </p14:cNvPr>
                <p14:cNvContentPartPr/>
                <p14:nvPr/>
              </p14:nvContentPartPr>
              <p14:xfrm>
                <a:off x="5362230" y="3842160"/>
                <a:ext cx="325080" cy="370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C58761-F100-6BC9-9FC1-81E146249D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53590" y="3833520"/>
                  <a:ext cx="3427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4EED59-2BA0-6A48-133D-83B5B832778D}"/>
                    </a:ext>
                  </a:extLst>
                </p14:cNvPr>
                <p14:cNvContentPartPr/>
                <p14:nvPr/>
              </p14:nvContentPartPr>
              <p14:xfrm>
                <a:off x="5743110" y="4113960"/>
                <a:ext cx="190080" cy="192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4EED59-2BA0-6A48-133D-83B5B83277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34470" y="4105320"/>
                  <a:ext cx="20772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8C7C2E0-FEAB-A99F-809C-390A01C3779D}"/>
                  </a:ext>
                </a:extLst>
              </p14:cNvPr>
              <p14:cNvContentPartPr/>
              <p14:nvPr/>
            </p14:nvContentPartPr>
            <p14:xfrm>
              <a:off x="4049670" y="3685920"/>
              <a:ext cx="181440" cy="762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C7C2E0-FEAB-A99F-809C-390A01C377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40670" y="3676920"/>
                <a:ext cx="199080" cy="77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746F00D-540D-8C07-45BC-01BE97A1184F}"/>
              </a:ext>
            </a:extLst>
          </p:cNvPr>
          <p:cNvGrpSpPr/>
          <p:nvPr/>
        </p:nvGrpSpPr>
        <p:grpSpPr>
          <a:xfrm>
            <a:off x="6543030" y="3962040"/>
            <a:ext cx="381240" cy="313560"/>
            <a:chOff x="6543030" y="3962040"/>
            <a:chExt cx="38124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42A221-BE7A-25AF-EC75-734F3626A04F}"/>
                    </a:ext>
                  </a:extLst>
                </p14:cNvPr>
                <p14:cNvContentPartPr/>
                <p14:nvPr/>
              </p14:nvContentPartPr>
              <p14:xfrm>
                <a:off x="6609990" y="3962040"/>
                <a:ext cx="36720" cy="31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42A221-BE7A-25AF-EC75-734F3626A0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01350" y="3953040"/>
                  <a:ext cx="54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979847-8C02-E192-A223-4951EC0F47C9}"/>
                    </a:ext>
                  </a:extLst>
                </p14:cNvPr>
                <p14:cNvContentPartPr/>
                <p14:nvPr/>
              </p14:nvContentPartPr>
              <p14:xfrm>
                <a:off x="6543030" y="4094520"/>
                <a:ext cx="381240" cy="49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3979847-8C02-E192-A223-4951EC0F47C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4390" y="4085880"/>
                  <a:ext cx="39888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73A1AC2-27DF-E656-E091-DB6B85B51E25}"/>
              </a:ext>
            </a:extLst>
          </p:cNvPr>
          <p:cNvGrpSpPr/>
          <p:nvPr/>
        </p:nvGrpSpPr>
        <p:grpSpPr>
          <a:xfrm>
            <a:off x="7266990" y="3859440"/>
            <a:ext cx="499680" cy="352080"/>
            <a:chOff x="7266990" y="3859440"/>
            <a:chExt cx="49968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6E8D79-36B6-BEEA-C699-FE750E2C124A}"/>
                    </a:ext>
                  </a:extLst>
                </p14:cNvPr>
                <p14:cNvContentPartPr/>
                <p14:nvPr/>
              </p14:nvContentPartPr>
              <p14:xfrm>
                <a:off x="7266990" y="3859440"/>
                <a:ext cx="437400" cy="307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6E8D79-36B6-BEEA-C699-FE750E2C124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58350" y="3850440"/>
                  <a:ext cx="455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AEF3AB5-4582-E7C7-289C-FA8635D76E6F}"/>
                    </a:ext>
                  </a:extLst>
                </p14:cNvPr>
                <p14:cNvContentPartPr/>
                <p14:nvPr/>
              </p14:nvContentPartPr>
              <p14:xfrm>
                <a:off x="7762350" y="4133760"/>
                <a:ext cx="4320" cy="4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AEF3AB5-4582-E7C7-289C-FA8635D76E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53710" y="4124760"/>
                  <a:ext cx="21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A10A3C3-747D-D652-A1F0-16D04B938F79}"/>
                    </a:ext>
                  </a:extLst>
                </p14:cNvPr>
                <p14:cNvContentPartPr/>
                <p14:nvPr/>
              </p14:nvContentPartPr>
              <p14:xfrm>
                <a:off x="7762350" y="4114680"/>
                <a:ext cx="360" cy="9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A10A3C3-747D-D652-A1F0-16D04B938F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53710" y="4105680"/>
                  <a:ext cx="180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E7A66FB-C2C9-4834-818B-D4AD6528C0D6}"/>
              </a:ext>
            </a:extLst>
          </p:cNvPr>
          <p:cNvGrpSpPr/>
          <p:nvPr/>
        </p:nvGrpSpPr>
        <p:grpSpPr>
          <a:xfrm>
            <a:off x="7981590" y="3895440"/>
            <a:ext cx="671760" cy="412560"/>
            <a:chOff x="7981590" y="3895440"/>
            <a:chExt cx="67176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39F2F9-FD35-9BEF-F1DA-8567A762393E}"/>
                    </a:ext>
                  </a:extLst>
                </p14:cNvPr>
                <p14:cNvContentPartPr/>
                <p14:nvPr/>
              </p14:nvContentPartPr>
              <p14:xfrm>
                <a:off x="7989510" y="4081920"/>
                <a:ext cx="1800" cy="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39F2F9-FD35-9BEF-F1DA-8567A76239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80510" y="4073280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BD86A1-1B29-76AD-808C-68DD01EE1ADF}"/>
                    </a:ext>
                  </a:extLst>
                </p14:cNvPr>
                <p14:cNvContentPartPr/>
                <p14:nvPr/>
              </p14:nvContentPartPr>
              <p14:xfrm>
                <a:off x="8152950" y="3895440"/>
                <a:ext cx="265680" cy="34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BD86A1-1B29-76AD-808C-68DD01EE1A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44310" y="3886440"/>
                  <a:ext cx="28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491EF4-77BE-D2B3-3ED2-9A7F660E580E}"/>
                    </a:ext>
                  </a:extLst>
                </p14:cNvPr>
                <p14:cNvContentPartPr/>
                <p14:nvPr/>
              </p14:nvContentPartPr>
              <p14:xfrm>
                <a:off x="8448150" y="4152480"/>
                <a:ext cx="205200" cy="155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491EF4-77BE-D2B3-3ED2-9A7F660E58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39510" y="4143840"/>
                  <a:ext cx="222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16DAFDF-8803-01F4-A8D8-CB72FB389744}"/>
                    </a:ext>
                  </a:extLst>
                </p14:cNvPr>
                <p14:cNvContentPartPr/>
                <p14:nvPr/>
              </p14:nvContentPartPr>
              <p14:xfrm>
                <a:off x="7981590" y="4085880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16DAFDF-8803-01F4-A8D8-CB72FB3897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2950" y="4076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E8AE60-49B0-FE45-D288-3CCE9902836E}"/>
                    </a:ext>
                  </a:extLst>
                </p14:cNvPr>
                <p14:cNvContentPartPr/>
                <p14:nvPr/>
              </p14:nvContentPartPr>
              <p14:xfrm>
                <a:off x="7981590" y="4085880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E8AE60-49B0-FE45-D288-3CCE990283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2950" y="4076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FE904B-15E3-7040-2F4A-BAC3DCD2756C}"/>
              </a:ext>
            </a:extLst>
          </p:cNvPr>
          <p:cNvGrpSpPr/>
          <p:nvPr/>
        </p:nvGrpSpPr>
        <p:grpSpPr>
          <a:xfrm>
            <a:off x="8724270" y="3936480"/>
            <a:ext cx="677880" cy="474480"/>
            <a:chOff x="8724270" y="3936480"/>
            <a:chExt cx="67788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769C97-5B7D-069C-1DE5-FBC4C12F5E7B}"/>
                    </a:ext>
                  </a:extLst>
                </p14:cNvPr>
                <p14:cNvContentPartPr/>
                <p14:nvPr/>
              </p14:nvContentPartPr>
              <p14:xfrm>
                <a:off x="8724270" y="4104960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769C97-5B7D-069C-1DE5-FBC4C12F5E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15630" y="4095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C3B5AEA-C375-6E83-8DF6-9E9CEE8DA6F7}"/>
                    </a:ext>
                  </a:extLst>
                </p14:cNvPr>
                <p14:cNvContentPartPr/>
                <p14:nvPr/>
              </p14:nvContentPartPr>
              <p14:xfrm>
                <a:off x="8724270" y="4104960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C3B5AEA-C375-6E83-8DF6-9E9CEE8DA6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15630" y="4095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0EEBE3-2975-9D3C-4217-46430246F6BF}"/>
                    </a:ext>
                  </a:extLst>
                </p14:cNvPr>
                <p14:cNvContentPartPr/>
                <p14:nvPr/>
              </p14:nvContentPartPr>
              <p14:xfrm>
                <a:off x="8857830" y="3936480"/>
                <a:ext cx="351720" cy="293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0EEBE3-2975-9D3C-4217-46430246F6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49190" y="3927840"/>
                  <a:ext cx="369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C80BD7-5D84-03B2-8F9F-390BB5E68B07}"/>
                    </a:ext>
                  </a:extLst>
                </p14:cNvPr>
                <p14:cNvContentPartPr/>
                <p14:nvPr/>
              </p14:nvContentPartPr>
              <p14:xfrm>
                <a:off x="9219630" y="4123680"/>
                <a:ext cx="182520" cy="287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C80BD7-5D84-03B2-8F9F-390BB5E68B0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10990" y="4115040"/>
                  <a:ext cx="20016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7D08930-4A98-7ACD-CA2B-9AC25E719532}"/>
              </a:ext>
            </a:extLst>
          </p:cNvPr>
          <p:cNvGrpSpPr/>
          <p:nvPr/>
        </p:nvGrpSpPr>
        <p:grpSpPr>
          <a:xfrm>
            <a:off x="6948750" y="3609600"/>
            <a:ext cx="291240" cy="800280"/>
            <a:chOff x="6948750" y="3609600"/>
            <a:chExt cx="291240" cy="80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67FB10-F105-9EB0-0E26-88EF2D6449B7}"/>
                    </a:ext>
                  </a:extLst>
                </p14:cNvPr>
                <p14:cNvContentPartPr/>
                <p14:nvPr/>
              </p14:nvContentPartPr>
              <p14:xfrm>
                <a:off x="6948750" y="3793920"/>
                <a:ext cx="291240" cy="385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67FB10-F105-9EB0-0E26-88EF2D6449B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39750" y="3784920"/>
                  <a:ext cx="3088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2EAD78-06FD-C6B2-2C15-E41AEC039662}"/>
                    </a:ext>
                  </a:extLst>
                </p14:cNvPr>
                <p14:cNvContentPartPr/>
                <p14:nvPr/>
              </p14:nvContentPartPr>
              <p14:xfrm>
                <a:off x="7075830" y="3609600"/>
                <a:ext cx="29520" cy="800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2EAD78-06FD-C6B2-2C15-E41AEC03966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66830" y="3600600"/>
                  <a:ext cx="47160" cy="81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4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What is Interaction Variable?</a:t>
            </a:r>
            <a:endParaRPr lang="en-US" sz="4100" dirty="0">
              <a:ea typeface="+mn-lt"/>
              <a:cs typeface="+mn-lt"/>
            </a:endParaRPr>
          </a:p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7" name="Google Shape;318;p20">
            <a:extLst>
              <a:ext uri="{FF2B5EF4-FFF2-40B4-BE49-F238E27FC236}">
                <a16:creationId xmlns:a16="http://schemas.microsoft.com/office/drawing/2014/main" id="{6FAD01A7-0376-531D-3935-78E3F0045144}"/>
              </a:ext>
            </a:extLst>
          </p:cNvPr>
          <p:cNvSpPr txBox="1">
            <a:spLocks noGrp="1"/>
          </p:cNvSpPr>
          <p:nvPr/>
        </p:nvSpPr>
        <p:spPr>
          <a:xfrm>
            <a:off x="843337" y="1292784"/>
            <a:ext cx="10270729" cy="62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Combination of two or more variables working together to reflect the change in the dependent variable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Google Shape;318;p20">
            <a:extLst>
              <a:ext uri="{FF2B5EF4-FFF2-40B4-BE49-F238E27FC236}">
                <a16:creationId xmlns:a16="http://schemas.microsoft.com/office/drawing/2014/main" id="{340B5CDC-D4AF-75FD-A989-6FA9646668B1}"/>
              </a:ext>
            </a:extLst>
          </p:cNvPr>
          <p:cNvSpPr txBox="1">
            <a:spLocks noGrp="1"/>
          </p:cNvSpPr>
          <p:nvPr/>
        </p:nvSpPr>
        <p:spPr>
          <a:xfrm>
            <a:off x="2149623" y="1913270"/>
            <a:ext cx="7571072" cy="41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 algn="ctr">
              <a:buNone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Target Variable = Feature_1 + Feature_2 + (Feature_1 * Feature_2) 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6FE69F-D057-D490-073B-6A352723A6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192" y="2694599"/>
            <a:ext cx="1797361" cy="1313109"/>
          </a:xfrm>
          <a:prstGeom prst="rect">
            <a:avLst/>
          </a:prstGeom>
        </p:spPr>
      </p:pic>
      <p:sp>
        <p:nvSpPr>
          <p:cNvPr id="43" name="Google Shape;150;p7">
            <a:extLst>
              <a:ext uri="{FF2B5EF4-FFF2-40B4-BE49-F238E27FC236}">
                <a16:creationId xmlns:a16="http://schemas.microsoft.com/office/drawing/2014/main" id="{27E4DD53-A984-C380-6E4B-D61FA27145DE}"/>
              </a:ext>
            </a:extLst>
          </p:cNvPr>
          <p:cNvSpPr txBox="1"/>
          <p:nvPr/>
        </p:nvSpPr>
        <p:spPr>
          <a:xfrm>
            <a:off x="1270311" y="4123875"/>
            <a:ext cx="1949454" cy="2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483" marR="3572" lvl="0" algn="l" rtl="0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762"/>
            </a:pPr>
            <a:r>
              <a:rPr lang="en-US" sz="1800" dirty="0">
                <a:solidFill>
                  <a:schemeClr val="tx1"/>
                </a:solidFill>
              </a:rPr>
              <a:t>Drinking is fun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6B66004-7141-9D03-978C-7467F6546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1279" y="2661942"/>
            <a:ext cx="1608918" cy="1556127"/>
          </a:xfrm>
          <a:prstGeom prst="rect">
            <a:avLst/>
          </a:prstGeom>
        </p:spPr>
      </p:pic>
      <p:sp>
        <p:nvSpPr>
          <p:cNvPr id="45" name="Google Shape;150;p7">
            <a:extLst>
              <a:ext uri="{FF2B5EF4-FFF2-40B4-BE49-F238E27FC236}">
                <a16:creationId xmlns:a16="http://schemas.microsoft.com/office/drawing/2014/main" id="{9FEB6E87-0FF3-0684-E4FD-2F51F0C72764}"/>
              </a:ext>
            </a:extLst>
          </p:cNvPr>
          <p:cNvSpPr txBox="1"/>
          <p:nvPr/>
        </p:nvSpPr>
        <p:spPr>
          <a:xfrm>
            <a:off x="9213554" y="4265389"/>
            <a:ext cx="1485621" cy="2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483" marR="3572" lvl="0" algn="l" rtl="0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762"/>
            </a:pPr>
            <a:r>
              <a:rPr lang="en-US" sz="1800" dirty="0">
                <a:solidFill>
                  <a:schemeClr val="tx1"/>
                </a:solidFill>
              </a:rPr>
              <a:t>Driving is fun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50;p7">
            <a:extLst>
              <a:ext uri="{FF2B5EF4-FFF2-40B4-BE49-F238E27FC236}">
                <a16:creationId xmlns:a16="http://schemas.microsoft.com/office/drawing/2014/main" id="{3CE9C770-429E-D05E-4001-1491A07C4106}"/>
              </a:ext>
            </a:extLst>
          </p:cNvPr>
          <p:cNvSpPr txBox="1"/>
          <p:nvPr/>
        </p:nvSpPr>
        <p:spPr>
          <a:xfrm>
            <a:off x="4885556" y="3997826"/>
            <a:ext cx="2415818" cy="2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483" marR="3572" lvl="0" algn="l" rtl="0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762"/>
            </a:pPr>
            <a:r>
              <a:rPr lang="en-US" sz="1800" dirty="0">
                <a:solidFill>
                  <a:schemeClr val="tx1"/>
                </a:solidFill>
              </a:rPr>
              <a:t>Drunk Driving is not fun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4B40AC-44C5-14A6-9C34-1C05883D7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5407" y="4411742"/>
            <a:ext cx="3038404" cy="18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1973662" y="2238569"/>
            <a:ext cx="8414971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dirty="0">
                <a:solidFill>
                  <a:srgbClr val="26468F"/>
                </a:solidFill>
                <a:latin typeface="Segoe UI"/>
                <a:cs typeface="Segoe UI"/>
              </a:rPr>
              <a:t>Feature Engineering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F1F52-32FC-CD52-0253-CC38D6D13C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845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What is Feature Engineering?</a:t>
            </a:r>
            <a:endParaRPr lang="en-US" sz="4100" dirty="0">
              <a:ea typeface="+mn-lt"/>
              <a:cs typeface="+mn-lt"/>
            </a:endParaRPr>
          </a:p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7" name="Google Shape;318;p20">
            <a:extLst>
              <a:ext uri="{FF2B5EF4-FFF2-40B4-BE49-F238E27FC236}">
                <a16:creationId xmlns:a16="http://schemas.microsoft.com/office/drawing/2014/main" id="{6FAD01A7-0376-531D-3935-78E3F0045144}"/>
              </a:ext>
            </a:extLst>
          </p:cNvPr>
          <p:cNvSpPr txBox="1">
            <a:spLocks noGrp="1"/>
          </p:cNvSpPr>
          <p:nvPr/>
        </p:nvSpPr>
        <p:spPr>
          <a:xfrm>
            <a:off x="843337" y="1292784"/>
            <a:ext cx="10270729" cy="62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Process of using domain knowledge to extract, transform, create, and scale features.</a:t>
            </a:r>
            <a:endParaRPr lang="en" sz="160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" sz="1600" dirty="0"/>
          </a:p>
        </p:txBody>
      </p:sp>
      <p:pic>
        <p:nvPicPr>
          <p:cNvPr id="23" name="Picture 27" descr="Diagram&#10;&#10;Description automatically generated">
            <a:extLst>
              <a:ext uri="{FF2B5EF4-FFF2-40B4-BE49-F238E27FC236}">
                <a16:creationId xmlns:a16="http://schemas.microsoft.com/office/drawing/2014/main" id="{5944CF3A-C907-93DD-0FC1-AC4972E3F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0861" y="1722389"/>
            <a:ext cx="8155353" cy="45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05304-5C31-3967-FB40-AD403D5C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952500"/>
            <a:ext cx="7572375" cy="495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A0784-9756-A1AD-01B6-61CF734A94A2}"/>
                  </a:ext>
                </a:extLst>
              </p14:cNvPr>
              <p14:cNvContentPartPr/>
              <p14:nvPr/>
            </p14:nvContentPartPr>
            <p14:xfrm>
              <a:off x="10534350" y="17808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A0784-9756-A1AD-01B6-61CF734A9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5710" y="1771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8D1337-B065-FABC-A1B9-4DB6CC863441}"/>
                  </a:ext>
                </a:extLst>
              </p14:cNvPr>
              <p14:cNvContentPartPr/>
              <p14:nvPr/>
            </p14:nvContentPartPr>
            <p14:xfrm>
              <a:off x="5084670" y="1104720"/>
              <a:ext cx="373320" cy="143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8D1337-B065-FABC-A1B9-4DB6CC8634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6030" y="1095720"/>
                <a:ext cx="390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3D102F-4603-4FC2-270F-C2C74D03B3B6}"/>
                  </a:ext>
                </a:extLst>
              </p14:cNvPr>
              <p14:cNvContentPartPr/>
              <p14:nvPr/>
            </p14:nvContentPartPr>
            <p14:xfrm>
              <a:off x="5857230" y="1030200"/>
              <a:ext cx="264600" cy="253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3D102F-4603-4FC2-270F-C2C74D03B3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8590" y="1021560"/>
                <a:ext cx="2822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796BD2C-F07A-C9A3-0DB4-ACD2EE0FD66F}"/>
                  </a:ext>
                </a:extLst>
              </p14:cNvPr>
              <p14:cNvContentPartPr/>
              <p14:nvPr/>
            </p14:nvContentPartPr>
            <p14:xfrm>
              <a:off x="6552750" y="1046040"/>
              <a:ext cx="261000" cy="568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796BD2C-F07A-C9A3-0DB4-ACD2EE0FD6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3750" y="1037040"/>
                <a:ext cx="278640" cy="58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9992E26-C176-DBAD-EA4C-8167BA8C3226}"/>
              </a:ext>
            </a:extLst>
          </p:cNvPr>
          <p:cNvGrpSpPr/>
          <p:nvPr/>
        </p:nvGrpSpPr>
        <p:grpSpPr>
          <a:xfrm>
            <a:off x="5342790" y="2428800"/>
            <a:ext cx="732960" cy="723600"/>
            <a:chOff x="5342790" y="2428800"/>
            <a:chExt cx="73296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3B3C49-317C-AB6C-989D-221CAE8F2C42}"/>
                    </a:ext>
                  </a:extLst>
                </p14:cNvPr>
                <p14:cNvContentPartPr/>
                <p14:nvPr/>
              </p14:nvContentPartPr>
              <p14:xfrm>
                <a:off x="5342790" y="2428800"/>
                <a:ext cx="320400" cy="72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3B3C49-317C-AB6C-989D-221CAE8F2C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33790" y="2419800"/>
                  <a:ext cx="3380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5B4017-D629-89F1-DD11-91D224F53AB4}"/>
                    </a:ext>
                  </a:extLst>
                </p14:cNvPr>
                <p14:cNvContentPartPr/>
                <p14:nvPr/>
              </p14:nvContentPartPr>
              <p14:xfrm>
                <a:off x="5876310" y="2628600"/>
                <a:ext cx="165240" cy="10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5B4017-D629-89F1-DD11-91D224F53A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67670" y="2619600"/>
                  <a:ext cx="182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06E8BE-6023-3EE7-7154-445EE5E71053}"/>
                    </a:ext>
                  </a:extLst>
                </p14:cNvPr>
                <p14:cNvContentPartPr/>
                <p14:nvPr/>
              </p14:nvContentPartPr>
              <p14:xfrm>
                <a:off x="5866950" y="2771520"/>
                <a:ext cx="208800" cy="20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06E8BE-6023-3EE7-7154-445EE5E710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58310" y="2762520"/>
                  <a:ext cx="2264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5D0DCE-7244-532C-2F06-72A6AB44C225}"/>
              </a:ext>
            </a:extLst>
          </p:cNvPr>
          <p:cNvGrpSpPr/>
          <p:nvPr/>
        </p:nvGrpSpPr>
        <p:grpSpPr>
          <a:xfrm>
            <a:off x="6407670" y="2581080"/>
            <a:ext cx="620640" cy="252000"/>
            <a:chOff x="6407670" y="2581080"/>
            <a:chExt cx="6206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982D88-2FD8-1990-2150-176AEE6CCCB4}"/>
                    </a:ext>
                  </a:extLst>
                </p14:cNvPr>
                <p14:cNvContentPartPr/>
                <p14:nvPr/>
              </p14:nvContentPartPr>
              <p14:xfrm>
                <a:off x="6407670" y="2586480"/>
                <a:ext cx="216720" cy="246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982D88-2FD8-1990-2150-176AEE6CCCB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98670" y="2577480"/>
                  <a:ext cx="234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CF26ED-FAC7-03C1-F0E5-0D2B51E8C15F}"/>
                    </a:ext>
                  </a:extLst>
                </p14:cNvPr>
                <p14:cNvContentPartPr/>
                <p14:nvPr/>
              </p14:nvContentPartPr>
              <p14:xfrm>
                <a:off x="6893310" y="2581080"/>
                <a:ext cx="47520" cy="22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CF26ED-FAC7-03C1-F0E5-0D2B51E8C1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84670" y="2572080"/>
                  <a:ext cx="65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F356D7-0697-AA19-22D5-F90333B1A44A}"/>
                    </a:ext>
                  </a:extLst>
                </p14:cNvPr>
                <p14:cNvContentPartPr/>
                <p14:nvPr/>
              </p14:nvContentPartPr>
              <p14:xfrm>
                <a:off x="6828870" y="2619240"/>
                <a:ext cx="199440" cy="4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F356D7-0697-AA19-22D5-F90333B1A44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20230" y="2610240"/>
                  <a:ext cx="21708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E61FB6-4FC6-B50F-563E-3932B5DBE84D}"/>
              </a:ext>
            </a:extLst>
          </p:cNvPr>
          <p:cNvGrpSpPr/>
          <p:nvPr/>
        </p:nvGrpSpPr>
        <p:grpSpPr>
          <a:xfrm>
            <a:off x="8390910" y="2666760"/>
            <a:ext cx="114120" cy="191880"/>
            <a:chOff x="8390910" y="2666760"/>
            <a:chExt cx="11412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561360-110D-AF1E-23B4-DA705E276709}"/>
                    </a:ext>
                  </a:extLst>
                </p14:cNvPr>
                <p14:cNvContentPartPr/>
                <p14:nvPr/>
              </p14:nvContentPartPr>
              <p14:xfrm>
                <a:off x="8448150" y="2666760"/>
                <a:ext cx="27000" cy="19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561360-110D-AF1E-23B4-DA705E27670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39510" y="2657760"/>
                  <a:ext cx="44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2327A7-FFA2-5AF9-FF0B-B5ACD8C29040}"/>
                    </a:ext>
                  </a:extLst>
                </p14:cNvPr>
                <p14:cNvContentPartPr/>
                <p14:nvPr/>
              </p14:nvContentPartPr>
              <p14:xfrm>
                <a:off x="8390910" y="2762160"/>
                <a:ext cx="11412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2327A7-FFA2-5AF9-FF0B-B5ACD8C290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82270" y="2753160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3C5FEA-9A9F-915D-C231-D6BDFE3699C9}"/>
              </a:ext>
            </a:extLst>
          </p:cNvPr>
          <p:cNvGrpSpPr/>
          <p:nvPr/>
        </p:nvGrpSpPr>
        <p:grpSpPr>
          <a:xfrm>
            <a:off x="8857830" y="2552640"/>
            <a:ext cx="846720" cy="530640"/>
            <a:chOff x="8857830" y="2552640"/>
            <a:chExt cx="84672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5D40748-909B-EB67-D757-D092CC047063}"/>
                    </a:ext>
                  </a:extLst>
                </p14:cNvPr>
                <p14:cNvContentPartPr/>
                <p14:nvPr/>
              </p14:nvContentPartPr>
              <p14:xfrm>
                <a:off x="8857830" y="2578560"/>
                <a:ext cx="150840" cy="504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5D40748-909B-EB67-D757-D092CC0470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49190" y="2569560"/>
                  <a:ext cx="1684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FB00E4-F6EE-DEEC-5F19-D077301CEC06}"/>
                    </a:ext>
                  </a:extLst>
                </p14:cNvPr>
                <p14:cNvContentPartPr/>
                <p14:nvPr/>
              </p14:nvContentPartPr>
              <p14:xfrm>
                <a:off x="9086430" y="2588640"/>
                <a:ext cx="151560" cy="19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FB00E4-F6EE-DEEC-5F19-D077301CEC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7790" y="2579640"/>
                  <a:ext cx="169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9ED242-6D1F-1C4A-5FBF-F31FCD8BE881}"/>
                    </a:ext>
                  </a:extLst>
                </p14:cNvPr>
                <p14:cNvContentPartPr/>
                <p14:nvPr/>
              </p14:nvContentPartPr>
              <p14:xfrm>
                <a:off x="9246630" y="2621400"/>
                <a:ext cx="236520" cy="18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9ED242-6D1F-1C4A-5FBF-F31FCD8BE8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37630" y="2612400"/>
                  <a:ext cx="254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C35FE2-3350-BDA4-DEB2-39F8345491D1}"/>
                    </a:ext>
                  </a:extLst>
                </p14:cNvPr>
                <p14:cNvContentPartPr/>
                <p14:nvPr/>
              </p14:nvContentPartPr>
              <p14:xfrm>
                <a:off x="9533910" y="2552640"/>
                <a:ext cx="170640" cy="27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C35FE2-3350-BDA4-DEB2-39F8345491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5270" y="2543640"/>
                  <a:ext cx="18828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EEFDF-8A23-C5FD-0A14-E23D41243897}"/>
              </a:ext>
            </a:extLst>
          </p:cNvPr>
          <p:cNvGrpSpPr/>
          <p:nvPr/>
        </p:nvGrpSpPr>
        <p:grpSpPr>
          <a:xfrm>
            <a:off x="9886350" y="2581080"/>
            <a:ext cx="190080" cy="163080"/>
            <a:chOff x="9886350" y="2581080"/>
            <a:chExt cx="19008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6F908D-B43B-56AC-411A-FD44E9705D5A}"/>
                    </a:ext>
                  </a:extLst>
                </p14:cNvPr>
                <p14:cNvContentPartPr/>
                <p14:nvPr/>
              </p14:nvContentPartPr>
              <p14:xfrm>
                <a:off x="9934230" y="2581080"/>
                <a:ext cx="29880" cy="16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6F908D-B43B-56AC-411A-FD44E9705D5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25590" y="2572080"/>
                  <a:ext cx="4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F9EB3B-9AF4-6E9C-A37D-C354FAC1B471}"/>
                    </a:ext>
                  </a:extLst>
                </p14:cNvPr>
                <p14:cNvContentPartPr/>
                <p14:nvPr/>
              </p14:nvContentPartPr>
              <p14:xfrm>
                <a:off x="9886350" y="2657040"/>
                <a:ext cx="190080" cy="1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F9EB3B-9AF4-6E9C-A37D-C354FAC1B4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877710" y="2648040"/>
                  <a:ext cx="2077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7FEA2CC-9B83-DD52-2E21-DCFDFFBA0460}"/>
                  </a:ext>
                </a:extLst>
              </p14:cNvPr>
              <p14:cNvContentPartPr/>
              <p14:nvPr/>
            </p14:nvContentPartPr>
            <p14:xfrm>
              <a:off x="10267590" y="2438160"/>
              <a:ext cx="164880" cy="411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7FEA2CC-9B83-DD52-2E21-DCFDFFBA046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58950" y="2429160"/>
                <a:ext cx="182520" cy="42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3A0C8FF-A4F3-BB64-4F6C-5B222DF220C4}"/>
              </a:ext>
            </a:extLst>
          </p:cNvPr>
          <p:cNvGrpSpPr/>
          <p:nvPr/>
        </p:nvGrpSpPr>
        <p:grpSpPr>
          <a:xfrm>
            <a:off x="7284990" y="2400000"/>
            <a:ext cx="903600" cy="517320"/>
            <a:chOff x="7284990" y="2400000"/>
            <a:chExt cx="90360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DC3082-D6FE-B5B2-9A39-5E5AA6125455}"/>
                    </a:ext>
                  </a:extLst>
                </p14:cNvPr>
                <p14:cNvContentPartPr/>
                <p14:nvPr/>
              </p14:nvContentPartPr>
              <p14:xfrm>
                <a:off x="7284990" y="2400000"/>
                <a:ext cx="163440" cy="40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DC3082-D6FE-B5B2-9A39-5E5AA61254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76350" y="2391000"/>
                  <a:ext cx="1810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7454C1-F214-D44C-5132-3C13823EBC1B}"/>
                    </a:ext>
                  </a:extLst>
                </p14:cNvPr>
                <p14:cNvContentPartPr/>
                <p14:nvPr/>
              </p14:nvContentPartPr>
              <p14:xfrm>
                <a:off x="7552470" y="2575320"/>
                <a:ext cx="117360" cy="274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B7454C1-F214-D44C-5132-3C13823EBC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43470" y="2566680"/>
                  <a:ext cx="135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A5464E-C6D0-59ED-FEA8-1A52EA856C28}"/>
                    </a:ext>
                  </a:extLst>
                </p14:cNvPr>
                <p14:cNvContentPartPr/>
                <p14:nvPr/>
              </p14:nvContentPartPr>
              <p14:xfrm>
                <a:off x="7686030" y="2485680"/>
                <a:ext cx="75600" cy="348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A5464E-C6D0-59ED-FEA8-1A52EA856C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77390" y="2476680"/>
                  <a:ext cx="93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8C830D-9D6E-E1D5-FEE1-99CE20F71A80}"/>
                    </a:ext>
                  </a:extLst>
                </p14:cNvPr>
                <p14:cNvContentPartPr/>
                <p14:nvPr/>
              </p14:nvContentPartPr>
              <p14:xfrm>
                <a:off x="7676670" y="2694840"/>
                <a:ext cx="135720" cy="1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8C830D-9D6E-E1D5-FEE1-99CE20F71A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68030" y="2686200"/>
                  <a:ext cx="153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487FAF-4FE8-662E-0F3A-819B15C698BD}"/>
                    </a:ext>
                  </a:extLst>
                </p14:cNvPr>
                <p14:cNvContentPartPr/>
                <p14:nvPr/>
              </p14:nvContentPartPr>
              <p14:xfrm>
                <a:off x="7789710" y="2719320"/>
                <a:ext cx="145800" cy="19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487FAF-4FE8-662E-0F3A-819B15C698B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80710" y="2710320"/>
                  <a:ext cx="163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07C9B8-01E8-EC03-0B0C-0D06A154404A}"/>
                    </a:ext>
                  </a:extLst>
                </p14:cNvPr>
                <p14:cNvContentPartPr/>
                <p14:nvPr/>
              </p14:nvContentPartPr>
              <p14:xfrm>
                <a:off x="7933710" y="2638320"/>
                <a:ext cx="96480" cy="23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07C9B8-01E8-EC03-0B0C-0D06A15440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25070" y="2629320"/>
                  <a:ext cx="114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D253CD-FC3C-AB0B-5A18-9E344217DCD1}"/>
                    </a:ext>
                  </a:extLst>
                </p14:cNvPr>
                <p14:cNvContentPartPr/>
                <p14:nvPr/>
              </p14:nvContentPartPr>
              <p14:xfrm>
                <a:off x="8075550" y="2677560"/>
                <a:ext cx="113040" cy="14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D253CD-FC3C-AB0B-5A18-9E344217DC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66550" y="2668920"/>
                  <a:ext cx="130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1712C8-90B5-D0AE-DB82-D3970E82E133}"/>
                    </a:ext>
                  </a:extLst>
                </p14:cNvPr>
                <p14:cNvContentPartPr/>
                <p14:nvPr/>
              </p14:nvContentPartPr>
              <p14:xfrm>
                <a:off x="8086350" y="2666760"/>
                <a:ext cx="40680" cy="120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1712C8-90B5-D0AE-DB82-D3970E82E1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77710" y="2657760"/>
                  <a:ext cx="58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234ED7-247B-3BD7-3C61-78D049E3B205}"/>
                    </a:ext>
                  </a:extLst>
                </p14:cNvPr>
                <p14:cNvContentPartPr/>
                <p14:nvPr/>
              </p14:nvContentPartPr>
              <p14:xfrm>
                <a:off x="7495590" y="2828760"/>
                <a:ext cx="31320" cy="78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234ED7-247B-3BD7-3C61-78D049E3B20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86950" y="2819760"/>
                  <a:ext cx="489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64BBD0-C132-6358-83BC-223D6E1A9037}"/>
              </a:ext>
            </a:extLst>
          </p:cNvPr>
          <p:cNvGrpSpPr/>
          <p:nvPr/>
        </p:nvGrpSpPr>
        <p:grpSpPr>
          <a:xfrm>
            <a:off x="10438950" y="2685840"/>
            <a:ext cx="344880" cy="333000"/>
            <a:chOff x="10438950" y="2685840"/>
            <a:chExt cx="34488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D7EEDE-DCD6-D59F-749F-95A7E719990A}"/>
                    </a:ext>
                  </a:extLst>
                </p14:cNvPr>
                <p14:cNvContentPartPr/>
                <p14:nvPr/>
              </p14:nvContentPartPr>
              <p14:xfrm>
                <a:off x="10438950" y="2819040"/>
                <a:ext cx="123120" cy="199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D7EEDE-DCD6-D59F-749F-95A7E719990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30310" y="2810040"/>
                  <a:ext cx="140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C18D8A-A9D4-B026-3FE1-2DB123B16513}"/>
                    </a:ext>
                  </a:extLst>
                </p14:cNvPr>
                <p14:cNvContentPartPr/>
                <p14:nvPr/>
              </p14:nvContentPartPr>
              <p14:xfrm>
                <a:off x="10562430" y="2685840"/>
                <a:ext cx="221400" cy="16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C18D8A-A9D4-B026-3FE1-2DB123B1651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53430" y="2676840"/>
                  <a:ext cx="2390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2A3103-0790-1C66-5822-6DF3C630CBF9}"/>
              </a:ext>
            </a:extLst>
          </p:cNvPr>
          <p:cNvGrpSpPr/>
          <p:nvPr/>
        </p:nvGrpSpPr>
        <p:grpSpPr>
          <a:xfrm>
            <a:off x="10972470" y="2380920"/>
            <a:ext cx="740520" cy="725760"/>
            <a:chOff x="10972470" y="2380920"/>
            <a:chExt cx="74052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96CF94-DD39-D620-0F47-FB1725A30E39}"/>
                    </a:ext>
                  </a:extLst>
                </p14:cNvPr>
                <p14:cNvContentPartPr/>
                <p14:nvPr/>
              </p14:nvContentPartPr>
              <p14:xfrm>
                <a:off x="11019990" y="2638320"/>
                <a:ext cx="10080" cy="160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96CF94-DD39-D620-0F47-FB1725A30E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11350" y="2629320"/>
                  <a:ext cx="27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8D43A9-A1DC-37A0-1AD1-58E6D58E05CB}"/>
                    </a:ext>
                  </a:extLst>
                </p14:cNvPr>
                <p14:cNvContentPartPr/>
                <p14:nvPr/>
              </p14:nvContentPartPr>
              <p14:xfrm>
                <a:off x="10972470" y="2743080"/>
                <a:ext cx="151560" cy="1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8D43A9-A1DC-37A0-1AD1-58E6D58E05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3830" y="2734080"/>
                  <a:ext cx="169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132309-1EA2-6888-6EF4-8304F0A7F279}"/>
                    </a:ext>
                  </a:extLst>
                </p14:cNvPr>
                <p14:cNvContentPartPr/>
                <p14:nvPr/>
              </p14:nvContentPartPr>
              <p14:xfrm>
                <a:off x="11210430" y="2380920"/>
                <a:ext cx="144720" cy="525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132309-1EA2-6888-6EF4-8304F0A7F2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201790" y="2371920"/>
                  <a:ext cx="1623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9CC67D-A3CE-1910-D83C-A9C49DCAE632}"/>
                    </a:ext>
                  </a:extLst>
                </p14:cNvPr>
                <p14:cNvContentPartPr/>
                <p14:nvPr/>
              </p14:nvContentPartPr>
              <p14:xfrm>
                <a:off x="11391510" y="2838120"/>
                <a:ext cx="115920" cy="268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9CC67D-A3CE-1910-D83C-A9C49DCAE63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82870" y="2829120"/>
                  <a:ext cx="133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F52E6F-1C58-42E9-C0BA-65EF84F03408}"/>
                    </a:ext>
                  </a:extLst>
                </p14:cNvPr>
                <p14:cNvContentPartPr/>
                <p14:nvPr/>
              </p14:nvContentPartPr>
              <p14:xfrm>
                <a:off x="11515350" y="2693760"/>
                <a:ext cx="197640" cy="19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F52E6F-1C58-42E9-C0BA-65EF84F0340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06710" y="2685120"/>
                  <a:ext cx="2152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5145E4D-7643-CF26-D11D-CABBB149F65B}"/>
              </a:ext>
            </a:extLst>
          </p:cNvPr>
          <p:cNvGrpSpPr/>
          <p:nvPr/>
        </p:nvGrpSpPr>
        <p:grpSpPr>
          <a:xfrm>
            <a:off x="10058070" y="3419160"/>
            <a:ext cx="1081800" cy="874800"/>
            <a:chOff x="10058070" y="3419160"/>
            <a:chExt cx="1081800" cy="87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2259307-484D-60AC-BE4D-528C15E2F674}"/>
                    </a:ext>
                  </a:extLst>
                </p14:cNvPr>
                <p14:cNvContentPartPr/>
                <p14:nvPr/>
              </p14:nvContentPartPr>
              <p14:xfrm>
                <a:off x="10122150" y="3676560"/>
                <a:ext cx="32400" cy="218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2259307-484D-60AC-BE4D-528C15E2F6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13510" y="3667560"/>
                  <a:ext cx="50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65FA02-7E58-93FE-C0F7-D4A720DDADEA}"/>
                    </a:ext>
                  </a:extLst>
                </p14:cNvPr>
                <p14:cNvContentPartPr/>
                <p14:nvPr/>
              </p14:nvContentPartPr>
              <p14:xfrm>
                <a:off x="10058070" y="3659640"/>
                <a:ext cx="272520" cy="9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65FA02-7E58-93FE-C0F7-D4A720DDAD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49430" y="3650640"/>
                  <a:ext cx="290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1E5F8F-3CF3-DCAC-A5D0-56BE2EB9F0BC}"/>
                    </a:ext>
                  </a:extLst>
                </p14:cNvPr>
                <p14:cNvContentPartPr/>
                <p14:nvPr/>
              </p14:nvContentPartPr>
              <p14:xfrm>
                <a:off x="10381710" y="3419160"/>
                <a:ext cx="222480" cy="347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1E5F8F-3CF3-DCAC-A5D0-56BE2EB9F0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73070" y="3410160"/>
                  <a:ext cx="2401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34361D-5DFD-5B43-A9BB-84D647326629}"/>
                    </a:ext>
                  </a:extLst>
                </p14:cNvPr>
                <p14:cNvContentPartPr/>
                <p14:nvPr/>
              </p14:nvContentPartPr>
              <p14:xfrm>
                <a:off x="10665750" y="3633720"/>
                <a:ext cx="117000" cy="165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34361D-5DFD-5B43-A9BB-84D6473266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56750" y="3625080"/>
                  <a:ext cx="134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BC84CA-0A17-8CBD-4B07-D7C22F3CBDD7}"/>
                    </a:ext>
                  </a:extLst>
                </p14:cNvPr>
                <p14:cNvContentPartPr/>
                <p14:nvPr/>
              </p14:nvContentPartPr>
              <p14:xfrm>
                <a:off x="10885350" y="3447960"/>
                <a:ext cx="254520" cy="84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BC84CA-0A17-8CBD-4B07-D7C22F3CBDD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876350" y="3438960"/>
                  <a:ext cx="272160" cy="86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15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1973662" y="2238569"/>
            <a:ext cx="8414971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dirty="0">
                <a:solidFill>
                  <a:srgbClr val="26468F"/>
                </a:solidFill>
                <a:latin typeface="Segoe UI"/>
                <a:cs typeface="Segoe UI"/>
              </a:rPr>
              <a:t>Feature Scaling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F1F52-32FC-CD52-0253-CC38D6D13C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1583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What is Feature Scaling?</a:t>
            </a:r>
            <a:endParaRPr lang="en-US" sz="4100" dirty="0">
              <a:ea typeface="+mn-lt"/>
              <a:cs typeface="+mn-lt"/>
            </a:endParaRPr>
          </a:p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7" name="Google Shape;318;p20">
            <a:extLst>
              <a:ext uri="{FF2B5EF4-FFF2-40B4-BE49-F238E27FC236}">
                <a16:creationId xmlns:a16="http://schemas.microsoft.com/office/drawing/2014/main" id="{6FAD01A7-0376-531D-3935-78E3F0045144}"/>
              </a:ext>
            </a:extLst>
          </p:cNvPr>
          <p:cNvSpPr txBox="1">
            <a:spLocks noGrp="1"/>
          </p:cNvSpPr>
          <p:nvPr/>
        </p:nvSpPr>
        <p:spPr>
          <a:xfrm>
            <a:off x="843337" y="1292784"/>
            <a:ext cx="10270729" cy="62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Make sure features are on similar scale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" name="Picture 40" descr="Diagram&#10;&#10;Description automatically generated">
            <a:extLst>
              <a:ext uri="{FF2B5EF4-FFF2-40B4-BE49-F238E27FC236}">
                <a16:creationId xmlns:a16="http://schemas.microsoft.com/office/drawing/2014/main" id="{B1A229A2-9440-1C4E-45B0-1BE75626F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3685" y="1959429"/>
            <a:ext cx="5127171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DFD18E-5953-C560-7181-3001F1E69915}"/>
              </a:ext>
            </a:extLst>
          </p:cNvPr>
          <p:cNvSpPr txBox="1"/>
          <p:nvPr/>
        </p:nvSpPr>
        <p:spPr>
          <a:xfrm>
            <a:off x="1034901" y="935904"/>
            <a:ext cx="3827402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100" u="sng" dirty="0">
                <a:solidFill>
                  <a:srgbClr val="26468F"/>
                </a:solidFill>
                <a:latin typeface="Segoe UI"/>
                <a:cs typeface="Segoe UI"/>
              </a:rPr>
              <a:t>Standardization</a:t>
            </a:r>
            <a:endParaRPr lang="en-US" u="sng">
              <a:cs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BE564E-0B5C-EB98-64A3-EE56E8521F7C}"/>
              </a:ext>
            </a:extLst>
          </p:cNvPr>
          <p:cNvSpPr txBox="1"/>
          <p:nvPr/>
        </p:nvSpPr>
        <p:spPr>
          <a:xfrm>
            <a:off x="6876901" y="935904"/>
            <a:ext cx="3827402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100" u="sng" dirty="0">
                <a:solidFill>
                  <a:srgbClr val="26468F"/>
                </a:solidFill>
                <a:latin typeface="Segoe UI"/>
                <a:cs typeface="Segoe UI"/>
              </a:rPr>
              <a:t>Normalization</a:t>
            </a:r>
            <a:endParaRPr lang="en-US" u="sng" dirty="0">
              <a:cs typeface="Calibri" panose="020F0502020204030204"/>
            </a:endParaRPr>
          </a:p>
        </p:txBody>
      </p:sp>
      <p:pic>
        <p:nvPicPr>
          <p:cNvPr id="29" name="Picture 29" descr="Logo, icon&#10;&#10;Description automatically generated">
            <a:extLst>
              <a:ext uri="{FF2B5EF4-FFF2-40B4-BE49-F238E27FC236}">
                <a16:creationId xmlns:a16="http://schemas.microsoft.com/office/drawing/2014/main" id="{77F7F8DF-6D5E-8061-D2B2-6C7F5CB8F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323" y="2703668"/>
            <a:ext cx="5244122" cy="2271276"/>
          </a:xfrm>
          <a:prstGeom prst="rect">
            <a:avLst/>
          </a:prstGeom>
        </p:spPr>
      </p:pic>
      <p:pic>
        <p:nvPicPr>
          <p:cNvPr id="30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33A549-8B09-5058-F1C3-7BC564D52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3092" y="2701681"/>
            <a:ext cx="4872891" cy="22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pic>
        <p:nvPicPr>
          <p:cNvPr id="41" name="Picture 41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F1110190-448E-A230-A14B-C0B25BEEB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106" y="963704"/>
            <a:ext cx="9786814" cy="44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1973662" y="2238569"/>
            <a:ext cx="8414971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dirty="0">
                <a:solidFill>
                  <a:srgbClr val="26468F"/>
                </a:solidFill>
                <a:latin typeface="Segoe UI"/>
                <a:cs typeface="Segoe UI"/>
              </a:rPr>
              <a:t>Feature Selection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F1F52-32FC-CD52-0253-CC38D6D13C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39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Topics</a:t>
            </a:r>
            <a:endParaRPr lang="en-US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913164" y="1718728"/>
            <a:ext cx="9454155" cy="32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,Sans-Serif"/>
              <a:buChar char="•"/>
            </a:pPr>
            <a:r>
              <a:rPr lang="en-US" dirty="0">
                <a:latin typeface="Calibri"/>
                <a:cs typeface="Calibri"/>
              </a:rPr>
              <a:t>Recap of Week 1</a:t>
            </a:r>
          </a:p>
          <a:p>
            <a:pPr>
              <a:buFont typeface="Arial,Sans-Serif"/>
              <a:buChar char="•"/>
            </a:pPr>
            <a:r>
              <a:rPr lang="en-US" dirty="0">
                <a:latin typeface="Calibri"/>
                <a:cs typeface="Calibri"/>
              </a:rPr>
              <a:t>Recap OF Week 2</a:t>
            </a:r>
          </a:p>
          <a:p>
            <a:pPr>
              <a:buFont typeface="Arial,Sans-Serif"/>
              <a:buChar char="•"/>
            </a:pPr>
            <a:r>
              <a:rPr lang="en-US" dirty="0">
                <a:latin typeface="Calibri"/>
                <a:cs typeface="Calibri"/>
              </a:rPr>
              <a:t>Types of Data and Variables</a:t>
            </a:r>
            <a:endParaRPr lang="en-US" dirty="0"/>
          </a:p>
          <a:p>
            <a:pPr>
              <a:buFont typeface="Arial,Sans-Serif"/>
              <a:buChar char="•"/>
            </a:pPr>
            <a:r>
              <a:rPr lang="en-US" dirty="0">
                <a:latin typeface="Calibri"/>
                <a:cs typeface="Calibri"/>
              </a:rPr>
              <a:t>Interaction Variable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latin typeface="Calibri"/>
              </a:rPr>
              <a:t>Feature Engineering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latin typeface="Calibri"/>
              </a:rPr>
              <a:t>Feature Scaling</a:t>
            </a:r>
          </a:p>
          <a:p>
            <a:pPr>
              <a:buFont typeface="Arial"/>
              <a:buChar char="•"/>
            </a:pPr>
            <a:r>
              <a:rPr lang="en-US" dirty="0">
                <a:latin typeface="Calibri"/>
              </a:rPr>
              <a:t>Feature Selection</a:t>
            </a:r>
          </a:p>
          <a:p>
            <a:pPr>
              <a:buFont typeface="Arial"/>
              <a:buChar char="•"/>
            </a:pPr>
            <a:endParaRPr lang="en-US" dirty="0">
              <a:latin typeface="Calibri"/>
            </a:endParaRPr>
          </a:p>
          <a:p>
            <a:pPr>
              <a:buFont typeface="Arial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8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What is Feature Selection?</a:t>
            </a:r>
            <a:endParaRPr lang="en-US" sz="4100" dirty="0">
              <a:ea typeface="+mn-lt"/>
              <a:cs typeface="+mn-lt"/>
            </a:endParaRPr>
          </a:p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sp>
        <p:nvSpPr>
          <p:cNvPr id="27" name="Google Shape;318;p20">
            <a:extLst>
              <a:ext uri="{FF2B5EF4-FFF2-40B4-BE49-F238E27FC236}">
                <a16:creationId xmlns:a16="http://schemas.microsoft.com/office/drawing/2014/main" id="{6FAD01A7-0376-531D-3935-78E3F0045144}"/>
              </a:ext>
            </a:extLst>
          </p:cNvPr>
          <p:cNvSpPr txBox="1">
            <a:spLocks noGrp="1"/>
          </p:cNvSpPr>
          <p:nvPr/>
        </p:nvSpPr>
        <p:spPr>
          <a:xfrm>
            <a:off x="843337" y="1292784"/>
            <a:ext cx="10270729" cy="62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/>
              <a:buChar char="⊸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▫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⋅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■"/>
              <a:defRPr sz="1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39700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Process of selecting the most important features to be input in Machine Learning models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9" name="Picture 40" descr="Diagram&#10;&#10;Description automatically generated">
            <a:extLst>
              <a:ext uri="{FF2B5EF4-FFF2-40B4-BE49-F238E27FC236}">
                <a16:creationId xmlns:a16="http://schemas.microsoft.com/office/drawing/2014/main" id="{8A955BCB-F5D7-CF44-1288-151EEC725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0315" y="2200044"/>
            <a:ext cx="6564084" cy="37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785087" y="313465"/>
            <a:ext cx="10421632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Forward and Backward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pic>
        <p:nvPicPr>
          <p:cNvPr id="23" name="Picture 27" descr="Diagram&#10;&#10;Description automatically generated">
            <a:extLst>
              <a:ext uri="{FF2B5EF4-FFF2-40B4-BE49-F238E27FC236}">
                <a16:creationId xmlns:a16="http://schemas.microsoft.com/office/drawing/2014/main" id="{1E7D588E-087F-F5D1-DB53-2A76F88BD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5" y="1079046"/>
            <a:ext cx="5076825" cy="5438775"/>
          </a:xfrm>
          <a:prstGeom prst="rect">
            <a:avLst/>
          </a:prstGeom>
        </p:spPr>
      </p:pic>
      <p:pic>
        <p:nvPicPr>
          <p:cNvPr id="28" name="Picture 28" descr="Diagram&#10;&#10;Description automatically generated">
            <a:extLst>
              <a:ext uri="{FF2B5EF4-FFF2-40B4-BE49-F238E27FC236}">
                <a16:creationId xmlns:a16="http://schemas.microsoft.com/office/drawing/2014/main" id="{0E235C1C-A2BA-296C-72DE-B8A4EEF25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4664" y="1080407"/>
            <a:ext cx="5343525" cy="54387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DECB72-5842-2219-C976-4C98C4E714B3}"/>
              </a:ext>
            </a:extLst>
          </p:cNvPr>
          <p:cNvCxnSpPr/>
          <p:nvPr/>
        </p:nvCxnSpPr>
        <p:spPr>
          <a:xfrm flipH="1">
            <a:off x="5988503" y="1198789"/>
            <a:ext cx="0" cy="494211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8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BD4ED9C-7F79-4CD5-8D2F-881A4165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0" y="0"/>
            <a:ext cx="11429999" cy="6858000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79CAF6-6583-4F07-AF51-252C1F450524}"/>
              </a:ext>
            </a:extLst>
          </p:cNvPr>
          <p:cNvGrpSpPr/>
          <p:nvPr/>
        </p:nvGrpSpPr>
        <p:grpSpPr>
          <a:xfrm>
            <a:off x="4725944" y="6209525"/>
            <a:ext cx="2740112" cy="293649"/>
            <a:chOff x="648929" y="6725750"/>
            <a:chExt cx="2922786" cy="31322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B1864A1-38D0-4A55-9338-B4E3E0A2C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7896" b="349"/>
            <a:stretch/>
          </p:blipFill>
          <p:spPr>
            <a:xfrm>
              <a:off x="648929" y="6725750"/>
              <a:ext cx="1027471" cy="31322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04334-7AA8-4676-972F-40B3BBFB66A3}"/>
                </a:ext>
              </a:extLst>
            </p:cNvPr>
            <p:cNvSpPr/>
            <p:nvPr/>
          </p:nvSpPr>
          <p:spPr>
            <a:xfrm>
              <a:off x="1589634" y="6743863"/>
              <a:ext cx="19820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2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and Certification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30A103-B572-4461-8648-DB706F57A759}"/>
              </a:ext>
            </a:extLst>
          </p:cNvPr>
          <p:cNvSpPr txBox="1"/>
          <p:nvPr/>
        </p:nvSpPr>
        <p:spPr>
          <a:xfrm>
            <a:off x="3819885" y="2952908"/>
            <a:ext cx="6393656" cy="95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>
                <a:solidFill>
                  <a:schemeClr val="bg1"/>
                </a:solidFill>
                <a:latin typeface="Open Sans 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4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1 - Introductions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Data Science as a field is an intersection between mathematics, computer science, and domain expertise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There are 4 types of Analytics: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Descriptive –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describes what has happened 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Diagnostics –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focuses on why it happened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Predictive –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most likely going to happen soon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Prescriptive -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suggests a course of action</a:t>
            </a:r>
            <a:endParaRPr lang="en-US" sz="18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Data Science = building &gt; ML = Learning &gt; AI = Practice 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Statistics focuses on data assumptions; feature meaning is significant, model fitting is performed, parametric form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ML focuses on predictions, features don’t mean much as long as accuracy is high, model training and validation is performed, non-parametric forms mostly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Big Data Analytics only differ in data management and storage, analytics is same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Python is used for ML, R is suitable for statistics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w3school for learning python</a:t>
            </a:r>
          </a:p>
          <a:p>
            <a:pPr>
              <a:buFont typeface="Arial"/>
              <a:buChar char="•"/>
            </a:pPr>
            <a:r>
              <a:rPr lang="en-US" sz="1800" dirty="0" err="1">
                <a:latin typeface="Calibri"/>
              </a:rPr>
              <a:t>Statquest</a:t>
            </a:r>
            <a:r>
              <a:rPr lang="en-US" sz="1800" dirty="0">
                <a:latin typeface="Calibri"/>
              </a:rPr>
              <a:t> for in-depth theory</a:t>
            </a:r>
          </a:p>
          <a:p>
            <a:pPr>
              <a:buFont typeface="Arial"/>
              <a:buChar char="•"/>
            </a:pP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62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124AAA-B4B2-4E05-DB08-FE7CD6FCED58}"/>
                  </a:ext>
                </a:extLst>
              </p14:cNvPr>
              <p14:cNvContentPartPr/>
              <p14:nvPr/>
            </p14:nvContentPartPr>
            <p14:xfrm>
              <a:off x="901547" y="839802"/>
              <a:ext cx="285120" cy="89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124AAA-B4B2-4E05-DB08-FE7CD6FCE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907" y="830802"/>
                <a:ext cx="302760" cy="90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5ED8914-5598-DD03-E31F-AB9A0DD7E952}"/>
              </a:ext>
            </a:extLst>
          </p:cNvPr>
          <p:cNvGrpSpPr/>
          <p:nvPr/>
        </p:nvGrpSpPr>
        <p:grpSpPr>
          <a:xfrm>
            <a:off x="1395827" y="1223202"/>
            <a:ext cx="171720" cy="86760"/>
            <a:chOff x="1395827" y="1223202"/>
            <a:chExt cx="17172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CBC8B7-2D56-64F6-7A1B-8AD4DD33F5FF}"/>
                    </a:ext>
                  </a:extLst>
                </p14:cNvPr>
                <p14:cNvContentPartPr/>
                <p14:nvPr/>
              </p14:nvContentPartPr>
              <p14:xfrm>
                <a:off x="1395827" y="1223202"/>
                <a:ext cx="146160" cy="1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CBC8B7-2D56-64F6-7A1B-8AD4DD33F5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6827" y="1214202"/>
                  <a:ext cx="163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2C9B30A-6E13-F473-A5EB-C2FF94A3358D}"/>
                    </a:ext>
                  </a:extLst>
                </p14:cNvPr>
                <p14:cNvContentPartPr/>
                <p14:nvPr/>
              </p14:nvContentPartPr>
              <p14:xfrm>
                <a:off x="1454867" y="1309602"/>
                <a:ext cx="11268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2C9B30A-6E13-F473-A5EB-C2FF94A335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6227" y="1300602"/>
                  <a:ext cx="130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B1345D-549C-8653-7BF0-D7154D28AAC2}"/>
              </a:ext>
            </a:extLst>
          </p:cNvPr>
          <p:cNvGrpSpPr/>
          <p:nvPr/>
        </p:nvGrpSpPr>
        <p:grpSpPr>
          <a:xfrm>
            <a:off x="1939427" y="1001082"/>
            <a:ext cx="1049040" cy="322560"/>
            <a:chOff x="1939427" y="1001082"/>
            <a:chExt cx="104904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FBE330-6D32-2220-635B-8641E31F0667}"/>
                    </a:ext>
                  </a:extLst>
                </p14:cNvPr>
                <p14:cNvContentPartPr/>
                <p14:nvPr/>
              </p14:nvContentPartPr>
              <p14:xfrm>
                <a:off x="1939427" y="1027002"/>
                <a:ext cx="557280" cy="296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FBE330-6D32-2220-635B-8641E31F06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0427" y="1018002"/>
                  <a:ext cx="574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7EBC58-EA3F-9888-6363-FD497A074EE3}"/>
                    </a:ext>
                  </a:extLst>
                </p14:cNvPr>
                <p14:cNvContentPartPr/>
                <p14:nvPr/>
              </p14:nvContentPartPr>
              <p14:xfrm>
                <a:off x="2606867" y="1001082"/>
                <a:ext cx="381600" cy="29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7EBC58-EA3F-9888-6363-FD497A074E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7867" y="992442"/>
                  <a:ext cx="39924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F4BA05-2279-BE72-146E-8142EDBA6AF2}"/>
              </a:ext>
            </a:extLst>
          </p:cNvPr>
          <p:cNvGrpSpPr/>
          <p:nvPr/>
        </p:nvGrpSpPr>
        <p:grpSpPr>
          <a:xfrm>
            <a:off x="3286187" y="1049682"/>
            <a:ext cx="172080" cy="221040"/>
            <a:chOff x="3286187" y="1049682"/>
            <a:chExt cx="17208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ACE205-A0F8-2731-9B6D-181CB680C4B3}"/>
                    </a:ext>
                  </a:extLst>
                </p14:cNvPr>
                <p14:cNvContentPartPr/>
                <p14:nvPr/>
              </p14:nvContentPartPr>
              <p14:xfrm>
                <a:off x="3360707" y="1049682"/>
                <a:ext cx="39240" cy="22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ACE205-A0F8-2731-9B6D-181CB680C4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51707" y="1041042"/>
                  <a:ext cx="56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24D913-7855-59BE-B0C6-FECDF788C8E0}"/>
                    </a:ext>
                  </a:extLst>
                </p14:cNvPr>
                <p14:cNvContentPartPr/>
                <p14:nvPr/>
              </p14:nvContentPartPr>
              <p14:xfrm>
                <a:off x="3286187" y="1136082"/>
                <a:ext cx="17208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24D913-7855-59BE-B0C6-FECDF788C8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7547" y="1127442"/>
                  <a:ext cx="18972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BE4102-466D-588E-8D48-5C3447DC394D}"/>
                  </a:ext>
                </a:extLst>
              </p14:cNvPr>
              <p14:cNvContentPartPr/>
              <p14:nvPr/>
            </p14:nvContentPartPr>
            <p14:xfrm>
              <a:off x="3742307" y="987402"/>
              <a:ext cx="335520" cy="324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BE4102-466D-588E-8D48-5C3447DC39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3667" y="978762"/>
                <a:ext cx="353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604729-06C2-2457-E9D1-2C9C28363725}"/>
                  </a:ext>
                </a:extLst>
              </p14:cNvPr>
              <p14:cNvContentPartPr/>
              <p14:nvPr/>
            </p14:nvContentPartPr>
            <p14:xfrm>
              <a:off x="2013587" y="1456482"/>
              <a:ext cx="531720" cy="5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604729-06C2-2457-E9D1-2C9C283637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04947" y="1447842"/>
                <a:ext cx="5493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E41D13-A5F2-976A-6C58-66A2F6F7C7D7}"/>
                  </a:ext>
                </a:extLst>
              </p14:cNvPr>
              <p14:cNvContentPartPr/>
              <p14:nvPr/>
            </p14:nvContentPartPr>
            <p14:xfrm>
              <a:off x="3681827" y="1457562"/>
              <a:ext cx="498960" cy="6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E41D13-A5F2-976A-6C58-66A2F6F7C7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3187" y="1448562"/>
                <a:ext cx="5166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6F521D0-A9E1-3BE4-4E04-E30D138774CB}"/>
              </a:ext>
            </a:extLst>
          </p:cNvPr>
          <p:cNvGrpSpPr/>
          <p:nvPr/>
        </p:nvGrpSpPr>
        <p:grpSpPr>
          <a:xfrm>
            <a:off x="800387" y="2001522"/>
            <a:ext cx="9217080" cy="4031280"/>
            <a:chOff x="800387" y="2001522"/>
            <a:chExt cx="9217080" cy="40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050A8F-3F4F-7D1B-D34F-0D75F79FE74D}"/>
                    </a:ext>
                  </a:extLst>
                </p14:cNvPr>
                <p14:cNvContentPartPr/>
                <p14:nvPr/>
              </p14:nvContentPartPr>
              <p14:xfrm>
                <a:off x="4679387" y="2421282"/>
                <a:ext cx="671040" cy="66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050A8F-3F4F-7D1B-D34F-0D75F79FE7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70747" y="2412642"/>
                  <a:ext cx="6886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287E42-F2D4-0D28-50D5-2D2DC67124DD}"/>
                    </a:ext>
                  </a:extLst>
                </p14:cNvPr>
                <p14:cNvContentPartPr/>
                <p14:nvPr/>
              </p14:nvContentPartPr>
              <p14:xfrm>
                <a:off x="5337827" y="2334882"/>
                <a:ext cx="1238760" cy="93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287E42-F2D4-0D28-50D5-2D2DC67124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9187" y="2326242"/>
                  <a:ext cx="125640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95A761-0773-799C-1C11-C3B3BECC0128}"/>
                    </a:ext>
                  </a:extLst>
                </p14:cNvPr>
                <p14:cNvContentPartPr/>
                <p14:nvPr/>
              </p14:nvContentPartPr>
              <p14:xfrm>
                <a:off x="4452227" y="2347122"/>
                <a:ext cx="910440" cy="93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95A761-0773-799C-1C11-C3B3BECC01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3587" y="2338482"/>
                  <a:ext cx="92808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8E3098-3345-48C8-4239-839AE27BD2AA}"/>
                    </a:ext>
                  </a:extLst>
                </p14:cNvPr>
                <p14:cNvContentPartPr/>
                <p14:nvPr/>
              </p14:nvContentPartPr>
              <p14:xfrm>
                <a:off x="3556187" y="2779842"/>
                <a:ext cx="214920" cy="39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8E3098-3345-48C8-4239-839AE27BD2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47547" y="2770842"/>
                  <a:ext cx="2325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CFF9D0-34F5-75C3-41E6-1A950FC23AA2}"/>
                    </a:ext>
                  </a:extLst>
                </p14:cNvPr>
                <p14:cNvContentPartPr/>
                <p14:nvPr/>
              </p14:nvContentPartPr>
              <p14:xfrm>
                <a:off x="3793067" y="2953002"/>
                <a:ext cx="173160" cy="177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CFF9D0-34F5-75C3-41E6-1A950FC23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4067" y="2944002"/>
                  <a:ext cx="19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07902A-2BF6-E863-0C37-E606257C7321}"/>
                    </a:ext>
                  </a:extLst>
                </p14:cNvPr>
                <p14:cNvContentPartPr/>
                <p14:nvPr/>
              </p14:nvContentPartPr>
              <p14:xfrm>
                <a:off x="3904307" y="2928162"/>
                <a:ext cx="38160" cy="16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07902A-2BF6-E863-0C37-E606257C73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5307" y="2919522"/>
                  <a:ext cx="5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91BB8D-B7A9-79C0-1B93-10DF6379A7F4}"/>
                    </a:ext>
                  </a:extLst>
                </p14:cNvPr>
                <p14:cNvContentPartPr/>
                <p14:nvPr/>
              </p14:nvContentPartPr>
              <p14:xfrm>
                <a:off x="3991067" y="2857602"/>
                <a:ext cx="163800" cy="25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91BB8D-B7A9-79C0-1B93-10DF6379A7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82067" y="2848602"/>
                  <a:ext cx="181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D61ACD-D544-11A3-163A-8FA8E32F31B1}"/>
                    </a:ext>
                  </a:extLst>
                </p14:cNvPr>
                <p14:cNvContentPartPr/>
                <p14:nvPr/>
              </p14:nvContentPartPr>
              <p14:xfrm>
                <a:off x="4200587" y="2841762"/>
                <a:ext cx="126000" cy="21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D61ACD-D544-11A3-163A-8FA8E32F3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1947" y="2833122"/>
                  <a:ext cx="143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A7A08A-63B2-BC54-15E4-64550B7C3061}"/>
                    </a:ext>
                  </a:extLst>
                </p14:cNvPr>
                <p14:cNvContentPartPr/>
                <p14:nvPr/>
              </p14:nvContentPartPr>
              <p14:xfrm>
                <a:off x="4349267" y="2746362"/>
                <a:ext cx="191880" cy="63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A7A08A-63B2-BC54-15E4-64550B7C30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40267" y="2737722"/>
                  <a:ext cx="2095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5A5D93-0B20-446E-2C35-CF7D24E435B0}"/>
                    </a:ext>
                  </a:extLst>
                </p14:cNvPr>
                <p14:cNvContentPartPr/>
                <p14:nvPr/>
              </p14:nvContentPartPr>
              <p14:xfrm>
                <a:off x="6504947" y="2725482"/>
                <a:ext cx="159840" cy="24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5A5D93-0B20-446E-2C35-CF7D24E435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95947" y="2716482"/>
                  <a:ext cx="177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4A9B91-5CB2-0EED-78B8-A658AF458778}"/>
                    </a:ext>
                  </a:extLst>
                </p14:cNvPr>
                <p14:cNvContentPartPr/>
                <p14:nvPr/>
              </p14:nvContentPartPr>
              <p14:xfrm>
                <a:off x="6705467" y="2756442"/>
                <a:ext cx="210960" cy="20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4A9B91-5CB2-0EED-78B8-A658AF4587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96827" y="2747442"/>
                  <a:ext cx="228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8A1A2B-1130-0EF8-30DA-CA7E417C651A}"/>
                    </a:ext>
                  </a:extLst>
                </p14:cNvPr>
                <p14:cNvContentPartPr/>
                <p14:nvPr/>
              </p14:nvContentPartPr>
              <p14:xfrm>
                <a:off x="6931907" y="2755362"/>
                <a:ext cx="72000" cy="172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8A1A2B-1130-0EF8-30DA-CA7E417C65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22907" y="2746722"/>
                  <a:ext cx="89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344515-496D-7AAB-8BC5-9CADCFF9E86B}"/>
                    </a:ext>
                  </a:extLst>
                </p14:cNvPr>
                <p14:cNvContentPartPr/>
                <p14:nvPr/>
              </p14:nvContentPartPr>
              <p14:xfrm>
                <a:off x="6894467" y="2594802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344515-496D-7AAB-8BC5-9CADCFF9E8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85827" y="258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0FD8C1-06D7-57E9-6AAA-6A264D61376A}"/>
                    </a:ext>
                  </a:extLst>
                </p14:cNvPr>
                <p14:cNvContentPartPr/>
                <p14:nvPr/>
              </p14:nvContentPartPr>
              <p14:xfrm>
                <a:off x="7030547" y="2730522"/>
                <a:ext cx="337320" cy="242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0FD8C1-06D7-57E9-6AAA-6A264D6137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1547" y="2721882"/>
                  <a:ext cx="354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E234D-4D7B-1E22-60E4-60938C8F6C1C}"/>
                    </a:ext>
                  </a:extLst>
                </p14:cNvPr>
                <p14:cNvContentPartPr/>
                <p14:nvPr/>
              </p14:nvContentPartPr>
              <p14:xfrm>
                <a:off x="2671667" y="3471762"/>
                <a:ext cx="1195920" cy="68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E234D-4D7B-1E22-60E4-60938C8F6C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2667" y="3463122"/>
                  <a:ext cx="12135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1DC5AB-C3D7-A3D6-0DCB-9FF80EA9F7BB}"/>
                    </a:ext>
                  </a:extLst>
                </p14:cNvPr>
                <p14:cNvContentPartPr/>
                <p14:nvPr/>
              </p14:nvContentPartPr>
              <p14:xfrm>
                <a:off x="3860387" y="3471762"/>
                <a:ext cx="438120" cy="829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1DC5AB-C3D7-A3D6-0DCB-9FF80EA9F7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51387" y="3463122"/>
                  <a:ext cx="45576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A59063-7342-E3B0-B873-6182830CE182}"/>
                    </a:ext>
                  </a:extLst>
                </p14:cNvPr>
                <p14:cNvContentPartPr/>
                <p14:nvPr/>
              </p14:nvContentPartPr>
              <p14:xfrm>
                <a:off x="2001347" y="3805482"/>
                <a:ext cx="338040" cy="346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A59063-7342-E3B0-B873-6182830CE1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2707" y="3796482"/>
                  <a:ext cx="3556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0DE5E3-B0FB-5ACB-59C7-FBF666C1D8D9}"/>
                    </a:ext>
                  </a:extLst>
                </p14:cNvPr>
                <p14:cNvContentPartPr/>
                <p14:nvPr/>
              </p14:nvContentPartPr>
              <p14:xfrm>
                <a:off x="2359547" y="3706842"/>
                <a:ext cx="236160" cy="43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0DE5E3-B0FB-5ACB-59C7-FBF666C1D8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50907" y="3697842"/>
                  <a:ext cx="253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E84256-0BCF-227C-08B4-BCF7969668DF}"/>
                    </a:ext>
                  </a:extLst>
                </p14:cNvPr>
                <p14:cNvContentPartPr/>
                <p14:nvPr/>
              </p14:nvContentPartPr>
              <p14:xfrm>
                <a:off x="2579507" y="3854802"/>
                <a:ext cx="184680" cy="17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E84256-0BCF-227C-08B4-BCF7969668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70867" y="3845802"/>
                  <a:ext cx="202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4F821B-9971-69FA-413E-25C9C9B40BA9}"/>
                    </a:ext>
                  </a:extLst>
                </p14:cNvPr>
                <p14:cNvContentPartPr/>
                <p14:nvPr/>
              </p14:nvContentPartPr>
              <p14:xfrm>
                <a:off x="2742587" y="3817002"/>
                <a:ext cx="260640" cy="503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4F821B-9971-69FA-413E-25C9C9B40B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33947" y="3808362"/>
                  <a:ext cx="2782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B90F12-8FC1-7019-9FEA-A8F3839C990E}"/>
                    </a:ext>
                  </a:extLst>
                </p14:cNvPr>
                <p14:cNvContentPartPr/>
                <p14:nvPr/>
              </p14:nvContentPartPr>
              <p14:xfrm>
                <a:off x="4374107" y="4002762"/>
                <a:ext cx="198720" cy="168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B90F12-8FC1-7019-9FEA-A8F3839C99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65107" y="3994122"/>
                  <a:ext cx="216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6F8C6-F0DB-F864-3659-F1128475F05D}"/>
                    </a:ext>
                  </a:extLst>
                </p14:cNvPr>
                <p14:cNvContentPartPr/>
                <p14:nvPr/>
              </p14:nvContentPartPr>
              <p14:xfrm>
                <a:off x="4633307" y="4038402"/>
                <a:ext cx="189360" cy="175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6F8C6-F0DB-F864-3659-F1128475F0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4667" y="4029402"/>
                  <a:ext cx="207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8462B2-EC10-246A-2B16-725BF576877F}"/>
                    </a:ext>
                  </a:extLst>
                </p14:cNvPr>
                <p14:cNvContentPartPr/>
                <p14:nvPr/>
              </p14:nvContentPartPr>
              <p14:xfrm>
                <a:off x="4781627" y="3829962"/>
                <a:ext cx="75240" cy="33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8462B2-EC10-246A-2B16-725BF57687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2987" y="3821322"/>
                  <a:ext cx="92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402656-2876-2069-628D-A9D80C842119}"/>
                    </a:ext>
                  </a:extLst>
                </p14:cNvPr>
                <p14:cNvContentPartPr/>
                <p14:nvPr/>
              </p14:nvContentPartPr>
              <p14:xfrm>
                <a:off x="4732307" y="3916002"/>
                <a:ext cx="258480" cy="5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402656-2876-2069-628D-A9D80C8421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3307" y="3907362"/>
                  <a:ext cx="276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B3FDA7-D68F-C894-9D2A-10BEA166A4CC}"/>
                    </a:ext>
                  </a:extLst>
                </p14:cNvPr>
                <p14:cNvContentPartPr/>
                <p14:nvPr/>
              </p14:nvContentPartPr>
              <p14:xfrm>
                <a:off x="6359147" y="3570762"/>
                <a:ext cx="313200" cy="766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B3FDA7-D68F-C894-9D2A-10BEA166A4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507" y="3562122"/>
                  <a:ext cx="33084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2D3C1B-0F40-CC6B-C655-9F723E62954F}"/>
                    </a:ext>
                  </a:extLst>
                </p14:cNvPr>
                <p14:cNvContentPartPr/>
                <p14:nvPr/>
              </p14:nvContentPartPr>
              <p14:xfrm>
                <a:off x="6696827" y="3620442"/>
                <a:ext cx="890280" cy="690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2D3C1B-0F40-CC6B-C655-9F723E6295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88187" y="3611442"/>
                  <a:ext cx="9079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124724-641D-C411-DE3B-68089A4DCAC1}"/>
                    </a:ext>
                  </a:extLst>
                </p14:cNvPr>
                <p14:cNvContentPartPr/>
                <p14:nvPr/>
              </p14:nvContentPartPr>
              <p14:xfrm>
                <a:off x="800387" y="2001522"/>
                <a:ext cx="9217080" cy="403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124724-641D-C411-DE3B-68089A4DCA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1747" y="1992882"/>
                  <a:ext cx="9234720" cy="404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20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91571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2 – Collecting &amp; Exploring Data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384824"/>
            <a:ext cx="9454155" cy="46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</p:txBody>
      </p:sp>
      <p:sp>
        <p:nvSpPr>
          <p:cNvPr id="3" name="Google Shape;293;p17">
            <a:extLst>
              <a:ext uri="{FF2B5EF4-FFF2-40B4-BE49-F238E27FC236}">
                <a16:creationId xmlns:a16="http://schemas.microsoft.com/office/drawing/2014/main" id="{6E99AF09-3D1F-2B31-C5AF-ADB1556CE473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4</a:t>
            </a:r>
            <a:r>
              <a:rPr lang="en-US" sz="2000" dirty="0">
                <a:latin typeface="Calibri"/>
              </a:rPr>
              <a:t> </a:t>
            </a:r>
            <a:r>
              <a:rPr lang="en-US" sz="1800" dirty="0">
                <a:latin typeface="Calibri"/>
              </a:rPr>
              <a:t>types of data collection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Cross-sectional</a:t>
            </a:r>
            <a:r>
              <a:rPr lang="en-US" sz="1800" dirty="0">
                <a:latin typeface="Calibri"/>
              </a:rPr>
              <a:t> &gt;&gt; </a:t>
            </a:r>
            <a:r>
              <a:rPr lang="en-US" sz="1600" dirty="0">
                <a:solidFill>
                  <a:srgbClr val="3B3838"/>
                </a:solidFill>
                <a:latin typeface="Calibri" panose="020F0502020204030204" pitchFamily="34" charset="0"/>
              </a:rPr>
              <a:t>widely used in regression and classification problems 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Time-Series</a:t>
            </a:r>
            <a:r>
              <a:rPr lang="en-US" sz="1800" dirty="0">
                <a:latin typeface="Calibri"/>
              </a:rPr>
              <a:t> &gt;&gt; </a:t>
            </a:r>
            <a:r>
              <a:rPr lang="en-US" sz="1600" dirty="0">
                <a:latin typeface="Calibri"/>
              </a:rPr>
              <a:t>widely used in forecasting based on historical data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Panel data </a:t>
            </a:r>
            <a:r>
              <a:rPr lang="en-US" sz="1800" dirty="0">
                <a:latin typeface="Calibri"/>
              </a:rPr>
              <a:t>&gt;&gt; </a:t>
            </a:r>
            <a:r>
              <a:rPr lang="en-US" sz="1600" dirty="0">
                <a:latin typeface="Calibri"/>
              </a:rPr>
              <a:t>cross-sectional data defined by regular time index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Pooled data </a:t>
            </a:r>
            <a:r>
              <a:rPr lang="en-US" sz="1800" dirty="0">
                <a:latin typeface="Calibri"/>
              </a:rPr>
              <a:t>&gt;&gt; </a:t>
            </a:r>
            <a:r>
              <a:rPr lang="en-US" sz="1600" dirty="0">
                <a:latin typeface="Calibri"/>
              </a:rPr>
              <a:t>irregular multi-period data, often with an event in between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Probability Sampling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Simple Random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Stratified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Systematic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Clustered 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Non-probability Sampling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Convenience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Purposive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Snowball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Quota</a:t>
            </a:r>
          </a:p>
          <a:p>
            <a:pPr lvl="1"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 marL="533400" lvl="1" indent="0">
              <a:buNone/>
            </a:pP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32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91571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2 – Collecting &amp; Exploring Data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384824"/>
            <a:ext cx="9454155" cy="46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93;p17">
                <a:extLst>
                  <a:ext uri="{FF2B5EF4-FFF2-40B4-BE49-F238E27FC236}">
                    <a16:creationId xmlns:a16="http://schemas.microsoft.com/office/drawing/2014/main" id="{6E99AF09-3D1F-2B31-C5AF-ADB1556CE473}"/>
                  </a:ext>
                </a:extLst>
              </p:cNvPr>
              <p:cNvSpPr txBox="1">
                <a:spLocks noGrp="1"/>
              </p:cNvSpPr>
              <p:nvPr/>
            </p:nvSpPr>
            <p:spPr>
              <a:xfrm>
                <a:off x="690988" y="1123082"/>
                <a:ext cx="11265342" cy="5223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>
                  <a:buFont typeface="Arial"/>
                  <a:buChar char="•"/>
                </a:pPr>
                <a:r>
                  <a:rPr lang="en-US" sz="1800" dirty="0">
                    <a:latin typeface="+mn-lt"/>
                  </a:rPr>
                  <a:t>Correlation (</a:t>
                </a:r>
                <a:r>
                  <a:rPr lang="en-US" sz="1800" b="0" i="1" dirty="0">
                    <a:solidFill>
                      <a:srgbClr val="111111"/>
                    </a:solidFill>
                    <a:effectLst/>
                    <a:latin typeface="+mn-lt"/>
                  </a:rPr>
                  <a:t>r</a:t>
                </a:r>
                <a:r>
                  <a:rPr lang="en-US" sz="1800" dirty="0">
                    <a:latin typeface="+mn-lt"/>
                  </a:rPr>
                  <a:t>): deals with association of two variables, -1</a:t>
                </a:r>
                <a:r>
                  <a:rPr lang="en-PK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 ≤</a:t>
                </a: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1" dirty="0">
                    <a:solidFill>
                      <a:srgbClr val="111111"/>
                    </a:solidFill>
                    <a:effectLst/>
                    <a:latin typeface="+mn-lt"/>
                  </a:rPr>
                  <a:t>r </a:t>
                </a:r>
                <a:r>
                  <a:rPr lang="en-PK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≤</a:t>
                </a: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 1. </a:t>
                </a: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Correlation is positive, negative, and zero</a:t>
                </a:r>
                <a:endParaRPr lang="en-US" sz="1800" b="0" i="0" dirty="0">
                  <a:solidFill>
                    <a:srgbClr val="202124"/>
                  </a:solidFill>
                  <a:effectLst/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+mn-lt"/>
                      </a:rPr>
                      <m:t>𝐶𝑜𝑟𝑟𝑒𝑙𝑎𝑡𝑖𝑜𝑛</m:t>
                    </m:r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+mn-lt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+mn-lt"/>
                      </a:rPr>
                      <m:t>𝐶𝑜𝑒𝑓𝑓𝑖𝑐𝑖𝑒𝑛𝑡</m:t>
                    </m:r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+mn-lt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+mn-l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+mn-lt"/>
                          </a:rPr>
                          <m:t>𝐶𝑜𝑣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+mn-lt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+mn-l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+mn-lt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+mn-lt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+mn-lt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202124"/>
                                </a:solidFill>
                                <a:effectLst/>
                                <a:latin typeface="+mn-lt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+mn-lt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02124"/>
                                    </a:solidFill>
                                    <a:latin typeface="+mn-lt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02124"/>
                                    </a:solidFill>
                                    <a:latin typeface="+mn-lt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202124"/>
                                </a:solidFill>
                                <a:effectLst/>
                                <a:latin typeface="+mn-lt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+mn-lt"/>
                              </a:rPr>
                              <m:t>𝑉𝑎𝑟</m:t>
                            </m:r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+mn-lt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+mn-lt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rgbClr val="202124"/>
                                </a:solidFill>
                                <a:latin typeface="+mn-lt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0" i="1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r>
                  <a:rPr lang="en-US" sz="1100" b="0" i="1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+mn-lt"/>
                  </a:rPr>
                  <a:t> </a:t>
                </a:r>
              </a:p>
              <a:p>
                <a:pPr>
                  <a:buFont typeface="Arial"/>
                  <a:buChar char="•"/>
                </a:pP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Covariance vs Correlation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Pearson Coefficient :  </a:t>
                </a:r>
                <a:r>
                  <a:rPr lang="en-US" sz="1600" dirty="0">
                    <a:solidFill>
                      <a:srgbClr val="202124"/>
                    </a:solidFill>
                    <a:latin typeface="+mn-lt"/>
                  </a:rPr>
                  <a:t>numeric x numeric</a:t>
                </a:r>
                <a:endParaRPr lang="en-US" sz="1800" dirty="0">
                  <a:solidFill>
                    <a:srgbClr val="202124"/>
                  </a:solidFill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Spearman </a:t>
                </a: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Coefficient: </a:t>
                </a:r>
                <a:r>
                  <a:rPr lang="en-US" sz="1600" dirty="0">
                    <a:solidFill>
                      <a:srgbClr val="202124"/>
                    </a:solidFill>
                    <a:latin typeface="+mn-lt"/>
                  </a:rPr>
                  <a:t>ordinal x numeric</a:t>
                </a:r>
                <a:endParaRPr lang="en-US" sz="1800" dirty="0">
                  <a:solidFill>
                    <a:srgbClr val="202124"/>
                  </a:solidFill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Kendal tau: </a:t>
                </a:r>
                <a:r>
                  <a:rPr lang="en-US" sz="1600" b="0" i="0" dirty="0">
                    <a:solidFill>
                      <a:srgbClr val="202124"/>
                    </a:solidFill>
                    <a:effectLst/>
                    <a:latin typeface="+mn-lt"/>
                  </a:rPr>
                  <a:t>ordinal x ordinal</a:t>
                </a:r>
                <a:endParaRPr lang="en-US" sz="1800" b="0" i="0" dirty="0">
                  <a:solidFill>
                    <a:srgbClr val="202124"/>
                  </a:solidFill>
                  <a:effectLst/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Correlation ≠ Causation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Contingency table demonstrate probabilistic relationships between several categorical variable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Line chart is used for plotting time indexed data, scatter demonstrates pattern between 2 variables, bar plots categories against a common numeric value, histogram plots intervals, pie chart plots categorical aggregates.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 err="1">
                    <a:solidFill>
                      <a:srgbClr val="202124"/>
                    </a:solidFill>
                    <a:latin typeface="+mn-lt"/>
                  </a:rPr>
                  <a:t>PandasGUI</a:t>
                </a: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 in Anaconda</a:t>
                </a:r>
              </a:p>
              <a:p>
                <a:pPr marL="76200" indent="0">
                  <a:buNone/>
                </a:pPr>
                <a:endParaRPr lang="en-US" sz="1200" dirty="0">
                  <a:latin typeface="+mn-lt"/>
                </a:endParaRPr>
              </a:p>
              <a:p>
                <a:pPr marL="533400" lvl="1" indent="0">
                  <a:buNone/>
                </a:pPr>
                <a:endParaRPr lang="en-US" sz="1600" dirty="0">
                  <a:latin typeface="Calibri"/>
                </a:endParaRPr>
              </a:p>
            </p:txBody>
          </p:sp>
        </mc:Choice>
        <mc:Fallback>
          <p:sp>
            <p:nvSpPr>
              <p:cNvPr id="3" name="Google Shape;293;p17">
                <a:extLst>
                  <a:ext uri="{FF2B5EF4-FFF2-40B4-BE49-F238E27FC236}">
                    <a16:creationId xmlns:a16="http://schemas.microsoft.com/office/drawing/2014/main" id="{6E99AF09-3D1F-2B31-C5AF-ADB1556CE4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8" y="1123082"/>
                <a:ext cx="11265342" cy="5223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7335A-42FB-A9F4-81C5-B9E449D8177A}"/>
                  </a:ext>
                </a:extLst>
              </p14:cNvPr>
              <p14:cNvContentPartPr/>
              <p14:nvPr/>
            </p14:nvContentPartPr>
            <p14:xfrm>
              <a:off x="1818750" y="49812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7335A-42FB-A9F4-81C5-B9E449D81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0110" y="4972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1471AB-75F8-6D17-9EEE-B0486EE5B900}"/>
                  </a:ext>
                </a:extLst>
              </p14:cNvPr>
              <p14:cNvContentPartPr/>
              <p14:nvPr/>
            </p14:nvContentPartPr>
            <p14:xfrm>
              <a:off x="1752150" y="50859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1471AB-75F8-6D17-9EEE-B0486EE5B9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3510" y="50769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38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1973662" y="2238569"/>
            <a:ext cx="8414971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dirty="0">
                <a:solidFill>
                  <a:srgbClr val="26468F"/>
                </a:solidFill>
                <a:latin typeface="Segoe UI"/>
                <a:cs typeface="Segoe UI"/>
              </a:rPr>
              <a:t>Types of Data and Variables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F1F52-32FC-CD52-0253-CC38D6D13C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87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421632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Types of Data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pic>
        <p:nvPicPr>
          <p:cNvPr id="23" name="Picture 27" descr="Timeline&#10;&#10;Description automatically generated">
            <a:extLst>
              <a:ext uri="{FF2B5EF4-FFF2-40B4-BE49-F238E27FC236}">
                <a16:creationId xmlns:a16="http://schemas.microsoft.com/office/drawing/2014/main" id="{49F646AF-1906-F9D5-D1ED-CD75C0B73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144" y="1297127"/>
            <a:ext cx="9231085" cy="46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702747" y="359520"/>
            <a:ext cx="10421632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Types of Variables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4DFB3-973A-F662-77C1-4138811D48FB}"/>
              </a:ext>
            </a:extLst>
          </p:cNvPr>
          <p:cNvSpPr txBox="1"/>
          <p:nvPr/>
        </p:nvSpPr>
        <p:spPr>
          <a:xfrm>
            <a:off x="839516" y="1297366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4100" dirty="0">
              <a:solidFill>
                <a:srgbClr val="26468F"/>
              </a:solidFill>
              <a:latin typeface="Segoe UI"/>
              <a:cs typeface="Segoe UI"/>
            </a:endParaRPr>
          </a:p>
        </p:txBody>
      </p:sp>
      <p:pic>
        <p:nvPicPr>
          <p:cNvPr id="27" name="Picture 27" descr="Diagram&#10;&#10;Description automatically generated">
            <a:extLst>
              <a:ext uri="{FF2B5EF4-FFF2-40B4-BE49-F238E27FC236}">
                <a16:creationId xmlns:a16="http://schemas.microsoft.com/office/drawing/2014/main" id="{E3543744-A46F-6E7E-2DB3-484070C5A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8910" y="1111003"/>
            <a:ext cx="6768122" cy="51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575</Words>
  <Application>Microsoft Office PowerPoint</Application>
  <PresentationFormat>Widescreen</PresentationFormat>
  <Paragraphs>96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Arial,Sans-Serif</vt:lpstr>
      <vt:lpstr>Calibri</vt:lpstr>
      <vt:lpstr>Calibri Light</vt:lpstr>
      <vt:lpstr>Carlito</vt:lpstr>
      <vt:lpstr>Open Sans</vt:lpstr>
      <vt:lpstr>Open Sans </vt:lpstr>
      <vt:lpstr>PT Serif</vt:lpstr>
      <vt:lpstr>Segoe UI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Hudani</dc:creator>
  <cp:lastModifiedBy>Ayesha Amjad</cp:lastModifiedBy>
  <cp:revision>964</cp:revision>
  <dcterms:modified xsi:type="dcterms:W3CDTF">2023-02-06T12:16:14Z</dcterms:modified>
</cp:coreProperties>
</file>