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ink/ink63.xml" ContentType="application/inkml+xml"/>
  <Override PartName="/ppt/ink/ink64.xml" ContentType="application/inkml+xml"/>
  <Override PartName="/ppt/ink/ink65.xml" ContentType="application/inkml+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8.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9.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 id="2147483672" r:id="rId2"/>
  </p:sldMasterIdLst>
  <p:notesMasterIdLst>
    <p:notesMasterId r:id="rId25"/>
  </p:notesMasterIdLst>
  <p:sldIdLst>
    <p:sldId id="257" r:id="rId3"/>
    <p:sldId id="284" r:id="rId4"/>
    <p:sldId id="316" r:id="rId5"/>
    <p:sldId id="322" r:id="rId6"/>
    <p:sldId id="333" r:id="rId7"/>
    <p:sldId id="334" r:id="rId8"/>
    <p:sldId id="336" r:id="rId9"/>
    <p:sldId id="337" r:id="rId10"/>
    <p:sldId id="338" r:id="rId11"/>
    <p:sldId id="324" r:id="rId12"/>
    <p:sldId id="326" r:id="rId13"/>
    <p:sldId id="340" r:id="rId14"/>
    <p:sldId id="327" r:id="rId15"/>
    <p:sldId id="341" r:id="rId16"/>
    <p:sldId id="328" r:id="rId17"/>
    <p:sldId id="329" r:id="rId18"/>
    <p:sldId id="323" r:id="rId19"/>
    <p:sldId id="330" r:id="rId20"/>
    <p:sldId id="331" r:id="rId21"/>
    <p:sldId id="332" r:id="rId22"/>
    <p:sldId id="339" r:id="rId23"/>
    <p:sldId id="296" r:id="rId24"/>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E0EFDA-A973-4137-9172-BB9F9C136DD0}">
          <p14:sldIdLst>
            <p14:sldId id="257"/>
            <p14:sldId id="284"/>
            <p14:sldId id="316"/>
            <p14:sldId id="322"/>
            <p14:sldId id="333"/>
            <p14:sldId id="334"/>
            <p14:sldId id="336"/>
            <p14:sldId id="337"/>
            <p14:sldId id="338"/>
            <p14:sldId id="324"/>
            <p14:sldId id="326"/>
            <p14:sldId id="340"/>
            <p14:sldId id="327"/>
            <p14:sldId id="341"/>
            <p14:sldId id="328"/>
            <p14:sldId id="329"/>
            <p14:sldId id="323"/>
            <p14:sldId id="330"/>
            <p14:sldId id="331"/>
            <p14:sldId id="332"/>
            <p14:sldId id="339"/>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B3"/>
    <a:srgbClr val="A2E0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C95668-621D-4326-B559-9E35B5C32DC6}" v="18" dt="2023-02-09T12:32:43.8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494" autoAdjust="0"/>
  </p:normalViewPr>
  <p:slideViewPr>
    <p:cSldViewPr snapToGrid="0">
      <p:cViewPr varScale="1">
        <p:scale>
          <a:sx n="81" d="100"/>
          <a:sy n="81" d="100"/>
        </p:scale>
        <p:origin x="17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sh Hudani" userId="S::danish.hudani@astera.com::a38c985c-bb2f-4de3-bfe2-27e22c4c275a" providerId="AD" clId="Web-{D32837BD-2094-527D-EC6A-D6917E57C25D}"/>
    <pc:docChg chg="addSld delSld modSld sldOrd modSection">
      <pc:chgData name="Danish Hudani" userId="S::danish.hudani@astera.com::a38c985c-bb2f-4de3-bfe2-27e22c4c275a" providerId="AD" clId="Web-{D32837BD-2094-527D-EC6A-D6917E57C25D}" dt="2023-01-02T05:04:52.373" v="640" actId="20577"/>
      <pc:docMkLst>
        <pc:docMk/>
      </pc:docMkLst>
      <pc:sldChg chg="modSp">
        <pc:chgData name="Danish Hudani" userId="S::danish.hudani@astera.com::a38c985c-bb2f-4de3-bfe2-27e22c4c275a" providerId="AD" clId="Web-{D32837BD-2094-527D-EC6A-D6917E57C25D}" dt="2023-01-02T05:04:52.373" v="640" actId="20577"/>
        <pc:sldMkLst>
          <pc:docMk/>
          <pc:sldMk cId="3648853106" sldId="284"/>
        </pc:sldMkLst>
        <pc:spChg chg="mod">
          <ac:chgData name="Danish Hudani" userId="S::danish.hudani@astera.com::a38c985c-bb2f-4de3-bfe2-27e22c4c275a" providerId="AD" clId="Web-{D32837BD-2094-527D-EC6A-D6917E57C25D}" dt="2023-01-02T05:04:52.373" v="640" actId="20577"/>
          <ac:spMkLst>
            <pc:docMk/>
            <pc:sldMk cId="3648853106" sldId="284"/>
            <ac:spMk id="50" creationId="{39EFF0A0-CAC0-DC69-C738-1A6521129E55}"/>
          </ac:spMkLst>
        </pc:spChg>
      </pc:sldChg>
      <pc:sldChg chg="addSp delSp modSp">
        <pc:chgData name="Danish Hudani" userId="S::danish.hudani@astera.com::a38c985c-bb2f-4de3-bfe2-27e22c4c275a" providerId="AD" clId="Web-{D32837BD-2094-527D-EC6A-D6917E57C25D}" dt="2022-12-30T11:43:23.228" v="50" actId="14100"/>
        <pc:sldMkLst>
          <pc:docMk/>
          <pc:sldMk cId="1594770877" sldId="307"/>
        </pc:sldMkLst>
        <pc:spChg chg="mod">
          <ac:chgData name="Danish Hudani" userId="S::danish.hudani@astera.com::a38c985c-bb2f-4de3-bfe2-27e22c4c275a" providerId="AD" clId="Web-{D32837BD-2094-527D-EC6A-D6917E57C25D}" dt="2022-12-30T11:42:30.414" v="37" actId="20577"/>
          <ac:spMkLst>
            <pc:docMk/>
            <pc:sldMk cId="1594770877" sldId="307"/>
            <ac:spMk id="18" creationId="{6230719D-4F44-BA79-4DC4-4459B3E27C90}"/>
          </ac:spMkLst>
        </pc:spChg>
        <pc:spChg chg="mod">
          <ac:chgData name="Danish Hudani" userId="S::danish.hudani@astera.com::a38c985c-bb2f-4de3-bfe2-27e22c4c275a" providerId="AD" clId="Web-{D32837BD-2094-527D-EC6A-D6917E57C25D}" dt="2022-12-30T11:43:08.681" v="46" actId="1076"/>
          <ac:spMkLst>
            <pc:docMk/>
            <pc:sldMk cId="1594770877" sldId="307"/>
            <ac:spMk id="27" creationId="{6FAD01A7-0376-531D-3935-78E3F0045144}"/>
          </ac:spMkLst>
        </pc:spChg>
        <pc:spChg chg="del">
          <ac:chgData name="Danish Hudani" userId="S::danish.hudani@astera.com::a38c985c-bb2f-4de3-bfe2-27e22c4c275a" providerId="AD" clId="Web-{D32837BD-2094-527D-EC6A-D6917E57C25D}" dt="2022-12-30T11:06:47.615" v="24"/>
          <ac:spMkLst>
            <pc:docMk/>
            <pc:sldMk cId="1594770877" sldId="307"/>
            <ac:spMk id="28" creationId="{4D51FAD2-C01F-F7AA-F87F-AA8ED6EBFFFF}"/>
          </ac:spMkLst>
        </pc:spChg>
        <pc:spChg chg="del">
          <ac:chgData name="Danish Hudani" userId="S::danish.hudani@astera.com::a38c985c-bb2f-4de3-bfe2-27e22c4c275a" providerId="AD" clId="Web-{D32837BD-2094-527D-EC6A-D6917E57C25D}" dt="2022-12-30T11:06:47.615" v="23"/>
          <ac:spMkLst>
            <pc:docMk/>
            <pc:sldMk cId="1594770877" sldId="307"/>
            <ac:spMk id="29" creationId="{1F588A36-7F81-EE4B-572A-B7FB4B547D52}"/>
          </ac:spMkLst>
        </pc:spChg>
        <pc:spChg chg="del">
          <ac:chgData name="Danish Hudani" userId="S::danish.hudani@astera.com::a38c985c-bb2f-4de3-bfe2-27e22c4c275a" providerId="AD" clId="Web-{D32837BD-2094-527D-EC6A-D6917E57C25D}" dt="2022-12-30T11:06:49.756" v="25"/>
          <ac:spMkLst>
            <pc:docMk/>
            <pc:sldMk cId="1594770877" sldId="307"/>
            <ac:spMk id="55" creationId="{83B9F62A-1B04-8FFE-EED5-A2A5BA71EAFD}"/>
          </ac:spMkLst>
        </pc:spChg>
        <pc:spChg chg="del">
          <ac:chgData name="Danish Hudani" userId="S::danish.hudani@astera.com::a38c985c-bb2f-4de3-bfe2-27e22c4c275a" providerId="AD" clId="Web-{D32837BD-2094-527D-EC6A-D6917E57C25D}" dt="2022-12-30T11:06:47.615" v="22"/>
          <ac:spMkLst>
            <pc:docMk/>
            <pc:sldMk cId="1594770877" sldId="307"/>
            <ac:spMk id="56" creationId="{62EA3819-99C2-2365-D8FD-B45C0F1F59BA}"/>
          </ac:spMkLst>
        </pc:spChg>
        <pc:spChg chg="del">
          <ac:chgData name="Danish Hudani" userId="S::danish.hudani@astera.com::a38c985c-bb2f-4de3-bfe2-27e22c4c275a" providerId="AD" clId="Web-{D32837BD-2094-527D-EC6A-D6917E57C25D}" dt="2022-12-30T11:06:47.615" v="21"/>
          <ac:spMkLst>
            <pc:docMk/>
            <pc:sldMk cId="1594770877" sldId="307"/>
            <ac:spMk id="57" creationId="{BE17E7F9-9CE9-3EE2-EEC8-6E03DF20F811}"/>
          </ac:spMkLst>
        </pc:spChg>
        <pc:picChg chg="add mod">
          <ac:chgData name="Danish Hudani" userId="S::danish.hudani@astera.com::a38c985c-bb2f-4de3-bfe2-27e22c4c275a" providerId="AD" clId="Web-{D32837BD-2094-527D-EC6A-D6917E57C25D}" dt="2022-12-30T11:43:23.228" v="50" actId="14100"/>
          <ac:picMkLst>
            <pc:docMk/>
            <pc:sldMk cId="1594770877" sldId="307"/>
            <ac:picMk id="23" creationId="{5944CF3A-C907-93DD-0FC1-AC4972E3F11F}"/>
          </ac:picMkLst>
        </pc:picChg>
        <pc:picChg chg="del">
          <ac:chgData name="Danish Hudani" userId="S::danish.hudani@astera.com::a38c985c-bb2f-4de3-bfe2-27e22c4c275a" providerId="AD" clId="Web-{D32837BD-2094-527D-EC6A-D6917E57C25D}" dt="2022-12-30T11:42:36.258" v="38"/>
          <ac:picMkLst>
            <pc:docMk/>
            <pc:sldMk cId="1594770877" sldId="307"/>
            <ac:picMk id="42" creationId="{A533F95C-7BB5-16E2-2D1B-5ACD3065794D}"/>
          </ac:picMkLst>
        </pc:picChg>
      </pc:sldChg>
      <pc:sldChg chg="modSp">
        <pc:chgData name="Danish Hudani" userId="S::danish.hudani@astera.com::a38c985c-bb2f-4de3-bfe2-27e22c4c275a" providerId="AD" clId="Web-{D32837BD-2094-527D-EC6A-D6917E57C25D}" dt="2022-12-30T11:06:10.724" v="18" actId="1076"/>
        <pc:sldMkLst>
          <pc:docMk/>
          <pc:sldMk cId="3984516083" sldId="308"/>
        </pc:sldMkLst>
        <pc:spChg chg="mod">
          <ac:chgData name="Danish Hudani" userId="S::danish.hudani@astera.com::a38c985c-bb2f-4de3-bfe2-27e22c4c275a" providerId="AD" clId="Web-{D32837BD-2094-527D-EC6A-D6917E57C25D}" dt="2022-12-30T11:06:10.724" v="18" actId="1076"/>
          <ac:spMkLst>
            <pc:docMk/>
            <pc:sldMk cId="3984516083" sldId="308"/>
            <ac:spMk id="18" creationId="{6230719D-4F44-BA79-4DC4-4459B3E27C90}"/>
          </ac:spMkLst>
        </pc:spChg>
      </pc:sldChg>
      <pc:sldChg chg="modSp add replId">
        <pc:chgData name="Danish Hudani" userId="S::danish.hudani@astera.com::a38c985c-bb2f-4de3-bfe2-27e22c4c275a" providerId="AD" clId="Web-{D32837BD-2094-527D-EC6A-D6917E57C25D}" dt="2023-01-02T04:24:31.959" v="79" actId="20577"/>
        <pc:sldMkLst>
          <pc:docMk/>
          <pc:sldMk cId="1515836989" sldId="309"/>
        </pc:sldMkLst>
        <pc:spChg chg="mod">
          <ac:chgData name="Danish Hudani" userId="S::danish.hudani@astera.com::a38c985c-bb2f-4de3-bfe2-27e22c4c275a" providerId="AD" clId="Web-{D32837BD-2094-527D-EC6A-D6917E57C25D}" dt="2023-01-02T04:24:31.959" v="79" actId="20577"/>
          <ac:spMkLst>
            <pc:docMk/>
            <pc:sldMk cId="1515836989" sldId="309"/>
            <ac:spMk id="18" creationId="{6230719D-4F44-BA79-4DC4-4459B3E27C90}"/>
          </ac:spMkLst>
        </pc:spChg>
      </pc:sldChg>
      <pc:sldChg chg="del">
        <pc:chgData name="Danish Hudani" userId="S::danish.hudani@astera.com::a38c985c-bb2f-4de3-bfe2-27e22c4c275a" providerId="AD" clId="Web-{D32837BD-2094-527D-EC6A-D6917E57C25D}" dt="2023-01-02T04:24:13.912" v="69"/>
        <pc:sldMkLst>
          <pc:docMk/>
          <pc:sldMk cId="1835927854" sldId="309"/>
        </pc:sldMkLst>
      </pc:sldChg>
      <pc:sldChg chg="del">
        <pc:chgData name="Danish Hudani" userId="S::danish.hudani@astera.com::a38c985c-bb2f-4de3-bfe2-27e22c4c275a" providerId="AD" clId="Web-{D32837BD-2094-527D-EC6A-D6917E57C25D}" dt="2023-01-02T04:24:13.912" v="68"/>
        <pc:sldMkLst>
          <pc:docMk/>
          <pc:sldMk cId="434480910" sldId="310"/>
        </pc:sldMkLst>
      </pc:sldChg>
      <pc:sldChg chg="modSp add replId">
        <pc:chgData name="Danish Hudani" userId="S::danish.hudani@astera.com::a38c985c-bb2f-4de3-bfe2-27e22c4c275a" providerId="AD" clId="Web-{D32837BD-2094-527D-EC6A-D6917E57C25D}" dt="2023-01-02T04:24:41.366" v="86" actId="20577"/>
        <pc:sldMkLst>
          <pc:docMk/>
          <pc:sldMk cId="3463946553" sldId="310"/>
        </pc:sldMkLst>
        <pc:spChg chg="mod">
          <ac:chgData name="Danish Hudani" userId="S::danish.hudani@astera.com::a38c985c-bb2f-4de3-bfe2-27e22c4c275a" providerId="AD" clId="Web-{D32837BD-2094-527D-EC6A-D6917E57C25D}" dt="2023-01-02T04:24:41.366" v="86" actId="20577"/>
          <ac:spMkLst>
            <pc:docMk/>
            <pc:sldMk cId="3463946553" sldId="310"/>
            <ac:spMk id="18" creationId="{6230719D-4F44-BA79-4DC4-4459B3E27C90}"/>
          </ac:spMkLst>
        </pc:spChg>
      </pc:sldChg>
      <pc:sldChg chg="del">
        <pc:chgData name="Danish Hudani" userId="S::danish.hudani@astera.com::a38c985c-bb2f-4de3-bfe2-27e22c4c275a" providerId="AD" clId="Web-{D32837BD-2094-527D-EC6A-D6917E57C25D}" dt="2023-01-02T04:24:13.896" v="67"/>
        <pc:sldMkLst>
          <pc:docMk/>
          <pc:sldMk cId="2431040911" sldId="311"/>
        </pc:sldMkLst>
      </pc:sldChg>
      <pc:sldChg chg="modSp add ord replId">
        <pc:chgData name="Danish Hudani" userId="S::danish.hudani@astera.com::a38c985c-bb2f-4de3-bfe2-27e22c4c275a" providerId="AD" clId="Web-{D32837BD-2094-527D-EC6A-D6917E57C25D}" dt="2023-01-02T05:00:12.690" v="581"/>
        <pc:sldMkLst>
          <pc:docMk/>
          <pc:sldMk cId="3779400875" sldId="311"/>
        </pc:sldMkLst>
        <pc:spChg chg="mod">
          <ac:chgData name="Danish Hudani" userId="S::danish.hudani@astera.com::a38c985c-bb2f-4de3-bfe2-27e22c4c275a" providerId="AD" clId="Web-{D32837BD-2094-527D-EC6A-D6917E57C25D}" dt="2023-01-02T04:25:06.633" v="108" actId="20577"/>
          <ac:spMkLst>
            <pc:docMk/>
            <pc:sldMk cId="3779400875" sldId="311"/>
            <ac:spMk id="18" creationId="{6230719D-4F44-BA79-4DC4-4459B3E27C90}"/>
          </ac:spMkLst>
        </pc:spChg>
      </pc:sldChg>
      <pc:sldChg chg="del">
        <pc:chgData name="Danish Hudani" userId="S::danish.hudani@astera.com::a38c985c-bb2f-4de3-bfe2-27e22c4c275a" providerId="AD" clId="Web-{D32837BD-2094-527D-EC6A-D6917E57C25D}" dt="2023-01-02T04:24:13.881" v="64"/>
        <pc:sldMkLst>
          <pc:docMk/>
          <pc:sldMk cId="1077266594" sldId="312"/>
        </pc:sldMkLst>
      </pc:sldChg>
      <pc:sldChg chg="modSp add ord replId">
        <pc:chgData name="Danish Hudani" userId="S::danish.hudani@astera.com::a38c985c-bb2f-4de3-bfe2-27e22c4c275a" providerId="AD" clId="Web-{D32837BD-2094-527D-EC6A-D6917E57C25D}" dt="2023-01-02T05:00:12.706" v="584"/>
        <pc:sldMkLst>
          <pc:docMk/>
          <pc:sldMk cId="4287670275" sldId="312"/>
        </pc:sldMkLst>
        <pc:spChg chg="mod">
          <ac:chgData name="Danish Hudani" userId="S::danish.hudani@astera.com::a38c985c-bb2f-4de3-bfe2-27e22c4c275a" providerId="AD" clId="Web-{D32837BD-2094-527D-EC6A-D6917E57C25D}" dt="2023-01-02T04:49:57.664" v="403" actId="20577"/>
          <ac:spMkLst>
            <pc:docMk/>
            <pc:sldMk cId="4287670275" sldId="312"/>
            <ac:spMk id="18" creationId="{6230719D-4F44-BA79-4DC4-4459B3E27C90}"/>
          </ac:spMkLst>
        </pc:spChg>
      </pc:sldChg>
      <pc:sldChg chg="del">
        <pc:chgData name="Danish Hudani" userId="S::danish.hudani@astera.com::a38c985c-bb2f-4de3-bfe2-27e22c4c275a" providerId="AD" clId="Web-{D32837BD-2094-527D-EC6A-D6917E57C25D}" dt="2023-01-02T04:24:13.896" v="66"/>
        <pc:sldMkLst>
          <pc:docMk/>
          <pc:sldMk cId="2609297993" sldId="313"/>
        </pc:sldMkLst>
      </pc:sldChg>
      <pc:sldChg chg="addSp delSp modSp add ord replId modNotes">
        <pc:chgData name="Danish Hudani" userId="S::danish.hudani@astera.com::a38c985c-bb2f-4de3-bfe2-27e22c4c275a" providerId="AD" clId="Web-{D32837BD-2094-527D-EC6A-D6917E57C25D}" dt="2023-01-02T04:38:23.276" v="232" actId="20577"/>
        <pc:sldMkLst>
          <pc:docMk/>
          <pc:sldMk cId="4109201983" sldId="313"/>
        </pc:sldMkLst>
        <pc:spChg chg="mod">
          <ac:chgData name="Danish Hudani" userId="S::danish.hudani@astera.com::a38c985c-bb2f-4de3-bfe2-27e22c4c275a" providerId="AD" clId="Web-{D32837BD-2094-527D-EC6A-D6917E57C25D}" dt="2023-01-02T04:38:23.276" v="232" actId="20577"/>
          <ac:spMkLst>
            <pc:docMk/>
            <pc:sldMk cId="4109201983" sldId="313"/>
            <ac:spMk id="18" creationId="{6230719D-4F44-BA79-4DC4-4459B3E27C90}"/>
          </ac:spMkLst>
        </pc:spChg>
        <pc:spChg chg="mod">
          <ac:chgData name="Danish Hudani" userId="S::danish.hudani@astera.com::a38c985c-bb2f-4de3-bfe2-27e22c4c275a" providerId="AD" clId="Web-{D32837BD-2094-527D-EC6A-D6917E57C25D}" dt="2023-01-02T04:29:13.268" v="138" actId="20577"/>
          <ac:spMkLst>
            <pc:docMk/>
            <pc:sldMk cId="4109201983" sldId="313"/>
            <ac:spMk id="27" creationId="{6FAD01A7-0376-531D-3935-78E3F0045144}"/>
          </ac:spMkLst>
        </pc:spChg>
        <pc:picChg chg="del">
          <ac:chgData name="Danish Hudani" userId="S::danish.hudani@astera.com::a38c985c-bb2f-4de3-bfe2-27e22c4c275a" providerId="AD" clId="Web-{D32837BD-2094-527D-EC6A-D6917E57C25D}" dt="2023-01-02T04:30:01.989" v="139"/>
          <ac:picMkLst>
            <pc:docMk/>
            <pc:sldMk cId="4109201983" sldId="313"/>
            <ac:picMk id="23" creationId="{5944CF3A-C907-93DD-0FC1-AC4972E3F11F}"/>
          </ac:picMkLst>
        </pc:picChg>
        <pc:picChg chg="add mod">
          <ac:chgData name="Danish Hudani" userId="S::danish.hudani@astera.com::a38c985c-bb2f-4de3-bfe2-27e22c4c275a" providerId="AD" clId="Web-{D32837BD-2094-527D-EC6A-D6917E57C25D}" dt="2023-01-02T04:30:17.724" v="145" actId="1076"/>
          <ac:picMkLst>
            <pc:docMk/>
            <pc:sldMk cId="4109201983" sldId="313"/>
            <ac:picMk id="40" creationId="{B1A229A2-9440-1C4E-45B0-1BE75626F308}"/>
          </ac:picMkLst>
        </pc:picChg>
      </pc:sldChg>
      <pc:sldChg chg="addSp delSp modSp add replId">
        <pc:chgData name="Danish Hudani" userId="S::danish.hudani@astera.com::a38c985c-bb2f-4de3-bfe2-27e22c4c275a" providerId="AD" clId="Web-{D32837BD-2094-527D-EC6A-D6917E57C25D}" dt="2023-01-02T04:33:02.684" v="205" actId="1076"/>
        <pc:sldMkLst>
          <pc:docMk/>
          <pc:sldMk cId="3344714426" sldId="314"/>
        </pc:sldMkLst>
        <pc:spChg chg="del">
          <ac:chgData name="Danish Hudani" userId="S::danish.hudani@astera.com::a38c985c-bb2f-4de3-bfe2-27e22c4c275a" providerId="AD" clId="Web-{D32837BD-2094-527D-EC6A-D6917E57C25D}" dt="2023-01-02T04:32:50.433" v="202"/>
          <ac:spMkLst>
            <pc:docMk/>
            <pc:sldMk cId="3344714426" sldId="314"/>
            <ac:spMk id="18" creationId="{6230719D-4F44-BA79-4DC4-4459B3E27C90}"/>
          </ac:spMkLst>
        </pc:spChg>
        <pc:spChg chg="add mod">
          <ac:chgData name="Danish Hudani" userId="S::danish.hudani@astera.com::a38c985c-bb2f-4de3-bfe2-27e22c4c275a" providerId="AD" clId="Web-{D32837BD-2094-527D-EC6A-D6917E57C25D}" dt="2023-01-02T04:32:53.777" v="203" actId="1076"/>
          <ac:spMkLst>
            <pc:docMk/>
            <pc:sldMk cId="3344714426" sldId="314"/>
            <ac:spMk id="23" creationId="{21DFD18E-5953-C560-7181-3001F1E69915}"/>
          </ac:spMkLst>
        </pc:spChg>
        <pc:spChg chg="del">
          <ac:chgData name="Danish Hudani" userId="S::danish.hudani@astera.com::a38c985c-bb2f-4de3-bfe2-27e22c4c275a" providerId="AD" clId="Web-{D32837BD-2094-527D-EC6A-D6917E57C25D}" dt="2023-01-02T04:30:51.756" v="149"/>
          <ac:spMkLst>
            <pc:docMk/>
            <pc:sldMk cId="3344714426" sldId="314"/>
            <ac:spMk id="27" creationId="{6FAD01A7-0376-531D-3935-78E3F0045144}"/>
          </ac:spMkLst>
        </pc:spChg>
        <pc:spChg chg="add mod">
          <ac:chgData name="Danish Hudani" userId="S::danish.hudani@astera.com::a38c985c-bb2f-4de3-bfe2-27e22c4c275a" providerId="AD" clId="Web-{D32837BD-2094-527D-EC6A-D6917E57C25D}" dt="2023-01-02T04:33:02.684" v="205" actId="1076"/>
          <ac:spMkLst>
            <pc:docMk/>
            <pc:sldMk cId="3344714426" sldId="314"/>
            <ac:spMk id="28" creationId="{6ABE564E-0B5C-EB98-64A3-EE56E8521F7C}"/>
          </ac:spMkLst>
        </pc:spChg>
        <pc:picChg chg="add mod">
          <ac:chgData name="Danish Hudani" userId="S::danish.hudani@astera.com::a38c985c-bb2f-4de3-bfe2-27e22c4c275a" providerId="AD" clId="Web-{D32837BD-2094-527D-EC6A-D6917E57C25D}" dt="2023-01-02T04:32:28.635" v="199" actId="1076"/>
          <ac:picMkLst>
            <pc:docMk/>
            <pc:sldMk cId="3344714426" sldId="314"/>
            <ac:picMk id="29" creationId="{77F7F8DF-6D5E-8061-D2B2-6C7F5CB8FB1E}"/>
          </ac:picMkLst>
        </pc:picChg>
        <pc:picChg chg="add mod">
          <ac:chgData name="Danish Hudani" userId="S::danish.hudani@astera.com::a38c985c-bb2f-4de3-bfe2-27e22c4c275a" providerId="AD" clId="Web-{D32837BD-2094-527D-EC6A-D6917E57C25D}" dt="2023-01-02T04:32:34.636" v="201" actId="14100"/>
          <ac:picMkLst>
            <pc:docMk/>
            <pc:sldMk cId="3344714426" sldId="314"/>
            <ac:picMk id="30" creationId="{5E33A549-8B09-5058-F1C3-7BC564D5219C}"/>
          </ac:picMkLst>
        </pc:picChg>
        <pc:picChg chg="del">
          <ac:chgData name="Danish Hudani" userId="S::danish.hudani@astera.com::a38c985c-bb2f-4de3-bfe2-27e22c4c275a" providerId="AD" clId="Web-{D32837BD-2094-527D-EC6A-D6917E57C25D}" dt="2023-01-02T04:30:50.256" v="148"/>
          <ac:picMkLst>
            <pc:docMk/>
            <pc:sldMk cId="3344714426" sldId="314"/>
            <ac:picMk id="40" creationId="{B1A229A2-9440-1C4E-45B0-1BE75626F308}"/>
          </ac:picMkLst>
        </pc:picChg>
      </pc:sldChg>
      <pc:sldChg chg="del">
        <pc:chgData name="Danish Hudani" userId="S::danish.hudani@astera.com::a38c985c-bb2f-4de3-bfe2-27e22c4c275a" providerId="AD" clId="Web-{D32837BD-2094-527D-EC6A-D6917E57C25D}" dt="2023-01-02T04:24:13.849" v="60"/>
        <pc:sldMkLst>
          <pc:docMk/>
          <pc:sldMk cId="3577237892" sldId="314"/>
        </pc:sldMkLst>
      </pc:sldChg>
      <pc:sldChg chg="addSp delSp modSp add replId">
        <pc:chgData name="Danish Hudani" userId="S::danish.hudani@astera.com::a38c985c-bb2f-4de3-bfe2-27e22c4c275a" providerId="AD" clId="Web-{D32837BD-2094-527D-EC6A-D6917E57C25D}" dt="2023-01-02T04:33:55.342" v="227" actId="1076"/>
        <pc:sldMkLst>
          <pc:docMk/>
          <pc:sldMk cId="538666064" sldId="315"/>
        </pc:sldMkLst>
        <pc:spChg chg="add del mod">
          <ac:chgData name="Danish Hudani" userId="S::danish.hudani@astera.com::a38c985c-bb2f-4de3-bfe2-27e22c4c275a" providerId="AD" clId="Web-{D32837BD-2094-527D-EC6A-D6917E57C25D}" dt="2023-01-02T04:33:36.185" v="221"/>
          <ac:spMkLst>
            <pc:docMk/>
            <pc:sldMk cId="538666064" sldId="315"/>
            <ac:spMk id="23" creationId="{21DFD18E-5953-C560-7181-3001F1E69915}"/>
          </ac:spMkLst>
        </pc:spChg>
        <pc:spChg chg="add del">
          <ac:chgData name="Danish Hudani" userId="S::danish.hudani@astera.com::a38c985c-bb2f-4de3-bfe2-27e22c4c275a" providerId="AD" clId="Web-{D32837BD-2094-527D-EC6A-D6917E57C25D}" dt="2023-01-02T04:33:35.060" v="220"/>
          <ac:spMkLst>
            <pc:docMk/>
            <pc:sldMk cId="538666064" sldId="315"/>
            <ac:spMk id="28" creationId="{6ABE564E-0B5C-EB98-64A3-EE56E8521F7C}"/>
          </ac:spMkLst>
        </pc:spChg>
        <pc:picChg chg="add del">
          <ac:chgData name="Danish Hudani" userId="S::danish.hudani@astera.com::a38c985c-bb2f-4de3-bfe2-27e22c4c275a" providerId="AD" clId="Web-{D32837BD-2094-527D-EC6A-D6917E57C25D}" dt="2023-01-02T04:33:27.388" v="212"/>
          <ac:picMkLst>
            <pc:docMk/>
            <pc:sldMk cId="538666064" sldId="315"/>
            <ac:picMk id="7" creationId="{84FA538C-5CEE-45B5-986C-E1120E918D37}"/>
          </ac:picMkLst>
        </pc:picChg>
        <pc:picChg chg="add del">
          <ac:chgData name="Danish Hudani" userId="S::danish.hudani@astera.com::a38c985c-bb2f-4de3-bfe2-27e22c4c275a" providerId="AD" clId="Web-{D32837BD-2094-527D-EC6A-D6917E57C25D}" dt="2023-01-02T04:33:31.529" v="217"/>
          <ac:picMkLst>
            <pc:docMk/>
            <pc:sldMk cId="538666064" sldId="315"/>
            <ac:picMk id="29" creationId="{77F7F8DF-6D5E-8061-D2B2-6C7F5CB8FB1E}"/>
          </ac:picMkLst>
        </pc:picChg>
        <pc:picChg chg="add del">
          <ac:chgData name="Danish Hudani" userId="S::danish.hudani@astera.com::a38c985c-bb2f-4de3-bfe2-27e22c4c275a" providerId="AD" clId="Web-{D32837BD-2094-527D-EC6A-D6917E57C25D}" dt="2023-01-02T04:33:33.997" v="219"/>
          <ac:picMkLst>
            <pc:docMk/>
            <pc:sldMk cId="538666064" sldId="315"/>
            <ac:picMk id="30" creationId="{5E33A549-8B09-5058-F1C3-7BC564D5219C}"/>
          </ac:picMkLst>
        </pc:picChg>
        <pc:picChg chg="add mod">
          <ac:chgData name="Danish Hudani" userId="S::danish.hudani@astera.com::a38c985c-bb2f-4de3-bfe2-27e22c4c275a" providerId="AD" clId="Web-{D32837BD-2094-527D-EC6A-D6917E57C25D}" dt="2023-01-02T04:33:55.342" v="227" actId="1076"/>
          <ac:picMkLst>
            <pc:docMk/>
            <pc:sldMk cId="538666064" sldId="315"/>
            <ac:picMk id="41" creationId="{F1110190-448E-A230-A14B-C0B25BEEB6C0}"/>
          </ac:picMkLst>
        </pc:picChg>
      </pc:sldChg>
      <pc:sldChg chg="del">
        <pc:chgData name="Danish Hudani" userId="S::danish.hudani@astera.com::a38c985c-bb2f-4de3-bfe2-27e22c4c275a" providerId="AD" clId="Web-{D32837BD-2094-527D-EC6A-D6917E57C25D}" dt="2023-01-02T04:24:13.787" v="56"/>
        <pc:sldMkLst>
          <pc:docMk/>
          <pc:sldMk cId="2166814219" sldId="315"/>
        </pc:sldMkLst>
      </pc:sldChg>
      <pc:sldChg chg="del">
        <pc:chgData name="Danish Hudani" userId="S::danish.hudani@astera.com::a38c985c-bb2f-4de3-bfe2-27e22c4c275a" providerId="AD" clId="Web-{D32837BD-2094-527D-EC6A-D6917E57C25D}" dt="2023-01-02T04:24:13.693" v="52"/>
        <pc:sldMkLst>
          <pc:docMk/>
          <pc:sldMk cId="489571498" sldId="316"/>
        </pc:sldMkLst>
      </pc:sldChg>
      <pc:sldChg chg="addSp delSp modSp add replId modNotes">
        <pc:chgData name="Danish Hudani" userId="S::danish.hudani@astera.com::a38c985c-bb2f-4de3-bfe2-27e22c4c275a" providerId="AD" clId="Web-{D32837BD-2094-527D-EC6A-D6917E57C25D}" dt="2023-01-02T04:49:30.272" v="393"/>
        <pc:sldMkLst>
          <pc:docMk/>
          <pc:sldMk cId="2281765382" sldId="316"/>
        </pc:sldMkLst>
        <pc:spChg chg="mod">
          <ac:chgData name="Danish Hudani" userId="S::danish.hudani@astera.com::a38c985c-bb2f-4de3-bfe2-27e22c4c275a" providerId="AD" clId="Web-{D32837BD-2094-527D-EC6A-D6917E57C25D}" dt="2023-01-02T04:40:08.343" v="281" actId="20577"/>
          <ac:spMkLst>
            <pc:docMk/>
            <pc:sldMk cId="2281765382" sldId="316"/>
            <ac:spMk id="27" creationId="{6FAD01A7-0376-531D-3935-78E3F0045144}"/>
          </ac:spMkLst>
        </pc:spChg>
        <pc:picChg chg="add mod">
          <ac:chgData name="Danish Hudani" userId="S::danish.hudani@astera.com::a38c985c-bb2f-4de3-bfe2-27e22c4c275a" providerId="AD" clId="Web-{D32837BD-2094-527D-EC6A-D6917E57C25D}" dt="2023-01-02T04:41:22.893" v="287" actId="1076"/>
          <ac:picMkLst>
            <pc:docMk/>
            <pc:sldMk cId="2281765382" sldId="316"/>
            <ac:picMk id="39" creationId="{8A955BCB-F5D7-CF44-1288-151EEC725B3D}"/>
          </ac:picMkLst>
        </pc:picChg>
        <pc:picChg chg="del">
          <ac:chgData name="Danish Hudani" userId="S::danish.hudani@astera.com::a38c985c-bb2f-4de3-bfe2-27e22c4c275a" providerId="AD" clId="Web-{D32837BD-2094-527D-EC6A-D6917E57C25D}" dt="2023-01-02T04:40:09.124" v="282"/>
          <ac:picMkLst>
            <pc:docMk/>
            <pc:sldMk cId="2281765382" sldId="316"/>
            <ac:picMk id="40" creationId="{B1A229A2-9440-1C4E-45B0-1BE75626F308}"/>
          </ac:picMkLst>
        </pc:picChg>
      </pc:sldChg>
      <pc:sldChg chg="del">
        <pc:chgData name="Danish Hudani" userId="S::danish.hudani@astera.com::a38c985c-bb2f-4de3-bfe2-27e22c4c275a" providerId="AD" clId="Web-{D32837BD-2094-527D-EC6A-D6917E57C25D}" dt="2023-01-02T04:24:13.771" v="55"/>
        <pc:sldMkLst>
          <pc:docMk/>
          <pc:sldMk cId="948682349" sldId="317"/>
        </pc:sldMkLst>
      </pc:sldChg>
      <pc:sldChg chg="addSp delSp modSp add replId modNotes">
        <pc:chgData name="Danish Hudani" userId="S::danish.hudani@astera.com::a38c985c-bb2f-4de3-bfe2-27e22c4c275a" providerId="AD" clId="Web-{D32837BD-2094-527D-EC6A-D6917E57C25D}" dt="2023-01-02T04:49:32.835" v="394"/>
        <pc:sldMkLst>
          <pc:docMk/>
          <pc:sldMk cId="2119105566" sldId="317"/>
        </pc:sldMkLst>
        <pc:spChg chg="mod">
          <ac:chgData name="Danish Hudani" userId="S::danish.hudani@astera.com::a38c985c-bb2f-4de3-bfe2-27e22c4c275a" providerId="AD" clId="Web-{D32837BD-2094-527D-EC6A-D6917E57C25D}" dt="2023-01-02T04:44:03.946" v="333" actId="20577"/>
          <ac:spMkLst>
            <pc:docMk/>
            <pc:sldMk cId="2119105566" sldId="317"/>
            <ac:spMk id="18" creationId="{6230719D-4F44-BA79-4DC4-4459B3E27C90}"/>
          </ac:spMkLst>
        </pc:spChg>
        <pc:spChg chg="del">
          <ac:chgData name="Danish Hudani" userId="S::danish.hudani@astera.com::a38c985c-bb2f-4de3-bfe2-27e22c4c275a" providerId="AD" clId="Web-{D32837BD-2094-527D-EC6A-D6917E57C25D}" dt="2023-01-02T04:42:05.723" v="307"/>
          <ac:spMkLst>
            <pc:docMk/>
            <pc:sldMk cId="2119105566" sldId="317"/>
            <ac:spMk id="27" creationId="{6FAD01A7-0376-531D-3935-78E3F0045144}"/>
          </ac:spMkLst>
        </pc:spChg>
        <pc:picChg chg="add mod">
          <ac:chgData name="Danish Hudani" userId="S::danish.hudani@astera.com::a38c985c-bb2f-4de3-bfe2-27e22c4c275a" providerId="AD" clId="Web-{D32837BD-2094-527D-EC6A-D6917E57C25D}" dt="2023-01-02T04:43:45.711" v="329" actId="1076"/>
          <ac:picMkLst>
            <pc:docMk/>
            <pc:sldMk cId="2119105566" sldId="317"/>
            <ac:picMk id="23" creationId="{1E7D588E-087F-F5D1-DB53-2A76F88BD07E}"/>
          </ac:picMkLst>
        </pc:picChg>
        <pc:picChg chg="add mod">
          <ac:chgData name="Danish Hudani" userId="S::danish.hudani@astera.com::a38c985c-bb2f-4de3-bfe2-27e22c4c275a" providerId="AD" clId="Web-{D32837BD-2094-527D-EC6A-D6917E57C25D}" dt="2023-01-02T04:43:43.024" v="328" actId="1076"/>
          <ac:picMkLst>
            <pc:docMk/>
            <pc:sldMk cId="2119105566" sldId="317"/>
            <ac:picMk id="28" creationId="{0E235C1C-A2BA-296C-72DE-B8A4EEF25A60}"/>
          </ac:picMkLst>
        </pc:picChg>
        <pc:picChg chg="del">
          <ac:chgData name="Danish Hudani" userId="S::danish.hudani@astera.com::a38c985c-bb2f-4de3-bfe2-27e22c4c275a" providerId="AD" clId="Web-{D32837BD-2094-527D-EC6A-D6917E57C25D}" dt="2023-01-02T04:42:06.238" v="308"/>
          <ac:picMkLst>
            <pc:docMk/>
            <pc:sldMk cId="2119105566" sldId="317"/>
            <ac:picMk id="39" creationId="{8A955BCB-F5D7-CF44-1288-151EEC725B3D}"/>
          </ac:picMkLst>
        </pc:picChg>
        <pc:cxnChg chg="add del mod">
          <ac:chgData name="Danish Hudani" userId="S::danish.hudani@astera.com::a38c985c-bb2f-4de3-bfe2-27e22c4c275a" providerId="AD" clId="Web-{D32837BD-2094-527D-EC6A-D6917E57C25D}" dt="2023-01-02T04:43:04.663" v="323"/>
          <ac:cxnSpMkLst>
            <pc:docMk/>
            <pc:sldMk cId="2119105566" sldId="317"/>
            <ac:cxnSpMk id="29" creationId="{FD81C34A-454F-1005-8DDA-98858133C1F9}"/>
          </ac:cxnSpMkLst>
        </pc:cxnChg>
        <pc:cxnChg chg="add mod">
          <ac:chgData name="Danish Hudani" userId="S::danish.hudani@astera.com::a38c985c-bb2f-4de3-bfe2-27e22c4c275a" providerId="AD" clId="Web-{D32837BD-2094-527D-EC6A-D6917E57C25D}" dt="2023-01-02T04:43:34.758" v="327" actId="14100"/>
          <ac:cxnSpMkLst>
            <pc:docMk/>
            <pc:sldMk cId="2119105566" sldId="317"/>
            <ac:cxnSpMk id="30" creationId="{A7DECB72-5842-2219-C976-4C98C4E714B3}"/>
          </ac:cxnSpMkLst>
        </pc:cxnChg>
      </pc:sldChg>
      <pc:sldChg chg="addSp delSp modSp add ord replId modNotes">
        <pc:chgData name="Danish Hudani" userId="S::danish.hudani@astera.com::a38c985c-bb2f-4de3-bfe2-27e22c4c275a" providerId="AD" clId="Web-{D32837BD-2094-527D-EC6A-D6917E57C25D}" dt="2023-01-02T05:00:12.706" v="583"/>
        <pc:sldMkLst>
          <pc:docMk/>
          <pc:sldMk cId="2548129227" sldId="318"/>
        </pc:sldMkLst>
        <pc:spChg chg="mod">
          <ac:chgData name="Danish Hudani" userId="S::danish.hudani@astera.com::a38c985c-bb2f-4de3-bfe2-27e22c4c275a" providerId="AD" clId="Web-{D32837BD-2094-527D-EC6A-D6917E57C25D}" dt="2023-01-02T04:46:34.765" v="351" actId="20577"/>
          <ac:spMkLst>
            <pc:docMk/>
            <pc:sldMk cId="2548129227" sldId="318"/>
            <ac:spMk id="18" creationId="{6230719D-4F44-BA79-4DC4-4459B3E27C90}"/>
          </ac:spMkLst>
        </pc:spChg>
        <pc:spChg chg="del">
          <ac:chgData name="Danish Hudani" userId="S::danish.hudani@astera.com::a38c985c-bb2f-4de3-bfe2-27e22c4c275a" providerId="AD" clId="Web-{D32837BD-2094-527D-EC6A-D6917E57C25D}" dt="2023-01-02T04:46:28.702" v="341"/>
          <ac:spMkLst>
            <pc:docMk/>
            <pc:sldMk cId="2548129227" sldId="318"/>
            <ac:spMk id="27" creationId="{6FAD01A7-0376-531D-3935-78E3F0045144}"/>
          </ac:spMkLst>
        </pc:spChg>
        <pc:picChg chg="mod">
          <ac:chgData name="Danish Hudani" userId="S::danish.hudani@astera.com::a38c985c-bb2f-4de3-bfe2-27e22c4c275a" providerId="AD" clId="Web-{D32837BD-2094-527D-EC6A-D6917E57C25D}" dt="2023-01-02T04:46:43.219" v="354" actId="1076"/>
          <ac:picMkLst>
            <pc:docMk/>
            <pc:sldMk cId="2548129227" sldId="318"/>
            <ac:picMk id="7" creationId="{84FA538C-5CEE-45B5-986C-E1120E918D37}"/>
          </ac:picMkLst>
        </pc:picChg>
        <pc:picChg chg="add mod">
          <ac:chgData name="Danish Hudani" userId="S::danish.hudani@astera.com::a38c985c-bb2f-4de3-bfe2-27e22c4c275a" providerId="AD" clId="Web-{D32837BD-2094-527D-EC6A-D6917E57C25D}" dt="2023-01-02T04:46:57.704" v="358" actId="1076"/>
          <ac:picMkLst>
            <pc:docMk/>
            <pc:sldMk cId="2548129227" sldId="318"/>
            <ac:picMk id="23" creationId="{49F646AF-1906-F9D5-D1ED-CD75C0B73FF5}"/>
          </ac:picMkLst>
        </pc:picChg>
        <pc:picChg chg="del">
          <ac:chgData name="Danish Hudani" userId="S::danish.hudani@astera.com::a38c985c-bb2f-4de3-bfe2-27e22c4c275a" providerId="AD" clId="Web-{D32837BD-2094-527D-EC6A-D6917E57C25D}" dt="2023-01-02T04:46:27.468" v="340"/>
          <ac:picMkLst>
            <pc:docMk/>
            <pc:sldMk cId="2548129227" sldId="318"/>
            <ac:picMk id="39" creationId="{8A955BCB-F5D7-CF44-1288-151EEC725B3D}"/>
          </ac:picMkLst>
        </pc:picChg>
      </pc:sldChg>
      <pc:sldChg chg="del">
        <pc:chgData name="Danish Hudani" userId="S::danish.hudani@astera.com::a38c985c-bb2f-4de3-bfe2-27e22c4c275a" providerId="AD" clId="Web-{D32837BD-2094-527D-EC6A-D6917E57C25D}" dt="2023-01-02T04:24:13.881" v="65"/>
        <pc:sldMkLst>
          <pc:docMk/>
          <pc:sldMk cId="3503535116" sldId="318"/>
        </pc:sldMkLst>
      </pc:sldChg>
      <pc:sldChg chg="addSp delSp modSp add ord replId modNotes">
        <pc:chgData name="Danish Hudani" userId="S::danish.hudani@astera.com::a38c985c-bb2f-4de3-bfe2-27e22c4c275a" providerId="AD" clId="Web-{D32837BD-2094-527D-EC6A-D6917E57C25D}" dt="2023-01-02T05:00:12.706" v="582"/>
        <pc:sldMkLst>
          <pc:docMk/>
          <pc:sldMk cId="3162923164" sldId="319"/>
        </pc:sldMkLst>
        <pc:spChg chg="mod">
          <ac:chgData name="Danish Hudani" userId="S::danish.hudani@astera.com::a38c985c-bb2f-4de3-bfe2-27e22c4c275a" providerId="AD" clId="Web-{D32837BD-2094-527D-EC6A-D6917E57C25D}" dt="2023-01-02T04:49:59.180" v="404" actId="20577"/>
          <ac:spMkLst>
            <pc:docMk/>
            <pc:sldMk cId="3162923164" sldId="319"/>
            <ac:spMk id="18" creationId="{6230719D-4F44-BA79-4DC4-4459B3E27C90}"/>
          </ac:spMkLst>
        </pc:spChg>
        <pc:picChg chg="del">
          <ac:chgData name="Danish Hudani" userId="S::danish.hudani@astera.com::a38c985c-bb2f-4de3-bfe2-27e22c4c275a" providerId="AD" clId="Web-{D32837BD-2094-527D-EC6A-D6917E57C25D}" dt="2023-01-02T04:47:58.425" v="375"/>
          <ac:picMkLst>
            <pc:docMk/>
            <pc:sldMk cId="3162923164" sldId="319"/>
            <ac:picMk id="23" creationId="{49F646AF-1906-F9D5-D1ED-CD75C0B73FF5}"/>
          </ac:picMkLst>
        </pc:picChg>
        <pc:picChg chg="add mod">
          <ac:chgData name="Danish Hudani" userId="S::danish.hudani@astera.com::a38c985c-bb2f-4de3-bfe2-27e22c4c275a" providerId="AD" clId="Web-{D32837BD-2094-527D-EC6A-D6917E57C25D}" dt="2023-01-02T04:48:53.271" v="388" actId="1076"/>
          <ac:picMkLst>
            <pc:docMk/>
            <pc:sldMk cId="3162923164" sldId="319"/>
            <ac:picMk id="27" creationId="{E3543744-A46F-6E7E-2DB3-484070C5A4AA}"/>
          </ac:picMkLst>
        </pc:picChg>
      </pc:sldChg>
      <pc:sldChg chg="del">
        <pc:chgData name="Danish Hudani" userId="S::danish.hudani@astera.com::a38c985c-bb2f-4de3-bfe2-27e22c4c275a" providerId="AD" clId="Web-{D32837BD-2094-527D-EC6A-D6917E57C25D}" dt="2023-01-02T04:24:13.865" v="63"/>
        <pc:sldMkLst>
          <pc:docMk/>
          <pc:sldMk cId="4240616809" sldId="319"/>
        </pc:sldMkLst>
      </pc:sldChg>
      <pc:sldChg chg="del">
        <pc:chgData name="Danish Hudani" userId="S::danish.hudani@astera.com::a38c985c-bb2f-4de3-bfe2-27e22c4c275a" providerId="AD" clId="Web-{D32837BD-2094-527D-EC6A-D6917E57C25D}" dt="2023-01-02T04:24:13.865" v="62"/>
        <pc:sldMkLst>
          <pc:docMk/>
          <pc:sldMk cId="197640186" sldId="320"/>
        </pc:sldMkLst>
      </pc:sldChg>
      <pc:sldChg chg="addSp delSp modSp add ord replId">
        <pc:chgData name="Danish Hudani" userId="S::danish.hudani@astera.com::a38c985c-bb2f-4de3-bfe2-27e22c4c275a" providerId="AD" clId="Web-{D32837BD-2094-527D-EC6A-D6917E57C25D}" dt="2023-01-02T05:00:12.690" v="580"/>
        <pc:sldMkLst>
          <pc:docMk/>
          <pc:sldMk cId="3898356198" sldId="320"/>
        </pc:sldMkLst>
        <pc:spChg chg="mod">
          <ac:chgData name="Danish Hudani" userId="S::danish.hudani@astera.com::a38c985c-bb2f-4de3-bfe2-27e22c4c275a" providerId="AD" clId="Web-{D32837BD-2094-527D-EC6A-D6917E57C25D}" dt="2023-01-02T04:52:34.999" v="414" actId="20577"/>
          <ac:spMkLst>
            <pc:docMk/>
            <pc:sldMk cId="3898356198" sldId="320"/>
            <ac:spMk id="18" creationId="{6230719D-4F44-BA79-4DC4-4459B3E27C90}"/>
          </ac:spMkLst>
        </pc:spChg>
        <pc:spChg chg="mod">
          <ac:chgData name="Danish Hudani" userId="S::danish.hudani@astera.com::a38c985c-bb2f-4de3-bfe2-27e22c4c275a" providerId="AD" clId="Web-{D32837BD-2094-527D-EC6A-D6917E57C25D}" dt="2023-01-02T04:53:34.845" v="490" actId="20577"/>
          <ac:spMkLst>
            <pc:docMk/>
            <pc:sldMk cId="3898356198" sldId="320"/>
            <ac:spMk id="27" creationId="{6FAD01A7-0376-531D-3935-78E3F0045144}"/>
          </ac:spMkLst>
        </pc:spChg>
        <pc:spChg chg="add mod">
          <ac:chgData name="Danish Hudani" userId="S::danish.hudani@astera.com::a38c985c-bb2f-4de3-bfe2-27e22c4c275a" providerId="AD" clId="Web-{D32837BD-2094-527D-EC6A-D6917E57C25D}" dt="2023-01-02T04:58:27.014" v="558" actId="20577"/>
          <ac:spMkLst>
            <pc:docMk/>
            <pc:sldMk cId="3898356198" sldId="320"/>
            <ac:spMk id="41" creationId="{340B5CDC-D4AF-75FD-A989-6FA9646668B1}"/>
          </ac:spMkLst>
        </pc:spChg>
        <pc:spChg chg="add mod">
          <ac:chgData name="Danish Hudani" userId="S::danish.hudani@astera.com::a38c985c-bb2f-4de3-bfe2-27e22c4c275a" providerId="AD" clId="Web-{D32837BD-2094-527D-EC6A-D6917E57C25D}" dt="2023-01-02T04:58:56.281" v="563" actId="1076"/>
          <ac:spMkLst>
            <pc:docMk/>
            <pc:sldMk cId="3898356198" sldId="320"/>
            <ac:spMk id="43" creationId="{27E4DD53-A984-C380-6E4B-D61FA27145DE}"/>
          </ac:spMkLst>
        </pc:spChg>
        <pc:spChg chg="add mod">
          <ac:chgData name="Danish Hudani" userId="S::danish.hudani@astera.com::a38c985c-bb2f-4de3-bfe2-27e22c4c275a" providerId="AD" clId="Web-{D32837BD-2094-527D-EC6A-D6917E57C25D}" dt="2023-01-02T04:59:28.954" v="576" actId="1076"/>
          <ac:spMkLst>
            <pc:docMk/>
            <pc:sldMk cId="3898356198" sldId="320"/>
            <ac:spMk id="45" creationId="{9FEB6E87-0FF3-0684-E4FD-2F51F0C72764}"/>
          </ac:spMkLst>
        </pc:spChg>
        <pc:spChg chg="add mod">
          <ac:chgData name="Danish Hudani" userId="S::danish.hudani@astera.com::a38c985c-bb2f-4de3-bfe2-27e22c4c275a" providerId="AD" clId="Web-{D32837BD-2094-527D-EC6A-D6917E57C25D}" dt="2023-01-02T04:59:35.017" v="579" actId="1076"/>
          <ac:spMkLst>
            <pc:docMk/>
            <pc:sldMk cId="3898356198" sldId="320"/>
            <ac:spMk id="46" creationId="{3CE9C770-429E-D05E-4001-1491A07C4106}"/>
          </ac:spMkLst>
        </pc:spChg>
        <pc:picChg chg="del">
          <ac:chgData name="Danish Hudani" userId="S::danish.hudani@astera.com::a38c985c-bb2f-4de3-bfe2-27e22c4c275a" providerId="AD" clId="Web-{D32837BD-2094-527D-EC6A-D6917E57C25D}" dt="2023-01-02T04:53:35.657" v="491"/>
          <ac:picMkLst>
            <pc:docMk/>
            <pc:sldMk cId="3898356198" sldId="320"/>
            <ac:picMk id="39" creationId="{8A955BCB-F5D7-CF44-1288-151EEC725B3D}"/>
          </ac:picMkLst>
        </pc:picChg>
        <pc:picChg chg="add del mod">
          <ac:chgData name="Danish Hudani" userId="S::danish.hudani@astera.com::a38c985c-bb2f-4de3-bfe2-27e22c4c275a" providerId="AD" clId="Web-{D32837BD-2094-527D-EC6A-D6917E57C25D}" dt="2023-01-02T04:55:07.130" v="494"/>
          <ac:picMkLst>
            <pc:docMk/>
            <pc:sldMk cId="3898356198" sldId="320"/>
            <ac:picMk id="40" creationId="{A9DE4BFB-71EF-9327-2BDC-4FF76C03E99B}"/>
          </ac:picMkLst>
        </pc:picChg>
        <pc:picChg chg="add mod">
          <ac:chgData name="Danish Hudani" userId="S::danish.hudani@astera.com::a38c985c-bb2f-4de3-bfe2-27e22c4c275a" providerId="AD" clId="Web-{D32837BD-2094-527D-EC6A-D6917E57C25D}" dt="2023-01-02T04:58:54.281" v="562" actId="1076"/>
          <ac:picMkLst>
            <pc:docMk/>
            <pc:sldMk cId="3898356198" sldId="320"/>
            <ac:picMk id="42" creationId="{566FE69F-D057-D490-073B-6A352723A6CA}"/>
          </ac:picMkLst>
        </pc:picChg>
        <pc:picChg chg="add mod">
          <ac:chgData name="Danish Hudani" userId="S::danish.hudani@astera.com::a38c985c-bb2f-4de3-bfe2-27e22c4c275a" providerId="AD" clId="Web-{D32837BD-2094-527D-EC6A-D6917E57C25D}" dt="2023-01-02T04:59:25.360" v="575" actId="1076"/>
          <ac:picMkLst>
            <pc:docMk/>
            <pc:sldMk cId="3898356198" sldId="320"/>
            <ac:picMk id="44" creationId="{D6B66004-7141-9D03-978C-7467F6546163}"/>
          </ac:picMkLst>
        </pc:picChg>
        <pc:picChg chg="add mod">
          <ac:chgData name="Danish Hudani" userId="S::danish.hudani@astera.com::a38c985c-bb2f-4de3-bfe2-27e22c4c275a" providerId="AD" clId="Web-{D32837BD-2094-527D-EC6A-D6917E57C25D}" dt="2023-01-02T04:59:32.813" v="578" actId="1076"/>
          <ac:picMkLst>
            <pc:docMk/>
            <pc:sldMk cId="3898356198" sldId="320"/>
            <ac:picMk id="47" creationId="{AB4B40AC-44C5-14A6-9C34-1C05883D7ED8}"/>
          </ac:picMkLst>
        </pc:picChg>
      </pc:sldChg>
      <pc:sldChg chg="del">
        <pc:chgData name="Danish Hudani" userId="S::danish.hudani@astera.com::a38c985c-bb2f-4de3-bfe2-27e22c4c275a" providerId="AD" clId="Web-{D32837BD-2094-527D-EC6A-D6917E57C25D}" dt="2023-01-02T04:24:13.849" v="61"/>
        <pc:sldMkLst>
          <pc:docMk/>
          <pc:sldMk cId="468899646" sldId="321"/>
        </pc:sldMkLst>
      </pc:sldChg>
      <pc:sldChg chg="addSp delSp modSp add del replId">
        <pc:chgData name="Danish Hudani" userId="S::danish.hudani@astera.com::a38c985c-bb2f-4de3-bfe2-27e22c4c275a" providerId="AD" clId="Web-{D32837BD-2094-527D-EC6A-D6917E57C25D}" dt="2023-01-02T05:04:45.436" v="637"/>
        <pc:sldMkLst>
          <pc:docMk/>
          <pc:sldMk cId="1323547840" sldId="321"/>
        </pc:sldMkLst>
        <pc:spChg chg="mod">
          <ac:chgData name="Danish Hudani" userId="S::danish.hudani@astera.com::a38c985c-bb2f-4de3-bfe2-27e22c4c275a" providerId="AD" clId="Web-{D32837BD-2094-527D-EC6A-D6917E57C25D}" dt="2023-01-02T05:03:08.588" v="621" actId="20577"/>
          <ac:spMkLst>
            <pc:docMk/>
            <pc:sldMk cId="1323547840" sldId="321"/>
            <ac:spMk id="18" creationId="{6230719D-4F44-BA79-4DC4-4459B3E27C90}"/>
          </ac:spMkLst>
        </pc:spChg>
        <pc:spChg chg="mod">
          <ac:chgData name="Danish Hudani" userId="S::danish.hudani@astera.com::a38c985c-bb2f-4de3-bfe2-27e22c4c275a" providerId="AD" clId="Web-{D32837BD-2094-527D-EC6A-D6917E57C25D}" dt="2023-01-02T05:03:59.293" v="634" actId="20577"/>
          <ac:spMkLst>
            <pc:docMk/>
            <pc:sldMk cId="1323547840" sldId="321"/>
            <ac:spMk id="27" creationId="{6FAD01A7-0376-531D-3935-78E3F0045144}"/>
          </ac:spMkLst>
        </pc:spChg>
        <pc:picChg chg="add mod">
          <ac:chgData name="Danish Hudani" userId="S::danish.hudani@astera.com::a38c985c-bb2f-4de3-bfe2-27e22c4c275a" providerId="AD" clId="Web-{D32837BD-2094-527D-EC6A-D6917E57C25D}" dt="2023-01-02T05:04:01.528" v="635" actId="1076"/>
          <ac:picMkLst>
            <pc:docMk/>
            <pc:sldMk cId="1323547840" sldId="321"/>
            <ac:picMk id="23" creationId="{62A9187B-3319-A042-9FD8-BB03AAF9CF16}"/>
          </ac:picMkLst>
        </pc:picChg>
        <pc:picChg chg="del">
          <ac:chgData name="Danish Hudani" userId="S::danish.hudani@astera.com::a38c985c-bb2f-4de3-bfe2-27e22c4c275a" providerId="AD" clId="Web-{D32837BD-2094-527D-EC6A-D6917E57C25D}" dt="2023-01-02T05:03:13.510" v="622"/>
          <ac:picMkLst>
            <pc:docMk/>
            <pc:sldMk cId="1323547840" sldId="321"/>
            <ac:picMk id="39" creationId="{8A955BCB-F5D7-CF44-1288-151EEC725B3D}"/>
          </ac:picMkLst>
        </pc:picChg>
      </pc:sldChg>
      <pc:sldChg chg="del">
        <pc:chgData name="Danish Hudani" userId="S::danish.hudani@astera.com::a38c985c-bb2f-4de3-bfe2-27e22c4c275a" providerId="AD" clId="Web-{D32837BD-2094-527D-EC6A-D6917E57C25D}" dt="2023-01-02T04:24:13.834" v="59"/>
        <pc:sldMkLst>
          <pc:docMk/>
          <pc:sldMk cId="584508516" sldId="322"/>
        </pc:sldMkLst>
      </pc:sldChg>
      <pc:sldChg chg="delSp modSp add del replId">
        <pc:chgData name="Danish Hudani" userId="S::danish.hudani@astera.com::a38c985c-bb2f-4de3-bfe2-27e22c4c275a" providerId="AD" clId="Web-{D32837BD-2094-527D-EC6A-D6917E57C25D}" dt="2023-01-02T05:04:43.936" v="636"/>
        <pc:sldMkLst>
          <pc:docMk/>
          <pc:sldMk cId="2017798181" sldId="322"/>
        </pc:sldMkLst>
        <pc:spChg chg="mod">
          <ac:chgData name="Danish Hudani" userId="S::danish.hudani@astera.com::a38c985c-bb2f-4de3-bfe2-27e22c4c275a" providerId="AD" clId="Web-{D32837BD-2094-527D-EC6A-D6917E57C25D}" dt="2023-01-02T05:02:59.666" v="612" actId="14100"/>
          <ac:spMkLst>
            <pc:docMk/>
            <pc:sldMk cId="2017798181" sldId="322"/>
            <ac:spMk id="18" creationId="{6230719D-4F44-BA79-4DC4-4459B3E27C90}"/>
          </ac:spMkLst>
        </pc:spChg>
        <pc:spChg chg="del">
          <ac:chgData name="Danish Hudani" userId="S::danish.hudani@astera.com::a38c985c-bb2f-4de3-bfe2-27e22c4c275a" providerId="AD" clId="Web-{D32837BD-2094-527D-EC6A-D6917E57C25D}" dt="2023-01-02T05:02:51.697" v="602"/>
          <ac:spMkLst>
            <pc:docMk/>
            <pc:sldMk cId="2017798181" sldId="322"/>
            <ac:spMk id="23" creationId="{BF3F1F52-32FC-CD52-0253-CC38D6D13CB2}"/>
          </ac:spMkLst>
        </pc:spChg>
      </pc:sldChg>
      <pc:sldChg chg="del">
        <pc:chgData name="Danish Hudani" userId="S::danish.hudani@astera.com::a38c985c-bb2f-4de3-bfe2-27e22c4c275a" providerId="AD" clId="Web-{D32837BD-2094-527D-EC6A-D6917E57C25D}" dt="2023-01-02T04:24:13.834" v="58"/>
        <pc:sldMkLst>
          <pc:docMk/>
          <pc:sldMk cId="2415482611" sldId="323"/>
        </pc:sldMkLst>
      </pc:sldChg>
      <pc:sldChg chg="del">
        <pc:chgData name="Danish Hudani" userId="S::danish.hudani@astera.com::a38c985c-bb2f-4de3-bfe2-27e22c4c275a" providerId="AD" clId="Web-{D32837BD-2094-527D-EC6A-D6917E57C25D}" dt="2023-01-02T04:24:13.818" v="57"/>
        <pc:sldMkLst>
          <pc:docMk/>
          <pc:sldMk cId="2362302673" sldId="324"/>
        </pc:sldMkLst>
      </pc:sldChg>
      <pc:sldChg chg="del">
        <pc:chgData name="Danish Hudani" userId="S::danish.hudani@astera.com::a38c985c-bb2f-4de3-bfe2-27e22c4c275a" providerId="AD" clId="Web-{D32837BD-2094-527D-EC6A-D6917E57C25D}" dt="2023-01-02T04:24:13.740" v="54"/>
        <pc:sldMkLst>
          <pc:docMk/>
          <pc:sldMk cId="1969733664" sldId="331"/>
        </pc:sldMkLst>
      </pc:sldChg>
      <pc:sldChg chg="del">
        <pc:chgData name="Danish Hudani" userId="S::danish.hudani@astera.com::a38c985c-bb2f-4de3-bfe2-27e22c4c275a" providerId="AD" clId="Web-{D32837BD-2094-527D-EC6A-D6917E57C25D}" dt="2023-01-02T04:24:13.724" v="53"/>
        <pc:sldMkLst>
          <pc:docMk/>
          <pc:sldMk cId="527013454" sldId="332"/>
        </pc:sldMkLst>
      </pc:sldChg>
      <pc:sldChg chg="del">
        <pc:chgData name="Danish Hudani" userId="S::danish.hudani@astera.com::a38c985c-bb2f-4de3-bfe2-27e22c4c275a" providerId="AD" clId="Web-{D32837BD-2094-527D-EC6A-D6917E57C25D}" dt="2023-01-02T04:24:13.677" v="51"/>
        <pc:sldMkLst>
          <pc:docMk/>
          <pc:sldMk cId="1781107040" sldId="333"/>
        </pc:sldMkLst>
      </pc:sldChg>
    </pc:docChg>
  </pc:docChgLst>
  <pc:docChgLst>
    <pc:chgData name="Danish Hudani" userId="S::danish.hudani@astera.com::a38c985c-bb2f-4de3-bfe2-27e22c4c275a" providerId="AD" clId="Web-{DF9C7D1C-C0E1-0467-5967-AA5797FB3BFC}"/>
    <pc:docChg chg="addSld delSld modSld sldOrd modSection">
      <pc:chgData name="Danish Hudani" userId="S::danish.hudani@astera.com::a38c985c-bb2f-4de3-bfe2-27e22c4c275a" providerId="AD" clId="Web-{DF9C7D1C-C0E1-0467-5967-AA5797FB3BFC}" dt="2022-12-14T10:10:56.033" v="360" actId="1076"/>
      <pc:docMkLst>
        <pc:docMk/>
      </pc:docMkLst>
      <pc:sldChg chg="del">
        <pc:chgData name="Danish Hudani" userId="S::danish.hudani@astera.com::a38c985c-bb2f-4de3-bfe2-27e22c4c275a" providerId="AD" clId="Web-{DF9C7D1C-C0E1-0467-5967-AA5797FB3BFC}" dt="2022-12-14T06:15:40.760" v="109"/>
        <pc:sldMkLst>
          <pc:docMk/>
          <pc:sldMk cId="2738404681" sldId="258"/>
        </pc:sldMkLst>
      </pc:sldChg>
      <pc:sldChg chg="del">
        <pc:chgData name="Danish Hudani" userId="S::danish.hudani@astera.com::a38c985c-bb2f-4de3-bfe2-27e22c4c275a" providerId="AD" clId="Web-{DF9C7D1C-C0E1-0467-5967-AA5797FB3BFC}" dt="2022-12-14T06:09:07.166" v="66"/>
        <pc:sldMkLst>
          <pc:docMk/>
          <pc:sldMk cId="2974619344" sldId="262"/>
        </pc:sldMkLst>
      </pc:sldChg>
      <pc:sldChg chg="del">
        <pc:chgData name="Danish Hudani" userId="S::danish.hudani@astera.com::a38c985c-bb2f-4de3-bfe2-27e22c4c275a" providerId="AD" clId="Web-{DF9C7D1C-C0E1-0467-5967-AA5797FB3BFC}" dt="2022-12-14T06:09:08.073" v="67"/>
        <pc:sldMkLst>
          <pc:docMk/>
          <pc:sldMk cId="593500777" sldId="269"/>
        </pc:sldMkLst>
      </pc:sldChg>
      <pc:sldChg chg="delSp modSp delAnim modNotes">
        <pc:chgData name="Danish Hudani" userId="S::danish.hudani@astera.com::a38c985c-bb2f-4de3-bfe2-27e22c4c275a" providerId="AD" clId="Web-{DF9C7D1C-C0E1-0467-5967-AA5797FB3BFC}" dt="2022-12-14T06:05:00.299" v="48" actId="1076"/>
        <pc:sldMkLst>
          <pc:docMk/>
          <pc:sldMk cId="3648853106" sldId="284"/>
        </pc:sldMkLst>
        <pc:spChg chg="mod">
          <ac:chgData name="Danish Hudani" userId="S::danish.hudani@astera.com::a38c985c-bb2f-4de3-bfe2-27e22c4c275a" providerId="AD" clId="Web-{DF9C7D1C-C0E1-0467-5967-AA5797FB3BFC}" dt="2022-12-14T06:05:00.299" v="48" actId="1076"/>
          <ac:spMkLst>
            <pc:docMk/>
            <pc:sldMk cId="3648853106" sldId="284"/>
            <ac:spMk id="4" creationId="{69EFB265-CC86-E936-4E90-61C1719FE03E}"/>
          </ac:spMkLst>
        </pc:spChg>
        <pc:spChg chg="mod">
          <ac:chgData name="Danish Hudani" userId="S::danish.hudani@astera.com::a38c985c-bb2f-4de3-bfe2-27e22c4c275a" providerId="AD" clId="Web-{DF9C7D1C-C0E1-0467-5967-AA5797FB3BFC}" dt="2022-12-14T05:59:55.368" v="9" actId="20577"/>
          <ac:spMkLst>
            <pc:docMk/>
            <pc:sldMk cId="3648853106" sldId="284"/>
            <ac:spMk id="18" creationId="{6230719D-4F44-BA79-4DC4-4459B3E27C90}"/>
          </ac:spMkLst>
        </pc:spChg>
        <pc:picChg chg="del">
          <ac:chgData name="Danish Hudani" userId="S::danish.hudani@astera.com::a38c985c-bb2f-4de3-bfe2-27e22c4c275a" providerId="AD" clId="Web-{DF9C7D1C-C0E1-0467-5967-AA5797FB3BFC}" dt="2022-12-14T06:04:00.500" v="25"/>
          <ac:picMkLst>
            <pc:docMk/>
            <pc:sldMk cId="3648853106" sldId="284"/>
            <ac:picMk id="3" creationId="{9CD80F88-9E08-132E-3EE1-FED4965E672B}"/>
          </ac:picMkLst>
        </pc:picChg>
      </pc:sldChg>
      <pc:sldChg chg="addSp delSp modSp delAnim modNotes">
        <pc:chgData name="Danish Hudani" userId="S::danish.hudani@astera.com::a38c985c-bb2f-4de3-bfe2-27e22c4c275a" providerId="AD" clId="Web-{DF9C7D1C-C0E1-0467-5967-AA5797FB3BFC}" dt="2022-12-14T06:40:45.768" v="185" actId="1076"/>
        <pc:sldMkLst>
          <pc:docMk/>
          <pc:sldMk cId="2558072613" sldId="285"/>
        </pc:sldMkLst>
        <pc:spChg chg="mod">
          <ac:chgData name="Danish Hudani" userId="S::danish.hudani@astera.com::a38c985c-bb2f-4de3-bfe2-27e22c4c275a" providerId="AD" clId="Web-{DF9C7D1C-C0E1-0467-5967-AA5797FB3BFC}" dt="2022-12-14T06:04:21.485" v="44" actId="20577"/>
          <ac:spMkLst>
            <pc:docMk/>
            <pc:sldMk cId="2558072613" sldId="285"/>
            <ac:spMk id="18" creationId="{6230719D-4F44-BA79-4DC4-4459B3E27C90}"/>
          </ac:spMkLst>
        </pc:spChg>
        <pc:spChg chg="add mod">
          <ac:chgData name="Danish Hudani" userId="S::danish.hudani@astera.com::a38c985c-bb2f-4de3-bfe2-27e22c4c275a" providerId="AD" clId="Web-{DF9C7D1C-C0E1-0467-5967-AA5797FB3BFC}" dt="2022-12-14T06:40:34.487" v="181" actId="1076"/>
          <ac:spMkLst>
            <pc:docMk/>
            <pc:sldMk cId="2558072613" sldId="285"/>
            <ac:spMk id="76" creationId="{3EC1B18E-8FF2-30E7-BF84-52EEFA38DFAF}"/>
          </ac:spMkLst>
        </pc:spChg>
        <pc:picChg chg="del">
          <ac:chgData name="Danish Hudani" userId="S::danish.hudani@astera.com::a38c985c-bb2f-4de3-bfe2-27e22c4c275a" providerId="AD" clId="Web-{DF9C7D1C-C0E1-0467-5967-AA5797FB3BFC}" dt="2022-12-14T06:04:23.986" v="45"/>
          <ac:picMkLst>
            <pc:docMk/>
            <pc:sldMk cId="2558072613" sldId="285"/>
            <ac:picMk id="5" creationId="{7609ED08-2E00-66AD-424F-049428EA4AFC}"/>
          </ac:picMkLst>
        </pc:picChg>
        <pc:picChg chg="mod">
          <ac:chgData name="Danish Hudani" userId="S::danish.hudani@astera.com::a38c985c-bb2f-4de3-bfe2-27e22c4c275a" providerId="AD" clId="Web-{DF9C7D1C-C0E1-0467-5967-AA5797FB3BFC}" dt="2022-12-14T06:07:01.272" v="53" actId="1076"/>
          <ac:picMkLst>
            <pc:docMk/>
            <pc:sldMk cId="2558072613" sldId="285"/>
            <ac:picMk id="7" creationId="{84FA538C-5CEE-45B5-986C-E1120E918D37}"/>
          </ac:picMkLst>
        </pc:picChg>
        <pc:picChg chg="add mod">
          <ac:chgData name="Danish Hudani" userId="S::danish.hudani@astera.com::a38c985c-bb2f-4de3-bfe2-27e22c4c275a" providerId="AD" clId="Web-{DF9C7D1C-C0E1-0467-5967-AA5797FB3BFC}" dt="2022-12-14T06:40:45.768" v="185" actId="1076"/>
          <ac:picMkLst>
            <pc:docMk/>
            <pc:sldMk cId="2558072613" sldId="285"/>
            <ac:picMk id="38" creationId="{F1029F5E-8BA6-F701-8CEE-6889042C6403}"/>
          </ac:picMkLst>
        </pc:picChg>
      </pc:sldChg>
      <pc:sldChg chg="del">
        <pc:chgData name="Danish Hudani" userId="S::danish.hudani@astera.com::a38c985c-bb2f-4de3-bfe2-27e22c4c275a" providerId="AD" clId="Web-{DF9C7D1C-C0E1-0467-5967-AA5797FB3BFC}" dt="2022-12-14T06:15:40.760" v="108"/>
        <pc:sldMkLst>
          <pc:docMk/>
          <pc:sldMk cId="330001456" sldId="286"/>
        </pc:sldMkLst>
      </pc:sldChg>
      <pc:sldChg chg="del">
        <pc:chgData name="Danish Hudani" userId="S::danish.hudani@astera.com::a38c985c-bb2f-4de3-bfe2-27e22c4c275a" providerId="AD" clId="Web-{DF9C7D1C-C0E1-0467-5967-AA5797FB3BFC}" dt="2022-12-14T06:15:40.760" v="107"/>
        <pc:sldMkLst>
          <pc:docMk/>
          <pc:sldMk cId="1901749145" sldId="287"/>
        </pc:sldMkLst>
      </pc:sldChg>
      <pc:sldChg chg="del">
        <pc:chgData name="Danish Hudani" userId="S::danish.hudani@astera.com::a38c985c-bb2f-4de3-bfe2-27e22c4c275a" providerId="AD" clId="Web-{DF9C7D1C-C0E1-0467-5967-AA5797FB3BFC}" dt="2022-12-14T06:15:40.744" v="106"/>
        <pc:sldMkLst>
          <pc:docMk/>
          <pc:sldMk cId="2157448672" sldId="288"/>
        </pc:sldMkLst>
      </pc:sldChg>
      <pc:sldChg chg="del">
        <pc:chgData name="Danish Hudani" userId="S::danish.hudani@astera.com::a38c985c-bb2f-4de3-bfe2-27e22c4c275a" providerId="AD" clId="Web-{DF9C7D1C-C0E1-0467-5967-AA5797FB3BFC}" dt="2022-12-14T06:15:45.557" v="114"/>
        <pc:sldMkLst>
          <pc:docMk/>
          <pc:sldMk cId="1486803981" sldId="289"/>
        </pc:sldMkLst>
      </pc:sldChg>
      <pc:sldChg chg="del">
        <pc:chgData name="Danish Hudani" userId="S::danish.hudani@astera.com::a38c985c-bb2f-4de3-bfe2-27e22c4c275a" providerId="AD" clId="Web-{DF9C7D1C-C0E1-0467-5967-AA5797FB3BFC}" dt="2022-12-14T06:15:45.479" v="113"/>
        <pc:sldMkLst>
          <pc:docMk/>
          <pc:sldMk cId="3498496864" sldId="290"/>
        </pc:sldMkLst>
      </pc:sldChg>
      <pc:sldChg chg="del">
        <pc:chgData name="Danish Hudani" userId="S::danish.hudani@astera.com::a38c985c-bb2f-4de3-bfe2-27e22c4c275a" providerId="AD" clId="Web-{DF9C7D1C-C0E1-0467-5967-AA5797FB3BFC}" dt="2022-12-14T06:15:45.276" v="112"/>
        <pc:sldMkLst>
          <pc:docMk/>
          <pc:sldMk cId="903091336" sldId="294"/>
        </pc:sldMkLst>
      </pc:sldChg>
      <pc:sldChg chg="del">
        <pc:chgData name="Danish Hudani" userId="S::danish.hudani@astera.com::a38c985c-bb2f-4de3-bfe2-27e22c4c275a" providerId="AD" clId="Web-{DF9C7D1C-C0E1-0467-5967-AA5797FB3BFC}" dt="2022-12-14T06:15:45.276" v="111"/>
        <pc:sldMkLst>
          <pc:docMk/>
          <pc:sldMk cId="2003843244" sldId="295"/>
        </pc:sldMkLst>
      </pc:sldChg>
      <pc:sldChg chg="del">
        <pc:chgData name="Danish Hudani" userId="S::danish.hudani@astera.com::a38c985c-bb2f-4de3-bfe2-27e22c4c275a" providerId="AD" clId="Web-{DF9C7D1C-C0E1-0467-5967-AA5797FB3BFC}" dt="2022-12-14T06:15:40.775" v="110"/>
        <pc:sldMkLst>
          <pc:docMk/>
          <pc:sldMk cId="269473711" sldId="297"/>
        </pc:sldMkLst>
      </pc:sldChg>
      <pc:sldChg chg="addSp delSp modSp add replId modNotes">
        <pc:chgData name="Danish Hudani" userId="S::danish.hudani@astera.com::a38c985c-bb2f-4de3-bfe2-27e22c4c275a" providerId="AD" clId="Web-{DF9C7D1C-C0E1-0467-5967-AA5797FB3BFC}" dt="2022-12-14T06:19:57.581" v="115" actId="14100"/>
        <pc:sldMkLst>
          <pc:docMk/>
          <pc:sldMk cId="543725319" sldId="298"/>
        </pc:sldMkLst>
        <pc:spChg chg="mod">
          <ac:chgData name="Danish Hudani" userId="S::danish.hudani@astera.com::a38c985c-bb2f-4de3-bfe2-27e22c4c275a" providerId="AD" clId="Web-{DF9C7D1C-C0E1-0467-5967-AA5797FB3BFC}" dt="2022-12-14T06:13:14.693" v="91" actId="20577"/>
          <ac:spMkLst>
            <pc:docMk/>
            <pc:sldMk cId="543725319" sldId="298"/>
            <ac:spMk id="18" creationId="{6230719D-4F44-BA79-4DC4-4459B3E27C90}"/>
          </ac:spMkLst>
        </pc:spChg>
        <pc:spChg chg="del">
          <ac:chgData name="Danish Hudani" userId="S::danish.hudani@astera.com::a38c985c-bb2f-4de3-bfe2-27e22c4c275a" providerId="AD" clId="Web-{DF9C7D1C-C0E1-0467-5967-AA5797FB3BFC}" dt="2022-12-14T06:14:28.351" v="95"/>
          <ac:spMkLst>
            <pc:docMk/>
            <pc:sldMk cId="543725319" sldId="298"/>
            <ac:spMk id="76" creationId="{3EC1B18E-8FF2-30E7-BF84-52EEFA38DFAF}"/>
          </ac:spMkLst>
        </pc:spChg>
        <pc:picChg chg="del">
          <ac:chgData name="Danish Hudani" userId="S::danish.hudani@astera.com::a38c985c-bb2f-4de3-bfe2-27e22c4c275a" providerId="AD" clId="Web-{DF9C7D1C-C0E1-0467-5967-AA5797FB3BFC}" dt="2022-12-14T06:14:24.836" v="94"/>
          <ac:picMkLst>
            <pc:docMk/>
            <pc:sldMk cId="543725319" sldId="298"/>
            <ac:picMk id="38" creationId="{F1029F5E-8BA6-F701-8CEE-6889042C6403}"/>
          </ac:picMkLst>
        </pc:picChg>
        <pc:picChg chg="add mod">
          <ac:chgData name="Danish Hudani" userId="S::danish.hudani@astera.com::a38c985c-bb2f-4de3-bfe2-27e22c4c275a" providerId="AD" clId="Web-{DF9C7D1C-C0E1-0467-5967-AA5797FB3BFC}" dt="2022-12-14T06:19:57.581" v="115" actId="14100"/>
          <ac:picMkLst>
            <pc:docMk/>
            <pc:sldMk cId="543725319" sldId="298"/>
            <ac:picMk id="50" creationId="{C63D5607-5096-8A85-1643-8088C99CFB30}"/>
          </ac:picMkLst>
        </pc:picChg>
      </pc:sldChg>
      <pc:sldChg chg="addSp delSp modSp add del replId">
        <pc:chgData name="Danish Hudani" userId="S::danish.hudani@astera.com::a38c985c-bb2f-4de3-bfe2-27e22c4c275a" providerId="AD" clId="Web-{DF9C7D1C-C0E1-0467-5967-AA5797FB3BFC}" dt="2022-12-14T07:16:12.302" v="334"/>
        <pc:sldMkLst>
          <pc:docMk/>
          <pc:sldMk cId="477778589" sldId="299"/>
        </pc:sldMkLst>
        <pc:spChg chg="mod">
          <ac:chgData name="Danish Hudani" userId="S::danish.hudani@astera.com::a38c985c-bb2f-4de3-bfe2-27e22c4c275a" providerId="AD" clId="Web-{DF9C7D1C-C0E1-0467-5967-AA5797FB3BFC}" dt="2022-12-14T06:25:18.528" v="121" actId="20577"/>
          <ac:spMkLst>
            <pc:docMk/>
            <pc:sldMk cId="477778589" sldId="299"/>
            <ac:spMk id="18" creationId="{6230719D-4F44-BA79-4DC4-4459B3E27C90}"/>
          </ac:spMkLst>
        </pc:spChg>
        <pc:spChg chg="add">
          <ac:chgData name="Danish Hudani" userId="S::danish.hudani@astera.com::a38c985c-bb2f-4de3-bfe2-27e22c4c275a" providerId="AD" clId="Web-{DF9C7D1C-C0E1-0467-5967-AA5797FB3BFC}" dt="2022-12-14T06:25:04.481" v="118"/>
          <ac:spMkLst>
            <pc:docMk/>
            <pc:sldMk cId="477778589" sldId="299"/>
            <ac:spMk id="24" creationId="{1A12F10E-9320-78C8-378A-82E875933E2A}"/>
          </ac:spMkLst>
        </pc:spChg>
        <pc:spChg chg="add">
          <ac:chgData name="Danish Hudani" userId="S::danish.hudani@astera.com::a38c985c-bb2f-4de3-bfe2-27e22c4c275a" providerId="AD" clId="Web-{DF9C7D1C-C0E1-0467-5967-AA5797FB3BFC}" dt="2022-12-14T06:25:04.481" v="118"/>
          <ac:spMkLst>
            <pc:docMk/>
            <pc:sldMk cId="477778589" sldId="299"/>
            <ac:spMk id="27" creationId="{C2731DDE-5FE0-CF9D-DB38-8A87AAA7B6C9}"/>
          </ac:spMkLst>
        </pc:spChg>
        <pc:spChg chg="add">
          <ac:chgData name="Danish Hudani" userId="S::danish.hudani@astera.com::a38c985c-bb2f-4de3-bfe2-27e22c4c275a" providerId="AD" clId="Web-{DF9C7D1C-C0E1-0467-5967-AA5797FB3BFC}" dt="2022-12-14T06:25:04.481" v="118"/>
          <ac:spMkLst>
            <pc:docMk/>
            <pc:sldMk cId="477778589" sldId="299"/>
            <ac:spMk id="28" creationId="{C7ED0D6D-8087-66AC-26A7-4689BD003312}"/>
          </ac:spMkLst>
        </pc:spChg>
        <pc:spChg chg="add">
          <ac:chgData name="Danish Hudani" userId="S::danish.hudani@astera.com::a38c985c-bb2f-4de3-bfe2-27e22c4c275a" providerId="AD" clId="Web-{DF9C7D1C-C0E1-0467-5967-AA5797FB3BFC}" dt="2022-12-14T06:25:04.481" v="118"/>
          <ac:spMkLst>
            <pc:docMk/>
            <pc:sldMk cId="477778589" sldId="299"/>
            <ac:spMk id="29" creationId="{E820BFFC-3E8D-DCB2-2BD1-412A1732BAEE}"/>
          </ac:spMkLst>
        </pc:spChg>
        <pc:spChg chg="add">
          <ac:chgData name="Danish Hudani" userId="S::danish.hudani@astera.com::a38c985c-bb2f-4de3-bfe2-27e22c4c275a" providerId="AD" clId="Web-{DF9C7D1C-C0E1-0467-5967-AA5797FB3BFC}" dt="2022-12-14T06:25:04.481" v="118"/>
          <ac:spMkLst>
            <pc:docMk/>
            <pc:sldMk cId="477778589" sldId="299"/>
            <ac:spMk id="30" creationId="{B7D4586F-55FF-74D3-BF65-769A75BA5FA5}"/>
          </ac:spMkLst>
        </pc:spChg>
        <pc:spChg chg="add">
          <ac:chgData name="Danish Hudani" userId="S::danish.hudani@astera.com::a38c985c-bb2f-4de3-bfe2-27e22c4c275a" providerId="AD" clId="Web-{DF9C7D1C-C0E1-0467-5967-AA5797FB3BFC}" dt="2022-12-14T06:25:04.481" v="118"/>
          <ac:spMkLst>
            <pc:docMk/>
            <pc:sldMk cId="477778589" sldId="299"/>
            <ac:spMk id="32" creationId="{49CEDF36-20AC-A322-C550-525178A3432A}"/>
          </ac:spMkLst>
        </pc:spChg>
        <pc:spChg chg="add">
          <ac:chgData name="Danish Hudani" userId="S::danish.hudani@astera.com::a38c985c-bb2f-4de3-bfe2-27e22c4c275a" providerId="AD" clId="Web-{DF9C7D1C-C0E1-0467-5967-AA5797FB3BFC}" dt="2022-12-14T06:25:04.481" v="118"/>
          <ac:spMkLst>
            <pc:docMk/>
            <pc:sldMk cId="477778589" sldId="299"/>
            <ac:spMk id="34" creationId="{FB71ED75-693C-D789-F1F6-A9CD598AD6E5}"/>
          </ac:spMkLst>
        </pc:spChg>
        <pc:spChg chg="add">
          <ac:chgData name="Danish Hudani" userId="S::danish.hudani@astera.com::a38c985c-bb2f-4de3-bfe2-27e22c4c275a" providerId="AD" clId="Web-{DF9C7D1C-C0E1-0467-5967-AA5797FB3BFC}" dt="2022-12-14T06:25:04.481" v="118"/>
          <ac:spMkLst>
            <pc:docMk/>
            <pc:sldMk cId="477778589" sldId="299"/>
            <ac:spMk id="35" creationId="{943B33A3-1B38-A06E-8DED-2B3000251906}"/>
          </ac:spMkLst>
        </pc:spChg>
        <pc:spChg chg="add">
          <ac:chgData name="Danish Hudani" userId="S::danish.hudani@astera.com::a38c985c-bb2f-4de3-bfe2-27e22c4c275a" providerId="AD" clId="Web-{DF9C7D1C-C0E1-0467-5967-AA5797FB3BFC}" dt="2022-12-14T06:25:04.481" v="118"/>
          <ac:spMkLst>
            <pc:docMk/>
            <pc:sldMk cId="477778589" sldId="299"/>
            <ac:spMk id="36" creationId="{906116BA-7EAB-A3C1-B90B-68FAE6D6B88F}"/>
          </ac:spMkLst>
        </pc:spChg>
        <pc:spChg chg="add mod">
          <ac:chgData name="Danish Hudani" userId="S::danish.hudani@astera.com::a38c985c-bb2f-4de3-bfe2-27e22c4c275a" providerId="AD" clId="Web-{DF9C7D1C-C0E1-0467-5967-AA5797FB3BFC}" dt="2022-12-14T06:29:47.068" v="124" actId="1076"/>
          <ac:spMkLst>
            <pc:docMk/>
            <pc:sldMk cId="477778589" sldId="299"/>
            <ac:spMk id="37" creationId="{D2188C76-9579-49C0-5943-4071C1BF4591}"/>
          </ac:spMkLst>
        </pc:spChg>
        <pc:spChg chg="add mod">
          <ac:chgData name="Danish Hudani" userId="S::danish.hudani@astera.com::a38c985c-bb2f-4de3-bfe2-27e22c4c275a" providerId="AD" clId="Web-{DF9C7D1C-C0E1-0467-5967-AA5797FB3BFC}" dt="2022-12-14T07:10:09.181" v="266" actId="1076"/>
          <ac:spMkLst>
            <pc:docMk/>
            <pc:sldMk cId="477778589" sldId="299"/>
            <ac:spMk id="38" creationId="{15E88219-2D06-B595-EB41-C6330334B535}"/>
          </ac:spMkLst>
        </pc:spChg>
        <pc:spChg chg="add">
          <ac:chgData name="Danish Hudani" userId="S::danish.hudani@astera.com::a38c985c-bb2f-4de3-bfe2-27e22c4c275a" providerId="AD" clId="Web-{DF9C7D1C-C0E1-0467-5967-AA5797FB3BFC}" dt="2022-12-14T06:25:04.481" v="118"/>
          <ac:spMkLst>
            <pc:docMk/>
            <pc:sldMk cId="477778589" sldId="299"/>
            <ac:spMk id="39" creationId="{F261533D-0BEE-6DF5-D05D-5B3DDF2CD245}"/>
          </ac:spMkLst>
        </pc:spChg>
        <pc:spChg chg="add">
          <ac:chgData name="Danish Hudani" userId="S::danish.hudani@astera.com::a38c985c-bb2f-4de3-bfe2-27e22c4c275a" providerId="AD" clId="Web-{DF9C7D1C-C0E1-0467-5967-AA5797FB3BFC}" dt="2022-12-14T06:25:04.481" v="118"/>
          <ac:spMkLst>
            <pc:docMk/>
            <pc:sldMk cId="477778589" sldId="299"/>
            <ac:spMk id="40" creationId="{D6A3A74B-D5CC-E8F9-4F4B-9B68E9A8C030}"/>
          </ac:spMkLst>
        </pc:spChg>
        <pc:spChg chg="add">
          <ac:chgData name="Danish Hudani" userId="S::danish.hudani@astera.com::a38c985c-bb2f-4de3-bfe2-27e22c4c275a" providerId="AD" clId="Web-{DF9C7D1C-C0E1-0467-5967-AA5797FB3BFC}" dt="2022-12-14T06:25:04.481" v="118"/>
          <ac:spMkLst>
            <pc:docMk/>
            <pc:sldMk cId="477778589" sldId="299"/>
            <ac:spMk id="41" creationId="{474C7E3D-1E20-22DB-E649-6DAAAD726375}"/>
          </ac:spMkLst>
        </pc:spChg>
        <pc:spChg chg="add">
          <ac:chgData name="Danish Hudani" userId="S::danish.hudani@astera.com::a38c985c-bb2f-4de3-bfe2-27e22c4c275a" providerId="AD" clId="Web-{DF9C7D1C-C0E1-0467-5967-AA5797FB3BFC}" dt="2022-12-14T06:25:04.481" v="118"/>
          <ac:spMkLst>
            <pc:docMk/>
            <pc:sldMk cId="477778589" sldId="299"/>
            <ac:spMk id="42" creationId="{550C2072-A38D-2685-0A1E-2E4AE1FBDB6F}"/>
          </ac:spMkLst>
        </pc:spChg>
        <pc:spChg chg="add">
          <ac:chgData name="Danish Hudani" userId="S::danish.hudani@astera.com::a38c985c-bb2f-4de3-bfe2-27e22c4c275a" providerId="AD" clId="Web-{DF9C7D1C-C0E1-0467-5967-AA5797FB3BFC}" dt="2022-12-14T06:25:04.481" v="118"/>
          <ac:spMkLst>
            <pc:docMk/>
            <pc:sldMk cId="477778589" sldId="299"/>
            <ac:spMk id="43" creationId="{13C3030C-6380-BB11-162F-F53717D71D7D}"/>
          </ac:spMkLst>
        </pc:spChg>
        <pc:spChg chg="add">
          <ac:chgData name="Danish Hudani" userId="S::danish.hudani@astera.com::a38c985c-bb2f-4de3-bfe2-27e22c4c275a" providerId="AD" clId="Web-{DF9C7D1C-C0E1-0467-5967-AA5797FB3BFC}" dt="2022-12-14T06:25:04.481" v="118"/>
          <ac:spMkLst>
            <pc:docMk/>
            <pc:sldMk cId="477778589" sldId="299"/>
            <ac:spMk id="44" creationId="{FECF85FD-E419-CEA2-7336-1AA9B41CD59D}"/>
          </ac:spMkLst>
        </pc:spChg>
        <pc:spChg chg="add">
          <ac:chgData name="Danish Hudani" userId="S::danish.hudani@astera.com::a38c985c-bb2f-4de3-bfe2-27e22c4c275a" providerId="AD" clId="Web-{DF9C7D1C-C0E1-0467-5967-AA5797FB3BFC}" dt="2022-12-14T06:25:04.481" v="118"/>
          <ac:spMkLst>
            <pc:docMk/>
            <pc:sldMk cId="477778589" sldId="299"/>
            <ac:spMk id="45" creationId="{9FEAF2E5-7525-D0E2-27D3-1E95820FA148}"/>
          </ac:spMkLst>
        </pc:spChg>
        <pc:spChg chg="add">
          <ac:chgData name="Danish Hudani" userId="S::danish.hudani@astera.com::a38c985c-bb2f-4de3-bfe2-27e22c4c275a" providerId="AD" clId="Web-{DF9C7D1C-C0E1-0467-5967-AA5797FB3BFC}" dt="2022-12-14T06:25:04.481" v="118"/>
          <ac:spMkLst>
            <pc:docMk/>
            <pc:sldMk cId="477778589" sldId="299"/>
            <ac:spMk id="46" creationId="{B9480F7E-36F2-E053-5E7C-47B890A1D207}"/>
          </ac:spMkLst>
        </pc:spChg>
        <pc:spChg chg="add">
          <ac:chgData name="Danish Hudani" userId="S::danish.hudani@astera.com::a38c985c-bb2f-4de3-bfe2-27e22c4c275a" providerId="AD" clId="Web-{DF9C7D1C-C0E1-0467-5967-AA5797FB3BFC}" dt="2022-12-14T06:25:04.481" v="118"/>
          <ac:spMkLst>
            <pc:docMk/>
            <pc:sldMk cId="477778589" sldId="299"/>
            <ac:spMk id="47" creationId="{FA1D41D4-6398-E87A-52EC-2407E1965241}"/>
          </ac:spMkLst>
        </pc:spChg>
        <pc:spChg chg="add">
          <ac:chgData name="Danish Hudani" userId="S::danish.hudani@astera.com::a38c985c-bb2f-4de3-bfe2-27e22c4c275a" providerId="AD" clId="Web-{DF9C7D1C-C0E1-0467-5967-AA5797FB3BFC}" dt="2022-12-14T06:25:04.481" v="118"/>
          <ac:spMkLst>
            <pc:docMk/>
            <pc:sldMk cId="477778589" sldId="299"/>
            <ac:spMk id="48" creationId="{81535303-88E2-AF0E-0A0E-F5F8AB1BB5A9}"/>
          </ac:spMkLst>
        </pc:spChg>
        <pc:spChg chg="add">
          <ac:chgData name="Danish Hudani" userId="S::danish.hudani@astera.com::a38c985c-bb2f-4de3-bfe2-27e22c4c275a" providerId="AD" clId="Web-{DF9C7D1C-C0E1-0467-5967-AA5797FB3BFC}" dt="2022-12-14T06:25:04.481" v="118"/>
          <ac:spMkLst>
            <pc:docMk/>
            <pc:sldMk cId="477778589" sldId="299"/>
            <ac:spMk id="49" creationId="{732FE7B0-5408-C457-5F9A-8008C815773F}"/>
          </ac:spMkLst>
        </pc:spChg>
        <pc:spChg chg="add">
          <ac:chgData name="Danish Hudani" userId="S::danish.hudani@astera.com::a38c985c-bb2f-4de3-bfe2-27e22c4c275a" providerId="AD" clId="Web-{DF9C7D1C-C0E1-0467-5967-AA5797FB3BFC}" dt="2022-12-14T06:25:04.481" v="118"/>
          <ac:spMkLst>
            <pc:docMk/>
            <pc:sldMk cId="477778589" sldId="299"/>
            <ac:spMk id="51" creationId="{C8744323-78DC-6FDD-D74F-34F73A85093B}"/>
          </ac:spMkLst>
        </pc:spChg>
        <pc:spChg chg="add">
          <ac:chgData name="Danish Hudani" userId="S::danish.hudani@astera.com::a38c985c-bb2f-4de3-bfe2-27e22c4c275a" providerId="AD" clId="Web-{DF9C7D1C-C0E1-0467-5967-AA5797FB3BFC}" dt="2022-12-14T06:25:04.481" v="118"/>
          <ac:spMkLst>
            <pc:docMk/>
            <pc:sldMk cId="477778589" sldId="299"/>
            <ac:spMk id="52" creationId="{F45623B9-B273-F994-337F-ECA67CD5A482}"/>
          </ac:spMkLst>
        </pc:spChg>
        <pc:spChg chg="add">
          <ac:chgData name="Danish Hudani" userId="S::danish.hudani@astera.com::a38c985c-bb2f-4de3-bfe2-27e22c4c275a" providerId="AD" clId="Web-{DF9C7D1C-C0E1-0467-5967-AA5797FB3BFC}" dt="2022-12-14T06:25:04.481" v="118"/>
          <ac:spMkLst>
            <pc:docMk/>
            <pc:sldMk cId="477778589" sldId="299"/>
            <ac:spMk id="53" creationId="{34BD7DF4-741A-F67A-E4AB-F06E82590E41}"/>
          </ac:spMkLst>
        </pc:spChg>
        <pc:spChg chg="add">
          <ac:chgData name="Danish Hudani" userId="S::danish.hudani@astera.com::a38c985c-bb2f-4de3-bfe2-27e22c4c275a" providerId="AD" clId="Web-{DF9C7D1C-C0E1-0467-5967-AA5797FB3BFC}" dt="2022-12-14T06:25:04.481" v="118"/>
          <ac:spMkLst>
            <pc:docMk/>
            <pc:sldMk cId="477778589" sldId="299"/>
            <ac:spMk id="54" creationId="{3205AB46-A3B1-8457-062B-7594F566EE38}"/>
          </ac:spMkLst>
        </pc:spChg>
        <pc:spChg chg="add mod">
          <ac:chgData name="Danish Hudani" userId="S::danish.hudani@astera.com::a38c985c-bb2f-4de3-bfe2-27e22c4c275a" providerId="AD" clId="Web-{DF9C7D1C-C0E1-0467-5967-AA5797FB3BFC}" dt="2022-12-14T06:25:47.357" v="123" actId="14100"/>
          <ac:spMkLst>
            <pc:docMk/>
            <pc:sldMk cId="477778589" sldId="299"/>
            <ac:spMk id="55" creationId="{23BFCBF6-7939-F7B4-BEF1-A57A0B49E1CF}"/>
          </ac:spMkLst>
        </pc:spChg>
        <pc:spChg chg="add">
          <ac:chgData name="Danish Hudani" userId="S::danish.hudani@astera.com::a38c985c-bb2f-4de3-bfe2-27e22c4c275a" providerId="AD" clId="Web-{DF9C7D1C-C0E1-0467-5967-AA5797FB3BFC}" dt="2022-12-14T06:25:04.481" v="118"/>
          <ac:spMkLst>
            <pc:docMk/>
            <pc:sldMk cId="477778589" sldId="299"/>
            <ac:spMk id="56" creationId="{7173A376-0F64-5C58-8152-04B3F9B24970}"/>
          </ac:spMkLst>
        </pc:spChg>
        <pc:grpChg chg="add mod">
          <ac:chgData name="Danish Hudani" userId="S::danish.hudani@astera.com::a38c985c-bb2f-4de3-bfe2-27e22c4c275a" providerId="AD" clId="Web-{DF9C7D1C-C0E1-0467-5967-AA5797FB3BFC}" dt="2022-12-14T06:25:33.732" v="122" actId="1076"/>
          <ac:grpSpMkLst>
            <pc:docMk/>
            <pc:sldMk cId="477778589" sldId="299"/>
            <ac:grpSpMk id="23" creationId="{D1801839-A908-8E4A-F0CD-BC4D4597C88D}"/>
          </ac:grpSpMkLst>
        </pc:grpChg>
        <pc:grpChg chg="add">
          <ac:chgData name="Danish Hudani" userId="S::danish.hudani@astera.com::a38c985c-bb2f-4de3-bfe2-27e22c4c275a" providerId="AD" clId="Web-{DF9C7D1C-C0E1-0467-5967-AA5797FB3BFC}" dt="2022-12-14T06:25:04.481" v="118"/>
          <ac:grpSpMkLst>
            <pc:docMk/>
            <pc:sldMk cId="477778589" sldId="299"/>
            <ac:grpSpMk id="31" creationId="{96FEAA10-D791-52B5-62A5-12FF87AAEDA0}"/>
          </ac:grpSpMkLst>
        </pc:grpChg>
        <pc:grpChg chg="add">
          <ac:chgData name="Danish Hudani" userId="S::danish.hudani@astera.com::a38c985c-bb2f-4de3-bfe2-27e22c4c275a" providerId="AD" clId="Web-{DF9C7D1C-C0E1-0467-5967-AA5797FB3BFC}" dt="2022-12-14T06:25:04.481" v="118"/>
          <ac:grpSpMkLst>
            <pc:docMk/>
            <pc:sldMk cId="477778589" sldId="299"/>
            <ac:grpSpMk id="33" creationId="{7047F1CE-4D4B-F6E7-B0AA-6923D23E5116}"/>
          </ac:grpSpMkLst>
        </pc:grpChg>
        <pc:picChg chg="del">
          <ac:chgData name="Danish Hudani" userId="S::danish.hudani@astera.com::a38c985c-bb2f-4de3-bfe2-27e22c4c275a" providerId="AD" clId="Web-{DF9C7D1C-C0E1-0467-5967-AA5797FB3BFC}" dt="2022-12-14T06:24:58.872" v="117"/>
          <ac:picMkLst>
            <pc:docMk/>
            <pc:sldMk cId="477778589" sldId="299"/>
            <ac:picMk id="50" creationId="{C63D5607-5096-8A85-1643-8088C99CFB30}"/>
          </ac:picMkLst>
        </pc:picChg>
      </pc:sldChg>
      <pc:sldChg chg="addSp delSp modSp add ord replId">
        <pc:chgData name="Danish Hudani" userId="S::danish.hudani@astera.com::a38c985c-bb2f-4de3-bfe2-27e22c4c275a" providerId="AD" clId="Web-{DF9C7D1C-C0E1-0467-5967-AA5797FB3BFC}" dt="2022-12-14T07:29:24.522" v="351"/>
        <pc:sldMkLst>
          <pc:docMk/>
          <pc:sldMk cId="430891989" sldId="300"/>
        </pc:sldMkLst>
        <pc:spChg chg="mod">
          <ac:chgData name="Danish Hudani" userId="S::danish.hudani@astera.com::a38c985c-bb2f-4de3-bfe2-27e22c4c275a" providerId="AD" clId="Web-{DF9C7D1C-C0E1-0467-5967-AA5797FB3BFC}" dt="2022-12-14T07:08:40.803" v="251" actId="20577"/>
          <ac:spMkLst>
            <pc:docMk/>
            <pc:sldMk cId="430891989" sldId="300"/>
            <ac:spMk id="18" creationId="{6230719D-4F44-BA79-4DC4-4459B3E27C90}"/>
          </ac:spMkLst>
        </pc:spChg>
        <pc:spChg chg="add mod">
          <ac:chgData name="Danish Hudani" userId="S::danish.hudani@astera.com::a38c985c-bb2f-4de3-bfe2-27e22c4c275a" providerId="AD" clId="Web-{DF9C7D1C-C0E1-0467-5967-AA5797FB3BFC}" dt="2022-12-14T07:12:28.732" v="290"/>
          <ac:spMkLst>
            <pc:docMk/>
            <pc:sldMk cId="430891989" sldId="300"/>
            <ac:spMk id="70" creationId="{70BF611E-9679-6C0A-2BB8-AFBE00DED162}"/>
          </ac:spMkLst>
        </pc:spChg>
        <pc:spChg chg="add mod">
          <ac:chgData name="Danish Hudani" userId="S::danish.hudani@astera.com::a38c985c-bb2f-4de3-bfe2-27e22c4c275a" providerId="AD" clId="Web-{DF9C7D1C-C0E1-0467-5967-AA5797FB3BFC}" dt="2022-12-14T07:15:50.926" v="332" actId="1076"/>
          <ac:spMkLst>
            <pc:docMk/>
            <pc:sldMk cId="430891989" sldId="300"/>
            <ac:spMk id="72" creationId="{59C839FA-870D-09A9-E3EE-231039FA7847}"/>
          </ac:spMkLst>
        </pc:spChg>
        <pc:spChg chg="add mod">
          <ac:chgData name="Danish Hudani" userId="S::danish.hudani@astera.com::a38c985c-bb2f-4de3-bfe2-27e22c4c275a" providerId="AD" clId="Web-{DF9C7D1C-C0E1-0467-5967-AA5797FB3BFC}" dt="2022-12-14T07:13:34.938" v="304"/>
          <ac:spMkLst>
            <pc:docMk/>
            <pc:sldMk cId="430891989" sldId="300"/>
            <ac:spMk id="87" creationId="{8FE711CC-CCBA-587D-6700-8087F8DA70BD}"/>
          </ac:spMkLst>
        </pc:spChg>
        <pc:spChg chg="add mod">
          <ac:chgData name="Danish Hudani" userId="S::danish.hudani@astera.com::a38c985c-bb2f-4de3-bfe2-27e22c4c275a" providerId="AD" clId="Web-{DF9C7D1C-C0E1-0467-5967-AA5797FB3BFC}" dt="2022-12-14T07:16:02.786" v="333"/>
          <ac:spMkLst>
            <pc:docMk/>
            <pc:sldMk cId="430891989" sldId="300"/>
            <ac:spMk id="89" creationId="{0BB13E03-D7B0-D546-5C40-8B47507CAD2A}"/>
          </ac:spMkLst>
        </pc:spChg>
        <pc:spChg chg="add mod">
          <ac:chgData name="Danish Hudani" userId="S::danish.hudani@astera.com::a38c985c-bb2f-4de3-bfe2-27e22c4c275a" providerId="AD" clId="Web-{DF9C7D1C-C0E1-0467-5967-AA5797FB3BFC}" dt="2022-12-14T07:14:56.284" v="322"/>
          <ac:spMkLst>
            <pc:docMk/>
            <pc:sldMk cId="430891989" sldId="300"/>
            <ac:spMk id="92" creationId="{201EC5A7-ECE3-E9AB-F6F3-873036F3388C}"/>
          </ac:spMkLst>
        </pc:spChg>
        <pc:spChg chg="add mod">
          <ac:chgData name="Danish Hudani" userId="S::danish.hudani@astera.com::a38c985c-bb2f-4de3-bfe2-27e22c4c275a" providerId="AD" clId="Web-{DF9C7D1C-C0E1-0467-5967-AA5797FB3BFC}" dt="2022-12-14T07:14:45.893" v="320"/>
          <ac:spMkLst>
            <pc:docMk/>
            <pc:sldMk cId="430891989" sldId="300"/>
            <ac:spMk id="94" creationId="{216E5829-7FCD-6578-E21E-14E2F6AD98B5}"/>
          </ac:spMkLst>
        </pc:spChg>
        <pc:grpChg chg="del">
          <ac:chgData name="Danish Hudani" userId="S::danish.hudani@astera.com::a38c985c-bb2f-4de3-bfe2-27e22c4c275a" providerId="AD" clId="Web-{DF9C7D1C-C0E1-0467-5967-AA5797FB3BFC}" dt="2022-12-14T06:30:18.038" v="126"/>
          <ac:grpSpMkLst>
            <pc:docMk/>
            <pc:sldMk cId="430891989" sldId="300"/>
            <ac:grpSpMk id="23" creationId="{D1801839-A908-8E4A-F0CD-BC4D4597C88D}"/>
          </ac:grpSpMkLst>
        </pc:grpChg>
        <pc:grpChg chg="add mod">
          <ac:chgData name="Danish Hudani" userId="S::danish.hudani@astera.com::a38c985c-bb2f-4de3-bfe2-27e22c4c275a" providerId="AD" clId="Web-{DF9C7D1C-C0E1-0467-5967-AA5797FB3BFC}" dt="2022-12-14T07:15:33.879" v="328" actId="688"/>
          <ac:grpSpMkLst>
            <pc:docMk/>
            <pc:sldMk cId="430891989" sldId="300"/>
            <ac:grpSpMk id="73" creationId="{678FCAF2-2EBA-92CA-5026-C79E9B4FE084}"/>
          </ac:grpSpMkLst>
        </pc:grpChg>
        <pc:grpChg chg="add mod">
          <ac:chgData name="Danish Hudani" userId="S::danish.hudani@astera.com::a38c985c-bb2f-4de3-bfe2-27e22c4c275a" providerId="AD" clId="Web-{DF9C7D1C-C0E1-0467-5967-AA5797FB3BFC}" dt="2022-12-14T07:13:21.015" v="301" actId="1076"/>
          <ac:grpSpMkLst>
            <pc:docMk/>
            <pc:sldMk cId="430891989" sldId="300"/>
            <ac:grpSpMk id="90" creationId="{E84951B4-094D-DB17-CF18-37DA69CFE46F}"/>
          </ac:grpSpMkLst>
        </pc:grpChg>
        <pc:grpChg chg="add mod">
          <ac:chgData name="Danish Hudani" userId="S::danish.hudani@astera.com::a38c985c-bb2f-4de3-bfe2-27e22c4c275a" providerId="AD" clId="Web-{DF9C7D1C-C0E1-0467-5967-AA5797FB3BFC}" dt="2022-12-14T07:14:38.955" v="317" actId="1076"/>
          <ac:grpSpMkLst>
            <pc:docMk/>
            <pc:sldMk cId="430891989" sldId="300"/>
            <ac:grpSpMk id="95" creationId="{AC2617D7-BE1F-1B7A-CC03-4916702C59E3}"/>
          </ac:grpSpMkLst>
        </pc:grpChg>
        <pc:grpChg chg="add">
          <ac:chgData name="Danish Hudani" userId="S::danish.hudani@astera.com::a38c985c-bb2f-4de3-bfe2-27e22c4c275a" providerId="AD" clId="Web-{DF9C7D1C-C0E1-0467-5967-AA5797FB3BFC}" dt="2022-12-14T07:29:24.522" v="351"/>
          <ac:grpSpMkLst>
            <pc:docMk/>
            <pc:sldMk cId="430891989" sldId="300"/>
            <ac:grpSpMk id="120" creationId="{E4F2DE26-011C-503B-98E7-72077A1B45DE}"/>
          </ac:grpSpMkLst>
        </pc:grpChg>
        <pc:picChg chg="add mod modCrop">
          <ac:chgData name="Danish Hudani" userId="S::danish.hudani@astera.com::a38c985c-bb2f-4de3-bfe2-27e22c4c275a" providerId="AD" clId="Web-{DF9C7D1C-C0E1-0467-5967-AA5797FB3BFC}" dt="2022-12-14T07:11:12.371" v="276" actId="1076"/>
          <ac:picMkLst>
            <pc:docMk/>
            <pc:sldMk cId="430891989" sldId="300"/>
            <ac:picMk id="68" creationId="{0D21B1C1-B6F5-1E8A-A1F1-3FA698192945}"/>
          </ac:picMkLst>
        </pc:picChg>
      </pc:sldChg>
      <pc:sldChg chg="addSp modSp add replId">
        <pc:chgData name="Danish Hudani" userId="S::danish.hudani@astera.com::a38c985c-bb2f-4de3-bfe2-27e22c4c275a" providerId="AD" clId="Web-{DF9C7D1C-C0E1-0467-5967-AA5797FB3BFC}" dt="2022-12-14T10:10:56.033" v="360" actId="1076"/>
        <pc:sldMkLst>
          <pc:docMk/>
          <pc:sldMk cId="672194442" sldId="301"/>
        </pc:sldMkLst>
        <pc:spChg chg="mod">
          <ac:chgData name="Danish Hudani" userId="S::danish.hudani@astera.com::a38c985c-bb2f-4de3-bfe2-27e22c4c275a" providerId="AD" clId="Web-{DF9C7D1C-C0E1-0467-5967-AA5797FB3BFC}" dt="2022-12-14T07:26:54.298" v="343" actId="20577"/>
          <ac:spMkLst>
            <pc:docMk/>
            <pc:sldMk cId="672194442" sldId="301"/>
            <ac:spMk id="18" creationId="{6230719D-4F44-BA79-4DC4-4459B3E27C90}"/>
          </ac:spMkLst>
        </pc:spChg>
        <pc:picChg chg="add mod modCrop">
          <ac:chgData name="Danish Hudani" userId="S::danish.hudani@astera.com::a38c985c-bb2f-4de3-bfe2-27e22c4c275a" providerId="AD" clId="Web-{DF9C7D1C-C0E1-0467-5967-AA5797FB3BFC}" dt="2022-12-14T10:10:56.033" v="360" actId="1076"/>
          <ac:picMkLst>
            <pc:docMk/>
            <pc:sldMk cId="672194442" sldId="301"/>
            <ac:picMk id="37" creationId="{637577F2-8207-F752-33A1-A65F2FE3F1FF}"/>
          </ac:picMkLst>
        </pc:picChg>
      </pc:sldChg>
      <pc:sldChg chg="add replId">
        <pc:chgData name="Danish Hudani" userId="S::danish.hudani@astera.com::a38c985c-bb2f-4de3-bfe2-27e22c4c275a" providerId="AD" clId="Web-{DF9C7D1C-C0E1-0467-5967-AA5797FB3BFC}" dt="2022-12-14T06:30:29.570" v="132"/>
        <pc:sldMkLst>
          <pc:docMk/>
          <pc:sldMk cId="2203505499" sldId="302"/>
        </pc:sldMkLst>
      </pc:sldChg>
      <pc:sldChg chg="add replId">
        <pc:chgData name="Danish Hudani" userId="S::danish.hudani@astera.com::a38c985c-bb2f-4de3-bfe2-27e22c4c275a" providerId="AD" clId="Web-{DF9C7D1C-C0E1-0467-5967-AA5797FB3BFC}" dt="2022-12-14T06:30:30.445" v="133"/>
        <pc:sldMkLst>
          <pc:docMk/>
          <pc:sldMk cId="2870715939" sldId="303"/>
        </pc:sldMkLst>
      </pc:sldChg>
      <pc:sldChg chg="add replId">
        <pc:chgData name="Danish Hudani" userId="S::danish.hudani@astera.com::a38c985c-bb2f-4de3-bfe2-27e22c4c275a" providerId="AD" clId="Web-{DF9C7D1C-C0E1-0467-5967-AA5797FB3BFC}" dt="2022-12-14T06:30:30.835" v="134"/>
        <pc:sldMkLst>
          <pc:docMk/>
          <pc:sldMk cId="2111415776" sldId="304"/>
        </pc:sldMkLst>
      </pc:sldChg>
      <pc:sldChg chg="add replId">
        <pc:chgData name="Danish Hudani" userId="S::danish.hudani@astera.com::a38c985c-bb2f-4de3-bfe2-27e22c4c275a" providerId="AD" clId="Web-{DF9C7D1C-C0E1-0467-5967-AA5797FB3BFC}" dt="2022-12-14T06:30:31.226" v="135"/>
        <pc:sldMkLst>
          <pc:docMk/>
          <pc:sldMk cId="4222700634" sldId="305"/>
        </pc:sldMkLst>
      </pc:sldChg>
      <pc:sldChg chg="addSp modSp add replId modNotes">
        <pc:chgData name="Danish Hudani" userId="S::danish.hudani@astera.com::a38c985c-bb2f-4de3-bfe2-27e22c4c275a" providerId="AD" clId="Web-{DF9C7D1C-C0E1-0467-5967-AA5797FB3BFC}" dt="2022-12-14T06:40:09.642" v="179"/>
        <pc:sldMkLst>
          <pc:docMk/>
          <pc:sldMk cId="1815789192" sldId="306"/>
        </pc:sldMkLst>
        <pc:spChg chg="mod">
          <ac:chgData name="Danish Hudani" userId="S::danish.hudani@astera.com::a38c985c-bb2f-4de3-bfe2-27e22c4c275a" providerId="AD" clId="Web-{DF9C7D1C-C0E1-0467-5967-AA5797FB3BFC}" dt="2022-12-14T06:31:50.666" v="159" actId="20577"/>
          <ac:spMkLst>
            <pc:docMk/>
            <pc:sldMk cId="1815789192" sldId="306"/>
            <ac:spMk id="18" creationId="{6230719D-4F44-BA79-4DC4-4459B3E27C90}"/>
          </ac:spMkLst>
        </pc:spChg>
        <pc:spChg chg="add mod">
          <ac:chgData name="Danish Hudani" userId="S::danish.hudani@astera.com::a38c985c-bb2f-4de3-bfe2-27e22c4c275a" providerId="AD" clId="Web-{DF9C7D1C-C0E1-0467-5967-AA5797FB3BFC}" dt="2022-12-14T06:33:54.357" v="176" actId="1076"/>
          <ac:spMkLst>
            <pc:docMk/>
            <pc:sldMk cId="1815789192" sldId="306"/>
            <ac:spMk id="38" creationId="{EB8620BC-929D-1A8A-856C-EE0C0B14C3F2}"/>
          </ac:spMkLst>
        </pc:spChg>
      </pc:sldChg>
      <pc:sldChg chg="addSp delSp modSp add replId">
        <pc:chgData name="Danish Hudani" userId="S::danish.hudani@astera.com::a38c985c-bb2f-4de3-bfe2-27e22c4c275a" providerId="AD" clId="Web-{DF9C7D1C-C0E1-0467-5967-AA5797FB3BFC}" dt="2022-12-14T07:01:59.072" v="240" actId="1076"/>
        <pc:sldMkLst>
          <pc:docMk/>
          <pc:sldMk cId="776465630" sldId="307"/>
        </pc:sldMkLst>
        <pc:spChg chg="del">
          <ac:chgData name="Danish Hudani" userId="S::danish.hudani@astera.com::a38c985c-bb2f-4de3-bfe2-27e22c4c275a" providerId="AD" clId="Web-{DF9C7D1C-C0E1-0467-5967-AA5797FB3BFC}" dt="2022-12-14T06:55:22.700" v="189"/>
          <ac:spMkLst>
            <pc:docMk/>
            <pc:sldMk cId="776465630" sldId="307"/>
            <ac:spMk id="4" creationId="{69EFB265-CC86-E936-4E90-61C1719FE03E}"/>
          </ac:spMkLst>
        </pc:spChg>
        <pc:spChg chg="add mod">
          <ac:chgData name="Danish Hudani" userId="S::danish.hudani@astera.com::a38c985c-bb2f-4de3-bfe2-27e22c4c275a" providerId="AD" clId="Web-{DF9C7D1C-C0E1-0467-5967-AA5797FB3BFC}" dt="2022-12-14T07:01:59.072" v="240" actId="1076"/>
          <ac:spMkLst>
            <pc:docMk/>
            <pc:sldMk cId="776465630" sldId="307"/>
            <ac:spMk id="27" creationId="{E0D45666-9C1C-EC4B-CD6A-EFECC1AE7F11}"/>
          </ac:spMkLst>
        </pc:spChg>
        <pc:spChg chg="add mod">
          <ac:chgData name="Danish Hudani" userId="S::danish.hudani@astera.com::a38c985c-bb2f-4de3-bfe2-27e22c4c275a" providerId="AD" clId="Web-{DF9C7D1C-C0E1-0467-5967-AA5797FB3BFC}" dt="2022-12-14T07:01:46.321" v="237" actId="1076"/>
          <ac:spMkLst>
            <pc:docMk/>
            <pc:sldMk cId="776465630" sldId="307"/>
            <ac:spMk id="28" creationId="{A5F0B511-18F2-F2B4-5A26-A6C46AD2E191}"/>
          </ac:spMkLst>
        </pc:spChg>
        <pc:picChg chg="mod">
          <ac:chgData name="Danish Hudani" userId="S::danish.hudani@astera.com::a38c985c-bb2f-4de3-bfe2-27e22c4c275a" providerId="AD" clId="Web-{DF9C7D1C-C0E1-0467-5967-AA5797FB3BFC}" dt="2022-12-14T07:01:40.728" v="236" actId="1076"/>
          <ac:picMkLst>
            <pc:docMk/>
            <pc:sldMk cId="776465630" sldId="307"/>
            <ac:picMk id="7" creationId="{84FA538C-5CEE-45B5-986C-E1120E918D37}"/>
          </ac:picMkLst>
        </pc:picChg>
        <pc:picChg chg="add mod">
          <ac:chgData name="Danish Hudani" userId="S::danish.hudani@astera.com::a38c985c-bb2f-4de3-bfe2-27e22c4c275a" providerId="AD" clId="Web-{DF9C7D1C-C0E1-0467-5967-AA5797FB3BFC}" dt="2022-12-14T07:01:48.447" v="238" actId="1076"/>
          <ac:picMkLst>
            <pc:docMk/>
            <pc:sldMk cId="776465630" sldId="307"/>
            <ac:picMk id="29" creationId="{BC4E0EFA-BB8F-397E-8BCB-8F75116641EA}"/>
          </ac:picMkLst>
        </pc:picChg>
        <pc:picChg chg="add mod">
          <ac:chgData name="Danish Hudani" userId="S::danish.hudani@astera.com::a38c985c-bb2f-4de3-bfe2-27e22c4c275a" providerId="AD" clId="Web-{DF9C7D1C-C0E1-0467-5967-AA5797FB3BFC}" dt="2022-12-14T07:01:37.790" v="234" actId="1076"/>
          <ac:picMkLst>
            <pc:docMk/>
            <pc:sldMk cId="776465630" sldId="307"/>
            <ac:picMk id="30" creationId="{98A7397B-DD36-B61E-E412-811983EC73A7}"/>
          </ac:picMkLst>
        </pc:picChg>
      </pc:sldChg>
      <pc:sldChg chg="delSp add replId">
        <pc:chgData name="Danish Hudani" userId="S::danish.hudani@astera.com::a38c985c-bb2f-4de3-bfe2-27e22c4c275a" providerId="AD" clId="Web-{DF9C7D1C-C0E1-0467-5967-AA5797FB3BFC}" dt="2022-12-14T06:55:19.450" v="188"/>
        <pc:sldMkLst>
          <pc:docMk/>
          <pc:sldMk cId="2798243124" sldId="308"/>
        </pc:sldMkLst>
        <pc:spChg chg="del">
          <ac:chgData name="Danish Hudani" userId="S::danish.hudani@astera.com::a38c985c-bb2f-4de3-bfe2-27e22c4c275a" providerId="AD" clId="Web-{DF9C7D1C-C0E1-0467-5967-AA5797FB3BFC}" dt="2022-12-14T06:55:19.450" v="188"/>
          <ac:spMkLst>
            <pc:docMk/>
            <pc:sldMk cId="2798243124" sldId="308"/>
            <ac:spMk id="4" creationId="{69EFB265-CC86-E936-4E90-61C1719FE03E}"/>
          </ac:spMkLst>
        </pc:spChg>
      </pc:sldChg>
    </pc:docChg>
  </pc:docChgLst>
  <pc:docChgLst>
    <pc:chgData name="Danish Hudani" userId="S::danish.hudani@astera.com::a38c985c-bb2f-4de3-bfe2-27e22c4c275a" providerId="AD" clId="Web-{AA462DF0-F2FC-A0F4-A0FD-D99C38BA1AAC}"/>
    <pc:docChg chg="addSld delSld modSld sldOrd modSection">
      <pc:chgData name="Danish Hudani" userId="S::danish.hudani@astera.com::a38c985c-bb2f-4de3-bfe2-27e22c4c275a" providerId="AD" clId="Web-{AA462DF0-F2FC-A0F4-A0FD-D99C38BA1AAC}" dt="2023-01-02T09:54:08.302" v="510"/>
      <pc:docMkLst>
        <pc:docMk/>
      </pc:docMkLst>
      <pc:sldChg chg="modSp">
        <pc:chgData name="Danish Hudani" userId="S::danish.hudani@astera.com::a38c985c-bb2f-4de3-bfe2-27e22c4c275a" providerId="AD" clId="Web-{AA462DF0-F2FC-A0F4-A0FD-D99C38BA1AAC}" dt="2023-01-02T09:53:03.831" v="487" actId="20577"/>
        <pc:sldMkLst>
          <pc:docMk/>
          <pc:sldMk cId="3648853106" sldId="284"/>
        </pc:sldMkLst>
        <pc:spChg chg="mod">
          <ac:chgData name="Danish Hudani" userId="S::danish.hudani@astera.com::a38c985c-bb2f-4de3-bfe2-27e22c4c275a" providerId="AD" clId="Web-{AA462DF0-F2FC-A0F4-A0FD-D99C38BA1AAC}" dt="2023-01-02T09:53:03.831" v="487" actId="20577"/>
          <ac:spMkLst>
            <pc:docMk/>
            <pc:sldMk cId="3648853106" sldId="284"/>
            <ac:spMk id="50" creationId="{39EFF0A0-CAC0-DC69-C738-1A6521129E55}"/>
          </ac:spMkLst>
        </pc:spChg>
      </pc:sldChg>
      <pc:sldChg chg="del">
        <pc:chgData name="Danish Hudani" userId="S::danish.hudani@astera.com::a38c985c-bb2f-4de3-bfe2-27e22c4c275a" providerId="AD" clId="Web-{AA462DF0-F2FC-A0F4-A0FD-D99C38BA1AAC}" dt="2023-01-02T06:14:59.786" v="128"/>
        <pc:sldMkLst>
          <pc:docMk/>
          <pc:sldMk cId="3463946553" sldId="310"/>
        </pc:sldMkLst>
      </pc:sldChg>
      <pc:sldChg chg="addSp modSp ord">
        <pc:chgData name="Danish Hudani" userId="S::danish.hudani@astera.com::a38c985c-bb2f-4de3-bfe2-27e22c4c275a" providerId="AD" clId="Web-{AA462DF0-F2FC-A0F4-A0FD-D99C38BA1AAC}" dt="2023-01-02T06:15:21.475" v="148" actId="14100"/>
        <pc:sldMkLst>
          <pc:docMk/>
          <pc:sldMk cId="2281765382" sldId="316"/>
        </pc:sldMkLst>
        <pc:spChg chg="add mod">
          <ac:chgData name="Danish Hudani" userId="S::danish.hudani@astera.com::a38c985c-bb2f-4de3-bfe2-27e22c4c275a" providerId="AD" clId="Web-{AA462DF0-F2FC-A0F4-A0FD-D99C38BA1AAC}" dt="2023-01-02T06:15:21.475" v="148" actId="14100"/>
          <ac:spMkLst>
            <pc:docMk/>
            <pc:sldMk cId="2281765382" sldId="316"/>
            <ac:spMk id="50" creationId="{91ABBA9F-DD97-4430-71B7-F5528352AF7D}"/>
          </ac:spMkLst>
        </pc:spChg>
        <pc:picChg chg="mod">
          <ac:chgData name="Danish Hudani" userId="S::danish.hudani@astera.com::a38c985c-bb2f-4de3-bfe2-27e22c4c275a" providerId="AD" clId="Web-{AA462DF0-F2FC-A0F4-A0FD-D99C38BA1AAC}" dt="2023-01-02T06:14:38.925" v="125" actId="1076"/>
          <ac:picMkLst>
            <pc:docMk/>
            <pc:sldMk cId="2281765382" sldId="316"/>
            <ac:picMk id="40" creationId="{2C8397AA-43B1-9D87-EF4F-7E46E4412C1F}"/>
          </ac:picMkLst>
        </pc:picChg>
      </pc:sldChg>
      <pc:sldChg chg="del">
        <pc:chgData name="Danish Hudani" userId="S::danish.hudani@astera.com::a38c985c-bb2f-4de3-bfe2-27e22c4c275a" providerId="AD" clId="Web-{AA462DF0-F2FC-A0F4-A0FD-D99C38BA1AAC}" dt="2023-01-02T06:10:10.249" v="39"/>
        <pc:sldMkLst>
          <pc:docMk/>
          <pc:sldMk cId="722622274" sldId="318"/>
        </pc:sldMkLst>
      </pc:sldChg>
      <pc:sldChg chg="del">
        <pc:chgData name="Danish Hudani" userId="S::danish.hudani@astera.com::a38c985c-bb2f-4de3-bfe2-27e22c4c275a" providerId="AD" clId="Web-{AA462DF0-F2FC-A0F4-A0FD-D99C38BA1AAC}" dt="2023-01-02T06:10:10.249" v="38"/>
        <pc:sldMkLst>
          <pc:docMk/>
          <pc:sldMk cId="1585831670" sldId="319"/>
        </pc:sldMkLst>
      </pc:sldChg>
      <pc:sldChg chg="del">
        <pc:chgData name="Danish Hudani" userId="S::danish.hudani@astera.com::a38c985c-bb2f-4de3-bfe2-27e22c4c275a" providerId="AD" clId="Web-{AA462DF0-F2FC-A0F4-A0FD-D99C38BA1AAC}" dt="2023-01-02T06:10:10.249" v="37"/>
        <pc:sldMkLst>
          <pc:docMk/>
          <pc:sldMk cId="251901388" sldId="320"/>
        </pc:sldMkLst>
      </pc:sldChg>
      <pc:sldChg chg="delSp modSp del">
        <pc:chgData name="Danish Hudani" userId="S::danish.hudani@astera.com::a38c985c-bb2f-4de3-bfe2-27e22c4c275a" providerId="AD" clId="Web-{AA462DF0-F2FC-A0F4-A0FD-D99C38BA1AAC}" dt="2023-01-02T09:54:08.302" v="510"/>
        <pc:sldMkLst>
          <pc:docMk/>
          <pc:sldMk cId="1330017761" sldId="321"/>
        </pc:sldMkLst>
        <pc:spChg chg="del mod">
          <ac:chgData name="Danish Hudani" userId="S::danish.hudani@astera.com::a38c985c-bb2f-4de3-bfe2-27e22c4c275a" providerId="AD" clId="Web-{AA462DF0-F2FC-A0F4-A0FD-D99C38BA1AAC}" dt="2023-01-02T09:53:31.176" v="494"/>
          <ac:spMkLst>
            <pc:docMk/>
            <pc:sldMk cId="1330017761" sldId="321"/>
            <ac:spMk id="18" creationId="{6230719D-4F44-BA79-4DC4-4459B3E27C90}"/>
          </ac:spMkLst>
        </pc:spChg>
      </pc:sldChg>
      <pc:sldChg chg="modSp add replId">
        <pc:chgData name="Danish Hudani" userId="S::danish.hudani@astera.com::a38c985c-bb2f-4de3-bfe2-27e22c4c275a" providerId="AD" clId="Web-{AA462DF0-F2FC-A0F4-A0FD-D99C38BA1AAC}" dt="2023-01-02T06:09:28.731" v="11" actId="20577"/>
        <pc:sldMkLst>
          <pc:docMk/>
          <pc:sldMk cId="2479189101" sldId="322"/>
        </pc:sldMkLst>
        <pc:spChg chg="mod">
          <ac:chgData name="Danish Hudani" userId="S::danish.hudani@astera.com::a38c985c-bb2f-4de3-bfe2-27e22c4c275a" providerId="AD" clId="Web-{AA462DF0-F2FC-A0F4-A0FD-D99C38BA1AAC}" dt="2023-01-02T06:09:28.731" v="11" actId="20577"/>
          <ac:spMkLst>
            <pc:docMk/>
            <pc:sldMk cId="2479189101" sldId="322"/>
            <ac:spMk id="18" creationId="{6230719D-4F44-BA79-4DC4-4459B3E27C90}"/>
          </ac:spMkLst>
        </pc:spChg>
      </pc:sldChg>
      <pc:sldChg chg="modSp add ord replId">
        <pc:chgData name="Danish Hudani" userId="S::danish.hudani@astera.com::a38c985c-bb2f-4de3-bfe2-27e22c4c275a" providerId="AD" clId="Web-{AA462DF0-F2FC-A0F4-A0FD-D99C38BA1AAC}" dt="2023-01-02T06:12:43.683" v="96"/>
        <pc:sldMkLst>
          <pc:docMk/>
          <pc:sldMk cId="828295280" sldId="323"/>
        </pc:sldMkLst>
        <pc:spChg chg="mod">
          <ac:chgData name="Danish Hudani" userId="S::danish.hudani@astera.com::a38c985c-bb2f-4de3-bfe2-27e22c4c275a" providerId="AD" clId="Web-{AA462DF0-F2FC-A0F4-A0FD-D99C38BA1AAC}" dt="2023-01-02T06:09:58.983" v="36" actId="1076"/>
          <ac:spMkLst>
            <pc:docMk/>
            <pc:sldMk cId="828295280" sldId="323"/>
            <ac:spMk id="18" creationId="{6230719D-4F44-BA79-4DC4-4459B3E27C90}"/>
          </ac:spMkLst>
        </pc:spChg>
      </pc:sldChg>
      <pc:sldChg chg="delSp modSp add replId">
        <pc:chgData name="Danish Hudani" userId="S::danish.hudani@astera.com::a38c985c-bb2f-4de3-bfe2-27e22c4c275a" providerId="AD" clId="Web-{AA462DF0-F2FC-A0F4-A0FD-D99C38BA1AAC}" dt="2023-01-02T06:10:44.816" v="63" actId="20577"/>
        <pc:sldMkLst>
          <pc:docMk/>
          <pc:sldMk cId="2531395521" sldId="324"/>
        </pc:sldMkLst>
        <pc:spChg chg="mod">
          <ac:chgData name="Danish Hudani" userId="S::danish.hudani@astera.com::a38c985c-bb2f-4de3-bfe2-27e22c4c275a" providerId="AD" clId="Web-{AA462DF0-F2FC-A0F4-A0FD-D99C38BA1AAC}" dt="2023-01-02T06:10:44.816" v="63" actId="20577"/>
          <ac:spMkLst>
            <pc:docMk/>
            <pc:sldMk cId="2531395521" sldId="324"/>
            <ac:spMk id="18" creationId="{6230719D-4F44-BA79-4DC4-4459B3E27C90}"/>
          </ac:spMkLst>
        </pc:spChg>
        <pc:spChg chg="del">
          <ac:chgData name="Danish Hudani" userId="S::danish.hudani@astera.com::a38c985c-bb2f-4de3-bfe2-27e22c4c275a" providerId="AD" clId="Web-{AA462DF0-F2FC-A0F4-A0FD-D99C38BA1AAC}" dt="2023-01-02T06:10:35.316" v="61"/>
          <ac:spMkLst>
            <pc:docMk/>
            <pc:sldMk cId="2531395521" sldId="324"/>
            <ac:spMk id="23" creationId="{BF3F1F52-32FC-CD52-0253-CC38D6D13CB2}"/>
          </ac:spMkLst>
        </pc:spChg>
      </pc:sldChg>
      <pc:sldChg chg="delSp add del replId">
        <pc:chgData name="Danish Hudani" userId="S::danish.hudani@astera.com::a38c985c-bb2f-4de3-bfe2-27e22c4c275a" providerId="AD" clId="Web-{AA462DF0-F2FC-A0F4-A0FD-D99C38BA1AAC}" dt="2023-01-02T06:13:37.656" v="100"/>
        <pc:sldMkLst>
          <pc:docMk/>
          <pc:sldMk cId="2746426783" sldId="325"/>
        </pc:sldMkLst>
        <pc:picChg chg="del">
          <ac:chgData name="Danish Hudani" userId="S::danish.hudani@astera.com::a38c985c-bb2f-4de3-bfe2-27e22c4c275a" providerId="AD" clId="Web-{AA462DF0-F2FC-A0F4-A0FD-D99C38BA1AAC}" dt="2023-01-02T06:13:16.389" v="98"/>
          <ac:picMkLst>
            <pc:docMk/>
            <pc:sldMk cId="2746426783" sldId="325"/>
            <ac:picMk id="40" creationId="{2C8397AA-43B1-9D87-EF4F-7E46E4412C1F}"/>
          </ac:picMkLst>
        </pc:picChg>
      </pc:sldChg>
      <pc:sldChg chg="addSp delSp modSp add modNotes">
        <pc:chgData name="Danish Hudani" userId="S::danish.hudani@astera.com::a38c985c-bb2f-4de3-bfe2-27e22c4c275a" providerId="AD" clId="Web-{AA462DF0-F2FC-A0F4-A0FD-D99C38BA1AAC}" dt="2023-01-02T09:39:57.697" v="472"/>
        <pc:sldMkLst>
          <pc:docMk/>
          <pc:sldMk cId="2970839337" sldId="326"/>
        </pc:sldMkLst>
        <pc:spChg chg="mod">
          <ac:chgData name="Danish Hudani" userId="S::danish.hudani@astera.com::a38c985c-bb2f-4de3-bfe2-27e22c4c275a" providerId="AD" clId="Web-{AA462DF0-F2FC-A0F4-A0FD-D99C38BA1AAC}" dt="2023-01-02T06:14:45.707" v="126" actId="14100"/>
          <ac:spMkLst>
            <pc:docMk/>
            <pc:sldMk cId="2970839337" sldId="326"/>
            <ac:spMk id="18" creationId="{6230719D-4F44-BA79-4DC4-4459B3E27C90}"/>
          </ac:spMkLst>
        </pc:spChg>
        <pc:spChg chg="del mod">
          <ac:chgData name="Danish Hudani" userId="S::danish.hudani@astera.com::a38c985c-bb2f-4de3-bfe2-27e22c4c275a" providerId="AD" clId="Web-{AA462DF0-F2FC-A0F4-A0FD-D99C38BA1AAC}" dt="2023-01-02T06:25:57.063" v="156"/>
          <ac:spMkLst>
            <pc:docMk/>
            <pc:sldMk cId="2970839337" sldId="326"/>
            <ac:spMk id="24" creationId="{A134DFB3-973A-F662-77C1-4138811D48FB}"/>
          </ac:spMkLst>
        </pc:spChg>
        <pc:spChg chg="mod">
          <ac:chgData name="Danish Hudani" userId="S::danish.hudani@astera.com::a38c985c-bb2f-4de3-bfe2-27e22c4c275a" providerId="AD" clId="Web-{AA462DF0-F2FC-A0F4-A0FD-D99C38BA1AAC}" dt="2023-01-02T06:25:51.985" v="154" actId="20577"/>
          <ac:spMkLst>
            <pc:docMk/>
            <pc:sldMk cId="2970839337" sldId="326"/>
            <ac:spMk id="27" creationId="{6FAD01A7-0376-531D-3935-78E3F0045144}"/>
          </ac:spMkLst>
        </pc:spChg>
        <pc:spChg chg="del">
          <ac:chgData name="Danish Hudani" userId="S::danish.hudani@astera.com::a38c985c-bb2f-4de3-bfe2-27e22c4c275a" providerId="AD" clId="Web-{AA462DF0-F2FC-A0F4-A0FD-D99C38BA1AAC}" dt="2023-01-02T06:21:56.485" v="149"/>
          <ac:spMkLst>
            <pc:docMk/>
            <pc:sldMk cId="2970839337" sldId="326"/>
            <ac:spMk id="41" creationId="{340B5CDC-D4AF-75FD-A989-6FA9646668B1}"/>
          </ac:spMkLst>
        </pc:spChg>
        <pc:spChg chg="del">
          <ac:chgData name="Danish Hudani" userId="S::danish.hudani@astera.com::a38c985c-bb2f-4de3-bfe2-27e22c4c275a" providerId="AD" clId="Web-{AA462DF0-F2FC-A0F4-A0FD-D99C38BA1AAC}" dt="2023-01-02T06:13:49.563" v="105"/>
          <ac:spMkLst>
            <pc:docMk/>
            <pc:sldMk cId="2970839337" sldId="326"/>
            <ac:spMk id="43" creationId="{27E4DD53-A984-C380-6E4B-D61FA27145DE}"/>
          </ac:spMkLst>
        </pc:spChg>
        <pc:spChg chg="del">
          <ac:chgData name="Danish Hudani" userId="S::danish.hudani@astera.com::a38c985c-bb2f-4de3-bfe2-27e22c4c275a" providerId="AD" clId="Web-{AA462DF0-F2FC-A0F4-A0FD-D99C38BA1AAC}" dt="2023-01-02T06:13:49.563" v="103"/>
          <ac:spMkLst>
            <pc:docMk/>
            <pc:sldMk cId="2970839337" sldId="326"/>
            <ac:spMk id="45" creationId="{9FEB6E87-0FF3-0684-E4FD-2F51F0C72764}"/>
          </ac:spMkLst>
        </pc:spChg>
        <pc:spChg chg="del">
          <ac:chgData name="Danish Hudani" userId="S::danish.hudani@astera.com::a38c985c-bb2f-4de3-bfe2-27e22c4c275a" providerId="AD" clId="Web-{AA462DF0-F2FC-A0F4-A0FD-D99C38BA1AAC}" dt="2023-01-02T06:13:49.563" v="102"/>
          <ac:spMkLst>
            <pc:docMk/>
            <pc:sldMk cId="2970839337" sldId="326"/>
            <ac:spMk id="46" creationId="{3CE9C770-429E-D05E-4001-1491A07C4106}"/>
          </ac:spMkLst>
        </pc:spChg>
        <pc:picChg chg="add mod">
          <ac:chgData name="Danish Hudani" userId="S::danish.hudani@astera.com::a38c985c-bb2f-4de3-bfe2-27e22c4c275a" providerId="AD" clId="Web-{AA462DF0-F2FC-A0F4-A0FD-D99C38BA1AAC}" dt="2023-01-02T06:26:11.830" v="161" actId="1076"/>
          <ac:picMkLst>
            <pc:docMk/>
            <pc:sldMk cId="2970839337" sldId="326"/>
            <ac:picMk id="39" creationId="{F92D13FC-974D-BF81-8AFC-68FAE9B013DD}"/>
          </ac:picMkLst>
        </pc:picChg>
        <pc:picChg chg="del">
          <ac:chgData name="Danish Hudani" userId="S::danish.hudani@astera.com::a38c985c-bb2f-4de3-bfe2-27e22c4c275a" providerId="AD" clId="Web-{AA462DF0-F2FC-A0F4-A0FD-D99C38BA1AAC}" dt="2023-01-02T06:13:49.563" v="106"/>
          <ac:picMkLst>
            <pc:docMk/>
            <pc:sldMk cId="2970839337" sldId="326"/>
            <ac:picMk id="42" creationId="{566FE69F-D057-D490-073B-6A352723A6CA}"/>
          </ac:picMkLst>
        </pc:picChg>
        <pc:picChg chg="del">
          <ac:chgData name="Danish Hudani" userId="S::danish.hudani@astera.com::a38c985c-bb2f-4de3-bfe2-27e22c4c275a" providerId="AD" clId="Web-{AA462DF0-F2FC-A0F4-A0FD-D99C38BA1AAC}" dt="2023-01-02T06:13:49.563" v="104"/>
          <ac:picMkLst>
            <pc:docMk/>
            <pc:sldMk cId="2970839337" sldId="326"/>
            <ac:picMk id="44" creationId="{D6B66004-7141-9D03-978C-7467F6546163}"/>
          </ac:picMkLst>
        </pc:picChg>
        <pc:picChg chg="del">
          <ac:chgData name="Danish Hudani" userId="S::danish.hudani@astera.com::a38c985c-bb2f-4de3-bfe2-27e22c4c275a" providerId="AD" clId="Web-{AA462DF0-F2FC-A0F4-A0FD-D99C38BA1AAC}" dt="2023-01-02T06:13:49.563" v="101"/>
          <ac:picMkLst>
            <pc:docMk/>
            <pc:sldMk cId="2970839337" sldId="326"/>
            <ac:picMk id="47" creationId="{AB4B40AC-44C5-14A6-9C34-1C05883D7ED8}"/>
          </ac:picMkLst>
        </pc:picChg>
      </pc:sldChg>
      <pc:sldChg chg="addSp delSp modSp add replId modNotes">
        <pc:chgData name="Danish Hudani" userId="S::danish.hudani@astera.com::a38c985c-bb2f-4de3-bfe2-27e22c4c275a" providerId="AD" clId="Web-{AA462DF0-F2FC-A0F4-A0FD-D99C38BA1AAC}" dt="2023-01-02T09:40:14.198" v="477"/>
        <pc:sldMkLst>
          <pc:docMk/>
          <pc:sldMk cId="3241596796" sldId="327"/>
        </pc:sldMkLst>
        <pc:spChg chg="mod">
          <ac:chgData name="Danish Hudani" userId="S::danish.hudani@astera.com::a38c985c-bb2f-4de3-bfe2-27e22c4c275a" providerId="AD" clId="Web-{AA462DF0-F2FC-A0F4-A0FD-D99C38BA1AAC}" dt="2023-01-02T06:27:59.743" v="180" actId="20577"/>
          <ac:spMkLst>
            <pc:docMk/>
            <pc:sldMk cId="3241596796" sldId="327"/>
            <ac:spMk id="18" creationId="{6230719D-4F44-BA79-4DC4-4459B3E27C90}"/>
          </ac:spMkLst>
        </pc:spChg>
        <pc:spChg chg="del">
          <ac:chgData name="Danish Hudani" userId="S::danish.hudani@astera.com::a38c985c-bb2f-4de3-bfe2-27e22c4c275a" providerId="AD" clId="Web-{AA462DF0-F2FC-A0F4-A0FD-D99C38BA1AAC}" dt="2023-01-02T06:28:03.384" v="181"/>
          <ac:spMkLst>
            <pc:docMk/>
            <pc:sldMk cId="3241596796" sldId="327"/>
            <ac:spMk id="27" creationId="{6FAD01A7-0376-531D-3935-78E3F0045144}"/>
          </ac:spMkLst>
        </pc:spChg>
        <pc:picChg chg="add mod">
          <ac:chgData name="Danish Hudani" userId="S::danish.hudani@astera.com::a38c985c-bb2f-4de3-bfe2-27e22c4c275a" providerId="AD" clId="Web-{AA462DF0-F2FC-A0F4-A0FD-D99C38BA1AAC}" dt="2023-01-02T06:28:22.479" v="188" actId="1076"/>
          <ac:picMkLst>
            <pc:docMk/>
            <pc:sldMk cId="3241596796" sldId="327"/>
            <ac:picMk id="23" creationId="{E4957443-895D-2713-252F-2A46F54A1334}"/>
          </ac:picMkLst>
        </pc:picChg>
        <pc:picChg chg="add mod">
          <ac:chgData name="Danish Hudani" userId="S::danish.hudani@astera.com::a38c985c-bb2f-4de3-bfe2-27e22c4c275a" providerId="AD" clId="Web-{AA462DF0-F2FC-A0F4-A0FD-D99C38BA1AAC}" dt="2023-01-02T06:28:13.916" v="185" actId="1076"/>
          <ac:picMkLst>
            <pc:docMk/>
            <pc:sldMk cId="3241596796" sldId="327"/>
            <ac:picMk id="24" creationId="{22DC8CEF-58EE-BE8D-07EE-7DF46F38B54E}"/>
          </ac:picMkLst>
        </pc:picChg>
        <pc:picChg chg="del">
          <ac:chgData name="Danish Hudani" userId="S::danish.hudani@astera.com::a38c985c-bb2f-4de3-bfe2-27e22c4c275a" providerId="AD" clId="Web-{AA462DF0-F2FC-A0F4-A0FD-D99C38BA1AAC}" dt="2023-01-02T06:27:44.117" v="164"/>
          <ac:picMkLst>
            <pc:docMk/>
            <pc:sldMk cId="3241596796" sldId="327"/>
            <ac:picMk id="39" creationId="{F92D13FC-974D-BF81-8AFC-68FAE9B013DD}"/>
          </ac:picMkLst>
        </pc:picChg>
      </pc:sldChg>
      <pc:sldChg chg="addSp delSp modSp add replId modNotes">
        <pc:chgData name="Danish Hudani" userId="S::danish.hudani@astera.com::a38c985c-bb2f-4de3-bfe2-27e22c4c275a" providerId="AD" clId="Web-{AA462DF0-F2FC-A0F4-A0FD-D99C38BA1AAC}" dt="2023-01-02T09:40:23.276" v="478"/>
        <pc:sldMkLst>
          <pc:docMk/>
          <pc:sldMk cId="2147388160" sldId="328"/>
        </pc:sldMkLst>
        <pc:spChg chg="del">
          <ac:chgData name="Danish Hudani" userId="S::danish.hudani@astera.com::a38c985c-bb2f-4de3-bfe2-27e22c4c275a" providerId="AD" clId="Web-{AA462DF0-F2FC-A0F4-A0FD-D99C38BA1AAC}" dt="2023-01-02T06:28:43.418" v="191"/>
          <ac:spMkLst>
            <pc:docMk/>
            <pc:sldMk cId="2147388160" sldId="328"/>
            <ac:spMk id="18" creationId="{6230719D-4F44-BA79-4DC4-4459B3E27C90}"/>
          </ac:spMkLst>
        </pc:spChg>
        <pc:spChg chg="del">
          <ac:chgData name="Danish Hudani" userId="S::danish.hudani@astera.com::a38c985c-bb2f-4de3-bfe2-27e22c4c275a" providerId="AD" clId="Web-{AA462DF0-F2FC-A0F4-A0FD-D99C38BA1AAC}" dt="2023-01-02T06:28:41.668" v="190"/>
          <ac:spMkLst>
            <pc:docMk/>
            <pc:sldMk cId="2147388160" sldId="328"/>
            <ac:spMk id="27" creationId="{6FAD01A7-0376-531D-3935-78E3F0045144}"/>
          </ac:spMkLst>
        </pc:spChg>
        <pc:picChg chg="add mod">
          <ac:chgData name="Danish Hudani" userId="S::danish.hudani@astera.com::a38c985c-bb2f-4de3-bfe2-27e22c4c275a" providerId="AD" clId="Web-{AA462DF0-F2FC-A0F4-A0FD-D99C38BA1AAC}" dt="2023-01-02T06:28:57.325" v="196" actId="1076"/>
          <ac:picMkLst>
            <pc:docMk/>
            <pc:sldMk cId="2147388160" sldId="328"/>
            <ac:picMk id="23" creationId="{C081753B-9AE6-BE80-7982-B29528E71938}"/>
          </ac:picMkLst>
        </pc:picChg>
        <pc:picChg chg="del">
          <ac:chgData name="Danish Hudani" userId="S::danish.hudani@astera.com::a38c985c-bb2f-4de3-bfe2-27e22c4c275a" providerId="AD" clId="Web-{AA462DF0-F2FC-A0F4-A0FD-D99C38BA1AAC}" dt="2023-01-02T06:28:40.964" v="189"/>
          <ac:picMkLst>
            <pc:docMk/>
            <pc:sldMk cId="2147388160" sldId="328"/>
            <ac:picMk id="39" creationId="{F92D13FC-974D-BF81-8AFC-68FAE9B013DD}"/>
          </ac:picMkLst>
        </pc:picChg>
      </pc:sldChg>
      <pc:sldChg chg="delSp modSp add replId">
        <pc:chgData name="Danish Hudani" userId="S::danish.hudani@astera.com::a38c985c-bb2f-4de3-bfe2-27e22c4c275a" providerId="AD" clId="Web-{AA462DF0-F2FC-A0F4-A0FD-D99C38BA1AAC}" dt="2023-01-02T06:30:54.754" v="222" actId="20577"/>
        <pc:sldMkLst>
          <pc:docMk/>
          <pc:sldMk cId="2471583387" sldId="329"/>
        </pc:sldMkLst>
        <pc:spChg chg="mod">
          <ac:chgData name="Danish Hudani" userId="S::danish.hudani@astera.com::a38c985c-bb2f-4de3-bfe2-27e22c4c275a" providerId="AD" clId="Web-{AA462DF0-F2FC-A0F4-A0FD-D99C38BA1AAC}" dt="2023-01-02T06:30:13.017" v="212" actId="20577"/>
          <ac:spMkLst>
            <pc:docMk/>
            <pc:sldMk cId="2471583387" sldId="329"/>
            <ac:spMk id="18" creationId="{6230719D-4F44-BA79-4DC4-4459B3E27C90}"/>
          </ac:spMkLst>
        </pc:spChg>
        <pc:spChg chg="mod">
          <ac:chgData name="Danish Hudani" userId="S::danish.hudani@astera.com::a38c985c-bb2f-4de3-bfe2-27e22c4c275a" providerId="AD" clId="Web-{AA462DF0-F2FC-A0F4-A0FD-D99C38BA1AAC}" dt="2023-01-02T06:30:54.754" v="222" actId="20577"/>
          <ac:spMkLst>
            <pc:docMk/>
            <pc:sldMk cId="2471583387" sldId="329"/>
            <ac:spMk id="27" creationId="{6FAD01A7-0376-531D-3935-78E3F0045144}"/>
          </ac:spMkLst>
        </pc:spChg>
        <pc:picChg chg="del">
          <ac:chgData name="Danish Hudani" userId="S::danish.hudani@astera.com::a38c985c-bb2f-4de3-bfe2-27e22c4c275a" providerId="AD" clId="Web-{AA462DF0-F2FC-A0F4-A0FD-D99C38BA1AAC}" dt="2023-01-02T06:30:15.221" v="213"/>
          <ac:picMkLst>
            <pc:docMk/>
            <pc:sldMk cId="2471583387" sldId="329"/>
            <ac:picMk id="39" creationId="{F92D13FC-974D-BF81-8AFC-68FAE9B013DD}"/>
          </ac:picMkLst>
        </pc:picChg>
      </pc:sldChg>
      <pc:sldChg chg="addSp delSp modSp add replId modNotes">
        <pc:chgData name="Danish Hudani" userId="S::danish.hudani@astera.com::a38c985c-bb2f-4de3-bfe2-27e22c4c275a" providerId="AD" clId="Web-{AA462DF0-F2FC-A0F4-A0FD-D99C38BA1AAC}" dt="2023-01-02T09:40:42.292" v="480"/>
        <pc:sldMkLst>
          <pc:docMk/>
          <pc:sldMk cId="3089221400" sldId="330"/>
        </pc:sldMkLst>
        <pc:spChg chg="mod">
          <ac:chgData name="Danish Hudani" userId="S::danish.hudani@astera.com::a38c985c-bb2f-4de3-bfe2-27e22c4c275a" providerId="AD" clId="Web-{AA462DF0-F2FC-A0F4-A0FD-D99C38BA1AAC}" dt="2023-01-02T06:32:35.714" v="255" actId="20577"/>
          <ac:spMkLst>
            <pc:docMk/>
            <pc:sldMk cId="3089221400" sldId="330"/>
            <ac:spMk id="18" creationId="{6230719D-4F44-BA79-4DC4-4459B3E27C90}"/>
          </ac:spMkLst>
        </pc:spChg>
        <pc:spChg chg="mod">
          <ac:chgData name="Danish Hudani" userId="S::danish.hudani@astera.com::a38c985c-bb2f-4de3-bfe2-27e22c4c275a" providerId="AD" clId="Web-{AA462DF0-F2FC-A0F4-A0FD-D99C38BA1AAC}" dt="2023-01-02T06:34:44.323" v="284" actId="20577"/>
          <ac:spMkLst>
            <pc:docMk/>
            <pc:sldMk cId="3089221400" sldId="330"/>
            <ac:spMk id="27" creationId="{6FAD01A7-0376-531D-3935-78E3F0045144}"/>
          </ac:spMkLst>
        </pc:spChg>
        <pc:picChg chg="add mod">
          <ac:chgData name="Danish Hudani" userId="S::danish.hudani@astera.com::a38c985c-bb2f-4de3-bfe2-27e22c4c275a" providerId="AD" clId="Web-{AA462DF0-F2FC-A0F4-A0FD-D99C38BA1AAC}" dt="2023-01-02T06:33:21.842" v="279" actId="1076"/>
          <ac:picMkLst>
            <pc:docMk/>
            <pc:sldMk cId="3089221400" sldId="330"/>
            <ac:picMk id="23" creationId="{F46DB16D-1DD2-66DB-4C20-B7979AA16555}"/>
          </ac:picMkLst>
        </pc:picChg>
        <pc:picChg chg="add mod">
          <ac:chgData name="Danish Hudani" userId="S::danish.hudani@astera.com::a38c985c-bb2f-4de3-bfe2-27e22c4c275a" providerId="AD" clId="Web-{AA462DF0-F2FC-A0F4-A0FD-D99C38BA1AAC}" dt="2023-01-02T06:33:23.795" v="280" actId="1076"/>
          <ac:picMkLst>
            <pc:docMk/>
            <pc:sldMk cId="3089221400" sldId="330"/>
            <ac:picMk id="24" creationId="{A205E0A5-AB7B-C16B-4DD5-C73DE8ADBA92}"/>
          </ac:picMkLst>
        </pc:picChg>
        <pc:picChg chg="add mod ord">
          <ac:chgData name="Danish Hudani" userId="S::danish.hudani@astera.com::a38c985c-bb2f-4de3-bfe2-27e22c4c275a" providerId="AD" clId="Web-{AA462DF0-F2FC-A0F4-A0FD-D99C38BA1AAC}" dt="2023-01-02T06:33:13.576" v="276"/>
          <ac:picMkLst>
            <pc:docMk/>
            <pc:sldMk cId="3089221400" sldId="330"/>
            <ac:picMk id="28" creationId="{8DBA4D4A-08E9-DB7B-8C83-3ABE93B164E1}"/>
          </ac:picMkLst>
        </pc:picChg>
        <pc:picChg chg="del">
          <ac:chgData name="Danish Hudani" userId="S::danish.hudani@astera.com::a38c985c-bb2f-4de3-bfe2-27e22c4c275a" providerId="AD" clId="Web-{AA462DF0-F2FC-A0F4-A0FD-D99C38BA1AAC}" dt="2023-01-02T06:32:43.261" v="256"/>
          <ac:picMkLst>
            <pc:docMk/>
            <pc:sldMk cId="3089221400" sldId="330"/>
            <ac:picMk id="39" creationId="{F92D13FC-974D-BF81-8AFC-68FAE9B013DD}"/>
          </ac:picMkLst>
        </pc:picChg>
      </pc:sldChg>
      <pc:sldChg chg="addSp delSp modSp add replId">
        <pc:chgData name="Danish Hudani" userId="S::danish.hudani@astera.com::a38c985c-bb2f-4de3-bfe2-27e22c4c275a" providerId="AD" clId="Web-{AA462DF0-F2FC-A0F4-A0FD-D99C38BA1AAC}" dt="2023-01-02T06:35:31.983" v="299" actId="1076"/>
        <pc:sldMkLst>
          <pc:docMk/>
          <pc:sldMk cId="294608649" sldId="331"/>
        </pc:sldMkLst>
        <pc:spChg chg="del">
          <ac:chgData name="Danish Hudani" userId="S::danish.hudani@astera.com::a38c985c-bb2f-4de3-bfe2-27e22c4c275a" providerId="AD" clId="Web-{AA462DF0-F2FC-A0F4-A0FD-D99C38BA1AAC}" dt="2023-01-02T06:35:17.685" v="292"/>
          <ac:spMkLst>
            <pc:docMk/>
            <pc:sldMk cId="294608649" sldId="331"/>
            <ac:spMk id="27" creationId="{6FAD01A7-0376-531D-3935-78E3F0045144}"/>
          </ac:spMkLst>
        </pc:spChg>
        <pc:spChg chg="add mod">
          <ac:chgData name="Danish Hudani" userId="S::danish.hudani@astera.com::a38c985c-bb2f-4de3-bfe2-27e22c4c275a" providerId="AD" clId="Web-{AA462DF0-F2FC-A0F4-A0FD-D99C38BA1AAC}" dt="2023-01-02T06:35:29.592" v="298" actId="1076"/>
          <ac:spMkLst>
            <pc:docMk/>
            <pc:sldMk cId="294608649" sldId="331"/>
            <ac:spMk id="31" creationId="{0EC9E9F4-0066-D210-0B15-4CB2248EA05D}"/>
          </ac:spMkLst>
        </pc:spChg>
        <pc:spChg chg="add mod">
          <ac:chgData name="Danish Hudani" userId="S::danish.hudani@astera.com::a38c985c-bb2f-4de3-bfe2-27e22c4c275a" providerId="AD" clId="Web-{AA462DF0-F2FC-A0F4-A0FD-D99C38BA1AAC}" dt="2023-01-02T06:35:31.983" v="299" actId="1076"/>
          <ac:spMkLst>
            <pc:docMk/>
            <pc:sldMk cId="294608649" sldId="331"/>
            <ac:spMk id="32" creationId="{7F737FBB-0783-6653-C9BA-5C604D3057C7}"/>
          </ac:spMkLst>
        </pc:spChg>
        <pc:picChg chg="del mod">
          <ac:chgData name="Danish Hudani" userId="S::danish.hudani@astera.com::a38c985c-bb2f-4de3-bfe2-27e22c4c275a" providerId="AD" clId="Web-{AA462DF0-F2FC-A0F4-A0FD-D99C38BA1AAC}" dt="2023-01-02T06:35:14.075" v="291"/>
          <ac:picMkLst>
            <pc:docMk/>
            <pc:sldMk cId="294608649" sldId="331"/>
            <ac:picMk id="23" creationId="{F46DB16D-1DD2-66DB-4C20-B7979AA16555}"/>
          </ac:picMkLst>
        </pc:picChg>
        <pc:picChg chg="del">
          <ac:chgData name="Danish Hudani" userId="S::danish.hudani@astera.com::a38c985c-bb2f-4de3-bfe2-27e22c4c275a" providerId="AD" clId="Web-{AA462DF0-F2FC-A0F4-A0FD-D99C38BA1AAC}" dt="2023-01-02T06:35:14.075" v="290"/>
          <ac:picMkLst>
            <pc:docMk/>
            <pc:sldMk cId="294608649" sldId="331"/>
            <ac:picMk id="24" creationId="{A205E0A5-AB7B-C16B-4DD5-C73DE8ADBA92}"/>
          </ac:picMkLst>
        </pc:picChg>
        <pc:picChg chg="del">
          <ac:chgData name="Danish Hudani" userId="S::danish.hudani@astera.com::a38c985c-bb2f-4de3-bfe2-27e22c4c275a" providerId="AD" clId="Web-{AA462DF0-F2FC-A0F4-A0FD-D99C38BA1AAC}" dt="2023-01-02T06:35:07.544" v="286"/>
          <ac:picMkLst>
            <pc:docMk/>
            <pc:sldMk cId="294608649" sldId="331"/>
            <ac:picMk id="28" creationId="{8DBA4D4A-08E9-DB7B-8C83-3ABE93B164E1}"/>
          </ac:picMkLst>
        </pc:picChg>
        <pc:picChg chg="add mod">
          <ac:chgData name="Danish Hudani" userId="S::danish.hudani@astera.com::a38c985c-bb2f-4de3-bfe2-27e22c4c275a" providerId="AD" clId="Web-{AA462DF0-F2FC-A0F4-A0FD-D99C38BA1AAC}" dt="2023-01-02T06:35:25.904" v="294" actId="1076"/>
          <ac:picMkLst>
            <pc:docMk/>
            <pc:sldMk cId="294608649" sldId="331"/>
            <ac:picMk id="29" creationId="{093A3D08-AFA1-6330-2285-E4A8D5E2B275}"/>
          </ac:picMkLst>
        </pc:picChg>
        <pc:picChg chg="add mod">
          <ac:chgData name="Danish Hudani" userId="S::danish.hudani@astera.com::a38c985c-bb2f-4de3-bfe2-27e22c4c275a" providerId="AD" clId="Web-{AA462DF0-F2FC-A0F4-A0FD-D99C38BA1AAC}" dt="2023-01-02T06:35:25.920" v="295" actId="1076"/>
          <ac:picMkLst>
            <pc:docMk/>
            <pc:sldMk cId="294608649" sldId="331"/>
            <ac:picMk id="30" creationId="{A86F8298-D125-F754-E4E3-35ECD00D816C}"/>
          </ac:picMkLst>
        </pc:picChg>
      </pc:sldChg>
      <pc:sldChg chg="add del replId">
        <pc:chgData name="Danish Hudani" userId="S::danish.hudani@astera.com::a38c985c-bb2f-4de3-bfe2-27e22c4c275a" providerId="AD" clId="Web-{AA462DF0-F2FC-A0F4-A0FD-D99C38BA1AAC}" dt="2023-01-02T06:35:09.825" v="288"/>
        <pc:sldMkLst>
          <pc:docMk/>
          <pc:sldMk cId="75180758" sldId="332"/>
        </pc:sldMkLst>
      </pc:sldChg>
      <pc:sldChg chg="delSp modSp add replId modNotes">
        <pc:chgData name="Danish Hudani" userId="S::danish.hudani@astera.com::a38c985c-bb2f-4de3-bfe2-27e22c4c275a" providerId="AD" clId="Web-{AA462DF0-F2FC-A0F4-A0FD-D99C38BA1AAC}" dt="2023-01-02T09:40:57.716" v="481"/>
        <pc:sldMkLst>
          <pc:docMk/>
          <pc:sldMk cId="3337231142" sldId="332"/>
        </pc:sldMkLst>
        <pc:spChg chg="mod">
          <ac:chgData name="Danish Hudani" userId="S::danish.hudani@astera.com::a38c985c-bb2f-4de3-bfe2-27e22c4c275a" providerId="AD" clId="Web-{AA462DF0-F2FC-A0F4-A0FD-D99C38BA1AAC}" dt="2023-01-02T06:36:31.205" v="327" actId="20577"/>
          <ac:spMkLst>
            <pc:docMk/>
            <pc:sldMk cId="3337231142" sldId="332"/>
            <ac:spMk id="18" creationId="{6230719D-4F44-BA79-4DC4-4459B3E27C90}"/>
          </ac:spMkLst>
        </pc:spChg>
        <pc:spChg chg="mod">
          <ac:chgData name="Danish Hudani" userId="S::danish.hudani@astera.com::a38c985c-bb2f-4de3-bfe2-27e22c4c275a" providerId="AD" clId="Web-{AA462DF0-F2FC-A0F4-A0FD-D99C38BA1AAC}" dt="2023-01-02T06:36:21.127" v="316" actId="1076"/>
          <ac:spMkLst>
            <pc:docMk/>
            <pc:sldMk cId="3337231142" sldId="332"/>
            <ac:spMk id="31" creationId="{0EC9E9F4-0066-D210-0B15-4CB2248EA05D}"/>
          </ac:spMkLst>
        </pc:spChg>
        <pc:spChg chg="del">
          <ac:chgData name="Danish Hudani" userId="S::danish.hudani@astera.com::a38c985c-bb2f-4de3-bfe2-27e22c4c275a" providerId="AD" clId="Web-{AA462DF0-F2FC-A0F4-A0FD-D99C38BA1AAC}" dt="2023-01-02T06:35:55.656" v="303"/>
          <ac:spMkLst>
            <pc:docMk/>
            <pc:sldMk cId="3337231142" sldId="332"/>
            <ac:spMk id="32" creationId="{7F737FBB-0783-6653-C9BA-5C604D3057C7}"/>
          </ac:spMkLst>
        </pc:spChg>
        <pc:picChg chg="del">
          <ac:chgData name="Danish Hudani" userId="S::danish.hudani@astera.com::a38c985c-bb2f-4de3-bfe2-27e22c4c275a" providerId="AD" clId="Web-{AA462DF0-F2FC-A0F4-A0FD-D99C38BA1AAC}" dt="2023-01-02T06:35:53.672" v="302"/>
          <ac:picMkLst>
            <pc:docMk/>
            <pc:sldMk cId="3337231142" sldId="332"/>
            <ac:picMk id="29" creationId="{093A3D08-AFA1-6330-2285-E4A8D5E2B275}"/>
          </ac:picMkLst>
        </pc:picChg>
        <pc:picChg chg="del">
          <ac:chgData name="Danish Hudani" userId="S::danish.hudani@astera.com::a38c985c-bb2f-4de3-bfe2-27e22c4c275a" providerId="AD" clId="Web-{AA462DF0-F2FC-A0F4-A0FD-D99C38BA1AAC}" dt="2023-01-02T06:35:53.672" v="301"/>
          <ac:picMkLst>
            <pc:docMk/>
            <pc:sldMk cId="3337231142" sldId="332"/>
            <ac:picMk id="30" creationId="{A86F8298-D125-F754-E4E3-35ECD00D816C}"/>
          </ac:picMkLst>
        </pc:picChg>
      </pc:sldChg>
      <pc:sldChg chg="addSp delSp modSp add replId modNotes">
        <pc:chgData name="Danish Hudani" userId="S::danish.hudani@astera.com::a38c985c-bb2f-4de3-bfe2-27e22c4c275a" providerId="AD" clId="Web-{AA462DF0-F2FC-A0F4-A0FD-D99C38BA1AAC}" dt="2023-01-02T09:29:57.492" v="376" actId="1076"/>
        <pc:sldMkLst>
          <pc:docMk/>
          <pc:sldMk cId="2249420684" sldId="333"/>
        </pc:sldMkLst>
        <pc:spChg chg="mod">
          <ac:chgData name="Danish Hudani" userId="S::danish.hudani@astera.com::a38c985c-bb2f-4de3-bfe2-27e22c4c275a" providerId="AD" clId="Web-{AA462DF0-F2FC-A0F4-A0FD-D99C38BA1AAC}" dt="2023-01-02T09:24:44.558" v="341" actId="20577"/>
          <ac:spMkLst>
            <pc:docMk/>
            <pc:sldMk cId="2249420684" sldId="333"/>
            <ac:spMk id="18" creationId="{6230719D-4F44-BA79-4DC4-4459B3E27C90}"/>
          </ac:spMkLst>
        </pc:spChg>
        <pc:spChg chg="mod">
          <ac:chgData name="Danish Hudani" userId="S::danish.hudani@astera.com::a38c985c-bb2f-4de3-bfe2-27e22c4c275a" providerId="AD" clId="Web-{AA462DF0-F2FC-A0F4-A0FD-D99C38BA1AAC}" dt="2023-01-02T09:25:04.324" v="345" actId="20577"/>
          <ac:spMkLst>
            <pc:docMk/>
            <pc:sldMk cId="2249420684" sldId="333"/>
            <ac:spMk id="27" creationId="{6FAD01A7-0376-531D-3935-78E3F0045144}"/>
          </ac:spMkLst>
        </pc:spChg>
        <pc:picChg chg="add mod">
          <ac:chgData name="Danish Hudani" userId="S::danish.hudani@astera.com::a38c985c-bb2f-4de3-bfe2-27e22c4c275a" providerId="AD" clId="Web-{AA462DF0-F2FC-A0F4-A0FD-D99C38BA1AAC}" dt="2023-01-02T09:29:57.492" v="376" actId="1076"/>
          <ac:picMkLst>
            <pc:docMk/>
            <pc:sldMk cId="2249420684" sldId="333"/>
            <ac:picMk id="23" creationId="{1EED8655-05D0-F963-6066-5DE2C83D546A}"/>
          </ac:picMkLst>
        </pc:picChg>
        <pc:picChg chg="del">
          <ac:chgData name="Danish Hudani" userId="S::danish.hudani@astera.com::a38c985c-bb2f-4de3-bfe2-27e22c4c275a" providerId="AD" clId="Web-{AA462DF0-F2FC-A0F4-A0FD-D99C38BA1AAC}" dt="2023-01-02T09:24:14.526" v="329"/>
          <ac:picMkLst>
            <pc:docMk/>
            <pc:sldMk cId="2249420684" sldId="333"/>
            <ac:picMk id="39" creationId="{F92D13FC-974D-BF81-8AFC-68FAE9B013DD}"/>
          </ac:picMkLst>
        </pc:picChg>
      </pc:sldChg>
      <pc:sldChg chg="addSp delSp modSp add replId modNotes">
        <pc:chgData name="Danish Hudani" userId="S::danish.hudani@astera.com::a38c985c-bb2f-4de3-bfe2-27e22c4c275a" providerId="AD" clId="Web-{AA462DF0-F2FC-A0F4-A0FD-D99C38BA1AAC}" dt="2023-01-02T09:33:46.624" v="403" actId="1076"/>
        <pc:sldMkLst>
          <pc:docMk/>
          <pc:sldMk cId="3822849373" sldId="334"/>
        </pc:sldMkLst>
        <pc:spChg chg="mod">
          <ac:chgData name="Danish Hudani" userId="S::danish.hudani@astera.com::a38c985c-bb2f-4de3-bfe2-27e22c4c275a" providerId="AD" clId="Web-{AA462DF0-F2FC-A0F4-A0FD-D99C38BA1AAC}" dt="2023-01-02T09:33:38.889" v="399" actId="20577"/>
          <ac:spMkLst>
            <pc:docMk/>
            <pc:sldMk cId="3822849373" sldId="334"/>
            <ac:spMk id="18" creationId="{6230719D-4F44-BA79-4DC4-4459B3E27C90}"/>
          </ac:spMkLst>
        </pc:spChg>
        <pc:spChg chg="del">
          <ac:chgData name="Danish Hudani" userId="S::danish.hudani@astera.com::a38c985c-bb2f-4de3-bfe2-27e22c4c275a" providerId="AD" clId="Web-{AA462DF0-F2FC-A0F4-A0FD-D99C38BA1AAC}" dt="2023-01-02T09:33:42.014" v="400"/>
          <ac:spMkLst>
            <pc:docMk/>
            <pc:sldMk cId="3822849373" sldId="334"/>
            <ac:spMk id="27" creationId="{6FAD01A7-0376-531D-3935-78E3F0045144}"/>
          </ac:spMkLst>
        </pc:spChg>
        <pc:picChg chg="del">
          <ac:chgData name="Danish Hudani" userId="S::danish.hudani@astera.com::a38c985c-bb2f-4de3-bfe2-27e22c4c275a" providerId="AD" clId="Web-{AA462DF0-F2FC-A0F4-A0FD-D99C38BA1AAC}" dt="2023-01-02T09:33:05.013" v="380"/>
          <ac:picMkLst>
            <pc:docMk/>
            <pc:sldMk cId="3822849373" sldId="334"/>
            <ac:picMk id="23" creationId="{1EED8655-05D0-F963-6066-5DE2C83D546A}"/>
          </ac:picMkLst>
        </pc:picChg>
        <pc:picChg chg="add mod">
          <ac:chgData name="Danish Hudani" userId="S::danish.hudani@astera.com::a38c985c-bb2f-4de3-bfe2-27e22c4c275a" providerId="AD" clId="Web-{AA462DF0-F2FC-A0F4-A0FD-D99C38BA1AAC}" dt="2023-01-02T09:33:46.624" v="403" actId="1076"/>
          <ac:picMkLst>
            <pc:docMk/>
            <pc:sldMk cId="3822849373" sldId="334"/>
            <ac:picMk id="24" creationId="{337B7BF4-BC23-8600-7E2D-893B77B8B3E7}"/>
          </ac:picMkLst>
        </pc:picChg>
      </pc:sldChg>
      <pc:sldChg chg="add del replId">
        <pc:chgData name="Danish Hudani" userId="S::danish.hudani@astera.com::a38c985c-bb2f-4de3-bfe2-27e22c4c275a" providerId="AD" clId="Web-{AA462DF0-F2FC-A0F4-A0FD-D99C38BA1AAC}" dt="2023-01-02T09:34:09.687" v="405"/>
        <pc:sldMkLst>
          <pc:docMk/>
          <pc:sldMk cId="2080302875" sldId="335"/>
        </pc:sldMkLst>
      </pc:sldChg>
      <pc:sldChg chg="addSp delSp modSp add replId">
        <pc:chgData name="Danish Hudani" userId="S::danish.hudani@astera.com::a38c985c-bb2f-4de3-bfe2-27e22c4c275a" providerId="AD" clId="Web-{AA462DF0-F2FC-A0F4-A0FD-D99C38BA1AAC}" dt="2023-01-02T09:35:00.094" v="434" actId="1076"/>
        <pc:sldMkLst>
          <pc:docMk/>
          <pc:sldMk cId="4028758726" sldId="336"/>
        </pc:sldMkLst>
        <pc:spChg chg="mod">
          <ac:chgData name="Danish Hudani" userId="S::danish.hudani@astera.com::a38c985c-bb2f-4de3-bfe2-27e22c4c275a" providerId="AD" clId="Web-{AA462DF0-F2FC-A0F4-A0FD-D99C38BA1AAC}" dt="2023-01-02T09:35:00.094" v="434" actId="1076"/>
          <ac:spMkLst>
            <pc:docMk/>
            <pc:sldMk cId="4028758726" sldId="336"/>
            <ac:spMk id="18" creationId="{6230719D-4F44-BA79-4DC4-4459B3E27C90}"/>
          </ac:spMkLst>
        </pc:spChg>
        <pc:picChg chg="add mod">
          <ac:chgData name="Danish Hudani" userId="S::danish.hudani@astera.com::a38c985c-bb2f-4de3-bfe2-27e22c4c275a" providerId="AD" clId="Web-{AA462DF0-F2FC-A0F4-A0FD-D99C38BA1AAC}" dt="2023-01-02T09:34:42.781" v="433" actId="1076"/>
          <ac:picMkLst>
            <pc:docMk/>
            <pc:sldMk cId="4028758726" sldId="336"/>
            <ac:picMk id="23" creationId="{6B6B7CEF-CA1A-A3DA-5018-C3F38EA0E743}"/>
          </ac:picMkLst>
        </pc:picChg>
        <pc:picChg chg="del">
          <ac:chgData name="Danish Hudani" userId="S::danish.hudani@astera.com::a38c985c-bb2f-4de3-bfe2-27e22c4c275a" providerId="AD" clId="Web-{AA462DF0-F2FC-A0F4-A0FD-D99C38BA1AAC}" dt="2023-01-02T09:34:31.969" v="424"/>
          <ac:picMkLst>
            <pc:docMk/>
            <pc:sldMk cId="4028758726" sldId="336"/>
            <ac:picMk id="24" creationId="{337B7BF4-BC23-8600-7E2D-893B77B8B3E7}"/>
          </ac:picMkLst>
        </pc:picChg>
      </pc:sldChg>
      <pc:sldChg chg="addSp delSp modSp add replId">
        <pc:chgData name="Danish Hudani" userId="S::danish.hudani@astera.com::a38c985c-bb2f-4de3-bfe2-27e22c4c275a" providerId="AD" clId="Web-{AA462DF0-F2FC-A0F4-A0FD-D99C38BA1AAC}" dt="2023-01-02T09:35:52.705" v="456" actId="1076"/>
        <pc:sldMkLst>
          <pc:docMk/>
          <pc:sldMk cId="555824709" sldId="337"/>
        </pc:sldMkLst>
        <pc:spChg chg="mod">
          <ac:chgData name="Danish Hudani" userId="S::danish.hudani@astera.com::a38c985c-bb2f-4de3-bfe2-27e22c4c275a" providerId="AD" clId="Web-{AA462DF0-F2FC-A0F4-A0FD-D99C38BA1AAC}" dt="2023-01-02T09:35:38.517" v="449" actId="20577"/>
          <ac:spMkLst>
            <pc:docMk/>
            <pc:sldMk cId="555824709" sldId="337"/>
            <ac:spMk id="18" creationId="{6230719D-4F44-BA79-4DC4-4459B3E27C90}"/>
          </ac:spMkLst>
        </pc:spChg>
        <pc:picChg chg="del">
          <ac:chgData name="Danish Hudani" userId="S::danish.hudani@astera.com::a38c985c-bb2f-4de3-bfe2-27e22c4c275a" providerId="AD" clId="Web-{AA462DF0-F2FC-A0F4-A0FD-D99C38BA1AAC}" dt="2023-01-02T09:35:40.252" v="450"/>
          <ac:picMkLst>
            <pc:docMk/>
            <pc:sldMk cId="555824709" sldId="337"/>
            <ac:picMk id="23" creationId="{6B6B7CEF-CA1A-A3DA-5018-C3F38EA0E743}"/>
          </ac:picMkLst>
        </pc:picChg>
        <pc:picChg chg="add mod">
          <ac:chgData name="Danish Hudani" userId="S::danish.hudani@astera.com::a38c985c-bb2f-4de3-bfe2-27e22c4c275a" providerId="AD" clId="Web-{AA462DF0-F2FC-A0F4-A0FD-D99C38BA1AAC}" dt="2023-01-02T09:35:52.705" v="456" actId="1076"/>
          <ac:picMkLst>
            <pc:docMk/>
            <pc:sldMk cId="555824709" sldId="337"/>
            <ac:picMk id="24" creationId="{41EDE1D0-6D6F-758E-6EA2-40C16D48BCAF}"/>
          </ac:picMkLst>
        </pc:picChg>
        <pc:picChg chg="add mod">
          <ac:chgData name="Danish Hudani" userId="S::danish.hudani@astera.com::a38c985c-bb2f-4de3-bfe2-27e22c4c275a" providerId="AD" clId="Web-{AA462DF0-F2FC-A0F4-A0FD-D99C38BA1AAC}" dt="2023-01-02T09:35:51.393" v="455" actId="1076"/>
          <ac:picMkLst>
            <pc:docMk/>
            <pc:sldMk cId="555824709" sldId="337"/>
            <ac:picMk id="27" creationId="{517945E4-489B-683E-ECAF-DA8CAFC80CCD}"/>
          </ac:picMkLst>
        </pc:picChg>
      </pc:sldChg>
      <pc:sldChg chg="delSp modSp add replId modNotes">
        <pc:chgData name="Danish Hudani" userId="S::danish.hudani@astera.com::a38c985c-bb2f-4de3-bfe2-27e22c4c275a" providerId="AD" clId="Web-{AA462DF0-F2FC-A0F4-A0FD-D99C38BA1AAC}" dt="2023-01-02T09:37:36.849" v="470" actId="20577"/>
        <pc:sldMkLst>
          <pc:docMk/>
          <pc:sldMk cId="596620028" sldId="338"/>
        </pc:sldMkLst>
        <pc:spChg chg="mod">
          <ac:chgData name="Danish Hudani" userId="S::danish.hudani@astera.com::a38c985c-bb2f-4de3-bfe2-27e22c4c275a" providerId="AD" clId="Web-{AA462DF0-F2FC-A0F4-A0FD-D99C38BA1AAC}" dt="2023-01-02T09:37:36.849" v="470" actId="20577"/>
          <ac:spMkLst>
            <pc:docMk/>
            <pc:sldMk cId="596620028" sldId="338"/>
            <ac:spMk id="18" creationId="{6230719D-4F44-BA79-4DC4-4459B3E27C90}"/>
          </ac:spMkLst>
        </pc:spChg>
        <pc:spChg chg="mod">
          <ac:chgData name="Danish Hudani" userId="S::danish.hudani@astera.com::a38c985c-bb2f-4de3-bfe2-27e22c4c275a" providerId="AD" clId="Web-{AA462DF0-F2FC-A0F4-A0FD-D99C38BA1AAC}" dt="2023-01-02T09:37:23.255" v="469" actId="1076"/>
          <ac:spMkLst>
            <pc:docMk/>
            <pc:sldMk cId="596620028" sldId="338"/>
            <ac:spMk id="27" creationId="{6FAD01A7-0376-531D-3935-78E3F0045144}"/>
          </ac:spMkLst>
        </pc:spChg>
        <pc:picChg chg="del">
          <ac:chgData name="Danish Hudani" userId="S::danish.hudani@astera.com::a38c985c-bb2f-4de3-bfe2-27e22c4c275a" providerId="AD" clId="Web-{AA462DF0-F2FC-A0F4-A0FD-D99C38BA1AAC}" dt="2023-01-02T09:36:43.316" v="463"/>
          <ac:picMkLst>
            <pc:docMk/>
            <pc:sldMk cId="596620028" sldId="338"/>
            <ac:picMk id="23" creationId="{1EED8655-05D0-F963-6066-5DE2C83D546A}"/>
          </ac:picMkLst>
        </pc:picChg>
      </pc:sldChg>
      <pc:sldChg chg="addSp delSp modSp add replId modNotes">
        <pc:chgData name="Danish Hudani" userId="S::danish.hudani@astera.com::a38c985c-bb2f-4de3-bfe2-27e22c4c275a" providerId="AD" clId="Web-{AA462DF0-F2FC-A0F4-A0FD-D99C38BA1AAC}" dt="2023-01-02T09:54:01.020" v="509" actId="1076"/>
        <pc:sldMkLst>
          <pc:docMk/>
          <pc:sldMk cId="2776804406" sldId="339"/>
        </pc:sldMkLst>
        <pc:spChg chg="del">
          <ac:chgData name="Danish Hudani" userId="S::danish.hudani@astera.com::a38c985c-bb2f-4de3-bfe2-27e22c4c275a" providerId="AD" clId="Web-{AA462DF0-F2FC-A0F4-A0FD-D99C38BA1AAC}" dt="2023-01-02T09:53:26.020" v="493"/>
          <ac:spMkLst>
            <pc:docMk/>
            <pc:sldMk cId="2776804406" sldId="339"/>
            <ac:spMk id="18" creationId="{6230719D-4F44-BA79-4DC4-4459B3E27C90}"/>
          </ac:spMkLst>
        </pc:spChg>
        <pc:spChg chg="del mod">
          <ac:chgData name="Danish Hudani" userId="S::danish.hudani@astera.com::a38c985c-bb2f-4de3-bfe2-27e22c4c275a" providerId="AD" clId="Web-{AA462DF0-F2FC-A0F4-A0FD-D99C38BA1AAC}" dt="2023-01-02T09:53:19.066" v="491"/>
          <ac:spMkLst>
            <pc:docMk/>
            <pc:sldMk cId="2776804406" sldId="339"/>
            <ac:spMk id="31" creationId="{0EC9E9F4-0066-D210-0B15-4CB2248EA05D}"/>
          </ac:spMkLst>
        </pc:spChg>
        <pc:spChg chg="add mod">
          <ac:chgData name="Danish Hudani" userId="S::danish.hudani@astera.com::a38c985c-bb2f-4de3-bfe2-27e22c4c275a" providerId="AD" clId="Web-{AA462DF0-F2FC-A0F4-A0FD-D99C38BA1AAC}" dt="2023-01-02T09:53:56.020" v="506" actId="20577"/>
          <ac:spMkLst>
            <pc:docMk/>
            <pc:sldMk cId="2776804406" sldId="339"/>
            <ac:spMk id="39" creationId="{407A9EA2-BD3B-6251-565A-569226ADEC1C}"/>
          </ac:spMkLst>
        </pc:spChg>
        <pc:picChg chg="add mod">
          <ac:chgData name="Danish Hudani" userId="S::danish.hudani@astera.com::a38c985c-bb2f-4de3-bfe2-27e22c4c275a" providerId="AD" clId="Web-{AA462DF0-F2FC-A0F4-A0FD-D99C38BA1AAC}" dt="2023-01-02T09:54:01.020" v="509" actId="1076"/>
          <ac:picMkLst>
            <pc:docMk/>
            <pc:sldMk cId="2776804406" sldId="339"/>
            <ac:picMk id="23" creationId="{A37F3CD6-EDB9-A78B-77B8-0CAA81D26E7A}"/>
          </ac:picMkLst>
        </pc:picChg>
      </pc:sldChg>
    </pc:docChg>
  </pc:docChgLst>
  <pc:docChgLst>
    <pc:chgData name="Danish Hudani" userId="S::danish.hudani@astera.com::a38c985c-bb2f-4de3-bfe2-27e22c4c275a" providerId="AD" clId="Web-{A10ACBE0-5F7F-3F75-7319-B6CAFE790E15}"/>
    <pc:docChg chg="modSld">
      <pc:chgData name="Danish Hudani" userId="S::danish.hudani@astera.com::a38c985c-bb2f-4de3-bfe2-27e22c4c275a" providerId="AD" clId="Web-{A10ACBE0-5F7F-3F75-7319-B6CAFE790E15}" dt="2022-12-07T08:00:56.657" v="3" actId="1076"/>
      <pc:docMkLst>
        <pc:docMk/>
      </pc:docMkLst>
      <pc:sldChg chg="modSp">
        <pc:chgData name="Danish Hudani" userId="S::danish.hudani@astera.com::a38c985c-bb2f-4de3-bfe2-27e22c4c275a" providerId="AD" clId="Web-{A10ACBE0-5F7F-3F75-7319-B6CAFE790E15}" dt="2022-12-07T08:00:56.657" v="3" actId="1076"/>
        <pc:sldMkLst>
          <pc:docMk/>
          <pc:sldMk cId="2738404681" sldId="258"/>
        </pc:sldMkLst>
        <pc:spChg chg="mod">
          <ac:chgData name="Danish Hudani" userId="S::danish.hudani@astera.com::a38c985c-bb2f-4de3-bfe2-27e22c4c275a" providerId="AD" clId="Web-{A10ACBE0-5F7F-3F75-7319-B6CAFE790E15}" dt="2022-12-07T08:00:53.953" v="2" actId="1076"/>
          <ac:spMkLst>
            <pc:docMk/>
            <pc:sldMk cId="2738404681" sldId="258"/>
            <ac:spMk id="2" creationId="{7490526B-F734-46D6-B61A-75C4DAE030D0}"/>
          </ac:spMkLst>
        </pc:spChg>
        <pc:picChg chg="mod">
          <ac:chgData name="Danish Hudani" userId="S::danish.hudani@astera.com::a38c985c-bb2f-4de3-bfe2-27e22c4c275a" providerId="AD" clId="Web-{A10ACBE0-5F7F-3F75-7319-B6CAFE790E15}" dt="2022-12-07T08:00:56.657" v="3" actId="1076"/>
          <ac:picMkLst>
            <pc:docMk/>
            <pc:sldMk cId="2738404681" sldId="258"/>
            <ac:picMk id="1028" creationId="{BA4F7485-D00B-4E1E-AD09-272C3D6BEF96}"/>
          </ac:picMkLst>
        </pc:picChg>
      </pc:sldChg>
      <pc:sldChg chg="modSp">
        <pc:chgData name="Danish Hudani" userId="S::danish.hudani@astera.com::a38c985c-bb2f-4de3-bfe2-27e22c4c275a" providerId="AD" clId="Web-{A10ACBE0-5F7F-3F75-7319-B6CAFE790E15}" dt="2022-12-07T08:00:37.140" v="1" actId="1076"/>
        <pc:sldMkLst>
          <pc:docMk/>
          <pc:sldMk cId="3648853106" sldId="284"/>
        </pc:sldMkLst>
        <pc:spChg chg="mod">
          <ac:chgData name="Danish Hudani" userId="S::danish.hudani@astera.com::a38c985c-bb2f-4de3-bfe2-27e22c4c275a" providerId="AD" clId="Web-{A10ACBE0-5F7F-3F75-7319-B6CAFE790E15}" dt="2022-12-07T08:00:37.140" v="1" actId="1076"/>
          <ac:spMkLst>
            <pc:docMk/>
            <pc:sldMk cId="3648853106" sldId="284"/>
            <ac:spMk id="4" creationId="{69EFB265-CC86-E936-4E90-61C1719FE03E}"/>
          </ac:spMkLst>
        </pc:spChg>
      </pc:sldChg>
      <pc:sldChg chg="modSp">
        <pc:chgData name="Danish Hudani" userId="S::danish.hudani@astera.com::a38c985c-bb2f-4de3-bfe2-27e22c4c275a" providerId="AD" clId="Web-{A10ACBE0-5F7F-3F75-7319-B6CAFE790E15}" dt="2022-12-07T08:00:31.624" v="0" actId="1076"/>
        <pc:sldMkLst>
          <pc:docMk/>
          <pc:sldMk cId="2157448672" sldId="288"/>
        </pc:sldMkLst>
        <pc:spChg chg="mod">
          <ac:chgData name="Danish Hudani" userId="S::danish.hudani@astera.com::a38c985c-bb2f-4de3-bfe2-27e22c4c275a" providerId="AD" clId="Web-{A10ACBE0-5F7F-3F75-7319-B6CAFE790E15}" dt="2022-12-07T08:00:31.624" v="0" actId="1076"/>
          <ac:spMkLst>
            <pc:docMk/>
            <pc:sldMk cId="2157448672" sldId="288"/>
            <ac:spMk id="5" creationId="{93FF928A-4A8C-F114-F0D3-C275634A1C86}"/>
          </ac:spMkLst>
        </pc:spChg>
      </pc:sldChg>
    </pc:docChg>
  </pc:docChgLst>
  <pc:docChgLst>
    <pc:chgData name="Danish Hudani" userId="S::danish.hudani@astera.com::a38c985c-bb2f-4de3-bfe2-27e22c4c275a" providerId="AD" clId="Web-{1CCE86A3-2AFC-9857-0146-5FA0C269FD4C}"/>
    <pc:docChg chg="addSld delSld modSld sldOrd addMainMaster modMainMaster modSection">
      <pc:chgData name="Danish Hudani" userId="S::danish.hudani@astera.com::a38c985c-bb2f-4de3-bfe2-27e22c4c275a" providerId="AD" clId="Web-{1CCE86A3-2AFC-9857-0146-5FA0C269FD4C}" dt="2022-12-30T05:38:17.232" v="616"/>
      <pc:docMkLst>
        <pc:docMk/>
      </pc:docMkLst>
      <pc:sldChg chg="addSp delSp modSp">
        <pc:chgData name="Danish Hudani" userId="S::danish.hudani@astera.com::a38c985c-bb2f-4de3-bfe2-27e22c4c275a" providerId="AD" clId="Web-{1CCE86A3-2AFC-9857-0146-5FA0C269FD4C}" dt="2022-12-30T04:39:32.409" v="57" actId="1076"/>
        <pc:sldMkLst>
          <pc:docMk/>
          <pc:sldMk cId="2203505499" sldId="302"/>
        </pc:sldMkLst>
        <pc:spChg chg="del mod">
          <ac:chgData name="Danish Hudani" userId="S::danish.hudani@astera.com::a38c985c-bb2f-4de3-bfe2-27e22c4c275a" providerId="AD" clId="Web-{1CCE86A3-2AFC-9857-0146-5FA0C269FD4C}" dt="2022-12-30T04:39:24.425" v="55"/>
          <ac:spMkLst>
            <pc:docMk/>
            <pc:sldMk cId="2203505499" sldId="302"/>
            <ac:spMk id="18" creationId="{6230719D-4F44-BA79-4DC4-4459B3E27C90}"/>
          </ac:spMkLst>
        </pc:spChg>
        <pc:spChg chg="add del mod">
          <ac:chgData name="Danish Hudani" userId="S::danish.hudani@astera.com::a38c985c-bb2f-4de3-bfe2-27e22c4c275a" providerId="AD" clId="Web-{1CCE86A3-2AFC-9857-0146-5FA0C269FD4C}" dt="2022-12-30T04:39:28.300" v="56"/>
          <ac:spMkLst>
            <pc:docMk/>
            <pc:sldMk cId="2203505499" sldId="302"/>
            <ac:spMk id="49" creationId="{04DEAA76-478C-C540-B723-588500CF00E8}"/>
          </ac:spMkLst>
        </pc:spChg>
        <pc:spChg chg="add">
          <ac:chgData name="Danish Hudani" userId="S::danish.hudani@astera.com::a38c985c-bb2f-4de3-bfe2-27e22c4c275a" providerId="AD" clId="Web-{1CCE86A3-2AFC-9857-0146-5FA0C269FD4C}" dt="2022-12-30T04:37:21.183" v="15"/>
          <ac:spMkLst>
            <pc:docMk/>
            <pc:sldMk cId="2203505499" sldId="302"/>
            <ac:spMk id="50" creationId="{E4258692-5CC2-EAA8-A05C-0A5A526023DE}"/>
          </ac:spMkLst>
        </pc:spChg>
        <pc:spChg chg="add">
          <ac:chgData name="Danish Hudani" userId="S::danish.hudani@astera.com::a38c985c-bb2f-4de3-bfe2-27e22c4c275a" providerId="AD" clId="Web-{1CCE86A3-2AFC-9857-0146-5FA0C269FD4C}" dt="2022-12-30T04:37:21.183" v="15"/>
          <ac:spMkLst>
            <pc:docMk/>
            <pc:sldMk cId="2203505499" sldId="302"/>
            <ac:spMk id="51" creationId="{44BC8AE4-39B7-39BE-4E8C-4F583A786555}"/>
          </ac:spMkLst>
        </pc:spChg>
        <pc:spChg chg="add mod">
          <ac:chgData name="Danish Hudani" userId="S::danish.hudani@astera.com::a38c985c-bb2f-4de3-bfe2-27e22c4c275a" providerId="AD" clId="Web-{1CCE86A3-2AFC-9857-0146-5FA0C269FD4C}" dt="2022-12-30T04:39:32.409" v="57" actId="1076"/>
          <ac:spMkLst>
            <pc:docMk/>
            <pc:sldMk cId="2203505499" sldId="302"/>
            <ac:spMk id="53" creationId="{73C3EB95-F7AB-1393-858E-B98EC92F934F}"/>
          </ac:spMkLst>
        </pc:spChg>
      </pc:sldChg>
      <pc:sldChg chg="addSp delSp modSp del">
        <pc:chgData name="Danish Hudani" userId="S::danish.hudani@astera.com::a38c985c-bb2f-4de3-bfe2-27e22c4c275a" providerId="AD" clId="Web-{1CCE86A3-2AFC-9857-0146-5FA0C269FD4C}" dt="2022-12-30T05:06:15.763" v="353"/>
        <pc:sldMkLst>
          <pc:docMk/>
          <pc:sldMk cId="2870715939" sldId="303"/>
        </pc:sldMkLst>
        <pc:picChg chg="add del mod">
          <ac:chgData name="Danish Hudani" userId="S::danish.hudani@astera.com::a38c985c-bb2f-4de3-bfe2-27e22c4c275a" providerId="AD" clId="Web-{1CCE86A3-2AFC-9857-0146-5FA0C269FD4C}" dt="2022-12-30T05:06:03.497" v="350"/>
          <ac:picMkLst>
            <pc:docMk/>
            <pc:sldMk cId="2870715939" sldId="303"/>
            <ac:picMk id="49" creationId="{7E3939D8-BBE9-3D85-E0DD-62A4E53FC183}"/>
          </ac:picMkLst>
        </pc:picChg>
      </pc:sldChg>
      <pc:sldChg chg="del">
        <pc:chgData name="Danish Hudani" userId="S::danish.hudani@astera.com::a38c985c-bb2f-4de3-bfe2-27e22c4c275a" providerId="AD" clId="Web-{1CCE86A3-2AFC-9857-0146-5FA0C269FD4C}" dt="2022-12-30T05:06:22.108" v="356"/>
        <pc:sldMkLst>
          <pc:docMk/>
          <pc:sldMk cId="2111415776" sldId="304"/>
        </pc:sldMkLst>
      </pc:sldChg>
      <pc:sldChg chg="addSp modSp ord modNotes">
        <pc:chgData name="Danish Hudani" userId="S::danish.hudani@astera.com::a38c985c-bb2f-4de3-bfe2-27e22c4c275a" providerId="AD" clId="Web-{1CCE86A3-2AFC-9857-0146-5FA0C269FD4C}" dt="2022-12-30T05:10:57.108" v="385"/>
        <pc:sldMkLst>
          <pc:docMk/>
          <pc:sldMk cId="4222700634" sldId="305"/>
        </pc:sldMkLst>
        <pc:spChg chg="mod">
          <ac:chgData name="Danish Hudani" userId="S::danish.hudani@astera.com::a38c985c-bb2f-4de3-bfe2-27e22c4c275a" providerId="AD" clId="Web-{1CCE86A3-2AFC-9857-0146-5FA0C269FD4C}" dt="2022-12-30T05:02:21.841" v="327" actId="20577"/>
          <ac:spMkLst>
            <pc:docMk/>
            <pc:sldMk cId="4222700634" sldId="305"/>
            <ac:spMk id="18" creationId="{6230719D-4F44-BA79-4DC4-4459B3E27C90}"/>
          </ac:spMkLst>
        </pc:spChg>
        <pc:picChg chg="add mod modCrop">
          <ac:chgData name="Danish Hudani" userId="S::danish.hudani@astera.com::a38c985c-bb2f-4de3-bfe2-27e22c4c275a" providerId="AD" clId="Web-{1CCE86A3-2AFC-9857-0146-5FA0C269FD4C}" dt="2022-12-30T05:07:35.378" v="368"/>
          <ac:picMkLst>
            <pc:docMk/>
            <pc:sldMk cId="4222700634" sldId="305"/>
            <ac:picMk id="49" creationId="{F44146BD-CEF2-EB9B-6039-DC33300701A2}"/>
          </ac:picMkLst>
        </pc:picChg>
      </pc:sldChg>
      <pc:sldChg chg="modSp">
        <pc:chgData name="Danish Hudani" userId="S::danish.hudani@astera.com::a38c985c-bb2f-4de3-bfe2-27e22c4c275a" providerId="AD" clId="Web-{1CCE86A3-2AFC-9857-0146-5FA0C269FD4C}" dt="2022-12-30T04:58:48.136" v="316" actId="20577"/>
        <pc:sldMkLst>
          <pc:docMk/>
          <pc:sldMk cId="1815789192" sldId="306"/>
        </pc:sldMkLst>
        <pc:spChg chg="mod">
          <ac:chgData name="Danish Hudani" userId="S::danish.hudani@astera.com::a38c985c-bb2f-4de3-bfe2-27e22c4c275a" providerId="AD" clId="Web-{1CCE86A3-2AFC-9857-0146-5FA0C269FD4C}" dt="2022-12-30T04:58:48.136" v="316" actId="20577"/>
          <ac:spMkLst>
            <pc:docMk/>
            <pc:sldMk cId="1815789192" sldId="306"/>
            <ac:spMk id="38" creationId="{EB8620BC-929D-1A8A-856C-EE0C0B14C3F2}"/>
          </ac:spMkLst>
        </pc:spChg>
      </pc:sldChg>
      <pc:sldChg chg="delSp add del">
        <pc:chgData name="Danish Hudani" userId="S::danish.hudani@astera.com::a38c985c-bb2f-4de3-bfe2-27e22c4c275a" providerId="AD" clId="Web-{1CCE86A3-2AFC-9857-0146-5FA0C269FD4C}" dt="2022-12-30T04:52:10.221" v="266"/>
        <pc:sldMkLst>
          <pc:docMk/>
          <pc:sldMk cId="1388844371" sldId="309"/>
        </pc:sldMkLst>
        <pc:spChg chg="del">
          <ac:chgData name="Danish Hudani" userId="S::danish.hudani@astera.com::a38c985c-bb2f-4de3-bfe2-27e22c4c275a" providerId="AD" clId="Web-{1CCE86A3-2AFC-9857-0146-5FA0C269FD4C}" dt="2022-12-30T04:51:38.454" v="255"/>
          <ac:spMkLst>
            <pc:docMk/>
            <pc:sldMk cId="1388844371" sldId="309"/>
            <ac:spMk id="3" creationId="{00000000-0000-0000-0000-000000000000}"/>
          </ac:spMkLst>
        </pc:spChg>
        <pc:spChg chg="del">
          <ac:chgData name="Danish Hudani" userId="S::danish.hudani@astera.com::a38c985c-bb2f-4de3-bfe2-27e22c4c275a" providerId="AD" clId="Web-{1CCE86A3-2AFC-9857-0146-5FA0C269FD4C}" dt="2022-12-30T04:51:38.454" v="254"/>
          <ac:spMkLst>
            <pc:docMk/>
            <pc:sldMk cId="1388844371" sldId="309"/>
            <ac:spMk id="4" creationId="{00000000-0000-0000-0000-000000000000}"/>
          </ac:spMkLst>
        </pc:spChg>
      </pc:sldChg>
      <pc:sldChg chg="delSp add del">
        <pc:chgData name="Danish Hudani" userId="S::danish.hudani@astera.com::a38c985c-bb2f-4de3-bfe2-27e22c4c275a" providerId="AD" clId="Web-{1CCE86A3-2AFC-9857-0146-5FA0C269FD4C}" dt="2022-12-30T04:51:03.952" v="242"/>
        <pc:sldMkLst>
          <pc:docMk/>
          <pc:sldMk cId="140903501" sldId="310"/>
        </pc:sldMkLst>
        <pc:spChg chg="del">
          <ac:chgData name="Danish Hudani" userId="S::danish.hudani@astera.com::a38c985c-bb2f-4de3-bfe2-27e22c4c275a" providerId="AD" clId="Web-{1CCE86A3-2AFC-9857-0146-5FA0C269FD4C}" dt="2022-12-30T04:50:08.495" v="222"/>
          <ac:spMkLst>
            <pc:docMk/>
            <pc:sldMk cId="140903501" sldId="310"/>
            <ac:spMk id="3" creationId="{00000000-0000-0000-0000-000000000000}"/>
          </ac:spMkLst>
        </pc:spChg>
        <pc:spChg chg="del">
          <ac:chgData name="Danish Hudani" userId="S::danish.hudani@astera.com::a38c985c-bb2f-4de3-bfe2-27e22c4c275a" providerId="AD" clId="Web-{1CCE86A3-2AFC-9857-0146-5FA0C269FD4C}" dt="2022-12-30T04:50:08.495" v="221"/>
          <ac:spMkLst>
            <pc:docMk/>
            <pc:sldMk cId="140903501" sldId="310"/>
            <ac:spMk id="4" creationId="{00000000-0000-0000-0000-000000000000}"/>
          </ac:spMkLst>
        </pc:spChg>
      </pc:sldChg>
      <pc:sldChg chg="delSp modSp add del">
        <pc:chgData name="Danish Hudani" userId="S::danish.hudani@astera.com::a38c985c-bb2f-4de3-bfe2-27e22c4c275a" providerId="AD" clId="Web-{1CCE86A3-2AFC-9857-0146-5FA0C269FD4C}" dt="2022-12-30T04:49:53.666" v="215"/>
        <pc:sldMkLst>
          <pc:docMk/>
          <pc:sldMk cId="4048520344" sldId="311"/>
        </pc:sldMkLst>
        <pc:spChg chg="mod">
          <ac:chgData name="Danish Hudani" userId="S::danish.hudani@astera.com::a38c985c-bb2f-4de3-bfe2-27e22c4c275a" providerId="AD" clId="Web-{1CCE86A3-2AFC-9857-0146-5FA0C269FD4C}" dt="2022-12-30T04:48:44.537" v="176" actId="20577"/>
          <ac:spMkLst>
            <pc:docMk/>
            <pc:sldMk cId="4048520344" sldId="311"/>
            <ac:spMk id="2" creationId="{00000000-0000-0000-0000-000000000000}"/>
          </ac:spMkLst>
        </pc:spChg>
        <pc:spChg chg="del">
          <ac:chgData name="Danish Hudani" userId="S::danish.hudani@astera.com::a38c985c-bb2f-4de3-bfe2-27e22c4c275a" providerId="AD" clId="Web-{1CCE86A3-2AFC-9857-0146-5FA0C269FD4C}" dt="2022-12-30T04:49:12.383" v="201"/>
          <ac:spMkLst>
            <pc:docMk/>
            <pc:sldMk cId="4048520344" sldId="311"/>
            <ac:spMk id="3" creationId="{00000000-0000-0000-0000-000000000000}"/>
          </ac:spMkLst>
        </pc:spChg>
        <pc:spChg chg="del">
          <ac:chgData name="Danish Hudani" userId="S::danish.hudani@astera.com::a38c985c-bb2f-4de3-bfe2-27e22c4c275a" providerId="AD" clId="Web-{1CCE86A3-2AFC-9857-0146-5FA0C269FD4C}" dt="2022-12-30T04:49:12.383" v="200"/>
          <ac:spMkLst>
            <pc:docMk/>
            <pc:sldMk cId="4048520344" sldId="311"/>
            <ac:spMk id="4" creationId="{00000000-0000-0000-0000-000000000000}"/>
          </ac:spMkLst>
        </pc:spChg>
      </pc:sldChg>
      <pc:sldChg chg="add del">
        <pc:chgData name="Danish Hudani" userId="S::danish.hudani@astera.com::a38c985c-bb2f-4de3-bfe2-27e22c4c275a" providerId="AD" clId="Web-{1CCE86A3-2AFC-9857-0146-5FA0C269FD4C}" dt="2022-12-30T04:48:33.052" v="171"/>
        <pc:sldMkLst>
          <pc:docMk/>
          <pc:sldMk cId="1072737117" sldId="312"/>
        </pc:sldMkLst>
      </pc:sldChg>
      <pc:sldChg chg="delSp add del">
        <pc:chgData name="Danish Hudani" userId="S::danish.hudani@astera.com::a38c985c-bb2f-4de3-bfe2-27e22c4c275a" providerId="AD" clId="Web-{1CCE86A3-2AFC-9857-0146-5FA0C269FD4C}" dt="2022-12-30T04:47:44.877" v="163"/>
        <pc:sldMkLst>
          <pc:docMk/>
          <pc:sldMk cId="3921040141" sldId="313"/>
        </pc:sldMkLst>
        <pc:spChg chg="del">
          <ac:chgData name="Danish Hudani" userId="S::danish.hudani@astera.com::a38c985c-bb2f-4de3-bfe2-27e22c4c275a" providerId="AD" clId="Web-{1CCE86A3-2AFC-9857-0146-5FA0C269FD4C}" dt="2022-12-30T04:47:26.704" v="157"/>
          <ac:spMkLst>
            <pc:docMk/>
            <pc:sldMk cId="3921040141" sldId="313"/>
            <ac:spMk id="3" creationId="{00000000-0000-0000-0000-000000000000}"/>
          </ac:spMkLst>
        </pc:spChg>
        <pc:spChg chg="del">
          <ac:chgData name="Danish Hudani" userId="S::danish.hudani@astera.com::a38c985c-bb2f-4de3-bfe2-27e22c4c275a" providerId="AD" clId="Web-{1CCE86A3-2AFC-9857-0146-5FA0C269FD4C}" dt="2022-12-30T04:47:26.704" v="156"/>
          <ac:spMkLst>
            <pc:docMk/>
            <pc:sldMk cId="3921040141" sldId="313"/>
            <ac:spMk id="4" creationId="{00000000-0000-0000-0000-000000000000}"/>
          </ac:spMkLst>
        </pc:spChg>
        <pc:spChg chg="del">
          <ac:chgData name="Danish Hudani" userId="S::danish.hudani@astera.com::a38c985c-bb2f-4de3-bfe2-27e22c4c275a" providerId="AD" clId="Web-{1CCE86A3-2AFC-9857-0146-5FA0C269FD4C}" dt="2022-12-30T04:47:26.704" v="155"/>
          <ac:spMkLst>
            <pc:docMk/>
            <pc:sldMk cId="3921040141" sldId="313"/>
            <ac:spMk id="5" creationId="{00000000-0000-0000-0000-000000000000}"/>
          </ac:spMkLst>
        </pc:spChg>
        <pc:spChg chg="del">
          <ac:chgData name="Danish Hudani" userId="S::danish.hudani@astera.com::a38c985c-bb2f-4de3-bfe2-27e22c4c275a" providerId="AD" clId="Web-{1CCE86A3-2AFC-9857-0146-5FA0C269FD4C}" dt="2022-12-30T04:47:26.704" v="154"/>
          <ac:spMkLst>
            <pc:docMk/>
            <pc:sldMk cId="3921040141" sldId="313"/>
            <ac:spMk id="6" creationId="{00000000-0000-0000-0000-000000000000}"/>
          </ac:spMkLst>
        </pc:spChg>
      </pc:sldChg>
      <pc:sldChg chg="delSp add del">
        <pc:chgData name="Danish Hudani" userId="S::danish.hudani@astera.com::a38c985c-bb2f-4de3-bfe2-27e22c4c275a" providerId="AD" clId="Web-{1CCE86A3-2AFC-9857-0146-5FA0C269FD4C}" dt="2022-12-30T04:45:50.308" v="145"/>
        <pc:sldMkLst>
          <pc:docMk/>
          <pc:sldMk cId="2399465451" sldId="314"/>
        </pc:sldMkLst>
        <pc:spChg chg="del">
          <ac:chgData name="Danish Hudani" userId="S::danish.hudani@astera.com::a38c985c-bb2f-4de3-bfe2-27e22c4c275a" providerId="AD" clId="Web-{1CCE86A3-2AFC-9857-0146-5FA0C269FD4C}" dt="2022-12-30T04:45:25.213" v="134"/>
          <ac:spMkLst>
            <pc:docMk/>
            <pc:sldMk cId="2399465451" sldId="314"/>
            <ac:spMk id="3" creationId="{00000000-0000-0000-0000-000000000000}"/>
          </ac:spMkLst>
        </pc:spChg>
        <pc:spChg chg="del">
          <ac:chgData name="Danish Hudani" userId="S::danish.hudani@astera.com::a38c985c-bb2f-4de3-bfe2-27e22c4c275a" providerId="AD" clId="Web-{1CCE86A3-2AFC-9857-0146-5FA0C269FD4C}" dt="2022-12-30T04:45:25.213" v="133"/>
          <ac:spMkLst>
            <pc:docMk/>
            <pc:sldMk cId="2399465451" sldId="314"/>
            <ac:spMk id="4" creationId="{00000000-0000-0000-0000-000000000000}"/>
          </ac:spMkLst>
        </pc:spChg>
        <pc:spChg chg="del">
          <ac:chgData name="Danish Hudani" userId="S::danish.hudani@astera.com::a38c985c-bb2f-4de3-bfe2-27e22c4c275a" providerId="AD" clId="Web-{1CCE86A3-2AFC-9857-0146-5FA0C269FD4C}" dt="2022-12-30T04:45:25.213" v="132"/>
          <ac:spMkLst>
            <pc:docMk/>
            <pc:sldMk cId="2399465451" sldId="314"/>
            <ac:spMk id="5" creationId="{00000000-0000-0000-0000-000000000000}"/>
          </ac:spMkLst>
        </pc:spChg>
        <pc:spChg chg="del">
          <ac:chgData name="Danish Hudani" userId="S::danish.hudani@astera.com::a38c985c-bb2f-4de3-bfe2-27e22c4c275a" providerId="AD" clId="Web-{1CCE86A3-2AFC-9857-0146-5FA0C269FD4C}" dt="2022-12-30T04:45:25.213" v="131"/>
          <ac:spMkLst>
            <pc:docMk/>
            <pc:sldMk cId="2399465451" sldId="314"/>
            <ac:spMk id="6" creationId="{00000000-0000-0000-0000-000000000000}"/>
          </ac:spMkLst>
        </pc:spChg>
      </pc:sldChg>
      <pc:sldChg chg="addSp delSp modSp add del">
        <pc:chgData name="Danish Hudani" userId="S::danish.hudani@astera.com::a38c985c-bb2f-4de3-bfe2-27e22c4c275a" providerId="AD" clId="Web-{1CCE86A3-2AFC-9857-0146-5FA0C269FD4C}" dt="2022-12-30T04:46:21.060" v="146"/>
        <pc:sldMkLst>
          <pc:docMk/>
          <pc:sldMk cId="2684243638" sldId="315"/>
        </pc:sldMkLst>
        <pc:picChg chg="add del mod">
          <ac:chgData name="Danish Hudani" userId="S::danish.hudani@astera.com::a38c985c-bb2f-4de3-bfe2-27e22c4c275a" providerId="AD" clId="Web-{1CCE86A3-2AFC-9857-0146-5FA0C269FD4C}" dt="2022-12-30T04:42:58.751" v="113"/>
          <ac:picMkLst>
            <pc:docMk/>
            <pc:sldMk cId="2684243638" sldId="315"/>
            <ac:picMk id="2" creationId="{C8887179-EBA3-37AD-4917-98E11582AD30}"/>
          </ac:picMkLst>
        </pc:picChg>
        <pc:picChg chg="del">
          <ac:chgData name="Danish Hudani" userId="S::danish.hudani@astera.com::a38c985c-bb2f-4de3-bfe2-27e22c4c275a" providerId="AD" clId="Web-{1CCE86A3-2AFC-9857-0146-5FA0C269FD4C}" dt="2022-12-30T04:42:24.765" v="106"/>
          <ac:picMkLst>
            <pc:docMk/>
            <pc:sldMk cId="2684243638" sldId="315"/>
            <ac:picMk id="28674" creationId="{702903BA-F590-444F-98D7-BFFA8A796692}"/>
          </ac:picMkLst>
        </pc:picChg>
      </pc:sldChg>
      <pc:sldChg chg="delSp modSp add del">
        <pc:chgData name="Danish Hudani" userId="S::danish.hudani@astera.com::a38c985c-bb2f-4de3-bfe2-27e22c4c275a" providerId="AD" clId="Web-{1CCE86A3-2AFC-9857-0146-5FA0C269FD4C}" dt="2022-12-30T04:41:26.651" v="100"/>
        <pc:sldMkLst>
          <pc:docMk/>
          <pc:sldMk cId="274268643" sldId="316"/>
        </pc:sldMkLst>
        <pc:spChg chg="del">
          <ac:chgData name="Danish Hudani" userId="S::danish.hudani@astera.com::a38c985c-bb2f-4de3-bfe2-27e22c4c275a" providerId="AD" clId="Web-{1CCE86A3-2AFC-9857-0146-5FA0C269FD4C}" dt="2022-12-30T04:40:56.602" v="89"/>
          <ac:spMkLst>
            <pc:docMk/>
            <pc:sldMk cId="274268643" sldId="316"/>
            <ac:spMk id="3" creationId="{00000000-0000-0000-0000-000000000000}"/>
          </ac:spMkLst>
        </pc:spChg>
        <pc:spChg chg="del">
          <ac:chgData name="Danish Hudani" userId="S::danish.hudani@astera.com::a38c985c-bb2f-4de3-bfe2-27e22c4c275a" providerId="AD" clId="Web-{1CCE86A3-2AFC-9857-0146-5FA0C269FD4C}" dt="2022-12-30T04:40:56.602" v="88"/>
          <ac:spMkLst>
            <pc:docMk/>
            <pc:sldMk cId="274268643" sldId="316"/>
            <ac:spMk id="4" creationId="{00000000-0000-0000-0000-000000000000}"/>
          </ac:spMkLst>
        </pc:spChg>
        <pc:spChg chg="del mod">
          <ac:chgData name="Danish Hudani" userId="S::danish.hudani@astera.com::a38c985c-bb2f-4de3-bfe2-27e22c4c275a" providerId="AD" clId="Web-{1CCE86A3-2AFC-9857-0146-5FA0C269FD4C}" dt="2022-12-30T04:40:56.602" v="87"/>
          <ac:spMkLst>
            <pc:docMk/>
            <pc:sldMk cId="274268643" sldId="316"/>
            <ac:spMk id="5" creationId="{00000000-0000-0000-0000-000000000000}"/>
          </ac:spMkLst>
        </pc:spChg>
        <pc:spChg chg="del">
          <ac:chgData name="Danish Hudani" userId="S::danish.hudani@astera.com::a38c985c-bb2f-4de3-bfe2-27e22c4c275a" providerId="AD" clId="Web-{1CCE86A3-2AFC-9857-0146-5FA0C269FD4C}" dt="2022-12-30T04:40:56.602" v="86"/>
          <ac:spMkLst>
            <pc:docMk/>
            <pc:sldMk cId="274268643" sldId="316"/>
            <ac:spMk id="6" creationId="{00000000-0000-0000-0000-000000000000}"/>
          </ac:spMkLst>
        </pc:spChg>
      </pc:sldChg>
      <pc:sldChg chg="addSp delSp add del">
        <pc:chgData name="Danish Hudani" userId="S::danish.hudani@astera.com::a38c985c-bb2f-4de3-bfe2-27e22c4c275a" providerId="AD" clId="Web-{1CCE86A3-2AFC-9857-0146-5FA0C269FD4C}" dt="2022-12-30T04:41:26.651" v="101"/>
        <pc:sldMkLst>
          <pc:docMk/>
          <pc:sldMk cId="3337250262" sldId="317"/>
        </pc:sldMkLst>
        <pc:spChg chg="add del">
          <ac:chgData name="Danish Hudani" userId="S::danish.hudani@astera.com::a38c985c-bb2f-4de3-bfe2-27e22c4c275a" providerId="AD" clId="Web-{1CCE86A3-2AFC-9857-0146-5FA0C269FD4C}" dt="2022-12-30T04:40:08.443" v="68"/>
          <ac:spMkLst>
            <pc:docMk/>
            <pc:sldMk cId="3337250262" sldId="317"/>
            <ac:spMk id="3" creationId="{00000000-0000-0000-0000-000000000000}"/>
          </ac:spMkLst>
        </pc:spChg>
        <pc:spChg chg="add del">
          <ac:chgData name="Danish Hudani" userId="S::danish.hudani@astera.com::a38c985c-bb2f-4de3-bfe2-27e22c4c275a" providerId="AD" clId="Web-{1CCE86A3-2AFC-9857-0146-5FA0C269FD4C}" dt="2022-12-30T04:40:08.443" v="67"/>
          <ac:spMkLst>
            <pc:docMk/>
            <pc:sldMk cId="3337250262" sldId="317"/>
            <ac:spMk id="4" creationId="{00000000-0000-0000-0000-000000000000}"/>
          </ac:spMkLst>
        </pc:spChg>
        <pc:spChg chg="del">
          <ac:chgData name="Danish Hudani" userId="S::danish.hudani@astera.com::a38c985c-bb2f-4de3-bfe2-27e22c4c275a" providerId="AD" clId="Web-{1CCE86A3-2AFC-9857-0146-5FA0C269FD4C}" dt="2022-12-30T04:40:08.443" v="66"/>
          <ac:spMkLst>
            <pc:docMk/>
            <pc:sldMk cId="3337250262" sldId="317"/>
            <ac:spMk id="5" creationId="{00000000-0000-0000-0000-000000000000}"/>
          </ac:spMkLst>
        </pc:spChg>
      </pc:sldChg>
      <pc:sldChg chg="addSp delSp modSp add del">
        <pc:chgData name="Danish Hudani" userId="S::danish.hudani@astera.com::a38c985c-bb2f-4de3-bfe2-27e22c4c275a" providerId="AD" clId="Web-{1CCE86A3-2AFC-9857-0146-5FA0C269FD4C}" dt="2022-12-30T04:46:21.060" v="147"/>
        <pc:sldMkLst>
          <pc:docMk/>
          <pc:sldMk cId="2507027052" sldId="318"/>
        </pc:sldMkLst>
        <pc:spChg chg="del">
          <ac:chgData name="Danish Hudani" userId="S::danish.hudani@astera.com::a38c985c-bb2f-4de3-bfe2-27e22c4c275a" providerId="AD" clId="Web-{1CCE86A3-2AFC-9857-0146-5FA0C269FD4C}" dt="2022-12-30T04:37:19.448" v="14"/>
          <ac:spMkLst>
            <pc:docMk/>
            <pc:sldMk cId="2507027052" sldId="318"/>
            <ac:spMk id="2" creationId="{00000000-0000-0000-0000-000000000000}"/>
          </ac:spMkLst>
        </pc:spChg>
        <pc:spChg chg="del">
          <ac:chgData name="Danish Hudani" userId="S::danish.hudani@astera.com::a38c985c-bb2f-4de3-bfe2-27e22c4c275a" providerId="AD" clId="Web-{1CCE86A3-2AFC-9857-0146-5FA0C269FD4C}" dt="2022-12-30T04:37:19.448" v="13"/>
          <ac:spMkLst>
            <pc:docMk/>
            <pc:sldMk cId="2507027052" sldId="318"/>
            <ac:spMk id="3" creationId="{00000000-0000-0000-0000-000000000000}"/>
          </ac:spMkLst>
        </pc:spChg>
        <pc:spChg chg="del">
          <ac:chgData name="Danish Hudani" userId="S::danish.hudani@astera.com::a38c985c-bb2f-4de3-bfe2-27e22c4c275a" providerId="AD" clId="Web-{1CCE86A3-2AFC-9857-0146-5FA0C269FD4C}" dt="2022-12-30T04:37:19.448" v="12"/>
          <ac:spMkLst>
            <pc:docMk/>
            <pc:sldMk cId="2507027052" sldId="318"/>
            <ac:spMk id="4" creationId="{00000000-0000-0000-0000-000000000000}"/>
          </ac:spMkLst>
        </pc:spChg>
        <pc:spChg chg="add mod">
          <ac:chgData name="Danish Hudani" userId="S::danish.hudani@astera.com::a38c985c-bb2f-4de3-bfe2-27e22c4c275a" providerId="AD" clId="Web-{1CCE86A3-2AFC-9857-0146-5FA0C269FD4C}" dt="2022-12-30T04:37:19.448" v="14"/>
          <ac:spMkLst>
            <pc:docMk/>
            <pc:sldMk cId="2507027052" sldId="318"/>
            <ac:spMk id="6" creationId="{7B0E49FC-9E2D-A8AC-72D7-9985784B7BCC}"/>
          </ac:spMkLst>
        </pc:spChg>
      </pc:sldChg>
      <pc:sldChg chg="add del">
        <pc:chgData name="Danish Hudani" userId="S::danish.hudani@astera.com::a38c985c-bb2f-4de3-bfe2-27e22c4c275a" providerId="AD" clId="Web-{1CCE86A3-2AFC-9857-0146-5FA0C269FD4C}" dt="2022-12-30T04:36:57.931" v="11"/>
        <pc:sldMkLst>
          <pc:docMk/>
          <pc:sldMk cId="1256250398" sldId="319"/>
        </pc:sldMkLst>
      </pc:sldChg>
      <pc:sldChg chg="addSp delSp modSp add replId">
        <pc:chgData name="Danish Hudani" userId="S::danish.hudani@astera.com::a38c985c-bb2f-4de3-bfe2-27e22c4c275a" providerId="AD" clId="Web-{1CCE86A3-2AFC-9857-0146-5FA0C269FD4C}" dt="2022-12-30T04:40:30.772" v="82" actId="20577"/>
        <pc:sldMkLst>
          <pc:docMk/>
          <pc:sldMk cId="2277645227" sldId="319"/>
        </pc:sldMkLst>
        <pc:spChg chg="add">
          <ac:chgData name="Danish Hudani" userId="S::danish.hudani@astera.com::a38c985c-bb2f-4de3-bfe2-27e22c4c275a" providerId="AD" clId="Web-{1CCE86A3-2AFC-9857-0146-5FA0C269FD4C}" dt="2022-12-30T04:40:16.615" v="71"/>
          <ac:spMkLst>
            <pc:docMk/>
            <pc:sldMk cId="2277645227" sldId="319"/>
            <ac:spMk id="22" creationId="{04522241-03BF-6B71-7F94-B64DA9581298}"/>
          </ac:spMkLst>
        </pc:spChg>
        <pc:spChg chg="add">
          <ac:chgData name="Danish Hudani" userId="S::danish.hudani@astera.com::a38c985c-bb2f-4de3-bfe2-27e22c4c275a" providerId="AD" clId="Web-{1CCE86A3-2AFC-9857-0146-5FA0C269FD4C}" dt="2022-12-30T04:40:16.615" v="71"/>
          <ac:spMkLst>
            <pc:docMk/>
            <pc:sldMk cId="2277645227" sldId="319"/>
            <ac:spMk id="23" creationId="{1C9E158B-273C-66EB-7C38-C8F0C0CDFE86}"/>
          </ac:spMkLst>
        </pc:spChg>
        <pc:spChg chg="add">
          <ac:chgData name="Danish Hudani" userId="S::danish.hudani@astera.com::a38c985c-bb2f-4de3-bfe2-27e22c4c275a" providerId="AD" clId="Web-{1CCE86A3-2AFC-9857-0146-5FA0C269FD4C}" dt="2022-12-30T04:40:16.615" v="71"/>
          <ac:spMkLst>
            <pc:docMk/>
            <pc:sldMk cId="2277645227" sldId="319"/>
            <ac:spMk id="24" creationId="{6C0D2700-E2CA-C46B-D904-99E874D67E58}"/>
          </ac:spMkLst>
        </pc:spChg>
        <pc:spChg chg="del">
          <ac:chgData name="Danish Hudani" userId="S::danish.hudani@astera.com::a38c985c-bb2f-4de3-bfe2-27e22c4c275a" providerId="AD" clId="Web-{1CCE86A3-2AFC-9857-0146-5FA0C269FD4C}" dt="2022-12-30T04:40:15.584" v="70"/>
          <ac:spMkLst>
            <pc:docMk/>
            <pc:sldMk cId="2277645227" sldId="319"/>
            <ac:spMk id="50" creationId="{E4258692-5CC2-EAA8-A05C-0A5A526023DE}"/>
          </ac:spMkLst>
        </pc:spChg>
        <pc:spChg chg="del">
          <ac:chgData name="Danish Hudani" userId="S::danish.hudani@astera.com::a38c985c-bb2f-4de3-bfe2-27e22c4c275a" providerId="AD" clId="Web-{1CCE86A3-2AFC-9857-0146-5FA0C269FD4C}" dt="2022-12-30T04:40:15.584" v="69"/>
          <ac:spMkLst>
            <pc:docMk/>
            <pc:sldMk cId="2277645227" sldId="319"/>
            <ac:spMk id="51" creationId="{44BC8AE4-39B7-39BE-4E8C-4F583A786555}"/>
          </ac:spMkLst>
        </pc:spChg>
        <pc:spChg chg="mod">
          <ac:chgData name="Danish Hudani" userId="S::danish.hudani@astera.com::a38c985c-bb2f-4de3-bfe2-27e22c4c275a" providerId="AD" clId="Web-{1CCE86A3-2AFC-9857-0146-5FA0C269FD4C}" dt="2022-12-30T04:40:30.772" v="82" actId="20577"/>
          <ac:spMkLst>
            <pc:docMk/>
            <pc:sldMk cId="2277645227" sldId="319"/>
            <ac:spMk id="53" creationId="{73C3EB95-F7AB-1393-858E-B98EC92F934F}"/>
          </ac:spMkLst>
        </pc:spChg>
      </pc:sldChg>
      <pc:sldChg chg="addSp delSp modSp add replId">
        <pc:chgData name="Danish Hudani" userId="S::danish.hudani@astera.com::a38c985c-bb2f-4de3-bfe2-27e22c4c275a" providerId="AD" clId="Web-{1CCE86A3-2AFC-9857-0146-5FA0C269FD4C}" dt="2022-12-30T04:41:16.759" v="99" actId="20577"/>
        <pc:sldMkLst>
          <pc:docMk/>
          <pc:sldMk cId="3065791295" sldId="320"/>
        </pc:sldMkLst>
        <pc:spChg chg="add">
          <ac:chgData name="Danish Hudani" userId="S::danish.hudani@astera.com::a38c985c-bb2f-4de3-bfe2-27e22c4c275a" providerId="AD" clId="Web-{1CCE86A3-2AFC-9857-0146-5FA0C269FD4C}" dt="2022-12-30T04:41:05.009" v="92"/>
          <ac:spMkLst>
            <pc:docMk/>
            <pc:sldMk cId="3065791295" sldId="320"/>
            <ac:spMk id="22" creationId="{717BEFC0-BA7F-3926-6029-F75E19F60841}"/>
          </ac:spMkLst>
        </pc:spChg>
        <pc:spChg chg="add">
          <ac:chgData name="Danish Hudani" userId="S::danish.hudani@astera.com::a38c985c-bb2f-4de3-bfe2-27e22c4c275a" providerId="AD" clId="Web-{1CCE86A3-2AFC-9857-0146-5FA0C269FD4C}" dt="2022-12-30T04:41:05.009" v="92"/>
          <ac:spMkLst>
            <pc:docMk/>
            <pc:sldMk cId="3065791295" sldId="320"/>
            <ac:spMk id="23" creationId="{7FDA1428-EC1D-7319-BC79-4C84CEC61B40}"/>
          </ac:spMkLst>
        </pc:spChg>
        <pc:spChg chg="add">
          <ac:chgData name="Danish Hudani" userId="S::danish.hudani@astera.com::a38c985c-bb2f-4de3-bfe2-27e22c4c275a" providerId="AD" clId="Web-{1CCE86A3-2AFC-9857-0146-5FA0C269FD4C}" dt="2022-12-30T04:41:05.009" v="92"/>
          <ac:spMkLst>
            <pc:docMk/>
            <pc:sldMk cId="3065791295" sldId="320"/>
            <ac:spMk id="24" creationId="{A6F29EFA-5398-B562-B165-18CB3823792F}"/>
          </ac:spMkLst>
        </pc:spChg>
        <pc:spChg chg="add">
          <ac:chgData name="Danish Hudani" userId="S::danish.hudani@astera.com::a38c985c-bb2f-4de3-bfe2-27e22c4c275a" providerId="AD" clId="Web-{1CCE86A3-2AFC-9857-0146-5FA0C269FD4C}" dt="2022-12-30T04:41:05.009" v="92"/>
          <ac:spMkLst>
            <pc:docMk/>
            <pc:sldMk cId="3065791295" sldId="320"/>
            <ac:spMk id="27" creationId="{9B4629D9-4699-7C33-9D2D-8EF1EF1198CB}"/>
          </ac:spMkLst>
        </pc:spChg>
        <pc:spChg chg="del">
          <ac:chgData name="Danish Hudani" userId="S::danish.hudani@astera.com::a38c985c-bb2f-4de3-bfe2-27e22c4c275a" providerId="AD" clId="Web-{1CCE86A3-2AFC-9857-0146-5FA0C269FD4C}" dt="2022-12-30T04:41:03.930" v="91"/>
          <ac:spMkLst>
            <pc:docMk/>
            <pc:sldMk cId="3065791295" sldId="320"/>
            <ac:spMk id="50" creationId="{E4258692-5CC2-EAA8-A05C-0A5A526023DE}"/>
          </ac:spMkLst>
        </pc:spChg>
        <pc:spChg chg="del">
          <ac:chgData name="Danish Hudani" userId="S::danish.hudani@astera.com::a38c985c-bb2f-4de3-bfe2-27e22c4c275a" providerId="AD" clId="Web-{1CCE86A3-2AFC-9857-0146-5FA0C269FD4C}" dt="2022-12-30T04:41:03.930" v="90"/>
          <ac:spMkLst>
            <pc:docMk/>
            <pc:sldMk cId="3065791295" sldId="320"/>
            <ac:spMk id="51" creationId="{44BC8AE4-39B7-39BE-4E8C-4F583A786555}"/>
          </ac:spMkLst>
        </pc:spChg>
        <pc:spChg chg="mod">
          <ac:chgData name="Danish Hudani" userId="S::danish.hudani@astera.com::a38c985c-bb2f-4de3-bfe2-27e22c4c275a" providerId="AD" clId="Web-{1CCE86A3-2AFC-9857-0146-5FA0C269FD4C}" dt="2022-12-30T04:41:16.759" v="99" actId="20577"/>
          <ac:spMkLst>
            <pc:docMk/>
            <pc:sldMk cId="3065791295" sldId="320"/>
            <ac:spMk id="53" creationId="{73C3EB95-F7AB-1393-858E-B98EC92F934F}"/>
          </ac:spMkLst>
        </pc:spChg>
      </pc:sldChg>
      <pc:sldChg chg="addSp delSp modSp add replId">
        <pc:chgData name="Danish Hudani" userId="S::danish.hudani@astera.com::a38c985c-bb2f-4de3-bfe2-27e22c4c275a" providerId="AD" clId="Web-{1CCE86A3-2AFC-9857-0146-5FA0C269FD4C}" dt="2022-12-30T04:45:43.948" v="144" actId="20577"/>
        <pc:sldMkLst>
          <pc:docMk/>
          <pc:sldMk cId="997219088" sldId="321"/>
        </pc:sldMkLst>
        <pc:spChg chg="add mod">
          <ac:chgData name="Danish Hudani" userId="S::danish.hudani@astera.com::a38c985c-bb2f-4de3-bfe2-27e22c4c275a" providerId="AD" clId="Web-{1CCE86A3-2AFC-9857-0146-5FA0C269FD4C}" dt="2022-12-30T04:45:33.885" v="136" actId="1076"/>
          <ac:spMkLst>
            <pc:docMk/>
            <pc:sldMk cId="997219088" sldId="321"/>
            <ac:spMk id="22" creationId="{255A64F4-2685-32D6-E59E-9D495C5E5C7E}"/>
          </ac:spMkLst>
        </pc:spChg>
        <pc:spChg chg="add mod">
          <ac:chgData name="Danish Hudani" userId="S::danish.hudani@astera.com::a38c985c-bb2f-4de3-bfe2-27e22c4c275a" providerId="AD" clId="Web-{1CCE86A3-2AFC-9857-0146-5FA0C269FD4C}" dt="2022-12-30T04:45:33.901" v="137" actId="1076"/>
          <ac:spMkLst>
            <pc:docMk/>
            <pc:sldMk cId="997219088" sldId="321"/>
            <ac:spMk id="23" creationId="{15CFF5A5-6B5E-CAFA-8686-591168E1AB7D}"/>
          </ac:spMkLst>
        </pc:spChg>
        <pc:spChg chg="add mod">
          <ac:chgData name="Danish Hudani" userId="S::danish.hudani@astera.com::a38c985c-bb2f-4de3-bfe2-27e22c4c275a" providerId="AD" clId="Web-{1CCE86A3-2AFC-9857-0146-5FA0C269FD4C}" dt="2022-12-30T04:45:33.932" v="138" actId="1076"/>
          <ac:spMkLst>
            <pc:docMk/>
            <pc:sldMk cId="997219088" sldId="321"/>
            <ac:spMk id="24" creationId="{97791CFF-A309-E9F5-2C21-A247A7E64FFD}"/>
          </ac:spMkLst>
        </pc:spChg>
        <pc:spChg chg="add mod">
          <ac:chgData name="Danish Hudani" userId="S::danish.hudani@astera.com::a38c985c-bb2f-4de3-bfe2-27e22c4c275a" providerId="AD" clId="Web-{1CCE86A3-2AFC-9857-0146-5FA0C269FD4C}" dt="2022-12-30T04:45:33.948" v="139" actId="1076"/>
          <ac:spMkLst>
            <pc:docMk/>
            <pc:sldMk cId="997219088" sldId="321"/>
            <ac:spMk id="27" creationId="{F1CC7665-3CCE-160C-AED8-57851A0D6A7F}"/>
          </ac:spMkLst>
        </pc:spChg>
        <pc:spChg chg="del">
          <ac:chgData name="Danish Hudani" userId="S::danish.hudani@astera.com::a38c985c-bb2f-4de3-bfe2-27e22c4c275a" providerId="AD" clId="Web-{1CCE86A3-2AFC-9857-0146-5FA0C269FD4C}" dt="2022-12-30T04:42:00.841" v="103"/>
          <ac:spMkLst>
            <pc:docMk/>
            <pc:sldMk cId="997219088" sldId="321"/>
            <ac:spMk id="50" creationId="{E4258692-5CC2-EAA8-A05C-0A5A526023DE}"/>
          </ac:spMkLst>
        </pc:spChg>
        <pc:spChg chg="del">
          <ac:chgData name="Danish Hudani" userId="S::danish.hudani@astera.com::a38c985c-bb2f-4de3-bfe2-27e22c4c275a" providerId="AD" clId="Web-{1CCE86A3-2AFC-9857-0146-5FA0C269FD4C}" dt="2022-12-30T04:42:00.841" v="102"/>
          <ac:spMkLst>
            <pc:docMk/>
            <pc:sldMk cId="997219088" sldId="321"/>
            <ac:spMk id="51" creationId="{44BC8AE4-39B7-39BE-4E8C-4F583A786555}"/>
          </ac:spMkLst>
        </pc:spChg>
        <pc:spChg chg="mod">
          <ac:chgData name="Danish Hudani" userId="S::danish.hudani@astera.com::a38c985c-bb2f-4de3-bfe2-27e22c4c275a" providerId="AD" clId="Web-{1CCE86A3-2AFC-9857-0146-5FA0C269FD4C}" dt="2022-12-30T04:45:43.948" v="144" actId="20577"/>
          <ac:spMkLst>
            <pc:docMk/>
            <pc:sldMk cId="997219088" sldId="321"/>
            <ac:spMk id="53" creationId="{73C3EB95-F7AB-1393-858E-B98EC92F934F}"/>
          </ac:spMkLst>
        </pc:spChg>
      </pc:sldChg>
      <pc:sldChg chg="addSp delSp modSp add replId">
        <pc:chgData name="Danish Hudani" userId="S::danish.hudani@astera.com::a38c985c-bb2f-4de3-bfe2-27e22c4c275a" providerId="AD" clId="Web-{1CCE86A3-2AFC-9857-0146-5FA0C269FD4C}" dt="2022-12-30T05:06:57.219" v="364" actId="20577"/>
        <pc:sldMkLst>
          <pc:docMk/>
          <pc:sldMk cId="3891759022" sldId="322"/>
        </pc:sldMkLst>
        <pc:spChg chg="add mod">
          <ac:chgData name="Danish Hudani" userId="S::danish.hudani@astera.com::a38c985c-bb2f-4de3-bfe2-27e22c4c275a" providerId="AD" clId="Web-{1CCE86A3-2AFC-9857-0146-5FA0C269FD4C}" dt="2022-12-30T05:06:51.047" v="357" actId="1076"/>
          <ac:spMkLst>
            <pc:docMk/>
            <pc:sldMk cId="3891759022" sldId="322"/>
            <ac:spMk id="22" creationId="{DD74E670-3545-92B5-F1B8-EE6EB78C87F9}"/>
          </ac:spMkLst>
        </pc:spChg>
        <pc:spChg chg="add mod">
          <ac:chgData name="Danish Hudani" userId="S::danish.hudani@astera.com::a38c985c-bb2f-4de3-bfe2-27e22c4c275a" providerId="AD" clId="Web-{1CCE86A3-2AFC-9857-0146-5FA0C269FD4C}" dt="2022-12-30T05:06:51.062" v="358" actId="1076"/>
          <ac:spMkLst>
            <pc:docMk/>
            <pc:sldMk cId="3891759022" sldId="322"/>
            <ac:spMk id="23" creationId="{5F23E213-4B24-B243-DCDC-F4D1FBC1F7E5}"/>
          </ac:spMkLst>
        </pc:spChg>
        <pc:spChg chg="add mod">
          <ac:chgData name="Danish Hudani" userId="S::danish.hudani@astera.com::a38c985c-bb2f-4de3-bfe2-27e22c4c275a" providerId="AD" clId="Web-{1CCE86A3-2AFC-9857-0146-5FA0C269FD4C}" dt="2022-12-30T05:06:57.219" v="364" actId="20577"/>
          <ac:spMkLst>
            <pc:docMk/>
            <pc:sldMk cId="3891759022" sldId="322"/>
            <ac:spMk id="24" creationId="{B4E08412-43A8-E998-04B2-A48C84B31AE1}"/>
          </ac:spMkLst>
        </pc:spChg>
        <pc:spChg chg="add mod">
          <ac:chgData name="Danish Hudani" userId="S::danish.hudani@astera.com::a38c985c-bb2f-4de3-bfe2-27e22c4c275a" providerId="AD" clId="Web-{1CCE86A3-2AFC-9857-0146-5FA0C269FD4C}" dt="2022-12-30T05:06:51.094" v="359" actId="1076"/>
          <ac:spMkLst>
            <pc:docMk/>
            <pc:sldMk cId="3891759022" sldId="322"/>
            <ac:spMk id="27" creationId="{0882E70C-1053-071B-9CB8-E3740A2305D6}"/>
          </ac:spMkLst>
        </pc:spChg>
        <pc:spChg chg="del">
          <ac:chgData name="Danish Hudani" userId="S::danish.hudani@astera.com::a38c985c-bb2f-4de3-bfe2-27e22c4c275a" providerId="AD" clId="Web-{1CCE86A3-2AFC-9857-0146-5FA0C269FD4C}" dt="2022-12-30T04:42:06.123" v="105"/>
          <ac:spMkLst>
            <pc:docMk/>
            <pc:sldMk cId="3891759022" sldId="322"/>
            <ac:spMk id="50" creationId="{E4258692-5CC2-EAA8-A05C-0A5A526023DE}"/>
          </ac:spMkLst>
        </pc:spChg>
        <pc:spChg chg="del">
          <ac:chgData name="Danish Hudani" userId="S::danish.hudani@astera.com::a38c985c-bb2f-4de3-bfe2-27e22c4c275a" providerId="AD" clId="Web-{1CCE86A3-2AFC-9857-0146-5FA0C269FD4C}" dt="2022-12-30T04:42:06.107" v="104"/>
          <ac:spMkLst>
            <pc:docMk/>
            <pc:sldMk cId="3891759022" sldId="322"/>
            <ac:spMk id="51" creationId="{44BC8AE4-39B7-39BE-4E8C-4F583A786555}"/>
          </ac:spMkLst>
        </pc:spChg>
        <pc:spChg chg="mod">
          <ac:chgData name="Danish Hudani" userId="S::danish.hudani@astera.com::a38c985c-bb2f-4de3-bfe2-27e22c4c275a" providerId="AD" clId="Web-{1CCE86A3-2AFC-9857-0146-5FA0C269FD4C}" dt="2022-12-30T04:46:43.921" v="153" actId="20577"/>
          <ac:spMkLst>
            <pc:docMk/>
            <pc:sldMk cId="3891759022" sldId="322"/>
            <ac:spMk id="53" creationId="{73C3EB95-F7AB-1393-858E-B98EC92F934F}"/>
          </ac:spMkLst>
        </pc:spChg>
      </pc:sldChg>
      <pc:sldChg chg="addSp delSp modSp add replId">
        <pc:chgData name="Danish Hudani" userId="S::danish.hudani@astera.com::a38c985c-bb2f-4de3-bfe2-27e22c4c275a" providerId="AD" clId="Web-{1CCE86A3-2AFC-9857-0146-5FA0C269FD4C}" dt="2022-12-30T04:45:09.149" v="130" actId="1076"/>
        <pc:sldMkLst>
          <pc:docMk/>
          <pc:sldMk cId="1727806297" sldId="323"/>
        </pc:sldMkLst>
        <pc:spChg chg="del">
          <ac:chgData name="Danish Hudani" userId="S::danish.hudani@astera.com::a38c985c-bb2f-4de3-bfe2-27e22c4c275a" providerId="AD" clId="Web-{1CCE86A3-2AFC-9857-0146-5FA0C269FD4C}" dt="2022-12-30T04:42:46.860" v="110"/>
          <ac:spMkLst>
            <pc:docMk/>
            <pc:sldMk cId="1727806297" sldId="323"/>
            <ac:spMk id="22" creationId="{717BEFC0-BA7F-3926-6029-F75E19F60841}"/>
          </ac:spMkLst>
        </pc:spChg>
        <pc:spChg chg="del">
          <ac:chgData name="Danish Hudani" userId="S::danish.hudani@astera.com::a38c985c-bb2f-4de3-bfe2-27e22c4c275a" providerId="AD" clId="Web-{1CCE86A3-2AFC-9857-0146-5FA0C269FD4C}" dt="2022-12-30T04:42:53.704" v="112"/>
          <ac:spMkLst>
            <pc:docMk/>
            <pc:sldMk cId="1727806297" sldId="323"/>
            <ac:spMk id="23" creationId="{7FDA1428-EC1D-7319-BC79-4C84CEC61B40}"/>
          </ac:spMkLst>
        </pc:spChg>
        <pc:spChg chg="del">
          <ac:chgData name="Danish Hudani" userId="S::danish.hudani@astera.com::a38c985c-bb2f-4de3-bfe2-27e22c4c275a" providerId="AD" clId="Web-{1CCE86A3-2AFC-9857-0146-5FA0C269FD4C}" dt="2022-12-30T04:42:46.860" v="109"/>
          <ac:spMkLst>
            <pc:docMk/>
            <pc:sldMk cId="1727806297" sldId="323"/>
            <ac:spMk id="24" creationId="{A6F29EFA-5398-B562-B165-18CB3823792F}"/>
          </ac:spMkLst>
        </pc:spChg>
        <pc:spChg chg="del">
          <ac:chgData name="Danish Hudani" userId="S::danish.hudani@astera.com::a38c985c-bb2f-4de3-bfe2-27e22c4c275a" providerId="AD" clId="Web-{1CCE86A3-2AFC-9857-0146-5FA0C269FD4C}" dt="2022-12-30T04:42:53.704" v="111"/>
          <ac:spMkLst>
            <pc:docMk/>
            <pc:sldMk cId="1727806297" sldId="323"/>
            <ac:spMk id="27" creationId="{9B4629D9-4699-7C33-9D2D-8EF1EF1198CB}"/>
          </ac:spMkLst>
        </pc:spChg>
        <pc:spChg chg="del">
          <ac:chgData name="Danish Hudani" userId="S::danish.hudani@astera.com::a38c985c-bb2f-4de3-bfe2-27e22c4c275a" providerId="AD" clId="Web-{1CCE86A3-2AFC-9857-0146-5FA0C269FD4C}" dt="2022-12-30T04:45:03.165" v="127"/>
          <ac:spMkLst>
            <pc:docMk/>
            <pc:sldMk cId="1727806297" sldId="323"/>
            <ac:spMk id="53" creationId="{73C3EB95-F7AB-1393-858E-B98EC92F934F}"/>
          </ac:spMkLst>
        </pc:spChg>
        <pc:picChg chg="add del mod">
          <ac:chgData name="Danish Hudani" userId="S::danish.hudani@astera.com::a38c985c-bb2f-4de3-bfe2-27e22c4c275a" providerId="AD" clId="Web-{1CCE86A3-2AFC-9857-0146-5FA0C269FD4C}" dt="2022-12-30T04:44:30.413" v="120"/>
          <ac:picMkLst>
            <pc:docMk/>
            <pc:sldMk cId="1727806297" sldId="323"/>
            <ac:picMk id="28" creationId="{AE4A14A7-4319-9516-4B8D-DA24E794A3DD}"/>
          </ac:picMkLst>
        </pc:picChg>
        <pc:picChg chg="add mod">
          <ac:chgData name="Danish Hudani" userId="S::danish.hudani@astera.com::a38c985c-bb2f-4de3-bfe2-27e22c4c275a" providerId="AD" clId="Web-{1CCE86A3-2AFC-9857-0146-5FA0C269FD4C}" dt="2022-12-30T04:45:09.149" v="130" actId="1076"/>
          <ac:picMkLst>
            <pc:docMk/>
            <pc:sldMk cId="1727806297" sldId="323"/>
            <ac:picMk id="29" creationId="{40737CBB-B919-AA03-6458-0FA10A49A5F4}"/>
          </ac:picMkLst>
        </pc:picChg>
      </pc:sldChg>
      <pc:sldChg chg="addSp delSp modSp add ord replId">
        <pc:chgData name="Danish Hudani" userId="S::danish.hudani@astera.com::a38c985c-bb2f-4de3-bfe2-27e22c4c275a" providerId="AD" clId="Web-{1CCE86A3-2AFC-9857-0146-5FA0C269FD4C}" dt="2022-12-30T05:29:31.803" v="513" actId="14100"/>
        <pc:sldMkLst>
          <pc:docMk/>
          <pc:sldMk cId="2537127894" sldId="324"/>
        </pc:sldMkLst>
        <pc:spChg chg="mod">
          <ac:chgData name="Danish Hudani" userId="S::danish.hudani@astera.com::a38c985c-bb2f-4de3-bfe2-27e22c4c275a" providerId="AD" clId="Web-{1CCE86A3-2AFC-9857-0146-5FA0C269FD4C}" dt="2022-12-30T05:28:41.816" v="496" actId="1076"/>
          <ac:spMkLst>
            <pc:docMk/>
            <pc:sldMk cId="2537127894" sldId="324"/>
            <ac:spMk id="18" creationId="{6230719D-4F44-BA79-4DC4-4459B3E27C90}"/>
          </ac:spMkLst>
        </pc:spChg>
        <pc:picChg chg="del">
          <ac:chgData name="Danish Hudani" userId="S::danish.hudani@astera.com::a38c985c-bb2f-4de3-bfe2-27e22c4c275a" providerId="AD" clId="Web-{1CCE86A3-2AFC-9857-0146-5FA0C269FD4C}" dt="2022-12-30T04:48:18.317" v="168"/>
          <ac:picMkLst>
            <pc:docMk/>
            <pc:sldMk cId="2537127894" sldId="324"/>
            <ac:picMk id="37" creationId="{637577F2-8207-F752-33A1-A65F2FE3F1FF}"/>
          </ac:picMkLst>
        </pc:picChg>
        <pc:picChg chg="add mod modCrop">
          <ac:chgData name="Danish Hudani" userId="S::danish.hudani@astera.com::a38c985c-bb2f-4de3-bfe2-27e22c4c275a" providerId="AD" clId="Web-{1CCE86A3-2AFC-9857-0146-5FA0C269FD4C}" dt="2022-12-30T05:29:31.803" v="513" actId="14100"/>
          <ac:picMkLst>
            <pc:docMk/>
            <pc:sldMk cId="2537127894" sldId="324"/>
            <ac:picMk id="38" creationId="{B159B70A-7F81-CF9D-002E-4928F61C61C6}"/>
          </ac:picMkLst>
        </pc:picChg>
      </pc:sldChg>
      <pc:sldChg chg="addSp delSp modSp add replId modNotes">
        <pc:chgData name="Danish Hudani" userId="S::danish.hudani@astera.com::a38c985c-bb2f-4de3-bfe2-27e22c4c275a" providerId="AD" clId="Web-{1CCE86A3-2AFC-9857-0146-5FA0C269FD4C}" dt="2022-12-30T05:07:05.423" v="365" actId="1076"/>
        <pc:sldMkLst>
          <pc:docMk/>
          <pc:sldMk cId="3654366980" sldId="325"/>
        </pc:sldMkLst>
        <pc:spChg chg="del">
          <ac:chgData name="Danish Hudani" userId="S::danish.hudani@astera.com::a38c985c-bb2f-4de3-bfe2-27e22c4c275a" providerId="AD" clId="Web-{1CCE86A3-2AFC-9857-0146-5FA0C269FD4C}" dt="2022-12-30T04:49:16.055" v="203"/>
          <ac:spMkLst>
            <pc:docMk/>
            <pc:sldMk cId="3654366980" sldId="325"/>
            <ac:spMk id="22" creationId="{DD74E670-3545-92B5-F1B8-EE6EB78C87F9}"/>
          </ac:spMkLst>
        </pc:spChg>
        <pc:spChg chg="del">
          <ac:chgData name="Danish Hudani" userId="S::danish.hudani@astera.com::a38c985c-bb2f-4de3-bfe2-27e22c4c275a" providerId="AD" clId="Web-{1CCE86A3-2AFC-9857-0146-5FA0C269FD4C}" dt="2022-12-30T04:49:24.524" v="205"/>
          <ac:spMkLst>
            <pc:docMk/>
            <pc:sldMk cId="3654366980" sldId="325"/>
            <ac:spMk id="23" creationId="{5F23E213-4B24-B243-DCDC-F4D1FBC1F7E5}"/>
          </ac:spMkLst>
        </pc:spChg>
        <pc:spChg chg="del">
          <ac:chgData name="Danish Hudani" userId="S::danish.hudani@astera.com::a38c985c-bb2f-4de3-bfe2-27e22c4c275a" providerId="AD" clId="Web-{1CCE86A3-2AFC-9857-0146-5FA0C269FD4C}" dt="2022-12-30T04:49:16.055" v="202"/>
          <ac:spMkLst>
            <pc:docMk/>
            <pc:sldMk cId="3654366980" sldId="325"/>
            <ac:spMk id="24" creationId="{B4E08412-43A8-E998-04B2-A48C84B31AE1}"/>
          </ac:spMkLst>
        </pc:spChg>
        <pc:spChg chg="del">
          <ac:chgData name="Danish Hudani" userId="S::danish.hudani@astera.com::a38c985c-bb2f-4de3-bfe2-27e22c4c275a" providerId="AD" clId="Web-{1CCE86A3-2AFC-9857-0146-5FA0C269FD4C}" dt="2022-12-30T04:49:24.524" v="204"/>
          <ac:spMkLst>
            <pc:docMk/>
            <pc:sldMk cId="3654366980" sldId="325"/>
            <ac:spMk id="27" creationId="{0882E70C-1053-071B-9CB8-E3740A2305D6}"/>
          </ac:spMkLst>
        </pc:spChg>
        <pc:spChg chg="add mod">
          <ac:chgData name="Danish Hudani" userId="S::danish.hudani@astera.com::a38c985c-bb2f-4de3-bfe2-27e22c4c275a" providerId="AD" clId="Web-{1CCE86A3-2AFC-9857-0146-5FA0C269FD4C}" dt="2022-12-30T04:53:19.397" v="285" actId="20577"/>
          <ac:spMkLst>
            <pc:docMk/>
            <pc:sldMk cId="3654366980" sldId="325"/>
            <ac:spMk id="28" creationId="{6E9F6BE7-85D3-B93E-D5FA-2306602F3998}"/>
          </ac:spMkLst>
        </pc:spChg>
        <pc:spChg chg="add mod">
          <ac:chgData name="Danish Hudani" userId="S::danish.hudani@astera.com::a38c985c-bb2f-4de3-bfe2-27e22c4c275a" providerId="AD" clId="Web-{1CCE86A3-2AFC-9857-0146-5FA0C269FD4C}" dt="2022-12-30T05:07:05.423" v="365" actId="1076"/>
          <ac:spMkLst>
            <pc:docMk/>
            <pc:sldMk cId="3654366980" sldId="325"/>
            <ac:spMk id="29" creationId="{BC017A4D-DF6D-A32F-62B1-E91C012BCAB5}"/>
          </ac:spMkLst>
        </pc:spChg>
        <pc:spChg chg="mod">
          <ac:chgData name="Danish Hudani" userId="S::danish.hudani@astera.com::a38c985c-bb2f-4de3-bfe2-27e22c4c275a" providerId="AD" clId="Web-{1CCE86A3-2AFC-9857-0146-5FA0C269FD4C}" dt="2022-12-30T05:04:06.800" v="334" actId="20577"/>
          <ac:spMkLst>
            <pc:docMk/>
            <pc:sldMk cId="3654366980" sldId="325"/>
            <ac:spMk id="53" creationId="{73C3EB95-F7AB-1393-858E-B98EC92F934F}"/>
          </ac:spMkLst>
        </pc:spChg>
      </pc:sldChg>
      <pc:sldChg chg="addSp delSp modSp add replId modNotes">
        <pc:chgData name="Danish Hudani" userId="S::danish.hudani@astera.com::a38c985c-bb2f-4de3-bfe2-27e22c4c275a" providerId="AD" clId="Web-{1CCE86A3-2AFC-9857-0146-5FA0C269FD4C}" dt="2022-12-30T05:07:08.735" v="366" actId="1076"/>
        <pc:sldMkLst>
          <pc:docMk/>
          <pc:sldMk cId="2657532967" sldId="326"/>
        </pc:sldMkLst>
        <pc:spChg chg="del">
          <ac:chgData name="Danish Hudani" userId="S::danish.hudani@astera.com::a38c985c-bb2f-4de3-bfe2-27e22c4c275a" providerId="AD" clId="Web-{1CCE86A3-2AFC-9857-0146-5FA0C269FD4C}" dt="2022-12-30T04:50:12.386" v="224"/>
          <ac:spMkLst>
            <pc:docMk/>
            <pc:sldMk cId="2657532967" sldId="326"/>
            <ac:spMk id="22" creationId="{DD74E670-3545-92B5-F1B8-EE6EB78C87F9}"/>
          </ac:spMkLst>
        </pc:spChg>
        <pc:spChg chg="del">
          <ac:chgData name="Danish Hudani" userId="S::danish.hudani@astera.com::a38c985c-bb2f-4de3-bfe2-27e22c4c275a" providerId="AD" clId="Web-{1CCE86A3-2AFC-9857-0146-5FA0C269FD4C}" dt="2022-12-30T04:50:16.340" v="226"/>
          <ac:spMkLst>
            <pc:docMk/>
            <pc:sldMk cId="2657532967" sldId="326"/>
            <ac:spMk id="23" creationId="{5F23E213-4B24-B243-DCDC-F4D1FBC1F7E5}"/>
          </ac:spMkLst>
        </pc:spChg>
        <pc:spChg chg="del">
          <ac:chgData name="Danish Hudani" userId="S::danish.hudani@astera.com::a38c985c-bb2f-4de3-bfe2-27e22c4c275a" providerId="AD" clId="Web-{1CCE86A3-2AFC-9857-0146-5FA0C269FD4C}" dt="2022-12-30T04:50:12.386" v="223"/>
          <ac:spMkLst>
            <pc:docMk/>
            <pc:sldMk cId="2657532967" sldId="326"/>
            <ac:spMk id="24" creationId="{B4E08412-43A8-E998-04B2-A48C84B31AE1}"/>
          </ac:spMkLst>
        </pc:spChg>
        <pc:spChg chg="del">
          <ac:chgData name="Danish Hudani" userId="S::danish.hudani@astera.com::a38c985c-bb2f-4de3-bfe2-27e22c4c275a" providerId="AD" clId="Web-{1CCE86A3-2AFC-9857-0146-5FA0C269FD4C}" dt="2022-12-30T04:50:16.340" v="225"/>
          <ac:spMkLst>
            <pc:docMk/>
            <pc:sldMk cId="2657532967" sldId="326"/>
            <ac:spMk id="27" creationId="{0882E70C-1053-071B-9CB8-E3740A2305D6}"/>
          </ac:spMkLst>
        </pc:spChg>
        <pc:spChg chg="add mod">
          <ac:chgData name="Danish Hudani" userId="S::danish.hudani@astera.com::a38c985c-bb2f-4de3-bfe2-27e22c4c275a" providerId="AD" clId="Web-{1CCE86A3-2AFC-9857-0146-5FA0C269FD4C}" dt="2022-12-30T05:03:29.626" v="333" actId="20577"/>
          <ac:spMkLst>
            <pc:docMk/>
            <pc:sldMk cId="2657532967" sldId="326"/>
            <ac:spMk id="28" creationId="{DF50A4FD-C70C-CB85-C127-A31B684FA95C}"/>
          </ac:spMkLst>
        </pc:spChg>
        <pc:spChg chg="add mod">
          <ac:chgData name="Danish Hudani" userId="S::danish.hudani@astera.com::a38c985c-bb2f-4de3-bfe2-27e22c4c275a" providerId="AD" clId="Web-{1CCE86A3-2AFC-9857-0146-5FA0C269FD4C}" dt="2022-12-30T05:07:08.735" v="366" actId="1076"/>
          <ac:spMkLst>
            <pc:docMk/>
            <pc:sldMk cId="2657532967" sldId="326"/>
            <ac:spMk id="29" creationId="{F7C8164A-E59B-CA74-61D3-408371C81352}"/>
          </ac:spMkLst>
        </pc:spChg>
        <pc:spChg chg="mod">
          <ac:chgData name="Danish Hudani" userId="S::danish.hudani@astera.com::a38c985c-bb2f-4de3-bfe2-27e22c4c275a" providerId="AD" clId="Web-{1CCE86A3-2AFC-9857-0146-5FA0C269FD4C}" dt="2022-12-30T04:50:03.667" v="220" actId="20577"/>
          <ac:spMkLst>
            <pc:docMk/>
            <pc:sldMk cId="2657532967" sldId="326"/>
            <ac:spMk id="53" creationId="{73C3EB95-F7AB-1393-858E-B98EC92F934F}"/>
          </ac:spMkLst>
        </pc:spChg>
      </pc:sldChg>
      <pc:sldChg chg="addSp delSp modSp add replId modNotes">
        <pc:chgData name="Danish Hudani" userId="S::danish.hudani@astera.com::a38c985c-bb2f-4de3-bfe2-27e22c4c275a" providerId="AD" clId="Web-{1CCE86A3-2AFC-9857-0146-5FA0C269FD4C}" dt="2022-12-30T04:57:02.067" v="315" actId="1076"/>
        <pc:sldMkLst>
          <pc:docMk/>
          <pc:sldMk cId="311406145" sldId="327"/>
        </pc:sldMkLst>
        <pc:spChg chg="del">
          <ac:chgData name="Danish Hudani" userId="S::danish.hudani@astera.com::a38c985c-bb2f-4de3-bfe2-27e22c4c275a" providerId="AD" clId="Web-{1CCE86A3-2AFC-9857-0146-5FA0C269FD4C}" dt="2022-12-30T04:51:42.173" v="257"/>
          <ac:spMkLst>
            <pc:docMk/>
            <pc:sldMk cId="311406145" sldId="327"/>
            <ac:spMk id="22" creationId="{DD74E670-3545-92B5-F1B8-EE6EB78C87F9}"/>
          </ac:spMkLst>
        </pc:spChg>
        <pc:spChg chg="del">
          <ac:chgData name="Danish Hudani" userId="S::danish.hudani@astera.com::a38c985c-bb2f-4de3-bfe2-27e22c4c275a" providerId="AD" clId="Web-{1CCE86A3-2AFC-9857-0146-5FA0C269FD4C}" dt="2022-12-30T04:51:45.689" v="258"/>
          <ac:spMkLst>
            <pc:docMk/>
            <pc:sldMk cId="311406145" sldId="327"/>
            <ac:spMk id="23" creationId="{5F23E213-4B24-B243-DCDC-F4D1FBC1F7E5}"/>
          </ac:spMkLst>
        </pc:spChg>
        <pc:spChg chg="del">
          <ac:chgData name="Danish Hudani" userId="S::danish.hudani@astera.com::a38c985c-bb2f-4de3-bfe2-27e22c4c275a" providerId="AD" clId="Web-{1CCE86A3-2AFC-9857-0146-5FA0C269FD4C}" dt="2022-12-30T04:51:42.173" v="256"/>
          <ac:spMkLst>
            <pc:docMk/>
            <pc:sldMk cId="311406145" sldId="327"/>
            <ac:spMk id="24" creationId="{B4E08412-43A8-E998-04B2-A48C84B31AE1}"/>
          </ac:spMkLst>
        </pc:spChg>
        <pc:spChg chg="del">
          <ac:chgData name="Danish Hudani" userId="S::danish.hudani@astera.com::a38c985c-bb2f-4de3-bfe2-27e22c4c275a" providerId="AD" clId="Web-{1CCE86A3-2AFC-9857-0146-5FA0C269FD4C}" dt="2022-12-30T04:51:49.251" v="259"/>
          <ac:spMkLst>
            <pc:docMk/>
            <pc:sldMk cId="311406145" sldId="327"/>
            <ac:spMk id="27" creationId="{0882E70C-1053-071B-9CB8-E3740A2305D6}"/>
          </ac:spMkLst>
        </pc:spChg>
        <pc:spChg chg="add mod">
          <ac:chgData name="Danish Hudani" userId="S::danish.hudani@astera.com::a38c985c-bb2f-4de3-bfe2-27e22c4c275a" providerId="AD" clId="Web-{1CCE86A3-2AFC-9857-0146-5FA0C269FD4C}" dt="2022-12-30T04:56:51.004" v="312" actId="20577"/>
          <ac:spMkLst>
            <pc:docMk/>
            <pc:sldMk cId="311406145" sldId="327"/>
            <ac:spMk id="28" creationId="{63D759EE-E90C-27A6-E92F-F171F88144A0}"/>
          </ac:spMkLst>
        </pc:spChg>
        <pc:spChg chg="add mod">
          <ac:chgData name="Danish Hudani" userId="S::danish.hudani@astera.com::a38c985c-bb2f-4de3-bfe2-27e22c4c275a" providerId="AD" clId="Web-{1CCE86A3-2AFC-9857-0146-5FA0C269FD4C}" dt="2022-12-30T04:57:02.067" v="315" actId="1076"/>
          <ac:spMkLst>
            <pc:docMk/>
            <pc:sldMk cId="311406145" sldId="327"/>
            <ac:spMk id="29" creationId="{950F9F57-AB7B-32FA-9054-DB12E05CF593}"/>
          </ac:spMkLst>
        </pc:spChg>
        <pc:spChg chg="mod">
          <ac:chgData name="Danish Hudani" userId="S::danish.hudani@astera.com::a38c985c-bb2f-4de3-bfe2-27e22c4c275a" providerId="AD" clId="Web-{1CCE86A3-2AFC-9857-0146-5FA0C269FD4C}" dt="2022-12-30T04:52:04.346" v="265" actId="20577"/>
          <ac:spMkLst>
            <pc:docMk/>
            <pc:sldMk cId="311406145" sldId="327"/>
            <ac:spMk id="53" creationId="{73C3EB95-F7AB-1393-858E-B98EC92F934F}"/>
          </ac:spMkLst>
        </pc:spChg>
      </pc:sldChg>
      <pc:sldChg chg="addSp delSp modSp add replId modNotes">
        <pc:chgData name="Danish Hudani" userId="S::danish.hudani@astera.com::a38c985c-bb2f-4de3-bfe2-27e22c4c275a" providerId="AD" clId="Web-{1CCE86A3-2AFC-9857-0146-5FA0C269FD4C}" dt="2022-12-30T05:35:31.094" v="540"/>
        <pc:sldMkLst>
          <pc:docMk/>
          <pc:sldMk cId="1201811504" sldId="328"/>
        </pc:sldMkLst>
        <pc:spChg chg="add del mod">
          <ac:chgData name="Danish Hudani" userId="S::danish.hudani@astera.com::a38c985c-bb2f-4de3-bfe2-27e22c4c275a" providerId="AD" clId="Web-{1CCE86A3-2AFC-9857-0146-5FA0C269FD4C}" dt="2022-12-30T05:22:22.541" v="465"/>
          <ac:spMkLst>
            <pc:docMk/>
            <pc:sldMk cId="1201811504" sldId="328"/>
            <ac:spMk id="38" creationId="{AF31CC5A-E481-4A8A-0EDA-08E6018EF241}"/>
          </ac:spMkLst>
        </pc:spChg>
        <pc:picChg chg="add del mod modCrop">
          <ac:chgData name="Danish Hudani" userId="S::danish.hudani@astera.com::a38c985c-bb2f-4de3-bfe2-27e22c4c275a" providerId="AD" clId="Web-{1CCE86A3-2AFC-9857-0146-5FA0C269FD4C}" dt="2022-12-30T05:26:22.745" v="478"/>
          <ac:picMkLst>
            <pc:docMk/>
            <pc:sldMk cId="1201811504" sldId="328"/>
            <ac:picMk id="37" creationId="{19B278FE-514D-EFB2-565D-349DACAC47D2}"/>
          </ac:picMkLst>
        </pc:picChg>
        <pc:picChg chg="del">
          <ac:chgData name="Danish Hudani" userId="S::danish.hudani@astera.com::a38c985c-bb2f-4de3-bfe2-27e22c4c275a" providerId="AD" clId="Web-{1CCE86A3-2AFC-9857-0146-5FA0C269FD4C}" dt="2022-12-30T05:06:18.482" v="354"/>
          <ac:picMkLst>
            <pc:docMk/>
            <pc:sldMk cId="1201811504" sldId="328"/>
            <ac:picMk id="49" creationId="{F44146BD-CEF2-EB9B-6039-DC33300701A2}"/>
          </ac:picMkLst>
        </pc:picChg>
        <pc:picChg chg="add mod">
          <ac:chgData name="Danish Hudani" userId="S::danish.hudani@astera.com::a38c985c-bb2f-4de3-bfe2-27e22c4c275a" providerId="AD" clId="Web-{1CCE86A3-2AFC-9857-0146-5FA0C269FD4C}" dt="2022-12-30T05:26:29.464" v="481" actId="1076"/>
          <ac:picMkLst>
            <pc:docMk/>
            <pc:sldMk cId="1201811504" sldId="328"/>
            <ac:picMk id="52" creationId="{699BDB64-F80A-6D32-F4A6-9AB7B8AC1AA7}"/>
          </ac:picMkLst>
        </pc:picChg>
      </pc:sldChg>
      <pc:sldChg chg="addSp delSp modSp add replId modNotes">
        <pc:chgData name="Danish Hudani" userId="S::danish.hudani@astera.com::a38c985c-bb2f-4de3-bfe2-27e22c4c275a" providerId="AD" clId="Web-{1CCE86A3-2AFC-9857-0146-5FA0C269FD4C}" dt="2022-12-30T05:12:03.050" v="390"/>
        <pc:sldMkLst>
          <pc:docMk/>
          <pc:sldMk cId="2254116470" sldId="329"/>
        </pc:sldMkLst>
        <pc:spChg chg="mod">
          <ac:chgData name="Danish Hudani" userId="S::danish.hudani@astera.com::a38c985c-bb2f-4de3-bfe2-27e22c4c275a" providerId="AD" clId="Web-{1CCE86A3-2AFC-9857-0146-5FA0C269FD4C}" dt="2022-12-30T05:09:50.229" v="379" actId="14100"/>
          <ac:spMkLst>
            <pc:docMk/>
            <pc:sldMk cId="2254116470" sldId="329"/>
            <ac:spMk id="18" creationId="{6230719D-4F44-BA79-4DC4-4459B3E27C90}"/>
          </ac:spMkLst>
        </pc:spChg>
        <pc:picChg chg="add mod">
          <ac:chgData name="Danish Hudani" userId="S::danish.hudani@astera.com::a38c985c-bb2f-4de3-bfe2-27e22c4c275a" providerId="AD" clId="Web-{1CCE86A3-2AFC-9857-0146-5FA0C269FD4C}" dt="2022-12-30T05:11:45.002" v="389" actId="1076"/>
          <ac:picMkLst>
            <pc:docMk/>
            <pc:sldMk cId="2254116470" sldId="329"/>
            <ac:picMk id="37" creationId="{2A6E17A2-781E-E97B-9963-B2A67F71F8D9}"/>
          </ac:picMkLst>
        </pc:picChg>
        <pc:picChg chg="del">
          <ac:chgData name="Danish Hudani" userId="S::danish.hudani@astera.com::a38c985c-bb2f-4de3-bfe2-27e22c4c275a" providerId="AD" clId="Web-{1CCE86A3-2AFC-9857-0146-5FA0C269FD4C}" dt="2022-12-30T05:06:19.576" v="355"/>
          <ac:picMkLst>
            <pc:docMk/>
            <pc:sldMk cId="2254116470" sldId="329"/>
            <ac:picMk id="49" creationId="{F44146BD-CEF2-EB9B-6039-DC33300701A2}"/>
          </ac:picMkLst>
        </pc:picChg>
      </pc:sldChg>
      <pc:sldChg chg="delSp modSp add replId">
        <pc:chgData name="Danish Hudani" userId="S::danish.hudani@astera.com::a38c985c-bb2f-4de3-bfe2-27e22c4c275a" providerId="AD" clId="Web-{1CCE86A3-2AFC-9857-0146-5FA0C269FD4C}" dt="2022-12-30T05:26:56.575" v="490" actId="1076"/>
        <pc:sldMkLst>
          <pc:docMk/>
          <pc:sldMk cId="594731141" sldId="330"/>
        </pc:sldMkLst>
        <pc:picChg chg="mod">
          <ac:chgData name="Danish Hudani" userId="S::danish.hudani@astera.com::a38c985c-bb2f-4de3-bfe2-27e22c4c275a" providerId="AD" clId="Web-{1CCE86A3-2AFC-9857-0146-5FA0C269FD4C}" dt="2022-12-30T05:26:56.575" v="490" actId="1076"/>
          <ac:picMkLst>
            <pc:docMk/>
            <pc:sldMk cId="594731141" sldId="330"/>
            <ac:picMk id="37" creationId="{19B278FE-514D-EFB2-565D-349DACAC47D2}"/>
          </ac:picMkLst>
        </pc:picChg>
        <pc:picChg chg="del">
          <ac:chgData name="Danish Hudani" userId="S::danish.hudani@astera.com::a38c985c-bb2f-4de3-bfe2-27e22c4c275a" providerId="AD" clId="Web-{1CCE86A3-2AFC-9857-0146-5FA0C269FD4C}" dt="2022-12-30T05:26:39.824" v="482"/>
          <ac:picMkLst>
            <pc:docMk/>
            <pc:sldMk cId="594731141" sldId="330"/>
            <ac:picMk id="52" creationId="{699BDB64-F80A-6D32-F4A6-9AB7B8AC1AA7}"/>
          </ac:picMkLst>
        </pc:picChg>
      </pc:sldChg>
      <pc:sldChg chg="addSp delSp modSp add replId modNotes">
        <pc:chgData name="Danish Hudani" userId="S::danish.hudani@astera.com::a38c985c-bb2f-4de3-bfe2-27e22c4c275a" providerId="AD" clId="Web-{1CCE86A3-2AFC-9857-0146-5FA0C269FD4C}" dt="2022-12-30T05:38:17.232" v="616"/>
        <pc:sldMkLst>
          <pc:docMk/>
          <pc:sldMk cId="2215876549" sldId="331"/>
        </pc:sldMkLst>
        <pc:spChg chg="del">
          <ac:chgData name="Danish Hudani" userId="S::danish.hudani@astera.com::a38c985c-bb2f-4de3-bfe2-27e22c4c275a" providerId="AD" clId="Web-{1CCE86A3-2AFC-9857-0146-5FA0C269FD4C}" dt="2022-12-30T05:32:32.705" v="529"/>
          <ac:spMkLst>
            <pc:docMk/>
            <pc:sldMk cId="2215876549" sldId="331"/>
            <ac:spMk id="28" creationId="{63D759EE-E90C-27A6-E92F-F171F88144A0}"/>
          </ac:spMkLst>
        </pc:spChg>
        <pc:spChg chg="del">
          <ac:chgData name="Danish Hudani" userId="S::danish.hudani@astera.com::a38c985c-bb2f-4de3-bfe2-27e22c4c275a" providerId="AD" clId="Web-{1CCE86A3-2AFC-9857-0146-5FA0C269FD4C}" dt="2022-12-30T05:31:34.904" v="518"/>
          <ac:spMkLst>
            <pc:docMk/>
            <pc:sldMk cId="2215876549" sldId="331"/>
            <ac:spMk id="29" creationId="{950F9F57-AB7B-32FA-9054-DB12E05CF593}"/>
          </ac:spMkLst>
        </pc:spChg>
        <pc:spChg chg="mod">
          <ac:chgData name="Danish Hudani" userId="S::danish.hudani@astera.com::a38c985c-bb2f-4de3-bfe2-27e22c4c275a" providerId="AD" clId="Web-{1CCE86A3-2AFC-9857-0146-5FA0C269FD4C}" dt="2022-12-30T05:29:54.570" v="517" actId="20577"/>
          <ac:spMkLst>
            <pc:docMk/>
            <pc:sldMk cId="2215876549" sldId="331"/>
            <ac:spMk id="53" creationId="{73C3EB95-F7AB-1393-858E-B98EC92F934F}"/>
          </ac:spMkLst>
        </pc:spChg>
        <pc:picChg chg="add del mod">
          <ac:chgData name="Danish Hudani" userId="S::danish.hudani@astera.com::a38c985c-bb2f-4de3-bfe2-27e22c4c275a" providerId="AD" clId="Web-{1CCE86A3-2AFC-9857-0146-5FA0C269FD4C}" dt="2022-12-30T05:31:41.217" v="520"/>
          <ac:picMkLst>
            <pc:docMk/>
            <pc:sldMk cId="2215876549" sldId="331"/>
            <ac:picMk id="38" creationId="{9387AB3C-755E-DFF2-9801-78FAC788854D}"/>
          </ac:picMkLst>
        </pc:picChg>
        <pc:picChg chg="add mod modCrop">
          <ac:chgData name="Danish Hudani" userId="S::danish.hudani@astera.com::a38c985c-bb2f-4de3-bfe2-27e22c4c275a" providerId="AD" clId="Web-{1CCE86A3-2AFC-9857-0146-5FA0C269FD4C}" dt="2022-12-30T05:32:52.550" v="536" actId="1076"/>
          <ac:picMkLst>
            <pc:docMk/>
            <pc:sldMk cId="2215876549" sldId="331"/>
            <ac:picMk id="39" creationId="{F10AF1C4-5B61-0D15-5DDC-1E0F3B09D757}"/>
          </ac:picMkLst>
        </pc:picChg>
      </pc:sldChg>
      <pc:sldMasterChg chg="add addSldLayout">
        <pc:chgData name="Danish Hudani" userId="S::danish.hudani@astera.com::a38c985c-bb2f-4de3-bfe2-27e22c4c275a" providerId="AD" clId="Web-{1CCE86A3-2AFC-9857-0146-5FA0C269FD4C}" dt="2022-12-30T04:36:42.055" v="0"/>
        <pc:sldMasterMkLst>
          <pc:docMk/>
          <pc:sldMasterMk cId="49185472" sldId="2147483648"/>
        </pc:sldMasterMkLst>
        <pc:sldLayoutChg chg="add">
          <pc:chgData name="Danish Hudani" userId="S::danish.hudani@astera.com::a38c985c-bb2f-4de3-bfe2-27e22c4c275a" providerId="AD" clId="Web-{1CCE86A3-2AFC-9857-0146-5FA0C269FD4C}" dt="2022-12-30T04:36:42.055" v="0"/>
          <pc:sldLayoutMkLst>
            <pc:docMk/>
            <pc:sldMasterMk cId="49185472" sldId="2147483648"/>
            <pc:sldLayoutMk cId="2733037847" sldId="2147483649"/>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106115451" sldId="2147483650"/>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848601058" sldId="2147483651"/>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246059577" sldId="2147483652"/>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1437819440" sldId="2147483653"/>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715632817" sldId="2147483654"/>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777347104" sldId="2147483655"/>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392161501" sldId="2147483656"/>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1099826547" sldId="2147483657"/>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1366424534" sldId="2147483658"/>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783711278" sldId="2147483659"/>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65098873" sldId="2147483660"/>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2920785385" sldId="2147483661"/>
          </pc:sldLayoutMkLst>
        </pc:sldLayoutChg>
      </pc:sldMasterChg>
      <pc:sldMasterChg chg="modSldLayout">
        <pc:chgData name="Danish Hudani" userId="S::danish.hudani@astera.com::a38c985c-bb2f-4de3-bfe2-27e22c4c275a" providerId="AD" clId="Web-{1CCE86A3-2AFC-9857-0146-5FA0C269FD4C}" dt="2022-12-30T04:36:42.055" v="0"/>
        <pc:sldMasterMkLst>
          <pc:docMk/>
          <pc:sldMasterMk cId="1573999695" sldId="2147483689"/>
        </pc:sldMasterMkLst>
        <pc:sldLayoutChg chg="replId">
          <pc:chgData name="Danish Hudani" userId="S::danish.hudani@astera.com::a38c985c-bb2f-4de3-bfe2-27e22c4c275a" providerId="AD" clId="Web-{1CCE86A3-2AFC-9857-0146-5FA0C269FD4C}" dt="2022-12-30T04:36:42.055" v="0"/>
          <pc:sldLayoutMkLst>
            <pc:docMk/>
            <pc:sldMasterMk cId="1573999695" sldId="2147483689"/>
            <pc:sldLayoutMk cId="2676572002" sldId="2147483700"/>
          </pc:sldLayoutMkLst>
        </pc:sldLayoutChg>
        <pc:sldLayoutChg chg="replId">
          <pc:chgData name="Danish Hudani" userId="S::danish.hudani@astera.com::a38c985c-bb2f-4de3-bfe2-27e22c4c275a" providerId="AD" clId="Web-{1CCE86A3-2AFC-9857-0146-5FA0C269FD4C}" dt="2022-12-30T04:36:42.055" v="0"/>
          <pc:sldLayoutMkLst>
            <pc:docMk/>
            <pc:sldMasterMk cId="1573999695" sldId="2147483689"/>
            <pc:sldLayoutMk cId="4154849840" sldId="2147483702"/>
          </pc:sldLayoutMkLst>
        </pc:sldLayoutChg>
      </pc:sldMasterChg>
      <pc:sldMasterChg chg="replId modSldLayout">
        <pc:chgData name="Danish Hudani" userId="S::danish.hudani@astera.com::a38c985c-bb2f-4de3-bfe2-27e22c4c275a" providerId="AD" clId="Web-{1CCE86A3-2AFC-9857-0146-5FA0C269FD4C}" dt="2022-12-30T04:36:42.055" v="0"/>
        <pc:sldMasterMkLst>
          <pc:docMk/>
          <pc:sldMasterMk cId="271087477" sldId="2147483699"/>
        </pc:sldMasterMkLst>
        <pc:sldLayoutChg chg="replId">
          <pc:chgData name="Danish Hudani" userId="S::danish.hudani@astera.com::a38c985c-bb2f-4de3-bfe2-27e22c4c275a" providerId="AD" clId="Web-{1CCE86A3-2AFC-9857-0146-5FA0C269FD4C}" dt="2022-12-30T04:36:42.055" v="0"/>
          <pc:sldLayoutMkLst>
            <pc:docMk/>
            <pc:sldMasterMk cId="271087477" sldId="2147483699"/>
            <pc:sldLayoutMk cId="1495391725" sldId="2147483701"/>
          </pc:sldLayoutMkLst>
        </pc:sldLayoutChg>
      </pc:sldMasterChg>
    </pc:docChg>
  </pc:docChgLst>
  <pc:docChgLst>
    <pc:chgData name="Danish Hudani" userId="S::danish.hudani@astera.com::a38c985c-bb2f-4de3-bfe2-27e22c4c275a" providerId="AD" clId="Web-{81D96180-C886-CA1E-6EE1-455E21107745}"/>
    <pc:docChg chg="modSld">
      <pc:chgData name="Danish Hudani" userId="S::danish.hudani@astera.com::a38c985c-bb2f-4de3-bfe2-27e22c4c275a" providerId="AD" clId="Web-{81D96180-C886-CA1E-6EE1-455E21107745}" dt="2022-12-07T06:04:58.669" v="0" actId="1076"/>
      <pc:docMkLst>
        <pc:docMk/>
      </pc:docMkLst>
      <pc:sldChg chg="modSp">
        <pc:chgData name="Danish Hudani" userId="S::danish.hudani@astera.com::a38c985c-bb2f-4de3-bfe2-27e22c4c275a" providerId="AD" clId="Web-{81D96180-C886-CA1E-6EE1-455E21107745}" dt="2022-12-07T06:04:58.669" v="0" actId="1076"/>
        <pc:sldMkLst>
          <pc:docMk/>
          <pc:sldMk cId="716708228" sldId="291"/>
        </pc:sldMkLst>
        <pc:spChg chg="mod">
          <ac:chgData name="Danish Hudani" userId="S::danish.hudani@astera.com::a38c985c-bb2f-4de3-bfe2-27e22c4c275a" providerId="AD" clId="Web-{81D96180-C886-CA1E-6EE1-455E21107745}" dt="2022-12-07T06:04:58.669" v="0" actId="1076"/>
          <ac:spMkLst>
            <pc:docMk/>
            <pc:sldMk cId="716708228" sldId="291"/>
            <ac:spMk id="3" creationId="{9AF06762-AAE7-AA62-C2D3-1EBD149B845E}"/>
          </ac:spMkLst>
        </pc:spChg>
      </pc:sldChg>
    </pc:docChg>
  </pc:docChgLst>
  <pc:docChgLst>
    <pc:chgData name="Danish Hudani" userId="S::danish.hudani@astera.com::a38c985c-bb2f-4de3-bfe2-27e22c4c275a" providerId="AD" clId="Web-{BD5619C0-13A2-621A-338C-DD87FA3FF80B}"/>
    <pc:docChg chg="addSld delSld modSld sldOrd modSection">
      <pc:chgData name="Danish Hudani" userId="S::danish.hudani@astera.com::a38c985c-bb2f-4de3-bfe2-27e22c4c275a" providerId="AD" clId="Web-{BD5619C0-13A2-621A-338C-DD87FA3FF80B}" dt="2022-12-30T08:13:35.360" v="1167" actId="1076"/>
      <pc:docMkLst>
        <pc:docMk/>
      </pc:docMkLst>
      <pc:sldChg chg="addSp delSp modSp">
        <pc:chgData name="Danish Hudani" userId="S::danish.hudani@astera.com::a38c985c-bb2f-4de3-bfe2-27e22c4c275a" providerId="AD" clId="Web-{BD5619C0-13A2-621A-338C-DD87FA3FF80B}" dt="2022-12-30T07:06:24.369" v="778" actId="20577"/>
        <pc:sldMkLst>
          <pc:docMk/>
          <pc:sldMk cId="3648853106" sldId="284"/>
        </pc:sldMkLst>
        <pc:spChg chg="del">
          <ac:chgData name="Danish Hudani" userId="S::danish.hudani@astera.com::a38c985c-bb2f-4de3-bfe2-27e22c4c275a" providerId="AD" clId="Web-{BD5619C0-13A2-621A-338C-DD87FA3FF80B}" dt="2022-12-30T06:01:53.866" v="38"/>
          <ac:spMkLst>
            <pc:docMk/>
            <pc:sldMk cId="3648853106" sldId="284"/>
            <ac:spMk id="4" creationId="{69EFB265-CC86-E936-4E90-61C1719FE03E}"/>
          </ac:spMkLst>
        </pc:spChg>
        <pc:spChg chg="mod">
          <ac:chgData name="Danish Hudani" userId="S::danish.hudani@astera.com::a38c985c-bb2f-4de3-bfe2-27e22c4c275a" providerId="AD" clId="Web-{BD5619C0-13A2-621A-338C-DD87FA3FF80B}" dt="2022-12-30T06:01:39.881" v="37" actId="20577"/>
          <ac:spMkLst>
            <pc:docMk/>
            <pc:sldMk cId="3648853106" sldId="284"/>
            <ac:spMk id="18" creationId="{6230719D-4F44-BA79-4DC4-4459B3E27C90}"/>
          </ac:spMkLst>
        </pc:spChg>
        <pc:spChg chg="add mod">
          <ac:chgData name="Danish Hudani" userId="S::danish.hudani@astera.com::a38c985c-bb2f-4de3-bfe2-27e22c4c275a" providerId="AD" clId="Web-{BD5619C0-13A2-621A-338C-DD87FA3FF80B}" dt="2022-12-30T07:06:24.369" v="778" actId="20577"/>
          <ac:spMkLst>
            <pc:docMk/>
            <pc:sldMk cId="3648853106" sldId="284"/>
            <ac:spMk id="50" creationId="{39EFF0A0-CAC0-DC69-C738-1A6521129E55}"/>
          </ac:spMkLst>
        </pc:spChg>
      </pc:sldChg>
      <pc:sldChg chg="del">
        <pc:chgData name="Danish Hudani" userId="S::danish.hudani@astera.com::a38c985c-bb2f-4de3-bfe2-27e22c4c275a" providerId="AD" clId="Web-{BD5619C0-13A2-621A-338C-DD87FA3FF80B}" dt="2022-12-30T06:00:24.937" v="17"/>
        <pc:sldMkLst>
          <pc:docMk/>
          <pc:sldMk cId="2558072613" sldId="285"/>
        </pc:sldMkLst>
      </pc:sldChg>
      <pc:sldChg chg="del">
        <pc:chgData name="Danish Hudani" userId="S::danish.hudani@astera.com::a38c985c-bb2f-4de3-bfe2-27e22c4c275a" providerId="AD" clId="Web-{BD5619C0-13A2-621A-338C-DD87FA3FF80B}" dt="2022-12-30T06:00:24.921" v="16"/>
        <pc:sldMkLst>
          <pc:docMk/>
          <pc:sldMk cId="543725319" sldId="298"/>
        </pc:sldMkLst>
      </pc:sldChg>
      <pc:sldChg chg="del">
        <pc:chgData name="Danish Hudani" userId="S::danish.hudani@astera.com::a38c985c-bb2f-4de3-bfe2-27e22c4c275a" providerId="AD" clId="Web-{BD5619C0-13A2-621A-338C-DD87FA3FF80B}" dt="2022-12-30T06:00:24.906" v="15"/>
        <pc:sldMkLst>
          <pc:docMk/>
          <pc:sldMk cId="430891989" sldId="300"/>
        </pc:sldMkLst>
      </pc:sldChg>
      <pc:sldChg chg="del">
        <pc:chgData name="Danish Hudani" userId="S::danish.hudani@astera.com::a38c985c-bb2f-4de3-bfe2-27e22c4c275a" providerId="AD" clId="Web-{BD5619C0-13A2-621A-338C-DD87FA3FF80B}" dt="2022-12-30T06:00:24.906" v="14"/>
        <pc:sldMkLst>
          <pc:docMk/>
          <pc:sldMk cId="672194442" sldId="301"/>
        </pc:sldMkLst>
      </pc:sldChg>
      <pc:sldChg chg="del">
        <pc:chgData name="Danish Hudani" userId="S::danish.hudani@astera.com::a38c985c-bb2f-4de3-bfe2-27e22c4c275a" providerId="AD" clId="Web-{BD5619C0-13A2-621A-338C-DD87FA3FF80B}" dt="2022-12-30T06:00:29.094" v="31"/>
        <pc:sldMkLst>
          <pc:docMk/>
          <pc:sldMk cId="2203505499" sldId="302"/>
        </pc:sldMkLst>
      </pc:sldChg>
      <pc:sldChg chg="del">
        <pc:chgData name="Danish Hudani" userId="S::danish.hudani@astera.com::a38c985c-bb2f-4de3-bfe2-27e22c4c275a" providerId="AD" clId="Web-{BD5619C0-13A2-621A-338C-DD87FA3FF80B}" dt="2022-12-30T06:00:28.984" v="20"/>
        <pc:sldMkLst>
          <pc:docMk/>
          <pc:sldMk cId="4222700634" sldId="305"/>
        </pc:sldMkLst>
      </pc:sldChg>
      <pc:sldChg chg="del modNotes">
        <pc:chgData name="Danish Hudani" userId="S::danish.hudani@astera.com::a38c985c-bb2f-4de3-bfe2-27e22c4c275a" providerId="AD" clId="Web-{BD5619C0-13A2-621A-338C-DD87FA3FF80B}" dt="2022-12-30T08:13:10.859" v="1154"/>
        <pc:sldMkLst>
          <pc:docMk/>
          <pc:sldMk cId="1815789192" sldId="306"/>
        </pc:sldMkLst>
      </pc:sldChg>
      <pc:sldChg chg="del">
        <pc:chgData name="Danish Hudani" userId="S::danish.hudani@astera.com::a38c985c-bb2f-4de3-bfe2-27e22c4c275a" providerId="AD" clId="Web-{BD5619C0-13A2-621A-338C-DD87FA3FF80B}" dt="2022-12-30T06:00:24.968" v="19"/>
        <pc:sldMkLst>
          <pc:docMk/>
          <pc:sldMk cId="776465630" sldId="307"/>
        </pc:sldMkLst>
      </pc:sldChg>
      <pc:sldChg chg="addSp delSp modSp add replId">
        <pc:chgData name="Danish Hudani" userId="S::danish.hudani@astera.com::a38c985c-bb2f-4de3-bfe2-27e22c4c275a" providerId="AD" clId="Web-{BD5619C0-13A2-621A-338C-DD87FA3FF80B}" dt="2022-12-30T06:07:17.887" v="202" actId="1076"/>
        <pc:sldMkLst>
          <pc:docMk/>
          <pc:sldMk cId="1594770877" sldId="307"/>
        </pc:sldMkLst>
        <pc:spChg chg="del">
          <ac:chgData name="Danish Hudani" userId="S::danish.hudani@astera.com::a38c985c-bb2f-4de3-bfe2-27e22c4c275a" providerId="AD" clId="Web-{BD5619C0-13A2-621A-338C-DD87FA3FF80B}" dt="2022-12-30T06:04:01.765" v="151"/>
          <ac:spMkLst>
            <pc:docMk/>
            <pc:sldMk cId="1594770877" sldId="307"/>
            <ac:spMk id="4" creationId="{69EFB265-CC86-E936-4E90-61C1719FE03E}"/>
          </ac:spMkLst>
        </pc:spChg>
        <pc:spChg chg="mod">
          <ac:chgData name="Danish Hudani" userId="S::danish.hudani@astera.com::a38c985c-bb2f-4de3-bfe2-27e22c4c275a" providerId="AD" clId="Web-{BD5619C0-13A2-621A-338C-DD87FA3FF80B}" dt="2022-12-30T06:06:05.133" v="174" actId="20577"/>
          <ac:spMkLst>
            <pc:docMk/>
            <pc:sldMk cId="1594770877" sldId="307"/>
            <ac:spMk id="18" creationId="{6230719D-4F44-BA79-4DC4-4459B3E27C90}"/>
          </ac:spMkLst>
        </pc:spChg>
        <pc:spChg chg="add mod">
          <ac:chgData name="Danish Hudani" userId="S::danish.hudani@astera.com::a38c985c-bb2f-4de3-bfe2-27e22c4c275a" providerId="AD" clId="Web-{BD5619C0-13A2-621A-338C-DD87FA3FF80B}" dt="2022-12-30T06:04:05.421" v="152" actId="20577"/>
          <ac:spMkLst>
            <pc:docMk/>
            <pc:sldMk cId="1594770877" sldId="307"/>
            <ac:spMk id="24" creationId="{A134DFB3-973A-F662-77C1-4138811D48FB}"/>
          </ac:spMkLst>
        </pc:spChg>
        <pc:spChg chg="add mod">
          <ac:chgData name="Danish Hudani" userId="S::danish.hudani@astera.com::a38c985c-bb2f-4de3-bfe2-27e22c4c275a" providerId="AD" clId="Web-{BD5619C0-13A2-621A-338C-DD87FA3FF80B}" dt="2022-12-30T06:06:25.103" v="189"/>
          <ac:spMkLst>
            <pc:docMk/>
            <pc:sldMk cId="1594770877" sldId="307"/>
            <ac:spMk id="27" creationId="{6FAD01A7-0376-531D-3935-78E3F0045144}"/>
          </ac:spMkLst>
        </pc:spChg>
        <pc:spChg chg="add mod">
          <ac:chgData name="Danish Hudani" userId="S::danish.hudani@astera.com::a38c985c-bb2f-4de3-bfe2-27e22c4c275a" providerId="AD" clId="Web-{BD5619C0-13A2-621A-338C-DD87FA3FF80B}" dt="2022-12-30T06:06:25.118" v="190"/>
          <ac:spMkLst>
            <pc:docMk/>
            <pc:sldMk cId="1594770877" sldId="307"/>
            <ac:spMk id="28" creationId="{4D51FAD2-C01F-F7AA-F87F-AA8ED6EBFFFF}"/>
          </ac:spMkLst>
        </pc:spChg>
        <pc:spChg chg="add mod">
          <ac:chgData name="Danish Hudani" userId="S::danish.hudani@astera.com::a38c985c-bb2f-4de3-bfe2-27e22c4c275a" providerId="AD" clId="Web-{BD5619C0-13A2-621A-338C-DD87FA3FF80B}" dt="2022-12-30T06:06:25.150" v="191"/>
          <ac:spMkLst>
            <pc:docMk/>
            <pc:sldMk cId="1594770877" sldId="307"/>
            <ac:spMk id="29" creationId="{1F588A36-7F81-EE4B-572A-B7FB4B547D52}"/>
          </ac:spMkLst>
        </pc:spChg>
        <pc:spChg chg="add mod">
          <ac:chgData name="Danish Hudani" userId="S::danish.hudani@astera.com::a38c985c-bb2f-4de3-bfe2-27e22c4c275a" providerId="AD" clId="Web-{BD5619C0-13A2-621A-338C-DD87FA3FF80B}" dt="2022-12-30T06:07:07.543" v="198"/>
          <ac:spMkLst>
            <pc:docMk/>
            <pc:sldMk cId="1594770877" sldId="307"/>
            <ac:spMk id="55" creationId="{83B9F62A-1B04-8FFE-EED5-A2A5BA71EAFD}"/>
          </ac:spMkLst>
        </pc:spChg>
        <pc:spChg chg="add mod">
          <ac:chgData name="Danish Hudani" userId="S::danish.hudani@astera.com::a38c985c-bb2f-4de3-bfe2-27e22c4c275a" providerId="AD" clId="Web-{BD5619C0-13A2-621A-338C-DD87FA3FF80B}" dt="2022-12-30T06:07:13.887" v="200" actId="1076"/>
          <ac:spMkLst>
            <pc:docMk/>
            <pc:sldMk cId="1594770877" sldId="307"/>
            <ac:spMk id="56" creationId="{62EA3819-99C2-2365-D8FD-B45C0F1F59BA}"/>
          </ac:spMkLst>
        </pc:spChg>
        <pc:spChg chg="add mod">
          <ac:chgData name="Danish Hudani" userId="S::danish.hudani@astera.com::a38c985c-bb2f-4de3-bfe2-27e22c4c275a" providerId="AD" clId="Web-{BD5619C0-13A2-621A-338C-DD87FA3FF80B}" dt="2022-12-30T06:07:17.887" v="202" actId="1076"/>
          <ac:spMkLst>
            <pc:docMk/>
            <pc:sldMk cId="1594770877" sldId="307"/>
            <ac:spMk id="57" creationId="{BE17E7F9-9CE9-3EE2-EEC8-6E03DF20F811}"/>
          </ac:spMkLst>
        </pc:spChg>
        <pc:picChg chg="add mod">
          <ac:chgData name="Danish Hudani" userId="S::danish.hudani@astera.com::a38c985c-bb2f-4de3-bfe2-27e22c4c275a" providerId="AD" clId="Web-{BD5619C0-13A2-621A-338C-DD87FA3FF80B}" dt="2022-12-30T06:06:39.041" v="195" actId="14100"/>
          <ac:picMkLst>
            <pc:docMk/>
            <pc:sldMk cId="1594770877" sldId="307"/>
            <ac:picMk id="42" creationId="{A533F95C-7BB5-16E2-2D1B-5ACD3065794D}"/>
          </ac:picMkLst>
        </pc:picChg>
      </pc:sldChg>
      <pc:sldChg chg="del">
        <pc:chgData name="Danish Hudani" userId="S::danish.hudani@astera.com::a38c985c-bb2f-4de3-bfe2-27e22c4c275a" providerId="AD" clId="Web-{BD5619C0-13A2-621A-338C-DD87FA3FF80B}" dt="2022-12-30T06:00:24.953" v="18"/>
        <pc:sldMkLst>
          <pc:docMk/>
          <pc:sldMk cId="2798243124" sldId="308"/>
        </pc:sldMkLst>
      </pc:sldChg>
      <pc:sldChg chg="addSp delSp modSp add replId">
        <pc:chgData name="Danish Hudani" userId="S::danish.hudani@astera.com::a38c985c-bb2f-4de3-bfe2-27e22c4c275a" providerId="AD" clId="Web-{BD5619C0-13A2-621A-338C-DD87FA3FF80B}" dt="2022-12-30T06:19:40.377" v="367"/>
        <pc:sldMkLst>
          <pc:docMk/>
          <pc:sldMk cId="3984516083" sldId="308"/>
        </pc:sldMkLst>
        <pc:spChg chg="mod">
          <ac:chgData name="Danish Hudani" userId="S::danish.hudani@astera.com::a38c985c-bb2f-4de3-bfe2-27e22c4c275a" providerId="AD" clId="Web-{BD5619C0-13A2-621A-338C-DD87FA3FF80B}" dt="2022-12-30T06:19:40.377" v="367"/>
          <ac:spMkLst>
            <pc:docMk/>
            <pc:sldMk cId="3984516083" sldId="308"/>
            <ac:spMk id="18" creationId="{6230719D-4F44-BA79-4DC4-4459B3E27C90}"/>
          </ac:spMkLst>
        </pc:spChg>
        <pc:spChg chg="add mod">
          <ac:chgData name="Danish Hudani" userId="S::danish.hudani@astera.com::a38c985c-bb2f-4de3-bfe2-27e22c4c275a" providerId="AD" clId="Web-{BD5619C0-13A2-621A-338C-DD87FA3FF80B}" dt="2022-12-30T06:07:44.483" v="203" actId="20577"/>
          <ac:spMkLst>
            <pc:docMk/>
            <pc:sldMk cId="3984516083" sldId="308"/>
            <ac:spMk id="23" creationId="{BF3F1F52-32FC-CD52-0253-CC38D6D13CB2}"/>
          </ac:spMkLst>
        </pc:spChg>
        <pc:spChg chg="del">
          <ac:chgData name="Danish Hudani" userId="S::danish.hudani@astera.com::a38c985c-bb2f-4de3-bfe2-27e22c4c275a" providerId="AD" clId="Web-{BD5619C0-13A2-621A-338C-DD87FA3FF80B}" dt="2022-12-30T06:05:58.101" v="172"/>
          <ac:spMkLst>
            <pc:docMk/>
            <pc:sldMk cId="3984516083" sldId="308"/>
            <ac:spMk id="50" creationId="{39EFF0A0-CAC0-DC69-C738-1A6521129E55}"/>
          </ac:spMkLst>
        </pc:spChg>
      </pc:sldChg>
      <pc:sldChg chg="addSp delSp modSp add replId modNotes">
        <pc:chgData name="Danish Hudani" userId="S::danish.hudani@astera.com::a38c985c-bb2f-4de3-bfe2-27e22c4c275a" providerId="AD" clId="Web-{BD5619C0-13A2-621A-338C-DD87FA3FF80B}" dt="2022-12-30T06:12:46.205" v="297" actId="1076"/>
        <pc:sldMkLst>
          <pc:docMk/>
          <pc:sldMk cId="1835927854" sldId="309"/>
        </pc:sldMkLst>
        <pc:spChg chg="mod">
          <ac:chgData name="Danish Hudani" userId="S::danish.hudani@astera.com::a38c985c-bb2f-4de3-bfe2-27e22c4c275a" providerId="AD" clId="Web-{BD5619C0-13A2-621A-338C-DD87FA3FF80B}" dt="2022-12-30T06:08:39.611" v="221" actId="20577"/>
          <ac:spMkLst>
            <pc:docMk/>
            <pc:sldMk cId="1835927854" sldId="309"/>
            <ac:spMk id="18" creationId="{6230719D-4F44-BA79-4DC4-4459B3E27C90}"/>
          </ac:spMkLst>
        </pc:spChg>
        <pc:spChg chg="add del mod">
          <ac:chgData name="Danish Hudani" userId="S::danish.hudani@astera.com::a38c985c-bb2f-4de3-bfe2-27e22c4c275a" providerId="AD" clId="Web-{BD5619C0-13A2-621A-338C-DD87FA3FF80B}" dt="2022-12-30T06:11:53.452" v="265"/>
          <ac:spMkLst>
            <pc:docMk/>
            <pc:sldMk cId="1835927854" sldId="309"/>
            <ac:spMk id="23" creationId="{3900D833-EEAD-1C31-4884-F9AAEC694DB4}"/>
          </ac:spMkLst>
        </pc:spChg>
        <pc:spChg chg="del mod">
          <ac:chgData name="Danish Hudani" userId="S::danish.hudani@astera.com::a38c985c-bb2f-4de3-bfe2-27e22c4c275a" providerId="AD" clId="Web-{BD5619C0-13A2-621A-338C-DD87FA3FF80B}" dt="2022-12-30T06:09:40.256" v="228"/>
          <ac:spMkLst>
            <pc:docMk/>
            <pc:sldMk cId="1835927854" sldId="309"/>
            <ac:spMk id="27" creationId="{6FAD01A7-0376-531D-3935-78E3F0045144}"/>
          </ac:spMkLst>
        </pc:spChg>
        <pc:spChg chg="del">
          <ac:chgData name="Danish Hudani" userId="S::danish.hudani@astera.com::a38c985c-bb2f-4de3-bfe2-27e22c4c275a" providerId="AD" clId="Web-{BD5619C0-13A2-621A-338C-DD87FA3FF80B}" dt="2022-12-30T06:09:35.615" v="226"/>
          <ac:spMkLst>
            <pc:docMk/>
            <pc:sldMk cId="1835927854" sldId="309"/>
            <ac:spMk id="28" creationId="{4D51FAD2-C01F-F7AA-F87F-AA8ED6EBFFFF}"/>
          </ac:spMkLst>
        </pc:spChg>
        <pc:spChg chg="del mod">
          <ac:chgData name="Danish Hudani" userId="S::danish.hudani@astera.com::a38c985c-bb2f-4de3-bfe2-27e22c4c275a" providerId="AD" clId="Web-{BD5619C0-13A2-621A-338C-DD87FA3FF80B}" dt="2022-12-30T06:09:49.835" v="232"/>
          <ac:spMkLst>
            <pc:docMk/>
            <pc:sldMk cId="1835927854" sldId="309"/>
            <ac:spMk id="29" creationId="{1F588A36-7F81-EE4B-572A-B7FB4B547D52}"/>
          </ac:spMkLst>
        </pc:spChg>
        <pc:spChg chg="add mod">
          <ac:chgData name="Danish Hudani" userId="S::danish.hudani@astera.com::a38c985c-bb2f-4de3-bfe2-27e22c4c275a" providerId="AD" clId="Web-{BD5619C0-13A2-621A-338C-DD87FA3FF80B}" dt="2022-12-30T06:11:43.639" v="262" actId="20577"/>
          <ac:spMkLst>
            <pc:docMk/>
            <pc:sldMk cId="1835927854" sldId="309"/>
            <ac:spMk id="30" creationId="{507C5155-E343-6161-5FDC-068952429387}"/>
          </ac:spMkLst>
        </pc:spChg>
        <pc:spChg chg="del">
          <ac:chgData name="Danish Hudani" userId="S::danish.hudani@astera.com::a38c985c-bb2f-4de3-bfe2-27e22c4c275a" providerId="AD" clId="Web-{BD5619C0-13A2-621A-338C-DD87FA3FF80B}" dt="2022-12-30T06:11:54.233" v="266"/>
          <ac:spMkLst>
            <pc:docMk/>
            <pc:sldMk cId="1835927854" sldId="309"/>
            <ac:spMk id="55" creationId="{83B9F62A-1B04-8FFE-EED5-A2A5BA71EAFD}"/>
          </ac:spMkLst>
        </pc:spChg>
        <pc:spChg chg="del">
          <ac:chgData name="Danish Hudani" userId="S::danish.hudani@astera.com::a38c985c-bb2f-4de3-bfe2-27e22c4c275a" providerId="AD" clId="Web-{BD5619C0-13A2-621A-338C-DD87FA3FF80B}" dt="2022-12-30T06:09:53.897" v="234"/>
          <ac:spMkLst>
            <pc:docMk/>
            <pc:sldMk cId="1835927854" sldId="309"/>
            <ac:spMk id="56" creationId="{62EA3819-99C2-2365-D8FD-B45C0F1F59BA}"/>
          </ac:spMkLst>
        </pc:spChg>
        <pc:spChg chg="del mod">
          <ac:chgData name="Danish Hudani" userId="S::danish.hudani@astera.com::a38c985c-bb2f-4de3-bfe2-27e22c4c275a" providerId="AD" clId="Web-{BD5619C0-13A2-621A-338C-DD87FA3FF80B}" dt="2022-12-30T06:11:55.233" v="267"/>
          <ac:spMkLst>
            <pc:docMk/>
            <pc:sldMk cId="1835927854" sldId="309"/>
            <ac:spMk id="57" creationId="{BE17E7F9-9CE9-3EE2-EEC8-6E03DF20F811}"/>
          </ac:spMkLst>
        </pc:spChg>
        <pc:picChg chg="del mod">
          <ac:chgData name="Danish Hudani" userId="S::danish.hudani@astera.com::a38c985c-bb2f-4de3-bfe2-27e22c4c275a" providerId="AD" clId="Web-{BD5619C0-13A2-621A-338C-DD87FA3FF80B}" dt="2022-12-30T06:11:25.013" v="254"/>
          <ac:picMkLst>
            <pc:docMk/>
            <pc:sldMk cId="1835927854" sldId="309"/>
            <ac:picMk id="42" creationId="{A533F95C-7BB5-16E2-2D1B-5ACD3065794D}"/>
          </ac:picMkLst>
        </pc:picChg>
        <pc:picChg chg="add mod">
          <ac:chgData name="Danish Hudani" userId="S::danish.hudani@astera.com::a38c985c-bb2f-4de3-bfe2-27e22c4c275a" providerId="AD" clId="Web-{BD5619C0-13A2-621A-338C-DD87FA3FF80B}" dt="2022-12-30T06:12:46.205" v="297" actId="1076"/>
          <ac:picMkLst>
            <pc:docMk/>
            <pc:sldMk cId="1835927854" sldId="309"/>
            <ac:picMk id="71" creationId="{EDB91E94-AC81-D382-06EA-E1F41D82DA66}"/>
          </ac:picMkLst>
        </pc:picChg>
      </pc:sldChg>
      <pc:sldChg chg="addSp delSp modSp add replId modNotes">
        <pc:chgData name="Danish Hudani" userId="S::danish.hudani@astera.com::a38c985c-bb2f-4de3-bfe2-27e22c4c275a" providerId="AD" clId="Web-{BD5619C0-13A2-621A-338C-DD87FA3FF80B}" dt="2022-12-30T06:16:24.286" v="324"/>
        <pc:sldMkLst>
          <pc:docMk/>
          <pc:sldMk cId="434480910" sldId="310"/>
        </pc:sldMkLst>
        <pc:spChg chg="del">
          <ac:chgData name="Danish Hudani" userId="S::danish.hudani@astera.com::a38c985c-bb2f-4de3-bfe2-27e22c4c275a" providerId="AD" clId="Web-{BD5619C0-13A2-621A-338C-DD87FA3FF80B}" dt="2022-12-30T06:15:05.152" v="323"/>
          <ac:spMkLst>
            <pc:docMk/>
            <pc:sldMk cId="434480910" sldId="310"/>
            <ac:spMk id="18" creationId="{6230719D-4F44-BA79-4DC4-4459B3E27C90}"/>
          </ac:spMkLst>
        </pc:spChg>
        <pc:spChg chg="add mod">
          <ac:chgData name="Danish Hudani" userId="S::danish.hudani@astera.com::a38c985c-bb2f-4de3-bfe2-27e22c4c275a" providerId="AD" clId="Web-{BD5619C0-13A2-621A-338C-DD87FA3FF80B}" dt="2022-12-30T06:14:56.901" v="319" actId="1076"/>
          <ac:spMkLst>
            <pc:docMk/>
            <pc:sldMk cId="434480910" sldId="310"/>
            <ac:spMk id="23" creationId="{599F131A-CED4-000A-F514-8EC43AA300E9}"/>
          </ac:spMkLst>
        </pc:spChg>
        <pc:spChg chg="add mod topLvl">
          <ac:chgData name="Danish Hudani" userId="S::danish.hudani@astera.com::a38c985c-bb2f-4de3-bfe2-27e22c4c275a" providerId="AD" clId="Web-{BD5619C0-13A2-621A-338C-DD87FA3FF80B}" dt="2022-12-30T06:14:39.525" v="315"/>
          <ac:spMkLst>
            <pc:docMk/>
            <pc:sldMk cId="434480910" sldId="310"/>
            <ac:spMk id="28" creationId="{76F16C87-B243-7915-19DE-B23E337F97DD}"/>
          </ac:spMkLst>
        </pc:spChg>
        <pc:spChg chg="add mod topLvl">
          <ac:chgData name="Danish Hudani" userId="S::danish.hudani@astera.com::a38c985c-bb2f-4de3-bfe2-27e22c4c275a" providerId="AD" clId="Web-{BD5619C0-13A2-621A-338C-DD87FA3FF80B}" dt="2022-12-30T06:14:47.276" v="316" actId="1076"/>
          <ac:spMkLst>
            <pc:docMk/>
            <pc:sldMk cId="434480910" sldId="310"/>
            <ac:spMk id="29" creationId="{6539617F-ED42-C75E-7828-0D2185E179A8}"/>
          </ac:spMkLst>
        </pc:spChg>
        <pc:grpChg chg="add del mod">
          <ac:chgData name="Danish Hudani" userId="S::danish.hudani@astera.com::a38c985c-bb2f-4de3-bfe2-27e22c4c275a" providerId="AD" clId="Web-{BD5619C0-13A2-621A-338C-DD87FA3FF80B}" dt="2022-12-30T06:14:39.525" v="315"/>
          <ac:grpSpMkLst>
            <pc:docMk/>
            <pc:sldMk cId="434480910" sldId="310"/>
            <ac:grpSpMk id="27" creationId="{BC3788F7-31B2-92CC-9CC1-08BC2BE777B9}"/>
          </ac:grpSpMkLst>
        </pc:grpChg>
        <pc:grpChg chg="add mod">
          <ac:chgData name="Danish Hudani" userId="S::danish.hudani@astera.com::a38c985c-bb2f-4de3-bfe2-27e22c4c275a" providerId="AD" clId="Web-{BD5619C0-13A2-621A-338C-DD87FA3FF80B}" dt="2022-12-30T06:14:58.402" v="320" actId="1076"/>
          <ac:grpSpMkLst>
            <pc:docMk/>
            <pc:sldMk cId="434480910" sldId="310"/>
            <ac:grpSpMk id="55" creationId="{1B556607-1029-4549-9A4E-0B1C5D6113CE}"/>
          </ac:grpSpMkLst>
        </pc:grpChg>
        <pc:grpChg chg="add mod">
          <ac:chgData name="Danish Hudani" userId="S::danish.hudani@astera.com::a38c985c-bb2f-4de3-bfe2-27e22c4c275a" providerId="AD" clId="Web-{BD5619C0-13A2-621A-338C-DD87FA3FF80B}" dt="2022-12-30T06:15:02.652" v="322" actId="1076"/>
          <ac:grpSpMkLst>
            <pc:docMk/>
            <pc:sldMk cId="434480910" sldId="310"/>
            <ac:grpSpMk id="56" creationId="{B0033D34-156F-722F-6452-F4E30DA734D7}"/>
          </ac:grpSpMkLst>
        </pc:grpChg>
        <pc:picChg chg="del">
          <ac:chgData name="Danish Hudani" userId="S::danish.hudani@astera.com::a38c985c-bb2f-4de3-bfe2-27e22c4c275a" providerId="AD" clId="Web-{BD5619C0-13A2-621A-338C-DD87FA3FF80B}" dt="2022-12-30T06:13:27.005" v="299"/>
          <ac:picMkLst>
            <pc:docMk/>
            <pc:sldMk cId="434480910" sldId="310"/>
            <ac:picMk id="71" creationId="{EDB91E94-AC81-D382-06EA-E1F41D82DA66}"/>
          </ac:picMkLst>
        </pc:picChg>
      </pc:sldChg>
      <pc:sldChg chg="addSp delSp modSp add replId modNotes">
        <pc:chgData name="Danish Hudani" userId="S::danish.hudani@astera.com::a38c985c-bb2f-4de3-bfe2-27e22c4c275a" providerId="AD" clId="Web-{BD5619C0-13A2-621A-338C-DD87FA3FF80B}" dt="2022-12-30T06:17:59.386" v="342" actId="1076"/>
        <pc:sldMkLst>
          <pc:docMk/>
          <pc:sldMk cId="2431040911" sldId="311"/>
        </pc:sldMkLst>
        <pc:grpChg chg="del">
          <ac:chgData name="Danish Hudani" userId="S::danish.hudani@astera.com::a38c985c-bb2f-4de3-bfe2-27e22c4c275a" providerId="AD" clId="Web-{BD5619C0-13A2-621A-338C-DD87FA3FF80B}" dt="2022-12-30T06:16:38.662" v="327"/>
          <ac:grpSpMkLst>
            <pc:docMk/>
            <pc:sldMk cId="2431040911" sldId="311"/>
            <ac:grpSpMk id="56" creationId="{B0033D34-156F-722F-6452-F4E30DA734D7}"/>
          </ac:grpSpMkLst>
        </pc:grpChg>
        <pc:picChg chg="add del mod">
          <ac:chgData name="Danish Hudani" userId="S::danish.hudani@astera.com::a38c985c-bb2f-4de3-bfe2-27e22c4c275a" providerId="AD" clId="Web-{BD5619C0-13A2-621A-338C-DD87FA3FF80B}" dt="2022-12-30T06:17:17.368" v="333"/>
          <ac:picMkLst>
            <pc:docMk/>
            <pc:sldMk cId="2431040911" sldId="311"/>
            <ac:picMk id="22" creationId="{E816923D-7504-AF2C-DFE3-6D4656F01585}"/>
          </ac:picMkLst>
        </pc:picChg>
        <pc:picChg chg="add mod">
          <ac:chgData name="Danish Hudani" userId="S::danish.hudani@astera.com::a38c985c-bb2f-4de3-bfe2-27e22c4c275a" providerId="AD" clId="Web-{BD5619C0-13A2-621A-338C-DD87FA3FF80B}" dt="2022-12-30T06:17:59.386" v="342" actId="1076"/>
          <ac:picMkLst>
            <pc:docMk/>
            <pc:sldMk cId="2431040911" sldId="311"/>
            <ac:picMk id="27" creationId="{84113054-8E4D-84F4-D1D1-BD1BF9CE3F03}"/>
          </ac:picMkLst>
        </pc:picChg>
      </pc:sldChg>
      <pc:sldChg chg="addSp delSp modSp add replId">
        <pc:chgData name="Danish Hudani" userId="S::danish.hudani@astera.com::a38c985c-bb2f-4de3-bfe2-27e22c4c275a" providerId="AD" clId="Web-{BD5619C0-13A2-621A-338C-DD87FA3FF80B}" dt="2022-12-30T06:31:56.708" v="556" actId="1076"/>
        <pc:sldMkLst>
          <pc:docMk/>
          <pc:sldMk cId="1077266594" sldId="312"/>
        </pc:sldMkLst>
        <pc:spChg chg="add mod">
          <ac:chgData name="Danish Hudani" userId="S::danish.hudani@astera.com::a38c985c-bb2f-4de3-bfe2-27e22c4c275a" providerId="AD" clId="Web-{BD5619C0-13A2-621A-338C-DD87FA3FF80B}" dt="2022-12-30T06:27:07.314" v="453" actId="20577"/>
          <ac:spMkLst>
            <pc:docMk/>
            <pc:sldMk cId="1077266594" sldId="312"/>
            <ac:spMk id="27" creationId="{3BD65978-8A0E-76C0-ACAE-4EA4637A1BAF}"/>
          </ac:spMkLst>
        </pc:spChg>
        <pc:spChg chg="add mod">
          <ac:chgData name="Danish Hudani" userId="S::danish.hudani@astera.com::a38c985c-bb2f-4de3-bfe2-27e22c4c275a" providerId="AD" clId="Web-{BD5619C0-13A2-621A-338C-DD87FA3FF80B}" dt="2022-12-30T06:31:56.708" v="556" actId="1076"/>
          <ac:spMkLst>
            <pc:docMk/>
            <pc:sldMk cId="1077266594" sldId="312"/>
            <ac:spMk id="32" creationId="{44738F24-70E1-758C-0904-8CDCC542CB00}"/>
          </ac:spMkLst>
        </pc:spChg>
        <pc:grpChg chg="del">
          <ac:chgData name="Danish Hudani" userId="S::danish.hudani@astera.com::a38c985c-bb2f-4de3-bfe2-27e22c4c275a" providerId="AD" clId="Web-{BD5619C0-13A2-621A-338C-DD87FA3FF80B}" dt="2022-12-30T06:18:50.468" v="359"/>
          <ac:grpSpMkLst>
            <pc:docMk/>
            <pc:sldMk cId="1077266594" sldId="312"/>
            <ac:grpSpMk id="56" creationId="{B0033D34-156F-722F-6452-F4E30DA734D7}"/>
          </ac:grpSpMkLst>
        </pc:grpChg>
        <pc:picChg chg="add mod">
          <ac:chgData name="Danish Hudani" userId="S::danish.hudani@astera.com::a38c985c-bb2f-4de3-bfe2-27e22c4c275a" providerId="AD" clId="Web-{BD5619C0-13A2-621A-338C-DD87FA3FF80B}" dt="2022-12-30T06:28:52.227" v="498" actId="1076"/>
          <ac:picMkLst>
            <pc:docMk/>
            <pc:sldMk cId="1077266594" sldId="312"/>
            <ac:picMk id="33" creationId="{236C4FC4-76E5-F660-7279-9AE2E7F48C76}"/>
          </ac:picMkLst>
        </pc:picChg>
        <pc:picChg chg="add mod">
          <ac:chgData name="Danish Hudani" userId="S::danish.hudani@astera.com::a38c985c-bb2f-4de3-bfe2-27e22c4c275a" providerId="AD" clId="Web-{BD5619C0-13A2-621A-338C-DD87FA3FF80B}" dt="2022-12-30T06:28:55.149" v="499" actId="1076"/>
          <ac:picMkLst>
            <pc:docMk/>
            <pc:sldMk cId="1077266594" sldId="312"/>
            <ac:picMk id="34" creationId="{7EA451A7-0997-56C9-ED80-AAD2F6BC9923}"/>
          </ac:picMkLst>
        </pc:picChg>
      </pc:sldChg>
      <pc:sldChg chg="addSp delSp modSp add replId modNotes">
        <pc:chgData name="Danish Hudani" userId="S::danish.hudani@astera.com::a38c985c-bb2f-4de3-bfe2-27e22c4c275a" providerId="AD" clId="Web-{BD5619C0-13A2-621A-338C-DD87FA3FF80B}" dt="2022-12-30T06:18:40.670" v="358"/>
        <pc:sldMkLst>
          <pc:docMk/>
          <pc:sldMk cId="2609297993" sldId="313"/>
        </pc:sldMkLst>
        <pc:picChg chg="add mod">
          <ac:chgData name="Danish Hudani" userId="S::danish.hudani@astera.com::a38c985c-bb2f-4de3-bfe2-27e22c4c275a" providerId="AD" clId="Web-{BD5619C0-13A2-621A-338C-DD87FA3FF80B}" dt="2022-12-30T06:18:32.998" v="356" actId="14100"/>
          <ac:picMkLst>
            <pc:docMk/>
            <pc:sldMk cId="2609297993" sldId="313"/>
            <ac:picMk id="22" creationId="{AF16B4DC-F4B6-C74D-1810-4532B8B516DC}"/>
          </ac:picMkLst>
        </pc:picChg>
        <pc:picChg chg="del">
          <ac:chgData name="Danish Hudani" userId="S::danish.hudani@astera.com::a38c985c-bb2f-4de3-bfe2-27e22c4c275a" providerId="AD" clId="Web-{BD5619C0-13A2-621A-338C-DD87FA3FF80B}" dt="2022-12-30T06:18:09.418" v="343"/>
          <ac:picMkLst>
            <pc:docMk/>
            <pc:sldMk cId="2609297993" sldId="313"/>
            <ac:picMk id="27" creationId="{84113054-8E4D-84F4-D1D1-BD1BF9CE3F03}"/>
          </ac:picMkLst>
        </pc:picChg>
      </pc:sldChg>
      <pc:sldChg chg="addSp modSp add replId modNotes">
        <pc:chgData name="Danish Hudani" userId="S::danish.hudani@astera.com::a38c985c-bb2f-4de3-bfe2-27e22c4c275a" providerId="AD" clId="Web-{BD5619C0-13A2-621A-338C-DD87FA3FF80B}" dt="2022-12-30T07:50:22.767" v="988" actId="1076"/>
        <pc:sldMkLst>
          <pc:docMk/>
          <pc:sldMk cId="3577237892" sldId="314"/>
        </pc:sldMkLst>
        <pc:picChg chg="add mod modCrop">
          <ac:chgData name="Danish Hudani" userId="S::danish.hudani@astera.com::a38c985c-bb2f-4de3-bfe2-27e22c4c275a" providerId="AD" clId="Web-{BD5619C0-13A2-621A-338C-DD87FA3FF80B}" dt="2022-12-30T07:50:22.767" v="988" actId="1076"/>
          <ac:picMkLst>
            <pc:docMk/>
            <pc:sldMk cId="3577237892" sldId="314"/>
            <ac:picMk id="38" creationId="{E2963481-C5C1-42DB-1A67-3EB6D3243C9B}"/>
          </ac:picMkLst>
        </pc:picChg>
      </pc:sldChg>
      <pc:sldChg chg="addSp modSp add replId">
        <pc:chgData name="Danish Hudani" userId="S::danish.hudani@astera.com::a38c985c-bb2f-4de3-bfe2-27e22c4c275a" providerId="AD" clId="Web-{BD5619C0-13A2-621A-338C-DD87FA3FF80B}" dt="2022-12-30T07:47:47.369" v="971" actId="1076"/>
        <pc:sldMkLst>
          <pc:docMk/>
          <pc:sldMk cId="2166814219" sldId="315"/>
        </pc:sldMkLst>
        <pc:spChg chg="add mod">
          <ac:chgData name="Danish Hudani" userId="S::danish.hudani@astera.com::a38c985c-bb2f-4de3-bfe2-27e22c4c275a" providerId="AD" clId="Web-{BD5619C0-13A2-621A-338C-DD87FA3FF80B}" dt="2022-12-30T07:47:42.635" v="970" actId="20577"/>
          <ac:spMkLst>
            <pc:docMk/>
            <pc:sldMk cId="2166814219" sldId="315"/>
            <ac:spMk id="52" creationId="{4A8407CD-EDC7-1F75-93E6-D02A444A5721}"/>
          </ac:spMkLst>
        </pc:spChg>
        <pc:picChg chg="add mod modCrop">
          <ac:chgData name="Danish Hudani" userId="S::danish.hudani@astera.com::a38c985c-bb2f-4de3-bfe2-27e22c4c275a" providerId="AD" clId="Web-{BD5619C0-13A2-621A-338C-DD87FA3FF80B}" dt="2022-12-30T07:47:47.369" v="971" actId="1076"/>
          <ac:picMkLst>
            <pc:docMk/>
            <pc:sldMk cId="2166814219" sldId="315"/>
            <ac:picMk id="50" creationId="{F7AE73AE-9165-AB6B-836A-CC427708B62A}"/>
          </ac:picMkLst>
        </pc:picChg>
      </pc:sldChg>
      <pc:sldChg chg="addSp modSp add ord replId">
        <pc:chgData name="Danish Hudani" userId="S::danish.hudani@astera.com::a38c985c-bb2f-4de3-bfe2-27e22c4c275a" providerId="AD" clId="Web-{BD5619C0-13A2-621A-338C-DD87FA3FF80B}" dt="2022-12-30T08:10:45.587" v="1144" actId="14100"/>
        <pc:sldMkLst>
          <pc:docMk/>
          <pc:sldMk cId="489571498" sldId="316"/>
        </pc:sldMkLst>
        <pc:picChg chg="add mod">
          <ac:chgData name="Danish Hudani" userId="S::danish.hudani@astera.com::a38c985c-bb2f-4de3-bfe2-27e22c4c275a" providerId="AD" clId="Web-{BD5619C0-13A2-621A-338C-DD87FA3FF80B}" dt="2022-12-30T08:10:45.587" v="1144" actId="14100"/>
          <ac:picMkLst>
            <pc:docMk/>
            <pc:sldMk cId="489571498" sldId="316"/>
            <ac:picMk id="50" creationId="{03438D2F-511C-A8A3-4A72-8FF6247BA262}"/>
          </ac:picMkLst>
        </pc:picChg>
      </pc:sldChg>
      <pc:sldChg chg="addSp delSp modSp add replId">
        <pc:chgData name="Danish Hudani" userId="S::danish.hudani@astera.com::a38c985c-bb2f-4de3-bfe2-27e22c4c275a" providerId="AD" clId="Web-{BD5619C0-13A2-621A-338C-DD87FA3FF80B}" dt="2022-12-30T08:00:48.404" v="1056" actId="20577"/>
        <pc:sldMkLst>
          <pc:docMk/>
          <pc:sldMk cId="948682349" sldId="317"/>
        </pc:sldMkLst>
        <pc:spChg chg="add mod">
          <ac:chgData name="Danish Hudani" userId="S::danish.hudani@astera.com::a38c985c-bb2f-4de3-bfe2-27e22c4c275a" providerId="AD" clId="Web-{BD5619C0-13A2-621A-338C-DD87FA3FF80B}" dt="2022-12-30T07:55:18.249" v="996" actId="20577"/>
          <ac:spMkLst>
            <pc:docMk/>
            <pc:sldMk cId="948682349" sldId="317"/>
            <ac:spMk id="51" creationId="{64D620F6-111E-8372-6A30-A6A9189FEB03}"/>
          </ac:spMkLst>
        </pc:spChg>
        <pc:spChg chg="add mod">
          <ac:chgData name="Danish Hudani" userId="S::danish.hudani@astera.com::a38c985c-bb2f-4de3-bfe2-27e22c4c275a" providerId="AD" clId="Web-{BD5619C0-13A2-621A-338C-DD87FA3FF80B}" dt="2022-12-30T07:57:59.130" v="1015" actId="1076"/>
          <ac:spMkLst>
            <pc:docMk/>
            <pc:sldMk cId="948682349" sldId="317"/>
            <ac:spMk id="53" creationId="{125BE79F-79C4-6CFA-DAFC-15BF0AF4D70E}"/>
          </ac:spMkLst>
        </pc:spChg>
        <pc:spChg chg="add mod">
          <ac:chgData name="Danish Hudani" userId="S::danish.hudani@astera.com::a38c985c-bb2f-4de3-bfe2-27e22c4c275a" providerId="AD" clId="Web-{BD5619C0-13A2-621A-338C-DD87FA3FF80B}" dt="2022-12-30T08:00:25.763" v="1050" actId="20577"/>
          <ac:spMkLst>
            <pc:docMk/>
            <pc:sldMk cId="948682349" sldId="317"/>
            <ac:spMk id="153" creationId="{9975C253-05E7-202E-F0C5-A5A94994C85E}"/>
          </ac:spMkLst>
        </pc:spChg>
        <pc:spChg chg="add mod">
          <ac:chgData name="Danish Hudani" userId="S::danish.hudani@astera.com::a38c985c-bb2f-4de3-bfe2-27e22c4c275a" providerId="AD" clId="Web-{BD5619C0-13A2-621A-338C-DD87FA3FF80B}" dt="2022-12-30T08:00:48.404" v="1056" actId="20577"/>
          <ac:spMkLst>
            <pc:docMk/>
            <pc:sldMk cId="948682349" sldId="317"/>
            <ac:spMk id="154" creationId="{AABF48D8-63AC-2727-52F2-6A880DF466E3}"/>
          </ac:spMkLst>
        </pc:spChg>
        <pc:picChg chg="add mod">
          <ac:chgData name="Danish Hudani" userId="S::danish.hudani@astera.com::a38c985c-bb2f-4de3-bfe2-27e22c4c275a" providerId="AD" clId="Web-{BD5619C0-13A2-621A-338C-DD87FA3FF80B}" dt="2022-12-30T07:59:27.245" v="1026" actId="1076"/>
          <ac:picMkLst>
            <pc:docMk/>
            <pc:sldMk cId="948682349" sldId="317"/>
            <ac:picMk id="78" creationId="{725FDDBA-8B91-7680-20CD-2048C2AC81FF}"/>
          </ac:picMkLst>
        </pc:picChg>
        <pc:picChg chg="add del mod">
          <ac:chgData name="Danish Hudani" userId="S::danish.hudani@astera.com::a38c985c-bb2f-4de3-bfe2-27e22c4c275a" providerId="AD" clId="Web-{BD5619C0-13A2-621A-338C-DD87FA3FF80B}" dt="2022-12-30T07:59:11.869" v="1019"/>
          <ac:picMkLst>
            <pc:docMk/>
            <pc:sldMk cId="948682349" sldId="317"/>
            <ac:picMk id="103" creationId="{0192BC65-8ABF-A7A4-B23A-C0A13DFEED80}"/>
          </ac:picMkLst>
        </pc:picChg>
        <pc:picChg chg="add mod">
          <ac:chgData name="Danish Hudani" userId="S::danish.hudani@astera.com::a38c985c-bb2f-4de3-bfe2-27e22c4c275a" providerId="AD" clId="Web-{BD5619C0-13A2-621A-338C-DD87FA3FF80B}" dt="2022-12-30T07:59:23.464" v="1025" actId="1076"/>
          <ac:picMkLst>
            <pc:docMk/>
            <pc:sldMk cId="948682349" sldId="317"/>
            <ac:picMk id="152" creationId="{09750563-98DD-0A91-4220-CB4938525D67}"/>
          </ac:picMkLst>
        </pc:picChg>
      </pc:sldChg>
      <pc:sldChg chg="addSp delSp modSp add ord replId modNotes">
        <pc:chgData name="Danish Hudani" userId="S::danish.hudani@astera.com::a38c985c-bb2f-4de3-bfe2-27e22c4c275a" providerId="AD" clId="Web-{BD5619C0-13A2-621A-338C-DD87FA3FF80B}" dt="2022-12-30T06:26:12.013" v="448" actId="1076"/>
        <pc:sldMkLst>
          <pc:docMk/>
          <pc:sldMk cId="3503535116" sldId="318"/>
        </pc:sldMkLst>
        <pc:spChg chg="mod">
          <ac:chgData name="Danish Hudani" userId="S::danish.hudani@astera.com::a38c985c-bb2f-4de3-bfe2-27e22c4c275a" providerId="AD" clId="Web-{BD5619C0-13A2-621A-338C-DD87FA3FF80B}" dt="2022-12-30T06:21:32.119" v="382" actId="1076"/>
          <ac:spMkLst>
            <pc:docMk/>
            <pc:sldMk cId="3503535116" sldId="318"/>
            <ac:spMk id="18" creationId="{6230719D-4F44-BA79-4DC4-4459B3E27C90}"/>
          </ac:spMkLst>
        </pc:spChg>
        <pc:spChg chg="add mod">
          <ac:chgData name="Danish Hudani" userId="S::danish.hudani@astera.com::a38c985c-bb2f-4de3-bfe2-27e22c4c275a" providerId="AD" clId="Web-{BD5619C0-13A2-621A-338C-DD87FA3FF80B}" dt="2022-12-30T06:26:12.013" v="448" actId="1076"/>
          <ac:spMkLst>
            <pc:docMk/>
            <pc:sldMk cId="3503535116" sldId="318"/>
            <ac:spMk id="23" creationId="{663E556D-5DDC-A31E-7BBB-670164297057}"/>
          </ac:spMkLst>
        </pc:spChg>
        <pc:spChg chg="add del mod">
          <ac:chgData name="Danish Hudani" userId="S::danish.hudani@astera.com::a38c985c-bb2f-4de3-bfe2-27e22c4c275a" providerId="AD" clId="Web-{BD5619C0-13A2-621A-338C-DD87FA3FF80B}" dt="2022-12-30T06:24:03.442" v="422"/>
          <ac:spMkLst>
            <pc:docMk/>
            <pc:sldMk cId="3503535116" sldId="318"/>
            <ac:spMk id="27" creationId="{0578B2BE-019C-9E44-F927-8274D0519DB4}"/>
          </ac:spMkLst>
        </pc:spChg>
        <pc:spChg chg="add del mod">
          <ac:chgData name="Danish Hudani" userId="S::danish.hudani@astera.com::a38c985c-bb2f-4de3-bfe2-27e22c4c275a" providerId="AD" clId="Web-{BD5619C0-13A2-621A-338C-DD87FA3FF80B}" dt="2022-12-30T06:24:00.692" v="421"/>
          <ac:spMkLst>
            <pc:docMk/>
            <pc:sldMk cId="3503535116" sldId="318"/>
            <ac:spMk id="28" creationId="{09A5E25A-24B3-83E0-A7D8-335199C12D5B}"/>
          </ac:spMkLst>
        </pc:spChg>
        <pc:spChg chg="add del mod">
          <ac:chgData name="Danish Hudani" userId="S::danish.hudani@astera.com::a38c985c-bb2f-4de3-bfe2-27e22c4c275a" providerId="AD" clId="Web-{BD5619C0-13A2-621A-338C-DD87FA3FF80B}" dt="2022-12-30T06:24:00.692" v="420"/>
          <ac:spMkLst>
            <pc:docMk/>
            <pc:sldMk cId="3503535116" sldId="318"/>
            <ac:spMk id="29" creationId="{663E556D-5DDC-A31E-7BBB-670164297057}"/>
          </ac:spMkLst>
        </pc:spChg>
        <pc:spChg chg="add del">
          <ac:chgData name="Danish Hudani" userId="S::danish.hudani@astera.com::a38c985c-bb2f-4de3-bfe2-27e22c4c275a" providerId="AD" clId="Web-{BD5619C0-13A2-621A-338C-DD87FA3FF80B}" dt="2022-12-30T06:24:00.692" v="419"/>
          <ac:spMkLst>
            <pc:docMk/>
            <pc:sldMk cId="3503535116" sldId="318"/>
            <ac:spMk id="31" creationId="{0578B2BE-019C-9E44-F927-8274D0519DB4}"/>
          </ac:spMkLst>
        </pc:spChg>
        <pc:spChg chg="add del">
          <ac:chgData name="Danish Hudani" userId="S::danish.hudani@astera.com::a38c985c-bb2f-4de3-bfe2-27e22c4c275a" providerId="AD" clId="Web-{BD5619C0-13A2-621A-338C-DD87FA3FF80B}" dt="2022-12-30T06:24:00.692" v="418"/>
          <ac:spMkLst>
            <pc:docMk/>
            <pc:sldMk cId="3503535116" sldId="318"/>
            <ac:spMk id="32" creationId="{09A5E25A-24B3-83E0-A7D8-335199C12D5B}"/>
          </ac:spMkLst>
        </pc:spChg>
        <pc:picChg chg="del">
          <ac:chgData name="Danish Hudani" userId="S::danish.hudani@astera.com::a38c985c-bb2f-4de3-bfe2-27e22c4c275a" providerId="AD" clId="Web-{BD5619C0-13A2-621A-338C-DD87FA3FF80B}" dt="2022-12-30T06:21:24.353" v="380"/>
          <ac:picMkLst>
            <pc:docMk/>
            <pc:sldMk cId="3503535116" sldId="318"/>
            <ac:picMk id="71" creationId="{EDB91E94-AC81-D382-06EA-E1F41D82DA66}"/>
          </ac:picMkLst>
        </pc:picChg>
      </pc:sldChg>
      <pc:sldChg chg="del">
        <pc:chgData name="Danish Hudani" userId="S::danish.hudani@astera.com::a38c985c-bb2f-4de3-bfe2-27e22c4c275a" providerId="AD" clId="Web-{BD5619C0-13A2-621A-338C-DD87FA3FF80B}" dt="2022-12-30T06:00:29.078" v="30"/>
        <pc:sldMkLst>
          <pc:docMk/>
          <pc:sldMk cId="2277645227" sldId="319"/>
        </pc:sldMkLst>
      </pc:sldChg>
      <pc:sldChg chg="addSp delSp modSp add replId">
        <pc:chgData name="Danish Hudani" userId="S::danish.hudani@astera.com::a38c985c-bb2f-4de3-bfe2-27e22c4c275a" providerId="AD" clId="Web-{BD5619C0-13A2-621A-338C-DD87FA3FF80B}" dt="2022-12-30T06:31:51.067" v="555" actId="1076"/>
        <pc:sldMkLst>
          <pc:docMk/>
          <pc:sldMk cId="4240616809" sldId="319"/>
        </pc:sldMkLst>
        <pc:spChg chg="mod">
          <ac:chgData name="Danish Hudani" userId="S::danish.hudani@astera.com::a38c985c-bb2f-4de3-bfe2-27e22c4c275a" providerId="AD" clId="Web-{BD5619C0-13A2-621A-338C-DD87FA3FF80B}" dt="2022-12-30T06:29:25.682" v="512" actId="20577"/>
          <ac:spMkLst>
            <pc:docMk/>
            <pc:sldMk cId="4240616809" sldId="319"/>
            <ac:spMk id="27" creationId="{3BD65978-8A0E-76C0-ACAE-4EA4637A1BAF}"/>
          </ac:spMkLst>
        </pc:spChg>
        <pc:spChg chg="mod">
          <ac:chgData name="Danish Hudani" userId="S::danish.hudani@astera.com::a38c985c-bb2f-4de3-bfe2-27e22c4c275a" providerId="AD" clId="Web-{BD5619C0-13A2-621A-338C-DD87FA3FF80B}" dt="2022-12-30T06:31:51.067" v="555" actId="1076"/>
          <ac:spMkLst>
            <pc:docMk/>
            <pc:sldMk cId="4240616809" sldId="319"/>
            <ac:spMk id="32" creationId="{44738F24-70E1-758C-0904-8CDCC542CB00}"/>
          </ac:spMkLst>
        </pc:spChg>
        <pc:picChg chg="add mod">
          <ac:chgData name="Danish Hudani" userId="S::danish.hudani@astera.com::a38c985c-bb2f-4de3-bfe2-27e22c4c275a" providerId="AD" clId="Web-{BD5619C0-13A2-621A-338C-DD87FA3FF80B}" dt="2022-12-30T06:30:49.016" v="544" actId="1076"/>
          <ac:picMkLst>
            <pc:docMk/>
            <pc:sldMk cId="4240616809" sldId="319"/>
            <ac:picMk id="22" creationId="{9286F779-544B-4869-4C50-445BBF3E442E}"/>
          </ac:picMkLst>
        </pc:picChg>
        <pc:picChg chg="add mod">
          <ac:chgData name="Danish Hudani" userId="S::danish.hudani@astera.com::a38c985c-bb2f-4de3-bfe2-27e22c4c275a" providerId="AD" clId="Web-{BD5619C0-13A2-621A-338C-DD87FA3FF80B}" dt="2022-12-30T06:30:24.843" v="536" actId="14100"/>
          <ac:picMkLst>
            <pc:docMk/>
            <pc:sldMk cId="4240616809" sldId="319"/>
            <ac:picMk id="23" creationId="{6C3420F6-E56E-C7B8-7F1A-F60471222289}"/>
          </ac:picMkLst>
        </pc:picChg>
        <pc:picChg chg="del">
          <ac:chgData name="Danish Hudani" userId="S::danish.hudani@astera.com::a38c985c-bb2f-4de3-bfe2-27e22c4c275a" providerId="AD" clId="Web-{BD5619C0-13A2-621A-338C-DD87FA3FF80B}" dt="2022-12-30T06:29:52.653" v="524"/>
          <ac:picMkLst>
            <pc:docMk/>
            <pc:sldMk cId="4240616809" sldId="319"/>
            <ac:picMk id="33" creationId="{236C4FC4-76E5-F660-7279-9AE2E7F48C76}"/>
          </ac:picMkLst>
        </pc:picChg>
        <pc:picChg chg="del">
          <ac:chgData name="Danish Hudani" userId="S::danish.hudani@astera.com::a38c985c-bb2f-4de3-bfe2-27e22c4c275a" providerId="AD" clId="Web-{BD5619C0-13A2-621A-338C-DD87FA3FF80B}" dt="2022-12-30T06:30:06.107" v="529"/>
          <ac:picMkLst>
            <pc:docMk/>
            <pc:sldMk cId="4240616809" sldId="319"/>
            <ac:picMk id="34" creationId="{7EA451A7-0997-56C9-ED80-AAD2F6BC9923}"/>
          </ac:picMkLst>
        </pc:picChg>
      </pc:sldChg>
      <pc:sldChg chg="delSp modSp add ord replId">
        <pc:chgData name="Danish Hudani" userId="S::danish.hudani@astera.com::a38c985c-bb2f-4de3-bfe2-27e22c4c275a" providerId="AD" clId="Web-{BD5619C0-13A2-621A-338C-DD87FA3FF80B}" dt="2022-12-30T06:43:17.256" v="663" actId="1076"/>
        <pc:sldMkLst>
          <pc:docMk/>
          <pc:sldMk cId="197640186" sldId="320"/>
        </pc:sldMkLst>
        <pc:spChg chg="mod">
          <ac:chgData name="Danish Hudani" userId="S::danish.hudani@astera.com::a38c985c-bb2f-4de3-bfe2-27e22c4c275a" providerId="AD" clId="Web-{BD5619C0-13A2-621A-338C-DD87FA3FF80B}" dt="2022-12-30T06:31:33.738" v="553" actId="20577"/>
          <ac:spMkLst>
            <pc:docMk/>
            <pc:sldMk cId="197640186" sldId="320"/>
            <ac:spMk id="27" creationId="{3BD65978-8A0E-76C0-ACAE-4EA4637A1BAF}"/>
          </ac:spMkLst>
        </pc:spChg>
        <pc:spChg chg="mod">
          <ac:chgData name="Danish Hudani" userId="S::danish.hudani@astera.com::a38c985c-bb2f-4de3-bfe2-27e22c4c275a" providerId="AD" clId="Web-{BD5619C0-13A2-621A-338C-DD87FA3FF80B}" dt="2022-12-30T06:43:17.256" v="663" actId="1076"/>
          <ac:spMkLst>
            <pc:docMk/>
            <pc:sldMk cId="197640186" sldId="320"/>
            <ac:spMk id="32" creationId="{44738F24-70E1-758C-0904-8CDCC542CB00}"/>
          </ac:spMkLst>
        </pc:spChg>
        <pc:picChg chg="del">
          <ac:chgData name="Danish Hudani" userId="S::danish.hudani@astera.com::a38c985c-bb2f-4de3-bfe2-27e22c4c275a" providerId="AD" clId="Web-{BD5619C0-13A2-621A-338C-DD87FA3FF80B}" dt="2022-12-30T06:32:20.350" v="590"/>
          <ac:picMkLst>
            <pc:docMk/>
            <pc:sldMk cId="197640186" sldId="320"/>
            <ac:picMk id="22" creationId="{9286F779-544B-4869-4C50-445BBF3E442E}"/>
          </ac:picMkLst>
        </pc:picChg>
        <pc:picChg chg="del">
          <ac:chgData name="Danish Hudani" userId="S::danish.hudani@astera.com::a38c985c-bb2f-4de3-bfe2-27e22c4c275a" providerId="AD" clId="Web-{BD5619C0-13A2-621A-338C-DD87FA3FF80B}" dt="2022-12-30T06:32:22.178" v="591"/>
          <ac:picMkLst>
            <pc:docMk/>
            <pc:sldMk cId="197640186" sldId="320"/>
            <ac:picMk id="23" creationId="{6C3420F6-E56E-C7B8-7F1A-F60471222289}"/>
          </ac:picMkLst>
        </pc:picChg>
      </pc:sldChg>
      <pc:sldChg chg="del">
        <pc:chgData name="Danish Hudani" userId="S::danish.hudani@astera.com::a38c985c-bb2f-4de3-bfe2-27e22c4c275a" providerId="AD" clId="Web-{BD5619C0-13A2-621A-338C-DD87FA3FF80B}" dt="2022-12-30T06:00:29.078" v="29"/>
        <pc:sldMkLst>
          <pc:docMk/>
          <pc:sldMk cId="3065791295" sldId="320"/>
        </pc:sldMkLst>
      </pc:sldChg>
      <pc:sldChg chg="addSp delSp modSp add ord replId">
        <pc:chgData name="Danish Hudani" userId="S::danish.hudani@astera.com::a38c985c-bb2f-4de3-bfe2-27e22c4c275a" providerId="AD" clId="Web-{BD5619C0-13A2-621A-338C-DD87FA3FF80B}" dt="2022-12-30T07:35:11.839" v="788" actId="1076"/>
        <pc:sldMkLst>
          <pc:docMk/>
          <pc:sldMk cId="468899646" sldId="321"/>
        </pc:sldMkLst>
        <pc:spChg chg="mod">
          <ac:chgData name="Danish Hudani" userId="S::danish.hudani@astera.com::a38c985c-bb2f-4de3-bfe2-27e22c4c275a" providerId="AD" clId="Web-{BD5619C0-13A2-621A-338C-DD87FA3FF80B}" dt="2022-12-30T06:49:11.514" v="670" actId="20577"/>
          <ac:spMkLst>
            <pc:docMk/>
            <pc:sldMk cId="468899646" sldId="321"/>
            <ac:spMk id="18" creationId="{6230719D-4F44-BA79-4DC4-4459B3E27C90}"/>
          </ac:spMkLst>
        </pc:spChg>
        <pc:spChg chg="del">
          <ac:chgData name="Danish Hudani" userId="S::danish.hudani@astera.com::a38c985c-bb2f-4de3-bfe2-27e22c4c275a" providerId="AD" clId="Web-{BD5619C0-13A2-621A-338C-DD87FA3FF80B}" dt="2022-12-30T07:01:13.595" v="677"/>
          <ac:spMkLst>
            <pc:docMk/>
            <pc:sldMk cId="468899646" sldId="321"/>
            <ac:spMk id="27" creationId="{6FAD01A7-0376-531D-3935-78E3F0045144}"/>
          </ac:spMkLst>
        </pc:spChg>
        <pc:spChg chg="del">
          <ac:chgData name="Danish Hudani" userId="S::danish.hudani@astera.com::a38c985c-bb2f-4de3-bfe2-27e22c4c275a" providerId="AD" clId="Web-{BD5619C0-13A2-621A-338C-DD87FA3FF80B}" dt="2022-12-30T07:01:13.595" v="676"/>
          <ac:spMkLst>
            <pc:docMk/>
            <pc:sldMk cId="468899646" sldId="321"/>
            <ac:spMk id="28" creationId="{4D51FAD2-C01F-F7AA-F87F-AA8ED6EBFFFF}"/>
          </ac:spMkLst>
        </pc:spChg>
        <pc:spChg chg="del">
          <ac:chgData name="Danish Hudani" userId="S::danish.hudani@astera.com::a38c985c-bb2f-4de3-bfe2-27e22c4c275a" providerId="AD" clId="Web-{BD5619C0-13A2-621A-338C-DD87FA3FF80B}" dt="2022-12-30T07:01:13.595" v="675"/>
          <ac:spMkLst>
            <pc:docMk/>
            <pc:sldMk cId="468899646" sldId="321"/>
            <ac:spMk id="29" creationId="{1F588A36-7F81-EE4B-572A-B7FB4B547D52}"/>
          </ac:spMkLst>
        </pc:spChg>
        <pc:spChg chg="add mod">
          <ac:chgData name="Danish Hudani" userId="S::danish.hudani@astera.com::a38c985c-bb2f-4de3-bfe2-27e22c4c275a" providerId="AD" clId="Web-{BD5619C0-13A2-621A-338C-DD87FA3FF80B}" dt="2022-12-30T07:35:09.776" v="787" actId="1076"/>
          <ac:spMkLst>
            <pc:docMk/>
            <pc:sldMk cId="468899646" sldId="321"/>
            <ac:spMk id="43" creationId="{73031BB9-80C0-5375-C62C-C209564288AA}"/>
          </ac:spMkLst>
        </pc:spChg>
        <pc:spChg chg="del">
          <ac:chgData name="Danish Hudani" userId="S::danish.hudani@astera.com::a38c985c-bb2f-4de3-bfe2-27e22c4c275a" providerId="AD" clId="Web-{BD5619C0-13A2-621A-338C-DD87FA3FF80B}" dt="2022-12-30T07:01:13.595" v="673"/>
          <ac:spMkLst>
            <pc:docMk/>
            <pc:sldMk cId="468899646" sldId="321"/>
            <ac:spMk id="55" creationId="{83B9F62A-1B04-8FFE-EED5-A2A5BA71EAFD}"/>
          </ac:spMkLst>
        </pc:spChg>
        <pc:spChg chg="del">
          <ac:chgData name="Danish Hudani" userId="S::danish.hudani@astera.com::a38c985c-bb2f-4de3-bfe2-27e22c4c275a" providerId="AD" clId="Web-{BD5619C0-13A2-621A-338C-DD87FA3FF80B}" dt="2022-12-30T07:01:13.595" v="672"/>
          <ac:spMkLst>
            <pc:docMk/>
            <pc:sldMk cId="468899646" sldId="321"/>
            <ac:spMk id="56" creationId="{62EA3819-99C2-2365-D8FD-B45C0F1F59BA}"/>
          </ac:spMkLst>
        </pc:spChg>
        <pc:spChg chg="del">
          <ac:chgData name="Danish Hudani" userId="S::danish.hudani@astera.com::a38c985c-bb2f-4de3-bfe2-27e22c4c275a" providerId="AD" clId="Web-{BD5619C0-13A2-621A-338C-DD87FA3FF80B}" dt="2022-12-30T07:01:13.595" v="671"/>
          <ac:spMkLst>
            <pc:docMk/>
            <pc:sldMk cId="468899646" sldId="321"/>
            <ac:spMk id="57" creationId="{BE17E7F9-9CE9-3EE2-EEC8-6E03DF20F811}"/>
          </ac:spMkLst>
        </pc:spChg>
        <pc:picChg chg="del">
          <ac:chgData name="Danish Hudani" userId="S::danish.hudani@astera.com::a38c985c-bb2f-4de3-bfe2-27e22c4c275a" providerId="AD" clId="Web-{BD5619C0-13A2-621A-338C-DD87FA3FF80B}" dt="2022-12-30T07:01:13.595" v="674"/>
          <ac:picMkLst>
            <pc:docMk/>
            <pc:sldMk cId="468899646" sldId="321"/>
            <ac:picMk id="42" creationId="{A533F95C-7BB5-16E2-2D1B-5ACD3065794D}"/>
          </ac:picMkLst>
        </pc:picChg>
        <pc:picChg chg="add mod">
          <ac:chgData name="Danish Hudani" userId="S::danish.hudani@astera.com::a38c985c-bb2f-4de3-bfe2-27e22c4c275a" providerId="AD" clId="Web-{BD5619C0-13A2-621A-338C-DD87FA3FF80B}" dt="2022-12-30T07:35:11.839" v="788" actId="1076"/>
          <ac:picMkLst>
            <pc:docMk/>
            <pc:sldMk cId="468899646" sldId="321"/>
            <ac:picMk id="44" creationId="{DFD34851-9263-D7EC-050C-CD55558A7D38}"/>
          </ac:picMkLst>
        </pc:picChg>
      </pc:sldChg>
      <pc:sldChg chg="del">
        <pc:chgData name="Danish Hudani" userId="S::danish.hudani@astera.com::a38c985c-bb2f-4de3-bfe2-27e22c4c275a" providerId="AD" clId="Web-{BD5619C0-13A2-621A-338C-DD87FA3FF80B}" dt="2022-12-30T06:00:29.062" v="27"/>
        <pc:sldMkLst>
          <pc:docMk/>
          <pc:sldMk cId="997219088" sldId="321"/>
        </pc:sldMkLst>
      </pc:sldChg>
      <pc:sldChg chg="modSp add ord replId">
        <pc:chgData name="Danish Hudani" userId="S::danish.hudani@astera.com::a38c985c-bb2f-4de3-bfe2-27e22c4c275a" providerId="AD" clId="Web-{BD5619C0-13A2-621A-338C-DD87FA3FF80B}" dt="2022-12-30T07:37:38.907" v="805" actId="20577"/>
        <pc:sldMkLst>
          <pc:docMk/>
          <pc:sldMk cId="584508516" sldId="322"/>
        </pc:sldMkLst>
        <pc:spChg chg="mod">
          <ac:chgData name="Danish Hudani" userId="S::danish.hudani@astera.com::a38c985c-bb2f-4de3-bfe2-27e22c4c275a" providerId="AD" clId="Web-{BD5619C0-13A2-621A-338C-DD87FA3FF80B}" dt="2022-12-30T07:37:38.907" v="805" actId="20577"/>
          <ac:spMkLst>
            <pc:docMk/>
            <pc:sldMk cId="584508516" sldId="322"/>
            <ac:spMk id="18" creationId="{6230719D-4F44-BA79-4DC4-4459B3E27C90}"/>
          </ac:spMkLst>
        </pc:spChg>
      </pc:sldChg>
      <pc:sldChg chg="del">
        <pc:chgData name="Danish Hudani" userId="S::danish.hudani@astera.com::a38c985c-bb2f-4de3-bfe2-27e22c4c275a" providerId="AD" clId="Web-{BD5619C0-13A2-621A-338C-DD87FA3FF80B}" dt="2022-12-30T06:00:29.047" v="26"/>
        <pc:sldMkLst>
          <pc:docMk/>
          <pc:sldMk cId="3891759022" sldId="322"/>
        </pc:sldMkLst>
      </pc:sldChg>
      <pc:sldChg chg="del">
        <pc:chgData name="Danish Hudani" userId="S::danish.hudani@astera.com::a38c985c-bb2f-4de3-bfe2-27e22c4c275a" providerId="AD" clId="Web-{BD5619C0-13A2-621A-338C-DD87FA3FF80B}" dt="2022-12-30T06:00:29.062" v="28"/>
        <pc:sldMkLst>
          <pc:docMk/>
          <pc:sldMk cId="1727806297" sldId="323"/>
        </pc:sldMkLst>
      </pc:sldChg>
      <pc:sldChg chg="addSp delSp modSp add ord replId">
        <pc:chgData name="Danish Hudani" userId="S::danish.hudani@astera.com::a38c985c-bb2f-4de3-bfe2-27e22c4c275a" providerId="AD" clId="Web-{BD5619C0-13A2-621A-338C-DD87FA3FF80B}" dt="2022-12-30T07:45:51.240" v="937" actId="1076"/>
        <pc:sldMkLst>
          <pc:docMk/>
          <pc:sldMk cId="2415482611" sldId="323"/>
        </pc:sldMkLst>
        <pc:spChg chg="mod">
          <ac:chgData name="Danish Hudani" userId="S::danish.hudani@astera.com::a38c985c-bb2f-4de3-bfe2-27e22c4c275a" providerId="AD" clId="Web-{BD5619C0-13A2-621A-338C-DD87FA3FF80B}" dt="2022-12-30T07:38:01.376" v="817" actId="20577"/>
          <ac:spMkLst>
            <pc:docMk/>
            <pc:sldMk cId="2415482611" sldId="323"/>
            <ac:spMk id="18" creationId="{6230719D-4F44-BA79-4DC4-4459B3E27C90}"/>
          </ac:spMkLst>
        </pc:spChg>
        <pc:spChg chg="mod">
          <ac:chgData name="Danish Hudani" userId="S::danish.hudani@astera.com::a38c985c-bb2f-4de3-bfe2-27e22c4c275a" providerId="AD" clId="Web-{BD5619C0-13A2-621A-338C-DD87FA3FF80B}" dt="2022-12-30T07:41:15.750" v="878" actId="1076"/>
          <ac:spMkLst>
            <pc:docMk/>
            <pc:sldMk cId="2415482611" sldId="323"/>
            <ac:spMk id="27" creationId="{6FAD01A7-0376-531D-3935-78E3F0045144}"/>
          </ac:spMkLst>
        </pc:spChg>
        <pc:spChg chg="mod">
          <ac:chgData name="Danish Hudani" userId="S::danish.hudani@astera.com::a38c985c-bb2f-4de3-bfe2-27e22c4c275a" providerId="AD" clId="Web-{BD5619C0-13A2-621A-338C-DD87FA3FF80B}" dt="2022-12-30T07:41:19" v="879" actId="20577"/>
          <ac:spMkLst>
            <pc:docMk/>
            <pc:sldMk cId="2415482611" sldId="323"/>
            <ac:spMk id="28" creationId="{4D51FAD2-C01F-F7AA-F87F-AA8ED6EBFFFF}"/>
          </ac:spMkLst>
        </pc:spChg>
        <pc:spChg chg="del">
          <ac:chgData name="Danish Hudani" userId="S::danish.hudani@astera.com::a38c985c-bb2f-4de3-bfe2-27e22c4c275a" providerId="AD" clId="Web-{BD5619C0-13A2-621A-338C-DD87FA3FF80B}" dt="2022-12-30T07:41:28.063" v="882"/>
          <ac:spMkLst>
            <pc:docMk/>
            <pc:sldMk cId="2415482611" sldId="323"/>
            <ac:spMk id="29" creationId="{1F588A36-7F81-EE4B-572A-B7FB4B547D52}"/>
          </ac:spMkLst>
        </pc:spChg>
        <pc:spChg chg="add mod">
          <ac:chgData name="Danish Hudani" userId="S::danish.hudani@astera.com::a38c985c-bb2f-4de3-bfe2-27e22c4c275a" providerId="AD" clId="Web-{BD5619C0-13A2-621A-338C-DD87FA3FF80B}" dt="2022-12-30T07:45:11.676" v="924" actId="14100"/>
          <ac:spMkLst>
            <pc:docMk/>
            <pc:sldMk cId="2415482611" sldId="323"/>
            <ac:spMk id="41" creationId="{2F9A348B-AD74-E180-A7D4-89140E64FF51}"/>
          </ac:spMkLst>
        </pc:spChg>
        <pc:spChg chg="add mod">
          <ac:chgData name="Danish Hudani" userId="S::danish.hudani@astera.com::a38c985c-bb2f-4de3-bfe2-27e22c4c275a" providerId="AD" clId="Web-{BD5619C0-13A2-621A-338C-DD87FA3FF80B}" dt="2022-12-30T07:45:45.850" v="934" actId="1076"/>
          <ac:spMkLst>
            <pc:docMk/>
            <pc:sldMk cId="2415482611" sldId="323"/>
            <ac:spMk id="43" creationId="{D08C5A78-CCE6-4E41-44B4-ACEDD2744B8C}"/>
          </ac:spMkLst>
        </pc:spChg>
        <pc:spChg chg="mod">
          <ac:chgData name="Danish Hudani" userId="S::danish.hudani@astera.com::a38c985c-bb2f-4de3-bfe2-27e22c4c275a" providerId="AD" clId="Web-{BD5619C0-13A2-621A-338C-DD87FA3FF80B}" dt="2022-12-30T07:44:59.504" v="922" actId="14100"/>
          <ac:spMkLst>
            <pc:docMk/>
            <pc:sldMk cId="2415482611" sldId="323"/>
            <ac:spMk id="55" creationId="{83B9F62A-1B04-8FFE-EED5-A2A5BA71EAFD}"/>
          </ac:spMkLst>
        </pc:spChg>
        <pc:spChg chg="mod">
          <ac:chgData name="Danish Hudani" userId="S::danish.hudani@astera.com::a38c985c-bb2f-4de3-bfe2-27e22c4c275a" providerId="AD" clId="Web-{BD5619C0-13A2-621A-338C-DD87FA3FF80B}" dt="2022-12-30T07:45:23.896" v="925" actId="14100"/>
          <ac:spMkLst>
            <pc:docMk/>
            <pc:sldMk cId="2415482611" sldId="323"/>
            <ac:spMk id="56" creationId="{62EA3819-99C2-2365-D8FD-B45C0F1F59BA}"/>
          </ac:spMkLst>
        </pc:spChg>
        <pc:spChg chg="mod">
          <ac:chgData name="Danish Hudani" userId="S::danish.hudani@astera.com::a38c985c-bb2f-4de3-bfe2-27e22c4c275a" providerId="AD" clId="Web-{BD5619C0-13A2-621A-338C-DD87FA3FF80B}" dt="2022-12-30T07:45:34.771" v="929" actId="1076"/>
          <ac:spMkLst>
            <pc:docMk/>
            <pc:sldMk cId="2415482611" sldId="323"/>
            <ac:spMk id="57" creationId="{BE17E7F9-9CE9-3EE2-EEC8-6E03DF20F811}"/>
          </ac:spMkLst>
        </pc:spChg>
        <pc:picChg chg="del mod">
          <ac:chgData name="Danish Hudani" userId="S::danish.hudani@astera.com::a38c985c-bb2f-4de3-bfe2-27e22c4c275a" providerId="AD" clId="Web-{BD5619C0-13A2-621A-338C-DD87FA3FF80B}" dt="2022-12-30T07:44:19.138" v="916"/>
          <ac:picMkLst>
            <pc:docMk/>
            <pc:sldMk cId="2415482611" sldId="323"/>
            <ac:picMk id="42" creationId="{A533F95C-7BB5-16E2-2D1B-5ACD3065794D}"/>
          </ac:picMkLst>
        </pc:picChg>
        <pc:picChg chg="add mod">
          <ac:chgData name="Danish Hudani" userId="S::danish.hudani@astera.com::a38c985c-bb2f-4de3-bfe2-27e22c4c275a" providerId="AD" clId="Web-{BD5619C0-13A2-621A-338C-DD87FA3FF80B}" dt="2022-12-30T07:45:51.240" v="937" actId="1076"/>
          <ac:picMkLst>
            <pc:docMk/>
            <pc:sldMk cId="2415482611" sldId="323"/>
            <ac:picMk id="44" creationId="{AD95E4FD-BC25-A21C-B46A-24C582980C2F}"/>
          </ac:picMkLst>
        </pc:picChg>
      </pc:sldChg>
      <pc:sldChg chg="modSp add ord replId">
        <pc:chgData name="Danish Hudani" userId="S::danish.hudani@astera.com::a38c985c-bb2f-4de3-bfe2-27e22c4c275a" providerId="AD" clId="Web-{BD5619C0-13A2-621A-338C-DD87FA3FF80B}" dt="2022-12-30T07:46:44.039" v="948" actId="20577"/>
        <pc:sldMkLst>
          <pc:docMk/>
          <pc:sldMk cId="2362302673" sldId="324"/>
        </pc:sldMkLst>
        <pc:spChg chg="mod">
          <ac:chgData name="Danish Hudani" userId="S::danish.hudani@astera.com::a38c985c-bb2f-4de3-bfe2-27e22c4c275a" providerId="AD" clId="Web-{BD5619C0-13A2-621A-338C-DD87FA3FF80B}" dt="2022-12-30T07:46:44.039" v="948" actId="20577"/>
          <ac:spMkLst>
            <pc:docMk/>
            <pc:sldMk cId="2362302673" sldId="324"/>
            <ac:spMk id="18" creationId="{6230719D-4F44-BA79-4DC4-4459B3E27C90}"/>
          </ac:spMkLst>
        </pc:spChg>
      </pc:sldChg>
      <pc:sldChg chg="del">
        <pc:chgData name="Danish Hudani" userId="S::danish.hudani@astera.com::a38c985c-bb2f-4de3-bfe2-27e22c4c275a" providerId="AD" clId="Web-{BD5619C0-13A2-621A-338C-DD87FA3FF80B}" dt="2022-12-30T06:00:29.031" v="25"/>
        <pc:sldMkLst>
          <pc:docMk/>
          <pc:sldMk cId="2537127894" sldId="324"/>
        </pc:sldMkLst>
      </pc:sldChg>
      <pc:sldChg chg="add del replId">
        <pc:chgData name="Danish Hudani" userId="S::danish.hudani@astera.com::a38c985c-bb2f-4de3-bfe2-27e22c4c275a" providerId="AD" clId="Web-{BD5619C0-13A2-621A-338C-DD87FA3FF80B}" dt="2022-12-30T08:13:10.890" v="1160"/>
        <pc:sldMkLst>
          <pc:docMk/>
          <pc:sldMk cId="1923381289" sldId="325"/>
        </pc:sldMkLst>
      </pc:sldChg>
      <pc:sldChg chg="del">
        <pc:chgData name="Danish Hudani" userId="S::danish.hudani@astera.com::a38c985c-bb2f-4de3-bfe2-27e22c4c275a" providerId="AD" clId="Web-{BD5619C0-13A2-621A-338C-DD87FA3FF80B}" dt="2022-12-30T06:00:29.031" v="24"/>
        <pc:sldMkLst>
          <pc:docMk/>
          <pc:sldMk cId="3654366980" sldId="325"/>
        </pc:sldMkLst>
      </pc:sldChg>
      <pc:sldChg chg="add del replId">
        <pc:chgData name="Danish Hudani" userId="S::danish.hudani@astera.com::a38c985c-bb2f-4de3-bfe2-27e22c4c275a" providerId="AD" clId="Web-{BD5619C0-13A2-621A-338C-DD87FA3FF80B}" dt="2022-12-30T08:13:10.890" v="1159"/>
        <pc:sldMkLst>
          <pc:docMk/>
          <pc:sldMk cId="655350609" sldId="326"/>
        </pc:sldMkLst>
      </pc:sldChg>
      <pc:sldChg chg="del">
        <pc:chgData name="Danish Hudani" userId="S::danish.hudani@astera.com::a38c985c-bb2f-4de3-bfe2-27e22c4c275a" providerId="AD" clId="Web-{BD5619C0-13A2-621A-338C-DD87FA3FF80B}" dt="2022-12-30T06:00:29.015" v="23"/>
        <pc:sldMkLst>
          <pc:docMk/>
          <pc:sldMk cId="2657532967" sldId="326"/>
        </pc:sldMkLst>
      </pc:sldChg>
      <pc:sldChg chg="del">
        <pc:chgData name="Danish Hudani" userId="S::danish.hudani@astera.com::a38c985c-bb2f-4de3-bfe2-27e22c4c275a" providerId="AD" clId="Web-{BD5619C0-13A2-621A-338C-DD87FA3FF80B}" dt="2022-12-30T06:00:29.015" v="22"/>
        <pc:sldMkLst>
          <pc:docMk/>
          <pc:sldMk cId="311406145" sldId="327"/>
        </pc:sldMkLst>
      </pc:sldChg>
      <pc:sldChg chg="add del replId">
        <pc:chgData name="Danish Hudani" userId="S::danish.hudani@astera.com::a38c985c-bb2f-4de3-bfe2-27e22c4c275a" providerId="AD" clId="Web-{BD5619C0-13A2-621A-338C-DD87FA3FF80B}" dt="2022-12-30T08:13:10.874" v="1158"/>
        <pc:sldMkLst>
          <pc:docMk/>
          <pc:sldMk cId="4261301258" sldId="327"/>
        </pc:sldMkLst>
      </pc:sldChg>
      <pc:sldChg chg="add del replId">
        <pc:chgData name="Danish Hudani" userId="S::danish.hudani@astera.com::a38c985c-bb2f-4de3-bfe2-27e22c4c275a" providerId="AD" clId="Web-{BD5619C0-13A2-621A-338C-DD87FA3FF80B}" dt="2022-12-30T08:13:10.874" v="1157"/>
        <pc:sldMkLst>
          <pc:docMk/>
          <pc:sldMk cId="57712299" sldId="328"/>
        </pc:sldMkLst>
      </pc:sldChg>
      <pc:sldChg chg="del">
        <pc:chgData name="Danish Hudani" userId="S::danish.hudani@astera.com::a38c985c-bb2f-4de3-bfe2-27e22c4c275a" providerId="AD" clId="Web-{BD5619C0-13A2-621A-338C-DD87FA3FF80B}" dt="2022-12-30T06:00:33.250" v="34"/>
        <pc:sldMkLst>
          <pc:docMk/>
          <pc:sldMk cId="1201811504" sldId="328"/>
        </pc:sldMkLst>
      </pc:sldChg>
      <pc:sldChg chg="del">
        <pc:chgData name="Danish Hudani" userId="S::danish.hudani@astera.com::a38c985c-bb2f-4de3-bfe2-27e22c4c275a" providerId="AD" clId="Web-{BD5619C0-13A2-621A-338C-DD87FA3FF80B}" dt="2022-12-30T06:00:33.234" v="32"/>
        <pc:sldMkLst>
          <pc:docMk/>
          <pc:sldMk cId="2254116470" sldId="329"/>
        </pc:sldMkLst>
      </pc:sldChg>
      <pc:sldChg chg="add del replId">
        <pc:chgData name="Danish Hudani" userId="S::danish.hudani@astera.com::a38c985c-bb2f-4de3-bfe2-27e22c4c275a" providerId="AD" clId="Web-{BD5619C0-13A2-621A-338C-DD87FA3FF80B}" dt="2022-12-30T08:13:10.874" v="1156"/>
        <pc:sldMkLst>
          <pc:docMk/>
          <pc:sldMk cId="2874482807" sldId="329"/>
        </pc:sldMkLst>
      </pc:sldChg>
      <pc:sldChg chg="del">
        <pc:chgData name="Danish Hudani" userId="S::danish.hudani@astera.com::a38c985c-bb2f-4de3-bfe2-27e22c4c275a" providerId="AD" clId="Web-{BD5619C0-13A2-621A-338C-DD87FA3FF80B}" dt="2022-12-30T06:00:33.234" v="33"/>
        <pc:sldMkLst>
          <pc:docMk/>
          <pc:sldMk cId="594731141" sldId="330"/>
        </pc:sldMkLst>
      </pc:sldChg>
      <pc:sldChg chg="add del replId">
        <pc:chgData name="Danish Hudani" userId="S::danish.hudani@astera.com::a38c985c-bb2f-4de3-bfe2-27e22c4c275a" providerId="AD" clId="Web-{BD5619C0-13A2-621A-338C-DD87FA3FF80B}" dt="2022-12-30T08:13:10.859" v="1155"/>
        <pc:sldMkLst>
          <pc:docMk/>
          <pc:sldMk cId="675881657" sldId="330"/>
        </pc:sldMkLst>
      </pc:sldChg>
      <pc:sldChg chg="addSp delSp modSp add replId">
        <pc:chgData name="Danish Hudani" userId="S::danish.hudani@astera.com::a38c985c-bb2f-4de3-bfe2-27e22c4c275a" providerId="AD" clId="Web-{BD5619C0-13A2-621A-338C-DD87FA3FF80B}" dt="2022-12-30T08:06:21.546" v="1104" actId="14100"/>
        <pc:sldMkLst>
          <pc:docMk/>
          <pc:sldMk cId="1969733664" sldId="331"/>
        </pc:sldMkLst>
        <pc:spChg chg="mod">
          <ac:chgData name="Danish Hudani" userId="S::danish.hudani@astera.com::a38c985c-bb2f-4de3-bfe2-27e22c4c275a" providerId="AD" clId="Web-{BD5619C0-13A2-621A-338C-DD87FA3FF80B}" dt="2022-12-30T08:01:38.062" v="1063" actId="20577"/>
          <ac:spMkLst>
            <pc:docMk/>
            <pc:sldMk cId="1969733664" sldId="331"/>
            <ac:spMk id="51" creationId="{64D620F6-111E-8372-6A30-A6A9189FEB03}"/>
          </ac:spMkLst>
        </pc:spChg>
        <pc:spChg chg="mod">
          <ac:chgData name="Danish Hudani" userId="S::danish.hudani@astera.com::a38c985c-bb2f-4de3-bfe2-27e22c4c275a" providerId="AD" clId="Web-{BD5619C0-13A2-621A-338C-DD87FA3FF80B}" dt="2022-12-30T08:03:24.722" v="1067" actId="20577"/>
          <ac:spMkLst>
            <pc:docMk/>
            <pc:sldMk cId="1969733664" sldId="331"/>
            <ac:spMk id="53" creationId="{125BE79F-79C4-6CFA-DAFC-15BF0AF4D70E}"/>
          </ac:spMkLst>
        </pc:spChg>
        <pc:spChg chg="mod">
          <ac:chgData name="Danish Hudani" userId="S::danish.hudani@astera.com::a38c985c-bb2f-4de3-bfe2-27e22c4c275a" providerId="AD" clId="Web-{BD5619C0-13A2-621A-338C-DD87FA3FF80B}" dt="2022-12-30T08:04:20.604" v="1077" actId="20577"/>
          <ac:spMkLst>
            <pc:docMk/>
            <pc:sldMk cId="1969733664" sldId="331"/>
            <ac:spMk id="153" creationId="{9975C253-05E7-202E-F0C5-A5A94994C85E}"/>
          </ac:spMkLst>
        </pc:spChg>
        <pc:spChg chg="mod">
          <ac:chgData name="Danish Hudani" userId="S::danish.hudani@astera.com::a38c985c-bb2f-4de3-bfe2-27e22c4c275a" providerId="AD" clId="Web-{BD5619C0-13A2-621A-338C-DD87FA3FF80B}" dt="2022-12-30T08:06:21.546" v="1104" actId="14100"/>
          <ac:spMkLst>
            <pc:docMk/>
            <pc:sldMk cId="1969733664" sldId="331"/>
            <ac:spMk id="154" creationId="{AABF48D8-63AC-2727-52F2-6A880DF466E3}"/>
          </ac:spMkLst>
        </pc:spChg>
        <pc:grpChg chg="add mod">
          <ac:chgData name="Danish Hudani" userId="S::danish.hudani@astera.com::a38c985c-bb2f-4de3-bfe2-27e22c4c275a" providerId="AD" clId="Web-{BD5619C0-13A2-621A-338C-DD87FA3FF80B}" dt="2022-12-30T08:04:16.979" v="1075" actId="1076"/>
          <ac:grpSpMkLst>
            <pc:docMk/>
            <pc:sldMk cId="1969733664" sldId="331"/>
            <ac:grpSpMk id="23" creationId="{394D6F8C-235B-02D7-C300-9AEAC724590B}"/>
          </ac:grpSpMkLst>
        </pc:grpChg>
        <pc:picChg chg="mod">
          <ac:chgData name="Danish Hudani" userId="S::danish.hudani@astera.com::a38c985c-bb2f-4de3-bfe2-27e22c4c275a" providerId="AD" clId="Web-{BD5619C0-13A2-621A-338C-DD87FA3FF80B}" dt="2022-12-30T08:05:52.639" v="1083" actId="1076"/>
          <ac:picMkLst>
            <pc:docMk/>
            <pc:sldMk cId="1969733664" sldId="331"/>
            <ac:picMk id="7" creationId="{84FA538C-5CEE-45B5-986C-E1120E918D37}"/>
          </ac:picMkLst>
        </pc:picChg>
        <pc:picChg chg="add mod">
          <ac:chgData name="Danish Hudani" userId="S::danish.hudani@astera.com::a38c985c-bb2f-4de3-bfe2-27e22c4c275a" providerId="AD" clId="Web-{BD5619C0-13A2-621A-338C-DD87FA3FF80B}" dt="2022-12-30T08:04:02.651" v="1073" actId="1076"/>
          <ac:picMkLst>
            <pc:docMk/>
            <pc:sldMk cId="1969733664" sldId="331"/>
            <ac:picMk id="22" creationId="{7AE44D0F-6C9E-55B1-DCF4-469D50ED7167}"/>
          </ac:picMkLst>
        </pc:picChg>
        <pc:picChg chg="add mod">
          <ac:chgData name="Danish Hudani" userId="S::danish.hudani@astera.com::a38c985c-bb2f-4de3-bfe2-27e22c4c275a" providerId="AD" clId="Web-{BD5619C0-13A2-621A-338C-DD87FA3FF80B}" dt="2022-12-30T08:05:58.498" v="1085" actId="1076"/>
          <ac:picMkLst>
            <pc:docMk/>
            <pc:sldMk cId="1969733664" sldId="331"/>
            <ac:picMk id="40" creationId="{205D74B8-A1B6-A579-D56C-8CEE9A665AE8}"/>
          </ac:picMkLst>
        </pc:picChg>
        <pc:picChg chg="del">
          <ac:chgData name="Danish Hudani" userId="S::danish.hudani@astera.com::a38c985c-bb2f-4de3-bfe2-27e22c4c275a" providerId="AD" clId="Web-{BD5619C0-13A2-621A-338C-DD87FA3FF80B}" dt="2022-12-30T08:03:53.119" v="1068"/>
          <ac:picMkLst>
            <pc:docMk/>
            <pc:sldMk cId="1969733664" sldId="331"/>
            <ac:picMk id="78" creationId="{725FDDBA-8B91-7680-20CD-2048C2AC81FF}"/>
          </ac:picMkLst>
        </pc:picChg>
        <pc:picChg chg="del">
          <ac:chgData name="Danish Hudani" userId="S::danish.hudani@astera.com::a38c985c-bb2f-4de3-bfe2-27e22c4c275a" providerId="AD" clId="Web-{BD5619C0-13A2-621A-338C-DD87FA3FF80B}" dt="2022-12-30T08:03:53.822" v="1069"/>
          <ac:picMkLst>
            <pc:docMk/>
            <pc:sldMk cId="1969733664" sldId="331"/>
            <ac:picMk id="152" creationId="{09750563-98DD-0A91-4220-CB4938525D67}"/>
          </ac:picMkLst>
        </pc:picChg>
      </pc:sldChg>
      <pc:sldChg chg="del">
        <pc:chgData name="Danish Hudani" userId="S::danish.hudani@astera.com::a38c985c-bb2f-4de3-bfe2-27e22c4c275a" providerId="AD" clId="Web-{BD5619C0-13A2-621A-338C-DD87FA3FF80B}" dt="2022-12-30T06:00:29" v="21"/>
        <pc:sldMkLst>
          <pc:docMk/>
          <pc:sldMk cId="2215876549" sldId="331"/>
        </pc:sldMkLst>
      </pc:sldChg>
      <pc:sldChg chg="addSp delSp modSp add ord replId">
        <pc:chgData name="Danish Hudani" userId="S::danish.hudani@astera.com::a38c985c-bb2f-4de3-bfe2-27e22c4c275a" providerId="AD" clId="Web-{BD5619C0-13A2-621A-338C-DD87FA3FF80B}" dt="2022-12-30T08:09:04.896" v="1122" actId="1076"/>
        <pc:sldMkLst>
          <pc:docMk/>
          <pc:sldMk cId="527013454" sldId="332"/>
        </pc:sldMkLst>
        <pc:spChg chg="mod">
          <ac:chgData name="Danish Hudani" userId="S::danish.hudani@astera.com::a38c985c-bb2f-4de3-bfe2-27e22c4c275a" providerId="AD" clId="Web-{BD5619C0-13A2-621A-338C-DD87FA3FF80B}" dt="2022-12-30T08:07:12.204" v="1109" actId="20577"/>
          <ac:spMkLst>
            <pc:docMk/>
            <pc:sldMk cId="527013454" sldId="332"/>
            <ac:spMk id="51" creationId="{64D620F6-111E-8372-6A30-A6A9189FEB03}"/>
          </ac:spMkLst>
        </pc:spChg>
        <pc:spChg chg="mod">
          <ac:chgData name="Danish Hudani" userId="S::danish.hudani@astera.com::a38c985c-bb2f-4de3-bfe2-27e22c4c275a" providerId="AD" clId="Web-{BD5619C0-13A2-621A-338C-DD87FA3FF80B}" dt="2022-12-30T08:07:31.017" v="1112" actId="20577"/>
          <ac:spMkLst>
            <pc:docMk/>
            <pc:sldMk cId="527013454" sldId="332"/>
            <ac:spMk id="53" creationId="{125BE79F-79C4-6CFA-DAFC-15BF0AF4D70E}"/>
          </ac:spMkLst>
        </pc:spChg>
        <pc:spChg chg="del">
          <ac:chgData name="Danish Hudani" userId="S::danish.hudani@astera.com::a38c985c-bb2f-4de3-bfe2-27e22c4c275a" providerId="AD" clId="Web-{BD5619C0-13A2-621A-338C-DD87FA3FF80B}" dt="2022-12-30T08:08:52.958" v="1115"/>
          <ac:spMkLst>
            <pc:docMk/>
            <pc:sldMk cId="527013454" sldId="332"/>
            <ac:spMk id="153" creationId="{9975C253-05E7-202E-F0C5-A5A94994C85E}"/>
          </ac:spMkLst>
        </pc:spChg>
        <pc:spChg chg="del mod">
          <ac:chgData name="Danish Hudani" userId="S::danish.hudani@astera.com::a38c985c-bb2f-4de3-bfe2-27e22c4c275a" providerId="AD" clId="Web-{BD5619C0-13A2-621A-338C-DD87FA3FF80B}" dt="2022-12-30T08:08:54.864" v="1117"/>
          <ac:spMkLst>
            <pc:docMk/>
            <pc:sldMk cId="527013454" sldId="332"/>
            <ac:spMk id="154" creationId="{AABF48D8-63AC-2727-52F2-6A880DF466E3}"/>
          </ac:spMkLst>
        </pc:spChg>
        <pc:picChg chg="add mod">
          <ac:chgData name="Danish Hudani" userId="S::danish.hudani@astera.com::a38c985c-bb2f-4de3-bfe2-27e22c4c275a" providerId="AD" clId="Web-{BD5619C0-13A2-621A-338C-DD87FA3FF80B}" dt="2022-12-30T08:09:04.896" v="1122" actId="1076"/>
          <ac:picMkLst>
            <pc:docMk/>
            <pc:sldMk cId="527013454" sldId="332"/>
            <ac:picMk id="22" creationId="{20788852-F440-2B15-A562-614BB4F24212}"/>
          </ac:picMkLst>
        </pc:picChg>
        <pc:picChg chg="del">
          <ac:chgData name="Danish Hudani" userId="S::danish.hudani@astera.com::a38c985c-bb2f-4de3-bfe2-27e22c4c275a" providerId="AD" clId="Web-{BD5619C0-13A2-621A-338C-DD87FA3FF80B}" dt="2022-12-30T08:08:51.895" v="1114"/>
          <ac:picMkLst>
            <pc:docMk/>
            <pc:sldMk cId="527013454" sldId="332"/>
            <ac:picMk id="78" creationId="{725FDDBA-8B91-7680-20CD-2048C2AC81FF}"/>
          </ac:picMkLst>
        </pc:picChg>
        <pc:picChg chg="del">
          <ac:chgData name="Danish Hudani" userId="S::danish.hudani@astera.com::a38c985c-bb2f-4de3-bfe2-27e22c4c275a" providerId="AD" clId="Web-{BD5619C0-13A2-621A-338C-DD87FA3FF80B}" dt="2022-12-30T08:08:51.895" v="1113"/>
          <ac:picMkLst>
            <pc:docMk/>
            <pc:sldMk cId="527013454" sldId="332"/>
            <ac:picMk id="152" creationId="{09750563-98DD-0A91-4220-CB4938525D67}"/>
          </ac:picMkLst>
        </pc:picChg>
      </pc:sldChg>
      <pc:sldChg chg="addSp delSp modSp add replId">
        <pc:chgData name="Danish Hudani" userId="S::danish.hudani@astera.com::a38c985c-bb2f-4de3-bfe2-27e22c4c275a" providerId="AD" clId="Web-{BD5619C0-13A2-621A-338C-DD87FA3FF80B}" dt="2022-12-30T08:13:35.360" v="1167" actId="1076"/>
        <pc:sldMkLst>
          <pc:docMk/>
          <pc:sldMk cId="1781107040" sldId="333"/>
        </pc:sldMkLst>
        <pc:spChg chg="mod">
          <ac:chgData name="Danish Hudani" userId="S::danish.hudani@astera.com::a38c985c-bb2f-4de3-bfe2-27e22c4c275a" providerId="AD" clId="Web-{BD5619C0-13A2-621A-338C-DD87FA3FF80B}" dt="2022-12-30T08:13:30.985" v="1165" actId="1076"/>
          <ac:spMkLst>
            <pc:docMk/>
            <pc:sldMk cId="1781107040" sldId="333"/>
            <ac:spMk id="18" creationId="{6230719D-4F44-BA79-4DC4-4459B3E27C90}"/>
          </ac:spMkLst>
        </pc:spChg>
        <pc:spChg chg="del">
          <ac:chgData name="Danish Hudani" userId="S::danish.hudani@astera.com::a38c985c-bb2f-4de3-bfe2-27e22c4c275a" providerId="AD" clId="Web-{BD5619C0-13A2-621A-338C-DD87FA3FF80B}" dt="2022-12-30T08:09:53.225" v="1139"/>
          <ac:spMkLst>
            <pc:docMk/>
            <pc:sldMk cId="1781107040" sldId="333"/>
            <ac:spMk id="23" creationId="{BF3F1F52-32FC-CD52-0253-CC38D6D13CB2}"/>
          </ac:spMkLst>
        </pc:spChg>
        <pc:picChg chg="add mod">
          <ac:chgData name="Danish Hudani" userId="S::danish.hudani@astera.com::a38c985c-bb2f-4de3-bfe2-27e22c4c275a" providerId="AD" clId="Web-{BD5619C0-13A2-621A-338C-DD87FA3FF80B}" dt="2022-12-30T08:13:32.766" v="1166" actId="1076"/>
          <ac:picMkLst>
            <pc:docMk/>
            <pc:sldMk cId="1781107040" sldId="333"/>
            <ac:picMk id="38" creationId="{EDD1917F-EDE7-7ECC-6E48-FC8C5FDBCE23}"/>
          </ac:picMkLst>
        </pc:picChg>
        <pc:picChg chg="add mod">
          <ac:chgData name="Danish Hudani" userId="S::danish.hudani@astera.com::a38c985c-bb2f-4de3-bfe2-27e22c4c275a" providerId="AD" clId="Web-{BD5619C0-13A2-621A-338C-DD87FA3FF80B}" dt="2022-12-30T08:13:35.360" v="1167" actId="1076"/>
          <ac:picMkLst>
            <pc:docMk/>
            <pc:sldMk cId="1781107040" sldId="333"/>
            <ac:picMk id="51" creationId="{DC19EA86-CF19-1C06-66A2-EEE84A8DE17B}"/>
          </ac:picMkLst>
        </pc:picChg>
      </pc:sldChg>
    </pc:docChg>
  </pc:docChgLst>
  <pc:docChgLst>
    <pc:chgData name="Danish Hudani" userId="S::danish.hudani@astera.com::a38c985c-bb2f-4de3-bfe2-27e22c4c275a" providerId="AD" clId="Web-{999EDC29-4B4C-28E8-7423-1FB0077D14EA}"/>
    <pc:docChg chg="modSld">
      <pc:chgData name="Danish Hudani" userId="S::danish.hudani@astera.com::a38c985c-bb2f-4de3-bfe2-27e22c4c275a" providerId="AD" clId="Web-{999EDC29-4B4C-28E8-7423-1FB0077D14EA}" dt="2022-12-16T05:09:10.627" v="6" actId="1076"/>
      <pc:docMkLst>
        <pc:docMk/>
      </pc:docMkLst>
      <pc:sldChg chg="modSp">
        <pc:chgData name="Danish Hudani" userId="S::danish.hudani@astera.com::a38c985c-bb2f-4de3-bfe2-27e22c4c275a" providerId="AD" clId="Web-{999EDC29-4B4C-28E8-7423-1FB0077D14EA}" dt="2022-12-16T05:08:21.734" v="0" actId="20577"/>
        <pc:sldMkLst>
          <pc:docMk/>
          <pc:sldMk cId="3648853106" sldId="284"/>
        </pc:sldMkLst>
        <pc:spChg chg="mod">
          <ac:chgData name="Danish Hudani" userId="S::danish.hudani@astera.com::a38c985c-bb2f-4de3-bfe2-27e22c4c275a" providerId="AD" clId="Web-{999EDC29-4B4C-28E8-7423-1FB0077D14EA}" dt="2022-12-16T05:08:21.734" v="0" actId="20577"/>
          <ac:spMkLst>
            <pc:docMk/>
            <pc:sldMk cId="3648853106" sldId="284"/>
            <ac:spMk id="4" creationId="{69EFB265-CC86-E936-4E90-61C1719FE03E}"/>
          </ac:spMkLst>
        </pc:spChg>
      </pc:sldChg>
      <pc:sldChg chg="addSp modSp">
        <pc:chgData name="Danish Hudani" userId="S::danish.hudani@astera.com::a38c985c-bb2f-4de3-bfe2-27e22c4c275a" providerId="AD" clId="Web-{999EDC29-4B4C-28E8-7423-1FB0077D14EA}" dt="2022-12-16T05:09:10.627" v="6" actId="1076"/>
        <pc:sldMkLst>
          <pc:docMk/>
          <pc:sldMk cId="776465630" sldId="307"/>
        </pc:sldMkLst>
        <pc:grpChg chg="add mod">
          <ac:chgData name="Danish Hudani" userId="S::danish.hudani@astera.com::a38c985c-bb2f-4de3-bfe2-27e22c4c275a" providerId="AD" clId="Web-{999EDC29-4B4C-28E8-7423-1FB0077D14EA}" dt="2022-12-16T05:09:10.627" v="6" actId="1076"/>
          <ac:grpSpMkLst>
            <pc:docMk/>
            <pc:sldMk cId="776465630" sldId="307"/>
            <ac:grpSpMk id="23" creationId="{35471A66-8016-0D70-CD4C-90F6061B14B9}"/>
          </ac:grpSpMkLst>
        </pc:grpChg>
        <pc:grpChg chg="add mod">
          <ac:chgData name="Danish Hudani" userId="S::danish.hudani@astera.com::a38c985c-bb2f-4de3-bfe2-27e22c4c275a" providerId="AD" clId="Web-{999EDC29-4B4C-28E8-7423-1FB0077D14EA}" dt="2022-12-16T05:09:07.423" v="5" actId="1076"/>
          <ac:grpSpMkLst>
            <pc:docMk/>
            <pc:sldMk cId="776465630" sldId="307"/>
            <ac:grpSpMk id="24" creationId="{F2576CC0-8BBC-4D6B-8968-233CA5CAA803}"/>
          </ac:grpSpMkLst>
        </pc:grpChg>
      </pc:sldChg>
    </pc:docChg>
  </pc:docChgLst>
  <pc:docChgLst>
    <pc:chgData name="Ayesha Amjad" userId="6aec9696-6408-4e74-b8fc-e4597549adfb" providerId="ADAL" clId="{C5C95668-621D-4326-B559-9E35B5C32DC6}"/>
    <pc:docChg chg="addSld modSld modSection">
      <pc:chgData name="Ayesha Amjad" userId="6aec9696-6408-4e74-b8fc-e4597549adfb" providerId="ADAL" clId="{C5C95668-621D-4326-B559-9E35B5C32DC6}" dt="2023-02-09T12:32:43.836" v="88"/>
      <pc:docMkLst>
        <pc:docMk/>
      </pc:docMkLst>
      <pc:sldChg chg="addSp delSp modSp new mod">
        <pc:chgData name="Ayesha Amjad" userId="6aec9696-6408-4e74-b8fc-e4597549adfb" providerId="ADAL" clId="{C5C95668-621D-4326-B559-9E35B5C32DC6}" dt="2023-02-09T12:32:43.836" v="88"/>
        <pc:sldMkLst>
          <pc:docMk/>
          <pc:sldMk cId="3071175003" sldId="340"/>
        </pc:sldMkLst>
        <pc:grpChg chg="del mod">
          <ac:chgData name="Ayesha Amjad" userId="6aec9696-6408-4e74-b8fc-e4597549adfb" providerId="ADAL" clId="{C5C95668-621D-4326-B559-9E35B5C32DC6}" dt="2023-02-09T12:25:26.944" v="17"/>
          <ac:grpSpMkLst>
            <pc:docMk/>
            <pc:sldMk cId="3071175003" sldId="340"/>
            <ac:grpSpMk id="16" creationId="{8C84045C-D5CB-4333-4702-1FF7E99C3F66}"/>
          </ac:grpSpMkLst>
        </pc:grpChg>
        <pc:grpChg chg="del mod">
          <ac:chgData name="Ayesha Amjad" userId="6aec9696-6408-4e74-b8fc-e4597549adfb" providerId="ADAL" clId="{C5C95668-621D-4326-B559-9E35B5C32DC6}" dt="2023-02-09T12:25:50.612" v="30"/>
          <ac:grpSpMkLst>
            <pc:docMk/>
            <pc:sldMk cId="3071175003" sldId="340"/>
            <ac:grpSpMk id="17" creationId="{0887A917-673E-2496-39F3-977D41A8A3D1}"/>
          </ac:grpSpMkLst>
        </pc:grpChg>
        <pc:grpChg chg="del mod">
          <ac:chgData name="Ayesha Amjad" userId="6aec9696-6408-4e74-b8fc-e4597549adfb" providerId="ADAL" clId="{C5C95668-621D-4326-B559-9E35B5C32DC6}" dt="2023-02-09T12:25:50.612" v="30"/>
          <ac:grpSpMkLst>
            <pc:docMk/>
            <pc:sldMk cId="3071175003" sldId="340"/>
            <ac:grpSpMk id="18" creationId="{2191FD89-1843-28F3-B325-01A449E8DCEB}"/>
          </ac:grpSpMkLst>
        </pc:grpChg>
        <pc:grpChg chg="del mod">
          <ac:chgData name="Ayesha Amjad" userId="6aec9696-6408-4e74-b8fc-e4597549adfb" providerId="ADAL" clId="{C5C95668-621D-4326-B559-9E35B5C32DC6}" dt="2023-02-09T12:25:50.612" v="30"/>
          <ac:grpSpMkLst>
            <pc:docMk/>
            <pc:sldMk cId="3071175003" sldId="340"/>
            <ac:grpSpMk id="19" creationId="{AD6089E0-3681-D409-E977-F084F0802390}"/>
          </ac:grpSpMkLst>
        </pc:grpChg>
        <pc:grpChg chg="del mod">
          <ac:chgData name="Ayesha Amjad" userId="6aec9696-6408-4e74-b8fc-e4597549adfb" providerId="ADAL" clId="{C5C95668-621D-4326-B559-9E35B5C32DC6}" dt="2023-02-09T12:25:50.612" v="30"/>
          <ac:grpSpMkLst>
            <pc:docMk/>
            <pc:sldMk cId="3071175003" sldId="340"/>
            <ac:grpSpMk id="21" creationId="{810DFAE9-8B26-4AFC-477A-63B4852BDCBC}"/>
          </ac:grpSpMkLst>
        </pc:grpChg>
        <pc:grpChg chg="del mod">
          <ac:chgData name="Ayesha Amjad" userId="6aec9696-6408-4e74-b8fc-e4597549adfb" providerId="ADAL" clId="{C5C95668-621D-4326-B559-9E35B5C32DC6}" dt="2023-02-09T12:25:41.706" v="25"/>
          <ac:grpSpMkLst>
            <pc:docMk/>
            <pc:sldMk cId="3071175003" sldId="340"/>
            <ac:grpSpMk id="25" creationId="{6967A372-85A2-B393-E9B9-9A58164A90D2}"/>
          </ac:grpSpMkLst>
        </pc:grpChg>
        <pc:grpChg chg="del mod">
          <ac:chgData name="Ayesha Amjad" userId="6aec9696-6408-4e74-b8fc-e4597549adfb" providerId="ADAL" clId="{C5C95668-621D-4326-B559-9E35B5C32DC6}" dt="2023-02-09T12:25:50.612" v="30"/>
          <ac:grpSpMkLst>
            <pc:docMk/>
            <pc:sldMk cId="3071175003" sldId="340"/>
            <ac:grpSpMk id="29" creationId="{F13C6262-CA38-D3A4-B41A-210F3DEFA96E}"/>
          </ac:grpSpMkLst>
        </pc:grpChg>
        <pc:grpChg chg="del mod">
          <ac:chgData name="Ayesha Amjad" userId="6aec9696-6408-4e74-b8fc-e4597549adfb" providerId="ADAL" clId="{C5C95668-621D-4326-B559-9E35B5C32DC6}" dt="2023-02-09T12:25:50.612" v="30"/>
          <ac:grpSpMkLst>
            <pc:docMk/>
            <pc:sldMk cId="3071175003" sldId="340"/>
            <ac:grpSpMk id="34" creationId="{1ADF6993-CDB3-FF74-6302-26B1EA09249D}"/>
          </ac:grpSpMkLst>
        </pc:grpChg>
        <pc:grpChg chg="mod">
          <ac:chgData name="Ayesha Amjad" userId="6aec9696-6408-4e74-b8fc-e4597549adfb" providerId="ADAL" clId="{C5C95668-621D-4326-B559-9E35B5C32DC6}" dt="2023-02-09T12:25:50.612" v="30"/>
          <ac:grpSpMkLst>
            <pc:docMk/>
            <pc:sldMk cId="3071175003" sldId="340"/>
            <ac:grpSpMk id="35" creationId="{A2A0E667-78F2-7986-7861-179BAE9C9871}"/>
          </ac:grpSpMkLst>
        </pc:grpChg>
        <pc:grpChg chg="del mod">
          <ac:chgData name="Ayesha Amjad" userId="6aec9696-6408-4e74-b8fc-e4597549adfb" providerId="ADAL" clId="{C5C95668-621D-4326-B559-9E35B5C32DC6}" dt="2023-02-09T12:27:13.804" v="44"/>
          <ac:grpSpMkLst>
            <pc:docMk/>
            <pc:sldMk cId="3071175003" sldId="340"/>
            <ac:grpSpMk id="48" creationId="{226BE2F6-3E40-E968-E059-DD14C661A6DE}"/>
          </ac:grpSpMkLst>
        </pc:grpChg>
        <pc:grpChg chg="del mod">
          <ac:chgData name="Ayesha Amjad" userId="6aec9696-6408-4e74-b8fc-e4597549adfb" providerId="ADAL" clId="{C5C95668-621D-4326-B559-9E35B5C32DC6}" dt="2023-02-09T12:32:43.836" v="88"/>
          <ac:grpSpMkLst>
            <pc:docMk/>
            <pc:sldMk cId="3071175003" sldId="340"/>
            <ac:grpSpMk id="49" creationId="{858724AD-5A3D-6AF5-7639-1967DB8BB496}"/>
          </ac:grpSpMkLst>
        </pc:grpChg>
        <pc:grpChg chg="mod">
          <ac:chgData name="Ayesha Amjad" userId="6aec9696-6408-4e74-b8fc-e4597549adfb" providerId="ADAL" clId="{C5C95668-621D-4326-B559-9E35B5C32DC6}" dt="2023-02-09T12:31:12.757" v="52"/>
          <ac:grpSpMkLst>
            <pc:docMk/>
            <pc:sldMk cId="3071175003" sldId="340"/>
            <ac:grpSpMk id="52" creationId="{563CEBB7-14E2-A328-D798-AFC62628FD8E}"/>
          </ac:grpSpMkLst>
        </pc:grpChg>
        <pc:grpChg chg="mod">
          <ac:chgData name="Ayesha Amjad" userId="6aec9696-6408-4e74-b8fc-e4597549adfb" providerId="ADAL" clId="{C5C95668-621D-4326-B559-9E35B5C32DC6}" dt="2023-02-09T12:31:29.859" v="60"/>
          <ac:grpSpMkLst>
            <pc:docMk/>
            <pc:sldMk cId="3071175003" sldId="340"/>
            <ac:grpSpMk id="59" creationId="{0CE94C2D-D753-B8CF-F17B-0392C300C269}"/>
          </ac:grpSpMkLst>
        </pc:grpChg>
        <pc:grpChg chg="mod">
          <ac:chgData name="Ayesha Amjad" userId="6aec9696-6408-4e74-b8fc-e4597549adfb" providerId="ADAL" clId="{C5C95668-621D-4326-B559-9E35B5C32DC6}" dt="2023-02-09T12:31:59.988" v="66"/>
          <ac:grpSpMkLst>
            <pc:docMk/>
            <pc:sldMk cId="3071175003" sldId="340"/>
            <ac:grpSpMk id="65" creationId="{7CD8838B-36FF-176D-009C-633F04A1464A}"/>
          </ac:grpSpMkLst>
        </pc:grpChg>
        <pc:grpChg chg="mod">
          <ac:chgData name="Ayesha Amjad" userId="6aec9696-6408-4e74-b8fc-e4597549adfb" providerId="ADAL" clId="{C5C95668-621D-4326-B559-9E35B5C32DC6}" dt="2023-02-09T12:32:03.603" v="69"/>
          <ac:grpSpMkLst>
            <pc:docMk/>
            <pc:sldMk cId="3071175003" sldId="340"/>
            <ac:grpSpMk id="68" creationId="{9A2D54BD-65A8-1D62-DFA7-C57B77264A2C}"/>
          </ac:grpSpMkLst>
        </pc:grpChg>
        <pc:grpChg chg="del mod">
          <ac:chgData name="Ayesha Amjad" userId="6aec9696-6408-4e74-b8fc-e4597549adfb" providerId="ADAL" clId="{C5C95668-621D-4326-B559-9E35B5C32DC6}" dt="2023-02-09T12:32:18.038" v="74"/>
          <ac:grpSpMkLst>
            <pc:docMk/>
            <pc:sldMk cId="3071175003" sldId="340"/>
            <ac:grpSpMk id="72" creationId="{A0AA7B17-7FF4-11D7-AD65-68CD8A1B6382}"/>
          </ac:grpSpMkLst>
        </pc:grpChg>
        <pc:grpChg chg="del mod">
          <ac:chgData name="Ayesha Amjad" userId="6aec9696-6408-4e74-b8fc-e4597549adfb" providerId="ADAL" clId="{C5C95668-621D-4326-B559-9E35B5C32DC6}" dt="2023-02-09T12:32:43.836" v="88"/>
          <ac:grpSpMkLst>
            <pc:docMk/>
            <pc:sldMk cId="3071175003" sldId="340"/>
            <ac:grpSpMk id="79" creationId="{A2D2AFB7-B1A7-E5AA-B031-74B601CEA1EE}"/>
          </ac:grpSpMkLst>
        </pc:grpChg>
        <pc:grpChg chg="mod">
          <ac:chgData name="Ayesha Amjad" userId="6aec9696-6408-4e74-b8fc-e4597549adfb" providerId="ADAL" clId="{C5C95668-621D-4326-B559-9E35B5C32DC6}" dt="2023-02-09T12:32:43.836" v="88"/>
          <ac:grpSpMkLst>
            <pc:docMk/>
            <pc:sldMk cId="3071175003" sldId="340"/>
            <ac:grpSpMk id="85" creationId="{B8800B60-E431-833B-8F9F-482602CDA0EC}"/>
          </ac:grpSpMkLst>
        </pc:grpChg>
        <pc:grpChg chg="mod">
          <ac:chgData name="Ayesha Amjad" userId="6aec9696-6408-4e74-b8fc-e4597549adfb" providerId="ADAL" clId="{C5C95668-621D-4326-B559-9E35B5C32DC6}" dt="2023-02-09T12:32:43.836" v="88"/>
          <ac:grpSpMkLst>
            <pc:docMk/>
            <pc:sldMk cId="3071175003" sldId="340"/>
            <ac:grpSpMk id="86" creationId="{F4C85B22-3B18-8556-025E-24B869014D77}"/>
          </ac:grpSpMkLst>
        </pc:grpChg>
        <pc:inkChg chg="add mod">
          <ac:chgData name="Ayesha Amjad" userId="6aec9696-6408-4e74-b8fc-e4597549adfb" providerId="ADAL" clId="{C5C95668-621D-4326-B559-9E35B5C32DC6}" dt="2023-02-09T12:25:50.612" v="30"/>
          <ac:inkMkLst>
            <pc:docMk/>
            <pc:sldMk cId="3071175003" sldId="340"/>
            <ac:inkMk id="2" creationId="{83048940-6CF7-EF4A-14DF-F443037DAD86}"/>
          </ac:inkMkLst>
        </pc:inkChg>
        <pc:inkChg chg="add mod">
          <ac:chgData name="Ayesha Amjad" userId="6aec9696-6408-4e74-b8fc-e4597549adfb" providerId="ADAL" clId="{C5C95668-621D-4326-B559-9E35B5C32DC6}" dt="2023-02-09T12:25:50.612" v="30"/>
          <ac:inkMkLst>
            <pc:docMk/>
            <pc:sldMk cId="3071175003" sldId="340"/>
            <ac:inkMk id="3" creationId="{D3CB76CA-6940-7C7C-2DC1-6A876D61368B}"/>
          </ac:inkMkLst>
        </pc:inkChg>
        <pc:inkChg chg="add mod">
          <ac:chgData name="Ayesha Amjad" userId="6aec9696-6408-4e74-b8fc-e4597549adfb" providerId="ADAL" clId="{C5C95668-621D-4326-B559-9E35B5C32DC6}" dt="2023-02-09T12:25:50.612" v="30"/>
          <ac:inkMkLst>
            <pc:docMk/>
            <pc:sldMk cId="3071175003" sldId="340"/>
            <ac:inkMk id="4" creationId="{8D59AD61-7941-5576-B29C-A22B1F5C5675}"/>
          </ac:inkMkLst>
        </pc:inkChg>
        <pc:inkChg chg="add mod">
          <ac:chgData name="Ayesha Amjad" userId="6aec9696-6408-4e74-b8fc-e4597549adfb" providerId="ADAL" clId="{C5C95668-621D-4326-B559-9E35B5C32DC6}" dt="2023-02-09T12:25:50.612" v="30"/>
          <ac:inkMkLst>
            <pc:docMk/>
            <pc:sldMk cId="3071175003" sldId="340"/>
            <ac:inkMk id="5" creationId="{F85989A9-CFB2-4228-CB8F-1AA0351C275A}"/>
          </ac:inkMkLst>
        </pc:inkChg>
        <pc:inkChg chg="add mod">
          <ac:chgData name="Ayesha Amjad" userId="6aec9696-6408-4e74-b8fc-e4597549adfb" providerId="ADAL" clId="{C5C95668-621D-4326-B559-9E35B5C32DC6}" dt="2023-02-09T12:25:50.612" v="30"/>
          <ac:inkMkLst>
            <pc:docMk/>
            <pc:sldMk cId="3071175003" sldId="340"/>
            <ac:inkMk id="6" creationId="{658F88CA-484E-BDF7-FAB0-49E04FCCE343}"/>
          </ac:inkMkLst>
        </pc:inkChg>
        <pc:inkChg chg="add mod">
          <ac:chgData name="Ayesha Amjad" userId="6aec9696-6408-4e74-b8fc-e4597549adfb" providerId="ADAL" clId="{C5C95668-621D-4326-B559-9E35B5C32DC6}" dt="2023-02-09T12:25:50.612" v="30"/>
          <ac:inkMkLst>
            <pc:docMk/>
            <pc:sldMk cId="3071175003" sldId="340"/>
            <ac:inkMk id="7" creationId="{C1A85708-A195-8DF4-C169-89F404CBB0B2}"/>
          </ac:inkMkLst>
        </pc:inkChg>
        <pc:inkChg chg="add mod">
          <ac:chgData name="Ayesha Amjad" userId="6aec9696-6408-4e74-b8fc-e4597549adfb" providerId="ADAL" clId="{C5C95668-621D-4326-B559-9E35B5C32DC6}" dt="2023-02-09T12:25:50.612" v="30"/>
          <ac:inkMkLst>
            <pc:docMk/>
            <pc:sldMk cId="3071175003" sldId="340"/>
            <ac:inkMk id="8" creationId="{688B1763-8025-A107-B1E9-CD02E1B4AA4D}"/>
          </ac:inkMkLst>
        </pc:inkChg>
        <pc:inkChg chg="add mod">
          <ac:chgData name="Ayesha Amjad" userId="6aec9696-6408-4e74-b8fc-e4597549adfb" providerId="ADAL" clId="{C5C95668-621D-4326-B559-9E35B5C32DC6}" dt="2023-02-09T12:25:50.612" v="30"/>
          <ac:inkMkLst>
            <pc:docMk/>
            <pc:sldMk cId="3071175003" sldId="340"/>
            <ac:inkMk id="9" creationId="{26FF26E4-DE1E-21E6-0CA7-D1D5C4E6386A}"/>
          </ac:inkMkLst>
        </pc:inkChg>
        <pc:inkChg chg="add mod">
          <ac:chgData name="Ayesha Amjad" userId="6aec9696-6408-4e74-b8fc-e4597549adfb" providerId="ADAL" clId="{C5C95668-621D-4326-B559-9E35B5C32DC6}" dt="2023-02-09T12:25:50.612" v="30"/>
          <ac:inkMkLst>
            <pc:docMk/>
            <pc:sldMk cId="3071175003" sldId="340"/>
            <ac:inkMk id="10" creationId="{52501623-2AB9-BB14-20D9-094A6EDB47C6}"/>
          </ac:inkMkLst>
        </pc:inkChg>
        <pc:inkChg chg="add mod">
          <ac:chgData name="Ayesha Amjad" userId="6aec9696-6408-4e74-b8fc-e4597549adfb" providerId="ADAL" clId="{C5C95668-621D-4326-B559-9E35B5C32DC6}" dt="2023-02-09T12:25:50.612" v="30"/>
          <ac:inkMkLst>
            <pc:docMk/>
            <pc:sldMk cId="3071175003" sldId="340"/>
            <ac:inkMk id="11" creationId="{1747203D-4E9F-7529-2DAC-776EDA3523A5}"/>
          </ac:inkMkLst>
        </pc:inkChg>
        <pc:inkChg chg="add mod">
          <ac:chgData name="Ayesha Amjad" userId="6aec9696-6408-4e74-b8fc-e4597549adfb" providerId="ADAL" clId="{C5C95668-621D-4326-B559-9E35B5C32DC6}" dt="2023-02-09T12:25:50.612" v="30"/>
          <ac:inkMkLst>
            <pc:docMk/>
            <pc:sldMk cId="3071175003" sldId="340"/>
            <ac:inkMk id="12" creationId="{EEAE28F8-183F-0859-51CC-1DDBC899CB0E}"/>
          </ac:inkMkLst>
        </pc:inkChg>
        <pc:inkChg chg="add mod">
          <ac:chgData name="Ayesha Amjad" userId="6aec9696-6408-4e74-b8fc-e4597549adfb" providerId="ADAL" clId="{C5C95668-621D-4326-B559-9E35B5C32DC6}" dt="2023-02-09T12:25:50.612" v="30"/>
          <ac:inkMkLst>
            <pc:docMk/>
            <pc:sldMk cId="3071175003" sldId="340"/>
            <ac:inkMk id="13" creationId="{F2264E74-B3B2-51E7-418E-6492A2DB3F43}"/>
          </ac:inkMkLst>
        </pc:inkChg>
        <pc:inkChg chg="add mod">
          <ac:chgData name="Ayesha Amjad" userId="6aec9696-6408-4e74-b8fc-e4597549adfb" providerId="ADAL" clId="{C5C95668-621D-4326-B559-9E35B5C32DC6}" dt="2023-02-09T12:25:50.612" v="30"/>
          <ac:inkMkLst>
            <pc:docMk/>
            <pc:sldMk cId="3071175003" sldId="340"/>
            <ac:inkMk id="14" creationId="{86B6E521-E478-0F52-809F-6C53C79E987B}"/>
          </ac:inkMkLst>
        </pc:inkChg>
        <pc:inkChg chg="add mod">
          <ac:chgData name="Ayesha Amjad" userId="6aec9696-6408-4e74-b8fc-e4597549adfb" providerId="ADAL" clId="{C5C95668-621D-4326-B559-9E35B5C32DC6}" dt="2023-02-09T12:25:50.612" v="30"/>
          <ac:inkMkLst>
            <pc:docMk/>
            <pc:sldMk cId="3071175003" sldId="340"/>
            <ac:inkMk id="15" creationId="{FC6D5EC4-41A2-5A27-2948-936E58B76424}"/>
          </ac:inkMkLst>
        </pc:inkChg>
        <pc:inkChg chg="add mod">
          <ac:chgData name="Ayesha Amjad" userId="6aec9696-6408-4e74-b8fc-e4597549adfb" providerId="ADAL" clId="{C5C95668-621D-4326-B559-9E35B5C32DC6}" dt="2023-02-09T12:25:50.612" v="30"/>
          <ac:inkMkLst>
            <pc:docMk/>
            <pc:sldMk cId="3071175003" sldId="340"/>
            <ac:inkMk id="20" creationId="{DEE8319D-DFDF-AFD1-14A4-19A98E89A5BF}"/>
          </ac:inkMkLst>
        </pc:inkChg>
        <pc:inkChg chg="add mod">
          <ac:chgData name="Ayesha Amjad" userId="6aec9696-6408-4e74-b8fc-e4597549adfb" providerId="ADAL" clId="{C5C95668-621D-4326-B559-9E35B5C32DC6}" dt="2023-02-09T12:25:50.612" v="30"/>
          <ac:inkMkLst>
            <pc:docMk/>
            <pc:sldMk cId="3071175003" sldId="340"/>
            <ac:inkMk id="22" creationId="{EBC269A5-C74E-4DF1-C36C-23212A61110B}"/>
          </ac:inkMkLst>
        </pc:inkChg>
        <pc:inkChg chg="add mod">
          <ac:chgData name="Ayesha Amjad" userId="6aec9696-6408-4e74-b8fc-e4597549adfb" providerId="ADAL" clId="{C5C95668-621D-4326-B559-9E35B5C32DC6}" dt="2023-02-09T12:25:50.612" v="30"/>
          <ac:inkMkLst>
            <pc:docMk/>
            <pc:sldMk cId="3071175003" sldId="340"/>
            <ac:inkMk id="23" creationId="{6B3BCD61-4712-CEB0-D3C1-6A58807BB200}"/>
          </ac:inkMkLst>
        </pc:inkChg>
        <pc:inkChg chg="add mod">
          <ac:chgData name="Ayesha Amjad" userId="6aec9696-6408-4e74-b8fc-e4597549adfb" providerId="ADAL" clId="{C5C95668-621D-4326-B559-9E35B5C32DC6}" dt="2023-02-09T12:25:50.612" v="30"/>
          <ac:inkMkLst>
            <pc:docMk/>
            <pc:sldMk cId="3071175003" sldId="340"/>
            <ac:inkMk id="24" creationId="{7DFFEBDF-3D85-AA61-E178-21619BBFE82A}"/>
          </ac:inkMkLst>
        </pc:inkChg>
        <pc:inkChg chg="add mod">
          <ac:chgData name="Ayesha Amjad" userId="6aec9696-6408-4e74-b8fc-e4597549adfb" providerId="ADAL" clId="{C5C95668-621D-4326-B559-9E35B5C32DC6}" dt="2023-02-09T12:25:50.612" v="30"/>
          <ac:inkMkLst>
            <pc:docMk/>
            <pc:sldMk cId="3071175003" sldId="340"/>
            <ac:inkMk id="26" creationId="{0AC28688-5C91-8416-92F8-3C64DEE0BBA5}"/>
          </ac:inkMkLst>
        </pc:inkChg>
        <pc:inkChg chg="add mod">
          <ac:chgData name="Ayesha Amjad" userId="6aec9696-6408-4e74-b8fc-e4597549adfb" providerId="ADAL" clId="{C5C95668-621D-4326-B559-9E35B5C32DC6}" dt="2023-02-09T12:25:50.612" v="30"/>
          <ac:inkMkLst>
            <pc:docMk/>
            <pc:sldMk cId="3071175003" sldId="340"/>
            <ac:inkMk id="27" creationId="{98C2DE9E-28AE-4602-87E3-0A165CB911BF}"/>
          </ac:inkMkLst>
        </pc:inkChg>
        <pc:inkChg chg="add mod">
          <ac:chgData name="Ayesha Amjad" userId="6aec9696-6408-4e74-b8fc-e4597549adfb" providerId="ADAL" clId="{C5C95668-621D-4326-B559-9E35B5C32DC6}" dt="2023-02-09T12:25:50.612" v="30"/>
          <ac:inkMkLst>
            <pc:docMk/>
            <pc:sldMk cId="3071175003" sldId="340"/>
            <ac:inkMk id="28" creationId="{7A039413-D58F-76BA-3961-41374ED23D0A}"/>
          </ac:inkMkLst>
        </pc:inkChg>
        <pc:inkChg chg="add mod">
          <ac:chgData name="Ayesha Amjad" userId="6aec9696-6408-4e74-b8fc-e4597549adfb" providerId="ADAL" clId="{C5C95668-621D-4326-B559-9E35B5C32DC6}" dt="2023-02-09T12:25:50.612" v="30"/>
          <ac:inkMkLst>
            <pc:docMk/>
            <pc:sldMk cId="3071175003" sldId="340"/>
            <ac:inkMk id="30" creationId="{367F8D82-3ED1-9949-C484-4147C5FEBCD9}"/>
          </ac:inkMkLst>
        </pc:inkChg>
        <pc:inkChg chg="add mod">
          <ac:chgData name="Ayesha Amjad" userId="6aec9696-6408-4e74-b8fc-e4597549adfb" providerId="ADAL" clId="{C5C95668-621D-4326-B559-9E35B5C32DC6}" dt="2023-02-09T12:25:50.612" v="30"/>
          <ac:inkMkLst>
            <pc:docMk/>
            <pc:sldMk cId="3071175003" sldId="340"/>
            <ac:inkMk id="31" creationId="{6C1B2C37-E0B7-8164-2BFA-2E7DA89F04D3}"/>
          </ac:inkMkLst>
        </pc:inkChg>
        <pc:inkChg chg="add mod">
          <ac:chgData name="Ayesha Amjad" userId="6aec9696-6408-4e74-b8fc-e4597549adfb" providerId="ADAL" clId="{C5C95668-621D-4326-B559-9E35B5C32DC6}" dt="2023-02-09T12:25:50.612" v="30"/>
          <ac:inkMkLst>
            <pc:docMk/>
            <pc:sldMk cId="3071175003" sldId="340"/>
            <ac:inkMk id="32" creationId="{CFC86EC5-9E4B-5766-A47F-D491FE181D11}"/>
          </ac:inkMkLst>
        </pc:inkChg>
        <pc:inkChg chg="add mod">
          <ac:chgData name="Ayesha Amjad" userId="6aec9696-6408-4e74-b8fc-e4597549adfb" providerId="ADAL" clId="{C5C95668-621D-4326-B559-9E35B5C32DC6}" dt="2023-02-09T12:25:50.612" v="30"/>
          <ac:inkMkLst>
            <pc:docMk/>
            <pc:sldMk cId="3071175003" sldId="340"/>
            <ac:inkMk id="33" creationId="{D5FFCE81-97A0-C491-D39A-ED7FF30EAFAF}"/>
          </ac:inkMkLst>
        </pc:inkChg>
        <pc:inkChg chg="add del">
          <ac:chgData name="Ayesha Amjad" userId="6aec9696-6408-4e74-b8fc-e4597549adfb" providerId="ADAL" clId="{C5C95668-621D-4326-B559-9E35B5C32DC6}" dt="2023-02-09T12:26:56.359" v="32"/>
          <ac:inkMkLst>
            <pc:docMk/>
            <pc:sldMk cId="3071175003" sldId="340"/>
            <ac:inkMk id="36" creationId="{8F3234A9-64E4-0947-AFF7-56FC4A435B2C}"/>
          </ac:inkMkLst>
        </pc:inkChg>
        <pc:inkChg chg="add mod">
          <ac:chgData name="Ayesha Amjad" userId="6aec9696-6408-4e74-b8fc-e4597549adfb" providerId="ADAL" clId="{C5C95668-621D-4326-B559-9E35B5C32DC6}" dt="2023-02-09T12:32:43.836" v="88"/>
          <ac:inkMkLst>
            <pc:docMk/>
            <pc:sldMk cId="3071175003" sldId="340"/>
            <ac:inkMk id="37" creationId="{816CDB51-66A5-0A25-5474-D1FCC2508A4D}"/>
          </ac:inkMkLst>
        </pc:inkChg>
        <pc:inkChg chg="add mod">
          <ac:chgData name="Ayesha Amjad" userId="6aec9696-6408-4e74-b8fc-e4597549adfb" providerId="ADAL" clId="{C5C95668-621D-4326-B559-9E35B5C32DC6}" dt="2023-02-09T12:32:43.836" v="88"/>
          <ac:inkMkLst>
            <pc:docMk/>
            <pc:sldMk cId="3071175003" sldId="340"/>
            <ac:inkMk id="38" creationId="{A3C0F0D8-B69E-79F8-F66B-283D386A2C09}"/>
          </ac:inkMkLst>
        </pc:inkChg>
        <pc:inkChg chg="add mod">
          <ac:chgData name="Ayesha Amjad" userId="6aec9696-6408-4e74-b8fc-e4597549adfb" providerId="ADAL" clId="{C5C95668-621D-4326-B559-9E35B5C32DC6}" dt="2023-02-09T12:32:43.836" v="88"/>
          <ac:inkMkLst>
            <pc:docMk/>
            <pc:sldMk cId="3071175003" sldId="340"/>
            <ac:inkMk id="39" creationId="{FEBFE190-C38F-DB60-94B6-22CD42C76E95}"/>
          </ac:inkMkLst>
        </pc:inkChg>
        <pc:inkChg chg="add mod">
          <ac:chgData name="Ayesha Amjad" userId="6aec9696-6408-4e74-b8fc-e4597549adfb" providerId="ADAL" clId="{C5C95668-621D-4326-B559-9E35B5C32DC6}" dt="2023-02-09T12:32:43.836" v="88"/>
          <ac:inkMkLst>
            <pc:docMk/>
            <pc:sldMk cId="3071175003" sldId="340"/>
            <ac:inkMk id="40" creationId="{E7E338F8-6B10-1274-FACE-AEB1FDF61C17}"/>
          </ac:inkMkLst>
        </pc:inkChg>
        <pc:inkChg chg="add mod">
          <ac:chgData name="Ayesha Amjad" userId="6aec9696-6408-4e74-b8fc-e4597549adfb" providerId="ADAL" clId="{C5C95668-621D-4326-B559-9E35B5C32DC6}" dt="2023-02-09T12:32:43.836" v="88"/>
          <ac:inkMkLst>
            <pc:docMk/>
            <pc:sldMk cId="3071175003" sldId="340"/>
            <ac:inkMk id="41" creationId="{E3C5FD22-5458-530B-8E3A-77FC8EC15BB1}"/>
          </ac:inkMkLst>
        </pc:inkChg>
        <pc:inkChg chg="add mod">
          <ac:chgData name="Ayesha Amjad" userId="6aec9696-6408-4e74-b8fc-e4597549adfb" providerId="ADAL" clId="{C5C95668-621D-4326-B559-9E35B5C32DC6}" dt="2023-02-09T12:32:43.836" v="88"/>
          <ac:inkMkLst>
            <pc:docMk/>
            <pc:sldMk cId="3071175003" sldId="340"/>
            <ac:inkMk id="42" creationId="{64B37786-9A05-319E-3906-FEE18AEFB2AC}"/>
          </ac:inkMkLst>
        </pc:inkChg>
        <pc:inkChg chg="add mod">
          <ac:chgData name="Ayesha Amjad" userId="6aec9696-6408-4e74-b8fc-e4597549adfb" providerId="ADAL" clId="{C5C95668-621D-4326-B559-9E35B5C32DC6}" dt="2023-02-09T12:32:43.836" v="88"/>
          <ac:inkMkLst>
            <pc:docMk/>
            <pc:sldMk cId="3071175003" sldId="340"/>
            <ac:inkMk id="43" creationId="{767CD9AB-4079-C4B7-5F08-31C8B01652C2}"/>
          </ac:inkMkLst>
        </pc:inkChg>
        <pc:inkChg chg="add mod">
          <ac:chgData name="Ayesha Amjad" userId="6aec9696-6408-4e74-b8fc-e4597549adfb" providerId="ADAL" clId="{C5C95668-621D-4326-B559-9E35B5C32DC6}" dt="2023-02-09T12:32:43.836" v="88"/>
          <ac:inkMkLst>
            <pc:docMk/>
            <pc:sldMk cId="3071175003" sldId="340"/>
            <ac:inkMk id="44" creationId="{C0242778-4F5F-EAE6-89DA-8536ABF1FBB7}"/>
          </ac:inkMkLst>
        </pc:inkChg>
        <pc:inkChg chg="add mod">
          <ac:chgData name="Ayesha Amjad" userId="6aec9696-6408-4e74-b8fc-e4597549adfb" providerId="ADAL" clId="{C5C95668-621D-4326-B559-9E35B5C32DC6}" dt="2023-02-09T12:32:43.836" v="88"/>
          <ac:inkMkLst>
            <pc:docMk/>
            <pc:sldMk cId="3071175003" sldId="340"/>
            <ac:inkMk id="45" creationId="{727B7157-456B-59E5-F24F-3C1AED1C47CE}"/>
          </ac:inkMkLst>
        </pc:inkChg>
        <pc:inkChg chg="add mod">
          <ac:chgData name="Ayesha Amjad" userId="6aec9696-6408-4e74-b8fc-e4597549adfb" providerId="ADAL" clId="{C5C95668-621D-4326-B559-9E35B5C32DC6}" dt="2023-02-09T12:32:43.836" v="88"/>
          <ac:inkMkLst>
            <pc:docMk/>
            <pc:sldMk cId="3071175003" sldId="340"/>
            <ac:inkMk id="46" creationId="{5587ADF8-EA26-AABF-9775-D441DEA03690}"/>
          </ac:inkMkLst>
        </pc:inkChg>
        <pc:inkChg chg="add">
          <ac:chgData name="Ayesha Amjad" userId="6aec9696-6408-4e74-b8fc-e4597549adfb" providerId="ADAL" clId="{C5C95668-621D-4326-B559-9E35B5C32DC6}" dt="2023-02-09T12:27:13.196" v="43" actId="9405"/>
          <ac:inkMkLst>
            <pc:docMk/>
            <pc:sldMk cId="3071175003" sldId="340"/>
            <ac:inkMk id="47" creationId="{ABFABF19-DB47-0AF8-F751-04A58E3FAA17}"/>
          </ac:inkMkLst>
        </pc:inkChg>
        <pc:inkChg chg="add mod">
          <ac:chgData name="Ayesha Amjad" userId="6aec9696-6408-4e74-b8fc-e4597549adfb" providerId="ADAL" clId="{C5C95668-621D-4326-B559-9E35B5C32DC6}" dt="2023-02-09T12:31:12.757" v="52"/>
          <ac:inkMkLst>
            <pc:docMk/>
            <pc:sldMk cId="3071175003" sldId="340"/>
            <ac:inkMk id="50" creationId="{EC1BA5C7-F6F9-19AF-3191-7B03AD790D36}"/>
          </ac:inkMkLst>
        </pc:inkChg>
        <pc:inkChg chg="add mod">
          <ac:chgData name="Ayesha Amjad" userId="6aec9696-6408-4e74-b8fc-e4597549adfb" providerId="ADAL" clId="{C5C95668-621D-4326-B559-9E35B5C32DC6}" dt="2023-02-09T12:31:12.757" v="52"/>
          <ac:inkMkLst>
            <pc:docMk/>
            <pc:sldMk cId="3071175003" sldId="340"/>
            <ac:inkMk id="51" creationId="{8BE25034-1E0F-764E-0395-607681F808B8}"/>
          </ac:inkMkLst>
        </pc:inkChg>
        <pc:inkChg chg="add del">
          <ac:chgData name="Ayesha Amjad" userId="6aec9696-6408-4e74-b8fc-e4597549adfb" providerId="ADAL" clId="{C5C95668-621D-4326-B559-9E35B5C32DC6}" dt="2023-02-09T12:31:22.078" v="54"/>
          <ac:inkMkLst>
            <pc:docMk/>
            <pc:sldMk cId="3071175003" sldId="340"/>
            <ac:inkMk id="53" creationId="{A59A60E1-3E64-6DEC-9E93-0D99EE24884C}"/>
          </ac:inkMkLst>
        </pc:inkChg>
        <pc:inkChg chg="add mod">
          <ac:chgData name="Ayesha Amjad" userId="6aec9696-6408-4e74-b8fc-e4597549adfb" providerId="ADAL" clId="{C5C95668-621D-4326-B559-9E35B5C32DC6}" dt="2023-02-09T12:31:29.859" v="60"/>
          <ac:inkMkLst>
            <pc:docMk/>
            <pc:sldMk cId="3071175003" sldId="340"/>
            <ac:inkMk id="54" creationId="{5547B32D-FE81-6429-2016-465BF5E72992}"/>
          </ac:inkMkLst>
        </pc:inkChg>
        <pc:inkChg chg="add mod">
          <ac:chgData name="Ayesha Amjad" userId="6aec9696-6408-4e74-b8fc-e4597549adfb" providerId="ADAL" clId="{C5C95668-621D-4326-B559-9E35B5C32DC6}" dt="2023-02-09T12:31:29.859" v="60"/>
          <ac:inkMkLst>
            <pc:docMk/>
            <pc:sldMk cId="3071175003" sldId="340"/>
            <ac:inkMk id="55" creationId="{979EE31E-4CC6-5964-B22C-5D35A3378964}"/>
          </ac:inkMkLst>
        </pc:inkChg>
        <pc:inkChg chg="add mod">
          <ac:chgData name="Ayesha Amjad" userId="6aec9696-6408-4e74-b8fc-e4597549adfb" providerId="ADAL" clId="{C5C95668-621D-4326-B559-9E35B5C32DC6}" dt="2023-02-09T12:31:29.859" v="60"/>
          <ac:inkMkLst>
            <pc:docMk/>
            <pc:sldMk cId="3071175003" sldId="340"/>
            <ac:inkMk id="56" creationId="{BB1E2BAC-0D4F-58AF-08A2-D5C4A52C0EED}"/>
          </ac:inkMkLst>
        </pc:inkChg>
        <pc:inkChg chg="add mod">
          <ac:chgData name="Ayesha Amjad" userId="6aec9696-6408-4e74-b8fc-e4597549adfb" providerId="ADAL" clId="{C5C95668-621D-4326-B559-9E35B5C32DC6}" dt="2023-02-09T12:31:29.859" v="60"/>
          <ac:inkMkLst>
            <pc:docMk/>
            <pc:sldMk cId="3071175003" sldId="340"/>
            <ac:inkMk id="57" creationId="{0B581BF3-0A47-0FCA-2F51-9C7646A62C85}"/>
          </ac:inkMkLst>
        </pc:inkChg>
        <pc:inkChg chg="add mod">
          <ac:chgData name="Ayesha Amjad" userId="6aec9696-6408-4e74-b8fc-e4597549adfb" providerId="ADAL" clId="{C5C95668-621D-4326-B559-9E35B5C32DC6}" dt="2023-02-09T12:31:29.859" v="60"/>
          <ac:inkMkLst>
            <pc:docMk/>
            <pc:sldMk cId="3071175003" sldId="340"/>
            <ac:inkMk id="58" creationId="{20363078-BC88-40E6-1268-32ED8D4F7F05}"/>
          </ac:inkMkLst>
        </pc:inkChg>
        <pc:inkChg chg="add mod">
          <ac:chgData name="Ayesha Amjad" userId="6aec9696-6408-4e74-b8fc-e4597549adfb" providerId="ADAL" clId="{C5C95668-621D-4326-B559-9E35B5C32DC6}" dt="2023-02-09T12:31:59.988" v="66"/>
          <ac:inkMkLst>
            <pc:docMk/>
            <pc:sldMk cId="3071175003" sldId="340"/>
            <ac:inkMk id="60" creationId="{A6E5EA84-3B12-C32E-46AB-830E8191537E}"/>
          </ac:inkMkLst>
        </pc:inkChg>
        <pc:inkChg chg="add mod">
          <ac:chgData name="Ayesha Amjad" userId="6aec9696-6408-4e74-b8fc-e4597549adfb" providerId="ADAL" clId="{C5C95668-621D-4326-B559-9E35B5C32DC6}" dt="2023-02-09T12:31:59.988" v="66"/>
          <ac:inkMkLst>
            <pc:docMk/>
            <pc:sldMk cId="3071175003" sldId="340"/>
            <ac:inkMk id="61" creationId="{29C8BD19-BF26-5717-FC23-01B80F9CF177}"/>
          </ac:inkMkLst>
        </pc:inkChg>
        <pc:inkChg chg="add mod">
          <ac:chgData name="Ayesha Amjad" userId="6aec9696-6408-4e74-b8fc-e4597549adfb" providerId="ADAL" clId="{C5C95668-621D-4326-B559-9E35B5C32DC6}" dt="2023-02-09T12:31:59.988" v="66"/>
          <ac:inkMkLst>
            <pc:docMk/>
            <pc:sldMk cId="3071175003" sldId="340"/>
            <ac:inkMk id="62" creationId="{1BA43350-C3A5-ED7B-8397-0F8D16E8A0D3}"/>
          </ac:inkMkLst>
        </pc:inkChg>
        <pc:inkChg chg="add mod">
          <ac:chgData name="Ayesha Amjad" userId="6aec9696-6408-4e74-b8fc-e4597549adfb" providerId="ADAL" clId="{C5C95668-621D-4326-B559-9E35B5C32DC6}" dt="2023-02-09T12:31:59.988" v="66"/>
          <ac:inkMkLst>
            <pc:docMk/>
            <pc:sldMk cId="3071175003" sldId="340"/>
            <ac:inkMk id="63" creationId="{BC0E2BCF-85B1-C7C8-EA92-CEFC1F6F15F6}"/>
          </ac:inkMkLst>
        </pc:inkChg>
        <pc:inkChg chg="add mod">
          <ac:chgData name="Ayesha Amjad" userId="6aec9696-6408-4e74-b8fc-e4597549adfb" providerId="ADAL" clId="{C5C95668-621D-4326-B559-9E35B5C32DC6}" dt="2023-02-09T12:31:59.988" v="66"/>
          <ac:inkMkLst>
            <pc:docMk/>
            <pc:sldMk cId="3071175003" sldId="340"/>
            <ac:inkMk id="64" creationId="{2073C24B-1723-7429-2E7B-B1C5BE4718B4}"/>
          </ac:inkMkLst>
        </pc:inkChg>
        <pc:inkChg chg="add mod">
          <ac:chgData name="Ayesha Amjad" userId="6aec9696-6408-4e74-b8fc-e4597549adfb" providerId="ADAL" clId="{C5C95668-621D-4326-B559-9E35B5C32DC6}" dt="2023-02-09T12:32:03.603" v="69"/>
          <ac:inkMkLst>
            <pc:docMk/>
            <pc:sldMk cId="3071175003" sldId="340"/>
            <ac:inkMk id="66" creationId="{72437940-AE6E-1C10-F8A0-23579AAF2E11}"/>
          </ac:inkMkLst>
        </pc:inkChg>
        <pc:inkChg chg="add mod">
          <ac:chgData name="Ayesha Amjad" userId="6aec9696-6408-4e74-b8fc-e4597549adfb" providerId="ADAL" clId="{C5C95668-621D-4326-B559-9E35B5C32DC6}" dt="2023-02-09T12:32:03.603" v="69"/>
          <ac:inkMkLst>
            <pc:docMk/>
            <pc:sldMk cId="3071175003" sldId="340"/>
            <ac:inkMk id="67" creationId="{ED12FB49-1BE2-E4ED-D09E-1BF40E3C3D68}"/>
          </ac:inkMkLst>
        </pc:inkChg>
        <pc:inkChg chg="add">
          <ac:chgData name="Ayesha Amjad" userId="6aec9696-6408-4e74-b8fc-e4597549adfb" providerId="ADAL" clId="{C5C95668-621D-4326-B559-9E35B5C32DC6}" dt="2023-02-09T12:32:05.389" v="70" actId="9405"/>
          <ac:inkMkLst>
            <pc:docMk/>
            <pc:sldMk cId="3071175003" sldId="340"/>
            <ac:inkMk id="69" creationId="{D9BFB733-B597-773B-61E7-BBBCFF549FD5}"/>
          </ac:inkMkLst>
        </pc:inkChg>
        <pc:inkChg chg="add del mod">
          <ac:chgData name="Ayesha Amjad" userId="6aec9696-6408-4e74-b8fc-e4597549adfb" providerId="ADAL" clId="{C5C95668-621D-4326-B559-9E35B5C32DC6}" dt="2023-02-09T12:32:18.038" v="74"/>
          <ac:inkMkLst>
            <pc:docMk/>
            <pc:sldMk cId="3071175003" sldId="340"/>
            <ac:inkMk id="70" creationId="{10F3F75E-F62B-3AAB-4707-9F07A47C8A9F}"/>
          </ac:inkMkLst>
        </pc:inkChg>
        <pc:inkChg chg="add del mod">
          <ac:chgData name="Ayesha Amjad" userId="6aec9696-6408-4e74-b8fc-e4597549adfb" providerId="ADAL" clId="{C5C95668-621D-4326-B559-9E35B5C32DC6}" dt="2023-02-09T12:32:18.038" v="75"/>
          <ac:inkMkLst>
            <pc:docMk/>
            <pc:sldMk cId="3071175003" sldId="340"/>
            <ac:inkMk id="71" creationId="{4C3F849B-6728-F1FA-FD3B-585F2A566FB9}"/>
          </ac:inkMkLst>
        </pc:inkChg>
        <pc:inkChg chg="add mod">
          <ac:chgData name="Ayesha Amjad" userId="6aec9696-6408-4e74-b8fc-e4597549adfb" providerId="ADAL" clId="{C5C95668-621D-4326-B559-9E35B5C32DC6}" dt="2023-02-09T12:32:43.836" v="88"/>
          <ac:inkMkLst>
            <pc:docMk/>
            <pc:sldMk cId="3071175003" sldId="340"/>
            <ac:inkMk id="73" creationId="{3D5B41D5-A335-810D-C217-65C14DB3ACAE}"/>
          </ac:inkMkLst>
        </pc:inkChg>
        <pc:inkChg chg="add mod">
          <ac:chgData name="Ayesha Amjad" userId="6aec9696-6408-4e74-b8fc-e4597549adfb" providerId="ADAL" clId="{C5C95668-621D-4326-B559-9E35B5C32DC6}" dt="2023-02-09T12:32:43.836" v="88"/>
          <ac:inkMkLst>
            <pc:docMk/>
            <pc:sldMk cId="3071175003" sldId="340"/>
            <ac:inkMk id="74" creationId="{5F9CED2A-D128-6972-B146-EF40E2333BDF}"/>
          </ac:inkMkLst>
        </pc:inkChg>
        <pc:inkChg chg="add mod">
          <ac:chgData name="Ayesha Amjad" userId="6aec9696-6408-4e74-b8fc-e4597549adfb" providerId="ADAL" clId="{C5C95668-621D-4326-B559-9E35B5C32DC6}" dt="2023-02-09T12:32:43.836" v="88"/>
          <ac:inkMkLst>
            <pc:docMk/>
            <pc:sldMk cId="3071175003" sldId="340"/>
            <ac:inkMk id="75" creationId="{56802745-EAAF-6A58-5565-6ADB2191D111}"/>
          </ac:inkMkLst>
        </pc:inkChg>
        <pc:inkChg chg="add mod">
          <ac:chgData name="Ayesha Amjad" userId="6aec9696-6408-4e74-b8fc-e4597549adfb" providerId="ADAL" clId="{C5C95668-621D-4326-B559-9E35B5C32DC6}" dt="2023-02-09T12:32:43.836" v="88"/>
          <ac:inkMkLst>
            <pc:docMk/>
            <pc:sldMk cId="3071175003" sldId="340"/>
            <ac:inkMk id="76" creationId="{26E3CEB9-D128-2422-FA9B-8AE285E642C4}"/>
          </ac:inkMkLst>
        </pc:inkChg>
        <pc:inkChg chg="add mod">
          <ac:chgData name="Ayesha Amjad" userId="6aec9696-6408-4e74-b8fc-e4597549adfb" providerId="ADAL" clId="{C5C95668-621D-4326-B559-9E35B5C32DC6}" dt="2023-02-09T12:32:43.836" v="88"/>
          <ac:inkMkLst>
            <pc:docMk/>
            <pc:sldMk cId="3071175003" sldId="340"/>
            <ac:inkMk id="77" creationId="{1B306243-9EF7-163F-C99D-3955FC553C55}"/>
          </ac:inkMkLst>
        </pc:inkChg>
        <pc:inkChg chg="add mod">
          <ac:chgData name="Ayesha Amjad" userId="6aec9696-6408-4e74-b8fc-e4597549adfb" providerId="ADAL" clId="{C5C95668-621D-4326-B559-9E35B5C32DC6}" dt="2023-02-09T12:32:43.836" v="88"/>
          <ac:inkMkLst>
            <pc:docMk/>
            <pc:sldMk cId="3071175003" sldId="340"/>
            <ac:inkMk id="78" creationId="{37700F96-7C35-8FFA-F02D-9B9266E61F09}"/>
          </ac:inkMkLst>
        </pc:inkChg>
        <pc:inkChg chg="add mod">
          <ac:chgData name="Ayesha Amjad" userId="6aec9696-6408-4e74-b8fc-e4597549adfb" providerId="ADAL" clId="{C5C95668-621D-4326-B559-9E35B5C32DC6}" dt="2023-02-09T12:32:43.836" v="88"/>
          <ac:inkMkLst>
            <pc:docMk/>
            <pc:sldMk cId="3071175003" sldId="340"/>
            <ac:inkMk id="80" creationId="{66CE814E-CC19-5413-02B8-244DCB336555}"/>
          </ac:inkMkLst>
        </pc:inkChg>
        <pc:inkChg chg="add mod">
          <ac:chgData name="Ayesha Amjad" userId="6aec9696-6408-4e74-b8fc-e4597549adfb" providerId="ADAL" clId="{C5C95668-621D-4326-B559-9E35B5C32DC6}" dt="2023-02-09T12:32:43.836" v="88"/>
          <ac:inkMkLst>
            <pc:docMk/>
            <pc:sldMk cId="3071175003" sldId="340"/>
            <ac:inkMk id="81" creationId="{6CED8C55-B75A-BDE6-87D7-68729EDCB5C7}"/>
          </ac:inkMkLst>
        </pc:inkChg>
        <pc:inkChg chg="add mod">
          <ac:chgData name="Ayesha Amjad" userId="6aec9696-6408-4e74-b8fc-e4597549adfb" providerId="ADAL" clId="{C5C95668-621D-4326-B559-9E35B5C32DC6}" dt="2023-02-09T12:32:43.836" v="88"/>
          <ac:inkMkLst>
            <pc:docMk/>
            <pc:sldMk cId="3071175003" sldId="340"/>
            <ac:inkMk id="82" creationId="{337974D0-0FCB-C709-9EB6-427531BAD700}"/>
          </ac:inkMkLst>
        </pc:inkChg>
        <pc:inkChg chg="add mod">
          <ac:chgData name="Ayesha Amjad" userId="6aec9696-6408-4e74-b8fc-e4597549adfb" providerId="ADAL" clId="{C5C95668-621D-4326-B559-9E35B5C32DC6}" dt="2023-02-09T12:32:43.836" v="88"/>
          <ac:inkMkLst>
            <pc:docMk/>
            <pc:sldMk cId="3071175003" sldId="340"/>
            <ac:inkMk id="83" creationId="{274A4B0F-94A5-8C48-B0BD-116168DA07B4}"/>
          </ac:inkMkLst>
        </pc:inkChg>
        <pc:inkChg chg="add mod">
          <ac:chgData name="Ayesha Amjad" userId="6aec9696-6408-4e74-b8fc-e4597549adfb" providerId="ADAL" clId="{C5C95668-621D-4326-B559-9E35B5C32DC6}" dt="2023-02-09T12:32:43.836" v="88"/>
          <ac:inkMkLst>
            <pc:docMk/>
            <pc:sldMk cId="3071175003" sldId="340"/>
            <ac:inkMk id="84" creationId="{2A67A3ED-EB54-C3F9-A3B6-7A26A7063CBC}"/>
          </ac:inkMkLst>
        </pc:inkChg>
      </pc:sldChg>
      <pc:sldChg chg="addSp modSp new mod">
        <pc:chgData name="Ayesha Amjad" userId="6aec9696-6408-4e74-b8fc-e4597549adfb" providerId="ADAL" clId="{C5C95668-621D-4326-B559-9E35B5C32DC6}" dt="2023-02-09T12:30:59.536" v="49"/>
        <pc:sldMkLst>
          <pc:docMk/>
          <pc:sldMk cId="3217111629" sldId="341"/>
        </pc:sldMkLst>
        <pc:grpChg chg="mod">
          <ac:chgData name="Ayesha Amjad" userId="6aec9696-6408-4e74-b8fc-e4597549adfb" providerId="ADAL" clId="{C5C95668-621D-4326-B559-9E35B5C32DC6}" dt="2023-02-09T12:30:59.536" v="49"/>
          <ac:grpSpMkLst>
            <pc:docMk/>
            <pc:sldMk cId="3217111629" sldId="341"/>
            <ac:grpSpMk id="5" creationId="{8B815D96-1B99-CD0D-6BF9-809086F34F32}"/>
          </ac:grpSpMkLst>
        </pc:grpChg>
        <pc:inkChg chg="add mod">
          <ac:chgData name="Ayesha Amjad" userId="6aec9696-6408-4e74-b8fc-e4597549adfb" providerId="ADAL" clId="{C5C95668-621D-4326-B559-9E35B5C32DC6}" dt="2023-02-09T12:30:59.536" v="49"/>
          <ac:inkMkLst>
            <pc:docMk/>
            <pc:sldMk cId="3217111629" sldId="341"/>
            <ac:inkMk id="2" creationId="{45D135FF-87BF-D1AC-D6E1-6FF0A9B6A43F}"/>
          </ac:inkMkLst>
        </pc:inkChg>
        <pc:inkChg chg="add mod">
          <ac:chgData name="Ayesha Amjad" userId="6aec9696-6408-4e74-b8fc-e4597549adfb" providerId="ADAL" clId="{C5C95668-621D-4326-B559-9E35B5C32DC6}" dt="2023-02-09T12:30:59.536" v="49"/>
          <ac:inkMkLst>
            <pc:docMk/>
            <pc:sldMk cId="3217111629" sldId="341"/>
            <ac:inkMk id="3" creationId="{65566425-1FC9-3672-6A1A-B7D7A209FE79}"/>
          </ac:inkMkLst>
        </pc:inkChg>
        <pc:inkChg chg="add mod">
          <ac:chgData name="Ayesha Amjad" userId="6aec9696-6408-4e74-b8fc-e4597549adfb" providerId="ADAL" clId="{C5C95668-621D-4326-B559-9E35B5C32DC6}" dt="2023-02-09T12:30:59.536" v="49"/>
          <ac:inkMkLst>
            <pc:docMk/>
            <pc:sldMk cId="3217111629" sldId="341"/>
            <ac:inkMk id="4" creationId="{65A88574-973F-B43F-EEC3-EB241E0A3F46}"/>
          </ac:inkMkLst>
        </pc:inkChg>
      </pc:sldChg>
    </pc:docChg>
  </pc:docChgLst>
  <pc:docChgLst>
    <pc:chgData name="Danish Hudani" userId="S::danish.hudani@astera.com::a38c985c-bb2f-4de3-bfe2-27e22c4c275a" providerId="AD" clId="Web-{B12F9E55-53BC-1FD9-953B-CB86A9BA30D9}"/>
    <pc:docChg chg="addSld delSld modSld sldOrd modSection">
      <pc:chgData name="Danish Hudani" userId="S::danish.hudani@astera.com::a38c985c-bb2f-4de3-bfe2-27e22c4c275a" providerId="AD" clId="Web-{B12F9E55-53BC-1FD9-953B-CB86A9BA30D9}" dt="2022-12-12T08:34:39.446" v="28"/>
      <pc:docMkLst>
        <pc:docMk/>
      </pc:docMkLst>
      <pc:sldChg chg="del">
        <pc:chgData name="Danish Hudani" userId="S::danish.hudani@astera.com::a38c985c-bb2f-4de3-bfe2-27e22c4c275a" providerId="AD" clId="Web-{B12F9E55-53BC-1FD9-953B-CB86A9BA30D9}" dt="2022-12-12T06:56:37.547" v="24"/>
        <pc:sldMkLst>
          <pc:docMk/>
          <pc:sldMk cId="800157509" sldId="264"/>
        </pc:sldMkLst>
      </pc:sldChg>
      <pc:sldChg chg="del">
        <pc:chgData name="Danish Hudani" userId="S::danish.hudani@astera.com::a38c985c-bb2f-4de3-bfe2-27e22c4c275a" providerId="AD" clId="Web-{B12F9E55-53BC-1FD9-953B-CB86A9BA30D9}" dt="2022-12-12T08:34:39.446" v="28"/>
        <pc:sldMkLst>
          <pc:docMk/>
          <pc:sldMk cId="466751182" sldId="274"/>
        </pc:sldMkLst>
      </pc:sldChg>
      <pc:sldChg chg="del">
        <pc:chgData name="Danish Hudani" userId="S::danish.hudani@astera.com::a38c985c-bb2f-4de3-bfe2-27e22c4c275a" providerId="AD" clId="Web-{B12F9E55-53BC-1FD9-953B-CB86A9BA30D9}" dt="2022-12-12T08:34:39.446" v="27"/>
        <pc:sldMkLst>
          <pc:docMk/>
          <pc:sldMk cId="716708228" sldId="291"/>
        </pc:sldMkLst>
      </pc:sldChg>
      <pc:sldChg chg="del">
        <pc:chgData name="Danish Hudani" userId="S::danish.hudani@astera.com::a38c985c-bb2f-4de3-bfe2-27e22c4c275a" providerId="AD" clId="Web-{B12F9E55-53BC-1FD9-953B-CB86A9BA30D9}" dt="2022-12-12T08:34:39.414" v="26"/>
        <pc:sldMkLst>
          <pc:docMk/>
          <pc:sldMk cId="3134786286" sldId="292"/>
        </pc:sldMkLst>
      </pc:sldChg>
      <pc:sldChg chg="del">
        <pc:chgData name="Danish Hudani" userId="S::danish.hudani@astera.com::a38c985c-bb2f-4de3-bfe2-27e22c4c275a" providerId="AD" clId="Web-{B12F9E55-53BC-1FD9-953B-CB86A9BA30D9}" dt="2022-12-12T08:34:39.368" v="25"/>
        <pc:sldMkLst>
          <pc:docMk/>
          <pc:sldMk cId="1491054658" sldId="293"/>
        </pc:sldMkLst>
      </pc:sldChg>
      <pc:sldChg chg="addSp delSp modSp add ord replId delAnim">
        <pc:chgData name="Danish Hudani" userId="S::danish.hudani@astera.com::a38c985c-bb2f-4de3-bfe2-27e22c4c275a" providerId="AD" clId="Web-{B12F9E55-53BC-1FD9-953B-CB86A9BA30D9}" dt="2022-12-12T06:56:22.625" v="23" actId="1076"/>
        <pc:sldMkLst>
          <pc:docMk/>
          <pc:sldMk cId="269473711" sldId="297"/>
        </pc:sldMkLst>
        <pc:spChg chg="mod">
          <ac:chgData name="Danish Hudani" userId="S::danish.hudani@astera.com::a38c985c-bb2f-4de3-bfe2-27e22c4c275a" providerId="AD" clId="Web-{B12F9E55-53BC-1FD9-953B-CB86A9BA30D9}" dt="2022-12-12T06:55:29.030" v="17" actId="1076"/>
          <ac:spMkLst>
            <pc:docMk/>
            <pc:sldMk cId="269473711" sldId="297"/>
            <ac:spMk id="4" creationId="{69EFB265-CC86-E936-4E90-61C1719FE03E}"/>
          </ac:spMkLst>
        </pc:spChg>
        <pc:spChg chg="mod">
          <ac:chgData name="Danish Hudani" userId="S::danish.hudani@astera.com::a38c985c-bb2f-4de3-bfe2-27e22c4c275a" providerId="AD" clId="Web-{B12F9E55-53BC-1FD9-953B-CB86A9BA30D9}" dt="2022-12-12T06:54:42.184" v="7" actId="20577"/>
          <ac:spMkLst>
            <pc:docMk/>
            <pc:sldMk cId="269473711" sldId="297"/>
            <ac:spMk id="18" creationId="{6230719D-4F44-BA79-4DC4-4459B3E27C90}"/>
          </ac:spMkLst>
        </pc:spChg>
        <pc:picChg chg="del">
          <ac:chgData name="Danish Hudani" userId="S::danish.hudani@astera.com::a38c985c-bb2f-4de3-bfe2-27e22c4c275a" providerId="AD" clId="Web-{B12F9E55-53BC-1FD9-953B-CB86A9BA30D9}" dt="2022-12-12T06:54:56.669" v="12"/>
          <ac:picMkLst>
            <pc:docMk/>
            <pc:sldMk cId="269473711" sldId="297"/>
            <ac:picMk id="3" creationId="{9CD80F88-9E08-132E-3EE1-FED4965E672B}"/>
          </ac:picMkLst>
        </pc:picChg>
        <pc:picChg chg="mod">
          <ac:chgData name="Danish Hudani" userId="S::danish.hudani@astera.com::a38c985c-bb2f-4de3-bfe2-27e22c4c275a" providerId="AD" clId="Web-{B12F9E55-53BC-1FD9-953B-CB86A9BA30D9}" dt="2022-12-12T06:56:17.031" v="21" actId="1076"/>
          <ac:picMkLst>
            <pc:docMk/>
            <pc:sldMk cId="269473711" sldId="297"/>
            <ac:picMk id="7" creationId="{84FA538C-5CEE-45B5-986C-E1120E918D37}"/>
          </ac:picMkLst>
        </pc:picChg>
        <pc:picChg chg="add mod">
          <ac:chgData name="Danish Hudani" userId="S::danish.hudani@astera.com::a38c985c-bb2f-4de3-bfe2-27e22c4c275a" providerId="AD" clId="Web-{B12F9E55-53BC-1FD9-953B-CB86A9BA30D9}" dt="2022-12-12T06:56:22.625" v="23" actId="1076"/>
          <ac:picMkLst>
            <pc:docMk/>
            <pc:sldMk cId="269473711" sldId="297"/>
            <ac:picMk id="39" creationId="{C649FA79-8AF7-10FD-5A1E-60B10EED52A0}"/>
          </ac:picMkLst>
        </pc:picChg>
      </pc:sldChg>
    </pc:docChg>
  </pc:docChgLst>
  <pc:docChgLst>
    <pc:chgData name="Danish Hudani" userId="S::danish.hudani@astera.com::a38c985c-bb2f-4de3-bfe2-27e22c4c275a" providerId="AD" clId="Web-{210B3818-BE8A-0988-BA16-639AB3A4B489}"/>
    <pc:docChg chg="addSld delSld modSld modSection">
      <pc:chgData name="Danish Hudani" userId="S::danish.hudani@astera.com::a38c985c-bb2f-4de3-bfe2-27e22c4c275a" providerId="AD" clId="Web-{210B3818-BE8A-0988-BA16-639AB3A4B489}" dt="2023-01-02T06:09:06.578" v="69" actId="20577"/>
      <pc:docMkLst>
        <pc:docMk/>
      </pc:docMkLst>
      <pc:sldChg chg="modSp">
        <pc:chgData name="Danish Hudani" userId="S::danish.hudani@astera.com::a38c985c-bb2f-4de3-bfe2-27e22c4c275a" providerId="AD" clId="Web-{210B3818-BE8A-0988-BA16-639AB3A4B489}" dt="2023-01-02T05:59:29.849" v="16" actId="20577"/>
        <pc:sldMkLst>
          <pc:docMk/>
          <pc:sldMk cId="3648853106" sldId="284"/>
        </pc:sldMkLst>
        <pc:spChg chg="mod">
          <ac:chgData name="Danish Hudani" userId="S::danish.hudani@astera.com::a38c985c-bb2f-4de3-bfe2-27e22c4c275a" providerId="AD" clId="Web-{210B3818-BE8A-0988-BA16-639AB3A4B489}" dt="2023-01-02T05:59:29.849" v="16" actId="20577"/>
          <ac:spMkLst>
            <pc:docMk/>
            <pc:sldMk cId="3648853106" sldId="284"/>
            <ac:spMk id="50" creationId="{39EFF0A0-CAC0-DC69-C738-1A6521129E55}"/>
          </ac:spMkLst>
        </pc:spChg>
      </pc:sldChg>
      <pc:sldChg chg="del">
        <pc:chgData name="Danish Hudani" userId="S::danish.hudani@astera.com::a38c985c-bb2f-4de3-bfe2-27e22c4c275a" providerId="AD" clId="Web-{210B3818-BE8A-0988-BA16-639AB3A4B489}" dt="2023-01-02T05:58:50.942" v="4"/>
        <pc:sldMkLst>
          <pc:docMk/>
          <pc:sldMk cId="1594770877" sldId="307"/>
        </pc:sldMkLst>
      </pc:sldChg>
      <pc:sldChg chg="del">
        <pc:chgData name="Danish Hudani" userId="S::danish.hudani@astera.com::a38c985c-bb2f-4de3-bfe2-27e22c4c275a" providerId="AD" clId="Web-{210B3818-BE8A-0988-BA16-639AB3A4B489}" dt="2023-01-02T05:58:50.957" v="5"/>
        <pc:sldMkLst>
          <pc:docMk/>
          <pc:sldMk cId="3984516083" sldId="308"/>
        </pc:sldMkLst>
      </pc:sldChg>
      <pc:sldChg chg="del">
        <pc:chgData name="Danish Hudani" userId="S::danish.hudani@astera.com::a38c985c-bb2f-4de3-bfe2-27e22c4c275a" providerId="AD" clId="Web-{210B3818-BE8A-0988-BA16-639AB3A4B489}" dt="2023-01-02T05:58:50.942" v="3"/>
        <pc:sldMkLst>
          <pc:docMk/>
          <pc:sldMk cId="1515836989" sldId="309"/>
        </pc:sldMkLst>
      </pc:sldChg>
      <pc:sldChg chg="modSp">
        <pc:chgData name="Danish Hudani" userId="S::danish.hudani@astera.com::a38c985c-bb2f-4de3-bfe2-27e22c4c275a" providerId="AD" clId="Web-{210B3818-BE8A-0988-BA16-639AB3A4B489}" dt="2023-01-02T06:01:42.560" v="37" actId="1076"/>
        <pc:sldMkLst>
          <pc:docMk/>
          <pc:sldMk cId="3463946553" sldId="310"/>
        </pc:sldMkLst>
        <pc:spChg chg="mod">
          <ac:chgData name="Danish Hudani" userId="S::danish.hudani@astera.com::a38c985c-bb2f-4de3-bfe2-27e22c4c275a" providerId="AD" clId="Web-{210B3818-BE8A-0988-BA16-639AB3A4B489}" dt="2023-01-02T06:01:42.560" v="37" actId="1076"/>
          <ac:spMkLst>
            <pc:docMk/>
            <pc:sldMk cId="3463946553" sldId="310"/>
            <ac:spMk id="18" creationId="{6230719D-4F44-BA79-4DC4-4459B3E27C90}"/>
          </ac:spMkLst>
        </pc:spChg>
      </pc:sldChg>
      <pc:sldChg chg="del">
        <pc:chgData name="Danish Hudani" userId="S::danish.hudani@astera.com::a38c985c-bb2f-4de3-bfe2-27e22c4c275a" providerId="AD" clId="Web-{210B3818-BE8A-0988-BA16-639AB3A4B489}" dt="2023-01-02T05:58:50.973" v="7"/>
        <pc:sldMkLst>
          <pc:docMk/>
          <pc:sldMk cId="3779400875" sldId="311"/>
        </pc:sldMkLst>
      </pc:sldChg>
      <pc:sldChg chg="del">
        <pc:chgData name="Danish Hudani" userId="S::danish.hudani@astera.com::a38c985c-bb2f-4de3-bfe2-27e22c4c275a" providerId="AD" clId="Web-{210B3818-BE8A-0988-BA16-639AB3A4B489}" dt="2023-01-02T05:58:50.988" v="10"/>
        <pc:sldMkLst>
          <pc:docMk/>
          <pc:sldMk cId="4287670275" sldId="312"/>
        </pc:sldMkLst>
      </pc:sldChg>
      <pc:sldChg chg="del">
        <pc:chgData name="Danish Hudani" userId="S::danish.hudani@astera.com::a38c985c-bb2f-4de3-bfe2-27e22c4c275a" providerId="AD" clId="Web-{210B3818-BE8A-0988-BA16-639AB3A4B489}" dt="2023-01-02T05:58:50.926" v="2"/>
        <pc:sldMkLst>
          <pc:docMk/>
          <pc:sldMk cId="4109201983" sldId="313"/>
        </pc:sldMkLst>
      </pc:sldChg>
      <pc:sldChg chg="del">
        <pc:chgData name="Danish Hudani" userId="S::danish.hudani@astera.com::a38c985c-bb2f-4de3-bfe2-27e22c4c275a" providerId="AD" clId="Web-{210B3818-BE8A-0988-BA16-639AB3A4B489}" dt="2023-01-02T05:58:50.926" v="1"/>
        <pc:sldMkLst>
          <pc:docMk/>
          <pc:sldMk cId="3344714426" sldId="314"/>
        </pc:sldMkLst>
      </pc:sldChg>
      <pc:sldChg chg="del">
        <pc:chgData name="Danish Hudani" userId="S::danish.hudani@astera.com::a38c985c-bb2f-4de3-bfe2-27e22c4c275a" providerId="AD" clId="Web-{210B3818-BE8A-0988-BA16-639AB3A4B489}" dt="2023-01-02T05:58:50.910" v="0"/>
        <pc:sldMkLst>
          <pc:docMk/>
          <pc:sldMk cId="538666064" sldId="315"/>
        </pc:sldMkLst>
      </pc:sldChg>
      <pc:sldChg chg="addSp delSp modSp">
        <pc:chgData name="Danish Hudani" userId="S::danish.hudani@astera.com::a38c985c-bb2f-4de3-bfe2-27e22c4c275a" providerId="AD" clId="Web-{210B3818-BE8A-0988-BA16-639AB3A4B489}" dt="2023-01-02T06:02:51.765" v="54" actId="14100"/>
        <pc:sldMkLst>
          <pc:docMk/>
          <pc:sldMk cId="2281765382" sldId="316"/>
        </pc:sldMkLst>
        <pc:spChg chg="del mod">
          <ac:chgData name="Danish Hudani" userId="S::danish.hudani@astera.com::a38c985c-bb2f-4de3-bfe2-27e22c4c275a" providerId="AD" clId="Web-{210B3818-BE8A-0988-BA16-639AB3A4B489}" dt="2023-01-02T06:02:19.077" v="43"/>
          <ac:spMkLst>
            <pc:docMk/>
            <pc:sldMk cId="2281765382" sldId="316"/>
            <ac:spMk id="18" creationId="{6230719D-4F44-BA79-4DC4-4459B3E27C90}"/>
          </ac:spMkLst>
        </pc:spChg>
        <pc:spChg chg="del">
          <ac:chgData name="Danish Hudani" userId="S::danish.hudani@astera.com::a38c985c-bb2f-4de3-bfe2-27e22c4c275a" providerId="AD" clId="Web-{210B3818-BE8A-0988-BA16-639AB3A4B489}" dt="2023-01-02T06:02:20.280" v="44"/>
          <ac:spMkLst>
            <pc:docMk/>
            <pc:sldMk cId="2281765382" sldId="316"/>
            <ac:spMk id="24" creationId="{A134DFB3-973A-F662-77C1-4138811D48FB}"/>
          </ac:spMkLst>
        </pc:spChg>
        <pc:spChg chg="del">
          <ac:chgData name="Danish Hudani" userId="S::danish.hudani@astera.com::a38c985c-bb2f-4de3-bfe2-27e22c4c275a" providerId="AD" clId="Web-{210B3818-BE8A-0988-BA16-639AB3A4B489}" dt="2023-01-02T06:02:11.108" v="39"/>
          <ac:spMkLst>
            <pc:docMk/>
            <pc:sldMk cId="2281765382" sldId="316"/>
            <ac:spMk id="27" creationId="{6FAD01A7-0376-531D-3935-78E3F0045144}"/>
          </ac:spMkLst>
        </pc:spChg>
        <pc:picChg chg="del">
          <ac:chgData name="Danish Hudani" userId="S::danish.hudani@astera.com::a38c985c-bb2f-4de3-bfe2-27e22c4c275a" providerId="AD" clId="Web-{210B3818-BE8A-0988-BA16-639AB3A4B489}" dt="2023-01-02T06:02:11.108" v="38"/>
          <ac:picMkLst>
            <pc:docMk/>
            <pc:sldMk cId="2281765382" sldId="316"/>
            <ac:picMk id="39" creationId="{8A955BCB-F5D7-CF44-1288-151EEC725B3D}"/>
          </ac:picMkLst>
        </pc:picChg>
        <pc:picChg chg="add mod">
          <ac:chgData name="Danish Hudani" userId="S::danish.hudani@astera.com::a38c985c-bb2f-4de3-bfe2-27e22c4c275a" providerId="AD" clId="Web-{210B3818-BE8A-0988-BA16-639AB3A4B489}" dt="2023-01-02T06:02:51.765" v="54" actId="14100"/>
          <ac:picMkLst>
            <pc:docMk/>
            <pc:sldMk cId="2281765382" sldId="316"/>
            <ac:picMk id="40" creationId="{2C8397AA-43B1-9D87-EF4F-7E46E4412C1F}"/>
          </ac:picMkLst>
        </pc:picChg>
      </pc:sldChg>
      <pc:sldChg chg="del">
        <pc:chgData name="Danish Hudani" userId="S::danish.hudani@astera.com::a38c985c-bb2f-4de3-bfe2-27e22c4c275a" providerId="AD" clId="Web-{210B3818-BE8A-0988-BA16-639AB3A4B489}" dt="2023-01-02T06:08:54.593" v="59"/>
        <pc:sldMkLst>
          <pc:docMk/>
          <pc:sldMk cId="2119105566" sldId="317"/>
        </pc:sldMkLst>
      </pc:sldChg>
      <pc:sldChg chg="add replId">
        <pc:chgData name="Danish Hudani" userId="S::danish.hudani@astera.com::a38c985c-bb2f-4de3-bfe2-27e22c4c275a" providerId="AD" clId="Web-{210B3818-BE8A-0988-BA16-639AB3A4B489}" dt="2023-01-02T06:08:49.390" v="55"/>
        <pc:sldMkLst>
          <pc:docMk/>
          <pc:sldMk cId="722622274" sldId="318"/>
        </pc:sldMkLst>
      </pc:sldChg>
      <pc:sldChg chg="del">
        <pc:chgData name="Danish Hudani" userId="S::danish.hudani@astera.com::a38c985c-bb2f-4de3-bfe2-27e22c4c275a" providerId="AD" clId="Web-{210B3818-BE8A-0988-BA16-639AB3A4B489}" dt="2023-01-02T05:58:50.988" v="9"/>
        <pc:sldMkLst>
          <pc:docMk/>
          <pc:sldMk cId="2548129227" sldId="318"/>
        </pc:sldMkLst>
      </pc:sldChg>
      <pc:sldChg chg="modSp add replId">
        <pc:chgData name="Danish Hudani" userId="S::danish.hudani@astera.com::a38c985c-bb2f-4de3-bfe2-27e22c4c275a" providerId="AD" clId="Web-{210B3818-BE8A-0988-BA16-639AB3A4B489}" dt="2023-01-02T06:09:06.578" v="69" actId="20577"/>
        <pc:sldMkLst>
          <pc:docMk/>
          <pc:sldMk cId="1585831670" sldId="319"/>
        </pc:sldMkLst>
        <pc:spChg chg="mod">
          <ac:chgData name="Danish Hudani" userId="S::danish.hudani@astera.com::a38c985c-bb2f-4de3-bfe2-27e22c4c275a" providerId="AD" clId="Web-{210B3818-BE8A-0988-BA16-639AB3A4B489}" dt="2023-01-02T06:09:06.578" v="69" actId="20577"/>
          <ac:spMkLst>
            <pc:docMk/>
            <pc:sldMk cId="1585831670" sldId="319"/>
            <ac:spMk id="18" creationId="{6230719D-4F44-BA79-4DC4-4459B3E27C90}"/>
          </ac:spMkLst>
        </pc:spChg>
      </pc:sldChg>
      <pc:sldChg chg="del">
        <pc:chgData name="Danish Hudani" userId="S::danish.hudani@astera.com::a38c985c-bb2f-4de3-bfe2-27e22c4c275a" providerId="AD" clId="Web-{210B3818-BE8A-0988-BA16-639AB3A4B489}" dt="2023-01-02T05:58:50.973" v="8"/>
        <pc:sldMkLst>
          <pc:docMk/>
          <pc:sldMk cId="3162923164" sldId="319"/>
        </pc:sldMkLst>
      </pc:sldChg>
      <pc:sldChg chg="add replId">
        <pc:chgData name="Danish Hudani" userId="S::danish.hudani@astera.com::a38c985c-bb2f-4de3-bfe2-27e22c4c275a" providerId="AD" clId="Web-{210B3818-BE8A-0988-BA16-639AB3A4B489}" dt="2023-01-02T06:08:50.749" v="57"/>
        <pc:sldMkLst>
          <pc:docMk/>
          <pc:sldMk cId="251901388" sldId="320"/>
        </pc:sldMkLst>
      </pc:sldChg>
      <pc:sldChg chg="del">
        <pc:chgData name="Danish Hudani" userId="S::danish.hudani@astera.com::a38c985c-bb2f-4de3-bfe2-27e22c4c275a" providerId="AD" clId="Web-{210B3818-BE8A-0988-BA16-639AB3A4B489}" dt="2023-01-02T05:58:50.957" v="6"/>
        <pc:sldMkLst>
          <pc:docMk/>
          <pc:sldMk cId="3898356198" sldId="320"/>
        </pc:sldMkLst>
      </pc:sldChg>
      <pc:sldChg chg="add replId">
        <pc:chgData name="Danish Hudani" userId="S::danish.hudani@astera.com::a38c985c-bb2f-4de3-bfe2-27e22c4c275a" providerId="AD" clId="Web-{210B3818-BE8A-0988-BA16-639AB3A4B489}" dt="2023-01-02T06:08:51.155" v="58"/>
        <pc:sldMkLst>
          <pc:docMk/>
          <pc:sldMk cId="1330017761" sldId="321"/>
        </pc:sldMkLst>
      </pc:sldChg>
    </pc:docChg>
  </pc:docChgLst>
  <pc:docChgLst>
    <pc:chgData name="Danish Hudani" userId="S::danish.hudani@astera.com::a38c985c-bb2f-4de3-bfe2-27e22c4c275a" providerId="AD" clId="Web-{9A84217D-F0EE-6A95-FC54-E8121A8B0F03}"/>
    <pc:docChg chg="addSld delSld modSld modSection">
      <pc:chgData name="Danish Hudani" userId="S::danish.hudani@astera.com::a38c985c-bb2f-4de3-bfe2-27e22c4c275a" providerId="AD" clId="Web-{9A84217D-F0EE-6A95-FC54-E8121A8B0F03}" dt="2022-12-08T05:48:48.456" v="11"/>
      <pc:docMkLst>
        <pc:docMk/>
      </pc:docMkLst>
      <pc:sldChg chg="add del">
        <pc:chgData name="Danish Hudani" userId="S::danish.hudani@astera.com::a38c985c-bb2f-4de3-bfe2-27e22c4c275a" providerId="AD" clId="Web-{9A84217D-F0EE-6A95-FC54-E8121A8B0F03}" dt="2022-12-08T05:48:47.910" v="8"/>
        <pc:sldMkLst>
          <pc:docMk/>
          <pc:sldMk cId="466751182" sldId="274"/>
        </pc:sldMkLst>
      </pc:sldChg>
      <pc:sldChg chg="modSp">
        <pc:chgData name="Danish Hudani" userId="S::danish.hudani@astera.com::a38c985c-bb2f-4de3-bfe2-27e22c4c275a" providerId="AD" clId="Web-{9A84217D-F0EE-6A95-FC54-E8121A8B0F03}" dt="2022-12-08T05:48:45.097" v="7" actId="1076"/>
        <pc:sldMkLst>
          <pc:docMk/>
          <pc:sldMk cId="2558072613" sldId="285"/>
        </pc:sldMkLst>
        <pc:picChg chg="mod">
          <ac:chgData name="Danish Hudani" userId="S::danish.hudani@astera.com::a38c985c-bb2f-4de3-bfe2-27e22c4c275a" providerId="AD" clId="Web-{9A84217D-F0EE-6A95-FC54-E8121A8B0F03}" dt="2022-12-08T05:48:45.097" v="7" actId="1076"/>
          <ac:picMkLst>
            <pc:docMk/>
            <pc:sldMk cId="2558072613" sldId="285"/>
            <ac:picMk id="7" creationId="{84FA538C-5CEE-45B5-986C-E1120E918D37}"/>
          </ac:picMkLst>
        </pc:picChg>
      </pc:sldChg>
      <pc:sldChg chg="add del">
        <pc:chgData name="Danish Hudani" userId="S::danish.hudani@astera.com::a38c985c-bb2f-4de3-bfe2-27e22c4c275a" providerId="AD" clId="Web-{9A84217D-F0EE-6A95-FC54-E8121A8B0F03}" dt="2022-12-08T05:48:48.081" v="9"/>
        <pc:sldMkLst>
          <pc:docMk/>
          <pc:sldMk cId="716708228" sldId="291"/>
        </pc:sldMkLst>
      </pc:sldChg>
      <pc:sldChg chg="add del mod modShow">
        <pc:chgData name="Danish Hudani" userId="S::danish.hudani@astera.com::a38c985c-bb2f-4de3-bfe2-27e22c4c275a" providerId="AD" clId="Web-{9A84217D-F0EE-6A95-FC54-E8121A8B0F03}" dt="2022-12-08T05:48:48.300" v="10"/>
        <pc:sldMkLst>
          <pc:docMk/>
          <pc:sldMk cId="3134786286" sldId="292"/>
        </pc:sldMkLst>
      </pc:sldChg>
      <pc:sldChg chg="add del">
        <pc:chgData name="Danish Hudani" userId="S::danish.hudani@astera.com::a38c985c-bb2f-4de3-bfe2-27e22c4c275a" providerId="AD" clId="Web-{9A84217D-F0EE-6A95-FC54-E8121A8B0F03}" dt="2022-12-08T05:48:48.456" v="11"/>
        <pc:sldMkLst>
          <pc:docMk/>
          <pc:sldMk cId="1491054658" sldId="29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25:11.191"/>
    </inkml:context>
    <inkml:brush xml:id="br0">
      <inkml:brushProperty name="width" value="0.05" units="cm"/>
      <inkml:brushProperty name="height" value="0.05" units="cm"/>
    </inkml:brush>
  </inkml:definitions>
  <inkml:trace contextRef="#ctx0" brushRef="#br0">9 1 24575,'-1'103'0,"-2"-39"0,4 1 0,2 0 0,18 100 0,-20-159 0,0 1 0,0-1 0,1 0 0,0 1 0,0-1 0,1 0 0,0 0 0,0-1 0,0 1 0,1-1 0,0 1 0,0-1 0,0 0 0,1-1 0,-1 1 0,1-1 0,0 0 0,0 0 0,1 0 0,-1-1 0,1 1 0,0-1 0,0-1 0,0 1 0,0-1 0,0 0 0,1-1 0,-1 1 0,0-1 0,1-1 0,-1 1 0,1-1 0,12-1 0,4 0 0,1-1 0,-1 0 0,0-2 0,35-10 0,-53 12 0,1 0 0,-1 0 0,1 0 0,-1-1 0,0 1 0,0-2 0,0 1 0,0 0 0,0-1 0,-1 0 0,0 0 0,0 0 0,0 0 0,0-1 0,-1 0 0,1 0 0,-1 0 0,0 0 0,-1 0 0,1-1 0,-1 1 0,0-1 0,1-9 0,-1 4 0,0-1 0,-1 1 0,-1-1 0,0 0 0,-3-16 0,-4 129 0,4 795 0,5-476 0,-2-394 0,1-8 0,-1 0 0,0-1 0,-2 1 0,0-1 0,-7 26 0,8-39 0,-1 0 0,1 1 0,-2-1 0,1 0 0,0 0 0,-1 0 0,1 0 0,-1-1 0,0 1 0,0-1 0,-1 1 0,1-1 0,-1 0 0,1-1 0,-1 1 0,0 0 0,0-1 0,0 0 0,-1 0 0,1 0 0,0-1 0,-1 1 0,1-1 0,-1 0 0,-7 0 0,-3 1 0,-1 0 0,0-1 0,0-1 0,1-1 0,-1 0 0,0-1 0,1 0 0,0-2 0,-1 0 0,-22-9 0,29 9 0,1 0 0,0 0 0,0-1 0,1 0 0,-1 0 0,1-1 0,1 0 0,-1-1 0,1 1 0,0-1 0,0 0 0,1-1 0,0 1 0,0-1 0,1 0 0,0 0 0,0-1 0,1 1 0,-4-16 0,2 1 0,1-1 0,1 1 0,2-1 0,0 0 0,1 0 0,2 0 0,0 0 0,10-39 0,-2 22 0,3 1 0,1 0 0,2 1 0,23-38 0,-35 68 0,1 1 0,0-1 0,0 1 0,1 0 0,0 1 0,1 0 0,0 0 0,0 0 0,0 1 0,1 0 0,0 0 0,0 1 0,0 0 0,1 0 0,0 1 0,0 0 0,0 1 0,0 0 0,0 0 0,1 1 0,0 0 0,-1 1 0,13-1 0,0-2-23,0-1 1,-1 0-1,1-2 0,-1 0 0,21-12 0,1 1-1205,-15 7-5598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25:19.612"/>
    </inkml:context>
    <inkml:brush xml:id="br0">
      <inkml:brushProperty name="width" value="0.05" units="cm"/>
      <inkml:brushProperty name="height" value="0.05" units="cm"/>
    </inkml:brush>
  </inkml:definitions>
  <inkml:trace contextRef="#ctx0" brushRef="#br0">146 0 24575,'0'6'0,"0"7"0,0 13 0,0 13 0,0 11 0,0 3 0,0 3 0,0-2 0,0 1 0,0-3 0,0-5 0,-6-11 0,-7-10 0,-1-17 0,-5-9 0,-9-10 0,-6-9 0,2-1-8191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25:20.004"/>
    </inkml:context>
    <inkml:brush xml:id="br0">
      <inkml:brushProperty name="width" value="0.05" units="cm"/>
      <inkml:brushProperty name="height" value="0.05" units="cm"/>
    </inkml:brush>
  </inkml:definitions>
  <inkml:trace contextRef="#ctx0" brushRef="#br0">0 20 24575,'6'0'0,"7"0"0,7 0 0,6 0 0,4 0 0,8 0 0,9 0 0,2 0 0,-2-6 0,-3-1 0,-9 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25:21.694"/>
    </inkml:context>
    <inkml:brush xml:id="br0">
      <inkml:brushProperty name="width" value="0.05" units="cm"/>
      <inkml:brushProperty name="height" value="0.05" units="cm"/>
    </inkml:brush>
  </inkml:definitions>
  <inkml:trace contextRef="#ctx0" brushRef="#br0">376 374 24575,'3'3'0,"0"1"0,-1 0 0,0 0 0,1 0 0,-1 0 0,-1 0 0,1 0 0,-1 1 0,1-1 0,0 6 0,2 7 0,53 190 0,-10 2 0,23 249 0,-1 435 0,-49-555 0,-2-147 0,2 40 0,-31-278 0,0 12 0,-255-1060 0,223 880 0,10-3 0,-7-307 0,40 482 0,1-1 0,2 1 0,12-59 0,-10 79 0,1 1 0,1-1 0,1 2 0,2-1 0,0 1 0,1 0 0,25-35 0,-11 23 0,2 2 0,2 0 0,0 2 0,2 2 0,1 0 0,1 3 0,2 0 0,0 2 0,1 2 0,1 1 0,1 2 0,0 2 0,1 1 0,1 2 0,0 2 0,1 1 0,45-3 0,-64 9 0,146-9 0,-151 11 0,0 1 0,-1 2 0,1-1 0,0 2 0,-1 0 0,1 1 0,25 10 0,-37-11 0,0-1 0,0 1 0,-1 0 0,1 0 0,-1 0 0,0 1 0,0-1 0,0 1 0,0 0 0,0 0 0,-1 0 0,0 1 0,0-1 0,0 1 0,-1 0 0,1 0 0,-1 0 0,0 0 0,-1 0 0,1 0 0,-1 1 0,0-1 0,0 1 0,-1-1 0,1 0 0,-1 1 0,-1-1 0,1 1 0,-1-1 0,-1 9 0,-1-1 0,-1 0 0,0 0 0,-1-1 0,0 1 0,0-1 0,-2 0 0,0 0 0,0-1 0,-1 0 0,0 0 0,-15 14 0,5-8 0,0-2 0,-1-1 0,-1 0 0,0-1 0,-30 13 0,-115 40 0,135-55 0,-135 46 0,-3-8 0,-2-7 0,-331 38 0,440-79 0,48-6 0,17-2 0,22-6 0,24-5 0,0 3 0,1 2 0,0 3 0,105-9 0,222 15 0,-272 5 0,-40-2 0,-23 0 0,77 7 0,-109-5 0,0 1 0,0 0 0,-1 0 0,1 1 0,-1 1 0,0 0 0,0 0 0,0 1 0,-1 0 0,1 1 0,-1 0 0,10 9 0,-14-9 0,0 0 0,-1 0 0,0 0 0,0 1 0,0 0 0,-1 0 0,0 0 0,0 0 0,0 0 0,-1 1 0,2 12 0,1 13 0,2 44 0,-6-60 0,1 9 0,0-6 0,-1 0 0,-1 0 0,0 0 0,-5 23 0,5-38 0,-2 0 0,1 0 0,0 0 0,-1 0 0,0-1 0,0 1 0,0-1 0,-1 1 0,1-1 0,-1 0 0,0 0 0,0 0 0,-1 0 0,1 0 0,-1-1 0,0 1 0,0-1 0,0 0 0,0 0 0,-1-1 0,-7 4 0,-12 3 0,0-1 0,-1-1 0,-1-1 0,1-1 0,-39 1 0,-134-4 0,133-4 0,60 2-55,-70-5 237,70 5-306,0-1-1,0-1 1,0 1 0,0-1-1,0 0 1,0 0 0,1 0-1,-1 0 1,0-1 0,1 0-1,-7-6 1,0-4-6702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25:22.971"/>
    </inkml:context>
    <inkml:brush xml:id="br0">
      <inkml:brushProperty name="width" value="0.05" units="cm"/>
      <inkml:brushProperty name="height" value="0.05" units="cm"/>
    </inkml:brush>
  </inkml:definitions>
  <inkml:trace contextRef="#ctx0" brushRef="#br0">1 170 24575,'9'0'0,"0"0"0,0 0 0,-1 1 0,1 0 0,0 1 0,0 0 0,-1 0 0,1 1 0,-1 0 0,14 8 0,-18-8 0,0 0 0,1 0 0,-1 1 0,-1 0 0,1 0 0,0 0 0,-1 0 0,0 1 0,0-1 0,0 1 0,-1 0 0,1-1 0,-1 1 0,0 0 0,-1 1 0,1-1 0,-1 0 0,1 9 0,1 7 0,-2 1 0,0-1 0,-1 1 0,-1-1 0,-1 1 0,-1-1 0,-1 0 0,-1 0 0,0 0 0,-2 0 0,-1-1 0,0 0 0,-16 26 0,23-44 0,0 0 0,0 0 0,0 0 0,0 0 0,-1 0 0,1 0 0,-1 0 0,1-1 0,-1 1 0,0-1 0,1 1 0,-1-1 0,0 1 0,0-1 0,0 0 0,-3 1 0,5-2 0,-1 0 0,1 0 0,-1 0 0,1 0 0,-1 0 0,1 0 0,-1 0 0,1 0 0,-1-1 0,1 1 0,-1 0 0,1 0 0,-1 0 0,1-1 0,-1 1 0,1 0 0,0-1 0,-1 1 0,1 0 0,0-1 0,-1 1 0,1 0 0,0-1 0,-1 1 0,1-1 0,0 1 0,-1-1 0,-5-27 0,6 5 0,1 1 0,1-1 0,1 1 0,1-1 0,0 1 0,12-30 0,58-133 0,-43 115 0,-16 33 0,-5 11 0,1 0 0,26-44 0,-39 123 0,-11 0 0,-3 14 0,2 1 0,-6 86 0,19-132 0,0 0 0,2-1 0,1 1 0,7 38 0,-6-49 0,0-1 0,0-1 0,1 1 0,0 0 0,1-1 0,0 0 0,1 0 0,0-1 0,0 1 0,1-1 0,0 0 0,10 8 0,-15-14 5,0 0-1,0 0 0,1-1 0,-1 1 1,0 0-1,1-1 0,0 0 0,-1 0 1,1 0-1,0 0 0,0 0 1,-1 0-1,1-1 0,0 1 0,0-1 1,0 0-1,0 0 0,0 0 1,-1 0-1,1 0 0,0-1 0,0 1 1,0-1-1,0 0 0,-1 0 0,1 0 1,3-2-1,-1 1-110,-1-1 0,1 0 0,-1-1 0,0 1 0,0-1 0,-1 0-1,1 0 1,-1 0 0,0 0 0,0-1 0,0 1 0,0-1 0,3-9 0,4-16-6720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25:24.316"/>
    </inkml:context>
    <inkml:brush xml:id="br0">
      <inkml:brushProperty name="width" value="0.05" units="cm"/>
      <inkml:brushProperty name="height" value="0.05" units="cm"/>
    </inkml:brush>
  </inkml:definitions>
  <inkml:trace contextRef="#ctx0" brushRef="#br0">1 1 24575,'8'0'0,"2"0"0,-1 0 0,1 0 0,0 1 0,-1 0 0,1 1 0,8 2 0,-15-2 0,0-1 0,0 0 0,0 1 0,-1 0 0,1 0 0,0 0 0,-1 0 0,0 0 0,1 0 0,-1 0 0,0 1 0,0-1 0,-1 1 0,1 0 0,0-1 0,-1 1 0,1 0 0,-1 0 0,0 0 0,0 0 0,0 0 0,0 4 0,2 10 0,-1-1 0,-1 1 0,0 0 0,-1-1 0,-1 1 0,0 0 0,-2-1 0,0 1 0,0-1 0,-2 0 0,0 0 0,0 0 0,-2-1 0,0 0 0,-1 0 0,0-1 0,-1 0 0,-1 0 0,-17 19 0,26-32 0,-1 0 0,1 1 0,-1-1 0,1 0 0,0 1 0,-1-1 0,1 1 0,0 0 0,0-1 0,0 1 0,1 0 0,-1 0 0,0 0 0,1 0 0,-1 0 0,1-1 0,-1 1 0,1 0 0,0 0 0,0 0 0,0 0 0,0 3 0,1-3 0,0-1 0,0 0 0,0 1 0,0-1 0,1 0 0,-1 0 0,0 0 0,0 0 0,1 0 0,-1 0 0,1 0 0,-1-1 0,1 1 0,-1 0 0,1-1 0,-1 1 0,1-1 0,0 0 0,-1 1 0,4-1 0,6 1 0,0 0 0,1-1 0,-1-1 0,1 0 0,-1 0 0,17-5 0,85-22-1365,-92 19-5461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25:25.941"/>
    </inkml:context>
    <inkml:brush xml:id="br0">
      <inkml:brushProperty name="width" value="0.05" units="cm"/>
      <inkml:brushProperty name="height" value="0.05" units="cm"/>
    </inkml:brush>
  </inkml:definitions>
  <inkml:trace contextRef="#ctx0" brushRef="#br0">0 34 24575,'6'0'0,"7"0"0,7 0 0,6 0 0,-2-5 0,2-2 0,0 0 0,3 1 0,1 2 0,2 1 0,0 2 0,1 1 0,0 0 0,1 0 0,-1 0 0,-5 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25:34.062"/>
    </inkml:context>
    <inkml:brush xml:id="br0">
      <inkml:brushProperty name="width" value="0.05" units="cm"/>
      <inkml:brushProperty name="height" value="0.05" units="cm"/>
    </inkml:brush>
  </inkml:definitions>
  <inkml:trace contextRef="#ctx0" brushRef="#br0">228 1 24575,'-45'3'0,"-1"1"0,-61 15 0,106-19 0,-1 0 0,0 0 0,1 1 0,-1-1 0,0 0 0,1 1 0,-1-1 0,0 1 0,1 0 0,-1 0 0,1-1 0,-1 1 0,1 0 0,-1 0 0,1 0 0,0 0 0,-3 3 0,4-3 0,0 0 0,0-1 0,1 1 0,-1 0 0,0 0 0,0-1 0,0 1 0,1 0 0,-1-1 0,0 1 0,1 0 0,-1-1 0,1 1 0,-1 0 0,0-1 0,1 1 0,-1-1 0,1 1 0,0-1 0,-1 1 0,1-1 0,-1 1 0,1-1 0,0 0 0,-1 1 0,1-1 0,1 0 0,7 5 0,0-1 0,1 0 0,0-1 0,19 4 0,81 6 0,1-4 0,157-9 0,-234-2 0,61-9 0,-93 11 0,-1 0 0,0 0 0,0 0 0,0-1 0,1 1 0,-1 0 0,0 0 0,0-1 0,0 1 0,0-1 0,0 1 0,0-1 0,0 1 0,1-1 0,-2 1 0,1-1 0,0 0 0,2-1 0,-21-5 0,-40 2 0,-234 3-120,203 3-1125,54-1-5581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25:35.136"/>
    </inkml:context>
    <inkml:brush xml:id="br0">
      <inkml:brushProperty name="width" value="0.05" units="cm"/>
      <inkml:brushProperty name="height" value="0.05" units="cm"/>
    </inkml:brush>
  </inkml:definitions>
  <inkml:trace contextRef="#ctx0" brushRef="#br0">6995 0 24575,'-1'10'0,"0"-1"0,0 0 0,0 0 0,-1-1 0,-1 1 0,0 0 0,0-1 0,0 1 0,-1-1 0,0 0 0,-1 0 0,0 0 0,0-1 0,-8 9 0,-8 6 0,-1 0 0,-49 37 0,-7-5 0,-3-4 0,-104 50 0,142-79 0,-96 46 0,-3-7 0,-2-6 0,-166 38 0,-463 54 0,31-94 0,110-14 0,-333 56 0,-9-39 0,843-51 0,-503-11 0,558-5 0,0-3 0,1-3 0,-96-37 0,129 41 0,18 5 0,1 0 0,1-2 0,0-1 0,0 0 0,1-2 0,1 0 0,-32-30 0,37 30 0,0-1 0,2 0 0,0-1 0,1-1 0,0 0 0,1 0 0,1-1 0,1 0 0,-12-35 0,-29-144 0,42 166-682,-7-54-1,11 54-6143</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25:36.117"/>
    </inkml:context>
    <inkml:brush xml:id="br0">
      <inkml:brushProperty name="width" value="0.05" units="cm"/>
      <inkml:brushProperty name="height" value="0.05" units="cm"/>
    </inkml:brush>
  </inkml:definitions>
  <inkml:trace contextRef="#ctx0" brushRef="#br0">180 1 24575,'-3'1'0,"0"-1"0,1 1 0,-1 0 0,1 0 0,-1 0 0,0 0 0,1 1 0,0-1 0,-1 1 0,1 0 0,0-1 0,0 1 0,0 0 0,0 0 0,0 0 0,0 1 0,1-1 0,-1 0 0,1 1 0,-2 2 0,-25 53 0,28-57 0,-27 59 0,-36 60 0,56-109 0,6-9 0,0-1 0,0 1 0,1 0 0,-1-1 0,0 1 0,1 0 0,-1 0 0,1 0 0,-1-1 0,1 1 0,0 0 0,0 0 0,-1 0 0,2 0 0,-1 0 0,0 0 0,0 0 0,0 0 0,2 3 0,-1-4 0,0-1 0,-1 1 0,1 0 0,0-1 0,0 1 0,0-1 0,0 1 0,0-1 0,0 1 0,0-1 0,0 0 0,0 1 0,0-1 0,0 0 0,0 0 0,0 0 0,0 0 0,0 0 0,0 0 0,0 0 0,0 0 0,0 0 0,0 0 0,0-1 0,0 1 0,0 0 0,0-1 0,0 1 0,0-1 0,0 1 0,0-1 0,0 1 0,0-1 0,0 0 0,-1 1 0,2-3 0,11-6 0,-1-1 0,-1-1 0,0 0 0,0-1 0,-1 0 0,0 0 0,-2-1 0,15-27 0,-12 22 0,0 0 0,1 1 0,0 0 0,18-16 0,-22 25 0,2-3 0,0 1 0,1 1 0,0 0 0,1 0 0,20-11 0,-27 18 0,0 1 0,0-1 0,-1 1 0,1 0 0,0 0 0,0 0 0,0 1 0,0-1 0,0 1 0,0 0 0,0 1 0,0-1 0,0 1 0,0 0 0,0 1 0,0-1 0,-1 1 0,1-1 0,-1 2 0,9 4 0,57 35-682,121 98-1,-159-112-6143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25:38.120"/>
    </inkml:context>
    <inkml:brush xml:id="br0">
      <inkml:brushProperty name="width" value="0.05" units="cm"/>
      <inkml:brushProperty name="height" value="0.05" units="cm"/>
    </inkml:brush>
  </inkml:definitions>
  <inkml:trace contextRef="#ctx0" brushRef="#br0">1 28 24575,'1205'0'0,"-2055"0"0,820-2 0,-49-11 0,35 3 0,36 8 0,11 2 0,475 54 0,-307-46-1365,-131-8-5461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25:11.891"/>
    </inkml:context>
    <inkml:brush xml:id="br0">
      <inkml:brushProperty name="width" value="0.05" units="cm"/>
      <inkml:brushProperty name="height" value="0.05" units="cm"/>
    </inkml:brush>
  </inkml:definitions>
  <inkml:trace contextRef="#ctx0" brushRef="#br0">1 0 24575,'5'0'0,"8"0"0,13 0 0,12 0 0,18 0 0,16 0 0,1 0 0,-6 0 0,-10 0 0,-7 0 0,-8 0 0,-11 6 0,-10 7 0,-9 7 0,-12 6 0,-7-2-8191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25:39.555"/>
    </inkml:context>
    <inkml:brush xml:id="br0">
      <inkml:brushProperty name="width" value="0.05" units="cm"/>
      <inkml:brushProperty name="height" value="0.05" units="cm"/>
    </inkml:brush>
  </inkml:definitions>
  <inkml:trace contextRef="#ctx0" brushRef="#br0">11729 0 24575,'4'0'0,"-1"1"0,0 0 0,0 0 0,0 0 0,0 0 0,0 0 0,0 0 0,0 1 0,-1-1 0,1 1 0,0 0 0,-1 0 0,1 0 0,-1 0 0,0 1 0,0-1 0,0 0 0,0 1 0,0 0 0,0-1 0,-1 1 0,1 0 0,1 5 0,3 6 0,0 0 0,-2 0 0,7 27 0,-2 22 0,-3 1 0,-2 0 0,-4 0 0,-7 65 0,5-100 0,-2 0 0,0-1 0,-2 0 0,-16 45 0,15-57 0,0 1 0,-1-1 0,-1-1 0,-1 0 0,0 0 0,0-1 0,-2 0 0,0 0 0,-14 11 0,-29 21 0,-2-3 0,-101 58 0,-144 56 0,-98 27-259,-7-19 1,-7-17-1,-836 179 0,869-264 259,-623 23 0,-389-83 0,793-10 0,-111 8-61,-378-5-190,934-4 505,-258-45 0,-144-68 487,339 70-643,-305-88-98,378 90 0,-211-103 0,216 79 0,-142-97 0,236 143 0,-1 2 0,-1 2 0,-1 2 0,-71-20 0,-90-39 0,192 70-195,0-1 0,1-1 0,1-1 0,0 0 0,1-1 0,-16-19 0,13 13-6631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25:40.816"/>
    </inkml:context>
    <inkml:brush xml:id="br0">
      <inkml:brushProperty name="width" value="0.05" units="cm"/>
      <inkml:brushProperty name="height" value="0.05" units="cm"/>
    </inkml:brush>
  </inkml:definitions>
  <inkml:trace contextRef="#ctx0" brushRef="#br0">2 10 24575,'0'366'0,"-2"-457"0,4-117 0,-1 204 0,-1 1 0,1-1 0,0 1 0,0 0 0,0 0 0,0-1 0,1 1 0,-1 0 0,1 0 0,0 0 0,0 0 0,0 1 0,0-1 0,0 1 0,1-1 0,-1 1 0,1-1 0,0 1 0,-1 0 0,1 0 0,0 1 0,0-1 0,0 1 0,1-1 0,-1 1 0,0 0 0,0 0 0,1 0 0,-1 1 0,4-1 0,13-2 0,1 1 0,-1 1 0,41 4 0,-37-2 0,10 0-119,4 0-297,-1 1 1,66 13 0,-75-7-6411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25:44.670"/>
    </inkml:context>
    <inkml:brush xml:id="br0">
      <inkml:brushProperty name="width" value="0.05" units="cm"/>
      <inkml:brushProperty name="height" value="0.05" units="cm"/>
    </inkml:brush>
  </inkml:definitions>
  <inkml:trace contextRef="#ctx0" brushRef="#br0">1 40 24575,'419'0'0,"-383"-6"0,-36 6 0,0 0 0,0 0 0,1 0 0,-1 0 0,0 0 0,0 0 0,0 0 0,0-1 0,0 1 0,0 0 0,1 0 0,-1 0 0,0 0 0,0 0 0,0 0 0,0 0 0,0-1 0,0 1 0,0 0 0,0 0 0,0 0 0,0 0 0,0 0 0,0-1 0,0 1 0,0 0 0,0 0 0,0 0 0,0 0 0,0 0 0,0-1 0,0 1 0,0 0 0,0 0 0,0 0 0,0 0 0,0 0 0,0-1 0,0 1 0,0 0 0,0 0 0,0 0 0,0 0 0,0 0 0,0 0 0,0-1 0,-1 1 0,1 0 0,0 0 0,0 0 0,0 0 0,-19-8 0,-24 1 0,0 1 0,0 2 0,0 2 0,-70 5 0,26 0 0,72-3-55,22 0 192,22 0-1584,-3 0-5379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25:46.202"/>
    </inkml:context>
    <inkml:brush xml:id="br0">
      <inkml:brushProperty name="width" value="0.05" units="cm"/>
      <inkml:brushProperty name="height" value="0.05" units="cm"/>
    </inkml:brush>
  </inkml:definitions>
  <inkml:trace contextRef="#ctx0" brushRef="#br0">1 2 24575,'106'-2'0,"120"5"0,-184 3 0,53 14 0,-81-17 0,-14-3-1,0 0-1,0 0 1,0 0 0,0 0-1,0 0 1,0 0-1,0 0 1,0 0 0,0 0-1,0 1 1,0-1-1,0 0 1,0 0 0,0 0-1,-1 0 1,1 0-1,0 0 1,0 0 0,0 0-1,0 0 1,0 0-1,0 0 1,0 0 0,0 0-1,0 0 1,0 0-1,0 0 1,0 0 0,0 1-1,0-1 1,0 0-1,0 0 1,1 0 0,-1 0-1,0 0 1,0 0-1,0 0 1,-13 2 133,-18-1-1576,5-1-5382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25:47.973"/>
    </inkml:context>
    <inkml:brush xml:id="br0">
      <inkml:brushProperty name="width" value="0.05" units="cm"/>
      <inkml:brushProperty name="height" value="0.05" units="cm"/>
    </inkml:brush>
  </inkml:definitions>
  <inkml:trace contextRef="#ctx0" brushRef="#br0">1 663 24575,'4'0'0,"0"-1"0,0-1 0,0 1 0,1-1 0,-1 0 0,-1 0 0,1 0 0,0 0 0,0-1 0,-1 1 0,0-1 0,1 0 0,4-5 0,6-4 0,52-41 0,13-13 0,3 4 0,140-80 0,-183 126 0,0 1 0,1 2 0,78-15 0,-18 4 0,-37 7 0,579-127 0,-129 106 0,-1 39 0,-243 1 0,291-1 0,-542 0 0,-1 2 0,1 0 0,0 0 0,-1 2 0,0 0 0,23 11 0,10 2 0,175 54 0,348 66 0,-511-129 0,0 4 0,-1 1 0,0 4 0,-1 2 0,79 38 0,-102-40 0,-13-7 0,-1 2 0,34 22 0,-52-32 0,-1 1 0,0-1 0,0 1 0,0-1 0,0 1 0,-1 0 0,1 0 0,-1 1 0,0-1 0,0 1 0,-1 0 0,1-1 0,-1 1 0,0 0 0,-1 1 0,1-1 0,-1 0 0,1 6 0,-4 9-1365,-6-8-5461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25:50.088"/>
    </inkml:context>
    <inkml:brush xml:id="br0">
      <inkml:brushProperty name="width" value="0.05" units="cm"/>
      <inkml:brushProperty name="height" value="0.05" units="cm"/>
    </inkml:brush>
  </inkml:definitions>
  <inkml:trace contextRef="#ctx0" brushRef="#br0">230 186 24575,'10'2'0,"0"-1"0,1 1 0,-1 1 0,0 0 0,0 0 0,-1 1 0,1 0 0,-1 1 0,0 0 0,0 0 0,0 1 0,-1 0 0,12 12 0,-10-10 0,-1-1 0,1 1 0,1-2 0,-1 1 0,1-1 0,0-1 0,0 0 0,1-1 0,17 5 0,-22-8 0,0 1 0,1-2 0,-1 1 0,1-1 0,-1 0 0,1-1 0,-1 0 0,0 0 0,9-2 0,-13 2 0,0-1 0,0 1 0,0-1 0,-1 1 0,1-1 0,0 0 0,-1 0 0,1 0 0,-1 0 0,0-1 0,0 1 0,0 0 0,0-1 0,0 0 0,-1 1 0,1-1 0,-1 0 0,1 0 0,-1 0 0,0 0 0,0 0 0,0 0 0,0-6 0,3-24 0,-2-1 0,-1 0 0,-6-52 0,2 19 0,3 81 0,-2 258 0,2-270 0,1 0 0,-2 0 0,1 0 0,0 0 0,0 0 0,-1 0 0,1 0 0,-1 0 0,1 0 0,-1 0 0,0 0 0,0-1 0,0 1 0,0 0 0,0 0 0,0-1 0,0 1 0,-1 0 0,1-1 0,0 0 0,-1 1 0,1-1 0,-1 0 0,0 0 0,0 1 0,1-1 0,-1-1 0,0 1 0,0 0 0,0 0 0,0-1 0,0 1 0,0-1 0,0 1 0,0-1 0,0 0 0,0 0 0,-2 0 0,-9-2 0,0 0 0,1-1 0,-1 0 0,1-1 0,-16-8 0,-26-6 0,-64 5 0,80 11 0,-54-11 0,-65-27-1365,133 36-5461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27:01.831"/>
    </inkml:context>
    <inkml:brush xml:id="br0">
      <inkml:brushProperty name="width" value="0.05" units="cm"/>
      <inkml:brushProperty name="height" value="0.05" units="cm"/>
    </inkml:brush>
  </inkml:definitions>
  <inkml:trace contextRef="#ctx0" brushRef="#br0">6 123 24575,'0'0'0,"0"0"0,-1 0 0,1 0 0,0 0 0,0 0 0,0 0 0,-1 0 0,1 0 0,0 0 0,0 0 0,0 0 0,0 0 0,-1 0 0,1 0 0,0 0 0,0 0 0,0 0 0,0 0 0,-1 0 0,1-1 0,0 1 0,0 0 0,0 0 0,0 0 0,0 0 0,-1 0 0,1 0 0,0-1 0,0 1 0,0 0 0,0 0 0,0 0 0,0 0 0,0-1 0,0 1 0,0 0 0,0 0 0,-1 0 0,1 0 0,0-1 0,0 1 0,0 0 0,0 0 0,0 0 0,0-1 0,0 1 0,1 0 0,-1 0 0,6-12 0,15-9 0,-4 11 0,-1 2 0,1 0 0,0 1 0,1 0 0,25-5 0,24-9 0,-61 19 0,0 0 0,0 0 0,1 0 0,-1 1 0,1 0 0,-1 0 0,1 0 0,-1 1 0,1 0 0,-1 0 0,1 1 0,-1 0 0,1 0 0,7 3 0,-9-2 0,-1 0 0,1 0 0,-1 1 0,0-1 0,0 1 0,0 0 0,-1 0 0,1 0 0,-1 1 0,1-1 0,-1 1 0,0 0 0,-1 0 0,1 0 0,-1 0 0,1 0 0,-1 1 0,-1-1 0,1 0 0,1 8 0,3 17 0,-2 2 0,-1-1 0,-1 0 0,-2 1 0,-4 45 0,0 1 0,1-36 0,-2-1 0,-19 74 0,14-75 0,2 0 0,-5 61 0,47-152 0,34-84 0,-29 61 0,-2-2 0,36-114 0,1-7 0,-92 238 0,9-24 0,1 0 0,1 1 0,1 0 0,-8 32 0,4 1 0,-29 89 0,-8 30 0,44-150 0,0 0 0,1 0 0,1 0 0,1 0 0,1 0 0,0 0 0,5 20 0,-3-29 0,0 0 0,1-1 0,1 0 0,-1 0 0,1 0 0,1 0 0,0-1 0,0 0 0,0 0 0,10 9 0,-5-6 0,0-1 0,0 0 0,1-1 0,1-1 0,-1 0 0,21 10 0,-17-13-170,0 0-1,1-2 0,-1 0 1,0 0-1,1-2 0,0 0 1,26-2-1,-15 0-6655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27:03.222"/>
    </inkml:context>
    <inkml:brush xml:id="br0">
      <inkml:brushProperty name="width" value="0.05" units="cm"/>
      <inkml:brushProperty name="height" value="0.05" units="cm"/>
    </inkml:brush>
  </inkml:definitions>
  <inkml:trace contextRef="#ctx0" brushRef="#br0">0 1 24575,'14'1'0,"0"0"0,0 0 0,0 2 0,-1 0 0,1 0 0,-1 2 0,1-1 0,-2 2 0,1-1 0,0 2 0,-1 0 0,0 0 0,18 16 0,-21-15 0,0 0 0,-1 0 0,0 1 0,0 0 0,-1 0 0,0 1 0,-1 0 0,0 0 0,0 0 0,-1 1 0,-1 0 0,0 0 0,0 0 0,-1 1 0,0-1 0,1 19 0,-3 24 0,-1-37 0,0 0 0,1 0 0,1-1 0,0 1 0,7 22 0,-8-34 0,1-1 0,1 1 0,-1 0 0,1 0 0,-1-1 0,1 1 0,1-1 0,-1 0 0,1 0 0,-1 0 0,1-1 0,0 1 0,1-1 0,-1 0 0,0 0 0,1 0 0,0-1 0,-1 0 0,1 0 0,0 0 0,8 2 0,5 0 0,0-1 0,0-1 0,1 0 0,-1-1 0,0-1 0,26-4 0,-43 4 4,0 0-1,0 0 0,0 0 1,0 0-1,0 0 1,-1 0-1,1 0 0,0 0 1,0-1-1,0 1 1,0 0-1,0-1 0,0 1 1,0-1-1,0 1 1,-1-1-1,1 1 0,0-1 1,0 1-1,-1-1 0,1 0 1,0 0-1,-1 1 1,2-2-1,-2 0-88,-1 1-1,1 0 1,0-1 0,0 1 0,-1 0-1,1-1 1,-1 1 0,0 0-1,1 0 1,-1-1 0,0 1-1,1 0 1,-1 0 0,0 0 0,0 0-1,-2-1 1,-16-19-6741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27:03.992"/>
    </inkml:context>
    <inkml:brush xml:id="br0">
      <inkml:brushProperty name="width" value="0.05" units="cm"/>
      <inkml:brushProperty name="height" value="0.05" units="cm"/>
    </inkml:brush>
  </inkml:definitions>
  <inkml:trace contextRef="#ctx0" brushRef="#br0">1 34 24575,'5'0'0,"8"0"0,13 0 0,13 0 0,17 0 0,5 0 0,-4 0 0,1 0 0,-4 0 0,-5 0 0,-7 0 0,-3 0 0,-4 0 0,-7-5 0,-3-8 0,-6-2-8191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27:04.592"/>
    </inkml:context>
    <inkml:brush xml:id="br0">
      <inkml:brushProperty name="width" value="0.05" units="cm"/>
      <inkml:brushProperty name="height" value="0.05" units="cm"/>
    </inkml:brush>
  </inkml:definitions>
  <inkml:trace contextRef="#ctx0" brushRef="#br0">1 1 24575,'5'0'0,"8"0"0,7 0 0,12 0 0,11 0 0,4 0 0,-1 0 0,10 0 0,0 0 0,2 0 0,-3 0 0,-6 0 0,-5 0 0,-5 0 0,-3 0 0,-2 0 0,-2 0 0,-5 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25:12.717"/>
    </inkml:context>
    <inkml:brush xml:id="br0">
      <inkml:brushProperty name="width" value="0.05" units="cm"/>
      <inkml:brushProperty name="height" value="0.05" units="cm"/>
    </inkml:brush>
  </inkml:definitions>
  <inkml:trace contextRef="#ctx0" brushRef="#br0">0 0 24575,'6'0'0,"1"6"0,6 2 0,6-1 0,5-1 0,4-2 0,9-1 0,4-2 0,0-1 0,-1 1 0,-2-2 0,-2 1 0,-1 0 0,-1-1 0,-1 1 0,0 0 0,-6 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27:13.195"/>
    </inkml:context>
    <inkml:brush xml:id="br0">
      <inkml:brushProperty name="width" value="0.05" units="cm"/>
      <inkml:brushProperty name="height" value="0.05" units="cm"/>
    </inkml:brush>
  </inkml:definitions>
  <inkml:trace contextRef="#ctx0" brushRef="#br0">52 70 24575,'380'22'0,"-156"-5"0,1266 3-2169,7-78 529,-39 1 1816,1252 44-438,-2029 15-728,-549-2 1050,441 9-296,-394 1 231,204 38-1,-341-41 306,0 2-1,-1 2 1,42 17-1,-61-16 640,-22-12-924,0 0 0,1 1 1,-1-1-1,0 0 1,0 0-1,0 0 0,1 0 1,-1 0-1,0 1 0,0-1 1,0 0-1,0 0 1,1 0-1,-1 0 0,0 1 1,0-1-1,0 0 1,0 0-1,0 1 0,0-1 1,0 0-1,0 0 1,0 0-1,0 1 0,0-1 1,0 0-1,0 0 0,0 1 1,0-1-1,0 0 1,0 0-1,0 1 0,0-1 1,0 0-1,0 0 1,0 0-1,0 1 0,0-1 1,0 0-1,-1 0 1,1 1-1,-4 0 51,0 1-1,0-1 1,0 0 0,0 0-1,0 0 1,0-1 0,0 1-1,-8-1 1,-231 1 1042,148-3-977,-214-2-337,-94 0-619,-119 0 62,-2778 18-2183,644 1-37,1092 40 3718,709-8 6235,2093-52-7551,-716 6-351,1840-18-1689,-350 0 1852,-1982 17 766,386 5-287,-282 2 796,136 26-1,-78-1 656,1-8 0,1-8 1,291-15-1,-427-4-1150,34-3-8,156-28 0,-236 31-173,0 1-1,0-2 0,-1 0 1,1 0-1,-1-1 0,0 0 1,19-13-1,-5-5-6655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31:11.319"/>
    </inkml:context>
    <inkml:brush xml:id="br0">
      <inkml:brushProperty name="width" value="0.05" units="cm"/>
      <inkml:brushProperty name="height" value="0.05" units="cm"/>
    </inkml:brush>
  </inkml:definitions>
  <inkml:trace contextRef="#ctx0" brushRef="#br0">7312 1586 24575,'-4'0'0,"0"-1"0,1 1 0,-1-1 0,0 0 0,0-1 0,0 1 0,1 0 0,-1-1 0,0 0 0,1 0 0,0 0 0,-5-4 0,-39-37 0,24 21 0,-158-136 0,-306-205 0,335 267 0,-5 6 0,-290-120 0,-200-18 0,448 172 0,-273-41 0,-1093-79 0,704 151 0,834 26 0,1 2 0,-1 1 0,1 1 0,-32 10 0,-101 42 0,48-15 0,-31 11 0,3 6 0,-175 102 0,-232 201 0,479-309 0,2 3 0,-68 75 0,122-120 23,-1-1-1,0 0 0,-1 0 0,0-2 1,-19 11-1,16-10-522,0 0 1,-26 22-1,27-17-6326</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31:12.108"/>
    </inkml:context>
    <inkml:brush xml:id="br0">
      <inkml:brushProperty name="width" value="0.05" units="cm"/>
      <inkml:brushProperty name="height" value="0.05" units="cm"/>
    </inkml:brush>
  </inkml:definitions>
  <inkml:trace contextRef="#ctx0" brushRef="#br0">36 0 24575,'-6'11'0,"-1"15"0,-1 15 0,3 5 0,0 7 0,3 0 0,0-5 0,2-3 0,0-5 0,0-3 0,6-8 0,8-8 0,6-15 0,6-13 0,4-5 0,3-7 0,1 0 0,-6 4-8191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31:25.759"/>
    </inkml:context>
    <inkml:brush xml:id="br0">
      <inkml:brushProperty name="width" value="0.05" units="cm"/>
      <inkml:brushProperty name="height" value="0.05" units="cm"/>
    </inkml:brush>
  </inkml:definitions>
  <inkml:trace contextRef="#ctx0" brushRef="#br0">0 200 24575,'1'-8'0,"0"0"0,1 0 0,0 0 0,0 1 0,0-1 0,1 1 0,1 0 0,-1-1 0,1 2 0,0-1 0,0 0 0,1 1 0,0 0 0,0 0 0,1 0 0,7-6 0,-4 4 0,0 0 0,0 1 0,1 0 0,0 0 0,0 1 0,1 1 0,0 0 0,0 0 0,0 1 0,14-3 0,-15 5 0,-1 0 0,1 1 0,-1 0 0,1 1 0,9 1 0,-16-1 0,1 1 0,-1 0 0,0-1 0,1 1 0,-1 0 0,0 1 0,0-1 0,0 1 0,0-1 0,0 1 0,0 0 0,0 0 0,-1 0 0,1 0 0,-1 1 0,0-1 0,1 1 0,2 3 0,3 9 0,0 0 0,-1 0 0,0 0 0,-2 1 0,7 27 0,-3-4 0,4 51 0,-12-67 0,-1 0 0,-1 0 0,-1 0 0,-1 0 0,-2-1 0,0 1 0,-1-1 0,-1 0 0,-1 0 0,-1-1 0,0 0 0,-2-1 0,-1 0 0,0-1 0,-1 0 0,-1-1 0,-1 0 0,-1-1 0,0-1 0,-1 0 0,-1-2 0,-29 20 0,41-31 0,8-5 0,19-12 0,34-19 0,-24 21-151,0 1-1,0 2 0,1 1 0,0 1 1,0 2-1,1 1 0,0 2 1,63 4-1,-68-1-6674</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31:26.924"/>
    </inkml:context>
    <inkml:brush xml:id="br0">
      <inkml:brushProperty name="width" value="0.05" units="cm"/>
      <inkml:brushProperty name="height" value="0.05" units="cm"/>
    </inkml:brush>
  </inkml:definitions>
  <inkml:trace contextRef="#ctx0" brushRef="#br0">103 39 24575,'-21'41'0,"3"2"0,-24 81 0,35-98 0,2 0 0,1 1 0,1-1 0,1 1 0,1 0 0,4 35 0,-2-59 0,-1 0 0,1 0 0,0 0 0,-1 0 0,1 0 0,0 0 0,1 0 0,-1-1 0,0 1 0,1 0 0,0-1 0,-1 1 0,1-1 0,0 0 0,0 1 0,1-1 0,-1 0 0,4 2 0,-1-1 0,0 0 0,0 0 0,1-1 0,-1 0 0,1 0 0,0 0 0,0-1 0,-1 0 0,7 1 0,4-1 0,1 0 0,-1-2 0,0 0 0,0 0 0,0-2 0,20-5 0,-28 6 0,0-2 0,0 1 0,0-1 0,-1 0 0,1 0 0,-1-1 0,0 0 0,0-1 0,-1 1 0,0-1 0,0-1 0,0 1 0,-1-1 0,0 0 0,0 0 0,0 0 0,-1-1 0,0 1 0,-1-1 0,0 0 0,4-16 0,-2 6 0,-2 1 0,0-1 0,-1 0 0,-1 1 0,0-1 0,-1 0 0,-1 0 0,-1 0 0,-7-29 0,6 38 7,0 1 0,-1-1 0,0 1 0,-1 0 0,0 0 1,0 1-1,0 0 0,-1 0 0,0 0 0,-1 0 0,1 1 0,-1 0 0,0 1 0,-1-1 0,1 1 0,-9-4 0,-1 0-219,1 1 0,-1 1 0,0 0-1,-1 1 1,1 1 0,-37-6 0,24 9-6614</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31:27.918"/>
    </inkml:context>
    <inkml:brush xml:id="br0">
      <inkml:brushProperty name="width" value="0.05" units="cm"/>
      <inkml:brushProperty name="height" value="0.05" units="cm"/>
    </inkml:brush>
  </inkml:definitions>
  <inkml:trace contextRef="#ctx0" brushRef="#br0">248 1 24575,'1'62'0,"-3"0"0,-2 0 0,-23 108 0,-7-27 0,-77 255 0,51-210-1365,49-163-5461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31:28.404"/>
    </inkml:context>
    <inkml:brush xml:id="br0">
      <inkml:brushProperty name="width" value="0.05" units="cm"/>
      <inkml:brushProperty name="height" value="0.05" units="cm"/>
    </inkml:brush>
  </inkml:definitions>
  <inkml:trace contextRef="#ctx0" brushRef="#br0">1 1 24575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31:28.925"/>
    </inkml:context>
    <inkml:brush xml:id="br0">
      <inkml:brushProperty name="width" value="0.05" units="cm"/>
      <inkml:brushProperty name="height" value="0.05" units="cm"/>
    </inkml:brush>
  </inkml:definitions>
  <inkml:trace contextRef="#ctx0" brushRef="#br0">0 34 24575,'0'-6'0,"0"-7"0,0-1-8191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31:55.948"/>
    </inkml:context>
    <inkml:brush xml:id="br0">
      <inkml:brushProperty name="width" value="0.05" units="cm"/>
      <inkml:brushProperty name="height" value="0.05" units="cm"/>
    </inkml:brush>
  </inkml:definitions>
  <inkml:trace contextRef="#ctx0" brushRef="#br0">3 0 24575,'-3'152'0,"7"164"0,0-283 0,2-1 0,1 0 0,2 0 0,1 0 0,2-1 0,18 35 0,-28-61 0,1 0 0,0-1 0,-1 1 0,1-1 0,1 1 0,-1-1 0,1 0 0,-1-1 0,1 1 0,0 0 0,0-1 0,1 0 0,-1 0 0,1-1 0,0 1 0,-1-1 0,1 0 0,0 0 0,0 0 0,1-1 0,-1 0 0,0 0 0,0 0 0,1 0 0,-1-1 0,0 0 0,1 0 0,-1-1 0,0 1 0,0-1 0,10-3 0,1-1 0,-1 0 0,0 0 0,0-2 0,-1 0 0,1 0 0,-2-1 0,1-1 0,-1 0 0,17-17 0,-25 21 0,-1 0 0,1 0 0,-2 0 0,1-1 0,0 1 0,-1-1 0,0 0 0,0 0 0,-1 0 0,0 0 0,0-1 0,0 1 0,-1 0 0,0-1 0,0 1 0,0-1 0,-1 0 0,0 1 0,-1-1 0,-1-7 0,-2-12 0,-2 0 0,-1 0 0,-17-40 0,13 36 0,11 28 0,-1 0 0,1 0 0,-1 0 0,0 0 0,1 0 0,-1 0 0,0 0 0,0 1 0,0-1 0,0 0 0,-1 1 0,1-1 0,-2-1 0,-2 20 0,9 47 0,11 14 0,35 108 0,-28-112 0,22 131 0,-32-154-1,-9-42-150,-1 0-1,0 0 0,0 0 1,-1 0-1,0 0 1,0 1-1,-1-1 1,-1 16-1,-4-12-6674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31:57.351"/>
    </inkml:context>
    <inkml:brush xml:id="br0">
      <inkml:brushProperty name="width" value="0.05" units="cm"/>
      <inkml:brushProperty name="height" value="0.05" units="cm"/>
    </inkml:brush>
  </inkml:definitions>
  <inkml:trace contextRef="#ctx0" brushRef="#br0">70 140 24575,'-1'9'0,"-1"0"0,0 0 0,-1 0 0,0 0 0,0-1 0,-5 10 0,-2 6 0,-1 14 0,3 0 0,0 0 0,3 1 0,1-1 0,2 1 0,4 58 0,-2-91 0,1 7 0,0 0 0,1-1 0,0 1 0,1-1 0,0 1 0,1-1 0,0 0 0,1 0 0,0 0 0,1-1 0,1 0 0,-1 0 0,2-1 0,0 1 0,0-2 0,0 1 0,16 12 0,-12-12 0,0-1 0,1 0 0,0-1 0,1 0 0,-1-1 0,1-1 0,1 0 0,-1-1 0,1 0 0,0-1 0,1-1 0,-1 0 0,0-1 0,18-1 0,-21-1 0,1 0 0,-1-2 0,1 1 0,-1-2 0,1 1 0,-1-2 0,0 0 0,22-10 0,-14 3 0,-1-1 0,0 0 0,0-2 0,17-16 0,-27 21 0,-1 0 0,0-1 0,0 0 0,-1 0 0,0-1 0,0 0 0,-1 0 0,-1 0 0,0-1 0,-1 0 0,0 0 0,-1 0 0,0 0 0,0-1 0,-2 1 0,0-1 0,0-14 0,-1-5 0,-2 0 0,-2 0 0,0 0 0,-3 1 0,-16-53 0,12 55 0,0 0 0,-2 1 0,-1 1 0,-1 0 0,-1 1 0,-30-35 0,39 53 0,0 1 0,-1 1 0,-1 0 0,1 0 0,-1 0 0,0 1 0,0 0 0,0 1 0,-1 0 0,1 1 0,-1 0 0,0 0 0,0 1 0,-16-2 0,-14 1 0,0 2 0,-58 5 0,21-1 0,45-3-1365,3 0-5461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25:13.833"/>
    </inkml:context>
    <inkml:brush xml:id="br0">
      <inkml:brushProperty name="width" value="0.05" units="cm"/>
      <inkml:brushProperty name="height" value="0.05" units="cm"/>
    </inkml:brush>
  </inkml:definitions>
  <inkml:trace contextRef="#ctx0" brushRef="#br0">565 2 24575,'-137'-2'0,"-150"5"0,282-3 0,0 1 0,-1-1 0,1 1 0,0 1 0,0-1 0,0 1 0,0-1 0,0 1 0,1 1 0,-1-1 0,1 1 0,-1 0 0,1 0 0,0 0 0,0 0 0,0 1 0,0-1 0,1 1 0,0 0 0,0 0 0,0 1 0,-5 7 0,2 2 0,1 0 0,0 0 0,1 0 0,0 1 0,2-1 0,-3 30 0,2-15 0,1 0 0,1 0 0,2 1 0,6 40 0,-5-61 0,0 0 0,0 0 0,1 1 0,1-2 0,-1 1 0,1 0 0,1-1 0,0 0 0,0 0 0,0 0 0,1 0 0,0-1 0,1 0 0,-1 0 0,1-1 0,1 0 0,11 7 0,1-2 0,0-1 0,1-1 0,0-1 0,1-1 0,0 0 0,0-2 0,1-1 0,-1-1 0,1 0 0,0-2 0,-1-1 0,46-5 0,-55 2-114,1-1 1,-1-1-1,0 0 0,-1 0 0,1-2 1,-1 1-1,0-2 0,-1 1 0,0-2 1,0 1-1,14-16 0,-8 8-6712</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31:58.128"/>
    </inkml:context>
    <inkml:brush xml:id="br0">
      <inkml:brushProperty name="width" value="0.05" units="cm"/>
      <inkml:brushProperty name="height" value="0.05" units="cm"/>
    </inkml:brush>
  </inkml:definitions>
  <inkml:trace contextRef="#ctx0" brushRef="#br0">250 0 24575,'-1'166'0,"-7"-1"0,-8 0 0,-44 200 0,12-109 0,19-90 0,29-162 0,-1-1 0,0 1 0,0-1 0,0 1 0,0-1 0,0 0 0,-1 0 0,1 1 0,-1-1 0,0 0 0,0-1 0,0 1 0,-3 3 0,4-6 0,1 1 0,-1-1 0,0 0 0,1 1 0,-1-1 0,0 0 0,1 0 0,-1 1 0,0-1 0,1 0 0,-1 0 0,0 0 0,1 0 0,-1 0 0,0 0 0,1 0 0,-1 0 0,0 0 0,1 0 0,-1 0 0,0 0 0,0 0 0,1-1 0,-2 1 0,0-2 0,0 1 0,1 0 0,-1-1 0,0 0 0,0 1 0,1-1 0,-1 0 0,1 0 0,0 1 0,-1-1 0,0-3 0,-13-25-1365,3-2-5461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31:58.626"/>
    </inkml:context>
    <inkml:brush xml:id="br0">
      <inkml:brushProperty name="width" value="0.05" units="cm"/>
      <inkml:brushProperty name="height" value="0.05" units="cm"/>
    </inkml:brush>
  </inkml:definitions>
  <inkml:trace contextRef="#ctx0" brushRef="#br0">0 1 24575,'0'5'0,"11"3"0,10-1 0,0-1-8191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31:59.093"/>
    </inkml:context>
    <inkml:brush xml:id="br0">
      <inkml:brushProperty name="width" value="0.05" units="cm"/>
      <inkml:brushProperty name="height" value="0.05" units="cm"/>
    </inkml:brush>
  </inkml:definitions>
  <inkml:trace contextRef="#ctx0" brushRef="#br0">0 0 24575,'0'0'-8191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32:01.561"/>
    </inkml:context>
    <inkml:brush xml:id="br0">
      <inkml:brushProperty name="width" value="0.05" units="cm"/>
      <inkml:brushProperty name="height" value="0.05" units="cm"/>
    </inkml:brush>
  </inkml:definitions>
  <inkml:trace contextRef="#ctx0" brushRef="#br0">34 1089 24575,'0'-807'0,"-2"768"67,-13-70-1,0 0-1564,14 85-5328</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32:02.718"/>
    </inkml:context>
    <inkml:brush xml:id="br0">
      <inkml:brushProperty name="width" value="0.05" units="cm"/>
      <inkml:brushProperty name="height" value="0.05" units="cm"/>
    </inkml:brush>
  </inkml:definitions>
  <inkml:trace contextRef="#ctx0" brushRef="#br0">135 25 24575,'-3'2'0,"0"0"0,0 0 0,0 0 0,0 0 0,0 0 0,1 1 0,-1-1 0,1 1 0,0 0 0,0 0 0,0 0 0,0 0 0,0 0 0,-1 4 0,-8 11 0,0-3 0,0 1 0,2 0 0,0 1 0,1 0 0,1 1 0,0 0 0,1 0 0,1 0 0,1 0 0,1 1 0,0 0 0,0 29 0,7-82 0,1 0 0,1 1 0,2 0 0,1 0 0,1 1 0,28-57 0,-36 85 0,-1 1 0,0 0 0,1 0 0,0 0 0,0 0 0,0 0 0,0 1 0,0-1 0,0 1 0,1-1 0,-1 1 0,1 0 0,0 0 0,0 0 0,0 0 0,0 0 0,0 1 0,0-1 0,0 1 0,0 0 0,1 0 0,-1 0 0,0 0 0,1 1 0,4-1 0,-2 2 0,0 0 0,1 0 0,-1 1 0,0-1 0,-1 2 0,1-1 0,0 0 0,-1 1 0,1 0 0,-1 1 0,0-1 0,0 1 0,5 4 0,18 17-455,-2 0 0,40 49 0,-46-47-6371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32:05.388"/>
    </inkml:context>
    <inkml:brush xml:id="br0">
      <inkml:brushProperty name="width" value="0.05" units="cm"/>
      <inkml:brushProperty name="height" value="0.05" units="cm"/>
    </inkml:brush>
  </inkml:definitions>
  <inkml:trace contextRef="#ctx0" brushRef="#br0">147 1501 24575,'-2'-204'0,"5"-225"0,6 332 0,32-148 0,-22 153 0,12-163 0,-30 251 0,-4-48 0,3 51 0,1 1 0,-1-1 0,0 0 0,-1 0 0,1 1 0,0-1 0,0 0 0,0 0 0,0 1 0,-1-1 0,1 0 0,0 0 0,0 1 0,-1-1 0,1 0 0,-1 1 0,1-1 0,-1 0 0,1 1 0,-1-1 0,1 1 0,-1-1 0,1 1 0,-1-1 0,0 1 0,1-1 0,-1 1 0,0 0 0,1-1 0,-1 1 0,0 0 0,0 0 0,1-1 0,-1 1 0,0 0 0,0 0 0,1 0 0,-1 0 0,0 0 0,0 0 0,0 0 0,1 0 0,-1 1 0,0-1 0,0 0 0,1 0 0,-1 0 0,0 1 0,1-1 0,-1 0 0,0 1 0,1-1 0,-1 1 0,-1 0 0,-15 13 0,1 1 0,0 0 0,1 1 0,-14 20 0,-7 5 0,2 6 0,29-38 0,-1-1 0,0 1 0,0-1 0,-1-1 0,0 1 0,-8 6 0,19-29 0,11-14 0,30-46 0,96-118 0,-139 189 0,1 1 0,0-1 0,1 1 0,-1-1 0,0 1 0,1 0 0,0 1 0,-1-1 0,1 1 0,0-1 0,0 1 0,1 0 0,-1 1 0,5-2 0,-6 3 0,0-1 0,0 2 0,0-1 0,0 0 0,1 1 0,-1-1 0,0 1 0,-1 0 0,1 0 0,0 0 0,0 0 0,0 1 0,-1-1 0,1 1 0,0 0 0,-1 0 0,0 0 0,1 0 0,-1 0 0,0 0 0,0 0 0,2 4 0,74 98 43,-62-78-325,2 0 1,1-2-1,1 0 1,37 33-1,-41-45-6544</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27:06.293"/>
    </inkml:context>
    <inkml:brush xml:id="br0">
      <inkml:brushProperty name="width" value="0.05" units="cm"/>
      <inkml:brushProperty name="height" value="0.05" units="cm"/>
    </inkml:brush>
  </inkml:definitions>
  <inkml:trace contextRef="#ctx0" brushRef="#br0">696 2 24575,'-118'-2'0,"-134"5"0,241-2 0,-1 1 0,1 1 0,0 0 0,0 1 0,0 0 0,1 1 0,-1 0 0,1 0 0,0 1 0,0 1 0,1 0 0,0 0 0,0 0 0,1 1 0,-10 12 0,-5 7 0,2 1 0,1 0 0,-31 58 0,45-72 0,-1 1 0,2-1 0,0 1 0,1 0 0,0 0 0,-2 30 0,4 93 0,2-110 0,1-15 0,0-1 0,1 1 0,1 0 0,-1-1 0,2 0 0,0 1 0,0-1 0,1-1 0,1 1 0,0-1 0,0 0 0,11 13 0,-11-16 0,1 0 0,0-1 0,0 1 0,0-2 0,1 1 0,0-1 0,0 0 0,1-1 0,0 0 0,-1 0 0,2-1 0,-1 0 0,0-1 0,1 0 0,0-1 0,13 3 0,81 2 0,149-9 0,-97-2 0,-149 5-105,1-1 0,0 0 0,0-1 0,-1 0 0,1 0 0,0 0 0,-1-1 0,1 0 0,-1-1 0,0 0 0,1 0 0,11-7 0,-5-3-6721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27:06.970"/>
    </inkml:context>
    <inkml:brush xml:id="br0">
      <inkml:brushProperty name="width" value="0.05" units="cm"/>
      <inkml:brushProperty name="height" value="0.05" units="cm"/>
    </inkml:brush>
  </inkml:definitions>
  <inkml:trace contextRef="#ctx0" brushRef="#br0">1 0 24575,'5'0'0,"9"23"0,11 18 0,3 13 0,2 15 0,-5 12 0,0 4 0,1 4 0,-5-2 0,-4-10 0,-7-13 0,-4-11 0,-9-15 0,-9-13 0,-9-18 0,-22-14 0,-5-7-8191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27:07.458"/>
    </inkml:context>
    <inkml:brush xml:id="br0">
      <inkml:brushProperty name="width" value="0.05" units="cm"/>
      <inkml:brushProperty name="height" value="0.05" units="cm"/>
    </inkml:brush>
  </inkml:definitions>
  <inkml:trace contextRef="#ctx0" brushRef="#br0">1 102 24575,'5'0'0,"14"-6"0,8-1 0,6 0 0,3 1 0,7 2 0,0 2 0,0-5 0,4-1 0,10-5 0,7 0 0,-2 2 0,-1 3 0,-4 3 0,-7 2 0,0 2 0,-4 1 0,-9 0-8191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27:09.041"/>
    </inkml:context>
    <inkml:brush xml:id="br0">
      <inkml:brushProperty name="width" value="0.05" units="cm"/>
      <inkml:brushProperty name="height" value="0.05" units="cm"/>
    </inkml:brush>
  </inkml:definitions>
  <inkml:trace contextRef="#ctx0" brushRef="#br0">1 331 24575,'28'65'0,"-2"1"0,-4 0 0,21 101 0,-25-90 0,18 68 0,20 83 0,113 299 0,108 22 0,-253-512 0,-24-37 0,0 1 0,0-1 0,0 0 0,0 1 0,0-1 0,1 1 0,-1-1 0,0 0 0,0 1 0,0-1 0,1 0 0,-1 1 0,0-1 0,0 0 0,1 0 0,-1 1 0,0-1 0,1 0 0,-1 0 0,0 1 0,1-1 0,-1 0 0,0 0 0,1 0 0,-1 0 0,1 0 0,-1 1 0,0-1 0,1 0 0,-1 0 0,1 0 0,-1 0 0,0 0 0,1 0 0,-1 0 0,1 0 0,-1-1 0,0 1 0,1 0 0,-1 0 0,1 0 0,-1 0 0,0 0 0,1-1 0,-1 1 0,0 0 0,1 0 0,-1-1 0,0 1 0,0 0 0,1 0 0,-1-1 0,0 1 0,0 0 0,1-1 0,1-27 0,-10-19 0,-2 0 0,-31-91 0,15 57 0,-191-559 0,100 307 0,105 297 0,-5-9 0,3-1 0,-17-90 0,29 122 0,1 0 0,0 1 0,1-1 0,1 0 0,0 0 0,1 1 0,0-1 0,1 1 0,0-1 0,2 1 0,-1 0 0,1 1 0,1-1 0,13-21 0,13-12 0,2 1 0,2 1 0,2 2 0,62-54 0,-72 73 0,0 2 0,2 1 0,0 2 0,1 0 0,1 2 0,1 2 0,0 1 0,45-12 0,-54 19 0,2 1 0,-1 1 0,0 1 0,1 1 0,-1 1 0,1 2 0,0 1 0,36 6 0,-49-5 0,-1 0 0,0 0 0,0 2 0,0-1 0,0 1 0,-1 1 0,0 0 0,0 1 0,-1 0 0,0 1 0,0 0 0,0 0 0,-1 1 0,-1 0 0,1 1 0,-1-1 0,-1 2 0,0-1 0,6 13 0,-9-16 0,-1 0 0,0 0 0,0 0 0,-1 1 0,0-1 0,0 1 0,-1 0 0,0 0 0,0-1 0,-1 1 0,0 0 0,0 0 0,-1 0 0,0-1 0,0 1 0,-5 14 0,2-13 0,0 1 0,-1-1 0,0 0 0,-1 0 0,0-1 0,0 0 0,-1 0 0,0 0 0,0-1 0,-1 0 0,0 0 0,-9 5 0,-11 6 0,0-1 0,-1-1 0,-1-2 0,0-1 0,-1-1 0,0-2 0,-60 12 0,16-10 0,0-4 0,-97-1 0,165-7 0,-53-3 0,59 3 0,0 0 0,0 0 0,0 0 0,1 0 0,-1 0 0,0-1 0,0 1 0,1 0 0,-1 0 0,0-1 0,0 1 0,1 0 0,-1-1 0,0 1 0,1-1 0,-1 1 0,1-1 0,-1 1 0,0-1 0,1 0 0,-1 0 0,1 0 0,1 0 0,-1 0 0,0 0 0,1 0 0,-1 0 0,1 1 0,-1-1 0,1 0 0,-1 0 0,1 0 0,0 1 0,-1-1 0,1 0 0,0 1 0,0-1 0,0 0 0,-1 1 0,1-1 0,0 1 0,0 0 0,0-1 0,1 0 0,19-9 0,0 1 0,0 0 0,1 2 0,35-8 0,98-12 0,-119 21 0,-1 1 0,10-4 0,0 3 0,0 2 0,0 1 0,72 6 0,-107-1 0,-1-1 0,0 2 0,0-1 0,0 1 0,0 0 0,-1 1 0,1 0 0,-1 1 0,0 0 0,0 0 0,-1 0 0,1 1 0,7 8 0,-6-4 0,-1 0 0,0 0 0,-1 0 0,0 1 0,-1 1 0,0-1 0,-1 1 0,8 22 0,-7-9 0,0 0 0,-2 1 0,0 0 0,-2 0 0,-1 0 0,-1 0 0,-2 0 0,0 0 0,-6 26 0,2-32 0,0 1 0,-1-1 0,-1-1 0,-1 1 0,-1-1 0,-1-1 0,0 0 0,-1 0 0,-1-1 0,-28 28 0,-11 5 0,-107 78 0,137-112 0,0-1 0,-1-1 0,-1-1 0,0-2 0,-1 0 0,0-1 0,-33 8 0,45-15 0,-1 0 0,0-1 0,0 0 0,0-1 0,0-1 0,0 0 0,0-1 0,0 0 0,1-2 0,-1 1 0,0-1 0,1-1 0,-1-1 0,1 0 0,-20-10 0,27 11-91,-1-1 0,1 1 0,0-1 0,0 0 0,0 0 0,1-1 0,0 0 0,0 1 0,0-2 0,1 1 0,0-1 0,0 1 0,0-1 0,-3-11 0,-1-13-6735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25:14.568"/>
    </inkml:context>
    <inkml:brush xml:id="br0">
      <inkml:brushProperty name="width" value="0.05" units="cm"/>
      <inkml:brushProperty name="height" value="0.05" units="cm"/>
    </inkml:brush>
  </inkml:definitions>
  <inkml:trace contextRef="#ctx0" brushRef="#br0">60 0 24575,'0'12'0,"0"14"0,0 8 0,0 11 0,0 2 0,0-1 0,0-3 0,0-2 0,0 2 0,0 0 0,0-2 0,0-3 0,0-1 0,-6-7 0,-7-10 0,-7-12 0,-1-9-8191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27:10.759"/>
    </inkml:context>
    <inkml:brush xml:id="br0">
      <inkml:brushProperty name="width" value="0.05" units="cm"/>
      <inkml:brushProperty name="height" value="0.05" units="cm"/>
    </inkml:brush>
  </inkml:definitions>
  <inkml:trace contextRef="#ctx0" brushRef="#br0">1 125 24575,'15'0'0,"1"1"0,-1 0 0,0 1 0,1 1 0,-1 0 0,0 1 0,0 1 0,-1 0 0,21 10 0,-28-11 0,-1 0 0,1 0 0,-1 1 0,0 0 0,0 0 0,0 1 0,-1-1 0,0 1 0,0 0 0,0 1 0,-1-1 0,0 1 0,0 0 0,-1 0 0,0 0 0,0 0 0,0 1 0,-1-1 0,0 1 0,1 11 0,1 47 0,-7 127 0,-1-70 0,-3-78 0,6-35 0,10-35 0,33-76 0,59-102 0,12-27 0,-93 186 0,-13 31 0,0-1 0,-1 1 0,-1-1 0,0 0 0,-1-1 0,3-22 0,-6 37 0,-1-1 0,0 1 0,0-1 0,0 0 0,0 1 0,0-1 0,0 0 0,0 1 0,0-1 0,0 0 0,0 1 0,0-1 0,0 1 0,0-1 0,0 0 0,0 1 0,-1-1 0,1 0 0,0 1 0,0-1 0,-1 1 0,1-1 0,-1 1 0,1-1 0,0 1 0,-1-1 0,1 1 0,-1-1 0,0 0 0,-15 10 0,-14 26 0,8 0 0,2 0 0,1 2 0,-15 41 0,25-54 0,2 0 0,0 0 0,1 1 0,2 0 0,0 0 0,1 31 0,3-49 6,1 0 0,-1 1-1,2-1 1,-1 0 0,1 0-1,0 0 1,1 0 0,-1 0 0,2 0-1,-1 0 1,1-1 0,-1 0-1,2 0 1,-1 0 0,1 0-1,0-1 1,0 1 0,0-1 0,1 0-1,7 4 1,-2-1-141,0-2 0,1 1 0,0-1 0,0-1 0,1 0 0,-1-1 0,1 0 0,0-1 0,0 0 0,18 1 0,0-3-6691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27:11.534"/>
    </inkml:context>
    <inkml:brush xml:id="br0">
      <inkml:brushProperty name="width" value="0.05" units="cm"/>
      <inkml:brushProperty name="height" value="0.05" units="cm"/>
    </inkml:brush>
  </inkml:definitions>
  <inkml:trace contextRef="#ctx0" brushRef="#br0">1 1 24575,'0'11'0,"0"10"0,0 11 0,0 8 0,0 1 0,5-6 0,2-3 0,0-7-8191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32:27.931"/>
    </inkml:context>
    <inkml:brush xml:id="br0">
      <inkml:brushProperty name="width" value="0.05" units="cm"/>
      <inkml:brushProperty name="height" value="0.05" units="cm"/>
    </inkml:brush>
  </inkml:definitions>
  <inkml:trace contextRef="#ctx0" brushRef="#br0">231 0 24575,'-8'1'0,"-1"0"0,1 1 0,-1 0 0,1 0 0,0 1 0,0 0 0,0 0 0,1 1 0,-12 6 0,4 0 0,-1 0 0,2 1 0,-20 18 0,28-23 0,0 0 0,1 1 0,0 0 0,0 0 0,0 0 0,1 0 0,0 0 0,1 1 0,-1 0 0,2 0 0,-1 0 0,1 0 0,0 0 0,1 1 0,-1-1 0,2 1 0,-1-1 0,1 1 0,1-1 0,-1 0 0,2 1 0,-1-1 0,4 11 0,-2-9 0,0-1 0,1 1 0,0-1 0,1 0 0,0 0 0,1 0 0,0-1 0,0 0 0,1 0 0,-1 0 0,2-1 0,-1 0 0,1-1 0,0 1 0,1-1 0,-1-1 0,1 0 0,19 8 0,-7-6 0,0-2 0,1 0 0,0-2 0,0 0 0,22 0 0,-26-3 0,-1 1 0,1 0 0,0 2 0,-1 0 0,1 1 0,-1 1 0,0 1 0,25 11 0,-39-15 0,1 0 0,-1 0 0,0 1 0,0-1 0,0 1 0,0 0 0,0-1 0,-1 1 0,1 1 0,-1-1 0,0 0 0,0 0 0,0 1 0,-1 0 0,1-1 0,-1 1 0,1 0 0,-1-1 0,-1 1 0,1 0 0,0 0 0,-1 0 0,0 0 0,0 0 0,0 0 0,0 0 0,-2 6 0,1-3 0,-1-1 0,0 1 0,0 0 0,-1-1 0,0 1 0,0-1 0,0 0 0,-1 0 0,0 0 0,0-1 0,-1 1 0,1-1 0,-1 0 0,-10 8 0,5-6 10,-1 0 1,0-1-1,-1 0 0,1-1 0,-1 0 0,0 0 0,0-1 0,0-1 0,-21 3 1,-4-3-501,-72-2 0,87-2 3,-6 1-6339</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32:28.761"/>
    </inkml:context>
    <inkml:brush xml:id="br0">
      <inkml:brushProperty name="width" value="0.05" units="cm"/>
      <inkml:brushProperty name="height" value="0.05" units="cm"/>
    </inkml:brush>
  </inkml:definitions>
  <inkml:trace contextRef="#ctx0" brushRef="#br0">1 0 24575,'5'0'0,"14"0"0,9 0 0,5 0 0,2 0 0,2 0 0,-1 0 0,0 0 0,-7 0-8191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32:29.852"/>
    </inkml:context>
    <inkml:brush xml:id="br0">
      <inkml:brushProperty name="width" value="0.05" units="cm"/>
      <inkml:brushProperty name="height" value="0.05" units="cm"/>
    </inkml:brush>
  </inkml:definitions>
  <inkml:trace contextRef="#ctx0" brushRef="#br0">106 62 24575,'-2'0'0,"1"0"0,-1 1 0,1-1 0,-1 1 0,0 0 0,1 0 0,-1 0 0,1 0 0,0 0 0,-1 0 0,1 0 0,0 0 0,0 0 0,-1 0 0,1 1 0,0-1 0,-1 2 0,-19 30 0,17-25 0,-5 9 0,1 0 0,1 1 0,0 0 0,2 0 0,0 0 0,1 1 0,0-1 0,0 33 0,2 6 0,9 91 0,-5-140 0,-1 1 0,1-1 0,1 1 0,0-1 0,0 0 0,0 0 0,1-1 0,0 1 0,1-1 0,0 1 0,0-2 0,0 1 0,1 0 0,0-1 0,0 0 0,1 0 0,0-1 0,0 0 0,0 0 0,0-1 0,1 0 0,0 0 0,0 0 0,0-1 0,0-1 0,14 4 0,-12-4 0,-1 1 0,1-2 0,0 1 0,-1-1 0,1-1 0,0 0 0,0 0 0,-1-1 0,1 0 0,0-1 0,-1 0 0,1 0 0,-1-1 0,0 0 0,0-1 0,0 0 0,0-1 0,-1 1 0,1-2 0,-1 1 0,-1-1 0,1 0 0,10-12 0,-8 4 0,0 0 0,-2-1 0,0 1 0,0-2 0,-2 1 0,0-1 0,0 0 0,-2 0 0,0-1 0,3-21 0,-4 11 0,-2 1 0,0-1 0,-1 1 0,-2-1 0,-10-51 0,9 66 0,0 1 0,-1-1 0,-1 1 0,1-1 0,-2 1 0,0 1 0,0-1 0,-1 1 0,0 0 0,-9-9 0,10 13 0,-1-1 0,1 1 0,-1 1 0,0-1 0,-1 1 0,1 1 0,-1-1 0,0 1 0,0 0 0,0 1 0,-1 0 0,1 1 0,-1-1 0,-12-1 0,-89-17-1365,87 16-5461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32:30.698"/>
    </inkml:context>
    <inkml:brush xml:id="br0">
      <inkml:brushProperty name="width" value="0.05" units="cm"/>
      <inkml:brushProperty name="height" value="0.05" units="cm"/>
    </inkml:brush>
  </inkml:definitions>
  <inkml:trace contextRef="#ctx0" brushRef="#br0">640 1 24575,'0'11'0,"0"15"0,-5 20 0,-8 25 0,-8 16 0,-16 28 0,-19 22 0,-17 21 0,-13 2 0,3-11 0,4-19 0,15-37 0,14-40 0,15-41 0,13-27 0,10-23 0,8-4-8191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32:31.235"/>
    </inkml:context>
    <inkml:brush xml:id="br0">
      <inkml:brushProperty name="width" value="0.05" units="cm"/>
      <inkml:brushProperty name="height" value="0.05" units="cm"/>
    </inkml:brush>
  </inkml:definitions>
  <inkml:trace contextRef="#ctx0" brushRef="#br0">1 0 24575,'5'0'0,"8"0"0,2 6 0,3 2 0,5-1 0,-2-1-8191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32:31.710"/>
    </inkml:context>
    <inkml:brush xml:id="br0">
      <inkml:brushProperty name="width" value="0.05" units="cm"/>
      <inkml:brushProperty name="height" value="0.05" units="cm"/>
    </inkml:brush>
  </inkml:definitions>
  <inkml:trace contextRef="#ctx0" brushRef="#br0">1 60 24575,'0'-6'0,"0"-7"0,0-7 0,0-1-8191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32:39.381"/>
    </inkml:context>
    <inkml:brush xml:id="br0">
      <inkml:brushProperty name="width" value="0.05" units="cm"/>
      <inkml:brushProperty name="height" value="0.05" units="cm"/>
    </inkml:brush>
  </inkml:definitions>
  <inkml:trace contextRef="#ctx0" brushRef="#br0">264 1342 24575,'0'-1047'0,"0"1042"0,-4-52 0,4 56 0,0-1 0,0 0 0,0 1 0,-1-1 0,1 0 0,-1 1 0,1-1 0,-1 1 0,1-1 0,-1 1 0,0-1 0,0 1 0,0 0 0,0-1 0,0 1 0,0 0 0,0 0 0,0-1 0,0 1 0,-1 0 0,1 0 0,0 0 0,-1 1 0,1-1 0,-1 0 0,1 0 0,-1 1 0,-2-2 0,3 3 0,-1-1 0,1 0 0,0 1 0,0-1 0,-1 1 0,1-1 0,0 1 0,0 0 0,0-1 0,0 1 0,0 0 0,0 0 0,0 0 0,0 0 0,0 0 0,0 0 0,0 0 0,0 0 0,1 0 0,-2 2 0,-15 31 0,10-20 0,-13 16 0,-44 53 0,44-59 0,0 1 0,-26 46 0,32-53 0,15-34 0,13-35 0,9-5 0,-12 31 0,0 0 0,-2-1 0,0 0 0,-2 0 0,-1-1 0,-1 0 0,1-30 0,-6 42 0,1-1 0,0 1 0,2 0 0,4-19 0,-7 31 0,1 0 0,0 1 0,0-1 0,-1 0 0,2 1 0,-1-1 0,0 1 0,0-1 0,1 1 0,0-1 0,-1 1 0,1 0 0,0 0 0,0 0 0,0 0 0,0 0 0,0 0 0,1 0 0,-1 1 0,1-1 0,-1 1 0,1 0 0,-1 0 0,1 0 0,0 0 0,-1 0 0,1 0 0,0 1 0,0 0 0,3-1 0,4 2 0,0 0 0,-1 1 0,1 0 0,-1 1 0,1 0 0,-1 1 0,0 0 0,0 0 0,0 0 0,12 10 0,9 8 0,42 41 0,-52-44 0,1 0 0,0-2 0,34 21 0,-13-15-98,-8-5-324,0 1-1,35 28 1,-52-34-6404</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32:40.908"/>
    </inkml:context>
    <inkml:brush xml:id="br0">
      <inkml:brushProperty name="width" value="0.05" units="cm"/>
      <inkml:brushProperty name="height" value="0.05" units="cm"/>
    </inkml:brush>
  </inkml:definitions>
  <inkml:trace contextRef="#ctx0" brushRef="#br0">303 0 24575,'-144'161'0,"124"-138"0,1 2 0,1 0 0,1 1 0,-23 46 0,32-56 0,1 1 0,1 0 0,0 1 0,1-1 0,1 1 0,1 0 0,1 0 0,0 0 0,1 24 0,1-36 0,1 0 0,0 0 0,0 0 0,1 0 0,0-1 0,0 1 0,0 0 0,0-1 0,1 1 0,0-1 0,0 0 0,0 0 0,1 0 0,5 5 0,-2-3 0,1 0 0,0 0 0,1-1 0,-1 0 0,1-1 0,0 0 0,16 7 0,6-2 0,0-1 0,1-1 0,0-1 0,41 2 0,-9-2 0,104-3 0,-162-4 0,0-1 0,-1 1 0,1-1 0,-1-1 0,1 1 0,-1-1 0,1 0 0,-1 0 0,0 0 0,0-1 0,0 0 0,0 0 0,0 0 0,-1-1 0,8-7 0,-6 5 0,-1-1 0,0 0 0,0 0 0,-1-1 0,0 1 0,0-1 0,-1 0 0,0 0 0,3-13 0,0-12 0,-1 0 0,-2-1 0,-2 1 0,-2-43 0,0 63 0,1-33 0,-4-62 0,3 99 0,-1 0 0,1 0 0,-1 0 0,-1 0 0,0 0 0,0 1 0,-1 0 0,0-1 0,-6-8 0,6 13 0,0-1 0,0 1 0,-1 0 0,0 0 0,0 0 0,0 1 0,0-1 0,0 1 0,-1 1 0,1-1 0,-11-2 0,-73-18 0,48 14 0,13 3-682,-46-5-1,47 9-6143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25:15.263"/>
    </inkml:context>
    <inkml:brush xml:id="br0">
      <inkml:brushProperty name="width" value="0.05" units="cm"/>
      <inkml:brushProperty name="height" value="0.05" units="cm"/>
    </inkml:brush>
  </inkml:definitions>
  <inkml:trace contextRef="#ctx0" brushRef="#br0">0 0 24575,'6'0'0,"7"0"0,7 0 0,6 6 0,4 2 0,2-1 0,7-1 0,3-2 0,6 4 0,-1 1 0,4-2 0,-2-1 0,-3-2 0,1-2 0,-1-1 0,-3-1 0,-14 0 0,-13 0-8191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32:41.380"/>
    </inkml:context>
    <inkml:brush xml:id="br0">
      <inkml:brushProperty name="width" value="0.05" units="cm"/>
      <inkml:brushProperty name="height" value="0.05" units="cm"/>
    </inkml:brush>
  </inkml:definitions>
  <inkml:trace contextRef="#ctx0" brushRef="#br0">0 0 24575,'0'0'-8191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32:42.299"/>
    </inkml:context>
    <inkml:brush xml:id="br0">
      <inkml:brushProperty name="width" value="0.05" units="cm"/>
      <inkml:brushProperty name="height" value="0.05" units="cm"/>
    </inkml:brush>
  </inkml:definitions>
  <inkml:trace contextRef="#ctx0" brushRef="#br0">1 0 24575,'-1'15'0,"2"0"0,0-1 0,1 1 0,0-1 0,1 1 0,0-1 0,1 0 0,1 0 0,1-1 0,0 1 0,0-1 0,1 0 0,1-1 0,0 0 0,1 0 0,0 0 0,1-2 0,0 1 0,1-1 0,0 0 0,0-1 0,1-1 0,0 0 0,23 12 0,-7-8 0,-1 1 0,0 1 0,-1 2 0,27 20 0,-46-30 0,0-1 0,-1 2 0,1-1 0,-1 1 0,0 0 0,-1 0 0,0 0 0,0 1 0,-1 0 0,1 0 0,-2 0 0,1 0 0,-1 0 0,-1 1 0,1 0 0,-1 0 0,-1-1 0,1 12 0,-1-12 0,-1 0 0,0 0 0,-1 0 0,1 0 0,-2 0 0,1 0 0,-1 0 0,0-1 0,-1 1 0,-4 9 0,5-14 0,0 0 0,0 0 0,-1 0 0,1 0 0,-1-1 0,0 1 0,1-1 0,-1 0 0,0 0 0,-1 0 0,1 0 0,0 0 0,-1-1 0,1 1 0,0-1 0,-1 0 0,0 0 0,1 0 0,-1-1 0,0 1 0,1-1 0,-1 0 0,0 0 0,-5-1 0,4 1-105,-1-1 0,0 1 0,1-1 0,-1-1 0,0 1 0,1-1 0,0 0 0,-1 0 0,1-1 0,0 1 0,0-1 0,-5-4 0,-6-7-6721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32:43.217"/>
    </inkml:context>
    <inkml:brush xml:id="br0">
      <inkml:brushProperty name="width" value="0.05" units="cm"/>
      <inkml:brushProperty name="height" value="0.05" units="cm"/>
    </inkml:brush>
  </inkml:definitions>
  <inkml:trace contextRef="#ctx0" brushRef="#br0">0 26 24575,'6'0'0,"7"0"0,7 0 0,6 0 0,4 0 0,3 0 0,1 0 0,0 0 0,1 0 0,-7-6 0,-1-1 0,-1 0 0,-4 1-8191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30:57.601"/>
    </inkml:context>
    <inkml:brush xml:id="br0">
      <inkml:brushProperty name="width" value="0.05" units="cm"/>
      <inkml:brushProperty name="height" value="0.05" units="cm"/>
    </inkml:brush>
  </inkml:definitions>
  <inkml:trace contextRef="#ctx0" brushRef="#br0">1 0 24575,'0'54'0,"5"141"0,-1-167 0,0 0 0,1 0 0,2-1 0,1 0 0,11 27 0,-9-33 0,0 0 0,1-1 0,1 0 0,1 0 0,1-1 0,0-1 0,2-1 0,18 18 0,-27-28 0,1-1 0,0 0 0,0 0 0,0-1 0,1 0 0,0 0 0,0-1 0,0 0 0,0-1 0,1 1 0,-1-2 0,1 0 0,0 0 0,-1 0 0,1-2 0,0 1 0,0-1 0,0 0 0,0-1 0,0 0 0,14-4 0,-19 3 0,1-1 0,0 1 0,-1-1 0,0 0 0,0 0 0,0-1 0,0 0 0,0 0 0,-1 0 0,0 0 0,0-1 0,0 1 0,0-1 0,-1 0 0,1 0 0,-1-1 0,-1 1 0,1-1 0,-1 1 0,0-1 0,0 0 0,0 0 0,-1 1 0,1-8 0,2-17 0,-1 0 0,-1-1 0,-3-43 0,1 61 0,-8-296 0,13 474 0,49 298 0,81 261 0,-125-672 0,43 247 0,-46-239 0,-2-1 0,-3 1 0,-7 62 0,5-117 0,-1 0 0,0 1 0,0-1 0,0 0 0,-1 0 0,0 0 0,0 0 0,0 0 0,-1-1 0,1 1 0,-1-1 0,0 1 0,0-1 0,-1 0 0,-7 7 0,5-6 0,-1 0 0,0 0 0,-1-1 0,1 0 0,-1 0 0,1-1 0,-1 0 0,0 0 0,-11 1 0,-2 0 0,0-1 0,-1-2 0,1 0 0,0-1 0,0-1 0,-1-1 0,-27-6 0,38 6 0,0-1 0,0 0 0,0-1 0,1-1 0,-1 1 0,1-1 0,0-1 0,0 0 0,-9-8 0,13 9 0,1 0 0,0-1 0,0 1 0,0-1 0,1 0 0,-1 0 0,2 0 0,-1-1 0,1 0 0,0 0 0,0 1 0,0-1 0,1-1 0,0 1 0,0-9 0,-4-49 0,4 0 0,9-109 0,-6 159 0,0 1 0,1 0 0,1-1 0,0 1 0,1 0 0,10-22 0,-11 30 0,1-1 0,-1 1 0,1 0 0,1 0 0,-1 1 0,1 0 0,0-1 0,0 1 0,1 1 0,-1-1 0,1 1 0,0 0 0,0 0 0,0 1 0,10-4 0,27-8 0,84-16 0,-87 23 0,0-2 0,69-26 0,-103 34-114,0-2 1,0 1-1,-1 0 0,1-1 0,-1 0 1,0 0-1,0-1 0,-1 0 0,1 1 1,-1-2-1,5-7 0,4-10-6712</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30:58.259"/>
    </inkml:context>
    <inkml:brush xml:id="br0">
      <inkml:brushProperty name="width" value="0.05" units="cm"/>
      <inkml:brushProperty name="height" value="0.05" units="cm"/>
    </inkml:brush>
  </inkml:definitions>
  <inkml:trace contextRef="#ctx0" brushRef="#br0">1 1 24575,'17'0'0,"16"5"0,20 8 0,18 7 0,7 0 0,-3-3 0,-3-4 0,-4-6 0,-6-2 0,-9-3 0,-19-2 0,-21 5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30:58.905"/>
    </inkml:context>
    <inkml:brush xml:id="br0">
      <inkml:brushProperty name="width" value="0.05" units="cm"/>
      <inkml:brushProperty name="height" value="0.05" units="cm"/>
    </inkml:brush>
  </inkml:definitions>
  <inkml:trace contextRef="#ctx0" brushRef="#br0">0 0 24575,'6'0'0,"7"0"0,19 0 0,9 0 0,8 0 0,14 0 0,7 0 0,2 0 0,-5 0 0,-8 0 0,-3 0 0,-6 0 0,-5 0 0,-10 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25:17.163"/>
    </inkml:context>
    <inkml:brush xml:id="br0">
      <inkml:brushProperty name="width" value="0.05" units="cm"/>
      <inkml:brushProperty name="height" value="0.05" units="cm"/>
    </inkml:brush>
  </inkml:definitions>
  <inkml:trace contextRef="#ctx0" brushRef="#br0">206 502 24575,'4'72'0,"4"-1"0,2-1 0,24 87 0,6 35 0,59 675 0,-98-846 0,1-6 0,-1 0 0,0 0 0,-2 0 0,1 0 0,-4 16 0,4-31 0,0 1 0,0-1 0,0 0 0,0 1 0,0-1 0,0 0 0,0 1 0,0-1 0,0 0 0,0 0 0,0 1 0,0-1 0,0 0 0,0 1 0,-1-1 0,1 0 0,0 1 0,0-1 0,0 0 0,0 0 0,-1 1 0,1-1 0,0 0 0,0 0 0,0 0 0,-1 1 0,1-1 0,0 0 0,-1 0 0,1 0 0,0 0 0,0 1 0,-1-1 0,1 0 0,0 0 0,-1 0 0,1 0 0,0 0 0,0 0 0,-1 0 0,1 0 0,0 0 0,-1 0 0,1 0 0,0 0 0,-1 0 0,1 0 0,0 0 0,-1 0 0,1 0 0,0 0 0,0-1 0,-1 1 0,1 0 0,0 0 0,0 0 0,-1 0 0,1-1 0,0 1 0,-1 0 0,-5-9 0,1 1 0,0-1 0,0 0 0,1 0 0,0-1 0,1 1 0,0-1 0,-2-11 0,-3-4 0,-108-486 0,49-14 0,51 353 0,12-311 0,5 475 0,0-1 0,0 0 0,1 0 0,0 1 0,1-1 0,0 1 0,0 0 0,1 0 0,0 0 0,1 0 0,-1 1 0,2 0 0,5-8 0,-1 5 0,-1 1 0,2 0 0,-1 0 0,1 1 0,0 1 0,1 0 0,23-10 0,-3 5 0,0 1 0,1 2 0,0 1 0,0 2 0,0 1 0,38 0 0,-62 4 0,0 1 0,1 0 0,-1 1 0,1-1 0,-1 2 0,0 0 0,0 0 0,0 0 0,0 1 0,0 0 0,-1 1 0,1 0 0,14 10 0,-17-9 0,0 0 0,0 1 0,-1 0 0,0-1 0,0 2 0,-1-1 0,0 0 0,0 1 0,0 0 0,-1 0 0,0 0 0,0 0 0,-1 1 0,0-1 0,0 1 0,-1-1 0,1 11 0,-1-7 0,0-1 0,-1 1 0,0 0 0,-1 0 0,0 0 0,-1 0 0,0-1 0,-1 1 0,0-1 0,0 1 0,-1-1 0,-6 11 0,0-6 0,0 1 0,-1-1 0,0-1 0,-2 0 0,1-1 0,-22 17 0,-3 0 0,-2-1 0,-2-2 0,-69 34 0,-140 45 0,107-63 0,121-40 0,25-10 0,34-16 0,51-16 0,2 3 0,110-27 0,-104 34 0,-55 16 0,-5 1 0,0 1 0,0 2 0,57-7 0,-82 15 0,-1 1 0,0-1 0,1 2 0,-1 0 0,0 0 0,0 1 0,0 0 0,0 0 0,0 1 0,0 1 0,0 0 0,-1 0 0,0 1 0,0 0 0,0 0 0,-1 1 0,13 11 0,-9-5 0,-1 0 0,0 1 0,0 1 0,-1-1 0,-1 1 0,-1 1 0,0 0 0,-1 0 0,0 1 0,-1-1 0,-1 1 0,-1 1 0,0-1 0,-1 1 0,2 30 0,-6-42 0,0 0 0,0 0 0,0 0 0,-1-1 0,0 1 0,0 0 0,0 0 0,0-1 0,-1 0 0,0 1 0,0-1 0,0 0 0,0 0 0,0 0 0,-1-1 0,0 0 0,-7 6 0,-9 6 0,0-2 0,-29 15 0,40-23 0,-21 10 9,0-1 0,-1-2 0,-1-1 0,0-2 0,0-1 0,-1-1 0,-45 2 0,-25-3-265,-106-9-1,102 0-667,79 3-5902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25:18.507"/>
    </inkml:context>
    <inkml:brush xml:id="br0">
      <inkml:brushProperty name="width" value="0.05" units="cm"/>
      <inkml:brushProperty name="height" value="0.05" units="cm"/>
    </inkml:brush>
  </inkml:definitions>
  <inkml:trace contextRef="#ctx0" brushRef="#br0">0 1 24575,'3'0'0,"0"1"0,0 0 0,-1 0 0,1 0 0,0 0 0,-1 0 0,1 0 0,-1 1 0,0 0 0,1-1 0,-1 1 0,0 0 0,0 0 0,0 0 0,3 5 0,25 35 0,-24-29 0,-1 0 0,0-1 0,-1 1 0,-1 1 0,0-1 0,0 1 0,0 18 0,-3 103 0,-1-81 0,0-30 0,0 0 0,-2 0 0,-6 28 0,6-41 0,0-1 0,0 0 0,-1 0 0,0 0 0,-1-1 0,0 0 0,0 1 0,-1-2 0,-11 14 0,17-21 0,-1-1 0,1 1 0,0-1 0,-1 1 0,1 0 0,-1-1 0,1 1 0,-1-1 0,1 0 0,-1 1 0,1-1 0,-1 1 0,0-1 0,1 0 0,-1 1 0,0-1 0,1 0 0,-1 0 0,0 1 0,1-1 0,-1 0 0,0 0 0,1 0 0,-1 0 0,0 0 0,1 0 0,-1 0 0,0 0 0,0 0 0,1 0 0,-2-1 0,1 0 0,0 0 0,0 0 0,0 0 0,1 0 0,-1-1 0,0 1 0,1 0 0,-1 0 0,1-1 0,-1 1 0,1 0 0,-1-1 0,1 1 0,0-3 0,-2-50 0,5 36 0,1 0 0,1 1 0,0 0 0,2 0 0,-1 0 0,2 0 0,0 1 0,15-20 0,4-3 0,63-71 0,-41 59 0,-25 28 0,-2-1 0,0-1 0,24-37 0,-35 30 0,-15 26 0,-12 16 0,-5 14 0,2 0 0,0 2 0,2 0 0,0 1 0,2 1 0,-17 44 0,26-57 0,1-1 0,0 1 0,1 0 0,1 0 0,0 1 0,1-1 0,0 0 0,2 1 0,1 18 0,-1-23 0,2-1 0,0 0 0,0 0 0,1 0 0,0 0 0,0 0 0,1 0 0,1-1 0,-1 0 0,2 0 0,-1 0 0,1 0 0,0-1 0,13 13 0,-13-17-85,-1 0 0,1 0-1,1 0 1,-1 0 0,0-1-1,1 0 1,0-1 0,0 1-1,0-1 1,0-1 0,0 1-1,0-1 1,0 0 0,0-1-1,12 0 1,9-1-6741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12:25:18.997"/>
    </inkml:context>
    <inkml:brush xml:id="br0">
      <inkml:brushProperty name="width" value="0.05" units="cm"/>
      <inkml:brushProperty name="height" value="0.05" units="cm"/>
    </inkml:brush>
  </inkml:definitions>
  <inkml:trace contextRef="#ctx0" brushRef="#br0">0 0 24575,'0'6'0,"6"2"0,1 4 0,0 7 0,-1 6 0,-2 3 0,-2 9 0,-1 4 0,0 5 0,-1 2 0,0-3 0,-1-3 0,1-14 0,0-18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D23DDB-86C0-48FC-A941-9612C46BFA3C}" type="datetimeFigureOut">
              <a:rPr lang="en-PK" smtClean="0"/>
              <a:t>09/02/2023</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AF3309-5B8A-4DE0-A35A-E015019B9A02}" type="slidenum">
              <a:rPr lang="en-PK" smtClean="0"/>
              <a:t>‹#›</a:t>
            </a:fld>
            <a:endParaRPr lang="en-PK"/>
          </a:p>
        </p:txBody>
      </p:sp>
    </p:spTree>
    <p:extLst>
      <p:ext uri="{BB962C8B-B14F-4D97-AF65-F5344CB8AC3E}">
        <p14:creationId xmlns:p14="http://schemas.microsoft.com/office/powerpoint/2010/main" val="4267539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watch?v=Txlm4ORI4G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2018, in China, there were two rounds of competition held of a team of elite neuro surgeons against a neuroimaging AI system called </a:t>
            </a:r>
            <a:r>
              <a:rPr lang="en-US" err="1"/>
              <a:t>BioMind</a:t>
            </a:r>
            <a:r>
              <a:rPr lang="en-US"/>
              <a:t>. This AI system beat human doctors in neuroimaging recognition contest with a 2:0 score.</a:t>
            </a:r>
          </a:p>
          <a:p>
            <a:endParaRPr lang="en-US"/>
          </a:p>
          <a:p>
            <a:endParaRPr lang="en-US"/>
          </a:p>
          <a:p>
            <a:pPr algn="l" fontAlgn="base"/>
            <a:r>
              <a:rPr lang="en-US" b="1" i="0">
                <a:solidFill>
                  <a:srgbClr val="111111"/>
                </a:solidFill>
                <a:effectLst/>
                <a:latin typeface="inherit"/>
              </a:rPr>
              <a:t>Walmart</a:t>
            </a:r>
            <a:r>
              <a:rPr lang="en-US" b="0" i="0">
                <a:solidFill>
                  <a:srgbClr val="111111"/>
                </a:solidFill>
                <a:effectLst/>
                <a:latin typeface="Century Schoolbook" panose="02040604050505020304" pitchFamily="18" charset="0"/>
              </a:rPr>
              <a:t>, the world’s largest retailer, supposedly found out that there are certain times at which beer and diapers sell particularly well together – when on Friday evenings young men make a last dash to the supermarket to get beer and their wives call after them, “Pick up some diapers, too, honey!”</a:t>
            </a:r>
          </a:p>
          <a:p>
            <a:pPr algn="l" fontAlgn="base"/>
            <a:r>
              <a:rPr lang="en-US" b="0" i="0">
                <a:solidFill>
                  <a:srgbClr val="111111"/>
                </a:solidFill>
                <a:effectLst/>
                <a:latin typeface="Century Schoolbook" panose="02040604050505020304" pitchFamily="18" charset="0"/>
              </a:rPr>
              <a:t>“Some of the ways Wal-Mart managers found to exploit their findings are legendary. One such legend is the story, “diapers and beer”. Wal-Mart discovered through data mining that the sales of diapers and beer were correlated on Friday nights. It determined that the correlation was based on working men who had been asked to pick up diapers on their way home from work. On Fridays the men figured they deserved a six-pack of beer for their trouble; hence the connection between beer and diapers. By moving these two items closer together, Wal-Mart reportedly saw the sales of both items increase geometrically.”</a:t>
            </a:r>
          </a:p>
          <a:p>
            <a:endParaRPr lang="en-PK"/>
          </a:p>
        </p:txBody>
      </p:sp>
      <p:sp>
        <p:nvSpPr>
          <p:cNvPr id="4" name="Slide Number Placeholder 3"/>
          <p:cNvSpPr>
            <a:spLocks noGrp="1"/>
          </p:cNvSpPr>
          <p:nvPr>
            <p:ph type="sldNum" sz="quarter" idx="5"/>
          </p:nvPr>
        </p:nvSpPr>
        <p:spPr/>
        <p:txBody>
          <a:bodyPr/>
          <a:lstStyle/>
          <a:p>
            <a:fld id="{F9AF3309-5B8A-4DE0-A35A-E015019B9A02}" type="slidenum">
              <a:rPr lang="en-PK" smtClean="0"/>
              <a:t>1</a:t>
            </a:fld>
            <a:endParaRPr lang="en-PK"/>
          </a:p>
        </p:txBody>
      </p:sp>
    </p:spTree>
    <p:extLst>
      <p:ext uri="{BB962C8B-B14F-4D97-AF65-F5344CB8AC3E}">
        <p14:creationId xmlns:p14="http://schemas.microsoft.com/office/powerpoint/2010/main" val="1948474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10</a:t>
            </a:fld>
            <a:endParaRPr lang="en-PK"/>
          </a:p>
        </p:txBody>
      </p:sp>
    </p:spTree>
    <p:extLst>
      <p:ext uri="{BB962C8B-B14F-4D97-AF65-F5344CB8AC3E}">
        <p14:creationId xmlns:p14="http://schemas.microsoft.com/office/powerpoint/2010/main" val="3633837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a:r>
              <a:rPr lang="en-US" b="1" dirty="0"/>
              <a:t>Multicollinearity</a:t>
            </a:r>
            <a:r>
              <a:rPr lang="en-US" dirty="0"/>
              <a:t> is the occurrence of high intercorrelations among two or more independent variables in a multiple regression model</a:t>
            </a:r>
          </a:p>
          <a:p>
            <a:pPr marL="171450" indent="-171450">
              <a:buFont typeface="Arial"/>
              <a:buChar char="•"/>
            </a:pPr>
            <a:endParaRPr lang="en-US" dirty="0"/>
          </a:p>
          <a:p>
            <a:pPr marL="158750"/>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11</a:t>
            </a:fld>
            <a:endParaRPr lang="en-PK"/>
          </a:p>
        </p:txBody>
      </p:sp>
    </p:spTree>
    <p:extLst>
      <p:ext uri="{BB962C8B-B14F-4D97-AF65-F5344CB8AC3E}">
        <p14:creationId xmlns:p14="http://schemas.microsoft.com/office/powerpoint/2010/main" val="3204202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Too many cooks spoil the broth</a:t>
            </a:r>
          </a:p>
          <a:p>
            <a:pPr marL="171450" indent="-171450">
              <a:buFont typeface="Arial"/>
              <a:buChar char="•"/>
            </a:pPr>
            <a:r>
              <a:rPr lang="en-US" dirty="0"/>
              <a:t>Adding more variables isn’t smart</a:t>
            </a:r>
          </a:p>
          <a:p>
            <a:pPr marL="171450" indent="-171450">
              <a:buFont typeface="Arial"/>
              <a:buChar char="•"/>
            </a:pPr>
            <a:endParaRPr lang="en-US" dirty="0"/>
          </a:p>
          <a:p>
            <a:pPr marL="158750"/>
            <a:r>
              <a:rPr lang="en-US" dirty="0"/>
              <a:t>Why is this a problem?</a:t>
            </a:r>
          </a:p>
          <a:p>
            <a:pPr marL="171450" indent="-171450">
              <a:buFont typeface="Arial"/>
              <a:buChar char="•"/>
            </a:pPr>
            <a:endParaRPr lang="en-US" dirty="0"/>
          </a:p>
          <a:p>
            <a:pPr marL="228600" indent="-228600">
              <a:buAutoNum type="arabicPeriod"/>
            </a:pPr>
            <a:r>
              <a:rPr lang="en-US" dirty="0"/>
              <a:t>Unreliable coefficient estimates because the effect of one independent variable might be induced twice in the equation</a:t>
            </a:r>
          </a:p>
          <a:p>
            <a:pPr marL="228600" indent="-228600">
              <a:buAutoNum type="arabicPeriod"/>
            </a:pPr>
            <a:r>
              <a:rPr lang="en-US" dirty="0"/>
              <a:t> Leads to overfitting</a:t>
            </a:r>
          </a:p>
          <a:p>
            <a:pPr marL="228600" indent="-228600">
              <a:buAutoNum type="arabicPeriod"/>
            </a:pPr>
            <a:endParaRPr lang="en-US" dirty="0"/>
          </a:p>
          <a:p>
            <a:r>
              <a:rPr lang="en-US" dirty="0"/>
              <a:t>One detection is that while the p-value of each independent variable is insignificant, there model turns out to be overall significant. (quite absurd!)</a:t>
            </a:r>
          </a:p>
          <a:p>
            <a:pPr marL="158750"/>
            <a:endParaRPr lang="en-US" dirty="0"/>
          </a:p>
          <a:p>
            <a:endParaRPr lang="en-US" dirty="0">
              <a:cs typeface="Calibri"/>
            </a:endParaRPr>
          </a:p>
          <a:p>
            <a:endParaRPr lang="en-US" dirty="0">
              <a:cs typeface="Calibri"/>
            </a:endParaRPr>
          </a:p>
          <a:p>
            <a:endParaRPr lang="en-US" dirty="0">
              <a:cs typeface="Calibri"/>
            </a:endParaRPr>
          </a:p>
          <a:p>
            <a:r>
              <a:rPr lang="en-US" dirty="0">
                <a:cs typeface="Calibri"/>
              </a:rPr>
              <a:t>VIF: </a:t>
            </a:r>
            <a:r>
              <a:rPr lang="en-US" dirty="0"/>
              <a:t>Variance inflation factor </a:t>
            </a:r>
            <a:r>
              <a:rPr lang="en-US" b="1" dirty="0"/>
              <a:t>measures how much the behavior (variance) of an independent variable is influenced, or inflated, by its interaction/correlation with the other independent variables</a:t>
            </a:r>
            <a:endParaRPr lang="en-US" dirty="0">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13</a:t>
            </a:fld>
            <a:endParaRPr lang="en-PK"/>
          </a:p>
        </p:txBody>
      </p:sp>
    </p:spTree>
    <p:extLst>
      <p:ext uri="{BB962C8B-B14F-4D97-AF65-F5344CB8AC3E}">
        <p14:creationId xmlns:p14="http://schemas.microsoft.com/office/powerpoint/2010/main" val="514894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a:r>
              <a:rPr lang="en-US" dirty="0"/>
              <a:t>Implications of multicollinearity</a:t>
            </a:r>
          </a:p>
          <a:p>
            <a:pPr marL="158750"/>
            <a:r>
              <a:rPr lang="en-US" dirty="0"/>
              <a:t>Will discuss in week 4</a:t>
            </a:r>
          </a:p>
          <a:p>
            <a:endParaRPr lang="en-US" dirty="0">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15</a:t>
            </a:fld>
            <a:endParaRPr lang="en-PK"/>
          </a:p>
        </p:txBody>
      </p:sp>
    </p:spTree>
    <p:extLst>
      <p:ext uri="{BB962C8B-B14F-4D97-AF65-F5344CB8AC3E}">
        <p14:creationId xmlns:p14="http://schemas.microsoft.com/office/powerpoint/2010/main" val="464187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16</a:t>
            </a:fld>
            <a:endParaRPr lang="en-PK"/>
          </a:p>
        </p:txBody>
      </p:sp>
    </p:spTree>
    <p:extLst>
      <p:ext uri="{BB962C8B-B14F-4D97-AF65-F5344CB8AC3E}">
        <p14:creationId xmlns:p14="http://schemas.microsoft.com/office/powerpoint/2010/main" val="3528033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17</a:t>
            </a:fld>
            <a:endParaRPr lang="en-PK"/>
          </a:p>
        </p:txBody>
      </p:sp>
    </p:spTree>
    <p:extLst>
      <p:ext uri="{BB962C8B-B14F-4D97-AF65-F5344CB8AC3E}">
        <p14:creationId xmlns:p14="http://schemas.microsoft.com/office/powerpoint/2010/main" val="2594125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a:r>
              <a:rPr lang="en-US" dirty="0"/>
              <a:t>This is a term derived from Greek language, meaning cone-shaped and if you plot the graph, you see the spread of data points is cone-shaped, though now that is not the only indicator. For example, if you plot income against saving plot, you are bound to find this pattern. Can also arise due to presence of outliers or incorrect variable transformation.</a:t>
            </a:r>
          </a:p>
          <a:p>
            <a:pPr marL="158750"/>
            <a:r>
              <a:rPr lang="en-US" dirty="0"/>
              <a:t>Commonly found in cross-sectional data than time series. </a:t>
            </a:r>
            <a:r>
              <a:rPr lang="en-US" b="1" dirty="0"/>
              <a:t>Heteroskedasticity</a:t>
            </a:r>
            <a:r>
              <a:rPr lang="en-US" dirty="0"/>
              <a:t> refers to situations where the variance of the residuals is unequal over a range of measured values.</a:t>
            </a:r>
          </a:p>
          <a:p>
            <a:pPr marL="158750"/>
            <a:endParaRPr lang="en-US" dirty="0"/>
          </a:p>
          <a:p>
            <a:pPr marL="171450" indent="-171450">
              <a:buFont typeface="Arial"/>
              <a:buChar char="•"/>
            </a:pPr>
            <a:endParaRPr lang="en-US" dirty="0"/>
          </a:p>
          <a:p>
            <a:pPr marL="158750"/>
            <a:r>
              <a:rPr lang="en-US" dirty="0"/>
              <a:t>Why is this a problem?</a:t>
            </a:r>
          </a:p>
          <a:p>
            <a:pPr marL="171450" indent="-171450">
              <a:buFont typeface="Arial"/>
              <a:buChar char="•"/>
            </a:pPr>
            <a:endParaRPr lang="en-US" dirty="0"/>
          </a:p>
          <a:p>
            <a:pPr marL="228600" indent="-228600">
              <a:buAutoNum type="arabicPeriod"/>
            </a:pPr>
            <a:r>
              <a:rPr lang="en-US" dirty="0"/>
              <a:t>Mostly do not affect coefficient estimation but can lead to overestimation/underestimation of prediction</a:t>
            </a:r>
          </a:p>
          <a:p>
            <a:pPr marL="228600" indent="-228600">
              <a:buAutoNum type="arabicPeriod"/>
            </a:pPr>
            <a:r>
              <a:rPr lang="en-US" dirty="0"/>
              <a:t>Might be a fine diagnostic model but bad predictive model</a:t>
            </a:r>
          </a:p>
          <a:p>
            <a:pPr marL="171450" indent="-171450">
              <a:buFont typeface="Arial"/>
              <a:buChar char="•"/>
            </a:pPr>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18</a:t>
            </a:fld>
            <a:endParaRPr lang="en-PK"/>
          </a:p>
        </p:txBody>
      </p:sp>
    </p:spTree>
    <p:extLst>
      <p:ext uri="{BB962C8B-B14F-4D97-AF65-F5344CB8AC3E}">
        <p14:creationId xmlns:p14="http://schemas.microsoft.com/office/powerpoint/2010/main" val="2736767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19</a:t>
            </a:fld>
            <a:endParaRPr lang="en-PK"/>
          </a:p>
        </p:txBody>
      </p:sp>
    </p:spTree>
    <p:extLst>
      <p:ext uri="{BB962C8B-B14F-4D97-AF65-F5344CB8AC3E}">
        <p14:creationId xmlns:p14="http://schemas.microsoft.com/office/powerpoint/2010/main" val="32294955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a:r>
              <a:rPr lang="en-US" dirty="0"/>
              <a:t>Discuss Direct and indirect heteroskedasticity. </a:t>
            </a:r>
          </a:p>
          <a:p>
            <a:pPr marL="158750"/>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20</a:t>
            </a:fld>
            <a:endParaRPr lang="en-PK"/>
          </a:p>
        </p:txBody>
      </p:sp>
    </p:spTree>
    <p:extLst>
      <p:ext uri="{BB962C8B-B14F-4D97-AF65-F5344CB8AC3E}">
        <p14:creationId xmlns:p14="http://schemas.microsoft.com/office/powerpoint/2010/main" val="1124611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a:endParaRPr lang="en-US" dirty="0">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21</a:t>
            </a:fld>
            <a:endParaRPr lang="en-PK"/>
          </a:p>
        </p:txBody>
      </p:sp>
    </p:spTree>
    <p:extLst>
      <p:ext uri="{BB962C8B-B14F-4D97-AF65-F5344CB8AC3E}">
        <p14:creationId xmlns:p14="http://schemas.microsoft.com/office/powerpoint/2010/main" val="720461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2</a:t>
            </a:fld>
            <a:endParaRPr lang="en-PK"/>
          </a:p>
        </p:txBody>
      </p:sp>
    </p:spTree>
    <p:extLst>
      <p:ext uri="{BB962C8B-B14F-4D97-AF65-F5344CB8AC3E}">
        <p14:creationId xmlns:p14="http://schemas.microsoft.com/office/powerpoint/2010/main" val="3081466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3</a:t>
            </a:fld>
            <a:endParaRPr lang="en-PK"/>
          </a:p>
        </p:txBody>
      </p:sp>
    </p:spTree>
    <p:extLst>
      <p:ext uri="{BB962C8B-B14F-4D97-AF65-F5344CB8AC3E}">
        <p14:creationId xmlns:p14="http://schemas.microsoft.com/office/powerpoint/2010/main" val="3698537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4</a:t>
            </a:fld>
            <a:endParaRPr lang="en-PK"/>
          </a:p>
        </p:txBody>
      </p:sp>
    </p:spTree>
    <p:extLst>
      <p:ext uri="{BB962C8B-B14F-4D97-AF65-F5344CB8AC3E}">
        <p14:creationId xmlns:p14="http://schemas.microsoft.com/office/powerpoint/2010/main" val="2754024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cs typeface="Calibri"/>
              </a:rPr>
              <a:t>Must watch before moving forward</a:t>
            </a:r>
          </a:p>
          <a:p>
            <a:r>
              <a:rPr lang="en-US" u="sng" dirty="0">
                <a:hlinkClick r:id="rId3"/>
              </a:rPr>
              <a:t>https://www.youtube.com/watch?v=Txlm4ORI4Gs</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5</a:t>
            </a:fld>
            <a:endParaRPr lang="en-PK"/>
          </a:p>
        </p:txBody>
      </p:sp>
    </p:spTree>
    <p:extLst>
      <p:ext uri="{BB962C8B-B14F-4D97-AF65-F5344CB8AC3E}">
        <p14:creationId xmlns:p14="http://schemas.microsoft.com/office/powerpoint/2010/main" val="2367446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1" dirty="0">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6</a:t>
            </a:fld>
            <a:endParaRPr lang="en-PK"/>
          </a:p>
        </p:txBody>
      </p:sp>
    </p:spTree>
    <p:extLst>
      <p:ext uri="{BB962C8B-B14F-4D97-AF65-F5344CB8AC3E}">
        <p14:creationId xmlns:p14="http://schemas.microsoft.com/office/powerpoint/2010/main" val="4288387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1" dirty="0">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7</a:t>
            </a:fld>
            <a:endParaRPr lang="en-PK"/>
          </a:p>
        </p:txBody>
      </p:sp>
    </p:spTree>
    <p:extLst>
      <p:ext uri="{BB962C8B-B14F-4D97-AF65-F5344CB8AC3E}">
        <p14:creationId xmlns:p14="http://schemas.microsoft.com/office/powerpoint/2010/main" val="788638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1" dirty="0">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8</a:t>
            </a:fld>
            <a:endParaRPr lang="en-PK"/>
          </a:p>
        </p:txBody>
      </p:sp>
    </p:spTree>
    <p:extLst>
      <p:ext uri="{BB962C8B-B14F-4D97-AF65-F5344CB8AC3E}">
        <p14:creationId xmlns:p14="http://schemas.microsoft.com/office/powerpoint/2010/main" val="1300832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1" dirty="0">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9</a:t>
            </a:fld>
            <a:endParaRPr lang="en-PK"/>
          </a:p>
        </p:txBody>
      </p:sp>
    </p:spTree>
    <p:extLst>
      <p:ext uri="{BB962C8B-B14F-4D97-AF65-F5344CB8AC3E}">
        <p14:creationId xmlns:p14="http://schemas.microsoft.com/office/powerpoint/2010/main" val="1390381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0F9C9A-AFDC-40B0-B357-F4E1CAEC249D}"/>
              </a:ext>
            </a:extLst>
          </p:cNvPr>
          <p:cNvSpPr>
            <a:spLocks noGrp="1"/>
          </p:cNvSpPr>
          <p:nvPr>
            <p:ph type="dt" sz="half" idx="10"/>
          </p:nvPr>
        </p:nvSpPr>
        <p:spPr/>
        <p:txBody>
          <a:bodyPr/>
          <a:lstStyle/>
          <a:p>
            <a:fld id="{9870AA45-5A19-4C11-BC9A-A677C0C7FE8D}" type="datetimeFigureOut">
              <a:rPr lang="en-PK" smtClean="0"/>
              <a:t>09/02/2023</a:t>
            </a:fld>
            <a:endParaRPr lang="en-PK"/>
          </a:p>
        </p:txBody>
      </p:sp>
      <p:sp>
        <p:nvSpPr>
          <p:cNvPr id="3" name="Footer Placeholder 2">
            <a:extLst>
              <a:ext uri="{FF2B5EF4-FFF2-40B4-BE49-F238E27FC236}">
                <a16:creationId xmlns:a16="http://schemas.microsoft.com/office/drawing/2014/main" id="{E770A71B-7852-4D90-B6C5-0767FB76C837}"/>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68EA14DD-2D25-4758-8242-B3839B0C6D1D}"/>
              </a:ext>
            </a:extLst>
          </p:cNvPr>
          <p:cNvSpPr>
            <a:spLocks noGrp="1"/>
          </p:cNvSpPr>
          <p:nvPr>
            <p:ph type="sldNum" sz="quarter" idx="12"/>
          </p:nvPr>
        </p:nvSpPr>
        <p:spPr/>
        <p:txBody>
          <a:bodyPr/>
          <a:lstStyle/>
          <a:p>
            <a:fld id="{5E6434C9-C5C2-4D7C-AF3E-4D4C41FC2DED}" type="slidenum">
              <a:rPr lang="en-PK" smtClean="0"/>
              <a:t>‹#›</a:t>
            </a:fld>
            <a:endParaRPr lang="en-PK"/>
          </a:p>
        </p:txBody>
      </p:sp>
    </p:spTree>
    <p:extLst>
      <p:ext uri="{BB962C8B-B14F-4D97-AF65-F5344CB8AC3E}">
        <p14:creationId xmlns:p14="http://schemas.microsoft.com/office/powerpoint/2010/main" val="415484984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ECB85-AE1D-44B5-9211-C7EEFFD132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D1971F8A-5A13-4556-8787-0ACDD14DE0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E64903CB-6A96-4A69-8638-C996773054BD}"/>
              </a:ext>
            </a:extLst>
          </p:cNvPr>
          <p:cNvSpPr>
            <a:spLocks noGrp="1"/>
          </p:cNvSpPr>
          <p:nvPr>
            <p:ph type="dt" sz="half" idx="10"/>
          </p:nvPr>
        </p:nvSpPr>
        <p:spPr/>
        <p:txBody>
          <a:bodyPr/>
          <a:lstStyle/>
          <a:p>
            <a:fld id="{9870AA45-5A19-4C11-BC9A-A677C0C7FE8D}" type="datetimeFigureOut">
              <a:rPr lang="en-PK" smtClean="0"/>
              <a:t>09/02/2023</a:t>
            </a:fld>
            <a:endParaRPr lang="en-PK"/>
          </a:p>
        </p:txBody>
      </p:sp>
      <p:sp>
        <p:nvSpPr>
          <p:cNvPr id="5" name="Footer Placeholder 4">
            <a:extLst>
              <a:ext uri="{FF2B5EF4-FFF2-40B4-BE49-F238E27FC236}">
                <a16:creationId xmlns:a16="http://schemas.microsoft.com/office/drawing/2014/main" id="{E23F181C-98E6-4205-8028-C8B969EB20C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3C2E040-B255-44AC-A8B2-7BAFE067C5D5}"/>
              </a:ext>
            </a:extLst>
          </p:cNvPr>
          <p:cNvSpPr>
            <a:spLocks noGrp="1"/>
          </p:cNvSpPr>
          <p:nvPr>
            <p:ph type="sldNum" sz="quarter" idx="12"/>
          </p:nvPr>
        </p:nvSpPr>
        <p:spPr/>
        <p:txBody>
          <a:bodyPr/>
          <a:lstStyle/>
          <a:p>
            <a:fld id="{5E6434C9-C5C2-4D7C-AF3E-4D4C41FC2DED}" type="slidenum">
              <a:rPr lang="en-PK" smtClean="0"/>
              <a:t>‹#›</a:t>
            </a:fld>
            <a:endParaRPr lang="en-PK"/>
          </a:p>
        </p:txBody>
      </p:sp>
    </p:spTree>
    <p:extLst>
      <p:ext uri="{BB962C8B-B14F-4D97-AF65-F5344CB8AC3E}">
        <p14:creationId xmlns:p14="http://schemas.microsoft.com/office/powerpoint/2010/main" val="267657200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FA2B21-3FCD-4721-B95C-427943F61125}" type="datetime1">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5266792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1F6FF-3BE6-4DB4-9B70-77FE1423D485}" type="datetime1">
              <a:rPr lang="en-US" smtClean="0"/>
              <a:t>2/9/2023</a:t>
            </a:fld>
            <a:endParaRPr lang="en-US"/>
          </a:p>
        </p:txBody>
      </p:sp>
      <p:sp>
        <p:nvSpPr>
          <p:cNvPr id="5" name="Footer Placeholder 4"/>
          <p:cNvSpPr>
            <a:spLocks noGrp="1"/>
          </p:cNvSpPr>
          <p:nvPr>
            <p:ph type="ftr" sz="quarter" idx="11"/>
          </p:nvPr>
        </p:nvSpPr>
        <p:spPr/>
        <p:txBody>
          <a:bodyPr/>
          <a:lstStyle/>
          <a:p>
            <a:r>
              <a:rPr lang="en-US"/>
              <a:t>Enabling Data-Driven Innovation</a:t>
            </a:r>
          </a:p>
        </p:txBody>
      </p:sp>
      <p:sp>
        <p:nvSpPr>
          <p:cNvPr id="6" name="Slide Number Placeholder 5"/>
          <p:cNvSpPr>
            <a:spLocks noGrp="1"/>
          </p:cNvSpPr>
          <p:nvPr>
            <p:ph type="sldNum" sz="quarter" idx="12"/>
          </p:nvPr>
        </p:nvSpPr>
        <p:spPr/>
        <p:txBody>
          <a:bodyPr/>
          <a:lstStyle/>
          <a:p>
            <a:fld id="{1E043A5E-D30F-447C-A33C-188E31C53D5F}" type="slidenum">
              <a:rPr lang="en-US" smtClean="0"/>
              <a:t>‹#›</a:t>
            </a:fld>
            <a:endParaRPr lang="en-US"/>
          </a:p>
        </p:txBody>
      </p:sp>
    </p:spTree>
    <p:extLst>
      <p:ext uri="{BB962C8B-B14F-4D97-AF65-F5344CB8AC3E}">
        <p14:creationId xmlns:p14="http://schemas.microsoft.com/office/powerpoint/2010/main" val="82553971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8DD651-18BE-4C02-8AF9-5E8D075F6E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A391664C-F6F1-4E58-9692-2AF569414F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C10B16A-9A9F-4745-8B83-BF2E6F08CC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70AA45-5A19-4C11-BC9A-A677C0C7FE8D}" type="datetimeFigureOut">
              <a:rPr lang="en-PK" smtClean="0"/>
              <a:t>09/02/2023</a:t>
            </a:fld>
            <a:endParaRPr lang="en-PK"/>
          </a:p>
        </p:txBody>
      </p:sp>
      <p:sp>
        <p:nvSpPr>
          <p:cNvPr id="5" name="Footer Placeholder 4">
            <a:extLst>
              <a:ext uri="{FF2B5EF4-FFF2-40B4-BE49-F238E27FC236}">
                <a16:creationId xmlns:a16="http://schemas.microsoft.com/office/drawing/2014/main" id="{F146D755-6070-443A-9997-5F1DE313B1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0D1FC272-BCE3-49CC-B3A7-2284156F80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6434C9-C5C2-4D7C-AF3E-4D4C41FC2DED}" type="slidenum">
              <a:rPr lang="en-PK" smtClean="0"/>
              <a:t>‹#›</a:t>
            </a:fld>
            <a:endParaRPr lang="en-PK"/>
          </a:p>
        </p:txBody>
      </p:sp>
    </p:spTree>
    <p:extLst>
      <p:ext uri="{BB962C8B-B14F-4D97-AF65-F5344CB8AC3E}">
        <p14:creationId xmlns:p14="http://schemas.microsoft.com/office/powerpoint/2010/main" val="1573999695"/>
      </p:ext>
    </p:extLst>
  </p:cSld>
  <p:clrMap bg1="lt1" tx1="dk1" bg2="lt2" tx2="dk2" accent1="accent1" accent2="accent2" accent3="accent3" accent4="accent4" accent5="accent5" accent6="accent6" hlink="hlink" folHlink="folHlink"/>
  <p:sldLayoutIdLst>
    <p:sldLayoutId id="2147483702" r:id="rId1"/>
    <p:sldLayoutId id="2147483700" r:id="rId2"/>
    <p:sldLayoutId id="2147483698" r:id="rId3"/>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125">
                <a:solidFill>
                  <a:schemeClr val="tx1">
                    <a:tint val="75000"/>
                  </a:schemeClr>
                </a:solidFill>
              </a:defRPr>
            </a:lvl1pPr>
          </a:lstStyle>
          <a:p>
            <a:fld id="{A93B4DD4-9D42-45A9-A8F6-F0421D661542}" type="datetime1">
              <a:rPr lang="en-US" smtClean="0"/>
              <a:t>2/9/2023</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125">
                <a:solidFill>
                  <a:schemeClr val="tx1">
                    <a:tint val="75000"/>
                  </a:schemeClr>
                </a:solidFill>
              </a:defRPr>
            </a:lvl1pPr>
          </a:lstStyle>
          <a:p>
            <a:r>
              <a:rPr lang="en-US"/>
              <a:t>Enabling Data-Driven Innovation</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125">
                <a:solidFill>
                  <a:schemeClr val="tx1">
                    <a:tint val="75000"/>
                  </a:schemeClr>
                </a:solidFill>
              </a:defRPr>
            </a:lvl1pPr>
          </a:lstStyle>
          <a:p>
            <a:fld id="{1E043A5E-D30F-447C-A33C-188E31C53D5F}" type="slidenum">
              <a:rPr lang="en-US" smtClean="0"/>
              <a:t>‹#›</a:t>
            </a:fld>
            <a:endParaRPr lang="en-US"/>
          </a:p>
        </p:txBody>
      </p:sp>
    </p:spTree>
    <p:extLst>
      <p:ext uri="{BB962C8B-B14F-4D97-AF65-F5344CB8AC3E}">
        <p14:creationId xmlns:p14="http://schemas.microsoft.com/office/powerpoint/2010/main" val="1407192667"/>
      </p:ext>
    </p:extLst>
  </p:cSld>
  <p:clrMap bg1="lt1" tx1="dk1" bg2="lt2" tx2="dk2" accent1="accent1" accent2="accent2" accent3="accent3" accent4="accent4" accent5="accent5" accent6="accent6" hlink="hlink" folHlink="folHlink"/>
  <p:sldLayoutIdLst>
    <p:sldLayoutId id="2147483674" r:id="rId1"/>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 Id="rId9" Type="http://schemas.openxmlformats.org/officeDocument/2006/relationships/image" Target="../media/image9.jpeg"/></Relationships>
</file>

<file path=ppt/slides/_rels/slide12.xml.rels><?xml version="1.0" encoding="UTF-8" standalone="yes"?>
<Relationships xmlns="http://schemas.openxmlformats.org/package/2006/relationships"><Relationship Id="rId26" Type="http://schemas.openxmlformats.org/officeDocument/2006/relationships/customXml" Target="../ink/ink13.xml"/><Relationship Id="rId117" Type="http://schemas.openxmlformats.org/officeDocument/2006/relationships/customXml" Target="../ink/ink59.xml"/><Relationship Id="rId21" Type="http://schemas.openxmlformats.org/officeDocument/2006/relationships/image" Target="../media/image19.png"/><Relationship Id="rId42" Type="http://schemas.openxmlformats.org/officeDocument/2006/relationships/customXml" Target="../ink/ink21.xml"/><Relationship Id="rId47" Type="http://schemas.openxmlformats.org/officeDocument/2006/relationships/image" Target="../media/image32.png"/><Relationship Id="rId63" Type="http://schemas.openxmlformats.org/officeDocument/2006/relationships/image" Target="../media/image40.png"/><Relationship Id="rId68" Type="http://schemas.openxmlformats.org/officeDocument/2006/relationships/customXml" Target="../ink/ink34.xml"/><Relationship Id="rId84" Type="http://schemas.openxmlformats.org/officeDocument/2006/relationships/customXml" Target="../ink/ink42.xml"/><Relationship Id="rId89" Type="http://schemas.openxmlformats.org/officeDocument/2006/relationships/customXml" Target="../ink/ink45.xml"/><Relationship Id="rId112" Type="http://schemas.openxmlformats.org/officeDocument/2006/relationships/image" Target="../media/image64.png"/><Relationship Id="rId16" Type="http://schemas.openxmlformats.org/officeDocument/2006/relationships/customXml" Target="../ink/ink8.xml"/><Relationship Id="rId107" Type="http://schemas.openxmlformats.org/officeDocument/2006/relationships/customXml" Target="../ink/ink54.xml"/><Relationship Id="rId11" Type="http://schemas.openxmlformats.org/officeDocument/2006/relationships/image" Target="../media/image14.png"/><Relationship Id="rId32" Type="http://schemas.openxmlformats.org/officeDocument/2006/relationships/customXml" Target="../ink/ink16.xml"/><Relationship Id="rId37" Type="http://schemas.openxmlformats.org/officeDocument/2006/relationships/image" Target="../media/image27.png"/><Relationship Id="rId53" Type="http://schemas.openxmlformats.org/officeDocument/2006/relationships/image" Target="../media/image35.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48.png"/><Relationship Id="rId102" Type="http://schemas.openxmlformats.org/officeDocument/2006/relationships/image" Target="../media/image59.png"/><Relationship Id="rId123" Type="http://schemas.openxmlformats.org/officeDocument/2006/relationships/image" Target="../media/image69.png"/><Relationship Id="rId5" Type="http://schemas.openxmlformats.org/officeDocument/2006/relationships/image" Target="../media/image11.png"/><Relationship Id="rId90" Type="http://schemas.openxmlformats.org/officeDocument/2006/relationships/image" Target="../media/image53.png"/><Relationship Id="rId95" Type="http://schemas.openxmlformats.org/officeDocument/2006/relationships/customXml" Target="../ink/ink48.xml"/><Relationship Id="rId22" Type="http://schemas.openxmlformats.org/officeDocument/2006/relationships/customXml" Target="../ink/ink11.xml"/><Relationship Id="rId27" Type="http://schemas.openxmlformats.org/officeDocument/2006/relationships/image" Target="../media/image22.png"/><Relationship Id="rId43" Type="http://schemas.openxmlformats.org/officeDocument/2006/relationships/image" Target="../media/image30.png"/><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image" Target="../media/image43.png"/><Relationship Id="rId113" Type="http://schemas.openxmlformats.org/officeDocument/2006/relationships/customXml" Target="../ink/ink57.xml"/><Relationship Id="rId118" Type="http://schemas.openxmlformats.org/officeDocument/2006/relationships/image" Target="../media/image67.png"/><Relationship Id="rId80" Type="http://schemas.openxmlformats.org/officeDocument/2006/relationships/customXml" Target="../ink/ink40.xml"/><Relationship Id="rId85" Type="http://schemas.openxmlformats.org/officeDocument/2006/relationships/customXml" Target="../ink/ink43.xml"/><Relationship Id="rId12" Type="http://schemas.openxmlformats.org/officeDocument/2006/relationships/customXml" Target="../ink/ink6.xml"/><Relationship Id="rId17" Type="http://schemas.openxmlformats.org/officeDocument/2006/relationships/image" Target="../media/image17.png"/><Relationship Id="rId33" Type="http://schemas.openxmlformats.org/officeDocument/2006/relationships/image" Target="../media/image25.png"/><Relationship Id="rId38" Type="http://schemas.openxmlformats.org/officeDocument/2006/relationships/customXml" Target="../ink/ink19.xml"/><Relationship Id="rId59" Type="http://schemas.openxmlformats.org/officeDocument/2006/relationships/image" Target="../media/image38.png"/><Relationship Id="rId103" Type="http://schemas.openxmlformats.org/officeDocument/2006/relationships/customXml" Target="../ink/ink52.xml"/><Relationship Id="rId108" Type="http://schemas.openxmlformats.org/officeDocument/2006/relationships/image" Target="../media/image62.png"/><Relationship Id="rId54" Type="http://schemas.openxmlformats.org/officeDocument/2006/relationships/customXml" Target="../ink/ink27.xml"/><Relationship Id="rId70" Type="http://schemas.openxmlformats.org/officeDocument/2006/relationships/customXml" Target="../ink/ink35.xml"/><Relationship Id="rId75" Type="http://schemas.openxmlformats.org/officeDocument/2006/relationships/image" Target="../media/image46.png"/><Relationship Id="rId91" Type="http://schemas.openxmlformats.org/officeDocument/2006/relationships/customXml" Target="../ink/ink46.xml"/><Relationship Id="rId96" Type="http://schemas.openxmlformats.org/officeDocument/2006/relationships/image" Target="../media/image56.png"/><Relationship Id="rId1" Type="http://schemas.openxmlformats.org/officeDocument/2006/relationships/slideLayout" Target="../slideLayouts/slideLayout1.xml"/><Relationship Id="rId6" Type="http://schemas.openxmlformats.org/officeDocument/2006/relationships/customXml" Target="../ink/ink3.xml"/><Relationship Id="rId23" Type="http://schemas.openxmlformats.org/officeDocument/2006/relationships/image" Target="../media/image20.png"/><Relationship Id="rId28" Type="http://schemas.openxmlformats.org/officeDocument/2006/relationships/customXml" Target="../ink/ink14.xml"/><Relationship Id="rId49" Type="http://schemas.openxmlformats.org/officeDocument/2006/relationships/image" Target="../media/image33.png"/><Relationship Id="rId114" Type="http://schemas.openxmlformats.org/officeDocument/2006/relationships/image" Target="../media/image65.png"/><Relationship Id="rId119" Type="http://schemas.openxmlformats.org/officeDocument/2006/relationships/customXml" Target="../ink/ink60.xml"/><Relationship Id="rId44" Type="http://schemas.openxmlformats.org/officeDocument/2006/relationships/customXml" Target="../ink/ink22.xml"/><Relationship Id="rId60" Type="http://schemas.openxmlformats.org/officeDocument/2006/relationships/customXml" Target="../ink/ink30.xml"/><Relationship Id="rId65" Type="http://schemas.openxmlformats.org/officeDocument/2006/relationships/image" Target="../media/image41.png"/><Relationship Id="rId81" Type="http://schemas.openxmlformats.org/officeDocument/2006/relationships/image" Target="../media/image49.png"/><Relationship Id="rId86" Type="http://schemas.openxmlformats.org/officeDocument/2006/relationships/image" Target="../media/image51.png"/><Relationship Id="rId4" Type="http://schemas.openxmlformats.org/officeDocument/2006/relationships/customXml" Target="../ink/ink2.xml"/><Relationship Id="rId9" Type="http://schemas.openxmlformats.org/officeDocument/2006/relationships/image" Target="../media/image13.png"/><Relationship Id="rId13" Type="http://schemas.openxmlformats.org/officeDocument/2006/relationships/image" Target="../media/image15.png"/><Relationship Id="rId18" Type="http://schemas.openxmlformats.org/officeDocument/2006/relationships/customXml" Target="../ink/ink9.xml"/><Relationship Id="rId39" Type="http://schemas.openxmlformats.org/officeDocument/2006/relationships/image" Target="../media/image28.png"/><Relationship Id="rId109" Type="http://schemas.openxmlformats.org/officeDocument/2006/relationships/customXml" Target="../ink/ink55.xml"/><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36.png"/><Relationship Id="rId76" Type="http://schemas.openxmlformats.org/officeDocument/2006/relationships/customXml" Target="../ink/ink38.xml"/><Relationship Id="rId97" Type="http://schemas.openxmlformats.org/officeDocument/2006/relationships/customXml" Target="../ink/ink49.xml"/><Relationship Id="rId104" Type="http://schemas.openxmlformats.org/officeDocument/2006/relationships/image" Target="../media/image60.png"/><Relationship Id="rId120" Type="http://schemas.openxmlformats.org/officeDocument/2006/relationships/customXml" Target="../ink/ink61.xml"/><Relationship Id="rId7" Type="http://schemas.openxmlformats.org/officeDocument/2006/relationships/image" Target="../media/image12.png"/><Relationship Id="rId71" Type="http://schemas.openxmlformats.org/officeDocument/2006/relationships/image" Target="../media/image44.png"/><Relationship Id="rId92" Type="http://schemas.openxmlformats.org/officeDocument/2006/relationships/image" Target="../media/image54.png"/><Relationship Id="rId2" Type="http://schemas.openxmlformats.org/officeDocument/2006/relationships/customXml" Target="../ink/ink1.xml"/><Relationship Id="rId29" Type="http://schemas.openxmlformats.org/officeDocument/2006/relationships/image" Target="../media/image23.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31.png"/><Relationship Id="rId66" Type="http://schemas.openxmlformats.org/officeDocument/2006/relationships/customXml" Target="../ink/ink33.xml"/><Relationship Id="rId87" Type="http://schemas.openxmlformats.org/officeDocument/2006/relationships/customXml" Target="../ink/ink44.xml"/><Relationship Id="rId110" Type="http://schemas.openxmlformats.org/officeDocument/2006/relationships/image" Target="../media/image63.png"/><Relationship Id="rId115" Type="http://schemas.openxmlformats.org/officeDocument/2006/relationships/customXml" Target="../ink/ink58.xml"/><Relationship Id="rId61" Type="http://schemas.openxmlformats.org/officeDocument/2006/relationships/image" Target="../media/image39.png"/><Relationship Id="rId82" Type="http://schemas.openxmlformats.org/officeDocument/2006/relationships/customXml" Target="../ink/ink41.xml"/><Relationship Id="rId19" Type="http://schemas.openxmlformats.org/officeDocument/2006/relationships/image" Target="../media/image18.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26.png"/><Relationship Id="rId56" Type="http://schemas.openxmlformats.org/officeDocument/2006/relationships/customXml" Target="../ink/ink28.xml"/><Relationship Id="rId77" Type="http://schemas.openxmlformats.org/officeDocument/2006/relationships/image" Target="../media/image47.png"/><Relationship Id="rId100" Type="http://schemas.openxmlformats.org/officeDocument/2006/relationships/image" Target="../media/image58.png"/><Relationship Id="rId105" Type="http://schemas.openxmlformats.org/officeDocument/2006/relationships/customXml" Target="../ink/ink53.xml"/><Relationship Id="rId8" Type="http://schemas.openxmlformats.org/officeDocument/2006/relationships/customXml" Target="../ink/ink4.xml"/><Relationship Id="rId51" Type="http://schemas.openxmlformats.org/officeDocument/2006/relationships/image" Target="../media/image34.png"/><Relationship Id="rId72" Type="http://schemas.openxmlformats.org/officeDocument/2006/relationships/customXml" Target="../ink/ink36.xml"/><Relationship Id="rId93" Type="http://schemas.openxmlformats.org/officeDocument/2006/relationships/customXml" Target="../ink/ink47.xml"/><Relationship Id="rId98" Type="http://schemas.openxmlformats.org/officeDocument/2006/relationships/image" Target="../media/image57.png"/><Relationship Id="rId121" Type="http://schemas.openxmlformats.org/officeDocument/2006/relationships/image" Target="../media/image68.png"/><Relationship Id="rId3" Type="http://schemas.openxmlformats.org/officeDocument/2006/relationships/image" Target="../media/image10.png"/><Relationship Id="rId25" Type="http://schemas.openxmlformats.org/officeDocument/2006/relationships/image" Target="../media/image21.png"/><Relationship Id="rId46" Type="http://schemas.openxmlformats.org/officeDocument/2006/relationships/customXml" Target="../ink/ink23.xml"/><Relationship Id="rId67" Type="http://schemas.openxmlformats.org/officeDocument/2006/relationships/image" Target="../media/image42.png"/><Relationship Id="rId116" Type="http://schemas.openxmlformats.org/officeDocument/2006/relationships/image" Target="../media/image66.png"/><Relationship Id="rId20" Type="http://schemas.openxmlformats.org/officeDocument/2006/relationships/customXml" Target="../ink/ink10.xml"/><Relationship Id="rId41" Type="http://schemas.openxmlformats.org/officeDocument/2006/relationships/image" Target="../media/image29.png"/><Relationship Id="rId62" Type="http://schemas.openxmlformats.org/officeDocument/2006/relationships/customXml" Target="../ink/ink31.xml"/><Relationship Id="rId83" Type="http://schemas.openxmlformats.org/officeDocument/2006/relationships/image" Target="../media/image50.png"/><Relationship Id="rId88" Type="http://schemas.openxmlformats.org/officeDocument/2006/relationships/image" Target="../media/image52.png"/><Relationship Id="rId111" Type="http://schemas.openxmlformats.org/officeDocument/2006/relationships/customXml" Target="../ink/ink56.xml"/><Relationship Id="rId15" Type="http://schemas.openxmlformats.org/officeDocument/2006/relationships/image" Target="../media/image16.png"/><Relationship Id="rId36" Type="http://schemas.openxmlformats.org/officeDocument/2006/relationships/customXml" Target="../ink/ink18.xml"/><Relationship Id="rId57" Type="http://schemas.openxmlformats.org/officeDocument/2006/relationships/image" Target="../media/image37.png"/><Relationship Id="rId106" Type="http://schemas.openxmlformats.org/officeDocument/2006/relationships/image" Target="../media/image61.png"/><Relationship Id="rId10" Type="http://schemas.openxmlformats.org/officeDocument/2006/relationships/customXml" Target="../ink/ink5.xml"/><Relationship Id="rId31" Type="http://schemas.openxmlformats.org/officeDocument/2006/relationships/image" Target="../media/image24.png"/><Relationship Id="rId52" Type="http://schemas.openxmlformats.org/officeDocument/2006/relationships/customXml" Target="../ink/ink26.xml"/><Relationship Id="rId73" Type="http://schemas.openxmlformats.org/officeDocument/2006/relationships/image" Target="../media/image45.png"/><Relationship Id="rId78" Type="http://schemas.openxmlformats.org/officeDocument/2006/relationships/customXml" Target="../ink/ink39.xml"/><Relationship Id="rId94" Type="http://schemas.openxmlformats.org/officeDocument/2006/relationships/image" Target="../media/image55.png"/><Relationship Id="rId99" Type="http://schemas.openxmlformats.org/officeDocument/2006/relationships/customXml" Target="../ink/ink50.xml"/><Relationship Id="rId101" Type="http://schemas.openxmlformats.org/officeDocument/2006/relationships/customXml" Target="../ink/ink51.xml"/><Relationship Id="rId122" Type="http://schemas.openxmlformats.org/officeDocument/2006/relationships/customXml" Target="../ink/ink62.xml"/></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11.xml"/><Relationship Id="rId5" Type="http://schemas.openxmlformats.org/officeDocument/2006/relationships/diagramQuickStyle" Target="../diagrams/quickStyle11.xml"/><Relationship Id="rId10" Type="http://schemas.openxmlformats.org/officeDocument/2006/relationships/image" Target="../media/image71.jpeg"/><Relationship Id="rId4" Type="http://schemas.openxmlformats.org/officeDocument/2006/relationships/diagramLayout" Target="../diagrams/layout11.xml"/><Relationship Id="rId9" Type="http://schemas.openxmlformats.org/officeDocument/2006/relationships/image" Target="../media/image70.jpeg"/></Relationships>
</file>

<file path=ppt/slides/_rels/slide14.xml.rels><?xml version="1.0" encoding="UTF-8" standalone="yes"?>
<Relationships xmlns="http://schemas.openxmlformats.org/package/2006/relationships"><Relationship Id="rId3" Type="http://schemas.openxmlformats.org/officeDocument/2006/relationships/image" Target="../media/image72.png"/><Relationship Id="rId7" Type="http://schemas.openxmlformats.org/officeDocument/2006/relationships/image" Target="../media/image74.png"/><Relationship Id="rId2" Type="http://schemas.openxmlformats.org/officeDocument/2006/relationships/customXml" Target="../ink/ink63.xml"/><Relationship Id="rId1" Type="http://schemas.openxmlformats.org/officeDocument/2006/relationships/slideLayout" Target="../slideLayouts/slideLayout1.xml"/><Relationship Id="rId6" Type="http://schemas.openxmlformats.org/officeDocument/2006/relationships/customXml" Target="../ink/ink65.xml"/><Relationship Id="rId5" Type="http://schemas.openxmlformats.org/officeDocument/2006/relationships/image" Target="../media/image73.png"/><Relationship Id="rId4" Type="http://schemas.openxmlformats.org/officeDocument/2006/relationships/customXml" Target="../ink/ink64.xml"/></Relationships>
</file>

<file path=ppt/slides/_rels/slide1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 Id="rId9" Type="http://schemas.openxmlformats.org/officeDocument/2006/relationships/image" Target="../media/image75.jpeg"/></Relationships>
</file>

<file path=ppt/slides/_rels/slide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diagramColors" Target="../diagrams/colors15.xml"/><Relationship Id="rId11" Type="http://schemas.openxmlformats.org/officeDocument/2006/relationships/image" Target="../media/image78.jpeg"/><Relationship Id="rId5" Type="http://schemas.openxmlformats.org/officeDocument/2006/relationships/diagramQuickStyle" Target="../diagrams/quickStyle15.xml"/><Relationship Id="rId10" Type="http://schemas.openxmlformats.org/officeDocument/2006/relationships/image" Target="../media/image77.jpeg"/><Relationship Id="rId4" Type="http://schemas.openxmlformats.org/officeDocument/2006/relationships/diagramLayout" Target="../diagrams/layout15.xml"/><Relationship Id="rId9" Type="http://schemas.openxmlformats.org/officeDocument/2006/relationships/image" Target="../media/image76.jpeg"/></Relationships>
</file>

<file path=ppt/slides/_rels/slide1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diagramColors" Target="../diagrams/colors16.xml"/><Relationship Id="rId5" Type="http://schemas.openxmlformats.org/officeDocument/2006/relationships/diagramQuickStyle" Target="../diagrams/quickStyle16.xml"/><Relationship Id="rId10" Type="http://schemas.openxmlformats.org/officeDocument/2006/relationships/image" Target="../media/image80.png"/><Relationship Id="rId4" Type="http://schemas.openxmlformats.org/officeDocument/2006/relationships/diagramLayout" Target="../diagrams/layout16.xml"/><Relationship Id="rId9" Type="http://schemas.openxmlformats.org/officeDocument/2006/relationships/image" Target="../media/image79.pn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 Id="rId9" Type="http://schemas.openxmlformats.org/officeDocument/2006/relationships/image" Target="../media/image81.png"/></Relationships>
</file>

<file path=ppt/slides/_rels/slide2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jpeg"/><Relationship Id="rId1" Type="http://schemas.openxmlformats.org/officeDocument/2006/relationships/slideLayout" Target="../slideLayouts/slideLayout4.xml"/><Relationship Id="rId4" Type="http://schemas.openxmlformats.org/officeDocument/2006/relationships/image" Target="../media/image84.svg"/></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jpe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4.jpeg"/></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image" Target="../media/image8.jpeg"/><Relationship Id="rId4" Type="http://schemas.openxmlformats.org/officeDocument/2006/relationships/diagramLayout" Target="../diagrams/layout7.xml"/><Relationship Id="rId9" Type="http://schemas.openxmlformats.org/officeDocument/2006/relationships/image" Target="../media/image7.jpeg"/></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Graphical user interface, diagram&#10;&#10;Description automatically generated with medium confidence">
            <a:extLst>
              <a:ext uri="{FF2B5EF4-FFF2-40B4-BE49-F238E27FC236}">
                <a16:creationId xmlns:a16="http://schemas.microsoft.com/office/drawing/2014/main" id="{3268527E-8A48-4DD1-B250-DCF80F400C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0652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1885739" y="1965031"/>
            <a:ext cx="8414971" cy="1938992"/>
          </a:xfrm>
          <a:prstGeom prst="rect">
            <a:avLst/>
          </a:prstGeom>
          <a:noFill/>
        </p:spPr>
        <p:txBody>
          <a:bodyPr wrap="square" lIns="91440" tIns="45720" rIns="91440" bIns="45720" anchor="t">
            <a:spAutoFit/>
          </a:bodyPr>
          <a:lstStyle/>
          <a:p>
            <a:pPr algn="ctr"/>
            <a:r>
              <a:rPr lang="en-US" sz="6000" b="1">
                <a:solidFill>
                  <a:srgbClr val="26468F"/>
                </a:solidFill>
                <a:latin typeface="Segoe UI"/>
                <a:cs typeface="Segoe UI"/>
              </a:rPr>
              <a:t>Dealing with Multicollinearity</a:t>
            </a:r>
            <a:endParaRPr lang="en-US" err="1"/>
          </a:p>
        </p:txBody>
      </p:sp>
    </p:spTree>
    <p:extLst>
      <p:ext uri="{BB962C8B-B14F-4D97-AF65-F5344CB8AC3E}">
        <p14:creationId xmlns:p14="http://schemas.microsoft.com/office/powerpoint/2010/main" val="253139552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39516" y="476751"/>
            <a:ext cx="10421632" cy="1354217"/>
          </a:xfrm>
          <a:prstGeom prst="rect">
            <a:avLst/>
          </a:prstGeom>
          <a:noFill/>
        </p:spPr>
        <p:txBody>
          <a:bodyPr wrap="square" lIns="91440" tIns="45720" rIns="91440" bIns="45720" anchor="t">
            <a:spAutoFit/>
          </a:bodyPr>
          <a:lstStyle/>
          <a:p>
            <a:r>
              <a:rPr lang="en-US" sz="4100">
                <a:solidFill>
                  <a:srgbClr val="26468F"/>
                </a:solidFill>
                <a:latin typeface="Segoe UI"/>
                <a:cs typeface="Segoe UI"/>
              </a:rPr>
              <a:t>What is Multicollinearity?</a:t>
            </a:r>
            <a:endParaRPr lang="en-US" sz="4100">
              <a:ea typeface="+mn-lt"/>
              <a:cs typeface="+mn-lt"/>
            </a:endParaRPr>
          </a:p>
          <a:p>
            <a:endParaRPr lang="en-US" sz="4100">
              <a:solidFill>
                <a:srgbClr val="26468F"/>
              </a:solidFill>
              <a:latin typeface="Segoe UI"/>
              <a:cs typeface="Segoe UI"/>
            </a:endParaRPr>
          </a:p>
        </p:txBody>
      </p:sp>
      <p:sp>
        <p:nvSpPr>
          <p:cNvPr id="27" name="Google Shape;318;p20">
            <a:extLst>
              <a:ext uri="{FF2B5EF4-FFF2-40B4-BE49-F238E27FC236}">
                <a16:creationId xmlns:a16="http://schemas.microsoft.com/office/drawing/2014/main" id="{6FAD01A7-0376-531D-3935-78E3F0045144}"/>
              </a:ext>
            </a:extLst>
          </p:cNvPr>
          <p:cNvSpPr txBox="1">
            <a:spLocks noGrp="1"/>
          </p:cNvSpPr>
          <p:nvPr/>
        </p:nvSpPr>
        <p:spPr>
          <a:xfrm>
            <a:off x="843337" y="1292784"/>
            <a:ext cx="10270729" cy="6239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dk2"/>
              </a:buClr>
              <a:buSzPts val="1400"/>
              <a:buFont typeface="PT Serif"/>
              <a:buChar char="⊸"/>
              <a:defRPr sz="1400" b="0" i="0" u="none" strike="noStrike" cap="none">
                <a:solidFill>
                  <a:schemeClr val="dk1"/>
                </a:solidFill>
                <a:latin typeface="PT Serif"/>
                <a:ea typeface="PT Serif"/>
                <a:cs typeface="PT Serif"/>
                <a:sym typeface="PT Serif"/>
              </a:defRPr>
            </a:lvl1pPr>
            <a:lvl2pPr marL="914400" marR="0" lvl="1"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2pPr>
            <a:lvl3pPr marL="1371600" marR="0" lvl="2"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3pPr>
            <a:lvl4pPr marL="1828800" marR="0" lvl="3"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4pPr>
            <a:lvl5pPr marL="2286000" marR="0" lvl="4"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5pPr>
            <a:lvl6pPr marL="2743200" marR="0" lvl="5"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6pPr>
            <a:lvl7pPr marL="3200400" marR="0" lvl="6"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7pPr>
            <a:lvl8pPr marL="3657600" marR="0" lvl="7"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8pPr>
            <a:lvl9pPr marL="4114800" marR="0" lvl="8"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9pPr>
          </a:lstStyle>
          <a:p>
            <a:pPr marL="139700" indent="0">
              <a:buNone/>
            </a:pPr>
            <a:r>
              <a:rPr lang="en-US" sz="1600">
                <a:latin typeface="Arial"/>
                <a:cs typeface="Arial"/>
              </a:rPr>
              <a:t>Occurrence of high intercorrelations among two or more independent variables in a multiple regression model</a:t>
            </a:r>
            <a:endParaRPr lang="en-US" sz="1600">
              <a:latin typeface="Arial"/>
            </a:endParaRPr>
          </a:p>
        </p:txBody>
      </p:sp>
      <p:pic>
        <p:nvPicPr>
          <p:cNvPr id="39" name="Picture 39" descr="Diagram&#10;&#10;Description automatically generated">
            <a:extLst>
              <a:ext uri="{FF2B5EF4-FFF2-40B4-BE49-F238E27FC236}">
                <a16:creationId xmlns:a16="http://schemas.microsoft.com/office/drawing/2014/main" id="{F92D13FC-974D-BF81-8AFC-68FAE9B013DD}"/>
              </a:ext>
            </a:extLst>
          </p:cNvPr>
          <p:cNvPicPr>
            <a:picLocks noChangeAspect="1"/>
          </p:cNvPicPr>
          <p:nvPr/>
        </p:nvPicPr>
        <p:blipFill>
          <a:blip r:embed="rId9"/>
          <a:stretch>
            <a:fillRect/>
          </a:stretch>
        </p:blipFill>
        <p:spPr>
          <a:xfrm>
            <a:off x="1891323" y="2150767"/>
            <a:ext cx="8106507" cy="4100003"/>
          </a:xfrm>
          <a:prstGeom prst="rect">
            <a:avLst/>
          </a:prstGeom>
        </p:spPr>
      </p:pic>
    </p:spTree>
    <p:extLst>
      <p:ext uri="{BB962C8B-B14F-4D97-AF65-F5344CB8AC3E}">
        <p14:creationId xmlns:p14="http://schemas.microsoft.com/office/powerpoint/2010/main" val="297083933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A2A0E667-78F2-7986-7861-179BAE9C9871}"/>
              </a:ext>
            </a:extLst>
          </p:cNvPr>
          <p:cNvGrpSpPr/>
          <p:nvPr/>
        </p:nvGrpSpPr>
        <p:grpSpPr>
          <a:xfrm>
            <a:off x="911057" y="1423505"/>
            <a:ext cx="4675680" cy="1917000"/>
            <a:chOff x="911057" y="1423505"/>
            <a:chExt cx="4675680" cy="191700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83048940-6CF7-EF4A-14DF-F443037DAD86}"/>
                    </a:ext>
                  </a:extLst>
                </p14:cNvPr>
                <p14:cNvContentPartPr/>
                <p14:nvPr/>
              </p14:nvContentPartPr>
              <p14:xfrm>
                <a:off x="911057" y="1709705"/>
                <a:ext cx="189360" cy="731880"/>
              </p14:xfrm>
            </p:contentPart>
          </mc:Choice>
          <mc:Fallback>
            <p:pic>
              <p:nvPicPr>
                <p:cNvPr id="2" name="Ink 1">
                  <a:extLst>
                    <a:ext uri="{FF2B5EF4-FFF2-40B4-BE49-F238E27FC236}">
                      <a16:creationId xmlns:a16="http://schemas.microsoft.com/office/drawing/2014/main" id="{83048940-6CF7-EF4A-14DF-F443037DAD86}"/>
                    </a:ext>
                  </a:extLst>
                </p:cNvPr>
                <p:cNvPicPr/>
                <p:nvPr/>
              </p:nvPicPr>
              <p:blipFill>
                <a:blip r:embed="rId3"/>
                <a:stretch>
                  <a:fillRect/>
                </a:stretch>
              </p:blipFill>
              <p:spPr>
                <a:xfrm>
                  <a:off x="902417" y="1701065"/>
                  <a:ext cx="207000" cy="749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D3CB76CA-6940-7C7C-2DC1-6A876D61368B}"/>
                    </a:ext>
                  </a:extLst>
                </p14:cNvPr>
                <p14:cNvContentPartPr/>
                <p14:nvPr/>
              </p14:nvContentPartPr>
              <p14:xfrm>
                <a:off x="1377257" y="2018585"/>
                <a:ext cx="203040" cy="32400"/>
              </p14:xfrm>
            </p:contentPart>
          </mc:Choice>
          <mc:Fallback>
            <p:pic>
              <p:nvPicPr>
                <p:cNvPr id="3" name="Ink 2">
                  <a:extLst>
                    <a:ext uri="{FF2B5EF4-FFF2-40B4-BE49-F238E27FC236}">
                      <a16:creationId xmlns:a16="http://schemas.microsoft.com/office/drawing/2014/main" id="{D3CB76CA-6940-7C7C-2DC1-6A876D61368B}"/>
                    </a:ext>
                  </a:extLst>
                </p:cNvPr>
                <p:cNvPicPr/>
                <p:nvPr/>
              </p:nvPicPr>
              <p:blipFill>
                <a:blip r:embed="rId5"/>
                <a:stretch>
                  <a:fillRect/>
                </a:stretch>
              </p:blipFill>
              <p:spPr>
                <a:xfrm>
                  <a:off x="1368617" y="2009585"/>
                  <a:ext cx="22068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8D59AD61-7941-5576-B29C-A22B1F5C5675}"/>
                    </a:ext>
                  </a:extLst>
                </p14:cNvPr>
                <p14:cNvContentPartPr/>
                <p14:nvPr/>
              </p14:nvContentPartPr>
              <p14:xfrm>
                <a:off x="1460417" y="2089505"/>
                <a:ext cx="177480" cy="12960"/>
              </p14:xfrm>
            </p:contentPart>
          </mc:Choice>
          <mc:Fallback>
            <p:pic>
              <p:nvPicPr>
                <p:cNvPr id="4" name="Ink 3">
                  <a:extLst>
                    <a:ext uri="{FF2B5EF4-FFF2-40B4-BE49-F238E27FC236}">
                      <a16:creationId xmlns:a16="http://schemas.microsoft.com/office/drawing/2014/main" id="{8D59AD61-7941-5576-B29C-A22B1F5C5675}"/>
                    </a:ext>
                  </a:extLst>
                </p:cNvPr>
                <p:cNvPicPr/>
                <p:nvPr/>
              </p:nvPicPr>
              <p:blipFill>
                <a:blip r:embed="rId7"/>
                <a:stretch>
                  <a:fillRect/>
                </a:stretch>
              </p:blipFill>
              <p:spPr>
                <a:xfrm>
                  <a:off x="1451417" y="2080505"/>
                  <a:ext cx="19512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F85989A9-CFB2-4228-CB8F-1AA0351C275A}"/>
                    </a:ext>
                  </a:extLst>
                </p14:cNvPr>
                <p14:cNvContentPartPr/>
                <p14:nvPr/>
              </p14:nvContentPartPr>
              <p14:xfrm>
                <a:off x="1921937" y="1922825"/>
                <a:ext cx="221040" cy="217080"/>
              </p14:xfrm>
            </p:contentPart>
          </mc:Choice>
          <mc:Fallback>
            <p:pic>
              <p:nvPicPr>
                <p:cNvPr id="5" name="Ink 4">
                  <a:extLst>
                    <a:ext uri="{FF2B5EF4-FFF2-40B4-BE49-F238E27FC236}">
                      <a16:creationId xmlns:a16="http://schemas.microsoft.com/office/drawing/2014/main" id="{F85989A9-CFB2-4228-CB8F-1AA0351C275A}"/>
                    </a:ext>
                  </a:extLst>
                </p:cNvPr>
                <p:cNvPicPr/>
                <p:nvPr/>
              </p:nvPicPr>
              <p:blipFill>
                <a:blip r:embed="rId9"/>
                <a:stretch>
                  <a:fillRect/>
                </a:stretch>
              </p:blipFill>
              <p:spPr>
                <a:xfrm>
                  <a:off x="1912937" y="1913825"/>
                  <a:ext cx="23868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658F88CA-484E-BDF7-FAB0-49E04FCCE343}"/>
                    </a:ext>
                  </a:extLst>
                </p14:cNvPr>
                <p14:cNvContentPartPr/>
                <p14:nvPr/>
              </p14:nvContentPartPr>
              <p14:xfrm>
                <a:off x="2555177" y="1994825"/>
                <a:ext cx="21960" cy="199440"/>
              </p14:xfrm>
            </p:contentPart>
          </mc:Choice>
          <mc:Fallback>
            <p:pic>
              <p:nvPicPr>
                <p:cNvPr id="6" name="Ink 5">
                  <a:extLst>
                    <a:ext uri="{FF2B5EF4-FFF2-40B4-BE49-F238E27FC236}">
                      <a16:creationId xmlns:a16="http://schemas.microsoft.com/office/drawing/2014/main" id="{658F88CA-484E-BDF7-FAB0-49E04FCCE343}"/>
                    </a:ext>
                  </a:extLst>
                </p:cNvPr>
                <p:cNvPicPr/>
                <p:nvPr/>
              </p:nvPicPr>
              <p:blipFill>
                <a:blip r:embed="rId11"/>
                <a:stretch>
                  <a:fillRect/>
                </a:stretch>
              </p:blipFill>
              <p:spPr>
                <a:xfrm>
                  <a:off x="2546177" y="1985825"/>
                  <a:ext cx="3960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C1A85708-A195-8DF4-C169-89F404CBB0B2}"/>
                    </a:ext>
                  </a:extLst>
                </p14:cNvPr>
                <p14:cNvContentPartPr/>
                <p14:nvPr/>
              </p14:nvContentPartPr>
              <p14:xfrm>
                <a:off x="2517377" y="2089505"/>
                <a:ext cx="227160" cy="24840"/>
              </p14:xfrm>
            </p:contentPart>
          </mc:Choice>
          <mc:Fallback>
            <p:pic>
              <p:nvPicPr>
                <p:cNvPr id="7" name="Ink 6">
                  <a:extLst>
                    <a:ext uri="{FF2B5EF4-FFF2-40B4-BE49-F238E27FC236}">
                      <a16:creationId xmlns:a16="http://schemas.microsoft.com/office/drawing/2014/main" id="{C1A85708-A195-8DF4-C169-89F404CBB0B2}"/>
                    </a:ext>
                  </a:extLst>
                </p:cNvPr>
                <p:cNvPicPr/>
                <p:nvPr/>
              </p:nvPicPr>
              <p:blipFill>
                <a:blip r:embed="rId13"/>
                <a:stretch>
                  <a:fillRect/>
                </a:stretch>
              </p:blipFill>
              <p:spPr>
                <a:xfrm>
                  <a:off x="2508377" y="2080505"/>
                  <a:ext cx="24480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688B1763-8025-A107-B1E9-CD02E1B4AA4D}"/>
                    </a:ext>
                  </a:extLst>
                </p14:cNvPr>
                <p14:cNvContentPartPr/>
                <p14:nvPr/>
              </p14:nvContentPartPr>
              <p14:xfrm>
                <a:off x="3024977" y="1790345"/>
                <a:ext cx="383400" cy="744120"/>
              </p14:xfrm>
            </p:contentPart>
          </mc:Choice>
          <mc:Fallback>
            <p:pic>
              <p:nvPicPr>
                <p:cNvPr id="8" name="Ink 7">
                  <a:extLst>
                    <a:ext uri="{FF2B5EF4-FFF2-40B4-BE49-F238E27FC236}">
                      <a16:creationId xmlns:a16="http://schemas.microsoft.com/office/drawing/2014/main" id="{688B1763-8025-A107-B1E9-CD02E1B4AA4D}"/>
                    </a:ext>
                  </a:extLst>
                </p:cNvPr>
                <p:cNvPicPr/>
                <p:nvPr/>
              </p:nvPicPr>
              <p:blipFill>
                <a:blip r:embed="rId15"/>
                <a:stretch>
                  <a:fillRect/>
                </a:stretch>
              </p:blipFill>
              <p:spPr>
                <a:xfrm>
                  <a:off x="3016337" y="1781705"/>
                  <a:ext cx="401040" cy="761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26FF26E4-DE1E-21E6-0CA7-D1D5C4E6386A}"/>
                    </a:ext>
                  </a:extLst>
                </p14:cNvPr>
                <p14:cNvContentPartPr/>
                <p14:nvPr/>
              </p14:nvContentPartPr>
              <p14:xfrm>
                <a:off x="3573977" y="1935065"/>
                <a:ext cx="140760" cy="225360"/>
              </p14:xfrm>
            </p:contentPart>
          </mc:Choice>
          <mc:Fallback>
            <p:pic>
              <p:nvPicPr>
                <p:cNvPr id="9" name="Ink 8">
                  <a:extLst>
                    <a:ext uri="{FF2B5EF4-FFF2-40B4-BE49-F238E27FC236}">
                      <a16:creationId xmlns:a16="http://schemas.microsoft.com/office/drawing/2014/main" id="{26FF26E4-DE1E-21E6-0CA7-D1D5C4E6386A}"/>
                    </a:ext>
                  </a:extLst>
                </p:cNvPr>
                <p:cNvPicPr/>
                <p:nvPr/>
              </p:nvPicPr>
              <p:blipFill>
                <a:blip r:embed="rId17"/>
                <a:stretch>
                  <a:fillRect/>
                </a:stretch>
              </p:blipFill>
              <p:spPr>
                <a:xfrm>
                  <a:off x="3564977" y="1926425"/>
                  <a:ext cx="15840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52501623-2AB9-BB14-20D9-094A6EDB47C6}"/>
                    </a:ext>
                  </a:extLst>
                </p14:cNvPr>
                <p14:cNvContentPartPr/>
                <p14:nvPr/>
              </p14:nvContentPartPr>
              <p14:xfrm>
                <a:off x="3811937" y="2089505"/>
                <a:ext cx="12600" cy="142560"/>
              </p14:xfrm>
            </p:contentPart>
          </mc:Choice>
          <mc:Fallback>
            <p:pic>
              <p:nvPicPr>
                <p:cNvPr id="10" name="Ink 9">
                  <a:extLst>
                    <a:ext uri="{FF2B5EF4-FFF2-40B4-BE49-F238E27FC236}">
                      <a16:creationId xmlns:a16="http://schemas.microsoft.com/office/drawing/2014/main" id="{52501623-2AB9-BB14-20D9-094A6EDB47C6}"/>
                    </a:ext>
                  </a:extLst>
                </p:cNvPr>
                <p:cNvPicPr/>
                <p:nvPr/>
              </p:nvPicPr>
              <p:blipFill>
                <a:blip r:embed="rId19"/>
                <a:stretch>
                  <a:fillRect/>
                </a:stretch>
              </p:blipFill>
              <p:spPr>
                <a:xfrm>
                  <a:off x="3802937" y="2080505"/>
                  <a:ext cx="3024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 name="Ink 10">
                  <a:extLst>
                    <a:ext uri="{FF2B5EF4-FFF2-40B4-BE49-F238E27FC236}">
                      <a16:creationId xmlns:a16="http://schemas.microsoft.com/office/drawing/2014/main" id="{1747203D-4E9F-7529-2DAC-776EDA3523A5}"/>
                    </a:ext>
                  </a:extLst>
                </p14:cNvPr>
                <p14:cNvContentPartPr/>
                <p14:nvPr/>
              </p14:nvContentPartPr>
              <p14:xfrm>
                <a:off x="4210457" y="1994825"/>
                <a:ext cx="52920" cy="188280"/>
              </p14:xfrm>
            </p:contentPart>
          </mc:Choice>
          <mc:Fallback>
            <p:pic>
              <p:nvPicPr>
                <p:cNvPr id="11" name="Ink 10">
                  <a:extLst>
                    <a:ext uri="{FF2B5EF4-FFF2-40B4-BE49-F238E27FC236}">
                      <a16:creationId xmlns:a16="http://schemas.microsoft.com/office/drawing/2014/main" id="{1747203D-4E9F-7529-2DAC-776EDA3523A5}"/>
                    </a:ext>
                  </a:extLst>
                </p:cNvPr>
                <p:cNvPicPr/>
                <p:nvPr/>
              </p:nvPicPr>
              <p:blipFill>
                <a:blip r:embed="rId21"/>
                <a:stretch>
                  <a:fillRect/>
                </a:stretch>
              </p:blipFill>
              <p:spPr>
                <a:xfrm>
                  <a:off x="4201457" y="1985825"/>
                  <a:ext cx="7056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2" name="Ink 11">
                  <a:extLst>
                    <a:ext uri="{FF2B5EF4-FFF2-40B4-BE49-F238E27FC236}">
                      <a16:creationId xmlns:a16="http://schemas.microsoft.com/office/drawing/2014/main" id="{EEAE28F8-183F-0859-51CC-1DDBC899CB0E}"/>
                    </a:ext>
                  </a:extLst>
                </p14:cNvPr>
                <p14:cNvContentPartPr/>
                <p14:nvPr/>
              </p14:nvContentPartPr>
              <p14:xfrm>
                <a:off x="4286777" y="2070785"/>
                <a:ext cx="128160" cy="7560"/>
              </p14:xfrm>
            </p:contentPart>
          </mc:Choice>
          <mc:Fallback>
            <p:pic>
              <p:nvPicPr>
                <p:cNvPr id="12" name="Ink 11">
                  <a:extLst>
                    <a:ext uri="{FF2B5EF4-FFF2-40B4-BE49-F238E27FC236}">
                      <a16:creationId xmlns:a16="http://schemas.microsoft.com/office/drawing/2014/main" id="{EEAE28F8-183F-0859-51CC-1DDBC899CB0E}"/>
                    </a:ext>
                  </a:extLst>
                </p:cNvPr>
                <p:cNvPicPr/>
                <p:nvPr/>
              </p:nvPicPr>
              <p:blipFill>
                <a:blip r:embed="rId23"/>
                <a:stretch>
                  <a:fillRect/>
                </a:stretch>
              </p:blipFill>
              <p:spPr>
                <a:xfrm>
                  <a:off x="4277777" y="2061785"/>
                  <a:ext cx="14580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3" name="Ink 12">
                  <a:extLst>
                    <a:ext uri="{FF2B5EF4-FFF2-40B4-BE49-F238E27FC236}">
                      <a16:creationId xmlns:a16="http://schemas.microsoft.com/office/drawing/2014/main" id="{F2264E74-B3B2-51E7-418E-6492A2DB3F43}"/>
                    </a:ext>
                  </a:extLst>
                </p14:cNvPr>
                <p14:cNvContentPartPr/>
                <p14:nvPr/>
              </p14:nvContentPartPr>
              <p14:xfrm>
                <a:off x="4602497" y="1753625"/>
                <a:ext cx="542880" cy="1068840"/>
              </p14:xfrm>
            </p:contentPart>
          </mc:Choice>
          <mc:Fallback>
            <p:pic>
              <p:nvPicPr>
                <p:cNvPr id="13" name="Ink 12">
                  <a:extLst>
                    <a:ext uri="{FF2B5EF4-FFF2-40B4-BE49-F238E27FC236}">
                      <a16:creationId xmlns:a16="http://schemas.microsoft.com/office/drawing/2014/main" id="{F2264E74-B3B2-51E7-418E-6492A2DB3F43}"/>
                    </a:ext>
                  </a:extLst>
                </p:cNvPr>
                <p:cNvPicPr/>
                <p:nvPr/>
              </p:nvPicPr>
              <p:blipFill>
                <a:blip r:embed="rId25"/>
                <a:stretch>
                  <a:fillRect/>
                </a:stretch>
              </p:blipFill>
              <p:spPr>
                <a:xfrm>
                  <a:off x="4593497" y="1744625"/>
                  <a:ext cx="560520" cy="10864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4" name="Ink 13">
                  <a:extLst>
                    <a:ext uri="{FF2B5EF4-FFF2-40B4-BE49-F238E27FC236}">
                      <a16:creationId xmlns:a16="http://schemas.microsoft.com/office/drawing/2014/main" id="{86B6E521-E478-0F52-809F-6C53C79E987B}"/>
                    </a:ext>
                  </a:extLst>
                </p14:cNvPr>
                <p14:cNvContentPartPr/>
                <p14:nvPr/>
              </p14:nvContentPartPr>
              <p14:xfrm>
                <a:off x="5224577" y="1969265"/>
                <a:ext cx="153720" cy="247680"/>
              </p14:xfrm>
            </p:contentPart>
          </mc:Choice>
          <mc:Fallback>
            <p:pic>
              <p:nvPicPr>
                <p:cNvPr id="14" name="Ink 13">
                  <a:extLst>
                    <a:ext uri="{FF2B5EF4-FFF2-40B4-BE49-F238E27FC236}">
                      <a16:creationId xmlns:a16="http://schemas.microsoft.com/office/drawing/2014/main" id="{86B6E521-E478-0F52-809F-6C53C79E987B}"/>
                    </a:ext>
                  </a:extLst>
                </p:cNvPr>
                <p:cNvPicPr/>
                <p:nvPr/>
              </p:nvPicPr>
              <p:blipFill>
                <a:blip r:embed="rId27"/>
                <a:stretch>
                  <a:fillRect/>
                </a:stretch>
              </p:blipFill>
              <p:spPr>
                <a:xfrm>
                  <a:off x="5215937" y="1960265"/>
                  <a:ext cx="17136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5" name="Ink 14">
                  <a:extLst>
                    <a:ext uri="{FF2B5EF4-FFF2-40B4-BE49-F238E27FC236}">
                      <a16:creationId xmlns:a16="http://schemas.microsoft.com/office/drawing/2014/main" id="{FC6D5EC4-41A2-5A27-2948-936E58B76424}"/>
                    </a:ext>
                  </a:extLst>
                </p14:cNvPr>
                <p14:cNvContentPartPr/>
                <p14:nvPr/>
              </p14:nvContentPartPr>
              <p14:xfrm>
                <a:off x="5485937" y="2089145"/>
                <a:ext cx="100800" cy="166680"/>
              </p14:xfrm>
            </p:contentPart>
          </mc:Choice>
          <mc:Fallback>
            <p:pic>
              <p:nvPicPr>
                <p:cNvPr id="15" name="Ink 14">
                  <a:extLst>
                    <a:ext uri="{FF2B5EF4-FFF2-40B4-BE49-F238E27FC236}">
                      <a16:creationId xmlns:a16="http://schemas.microsoft.com/office/drawing/2014/main" id="{FC6D5EC4-41A2-5A27-2948-936E58B76424}"/>
                    </a:ext>
                  </a:extLst>
                </p:cNvPr>
                <p:cNvPicPr/>
                <p:nvPr/>
              </p:nvPicPr>
              <p:blipFill>
                <a:blip r:embed="rId29"/>
                <a:stretch>
                  <a:fillRect/>
                </a:stretch>
              </p:blipFill>
              <p:spPr>
                <a:xfrm>
                  <a:off x="5477297" y="2080505"/>
                  <a:ext cx="11844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Ink 19">
                  <a:extLst>
                    <a:ext uri="{FF2B5EF4-FFF2-40B4-BE49-F238E27FC236}">
                      <a16:creationId xmlns:a16="http://schemas.microsoft.com/office/drawing/2014/main" id="{DEE8319D-DFDF-AFD1-14A4-19A98E89A5BF}"/>
                    </a:ext>
                  </a:extLst>
                </p14:cNvPr>
                <p14:cNvContentPartPr/>
                <p14:nvPr/>
              </p14:nvContentPartPr>
              <p14:xfrm>
                <a:off x="4156097" y="2077265"/>
                <a:ext cx="153000" cy="12600"/>
              </p14:xfrm>
            </p:contentPart>
          </mc:Choice>
          <mc:Fallback>
            <p:pic>
              <p:nvPicPr>
                <p:cNvPr id="20" name="Ink 19">
                  <a:extLst>
                    <a:ext uri="{FF2B5EF4-FFF2-40B4-BE49-F238E27FC236}">
                      <a16:creationId xmlns:a16="http://schemas.microsoft.com/office/drawing/2014/main" id="{DEE8319D-DFDF-AFD1-14A4-19A98E89A5BF}"/>
                    </a:ext>
                  </a:extLst>
                </p:cNvPr>
                <p:cNvPicPr/>
                <p:nvPr/>
              </p:nvPicPr>
              <p:blipFill>
                <a:blip r:embed="rId31"/>
                <a:stretch>
                  <a:fillRect/>
                </a:stretch>
              </p:blipFill>
              <p:spPr>
                <a:xfrm>
                  <a:off x="4147097" y="2068625"/>
                  <a:ext cx="17064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2" name="Ink 21">
                  <a:extLst>
                    <a:ext uri="{FF2B5EF4-FFF2-40B4-BE49-F238E27FC236}">
                      <a16:creationId xmlns:a16="http://schemas.microsoft.com/office/drawing/2014/main" id="{EBC269A5-C74E-4DF1-C36C-23212A61110B}"/>
                    </a:ext>
                  </a:extLst>
                </p14:cNvPr>
                <p14:cNvContentPartPr/>
                <p14:nvPr/>
              </p14:nvContentPartPr>
              <p14:xfrm>
                <a:off x="3575417" y="2434025"/>
                <a:ext cx="259920" cy="36720"/>
              </p14:xfrm>
            </p:contentPart>
          </mc:Choice>
          <mc:Fallback>
            <p:pic>
              <p:nvPicPr>
                <p:cNvPr id="22" name="Ink 21">
                  <a:extLst>
                    <a:ext uri="{FF2B5EF4-FFF2-40B4-BE49-F238E27FC236}">
                      <a16:creationId xmlns:a16="http://schemas.microsoft.com/office/drawing/2014/main" id="{EBC269A5-C74E-4DF1-C36C-23212A61110B}"/>
                    </a:ext>
                  </a:extLst>
                </p:cNvPr>
                <p:cNvPicPr/>
                <p:nvPr/>
              </p:nvPicPr>
              <p:blipFill>
                <a:blip r:embed="rId33"/>
                <a:stretch>
                  <a:fillRect/>
                </a:stretch>
              </p:blipFill>
              <p:spPr>
                <a:xfrm>
                  <a:off x="3566417" y="2425385"/>
                  <a:ext cx="27756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Ink 22">
                  <a:extLst>
                    <a:ext uri="{FF2B5EF4-FFF2-40B4-BE49-F238E27FC236}">
                      <a16:creationId xmlns:a16="http://schemas.microsoft.com/office/drawing/2014/main" id="{6B3BCD61-4712-CEB0-D3C1-6A58807BB200}"/>
                    </a:ext>
                  </a:extLst>
                </p14:cNvPr>
                <p14:cNvContentPartPr/>
                <p14:nvPr/>
              </p14:nvContentPartPr>
              <p14:xfrm>
                <a:off x="1151177" y="2493425"/>
                <a:ext cx="2518200" cy="405000"/>
              </p14:xfrm>
            </p:contentPart>
          </mc:Choice>
          <mc:Fallback>
            <p:pic>
              <p:nvPicPr>
                <p:cNvPr id="23" name="Ink 22">
                  <a:extLst>
                    <a:ext uri="{FF2B5EF4-FFF2-40B4-BE49-F238E27FC236}">
                      <a16:creationId xmlns:a16="http://schemas.microsoft.com/office/drawing/2014/main" id="{6B3BCD61-4712-CEB0-D3C1-6A58807BB200}"/>
                    </a:ext>
                  </a:extLst>
                </p:cNvPr>
                <p:cNvPicPr/>
                <p:nvPr/>
              </p:nvPicPr>
              <p:blipFill>
                <a:blip r:embed="rId35"/>
                <a:stretch>
                  <a:fillRect/>
                </a:stretch>
              </p:blipFill>
              <p:spPr>
                <a:xfrm>
                  <a:off x="1142177" y="2484425"/>
                  <a:ext cx="2535840" cy="4226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Ink 23">
                  <a:extLst>
                    <a:ext uri="{FF2B5EF4-FFF2-40B4-BE49-F238E27FC236}">
                      <a16:creationId xmlns:a16="http://schemas.microsoft.com/office/drawing/2014/main" id="{7DFFEBDF-3D85-AA61-E178-21619BBFE82A}"/>
                    </a:ext>
                  </a:extLst>
                </p14:cNvPr>
                <p14:cNvContentPartPr/>
                <p14:nvPr/>
              </p14:nvContentPartPr>
              <p14:xfrm>
                <a:off x="1074857" y="2528705"/>
                <a:ext cx="259920" cy="120600"/>
              </p14:xfrm>
            </p:contentPart>
          </mc:Choice>
          <mc:Fallback>
            <p:pic>
              <p:nvPicPr>
                <p:cNvPr id="24" name="Ink 23">
                  <a:extLst>
                    <a:ext uri="{FF2B5EF4-FFF2-40B4-BE49-F238E27FC236}">
                      <a16:creationId xmlns:a16="http://schemas.microsoft.com/office/drawing/2014/main" id="{7DFFEBDF-3D85-AA61-E178-21619BBFE82A}"/>
                    </a:ext>
                  </a:extLst>
                </p:cNvPr>
                <p:cNvPicPr/>
                <p:nvPr/>
              </p:nvPicPr>
              <p:blipFill>
                <a:blip r:embed="rId37"/>
                <a:stretch>
                  <a:fillRect/>
                </a:stretch>
              </p:blipFill>
              <p:spPr>
                <a:xfrm>
                  <a:off x="1065857" y="2520065"/>
                  <a:ext cx="27756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6" name="Ink 25">
                  <a:extLst>
                    <a:ext uri="{FF2B5EF4-FFF2-40B4-BE49-F238E27FC236}">
                      <a16:creationId xmlns:a16="http://schemas.microsoft.com/office/drawing/2014/main" id="{0AC28688-5C91-8416-92F8-3C64DEE0BBA5}"/>
                    </a:ext>
                  </a:extLst>
                </p14:cNvPr>
                <p14:cNvContentPartPr/>
                <p14:nvPr/>
              </p14:nvContentPartPr>
              <p14:xfrm>
                <a:off x="5129537" y="2483345"/>
                <a:ext cx="434520" cy="22680"/>
              </p14:xfrm>
            </p:contentPart>
          </mc:Choice>
          <mc:Fallback>
            <p:pic>
              <p:nvPicPr>
                <p:cNvPr id="26" name="Ink 25">
                  <a:extLst>
                    <a:ext uri="{FF2B5EF4-FFF2-40B4-BE49-F238E27FC236}">
                      <a16:creationId xmlns:a16="http://schemas.microsoft.com/office/drawing/2014/main" id="{0AC28688-5C91-8416-92F8-3C64DEE0BBA5}"/>
                    </a:ext>
                  </a:extLst>
                </p:cNvPr>
                <p:cNvPicPr/>
                <p:nvPr/>
              </p:nvPicPr>
              <p:blipFill>
                <a:blip r:embed="rId39"/>
                <a:stretch>
                  <a:fillRect/>
                </a:stretch>
              </p:blipFill>
              <p:spPr>
                <a:xfrm>
                  <a:off x="5120897" y="2474705"/>
                  <a:ext cx="45216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7" name="Ink 26">
                  <a:extLst>
                    <a:ext uri="{FF2B5EF4-FFF2-40B4-BE49-F238E27FC236}">
                      <a16:creationId xmlns:a16="http://schemas.microsoft.com/office/drawing/2014/main" id="{98C2DE9E-28AE-4602-87E3-0A165CB911BF}"/>
                    </a:ext>
                  </a:extLst>
                </p14:cNvPr>
                <p14:cNvContentPartPr/>
                <p14:nvPr/>
              </p14:nvContentPartPr>
              <p14:xfrm>
                <a:off x="1145057" y="2552825"/>
                <a:ext cx="4261320" cy="787680"/>
              </p14:xfrm>
            </p:contentPart>
          </mc:Choice>
          <mc:Fallback>
            <p:pic>
              <p:nvPicPr>
                <p:cNvPr id="27" name="Ink 26">
                  <a:extLst>
                    <a:ext uri="{FF2B5EF4-FFF2-40B4-BE49-F238E27FC236}">
                      <a16:creationId xmlns:a16="http://schemas.microsoft.com/office/drawing/2014/main" id="{98C2DE9E-28AE-4602-87E3-0A165CB911BF}"/>
                    </a:ext>
                  </a:extLst>
                </p:cNvPr>
                <p:cNvPicPr/>
                <p:nvPr/>
              </p:nvPicPr>
              <p:blipFill>
                <a:blip r:embed="rId41"/>
                <a:stretch>
                  <a:fillRect/>
                </a:stretch>
              </p:blipFill>
              <p:spPr>
                <a:xfrm>
                  <a:off x="1136417" y="2543825"/>
                  <a:ext cx="4278960" cy="8053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8" name="Ink 27">
                  <a:extLst>
                    <a:ext uri="{FF2B5EF4-FFF2-40B4-BE49-F238E27FC236}">
                      <a16:creationId xmlns:a16="http://schemas.microsoft.com/office/drawing/2014/main" id="{7A039413-D58F-76BA-3961-41374ED23D0A}"/>
                    </a:ext>
                  </a:extLst>
                </p14:cNvPr>
                <p14:cNvContentPartPr/>
                <p14:nvPr/>
              </p14:nvContentPartPr>
              <p14:xfrm>
                <a:off x="1127417" y="2846225"/>
                <a:ext cx="166320" cy="135720"/>
              </p14:xfrm>
            </p:contentPart>
          </mc:Choice>
          <mc:Fallback>
            <p:pic>
              <p:nvPicPr>
                <p:cNvPr id="28" name="Ink 27">
                  <a:extLst>
                    <a:ext uri="{FF2B5EF4-FFF2-40B4-BE49-F238E27FC236}">
                      <a16:creationId xmlns:a16="http://schemas.microsoft.com/office/drawing/2014/main" id="{7A039413-D58F-76BA-3961-41374ED23D0A}"/>
                    </a:ext>
                  </a:extLst>
                </p:cNvPr>
                <p:cNvPicPr/>
                <p:nvPr/>
              </p:nvPicPr>
              <p:blipFill>
                <a:blip r:embed="rId43"/>
                <a:stretch>
                  <a:fillRect/>
                </a:stretch>
              </p:blipFill>
              <p:spPr>
                <a:xfrm>
                  <a:off x="1118417" y="2837225"/>
                  <a:ext cx="18396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0" name="Ink 29">
                  <a:extLst>
                    <a:ext uri="{FF2B5EF4-FFF2-40B4-BE49-F238E27FC236}">
                      <a16:creationId xmlns:a16="http://schemas.microsoft.com/office/drawing/2014/main" id="{367F8D82-3ED1-9949-C484-4147C5FEBCD9}"/>
                    </a:ext>
                  </a:extLst>
                </p14:cNvPr>
                <p14:cNvContentPartPr/>
                <p14:nvPr/>
              </p14:nvContentPartPr>
              <p14:xfrm>
                <a:off x="3538337" y="1814105"/>
                <a:ext cx="165240" cy="14400"/>
              </p14:xfrm>
            </p:contentPart>
          </mc:Choice>
          <mc:Fallback>
            <p:pic>
              <p:nvPicPr>
                <p:cNvPr id="30" name="Ink 29">
                  <a:extLst>
                    <a:ext uri="{FF2B5EF4-FFF2-40B4-BE49-F238E27FC236}">
                      <a16:creationId xmlns:a16="http://schemas.microsoft.com/office/drawing/2014/main" id="{367F8D82-3ED1-9949-C484-4147C5FEBCD9}"/>
                    </a:ext>
                  </a:extLst>
                </p:cNvPr>
                <p:cNvPicPr/>
                <p:nvPr/>
              </p:nvPicPr>
              <p:blipFill>
                <a:blip r:embed="rId45"/>
                <a:stretch>
                  <a:fillRect/>
                </a:stretch>
              </p:blipFill>
              <p:spPr>
                <a:xfrm>
                  <a:off x="3529697" y="1805465"/>
                  <a:ext cx="18288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1" name="Ink 30">
                  <a:extLst>
                    <a:ext uri="{FF2B5EF4-FFF2-40B4-BE49-F238E27FC236}">
                      <a16:creationId xmlns:a16="http://schemas.microsoft.com/office/drawing/2014/main" id="{6C1B2C37-E0B7-8164-2BFA-2E7DA89F04D3}"/>
                    </a:ext>
                  </a:extLst>
                </p14:cNvPr>
                <p14:cNvContentPartPr/>
                <p14:nvPr/>
              </p14:nvContentPartPr>
              <p14:xfrm>
                <a:off x="5224577" y="1827785"/>
                <a:ext cx="174240" cy="13680"/>
              </p14:xfrm>
            </p:contentPart>
          </mc:Choice>
          <mc:Fallback>
            <p:pic>
              <p:nvPicPr>
                <p:cNvPr id="31" name="Ink 30">
                  <a:extLst>
                    <a:ext uri="{FF2B5EF4-FFF2-40B4-BE49-F238E27FC236}">
                      <a16:creationId xmlns:a16="http://schemas.microsoft.com/office/drawing/2014/main" id="{6C1B2C37-E0B7-8164-2BFA-2E7DA89F04D3}"/>
                    </a:ext>
                  </a:extLst>
                </p:cNvPr>
                <p:cNvPicPr/>
                <p:nvPr/>
              </p:nvPicPr>
              <p:blipFill>
                <a:blip r:embed="rId47"/>
                <a:stretch>
                  <a:fillRect/>
                </a:stretch>
              </p:blipFill>
              <p:spPr>
                <a:xfrm>
                  <a:off x="5215937" y="1818785"/>
                  <a:ext cx="19188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2" name="Ink 31">
                  <a:extLst>
                    <a:ext uri="{FF2B5EF4-FFF2-40B4-BE49-F238E27FC236}">
                      <a16:creationId xmlns:a16="http://schemas.microsoft.com/office/drawing/2014/main" id="{CFC86EC5-9E4B-5766-A47F-D491FE181D11}"/>
                    </a:ext>
                  </a:extLst>
                </p14:cNvPr>
                <p14:cNvContentPartPr/>
                <p14:nvPr/>
              </p14:nvContentPartPr>
              <p14:xfrm>
                <a:off x="3645257" y="1423505"/>
                <a:ext cx="1819080" cy="239040"/>
              </p14:xfrm>
            </p:contentPart>
          </mc:Choice>
          <mc:Fallback>
            <p:pic>
              <p:nvPicPr>
                <p:cNvPr id="32" name="Ink 31">
                  <a:extLst>
                    <a:ext uri="{FF2B5EF4-FFF2-40B4-BE49-F238E27FC236}">
                      <a16:creationId xmlns:a16="http://schemas.microsoft.com/office/drawing/2014/main" id="{CFC86EC5-9E4B-5766-A47F-D491FE181D11}"/>
                    </a:ext>
                  </a:extLst>
                </p:cNvPr>
                <p:cNvPicPr/>
                <p:nvPr/>
              </p:nvPicPr>
              <p:blipFill>
                <a:blip r:embed="rId49"/>
                <a:stretch>
                  <a:fillRect/>
                </a:stretch>
              </p:blipFill>
              <p:spPr>
                <a:xfrm>
                  <a:off x="3636617" y="1414505"/>
                  <a:ext cx="183672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3" name="Ink 32">
                  <a:extLst>
                    <a:ext uri="{FF2B5EF4-FFF2-40B4-BE49-F238E27FC236}">
                      <a16:creationId xmlns:a16="http://schemas.microsoft.com/office/drawing/2014/main" id="{D5FFCE81-97A0-C491-D39A-ED7FF30EAFAF}"/>
                    </a:ext>
                  </a:extLst>
                </p14:cNvPr>
                <p14:cNvContentPartPr/>
                <p14:nvPr/>
              </p14:nvContentPartPr>
              <p14:xfrm>
                <a:off x="5296577" y="1571465"/>
                <a:ext cx="228600" cy="121680"/>
              </p14:xfrm>
            </p:contentPart>
          </mc:Choice>
          <mc:Fallback>
            <p:pic>
              <p:nvPicPr>
                <p:cNvPr id="33" name="Ink 32">
                  <a:extLst>
                    <a:ext uri="{FF2B5EF4-FFF2-40B4-BE49-F238E27FC236}">
                      <a16:creationId xmlns:a16="http://schemas.microsoft.com/office/drawing/2014/main" id="{D5FFCE81-97A0-C491-D39A-ED7FF30EAFAF}"/>
                    </a:ext>
                  </a:extLst>
                </p:cNvPr>
                <p:cNvPicPr/>
                <p:nvPr/>
              </p:nvPicPr>
              <p:blipFill>
                <a:blip r:embed="rId51"/>
                <a:stretch>
                  <a:fillRect/>
                </a:stretch>
              </p:blipFill>
              <p:spPr>
                <a:xfrm>
                  <a:off x="5287937" y="1562465"/>
                  <a:ext cx="246240" cy="139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2">
            <p14:nvContentPartPr>
              <p14:cNvPr id="37" name="Ink 36">
                <a:extLst>
                  <a:ext uri="{FF2B5EF4-FFF2-40B4-BE49-F238E27FC236}">
                    <a16:creationId xmlns:a16="http://schemas.microsoft.com/office/drawing/2014/main" id="{816CDB51-66A5-0A25-5474-D1FCC2508A4D}"/>
                  </a:ext>
                </a:extLst>
              </p14:cNvPr>
              <p14:cNvContentPartPr/>
              <p14:nvPr/>
            </p14:nvContentPartPr>
            <p14:xfrm>
              <a:off x="1695857" y="4551185"/>
              <a:ext cx="309240" cy="331560"/>
            </p14:xfrm>
          </p:contentPart>
        </mc:Choice>
        <mc:Fallback>
          <p:pic>
            <p:nvPicPr>
              <p:cNvPr id="37" name="Ink 36">
                <a:extLst>
                  <a:ext uri="{FF2B5EF4-FFF2-40B4-BE49-F238E27FC236}">
                    <a16:creationId xmlns:a16="http://schemas.microsoft.com/office/drawing/2014/main" id="{816CDB51-66A5-0A25-5474-D1FCC2508A4D}"/>
                  </a:ext>
                </a:extLst>
              </p:cNvPr>
              <p:cNvPicPr/>
              <p:nvPr/>
            </p:nvPicPr>
            <p:blipFill>
              <a:blip r:embed="rId53"/>
              <a:stretch>
                <a:fillRect/>
              </a:stretch>
            </p:blipFill>
            <p:spPr>
              <a:xfrm>
                <a:off x="1686857" y="4542185"/>
                <a:ext cx="326880" cy="3492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8" name="Ink 37">
                <a:extLst>
                  <a:ext uri="{FF2B5EF4-FFF2-40B4-BE49-F238E27FC236}">
                    <a16:creationId xmlns:a16="http://schemas.microsoft.com/office/drawing/2014/main" id="{A3C0F0D8-B69E-79F8-F66B-283D386A2C09}"/>
                  </a:ext>
                </a:extLst>
              </p14:cNvPr>
              <p14:cNvContentPartPr/>
              <p14:nvPr/>
            </p14:nvContentPartPr>
            <p14:xfrm>
              <a:off x="2065937" y="4773305"/>
              <a:ext cx="209520" cy="192240"/>
            </p14:xfrm>
          </p:contentPart>
        </mc:Choice>
        <mc:Fallback>
          <p:pic>
            <p:nvPicPr>
              <p:cNvPr id="38" name="Ink 37">
                <a:extLst>
                  <a:ext uri="{FF2B5EF4-FFF2-40B4-BE49-F238E27FC236}">
                    <a16:creationId xmlns:a16="http://schemas.microsoft.com/office/drawing/2014/main" id="{A3C0F0D8-B69E-79F8-F66B-283D386A2C09}"/>
                  </a:ext>
                </a:extLst>
              </p:cNvPr>
              <p:cNvPicPr/>
              <p:nvPr/>
            </p:nvPicPr>
            <p:blipFill>
              <a:blip r:embed="rId55"/>
              <a:stretch>
                <a:fillRect/>
              </a:stretch>
            </p:blipFill>
            <p:spPr>
              <a:xfrm>
                <a:off x="2056937" y="4764665"/>
                <a:ext cx="22716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9" name="Ink 38">
                <a:extLst>
                  <a:ext uri="{FF2B5EF4-FFF2-40B4-BE49-F238E27FC236}">
                    <a16:creationId xmlns:a16="http://schemas.microsoft.com/office/drawing/2014/main" id="{FEBFE190-C38F-DB60-94B6-22CD42C76E95}"/>
                  </a:ext>
                </a:extLst>
              </p14:cNvPr>
              <p14:cNvContentPartPr/>
              <p14:nvPr/>
            </p14:nvContentPartPr>
            <p14:xfrm>
              <a:off x="2410097" y="4702025"/>
              <a:ext cx="218880" cy="12240"/>
            </p14:xfrm>
          </p:contentPart>
        </mc:Choice>
        <mc:Fallback>
          <p:pic>
            <p:nvPicPr>
              <p:cNvPr id="39" name="Ink 38">
                <a:extLst>
                  <a:ext uri="{FF2B5EF4-FFF2-40B4-BE49-F238E27FC236}">
                    <a16:creationId xmlns:a16="http://schemas.microsoft.com/office/drawing/2014/main" id="{FEBFE190-C38F-DB60-94B6-22CD42C76E95}"/>
                  </a:ext>
                </a:extLst>
              </p:cNvPr>
              <p:cNvPicPr/>
              <p:nvPr/>
            </p:nvPicPr>
            <p:blipFill>
              <a:blip r:embed="rId57"/>
              <a:stretch>
                <a:fillRect/>
              </a:stretch>
            </p:blipFill>
            <p:spPr>
              <a:xfrm>
                <a:off x="2401457" y="4693385"/>
                <a:ext cx="23652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0" name="Ink 39">
                <a:extLst>
                  <a:ext uri="{FF2B5EF4-FFF2-40B4-BE49-F238E27FC236}">
                    <a16:creationId xmlns:a16="http://schemas.microsoft.com/office/drawing/2014/main" id="{E7E338F8-6B10-1274-FACE-AEB1FDF61C17}"/>
                  </a:ext>
                </a:extLst>
              </p14:cNvPr>
              <p14:cNvContentPartPr/>
              <p14:nvPr/>
            </p14:nvContentPartPr>
            <p14:xfrm>
              <a:off x="2339177" y="4832705"/>
              <a:ext cx="249480" cy="360"/>
            </p14:xfrm>
          </p:contentPart>
        </mc:Choice>
        <mc:Fallback>
          <p:pic>
            <p:nvPicPr>
              <p:cNvPr id="40" name="Ink 39">
                <a:extLst>
                  <a:ext uri="{FF2B5EF4-FFF2-40B4-BE49-F238E27FC236}">
                    <a16:creationId xmlns:a16="http://schemas.microsoft.com/office/drawing/2014/main" id="{E7E338F8-6B10-1274-FACE-AEB1FDF61C17}"/>
                  </a:ext>
                </a:extLst>
              </p:cNvPr>
              <p:cNvPicPr/>
              <p:nvPr/>
            </p:nvPicPr>
            <p:blipFill>
              <a:blip r:embed="rId59"/>
              <a:stretch>
                <a:fillRect/>
              </a:stretch>
            </p:blipFill>
            <p:spPr>
              <a:xfrm>
                <a:off x="2330537" y="4824065"/>
                <a:ext cx="2671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7" name="Ink 46">
                <a:extLst>
                  <a:ext uri="{FF2B5EF4-FFF2-40B4-BE49-F238E27FC236}">
                    <a16:creationId xmlns:a16="http://schemas.microsoft.com/office/drawing/2014/main" id="{ABFABF19-DB47-0AF8-F751-04A58E3FAA17}"/>
                  </a:ext>
                </a:extLst>
              </p14:cNvPr>
              <p14:cNvContentPartPr/>
              <p14:nvPr/>
            </p14:nvContentPartPr>
            <p14:xfrm>
              <a:off x="1869017" y="5520305"/>
              <a:ext cx="3597480" cy="126720"/>
            </p14:xfrm>
          </p:contentPart>
        </mc:Choice>
        <mc:Fallback>
          <p:pic>
            <p:nvPicPr>
              <p:cNvPr id="47" name="Ink 46">
                <a:extLst>
                  <a:ext uri="{FF2B5EF4-FFF2-40B4-BE49-F238E27FC236}">
                    <a16:creationId xmlns:a16="http://schemas.microsoft.com/office/drawing/2014/main" id="{ABFABF19-DB47-0AF8-F751-04A58E3FAA17}"/>
                  </a:ext>
                </a:extLst>
              </p:cNvPr>
              <p:cNvPicPr/>
              <p:nvPr/>
            </p:nvPicPr>
            <p:blipFill>
              <a:blip r:embed="rId61"/>
              <a:stretch>
                <a:fillRect/>
              </a:stretch>
            </p:blipFill>
            <p:spPr>
              <a:xfrm>
                <a:off x="1860017" y="5511665"/>
                <a:ext cx="3615120" cy="144360"/>
              </a:xfrm>
              <a:prstGeom prst="rect">
                <a:avLst/>
              </a:prstGeom>
            </p:spPr>
          </p:pic>
        </mc:Fallback>
      </mc:AlternateContent>
      <p:grpSp>
        <p:nvGrpSpPr>
          <p:cNvPr id="52" name="Group 51">
            <a:extLst>
              <a:ext uri="{FF2B5EF4-FFF2-40B4-BE49-F238E27FC236}">
                <a16:creationId xmlns:a16="http://schemas.microsoft.com/office/drawing/2014/main" id="{563CEBB7-14E2-A328-D798-AFC62628FD8E}"/>
              </a:ext>
            </a:extLst>
          </p:cNvPr>
          <p:cNvGrpSpPr/>
          <p:nvPr/>
        </p:nvGrpSpPr>
        <p:grpSpPr>
          <a:xfrm>
            <a:off x="2088977" y="3846305"/>
            <a:ext cx="2696760" cy="570960"/>
            <a:chOff x="2088977" y="3846305"/>
            <a:chExt cx="2696760" cy="570960"/>
          </a:xfrm>
        </p:grpSpPr>
        <mc:AlternateContent xmlns:mc="http://schemas.openxmlformats.org/markup-compatibility/2006">
          <mc:Choice xmlns:p14="http://schemas.microsoft.com/office/powerpoint/2010/main" Requires="p14">
            <p:contentPart p14:bwMode="auto" r:id="rId62">
              <p14:nvContentPartPr>
                <p14:cNvPr id="50" name="Ink 49">
                  <a:extLst>
                    <a:ext uri="{FF2B5EF4-FFF2-40B4-BE49-F238E27FC236}">
                      <a16:creationId xmlns:a16="http://schemas.microsoft.com/office/drawing/2014/main" id="{EC1BA5C7-F6F9-19AF-3191-7B03AD790D36}"/>
                    </a:ext>
                  </a:extLst>
                </p14:cNvPr>
                <p14:cNvContentPartPr/>
                <p14:nvPr/>
              </p14:nvContentPartPr>
              <p14:xfrm>
                <a:off x="2153057" y="3846305"/>
                <a:ext cx="2632680" cy="570960"/>
              </p14:xfrm>
            </p:contentPart>
          </mc:Choice>
          <mc:Fallback>
            <p:pic>
              <p:nvPicPr>
                <p:cNvPr id="50" name="Ink 49">
                  <a:extLst>
                    <a:ext uri="{FF2B5EF4-FFF2-40B4-BE49-F238E27FC236}">
                      <a16:creationId xmlns:a16="http://schemas.microsoft.com/office/drawing/2014/main" id="{EC1BA5C7-F6F9-19AF-3191-7B03AD790D36}"/>
                    </a:ext>
                  </a:extLst>
                </p:cNvPr>
                <p:cNvPicPr/>
                <p:nvPr/>
              </p:nvPicPr>
              <p:blipFill>
                <a:blip r:embed="rId63"/>
                <a:stretch>
                  <a:fillRect/>
                </a:stretch>
              </p:blipFill>
              <p:spPr>
                <a:xfrm>
                  <a:off x="2144057" y="3837665"/>
                  <a:ext cx="2650320" cy="5886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1" name="Ink 50">
                  <a:extLst>
                    <a:ext uri="{FF2B5EF4-FFF2-40B4-BE49-F238E27FC236}">
                      <a16:creationId xmlns:a16="http://schemas.microsoft.com/office/drawing/2014/main" id="{8BE25034-1E0F-764E-0395-607681F808B8}"/>
                    </a:ext>
                  </a:extLst>
                </p14:cNvPr>
                <p14:cNvContentPartPr/>
                <p14:nvPr/>
              </p14:nvContentPartPr>
              <p14:xfrm>
                <a:off x="2088977" y="4239065"/>
                <a:ext cx="69120" cy="164520"/>
              </p14:xfrm>
            </p:contentPart>
          </mc:Choice>
          <mc:Fallback>
            <p:pic>
              <p:nvPicPr>
                <p:cNvPr id="51" name="Ink 50">
                  <a:extLst>
                    <a:ext uri="{FF2B5EF4-FFF2-40B4-BE49-F238E27FC236}">
                      <a16:creationId xmlns:a16="http://schemas.microsoft.com/office/drawing/2014/main" id="{8BE25034-1E0F-764E-0395-607681F808B8}"/>
                    </a:ext>
                  </a:extLst>
                </p:cNvPr>
                <p:cNvPicPr/>
                <p:nvPr/>
              </p:nvPicPr>
              <p:blipFill>
                <a:blip r:embed="rId65"/>
                <a:stretch>
                  <a:fillRect/>
                </a:stretch>
              </p:blipFill>
              <p:spPr>
                <a:xfrm>
                  <a:off x="2080337" y="4230065"/>
                  <a:ext cx="86760" cy="182160"/>
                </a:xfrm>
                <a:prstGeom prst="rect">
                  <a:avLst/>
                </a:prstGeom>
              </p:spPr>
            </p:pic>
          </mc:Fallback>
        </mc:AlternateContent>
      </p:grpSp>
      <p:grpSp>
        <p:nvGrpSpPr>
          <p:cNvPr id="59" name="Group 58">
            <a:extLst>
              <a:ext uri="{FF2B5EF4-FFF2-40B4-BE49-F238E27FC236}">
                <a16:creationId xmlns:a16="http://schemas.microsoft.com/office/drawing/2014/main" id="{0CE94C2D-D753-B8CF-F17B-0392C300C269}"/>
              </a:ext>
            </a:extLst>
          </p:cNvPr>
          <p:cNvGrpSpPr/>
          <p:nvPr/>
        </p:nvGrpSpPr>
        <p:grpSpPr>
          <a:xfrm>
            <a:off x="2065937" y="854705"/>
            <a:ext cx="700920" cy="476640"/>
            <a:chOff x="2065937" y="854705"/>
            <a:chExt cx="700920" cy="476640"/>
          </a:xfrm>
        </p:grpSpPr>
        <mc:AlternateContent xmlns:mc="http://schemas.openxmlformats.org/markup-compatibility/2006">
          <mc:Choice xmlns:p14="http://schemas.microsoft.com/office/powerpoint/2010/main" Requires="p14">
            <p:contentPart p14:bwMode="auto" r:id="rId66">
              <p14:nvContentPartPr>
                <p14:cNvPr id="54" name="Ink 53">
                  <a:extLst>
                    <a:ext uri="{FF2B5EF4-FFF2-40B4-BE49-F238E27FC236}">
                      <a16:creationId xmlns:a16="http://schemas.microsoft.com/office/drawing/2014/main" id="{5547B32D-FE81-6429-2016-465BF5E72992}"/>
                    </a:ext>
                  </a:extLst>
                </p14:cNvPr>
                <p14:cNvContentPartPr/>
                <p14:nvPr/>
              </p14:nvContentPartPr>
              <p14:xfrm>
                <a:off x="2065937" y="1055945"/>
                <a:ext cx="213480" cy="275400"/>
              </p14:xfrm>
            </p:contentPart>
          </mc:Choice>
          <mc:Fallback>
            <p:pic>
              <p:nvPicPr>
                <p:cNvPr id="54" name="Ink 53">
                  <a:extLst>
                    <a:ext uri="{FF2B5EF4-FFF2-40B4-BE49-F238E27FC236}">
                      <a16:creationId xmlns:a16="http://schemas.microsoft.com/office/drawing/2014/main" id="{5547B32D-FE81-6429-2016-465BF5E72992}"/>
                    </a:ext>
                  </a:extLst>
                </p:cNvPr>
                <p:cNvPicPr/>
                <p:nvPr/>
              </p:nvPicPr>
              <p:blipFill>
                <a:blip r:embed="rId67"/>
                <a:stretch>
                  <a:fillRect/>
                </a:stretch>
              </p:blipFill>
              <p:spPr>
                <a:xfrm>
                  <a:off x="2056937" y="1046945"/>
                  <a:ext cx="231120" cy="2930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5" name="Ink 54">
                  <a:extLst>
                    <a:ext uri="{FF2B5EF4-FFF2-40B4-BE49-F238E27FC236}">
                      <a16:creationId xmlns:a16="http://schemas.microsoft.com/office/drawing/2014/main" id="{979EE31E-4CC6-5964-B22C-5D35A3378964}"/>
                    </a:ext>
                  </a:extLst>
                </p14:cNvPr>
                <p14:cNvContentPartPr/>
                <p14:nvPr/>
              </p14:nvContentPartPr>
              <p14:xfrm>
                <a:off x="2313977" y="1042985"/>
                <a:ext cx="135720" cy="195480"/>
              </p14:xfrm>
            </p:contentPart>
          </mc:Choice>
          <mc:Fallback>
            <p:pic>
              <p:nvPicPr>
                <p:cNvPr id="55" name="Ink 54">
                  <a:extLst>
                    <a:ext uri="{FF2B5EF4-FFF2-40B4-BE49-F238E27FC236}">
                      <a16:creationId xmlns:a16="http://schemas.microsoft.com/office/drawing/2014/main" id="{979EE31E-4CC6-5964-B22C-5D35A3378964}"/>
                    </a:ext>
                  </a:extLst>
                </p:cNvPr>
                <p:cNvPicPr/>
                <p:nvPr/>
              </p:nvPicPr>
              <p:blipFill>
                <a:blip r:embed="rId69"/>
                <a:stretch>
                  <a:fillRect/>
                </a:stretch>
              </p:blipFill>
              <p:spPr>
                <a:xfrm>
                  <a:off x="2304977" y="1034345"/>
                  <a:ext cx="15336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6" name="Ink 55">
                  <a:extLst>
                    <a:ext uri="{FF2B5EF4-FFF2-40B4-BE49-F238E27FC236}">
                      <a16:creationId xmlns:a16="http://schemas.microsoft.com/office/drawing/2014/main" id="{BB1E2BAC-0D4F-58AF-08A2-D5C4A52C0EED}"/>
                    </a:ext>
                  </a:extLst>
                </p14:cNvPr>
                <p14:cNvContentPartPr/>
                <p14:nvPr/>
              </p14:nvContentPartPr>
              <p14:xfrm>
                <a:off x="2594417" y="854705"/>
                <a:ext cx="90000" cy="399960"/>
              </p14:xfrm>
            </p:contentPart>
          </mc:Choice>
          <mc:Fallback>
            <p:pic>
              <p:nvPicPr>
                <p:cNvPr id="56" name="Ink 55">
                  <a:extLst>
                    <a:ext uri="{FF2B5EF4-FFF2-40B4-BE49-F238E27FC236}">
                      <a16:creationId xmlns:a16="http://schemas.microsoft.com/office/drawing/2014/main" id="{BB1E2BAC-0D4F-58AF-08A2-D5C4A52C0EED}"/>
                    </a:ext>
                  </a:extLst>
                </p:cNvPr>
                <p:cNvPicPr/>
                <p:nvPr/>
              </p:nvPicPr>
              <p:blipFill>
                <a:blip r:embed="rId71"/>
                <a:stretch>
                  <a:fillRect/>
                </a:stretch>
              </p:blipFill>
              <p:spPr>
                <a:xfrm>
                  <a:off x="2585417" y="846065"/>
                  <a:ext cx="107640" cy="4176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7" name="Ink 56">
                  <a:extLst>
                    <a:ext uri="{FF2B5EF4-FFF2-40B4-BE49-F238E27FC236}">
                      <a16:creationId xmlns:a16="http://schemas.microsoft.com/office/drawing/2014/main" id="{0B581BF3-0A47-0FCA-2F51-9C7646A62C85}"/>
                    </a:ext>
                  </a:extLst>
                </p14:cNvPr>
                <p14:cNvContentPartPr/>
                <p14:nvPr/>
              </p14:nvContentPartPr>
              <p14:xfrm>
                <a:off x="2505137" y="925985"/>
                <a:ext cx="360" cy="360"/>
              </p14:xfrm>
            </p:contentPart>
          </mc:Choice>
          <mc:Fallback>
            <p:pic>
              <p:nvPicPr>
                <p:cNvPr id="57" name="Ink 56">
                  <a:extLst>
                    <a:ext uri="{FF2B5EF4-FFF2-40B4-BE49-F238E27FC236}">
                      <a16:creationId xmlns:a16="http://schemas.microsoft.com/office/drawing/2014/main" id="{0B581BF3-0A47-0FCA-2F51-9C7646A62C85}"/>
                    </a:ext>
                  </a:extLst>
                </p:cNvPr>
                <p:cNvPicPr/>
                <p:nvPr/>
              </p:nvPicPr>
              <p:blipFill>
                <a:blip r:embed="rId73"/>
                <a:stretch>
                  <a:fillRect/>
                </a:stretch>
              </p:blipFill>
              <p:spPr>
                <a:xfrm>
                  <a:off x="2496497" y="91734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8" name="Ink 57">
                  <a:extLst>
                    <a:ext uri="{FF2B5EF4-FFF2-40B4-BE49-F238E27FC236}">
                      <a16:creationId xmlns:a16="http://schemas.microsoft.com/office/drawing/2014/main" id="{20363078-BC88-40E6-1268-32ED8D4F7F05}"/>
                    </a:ext>
                  </a:extLst>
                </p14:cNvPr>
                <p14:cNvContentPartPr/>
                <p14:nvPr/>
              </p14:nvContentPartPr>
              <p14:xfrm>
                <a:off x="2766497" y="1210745"/>
                <a:ext cx="360" cy="12240"/>
              </p14:xfrm>
            </p:contentPart>
          </mc:Choice>
          <mc:Fallback>
            <p:pic>
              <p:nvPicPr>
                <p:cNvPr id="58" name="Ink 57">
                  <a:extLst>
                    <a:ext uri="{FF2B5EF4-FFF2-40B4-BE49-F238E27FC236}">
                      <a16:creationId xmlns:a16="http://schemas.microsoft.com/office/drawing/2014/main" id="{20363078-BC88-40E6-1268-32ED8D4F7F05}"/>
                    </a:ext>
                  </a:extLst>
                </p:cNvPr>
                <p:cNvPicPr/>
                <p:nvPr/>
              </p:nvPicPr>
              <p:blipFill>
                <a:blip r:embed="rId75"/>
                <a:stretch>
                  <a:fillRect/>
                </a:stretch>
              </p:blipFill>
              <p:spPr>
                <a:xfrm>
                  <a:off x="2757497" y="1202105"/>
                  <a:ext cx="18000" cy="29880"/>
                </a:xfrm>
                <a:prstGeom prst="rect">
                  <a:avLst/>
                </a:prstGeom>
              </p:spPr>
            </p:pic>
          </mc:Fallback>
        </mc:AlternateContent>
      </p:grpSp>
      <p:grpSp>
        <p:nvGrpSpPr>
          <p:cNvPr id="65" name="Group 64">
            <a:extLst>
              <a:ext uri="{FF2B5EF4-FFF2-40B4-BE49-F238E27FC236}">
                <a16:creationId xmlns:a16="http://schemas.microsoft.com/office/drawing/2014/main" id="{7CD8838B-36FF-176D-009C-633F04A1464A}"/>
              </a:ext>
            </a:extLst>
          </p:cNvPr>
          <p:cNvGrpSpPr/>
          <p:nvPr/>
        </p:nvGrpSpPr>
        <p:grpSpPr>
          <a:xfrm>
            <a:off x="6091097" y="759665"/>
            <a:ext cx="1033920" cy="570960"/>
            <a:chOff x="6091097" y="759665"/>
            <a:chExt cx="1033920" cy="570960"/>
          </a:xfrm>
        </p:grpSpPr>
        <mc:AlternateContent xmlns:mc="http://schemas.openxmlformats.org/markup-compatibility/2006">
          <mc:Choice xmlns:p14="http://schemas.microsoft.com/office/powerpoint/2010/main" Requires="p14">
            <p:contentPart p14:bwMode="auto" r:id="rId76">
              <p14:nvContentPartPr>
                <p14:cNvPr id="60" name="Ink 59">
                  <a:extLst>
                    <a:ext uri="{FF2B5EF4-FFF2-40B4-BE49-F238E27FC236}">
                      <a16:creationId xmlns:a16="http://schemas.microsoft.com/office/drawing/2014/main" id="{A6E5EA84-3B12-C32E-46AB-830E8191537E}"/>
                    </a:ext>
                  </a:extLst>
                </p14:cNvPr>
                <p14:cNvContentPartPr/>
                <p14:nvPr/>
              </p14:nvContentPartPr>
              <p14:xfrm>
                <a:off x="6091097" y="914105"/>
                <a:ext cx="188640" cy="416520"/>
              </p14:xfrm>
            </p:contentPart>
          </mc:Choice>
          <mc:Fallback>
            <p:pic>
              <p:nvPicPr>
                <p:cNvPr id="60" name="Ink 59">
                  <a:extLst>
                    <a:ext uri="{FF2B5EF4-FFF2-40B4-BE49-F238E27FC236}">
                      <a16:creationId xmlns:a16="http://schemas.microsoft.com/office/drawing/2014/main" id="{A6E5EA84-3B12-C32E-46AB-830E8191537E}"/>
                    </a:ext>
                  </a:extLst>
                </p:cNvPr>
                <p:cNvPicPr/>
                <p:nvPr/>
              </p:nvPicPr>
              <p:blipFill>
                <a:blip r:embed="rId77"/>
                <a:stretch>
                  <a:fillRect/>
                </a:stretch>
              </p:blipFill>
              <p:spPr>
                <a:xfrm>
                  <a:off x="6082097" y="905105"/>
                  <a:ext cx="206280" cy="4341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61" name="Ink 60">
                  <a:extLst>
                    <a:ext uri="{FF2B5EF4-FFF2-40B4-BE49-F238E27FC236}">
                      <a16:creationId xmlns:a16="http://schemas.microsoft.com/office/drawing/2014/main" id="{29C8BD19-BF26-5717-FC23-01B80F9CF177}"/>
                    </a:ext>
                  </a:extLst>
                </p14:cNvPr>
                <p14:cNvContentPartPr/>
                <p14:nvPr/>
              </p14:nvContentPartPr>
              <p14:xfrm>
                <a:off x="6411137" y="958745"/>
                <a:ext cx="242280" cy="314640"/>
              </p14:xfrm>
            </p:contentPart>
          </mc:Choice>
          <mc:Fallback>
            <p:pic>
              <p:nvPicPr>
                <p:cNvPr id="61" name="Ink 60">
                  <a:extLst>
                    <a:ext uri="{FF2B5EF4-FFF2-40B4-BE49-F238E27FC236}">
                      <a16:creationId xmlns:a16="http://schemas.microsoft.com/office/drawing/2014/main" id="{29C8BD19-BF26-5717-FC23-01B80F9CF177}"/>
                    </a:ext>
                  </a:extLst>
                </p:cNvPr>
                <p:cNvPicPr/>
                <p:nvPr/>
              </p:nvPicPr>
              <p:blipFill>
                <a:blip r:embed="rId79"/>
                <a:stretch>
                  <a:fillRect/>
                </a:stretch>
              </p:blipFill>
              <p:spPr>
                <a:xfrm>
                  <a:off x="6402137" y="950105"/>
                  <a:ext cx="25992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62" name="Ink 61">
                  <a:extLst>
                    <a:ext uri="{FF2B5EF4-FFF2-40B4-BE49-F238E27FC236}">
                      <a16:creationId xmlns:a16="http://schemas.microsoft.com/office/drawing/2014/main" id="{1BA43350-C3A5-ED7B-8397-0F8D16E8A0D3}"/>
                    </a:ext>
                  </a:extLst>
                </p14:cNvPr>
                <p14:cNvContentPartPr/>
                <p14:nvPr/>
              </p14:nvContentPartPr>
              <p14:xfrm>
                <a:off x="6904337" y="759665"/>
                <a:ext cx="90000" cy="480600"/>
              </p14:xfrm>
            </p:contentPart>
          </mc:Choice>
          <mc:Fallback>
            <p:pic>
              <p:nvPicPr>
                <p:cNvPr id="62" name="Ink 61">
                  <a:extLst>
                    <a:ext uri="{FF2B5EF4-FFF2-40B4-BE49-F238E27FC236}">
                      <a16:creationId xmlns:a16="http://schemas.microsoft.com/office/drawing/2014/main" id="{1BA43350-C3A5-ED7B-8397-0F8D16E8A0D3}"/>
                    </a:ext>
                  </a:extLst>
                </p:cNvPr>
                <p:cNvPicPr/>
                <p:nvPr/>
              </p:nvPicPr>
              <p:blipFill>
                <a:blip r:embed="rId81"/>
                <a:stretch>
                  <a:fillRect/>
                </a:stretch>
              </p:blipFill>
              <p:spPr>
                <a:xfrm>
                  <a:off x="6895697" y="750665"/>
                  <a:ext cx="107640" cy="4982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3" name="Ink 62">
                  <a:extLst>
                    <a:ext uri="{FF2B5EF4-FFF2-40B4-BE49-F238E27FC236}">
                      <a16:creationId xmlns:a16="http://schemas.microsoft.com/office/drawing/2014/main" id="{BC0E2BCF-85B1-C7C8-EA92-CEFC1F6F15F6}"/>
                    </a:ext>
                  </a:extLst>
                </p14:cNvPr>
                <p14:cNvContentPartPr/>
                <p14:nvPr/>
              </p14:nvContentPartPr>
              <p14:xfrm>
                <a:off x="6804257" y="794945"/>
                <a:ext cx="19440" cy="9720"/>
              </p14:xfrm>
            </p:contentPart>
          </mc:Choice>
          <mc:Fallback>
            <p:pic>
              <p:nvPicPr>
                <p:cNvPr id="63" name="Ink 62">
                  <a:extLst>
                    <a:ext uri="{FF2B5EF4-FFF2-40B4-BE49-F238E27FC236}">
                      <a16:creationId xmlns:a16="http://schemas.microsoft.com/office/drawing/2014/main" id="{BC0E2BCF-85B1-C7C8-EA92-CEFC1F6F15F6}"/>
                    </a:ext>
                  </a:extLst>
                </p:cNvPr>
                <p:cNvPicPr/>
                <p:nvPr/>
              </p:nvPicPr>
              <p:blipFill>
                <a:blip r:embed="rId83"/>
                <a:stretch>
                  <a:fillRect/>
                </a:stretch>
              </p:blipFill>
              <p:spPr>
                <a:xfrm>
                  <a:off x="6795257" y="786305"/>
                  <a:ext cx="3708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4" name="Ink 63">
                  <a:extLst>
                    <a:ext uri="{FF2B5EF4-FFF2-40B4-BE49-F238E27FC236}">
                      <a16:creationId xmlns:a16="http://schemas.microsoft.com/office/drawing/2014/main" id="{2073C24B-1723-7429-2E7B-B1C5BE4718B4}"/>
                    </a:ext>
                  </a:extLst>
                </p14:cNvPr>
                <p14:cNvContentPartPr/>
                <p14:nvPr/>
              </p14:nvContentPartPr>
              <p14:xfrm>
                <a:off x="7124657" y="1163585"/>
                <a:ext cx="360" cy="360"/>
              </p14:xfrm>
            </p:contentPart>
          </mc:Choice>
          <mc:Fallback>
            <p:pic>
              <p:nvPicPr>
                <p:cNvPr id="64" name="Ink 63">
                  <a:extLst>
                    <a:ext uri="{FF2B5EF4-FFF2-40B4-BE49-F238E27FC236}">
                      <a16:creationId xmlns:a16="http://schemas.microsoft.com/office/drawing/2014/main" id="{2073C24B-1723-7429-2E7B-B1C5BE4718B4}"/>
                    </a:ext>
                  </a:extLst>
                </p:cNvPr>
                <p:cNvPicPr/>
                <p:nvPr/>
              </p:nvPicPr>
              <p:blipFill>
                <a:blip r:embed="rId73"/>
                <a:stretch>
                  <a:fillRect/>
                </a:stretch>
              </p:blipFill>
              <p:spPr>
                <a:xfrm>
                  <a:off x="7115657" y="1154585"/>
                  <a:ext cx="18000" cy="18000"/>
                </a:xfrm>
                <a:prstGeom prst="rect">
                  <a:avLst/>
                </a:prstGeom>
              </p:spPr>
            </p:pic>
          </mc:Fallback>
        </mc:AlternateContent>
      </p:grpSp>
      <p:grpSp>
        <p:nvGrpSpPr>
          <p:cNvPr id="68" name="Group 67">
            <a:extLst>
              <a:ext uri="{FF2B5EF4-FFF2-40B4-BE49-F238E27FC236}">
                <a16:creationId xmlns:a16="http://schemas.microsoft.com/office/drawing/2014/main" id="{9A2D54BD-65A8-1D62-DFA7-C57B77264A2C}"/>
              </a:ext>
            </a:extLst>
          </p:cNvPr>
          <p:cNvGrpSpPr/>
          <p:nvPr/>
        </p:nvGrpSpPr>
        <p:grpSpPr>
          <a:xfrm>
            <a:off x="5889137" y="1807625"/>
            <a:ext cx="135720" cy="424800"/>
            <a:chOff x="5889137" y="1807625"/>
            <a:chExt cx="135720" cy="424800"/>
          </a:xfrm>
        </p:grpSpPr>
        <mc:AlternateContent xmlns:mc="http://schemas.openxmlformats.org/markup-compatibility/2006">
          <mc:Choice xmlns:p14="http://schemas.microsoft.com/office/powerpoint/2010/main" Requires="p14">
            <p:contentPart p14:bwMode="auto" r:id="rId85">
              <p14:nvContentPartPr>
                <p14:cNvPr id="66" name="Ink 65">
                  <a:extLst>
                    <a:ext uri="{FF2B5EF4-FFF2-40B4-BE49-F238E27FC236}">
                      <a16:creationId xmlns:a16="http://schemas.microsoft.com/office/drawing/2014/main" id="{72437940-AE6E-1C10-F8A0-23579AAF2E11}"/>
                    </a:ext>
                  </a:extLst>
                </p14:cNvPr>
                <p14:cNvContentPartPr/>
                <p14:nvPr/>
              </p14:nvContentPartPr>
              <p14:xfrm>
                <a:off x="5937017" y="1840385"/>
                <a:ext cx="12240" cy="392040"/>
              </p14:xfrm>
            </p:contentPart>
          </mc:Choice>
          <mc:Fallback>
            <p:pic>
              <p:nvPicPr>
                <p:cNvPr id="66" name="Ink 65">
                  <a:extLst>
                    <a:ext uri="{FF2B5EF4-FFF2-40B4-BE49-F238E27FC236}">
                      <a16:creationId xmlns:a16="http://schemas.microsoft.com/office/drawing/2014/main" id="{72437940-AE6E-1C10-F8A0-23579AAF2E11}"/>
                    </a:ext>
                  </a:extLst>
                </p:cNvPr>
                <p:cNvPicPr/>
                <p:nvPr/>
              </p:nvPicPr>
              <p:blipFill>
                <a:blip r:embed="rId86"/>
                <a:stretch>
                  <a:fillRect/>
                </a:stretch>
              </p:blipFill>
              <p:spPr>
                <a:xfrm>
                  <a:off x="5928377" y="1831745"/>
                  <a:ext cx="29880" cy="40968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67" name="Ink 66">
                  <a:extLst>
                    <a:ext uri="{FF2B5EF4-FFF2-40B4-BE49-F238E27FC236}">
                      <a16:creationId xmlns:a16="http://schemas.microsoft.com/office/drawing/2014/main" id="{ED12FB49-1BE2-E4ED-D09E-1BF40E3C3D68}"/>
                    </a:ext>
                  </a:extLst>
                </p14:cNvPr>
                <p14:cNvContentPartPr/>
                <p14:nvPr/>
              </p14:nvContentPartPr>
              <p14:xfrm>
                <a:off x="5889137" y="1807625"/>
                <a:ext cx="135720" cy="123120"/>
              </p14:xfrm>
            </p:contentPart>
          </mc:Choice>
          <mc:Fallback>
            <p:pic>
              <p:nvPicPr>
                <p:cNvPr id="67" name="Ink 66">
                  <a:extLst>
                    <a:ext uri="{FF2B5EF4-FFF2-40B4-BE49-F238E27FC236}">
                      <a16:creationId xmlns:a16="http://schemas.microsoft.com/office/drawing/2014/main" id="{ED12FB49-1BE2-E4ED-D09E-1BF40E3C3D68}"/>
                    </a:ext>
                  </a:extLst>
                </p:cNvPr>
                <p:cNvPicPr/>
                <p:nvPr/>
              </p:nvPicPr>
              <p:blipFill>
                <a:blip r:embed="rId88"/>
                <a:stretch>
                  <a:fillRect/>
                </a:stretch>
              </p:blipFill>
              <p:spPr>
                <a:xfrm>
                  <a:off x="5880137" y="1798985"/>
                  <a:ext cx="153360" cy="140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9">
            <p14:nvContentPartPr>
              <p14:cNvPr id="69" name="Ink 68">
                <a:extLst>
                  <a:ext uri="{FF2B5EF4-FFF2-40B4-BE49-F238E27FC236}">
                    <a16:creationId xmlns:a16="http://schemas.microsoft.com/office/drawing/2014/main" id="{D9BFB733-B597-773B-61E7-BBBCFF549FD5}"/>
                  </a:ext>
                </a:extLst>
              </p14:cNvPr>
              <p14:cNvContentPartPr/>
              <p14:nvPr/>
            </p14:nvContentPartPr>
            <p14:xfrm>
              <a:off x="588137" y="1798985"/>
              <a:ext cx="199440" cy="540360"/>
            </p14:xfrm>
          </p:contentPart>
        </mc:Choice>
        <mc:Fallback>
          <p:pic>
            <p:nvPicPr>
              <p:cNvPr id="69" name="Ink 68">
                <a:extLst>
                  <a:ext uri="{FF2B5EF4-FFF2-40B4-BE49-F238E27FC236}">
                    <a16:creationId xmlns:a16="http://schemas.microsoft.com/office/drawing/2014/main" id="{D9BFB733-B597-773B-61E7-BBBCFF549FD5}"/>
                  </a:ext>
                </a:extLst>
              </p:cNvPr>
              <p:cNvPicPr/>
              <p:nvPr/>
            </p:nvPicPr>
            <p:blipFill>
              <a:blip r:embed="rId90"/>
              <a:stretch>
                <a:fillRect/>
              </a:stretch>
            </p:blipFill>
            <p:spPr>
              <a:xfrm>
                <a:off x="579497" y="1789985"/>
                <a:ext cx="217080" cy="558000"/>
              </a:xfrm>
              <a:prstGeom prst="rect">
                <a:avLst/>
              </a:prstGeom>
            </p:spPr>
          </p:pic>
        </mc:Fallback>
      </mc:AlternateContent>
      <p:grpSp>
        <p:nvGrpSpPr>
          <p:cNvPr id="86" name="Group 85">
            <a:extLst>
              <a:ext uri="{FF2B5EF4-FFF2-40B4-BE49-F238E27FC236}">
                <a16:creationId xmlns:a16="http://schemas.microsoft.com/office/drawing/2014/main" id="{F4C85B22-3B18-8556-025E-24B869014D77}"/>
              </a:ext>
            </a:extLst>
          </p:cNvPr>
          <p:cNvGrpSpPr/>
          <p:nvPr/>
        </p:nvGrpSpPr>
        <p:grpSpPr>
          <a:xfrm>
            <a:off x="3050537" y="4072745"/>
            <a:ext cx="3207600" cy="1266840"/>
            <a:chOff x="3050537" y="4072745"/>
            <a:chExt cx="3207600" cy="1266840"/>
          </a:xfrm>
        </p:grpSpPr>
        <mc:AlternateContent xmlns:mc="http://schemas.openxmlformats.org/markup-compatibility/2006">
          <mc:Choice xmlns:p14="http://schemas.microsoft.com/office/powerpoint/2010/main" Requires="p14">
            <p:contentPart p14:bwMode="auto" r:id="rId91">
              <p14:nvContentPartPr>
                <p14:cNvPr id="41" name="Ink 40">
                  <a:extLst>
                    <a:ext uri="{FF2B5EF4-FFF2-40B4-BE49-F238E27FC236}">
                      <a16:creationId xmlns:a16="http://schemas.microsoft.com/office/drawing/2014/main" id="{E3C5FD22-5458-530B-8E3A-77FC8EC15BB1}"/>
                    </a:ext>
                  </a:extLst>
                </p14:cNvPr>
                <p14:cNvContentPartPr/>
                <p14:nvPr/>
              </p14:nvContentPartPr>
              <p14:xfrm>
                <a:off x="3050537" y="4654145"/>
                <a:ext cx="307800" cy="300240"/>
              </p14:xfrm>
            </p:contentPart>
          </mc:Choice>
          <mc:Fallback>
            <p:pic>
              <p:nvPicPr>
                <p:cNvPr id="41" name="Ink 40">
                  <a:extLst>
                    <a:ext uri="{FF2B5EF4-FFF2-40B4-BE49-F238E27FC236}">
                      <a16:creationId xmlns:a16="http://schemas.microsoft.com/office/drawing/2014/main" id="{E3C5FD22-5458-530B-8E3A-77FC8EC15BB1}"/>
                    </a:ext>
                  </a:extLst>
                </p:cNvPr>
                <p:cNvPicPr/>
                <p:nvPr/>
              </p:nvPicPr>
              <p:blipFill>
                <a:blip r:embed="rId92"/>
                <a:stretch>
                  <a:fillRect/>
                </a:stretch>
              </p:blipFill>
              <p:spPr>
                <a:xfrm>
                  <a:off x="3041897" y="4645145"/>
                  <a:ext cx="325440" cy="31788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42" name="Ink 41">
                  <a:extLst>
                    <a:ext uri="{FF2B5EF4-FFF2-40B4-BE49-F238E27FC236}">
                      <a16:creationId xmlns:a16="http://schemas.microsoft.com/office/drawing/2014/main" id="{64B37786-9A05-319E-3906-FEE18AEFB2AC}"/>
                    </a:ext>
                  </a:extLst>
                </p14:cNvPr>
                <p14:cNvContentPartPr/>
                <p14:nvPr/>
              </p14:nvContentPartPr>
              <p14:xfrm>
                <a:off x="3764057" y="4738025"/>
                <a:ext cx="83880" cy="285840"/>
              </p14:xfrm>
            </p:contentPart>
          </mc:Choice>
          <mc:Fallback>
            <p:pic>
              <p:nvPicPr>
                <p:cNvPr id="42" name="Ink 41">
                  <a:extLst>
                    <a:ext uri="{FF2B5EF4-FFF2-40B4-BE49-F238E27FC236}">
                      <a16:creationId xmlns:a16="http://schemas.microsoft.com/office/drawing/2014/main" id="{64B37786-9A05-319E-3906-FEE18AEFB2AC}"/>
                    </a:ext>
                  </a:extLst>
                </p:cNvPr>
                <p:cNvPicPr/>
                <p:nvPr/>
              </p:nvPicPr>
              <p:blipFill>
                <a:blip r:embed="rId94"/>
                <a:stretch>
                  <a:fillRect/>
                </a:stretch>
              </p:blipFill>
              <p:spPr>
                <a:xfrm>
                  <a:off x="3755417" y="4729025"/>
                  <a:ext cx="10152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43" name="Ink 42">
                  <a:extLst>
                    <a:ext uri="{FF2B5EF4-FFF2-40B4-BE49-F238E27FC236}">
                      <a16:creationId xmlns:a16="http://schemas.microsoft.com/office/drawing/2014/main" id="{767CD9AB-4079-C4B7-5F08-31C8B01652C2}"/>
                    </a:ext>
                  </a:extLst>
                </p14:cNvPr>
                <p14:cNvContentPartPr/>
                <p14:nvPr/>
              </p14:nvContentPartPr>
              <p14:xfrm>
                <a:off x="3669017" y="4891385"/>
                <a:ext cx="281160" cy="36720"/>
              </p14:xfrm>
            </p:contentPart>
          </mc:Choice>
          <mc:Fallback>
            <p:pic>
              <p:nvPicPr>
                <p:cNvPr id="43" name="Ink 42">
                  <a:extLst>
                    <a:ext uri="{FF2B5EF4-FFF2-40B4-BE49-F238E27FC236}">
                      <a16:creationId xmlns:a16="http://schemas.microsoft.com/office/drawing/2014/main" id="{767CD9AB-4079-C4B7-5F08-31C8B01652C2}"/>
                    </a:ext>
                  </a:extLst>
                </p:cNvPr>
                <p:cNvPicPr/>
                <p:nvPr/>
              </p:nvPicPr>
              <p:blipFill>
                <a:blip r:embed="rId96"/>
                <a:stretch>
                  <a:fillRect/>
                </a:stretch>
              </p:blipFill>
              <p:spPr>
                <a:xfrm>
                  <a:off x="3660377" y="4882745"/>
                  <a:ext cx="29880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44" name="Ink 43">
                  <a:extLst>
                    <a:ext uri="{FF2B5EF4-FFF2-40B4-BE49-F238E27FC236}">
                      <a16:creationId xmlns:a16="http://schemas.microsoft.com/office/drawing/2014/main" id="{C0242778-4F5F-EAE6-89DA-8536ABF1FBB7}"/>
                    </a:ext>
                  </a:extLst>
                </p14:cNvPr>
                <p14:cNvContentPartPr/>
                <p14:nvPr/>
              </p14:nvContentPartPr>
              <p14:xfrm>
                <a:off x="4215137" y="4523825"/>
                <a:ext cx="513720" cy="815760"/>
              </p14:xfrm>
            </p:contentPart>
          </mc:Choice>
          <mc:Fallback>
            <p:pic>
              <p:nvPicPr>
                <p:cNvPr id="44" name="Ink 43">
                  <a:extLst>
                    <a:ext uri="{FF2B5EF4-FFF2-40B4-BE49-F238E27FC236}">
                      <a16:creationId xmlns:a16="http://schemas.microsoft.com/office/drawing/2014/main" id="{C0242778-4F5F-EAE6-89DA-8536ABF1FBB7}"/>
                    </a:ext>
                  </a:extLst>
                </p:cNvPr>
                <p:cNvPicPr/>
                <p:nvPr/>
              </p:nvPicPr>
              <p:blipFill>
                <a:blip r:embed="rId98"/>
                <a:stretch>
                  <a:fillRect/>
                </a:stretch>
              </p:blipFill>
              <p:spPr>
                <a:xfrm>
                  <a:off x="4206497" y="4514825"/>
                  <a:ext cx="531360" cy="83340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45" name="Ink 44">
                  <a:extLst>
                    <a:ext uri="{FF2B5EF4-FFF2-40B4-BE49-F238E27FC236}">
                      <a16:creationId xmlns:a16="http://schemas.microsoft.com/office/drawing/2014/main" id="{727B7157-456B-59E5-F24F-3C1AED1C47CE}"/>
                    </a:ext>
                  </a:extLst>
                </p14:cNvPr>
                <p14:cNvContentPartPr/>
                <p14:nvPr/>
              </p14:nvContentPartPr>
              <p14:xfrm>
                <a:off x="4880417" y="4728665"/>
                <a:ext cx="235800" cy="267120"/>
              </p14:xfrm>
            </p:contentPart>
          </mc:Choice>
          <mc:Fallback>
            <p:pic>
              <p:nvPicPr>
                <p:cNvPr id="45" name="Ink 44">
                  <a:extLst>
                    <a:ext uri="{FF2B5EF4-FFF2-40B4-BE49-F238E27FC236}">
                      <a16:creationId xmlns:a16="http://schemas.microsoft.com/office/drawing/2014/main" id="{727B7157-456B-59E5-F24F-3C1AED1C47CE}"/>
                    </a:ext>
                  </a:extLst>
                </p:cNvPr>
                <p:cNvPicPr/>
                <p:nvPr/>
              </p:nvPicPr>
              <p:blipFill>
                <a:blip r:embed="rId100"/>
                <a:stretch>
                  <a:fillRect/>
                </a:stretch>
              </p:blipFill>
              <p:spPr>
                <a:xfrm>
                  <a:off x="4871777" y="4719665"/>
                  <a:ext cx="25344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46" name="Ink 45">
                  <a:extLst>
                    <a:ext uri="{FF2B5EF4-FFF2-40B4-BE49-F238E27FC236}">
                      <a16:creationId xmlns:a16="http://schemas.microsoft.com/office/drawing/2014/main" id="{5587ADF8-EA26-AABF-9775-D441DEA03690}"/>
                    </a:ext>
                  </a:extLst>
                </p14:cNvPr>
                <p14:cNvContentPartPr/>
                <p14:nvPr/>
              </p14:nvContentPartPr>
              <p14:xfrm>
                <a:off x="5236817" y="4927745"/>
                <a:ext cx="7560" cy="85680"/>
              </p14:xfrm>
            </p:contentPart>
          </mc:Choice>
          <mc:Fallback>
            <p:pic>
              <p:nvPicPr>
                <p:cNvPr id="46" name="Ink 45">
                  <a:extLst>
                    <a:ext uri="{FF2B5EF4-FFF2-40B4-BE49-F238E27FC236}">
                      <a16:creationId xmlns:a16="http://schemas.microsoft.com/office/drawing/2014/main" id="{5587ADF8-EA26-AABF-9775-D441DEA03690}"/>
                    </a:ext>
                  </a:extLst>
                </p:cNvPr>
                <p:cNvPicPr/>
                <p:nvPr/>
              </p:nvPicPr>
              <p:blipFill>
                <a:blip r:embed="rId102"/>
                <a:stretch>
                  <a:fillRect/>
                </a:stretch>
              </p:blipFill>
              <p:spPr>
                <a:xfrm>
                  <a:off x="5228177" y="4919105"/>
                  <a:ext cx="2520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73" name="Ink 72">
                  <a:extLst>
                    <a:ext uri="{FF2B5EF4-FFF2-40B4-BE49-F238E27FC236}">
                      <a16:creationId xmlns:a16="http://schemas.microsoft.com/office/drawing/2014/main" id="{3D5B41D5-A335-810D-C217-65C14DB3ACAE}"/>
                    </a:ext>
                  </a:extLst>
                </p14:cNvPr>
                <p14:cNvContentPartPr/>
                <p14:nvPr/>
              </p14:nvContentPartPr>
              <p14:xfrm>
                <a:off x="5391257" y="4155905"/>
                <a:ext cx="191160" cy="274680"/>
              </p14:xfrm>
            </p:contentPart>
          </mc:Choice>
          <mc:Fallback>
            <p:pic>
              <p:nvPicPr>
                <p:cNvPr id="73" name="Ink 72">
                  <a:extLst>
                    <a:ext uri="{FF2B5EF4-FFF2-40B4-BE49-F238E27FC236}">
                      <a16:creationId xmlns:a16="http://schemas.microsoft.com/office/drawing/2014/main" id="{3D5B41D5-A335-810D-C217-65C14DB3ACAE}"/>
                    </a:ext>
                  </a:extLst>
                </p:cNvPr>
                <p:cNvPicPr/>
                <p:nvPr/>
              </p:nvPicPr>
              <p:blipFill>
                <a:blip r:embed="rId104"/>
                <a:stretch>
                  <a:fillRect/>
                </a:stretch>
              </p:blipFill>
              <p:spPr>
                <a:xfrm>
                  <a:off x="5382257" y="4146905"/>
                  <a:ext cx="20880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74" name="Ink 73">
                  <a:extLst>
                    <a:ext uri="{FF2B5EF4-FFF2-40B4-BE49-F238E27FC236}">
                      <a16:creationId xmlns:a16="http://schemas.microsoft.com/office/drawing/2014/main" id="{5F9CED2A-D128-6972-B146-EF40E2333BDF}"/>
                    </a:ext>
                  </a:extLst>
                </p14:cNvPr>
                <p14:cNvContentPartPr/>
                <p14:nvPr/>
              </p14:nvContentPartPr>
              <p14:xfrm>
                <a:off x="5509697" y="4144385"/>
                <a:ext cx="93600" cy="360"/>
              </p14:xfrm>
            </p:contentPart>
          </mc:Choice>
          <mc:Fallback>
            <p:pic>
              <p:nvPicPr>
                <p:cNvPr id="74" name="Ink 73">
                  <a:extLst>
                    <a:ext uri="{FF2B5EF4-FFF2-40B4-BE49-F238E27FC236}">
                      <a16:creationId xmlns:a16="http://schemas.microsoft.com/office/drawing/2014/main" id="{5F9CED2A-D128-6972-B146-EF40E2333BDF}"/>
                    </a:ext>
                  </a:extLst>
                </p:cNvPr>
                <p:cNvPicPr/>
                <p:nvPr/>
              </p:nvPicPr>
              <p:blipFill>
                <a:blip r:embed="rId106"/>
                <a:stretch>
                  <a:fillRect/>
                </a:stretch>
              </p:blipFill>
              <p:spPr>
                <a:xfrm>
                  <a:off x="5501057" y="4135385"/>
                  <a:ext cx="1112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75" name="Ink 74">
                  <a:extLst>
                    <a:ext uri="{FF2B5EF4-FFF2-40B4-BE49-F238E27FC236}">
                      <a16:creationId xmlns:a16="http://schemas.microsoft.com/office/drawing/2014/main" id="{56802745-EAAF-6A58-5565-6ADB2191D111}"/>
                    </a:ext>
                  </a:extLst>
                </p14:cNvPr>
                <p14:cNvContentPartPr/>
                <p14:nvPr/>
              </p14:nvContentPartPr>
              <p14:xfrm>
                <a:off x="5709137" y="4157705"/>
                <a:ext cx="172440" cy="250920"/>
              </p14:xfrm>
            </p:contentPart>
          </mc:Choice>
          <mc:Fallback>
            <p:pic>
              <p:nvPicPr>
                <p:cNvPr id="75" name="Ink 74">
                  <a:extLst>
                    <a:ext uri="{FF2B5EF4-FFF2-40B4-BE49-F238E27FC236}">
                      <a16:creationId xmlns:a16="http://schemas.microsoft.com/office/drawing/2014/main" id="{56802745-EAAF-6A58-5565-6ADB2191D111}"/>
                    </a:ext>
                  </a:extLst>
                </p:cNvPr>
                <p:cNvPicPr/>
                <p:nvPr/>
              </p:nvPicPr>
              <p:blipFill>
                <a:blip r:embed="rId108"/>
                <a:stretch>
                  <a:fillRect/>
                </a:stretch>
              </p:blipFill>
              <p:spPr>
                <a:xfrm>
                  <a:off x="5700137" y="4149065"/>
                  <a:ext cx="19008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76" name="Ink 75">
                  <a:extLst>
                    <a:ext uri="{FF2B5EF4-FFF2-40B4-BE49-F238E27FC236}">
                      <a16:creationId xmlns:a16="http://schemas.microsoft.com/office/drawing/2014/main" id="{26E3CEB9-D128-2422-FA9B-8AE285E642C4}"/>
                    </a:ext>
                  </a:extLst>
                </p14:cNvPr>
                <p14:cNvContentPartPr/>
                <p14:nvPr/>
              </p14:nvContentPartPr>
              <p14:xfrm>
                <a:off x="5992097" y="4072745"/>
                <a:ext cx="230760" cy="449640"/>
              </p14:xfrm>
            </p:contentPart>
          </mc:Choice>
          <mc:Fallback>
            <p:pic>
              <p:nvPicPr>
                <p:cNvPr id="76" name="Ink 75">
                  <a:extLst>
                    <a:ext uri="{FF2B5EF4-FFF2-40B4-BE49-F238E27FC236}">
                      <a16:creationId xmlns:a16="http://schemas.microsoft.com/office/drawing/2014/main" id="{26E3CEB9-D128-2422-FA9B-8AE285E642C4}"/>
                    </a:ext>
                  </a:extLst>
                </p:cNvPr>
                <p:cNvPicPr/>
                <p:nvPr/>
              </p:nvPicPr>
              <p:blipFill>
                <a:blip r:embed="rId110"/>
                <a:stretch>
                  <a:fillRect/>
                </a:stretch>
              </p:blipFill>
              <p:spPr>
                <a:xfrm>
                  <a:off x="5983097" y="4064105"/>
                  <a:ext cx="248400" cy="46728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77" name="Ink 76">
                  <a:extLst>
                    <a:ext uri="{FF2B5EF4-FFF2-40B4-BE49-F238E27FC236}">
                      <a16:creationId xmlns:a16="http://schemas.microsoft.com/office/drawing/2014/main" id="{1B306243-9EF7-163F-C99D-3955FC553C55}"/>
                    </a:ext>
                  </a:extLst>
                </p14:cNvPr>
                <p14:cNvContentPartPr/>
                <p14:nvPr/>
              </p14:nvContentPartPr>
              <p14:xfrm>
                <a:off x="5913617" y="4084625"/>
                <a:ext cx="34560" cy="9720"/>
              </p14:xfrm>
            </p:contentPart>
          </mc:Choice>
          <mc:Fallback>
            <p:pic>
              <p:nvPicPr>
                <p:cNvPr id="77" name="Ink 76">
                  <a:extLst>
                    <a:ext uri="{FF2B5EF4-FFF2-40B4-BE49-F238E27FC236}">
                      <a16:creationId xmlns:a16="http://schemas.microsoft.com/office/drawing/2014/main" id="{1B306243-9EF7-163F-C99D-3955FC553C55}"/>
                    </a:ext>
                  </a:extLst>
                </p:cNvPr>
                <p:cNvPicPr/>
                <p:nvPr/>
              </p:nvPicPr>
              <p:blipFill>
                <a:blip r:embed="rId112"/>
                <a:stretch>
                  <a:fillRect/>
                </a:stretch>
              </p:blipFill>
              <p:spPr>
                <a:xfrm>
                  <a:off x="5904977" y="4075625"/>
                  <a:ext cx="5220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78" name="Ink 77">
                  <a:extLst>
                    <a:ext uri="{FF2B5EF4-FFF2-40B4-BE49-F238E27FC236}">
                      <a16:creationId xmlns:a16="http://schemas.microsoft.com/office/drawing/2014/main" id="{37700F96-7C35-8FFA-F02D-9B9266E61F09}"/>
                    </a:ext>
                  </a:extLst>
                </p14:cNvPr>
                <p14:cNvContentPartPr/>
                <p14:nvPr/>
              </p14:nvContentPartPr>
              <p14:xfrm>
                <a:off x="6257777" y="4407905"/>
                <a:ext cx="360" cy="21960"/>
              </p14:xfrm>
            </p:contentPart>
          </mc:Choice>
          <mc:Fallback>
            <p:pic>
              <p:nvPicPr>
                <p:cNvPr id="78" name="Ink 77">
                  <a:extLst>
                    <a:ext uri="{FF2B5EF4-FFF2-40B4-BE49-F238E27FC236}">
                      <a16:creationId xmlns:a16="http://schemas.microsoft.com/office/drawing/2014/main" id="{37700F96-7C35-8FFA-F02D-9B9266E61F09}"/>
                    </a:ext>
                  </a:extLst>
                </p:cNvPr>
                <p:cNvPicPr/>
                <p:nvPr/>
              </p:nvPicPr>
              <p:blipFill>
                <a:blip r:embed="rId114"/>
                <a:stretch>
                  <a:fillRect/>
                </a:stretch>
              </p:blipFill>
              <p:spPr>
                <a:xfrm>
                  <a:off x="6249137" y="4398905"/>
                  <a:ext cx="1800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80" name="Ink 79">
                  <a:extLst>
                    <a:ext uri="{FF2B5EF4-FFF2-40B4-BE49-F238E27FC236}">
                      <a16:creationId xmlns:a16="http://schemas.microsoft.com/office/drawing/2014/main" id="{66CE814E-CC19-5413-02B8-244DCB336555}"/>
                    </a:ext>
                  </a:extLst>
                </p14:cNvPr>
                <p14:cNvContentPartPr/>
                <p14:nvPr/>
              </p14:nvContentPartPr>
              <p14:xfrm>
                <a:off x="5379377" y="4551905"/>
                <a:ext cx="254520" cy="483120"/>
              </p14:xfrm>
            </p:contentPart>
          </mc:Choice>
          <mc:Fallback>
            <p:pic>
              <p:nvPicPr>
                <p:cNvPr id="80" name="Ink 79">
                  <a:extLst>
                    <a:ext uri="{FF2B5EF4-FFF2-40B4-BE49-F238E27FC236}">
                      <a16:creationId xmlns:a16="http://schemas.microsoft.com/office/drawing/2014/main" id="{66CE814E-CC19-5413-02B8-244DCB336555}"/>
                    </a:ext>
                  </a:extLst>
                </p:cNvPr>
                <p:cNvPicPr/>
                <p:nvPr/>
              </p:nvPicPr>
              <p:blipFill>
                <a:blip r:embed="rId116"/>
                <a:stretch>
                  <a:fillRect/>
                </a:stretch>
              </p:blipFill>
              <p:spPr>
                <a:xfrm>
                  <a:off x="5370377" y="4542905"/>
                  <a:ext cx="272160" cy="500760"/>
                </a:xfrm>
                <a:prstGeom prst="rect">
                  <a:avLst/>
                </a:prstGeom>
              </p:spPr>
            </p:pic>
          </mc:Fallback>
        </mc:AlternateContent>
      </p:grpSp>
      <p:grpSp>
        <p:nvGrpSpPr>
          <p:cNvPr id="85" name="Group 84">
            <a:extLst>
              <a:ext uri="{FF2B5EF4-FFF2-40B4-BE49-F238E27FC236}">
                <a16:creationId xmlns:a16="http://schemas.microsoft.com/office/drawing/2014/main" id="{B8800B60-E431-833B-8F9F-482602CDA0EC}"/>
              </a:ext>
            </a:extLst>
          </p:cNvPr>
          <p:cNvGrpSpPr/>
          <p:nvPr/>
        </p:nvGrpSpPr>
        <p:grpSpPr>
          <a:xfrm>
            <a:off x="567977" y="4740545"/>
            <a:ext cx="563040" cy="307080"/>
            <a:chOff x="567977" y="4740545"/>
            <a:chExt cx="563040" cy="307080"/>
          </a:xfrm>
        </p:grpSpPr>
        <mc:AlternateContent xmlns:mc="http://schemas.openxmlformats.org/markup-compatibility/2006">
          <mc:Choice xmlns:p14="http://schemas.microsoft.com/office/powerpoint/2010/main" Requires="p14">
            <p:contentPart p14:bwMode="auto" r:id="rId117">
              <p14:nvContentPartPr>
                <p14:cNvPr id="81" name="Ink 80">
                  <a:extLst>
                    <a:ext uri="{FF2B5EF4-FFF2-40B4-BE49-F238E27FC236}">
                      <a16:creationId xmlns:a16="http://schemas.microsoft.com/office/drawing/2014/main" id="{6CED8C55-B75A-BDE6-87D7-68729EDCB5C7}"/>
                    </a:ext>
                  </a:extLst>
                </p14:cNvPr>
                <p14:cNvContentPartPr/>
                <p14:nvPr/>
              </p14:nvContentPartPr>
              <p14:xfrm>
                <a:off x="567977" y="4785185"/>
                <a:ext cx="253440" cy="262440"/>
              </p14:xfrm>
            </p:contentPart>
          </mc:Choice>
          <mc:Fallback>
            <p:pic>
              <p:nvPicPr>
                <p:cNvPr id="81" name="Ink 80">
                  <a:extLst>
                    <a:ext uri="{FF2B5EF4-FFF2-40B4-BE49-F238E27FC236}">
                      <a16:creationId xmlns:a16="http://schemas.microsoft.com/office/drawing/2014/main" id="{6CED8C55-B75A-BDE6-87D7-68729EDCB5C7}"/>
                    </a:ext>
                  </a:extLst>
                </p:cNvPr>
                <p:cNvPicPr/>
                <p:nvPr/>
              </p:nvPicPr>
              <p:blipFill>
                <a:blip r:embed="rId118"/>
                <a:stretch>
                  <a:fillRect/>
                </a:stretch>
              </p:blipFill>
              <p:spPr>
                <a:xfrm>
                  <a:off x="559337" y="4776185"/>
                  <a:ext cx="271080" cy="28008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82" name="Ink 81">
                  <a:extLst>
                    <a:ext uri="{FF2B5EF4-FFF2-40B4-BE49-F238E27FC236}">
                      <a16:creationId xmlns:a16="http://schemas.microsoft.com/office/drawing/2014/main" id="{337974D0-0FCB-C709-9EB6-427531BAD700}"/>
                    </a:ext>
                  </a:extLst>
                </p14:cNvPr>
                <p14:cNvContentPartPr/>
                <p14:nvPr/>
              </p14:nvContentPartPr>
              <p14:xfrm>
                <a:off x="902057" y="4892465"/>
                <a:ext cx="360" cy="360"/>
              </p14:xfrm>
            </p:contentPart>
          </mc:Choice>
          <mc:Fallback>
            <p:pic>
              <p:nvPicPr>
                <p:cNvPr id="82" name="Ink 81">
                  <a:extLst>
                    <a:ext uri="{FF2B5EF4-FFF2-40B4-BE49-F238E27FC236}">
                      <a16:creationId xmlns:a16="http://schemas.microsoft.com/office/drawing/2014/main" id="{337974D0-0FCB-C709-9EB6-427531BAD700}"/>
                    </a:ext>
                  </a:extLst>
                </p:cNvPr>
                <p:cNvPicPr/>
                <p:nvPr/>
              </p:nvPicPr>
              <p:blipFill>
                <a:blip r:embed="rId73"/>
                <a:stretch>
                  <a:fillRect/>
                </a:stretch>
              </p:blipFill>
              <p:spPr>
                <a:xfrm>
                  <a:off x="893057" y="488346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3" name="Ink 82">
                  <a:extLst>
                    <a:ext uri="{FF2B5EF4-FFF2-40B4-BE49-F238E27FC236}">
                      <a16:creationId xmlns:a16="http://schemas.microsoft.com/office/drawing/2014/main" id="{274A4B0F-94A5-8C48-B0BD-116168DA07B4}"/>
                    </a:ext>
                  </a:extLst>
                </p14:cNvPr>
                <p14:cNvContentPartPr/>
                <p14:nvPr/>
              </p14:nvContentPartPr>
              <p14:xfrm>
                <a:off x="973337" y="4785185"/>
                <a:ext cx="157680" cy="252000"/>
              </p14:xfrm>
            </p:contentPart>
          </mc:Choice>
          <mc:Fallback>
            <p:pic>
              <p:nvPicPr>
                <p:cNvPr id="83" name="Ink 82">
                  <a:extLst>
                    <a:ext uri="{FF2B5EF4-FFF2-40B4-BE49-F238E27FC236}">
                      <a16:creationId xmlns:a16="http://schemas.microsoft.com/office/drawing/2014/main" id="{274A4B0F-94A5-8C48-B0BD-116168DA07B4}"/>
                    </a:ext>
                  </a:extLst>
                </p:cNvPr>
                <p:cNvPicPr/>
                <p:nvPr/>
              </p:nvPicPr>
              <p:blipFill>
                <a:blip r:embed="rId121"/>
                <a:stretch>
                  <a:fillRect/>
                </a:stretch>
              </p:blipFill>
              <p:spPr>
                <a:xfrm>
                  <a:off x="964337" y="4776185"/>
                  <a:ext cx="17532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4" name="Ink 83">
                  <a:extLst>
                    <a:ext uri="{FF2B5EF4-FFF2-40B4-BE49-F238E27FC236}">
                      <a16:creationId xmlns:a16="http://schemas.microsoft.com/office/drawing/2014/main" id="{2A67A3ED-EB54-C3F9-A3B6-7A26A7063CBC}"/>
                    </a:ext>
                  </a:extLst>
                </p14:cNvPr>
                <p14:cNvContentPartPr/>
                <p14:nvPr/>
              </p14:nvContentPartPr>
              <p14:xfrm>
                <a:off x="985217" y="4740545"/>
                <a:ext cx="120600" cy="9360"/>
              </p14:xfrm>
            </p:contentPart>
          </mc:Choice>
          <mc:Fallback>
            <p:pic>
              <p:nvPicPr>
                <p:cNvPr id="84" name="Ink 83">
                  <a:extLst>
                    <a:ext uri="{FF2B5EF4-FFF2-40B4-BE49-F238E27FC236}">
                      <a16:creationId xmlns:a16="http://schemas.microsoft.com/office/drawing/2014/main" id="{2A67A3ED-EB54-C3F9-A3B6-7A26A7063CBC}"/>
                    </a:ext>
                  </a:extLst>
                </p:cNvPr>
                <p:cNvPicPr/>
                <p:nvPr/>
              </p:nvPicPr>
              <p:blipFill>
                <a:blip r:embed="rId123"/>
                <a:stretch>
                  <a:fillRect/>
                </a:stretch>
              </p:blipFill>
              <p:spPr>
                <a:xfrm>
                  <a:off x="976217" y="4731545"/>
                  <a:ext cx="138240" cy="27000"/>
                </a:xfrm>
                <a:prstGeom prst="rect">
                  <a:avLst/>
                </a:prstGeom>
              </p:spPr>
            </p:pic>
          </mc:Fallback>
        </mc:AlternateContent>
      </p:grpSp>
    </p:spTree>
    <p:extLst>
      <p:ext uri="{BB962C8B-B14F-4D97-AF65-F5344CB8AC3E}">
        <p14:creationId xmlns:p14="http://schemas.microsoft.com/office/powerpoint/2010/main" val="307117500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39516" y="476751"/>
            <a:ext cx="10421632" cy="1354217"/>
          </a:xfrm>
          <a:prstGeom prst="rect">
            <a:avLst/>
          </a:prstGeom>
          <a:noFill/>
        </p:spPr>
        <p:txBody>
          <a:bodyPr wrap="square" lIns="91440" tIns="45720" rIns="91440" bIns="45720" anchor="t">
            <a:spAutoFit/>
          </a:bodyPr>
          <a:lstStyle/>
          <a:p>
            <a:r>
              <a:rPr lang="en-US" sz="4100">
                <a:solidFill>
                  <a:srgbClr val="26468F"/>
                </a:solidFill>
                <a:latin typeface="Segoe UI"/>
                <a:cs typeface="Segoe UI"/>
              </a:rPr>
              <a:t>Detecting Multicollinearity</a:t>
            </a:r>
            <a:endParaRPr lang="en-US" sz="4100">
              <a:ea typeface="+mn-lt"/>
              <a:cs typeface="+mn-lt"/>
            </a:endParaRPr>
          </a:p>
          <a:p>
            <a:endParaRPr lang="en-US" sz="4100">
              <a:solidFill>
                <a:srgbClr val="26468F"/>
              </a:solidFill>
              <a:latin typeface="Segoe UI"/>
              <a:cs typeface="Segoe UI"/>
            </a:endParaRPr>
          </a:p>
        </p:txBody>
      </p:sp>
      <p:pic>
        <p:nvPicPr>
          <p:cNvPr id="23" name="Picture 23" descr="Chart, scatter chart&#10;&#10;Description automatically generated">
            <a:extLst>
              <a:ext uri="{FF2B5EF4-FFF2-40B4-BE49-F238E27FC236}">
                <a16:creationId xmlns:a16="http://schemas.microsoft.com/office/drawing/2014/main" id="{E4957443-895D-2713-252F-2A46F54A1334}"/>
              </a:ext>
            </a:extLst>
          </p:cNvPr>
          <p:cNvPicPr>
            <a:picLocks noChangeAspect="1"/>
          </p:cNvPicPr>
          <p:nvPr/>
        </p:nvPicPr>
        <p:blipFill>
          <a:blip r:embed="rId9"/>
          <a:stretch>
            <a:fillRect/>
          </a:stretch>
        </p:blipFill>
        <p:spPr>
          <a:xfrm>
            <a:off x="269874" y="2096721"/>
            <a:ext cx="5559425" cy="3764327"/>
          </a:xfrm>
          <a:prstGeom prst="rect">
            <a:avLst/>
          </a:prstGeom>
        </p:spPr>
      </p:pic>
      <p:pic>
        <p:nvPicPr>
          <p:cNvPr id="24" name="Picture 27" descr="Chart&#10;&#10;Description automatically generated">
            <a:extLst>
              <a:ext uri="{FF2B5EF4-FFF2-40B4-BE49-F238E27FC236}">
                <a16:creationId xmlns:a16="http://schemas.microsoft.com/office/drawing/2014/main" id="{22DC8CEF-58EE-BE8D-07EE-7DF46F38B54E}"/>
              </a:ext>
            </a:extLst>
          </p:cNvPr>
          <p:cNvPicPr>
            <a:picLocks noChangeAspect="1"/>
          </p:cNvPicPr>
          <p:nvPr/>
        </p:nvPicPr>
        <p:blipFill>
          <a:blip r:embed="rId10"/>
          <a:stretch>
            <a:fillRect/>
          </a:stretch>
        </p:blipFill>
        <p:spPr>
          <a:xfrm>
            <a:off x="6137519" y="1653442"/>
            <a:ext cx="5534025" cy="4772025"/>
          </a:xfrm>
          <a:prstGeom prst="rect">
            <a:avLst/>
          </a:prstGeom>
        </p:spPr>
      </p:pic>
    </p:spTree>
    <p:extLst>
      <p:ext uri="{BB962C8B-B14F-4D97-AF65-F5344CB8AC3E}">
        <p14:creationId xmlns:p14="http://schemas.microsoft.com/office/powerpoint/2010/main" val="324159679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B815D96-1B99-CD0D-6BF9-809086F34F32}"/>
              </a:ext>
            </a:extLst>
          </p:cNvPr>
          <p:cNvGrpSpPr/>
          <p:nvPr/>
        </p:nvGrpSpPr>
        <p:grpSpPr>
          <a:xfrm>
            <a:off x="1388777" y="1590905"/>
            <a:ext cx="737640" cy="799560"/>
            <a:chOff x="1388777" y="1590905"/>
            <a:chExt cx="737640" cy="79956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45D135FF-87BF-D1AC-D6E1-6FF0A9B6A43F}"/>
                    </a:ext>
                  </a:extLst>
                </p14:cNvPr>
                <p14:cNvContentPartPr/>
                <p14:nvPr/>
              </p14:nvContentPartPr>
              <p14:xfrm>
                <a:off x="1388777" y="1590905"/>
                <a:ext cx="294840" cy="799560"/>
              </p14:xfrm>
            </p:contentPart>
          </mc:Choice>
          <mc:Fallback>
            <p:pic>
              <p:nvPicPr>
                <p:cNvPr id="2" name="Ink 1">
                  <a:extLst>
                    <a:ext uri="{FF2B5EF4-FFF2-40B4-BE49-F238E27FC236}">
                      <a16:creationId xmlns:a16="http://schemas.microsoft.com/office/drawing/2014/main" id="{45D135FF-87BF-D1AC-D6E1-6FF0A9B6A43F}"/>
                    </a:ext>
                  </a:extLst>
                </p:cNvPr>
                <p:cNvPicPr/>
                <p:nvPr/>
              </p:nvPicPr>
              <p:blipFill>
                <a:blip r:embed="rId3"/>
                <a:stretch>
                  <a:fillRect/>
                </a:stretch>
              </p:blipFill>
              <p:spPr>
                <a:xfrm>
                  <a:off x="1380137" y="1581905"/>
                  <a:ext cx="312480" cy="8172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65566425-1FC9-3672-6A1A-B7D7A209FE79}"/>
                    </a:ext>
                  </a:extLst>
                </p14:cNvPr>
                <p14:cNvContentPartPr/>
                <p14:nvPr/>
              </p14:nvContentPartPr>
              <p14:xfrm>
                <a:off x="1899617" y="1864145"/>
                <a:ext cx="226800" cy="39240"/>
              </p14:xfrm>
            </p:contentPart>
          </mc:Choice>
          <mc:Fallback>
            <p:pic>
              <p:nvPicPr>
                <p:cNvPr id="3" name="Ink 2">
                  <a:extLst>
                    <a:ext uri="{FF2B5EF4-FFF2-40B4-BE49-F238E27FC236}">
                      <a16:creationId xmlns:a16="http://schemas.microsoft.com/office/drawing/2014/main" id="{65566425-1FC9-3672-6A1A-B7D7A209FE79}"/>
                    </a:ext>
                  </a:extLst>
                </p:cNvPr>
                <p:cNvPicPr/>
                <p:nvPr/>
              </p:nvPicPr>
              <p:blipFill>
                <a:blip r:embed="rId5"/>
                <a:stretch>
                  <a:fillRect/>
                </a:stretch>
              </p:blipFill>
              <p:spPr>
                <a:xfrm>
                  <a:off x="1890977" y="1855505"/>
                  <a:ext cx="24444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65A88574-973F-B43F-EEC3-EB241E0A3F46}"/>
                    </a:ext>
                  </a:extLst>
                </p14:cNvPr>
                <p14:cNvContentPartPr/>
                <p14:nvPr/>
              </p14:nvContentPartPr>
              <p14:xfrm>
                <a:off x="1863977" y="1994825"/>
                <a:ext cx="236880" cy="360"/>
              </p14:xfrm>
            </p:contentPart>
          </mc:Choice>
          <mc:Fallback>
            <p:pic>
              <p:nvPicPr>
                <p:cNvPr id="4" name="Ink 3">
                  <a:extLst>
                    <a:ext uri="{FF2B5EF4-FFF2-40B4-BE49-F238E27FC236}">
                      <a16:creationId xmlns:a16="http://schemas.microsoft.com/office/drawing/2014/main" id="{65A88574-973F-B43F-EEC3-EB241E0A3F46}"/>
                    </a:ext>
                  </a:extLst>
                </p:cNvPr>
                <p:cNvPicPr/>
                <p:nvPr/>
              </p:nvPicPr>
              <p:blipFill>
                <a:blip r:embed="rId7"/>
                <a:stretch>
                  <a:fillRect/>
                </a:stretch>
              </p:blipFill>
              <p:spPr>
                <a:xfrm>
                  <a:off x="1854977" y="1985825"/>
                  <a:ext cx="254520" cy="18000"/>
                </a:xfrm>
                <a:prstGeom prst="rect">
                  <a:avLst/>
                </a:prstGeom>
              </p:spPr>
            </p:pic>
          </mc:Fallback>
        </mc:AlternateContent>
      </p:grpSp>
    </p:spTree>
    <p:extLst>
      <p:ext uri="{BB962C8B-B14F-4D97-AF65-F5344CB8AC3E}">
        <p14:creationId xmlns:p14="http://schemas.microsoft.com/office/powerpoint/2010/main" val="321711162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pic>
        <p:nvPicPr>
          <p:cNvPr id="23" name="Picture 23" descr="A picture containing text&#10;&#10;Description automatically generated">
            <a:extLst>
              <a:ext uri="{FF2B5EF4-FFF2-40B4-BE49-F238E27FC236}">
                <a16:creationId xmlns:a16="http://schemas.microsoft.com/office/drawing/2014/main" id="{C081753B-9AE6-BE80-7982-B29528E71938}"/>
              </a:ext>
            </a:extLst>
          </p:cNvPr>
          <p:cNvPicPr>
            <a:picLocks noChangeAspect="1"/>
          </p:cNvPicPr>
          <p:nvPr/>
        </p:nvPicPr>
        <p:blipFill>
          <a:blip r:embed="rId9"/>
          <a:stretch>
            <a:fillRect/>
          </a:stretch>
        </p:blipFill>
        <p:spPr>
          <a:xfrm>
            <a:off x="803223" y="500819"/>
            <a:ext cx="10382738" cy="5309010"/>
          </a:xfrm>
          <a:prstGeom prst="rect">
            <a:avLst/>
          </a:prstGeom>
        </p:spPr>
      </p:pic>
    </p:spTree>
    <p:extLst>
      <p:ext uri="{BB962C8B-B14F-4D97-AF65-F5344CB8AC3E}">
        <p14:creationId xmlns:p14="http://schemas.microsoft.com/office/powerpoint/2010/main" val="214738816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39516" y="476751"/>
            <a:ext cx="10421632" cy="1354217"/>
          </a:xfrm>
          <a:prstGeom prst="rect">
            <a:avLst/>
          </a:prstGeom>
          <a:noFill/>
        </p:spPr>
        <p:txBody>
          <a:bodyPr wrap="square" lIns="91440" tIns="45720" rIns="91440" bIns="45720" anchor="t">
            <a:spAutoFit/>
          </a:bodyPr>
          <a:lstStyle/>
          <a:p>
            <a:r>
              <a:rPr lang="en-US" sz="4100">
                <a:solidFill>
                  <a:srgbClr val="26468F"/>
                </a:solidFill>
                <a:latin typeface="Segoe UI"/>
                <a:cs typeface="Segoe UI"/>
              </a:rPr>
              <a:t>Redeeming Multicollinearity</a:t>
            </a:r>
            <a:endParaRPr lang="en-US" sz="4100">
              <a:ea typeface="+mn-lt"/>
              <a:cs typeface="+mn-lt"/>
            </a:endParaRPr>
          </a:p>
          <a:p>
            <a:endParaRPr lang="en-US" sz="4100">
              <a:solidFill>
                <a:srgbClr val="26468F"/>
              </a:solidFill>
              <a:latin typeface="Segoe UI"/>
              <a:cs typeface="Segoe UI"/>
            </a:endParaRPr>
          </a:p>
        </p:txBody>
      </p:sp>
      <p:sp>
        <p:nvSpPr>
          <p:cNvPr id="27" name="Google Shape;318;p20">
            <a:extLst>
              <a:ext uri="{FF2B5EF4-FFF2-40B4-BE49-F238E27FC236}">
                <a16:creationId xmlns:a16="http://schemas.microsoft.com/office/drawing/2014/main" id="{6FAD01A7-0376-531D-3935-78E3F0045144}"/>
              </a:ext>
            </a:extLst>
          </p:cNvPr>
          <p:cNvSpPr txBox="1">
            <a:spLocks noGrp="1"/>
          </p:cNvSpPr>
          <p:nvPr/>
        </p:nvSpPr>
        <p:spPr>
          <a:xfrm>
            <a:off x="745645" y="1595630"/>
            <a:ext cx="10270729" cy="27341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dk2"/>
              </a:buClr>
              <a:buSzPts val="1400"/>
              <a:buFont typeface="PT Serif"/>
              <a:buChar char="⊸"/>
              <a:defRPr sz="1400" b="0" i="0" u="none" strike="noStrike" cap="none">
                <a:solidFill>
                  <a:schemeClr val="dk1"/>
                </a:solidFill>
                <a:latin typeface="PT Serif"/>
                <a:ea typeface="PT Serif"/>
                <a:cs typeface="PT Serif"/>
                <a:sym typeface="PT Serif"/>
              </a:defRPr>
            </a:lvl1pPr>
            <a:lvl2pPr marL="914400" marR="0" lvl="1"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2pPr>
            <a:lvl3pPr marL="1371600" marR="0" lvl="2"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3pPr>
            <a:lvl4pPr marL="1828800" marR="0" lvl="3"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4pPr>
            <a:lvl5pPr marL="2286000" marR="0" lvl="4"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5pPr>
            <a:lvl6pPr marL="2743200" marR="0" lvl="5"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6pPr>
            <a:lvl7pPr marL="3200400" marR="0" lvl="6"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7pPr>
            <a:lvl8pPr marL="3657600" marR="0" lvl="7"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8pPr>
            <a:lvl9pPr marL="4114800" marR="0" lvl="8"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9pPr>
          </a:lstStyle>
          <a:p>
            <a:pPr marL="285750" indent="-285750">
              <a:lnSpc>
                <a:spcPct val="150000"/>
              </a:lnSpc>
              <a:spcBef>
                <a:spcPts val="0"/>
              </a:spcBef>
              <a:buFont typeface="Arial"/>
              <a:buChar char="•"/>
            </a:pPr>
            <a:r>
              <a:rPr lang="en-US" sz="1600">
                <a:solidFill>
                  <a:schemeClr val="tx2">
                    <a:lumMod val="50000"/>
                  </a:schemeClr>
                </a:solidFill>
                <a:latin typeface="Arial"/>
                <a:cs typeface="Arial"/>
              </a:rPr>
              <a:t>Live with it!</a:t>
            </a:r>
            <a:endParaRPr lang="en-US" sz="1600">
              <a:solidFill>
                <a:schemeClr val="tx2">
                  <a:lumMod val="50000"/>
                </a:schemeClr>
              </a:solidFill>
              <a:latin typeface="Arial"/>
            </a:endParaRPr>
          </a:p>
          <a:p>
            <a:pPr marL="285750" indent="-285750">
              <a:lnSpc>
                <a:spcPct val="150000"/>
              </a:lnSpc>
              <a:spcBef>
                <a:spcPts val="0"/>
              </a:spcBef>
              <a:buFont typeface="Arial"/>
              <a:buChar char="•"/>
            </a:pPr>
            <a:r>
              <a:rPr lang="en-US" sz="1600">
                <a:solidFill>
                  <a:schemeClr val="tx2">
                    <a:lumMod val="50000"/>
                  </a:schemeClr>
                </a:solidFill>
                <a:latin typeface="Arial"/>
                <a:cs typeface="Arial"/>
              </a:rPr>
              <a:t>Remove statistically redundant variables</a:t>
            </a:r>
          </a:p>
          <a:p>
            <a:pPr marL="285750" indent="-285750">
              <a:lnSpc>
                <a:spcPct val="150000"/>
              </a:lnSpc>
              <a:spcBef>
                <a:spcPts val="0"/>
              </a:spcBef>
              <a:buFont typeface="Arial"/>
              <a:buChar char="•"/>
            </a:pPr>
            <a:r>
              <a:rPr lang="en-US" sz="1600">
                <a:solidFill>
                  <a:schemeClr val="tx2">
                    <a:lumMod val="50000"/>
                  </a:schemeClr>
                </a:solidFill>
                <a:latin typeface="Arial"/>
                <a:cs typeface="Arial"/>
              </a:rPr>
              <a:t>Instrumental variable</a:t>
            </a:r>
          </a:p>
          <a:p>
            <a:pPr marL="285750" indent="-285750">
              <a:lnSpc>
                <a:spcPct val="150000"/>
              </a:lnSpc>
              <a:spcBef>
                <a:spcPts val="0"/>
              </a:spcBef>
              <a:buFont typeface="Arial"/>
              <a:buChar char="•"/>
            </a:pPr>
            <a:r>
              <a:rPr lang="en-US" sz="1600">
                <a:solidFill>
                  <a:schemeClr val="tx2">
                    <a:lumMod val="50000"/>
                  </a:schemeClr>
                </a:solidFill>
                <a:latin typeface="Arial"/>
                <a:cs typeface="Arial"/>
              </a:rPr>
              <a:t>Dimension Reduction Methods</a:t>
            </a:r>
          </a:p>
          <a:p>
            <a:pPr marL="285750" indent="-285750">
              <a:lnSpc>
                <a:spcPct val="150000"/>
              </a:lnSpc>
              <a:spcBef>
                <a:spcPts val="0"/>
              </a:spcBef>
              <a:buFont typeface="Arial"/>
              <a:buChar char="•"/>
            </a:pPr>
            <a:r>
              <a:rPr lang="en-US" sz="1600">
                <a:solidFill>
                  <a:schemeClr val="tx2">
                    <a:lumMod val="50000"/>
                  </a:schemeClr>
                </a:solidFill>
                <a:latin typeface="Arial"/>
                <a:cs typeface="Arial"/>
              </a:rPr>
              <a:t>Regularized Regression</a:t>
            </a:r>
          </a:p>
          <a:p>
            <a:pPr>
              <a:buFont typeface="Arial"/>
              <a:buChar char="•"/>
            </a:pPr>
            <a:endParaRPr lang="en-US" sz="1600">
              <a:latin typeface="Arial"/>
              <a:cs typeface="Arial"/>
            </a:endParaRPr>
          </a:p>
        </p:txBody>
      </p:sp>
    </p:spTree>
    <p:extLst>
      <p:ext uri="{BB962C8B-B14F-4D97-AF65-F5344CB8AC3E}">
        <p14:creationId xmlns:p14="http://schemas.microsoft.com/office/powerpoint/2010/main" val="247158338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99047" y="1965031"/>
            <a:ext cx="10564201" cy="1938992"/>
          </a:xfrm>
          <a:prstGeom prst="rect">
            <a:avLst/>
          </a:prstGeom>
          <a:noFill/>
        </p:spPr>
        <p:txBody>
          <a:bodyPr wrap="square" lIns="91440" tIns="45720" rIns="91440" bIns="45720" anchor="t">
            <a:spAutoFit/>
          </a:bodyPr>
          <a:lstStyle/>
          <a:p>
            <a:pPr algn="ctr"/>
            <a:r>
              <a:rPr lang="en-US" sz="6000" b="1">
                <a:solidFill>
                  <a:srgbClr val="26468F"/>
                </a:solidFill>
                <a:latin typeface="Segoe UI"/>
                <a:cs typeface="Segoe UI"/>
              </a:rPr>
              <a:t>Dealing with Non-Constant Variance</a:t>
            </a:r>
            <a:endParaRPr lang="en-US"/>
          </a:p>
        </p:txBody>
      </p:sp>
      <p:sp>
        <p:nvSpPr>
          <p:cNvPr id="23" name="TextBox 22">
            <a:extLst>
              <a:ext uri="{FF2B5EF4-FFF2-40B4-BE49-F238E27FC236}">
                <a16:creationId xmlns:a16="http://schemas.microsoft.com/office/drawing/2014/main" id="{BF3F1F52-32FC-CD52-0253-CC38D6D13CB2}"/>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26468F"/>
              </a:solidFill>
              <a:latin typeface="Segoe UI"/>
              <a:cs typeface="Segoe UI"/>
            </a:endParaRPr>
          </a:p>
        </p:txBody>
      </p:sp>
    </p:spTree>
    <p:extLst>
      <p:ext uri="{BB962C8B-B14F-4D97-AF65-F5344CB8AC3E}">
        <p14:creationId xmlns:p14="http://schemas.microsoft.com/office/powerpoint/2010/main" val="82829528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39516" y="476751"/>
            <a:ext cx="10421632" cy="723275"/>
          </a:xfrm>
          <a:prstGeom prst="rect">
            <a:avLst/>
          </a:prstGeom>
          <a:noFill/>
        </p:spPr>
        <p:txBody>
          <a:bodyPr wrap="square" lIns="91440" tIns="45720" rIns="91440" bIns="45720" anchor="t">
            <a:spAutoFit/>
          </a:bodyPr>
          <a:lstStyle/>
          <a:p>
            <a:r>
              <a:rPr lang="en-US" sz="4100">
                <a:solidFill>
                  <a:srgbClr val="26468F"/>
                </a:solidFill>
                <a:latin typeface="Segoe UI"/>
                <a:cs typeface="Segoe UI"/>
              </a:rPr>
              <a:t>Heteroskedasticity: (Non-Constant Variance)</a:t>
            </a:r>
            <a:endParaRPr lang="en-US"/>
          </a:p>
        </p:txBody>
      </p:sp>
      <p:sp>
        <p:nvSpPr>
          <p:cNvPr id="27" name="Google Shape;318;p20">
            <a:extLst>
              <a:ext uri="{FF2B5EF4-FFF2-40B4-BE49-F238E27FC236}">
                <a16:creationId xmlns:a16="http://schemas.microsoft.com/office/drawing/2014/main" id="{6FAD01A7-0376-531D-3935-78E3F0045144}"/>
              </a:ext>
            </a:extLst>
          </p:cNvPr>
          <p:cNvSpPr txBox="1">
            <a:spLocks noGrp="1"/>
          </p:cNvSpPr>
          <p:nvPr/>
        </p:nvSpPr>
        <p:spPr>
          <a:xfrm>
            <a:off x="843337" y="1292784"/>
            <a:ext cx="10270729" cy="6239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dk2"/>
              </a:buClr>
              <a:buSzPts val="1400"/>
              <a:buFont typeface="PT Serif"/>
              <a:buChar char="⊸"/>
              <a:defRPr sz="1400" b="0" i="0" u="none" strike="noStrike" cap="none">
                <a:solidFill>
                  <a:schemeClr val="dk1"/>
                </a:solidFill>
                <a:latin typeface="PT Serif"/>
                <a:ea typeface="PT Serif"/>
                <a:cs typeface="PT Serif"/>
                <a:sym typeface="PT Serif"/>
              </a:defRPr>
            </a:lvl1pPr>
            <a:lvl2pPr marL="914400" marR="0" lvl="1"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2pPr>
            <a:lvl3pPr marL="1371600" marR="0" lvl="2"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3pPr>
            <a:lvl4pPr marL="1828800" marR="0" lvl="3"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4pPr>
            <a:lvl5pPr marL="2286000" marR="0" lvl="4"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5pPr>
            <a:lvl6pPr marL="2743200" marR="0" lvl="5"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6pPr>
            <a:lvl7pPr marL="3200400" marR="0" lvl="6"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7pPr>
            <a:lvl8pPr marL="3657600" marR="0" lvl="7"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8pPr>
            <a:lvl9pPr marL="4114800" marR="0" lvl="8"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9pPr>
          </a:lstStyle>
          <a:p>
            <a:pPr marL="139700" indent="0">
              <a:buNone/>
            </a:pPr>
            <a:r>
              <a:rPr lang="en-US" sz="1600">
                <a:latin typeface="Arial"/>
                <a:cs typeface="Arial"/>
              </a:rPr>
              <a:t>Heteroskedasticity generally refers to an unequal scattering of data points.</a:t>
            </a:r>
            <a:endParaRPr lang="en-US" sz="1600">
              <a:latin typeface="Arial"/>
            </a:endParaRPr>
          </a:p>
        </p:txBody>
      </p:sp>
      <p:pic>
        <p:nvPicPr>
          <p:cNvPr id="28" name="Picture 28" descr="Chart&#10;&#10;Description automatically generated">
            <a:extLst>
              <a:ext uri="{FF2B5EF4-FFF2-40B4-BE49-F238E27FC236}">
                <a16:creationId xmlns:a16="http://schemas.microsoft.com/office/drawing/2014/main" id="{8DBA4D4A-08E9-DB7B-8C83-3ABE93B164E1}"/>
              </a:ext>
            </a:extLst>
          </p:cNvPr>
          <p:cNvPicPr>
            <a:picLocks noChangeAspect="1"/>
          </p:cNvPicPr>
          <p:nvPr/>
        </p:nvPicPr>
        <p:blipFill>
          <a:blip r:embed="rId9"/>
          <a:stretch>
            <a:fillRect/>
          </a:stretch>
        </p:blipFill>
        <p:spPr>
          <a:xfrm>
            <a:off x="1669318" y="1913548"/>
            <a:ext cx="8401050" cy="3749675"/>
          </a:xfrm>
          <a:prstGeom prst="rect">
            <a:avLst/>
          </a:prstGeom>
        </p:spPr>
      </p:pic>
      <p:pic>
        <p:nvPicPr>
          <p:cNvPr id="23" name="Picture 23" descr="Icon&#10;&#10;Description automatically generated">
            <a:extLst>
              <a:ext uri="{FF2B5EF4-FFF2-40B4-BE49-F238E27FC236}">
                <a16:creationId xmlns:a16="http://schemas.microsoft.com/office/drawing/2014/main" id="{F46DB16D-1DD2-66DB-4C20-B7979AA16555}"/>
              </a:ext>
            </a:extLst>
          </p:cNvPr>
          <p:cNvPicPr>
            <a:picLocks noChangeAspect="1"/>
          </p:cNvPicPr>
          <p:nvPr/>
        </p:nvPicPr>
        <p:blipFill>
          <a:blip r:embed="rId10"/>
          <a:stretch>
            <a:fillRect/>
          </a:stretch>
        </p:blipFill>
        <p:spPr>
          <a:xfrm>
            <a:off x="3190875" y="5584337"/>
            <a:ext cx="787889" cy="750033"/>
          </a:xfrm>
          <a:prstGeom prst="rect">
            <a:avLst/>
          </a:prstGeom>
        </p:spPr>
      </p:pic>
      <p:pic>
        <p:nvPicPr>
          <p:cNvPr id="24" name="Picture 27" descr="Icon&#10;&#10;Description automatically generated">
            <a:extLst>
              <a:ext uri="{FF2B5EF4-FFF2-40B4-BE49-F238E27FC236}">
                <a16:creationId xmlns:a16="http://schemas.microsoft.com/office/drawing/2014/main" id="{A205E0A5-AB7B-C16B-4DD5-C73DE8ADBA92}"/>
              </a:ext>
            </a:extLst>
          </p:cNvPr>
          <p:cNvPicPr>
            <a:picLocks noChangeAspect="1"/>
          </p:cNvPicPr>
          <p:nvPr/>
        </p:nvPicPr>
        <p:blipFill>
          <a:blip r:embed="rId11"/>
          <a:stretch>
            <a:fillRect/>
          </a:stretch>
        </p:blipFill>
        <p:spPr>
          <a:xfrm>
            <a:off x="7641982" y="5473211"/>
            <a:ext cx="797414" cy="806939"/>
          </a:xfrm>
          <a:prstGeom prst="rect">
            <a:avLst/>
          </a:prstGeom>
        </p:spPr>
      </p:pic>
    </p:spTree>
    <p:extLst>
      <p:ext uri="{BB962C8B-B14F-4D97-AF65-F5344CB8AC3E}">
        <p14:creationId xmlns:p14="http://schemas.microsoft.com/office/powerpoint/2010/main" val="308922140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39516" y="476751"/>
            <a:ext cx="10421632" cy="723275"/>
          </a:xfrm>
          <a:prstGeom prst="rect">
            <a:avLst/>
          </a:prstGeom>
          <a:noFill/>
        </p:spPr>
        <p:txBody>
          <a:bodyPr wrap="square" lIns="91440" tIns="45720" rIns="91440" bIns="45720" anchor="t">
            <a:spAutoFit/>
          </a:bodyPr>
          <a:lstStyle/>
          <a:p>
            <a:r>
              <a:rPr lang="en-US" sz="4100">
                <a:solidFill>
                  <a:srgbClr val="26468F"/>
                </a:solidFill>
                <a:latin typeface="Segoe UI"/>
                <a:cs typeface="Segoe UI"/>
              </a:rPr>
              <a:t>Heteroskedasticity: (Non-Constant Variance)</a:t>
            </a:r>
            <a:endParaRPr lang="en-US"/>
          </a:p>
        </p:txBody>
      </p:sp>
      <p:pic>
        <p:nvPicPr>
          <p:cNvPr id="29" name="Picture 28" descr="Nature of Heteroscedasticity - Basic Statistics and Data Analysis">
            <a:extLst>
              <a:ext uri="{FF2B5EF4-FFF2-40B4-BE49-F238E27FC236}">
                <a16:creationId xmlns:a16="http://schemas.microsoft.com/office/drawing/2014/main" id="{093A3D08-AFA1-6330-2285-E4A8D5E2B27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7856" y="2737269"/>
            <a:ext cx="3500195" cy="274182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A86F8298-D125-F754-E4E3-35ECD00D816C}"/>
              </a:ext>
            </a:extLst>
          </p:cNvPr>
          <p:cNvPicPr>
            <a:picLocks noChangeAspect="1"/>
          </p:cNvPicPr>
          <p:nvPr/>
        </p:nvPicPr>
        <p:blipFill>
          <a:blip r:embed="rId10"/>
          <a:stretch>
            <a:fillRect/>
          </a:stretch>
        </p:blipFill>
        <p:spPr>
          <a:xfrm>
            <a:off x="6406313" y="2871775"/>
            <a:ext cx="4385912" cy="2792364"/>
          </a:xfrm>
          <a:prstGeom prst="rect">
            <a:avLst/>
          </a:prstGeom>
        </p:spPr>
      </p:pic>
      <p:sp>
        <p:nvSpPr>
          <p:cNvPr id="31" name="TextBox 3">
            <a:extLst>
              <a:ext uri="{FF2B5EF4-FFF2-40B4-BE49-F238E27FC236}">
                <a16:creationId xmlns:a16="http://schemas.microsoft.com/office/drawing/2014/main" id="{0EC9E9F4-0066-D210-0B15-4CB2248EA05D}"/>
              </a:ext>
            </a:extLst>
          </p:cNvPr>
          <p:cNvSpPr txBox="1"/>
          <p:nvPr/>
        </p:nvSpPr>
        <p:spPr>
          <a:xfrm>
            <a:off x="1523671" y="1964582"/>
            <a:ext cx="2733575" cy="52322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a:t>Homoscedastic</a:t>
            </a:r>
            <a:endParaRPr lang="en-PK" sz="2800"/>
          </a:p>
        </p:txBody>
      </p:sp>
      <p:sp>
        <p:nvSpPr>
          <p:cNvPr id="32" name="TextBox 4">
            <a:extLst>
              <a:ext uri="{FF2B5EF4-FFF2-40B4-BE49-F238E27FC236}">
                <a16:creationId xmlns:a16="http://schemas.microsoft.com/office/drawing/2014/main" id="{7F737FBB-0783-6653-C9BA-5C604D3057C7}"/>
              </a:ext>
            </a:extLst>
          </p:cNvPr>
          <p:cNvSpPr txBox="1"/>
          <p:nvPr/>
        </p:nvSpPr>
        <p:spPr>
          <a:xfrm>
            <a:off x="7181865" y="1964582"/>
            <a:ext cx="3023937" cy="52322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a:t>Heteroscedastic</a:t>
            </a:r>
            <a:endParaRPr lang="en-PK" sz="2800"/>
          </a:p>
        </p:txBody>
      </p:sp>
    </p:spTree>
    <p:extLst>
      <p:ext uri="{BB962C8B-B14F-4D97-AF65-F5344CB8AC3E}">
        <p14:creationId xmlns:p14="http://schemas.microsoft.com/office/powerpoint/2010/main" val="29460864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39516" y="476751"/>
            <a:ext cx="7168479" cy="721351"/>
          </a:xfrm>
          <a:prstGeom prst="rect">
            <a:avLst/>
          </a:prstGeom>
          <a:noFill/>
        </p:spPr>
        <p:txBody>
          <a:bodyPr wrap="square" lIns="91440" tIns="45720" rIns="91440" bIns="45720" anchor="t">
            <a:spAutoFit/>
          </a:bodyPr>
          <a:lstStyle/>
          <a:p>
            <a:r>
              <a:rPr lang="en-US" sz="4100">
                <a:solidFill>
                  <a:srgbClr val="26468F"/>
                </a:solidFill>
                <a:latin typeface="Segoe UI"/>
                <a:cs typeface="Segoe UI"/>
              </a:rPr>
              <a:t>Topics</a:t>
            </a:r>
            <a:endParaRPr lang="en-US"/>
          </a:p>
        </p:txBody>
      </p:sp>
      <p:sp>
        <p:nvSpPr>
          <p:cNvPr id="50" name="Google Shape;293;p17">
            <a:extLst>
              <a:ext uri="{FF2B5EF4-FFF2-40B4-BE49-F238E27FC236}">
                <a16:creationId xmlns:a16="http://schemas.microsoft.com/office/drawing/2014/main" id="{39EFF0A0-CAC0-DC69-C738-1A6521129E55}"/>
              </a:ext>
            </a:extLst>
          </p:cNvPr>
          <p:cNvSpPr txBox="1">
            <a:spLocks noGrp="1"/>
          </p:cNvSpPr>
          <p:nvPr/>
        </p:nvSpPr>
        <p:spPr>
          <a:xfrm>
            <a:off x="913164" y="1718728"/>
            <a:ext cx="8812923" cy="303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a:buFont typeface="Arial"/>
              <a:buChar char="•"/>
            </a:pPr>
            <a:r>
              <a:rPr lang="en-US" dirty="0">
                <a:latin typeface="Calibri"/>
                <a:cs typeface="Calibri"/>
              </a:rPr>
              <a:t>Dealing with Missing Value</a:t>
            </a:r>
            <a:endParaRPr lang="en-US" dirty="0">
              <a:latin typeface="Calibri"/>
            </a:endParaRPr>
          </a:p>
          <a:p>
            <a:pPr>
              <a:buFont typeface="Arial"/>
              <a:buChar char="•"/>
            </a:pPr>
            <a:r>
              <a:rPr lang="en-US" dirty="0">
                <a:latin typeface="Calibri"/>
              </a:rPr>
              <a:t>Dealing with Outliers</a:t>
            </a:r>
          </a:p>
          <a:p>
            <a:pPr>
              <a:buFont typeface="Arial"/>
              <a:buChar char="•"/>
            </a:pPr>
            <a:r>
              <a:rPr lang="en-US" dirty="0">
                <a:latin typeface="Calibri"/>
              </a:rPr>
              <a:t>Dealing with non-constant variance</a:t>
            </a:r>
          </a:p>
          <a:p>
            <a:pPr>
              <a:buFont typeface="Arial"/>
              <a:buChar char="•"/>
            </a:pPr>
            <a:r>
              <a:rPr lang="en-US" dirty="0">
                <a:latin typeface="Calibri"/>
              </a:rPr>
              <a:t>Dealing with multicollinearity </a:t>
            </a:r>
          </a:p>
          <a:p>
            <a:pPr>
              <a:buFont typeface="Arial"/>
              <a:buChar char="•"/>
            </a:pPr>
            <a:r>
              <a:rPr lang="en-US" dirty="0">
                <a:latin typeface="Calibri"/>
              </a:rPr>
              <a:t>Test/Train splits</a:t>
            </a:r>
            <a:endParaRPr lang="en-US" dirty="0">
              <a:latin typeface="Calibri"/>
              <a:cs typeface="Calibri"/>
            </a:endParaRPr>
          </a:p>
        </p:txBody>
      </p:sp>
    </p:spTree>
    <p:extLst>
      <p:ext uri="{BB962C8B-B14F-4D97-AF65-F5344CB8AC3E}">
        <p14:creationId xmlns:p14="http://schemas.microsoft.com/office/powerpoint/2010/main" val="364885310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39516" y="476751"/>
            <a:ext cx="10421632" cy="723275"/>
          </a:xfrm>
          <a:prstGeom prst="rect">
            <a:avLst/>
          </a:prstGeom>
          <a:noFill/>
        </p:spPr>
        <p:txBody>
          <a:bodyPr wrap="square" lIns="91440" tIns="45720" rIns="91440" bIns="45720" anchor="t">
            <a:spAutoFit/>
          </a:bodyPr>
          <a:lstStyle/>
          <a:p>
            <a:r>
              <a:rPr lang="en-US" sz="4100">
                <a:solidFill>
                  <a:srgbClr val="26468F"/>
                </a:solidFill>
                <a:latin typeface="Segoe UI"/>
                <a:cs typeface="Segoe UI"/>
              </a:rPr>
              <a:t>Redeeming Heteroskedasticity</a:t>
            </a:r>
          </a:p>
        </p:txBody>
      </p:sp>
      <p:sp>
        <p:nvSpPr>
          <p:cNvPr id="31" name="TextBox 3">
            <a:extLst>
              <a:ext uri="{FF2B5EF4-FFF2-40B4-BE49-F238E27FC236}">
                <a16:creationId xmlns:a16="http://schemas.microsoft.com/office/drawing/2014/main" id="{0EC9E9F4-0066-D210-0B15-4CB2248EA05D}"/>
              </a:ext>
            </a:extLst>
          </p:cNvPr>
          <p:cNvSpPr txBox="1"/>
          <p:nvPr/>
        </p:nvSpPr>
        <p:spPr>
          <a:xfrm>
            <a:off x="1044979" y="1905966"/>
            <a:ext cx="8985882" cy="1785104"/>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150000"/>
              </a:lnSpc>
              <a:buChar char="•"/>
            </a:pPr>
            <a:r>
              <a:rPr lang="en-US" sz="2000">
                <a:solidFill>
                  <a:schemeClr val="tx2">
                    <a:lumMod val="50000"/>
                  </a:schemeClr>
                </a:solidFill>
              </a:rPr>
              <a:t>Transform Y </a:t>
            </a:r>
            <a:endParaRPr lang="en-US">
              <a:solidFill>
                <a:schemeClr val="tx2">
                  <a:lumMod val="50000"/>
                </a:schemeClr>
              </a:solidFill>
            </a:endParaRPr>
          </a:p>
          <a:p>
            <a:pPr marL="342900" indent="-342900">
              <a:lnSpc>
                <a:spcPct val="150000"/>
              </a:lnSpc>
              <a:buChar char="•"/>
            </a:pPr>
            <a:r>
              <a:rPr lang="en-US" sz="2000">
                <a:solidFill>
                  <a:schemeClr val="tx2">
                    <a:lumMod val="50000"/>
                  </a:schemeClr>
                </a:solidFill>
              </a:rPr>
              <a:t>Weighted Least Square</a:t>
            </a:r>
          </a:p>
          <a:p>
            <a:pPr marL="342900" indent="-342900">
              <a:lnSpc>
                <a:spcPct val="150000"/>
              </a:lnSpc>
              <a:buChar char="•"/>
            </a:pPr>
            <a:r>
              <a:rPr lang="en-US" sz="2000">
                <a:solidFill>
                  <a:schemeClr val="tx2">
                    <a:lumMod val="50000"/>
                  </a:schemeClr>
                </a:solidFill>
              </a:rPr>
              <a:t>Redeem Omitted Variable Bias</a:t>
            </a:r>
          </a:p>
          <a:p>
            <a:pPr marL="342900" indent="-342900">
              <a:buChar char="•"/>
            </a:pPr>
            <a:endParaRPr lang="en-US" sz="2000"/>
          </a:p>
        </p:txBody>
      </p:sp>
    </p:spTree>
    <p:extLst>
      <p:ext uri="{BB962C8B-B14F-4D97-AF65-F5344CB8AC3E}">
        <p14:creationId xmlns:p14="http://schemas.microsoft.com/office/powerpoint/2010/main" val="333723114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pic>
        <p:nvPicPr>
          <p:cNvPr id="23" name="Picture 23">
            <a:extLst>
              <a:ext uri="{FF2B5EF4-FFF2-40B4-BE49-F238E27FC236}">
                <a16:creationId xmlns:a16="http://schemas.microsoft.com/office/drawing/2014/main" id="{A37F3CD6-EDB9-A78B-77B8-0CAA81D26E7A}"/>
              </a:ext>
            </a:extLst>
          </p:cNvPr>
          <p:cNvPicPr>
            <a:picLocks noChangeAspect="1"/>
          </p:cNvPicPr>
          <p:nvPr/>
        </p:nvPicPr>
        <p:blipFill>
          <a:blip r:embed="rId9"/>
          <a:stretch>
            <a:fillRect/>
          </a:stretch>
        </p:blipFill>
        <p:spPr>
          <a:xfrm>
            <a:off x="1664494" y="1157288"/>
            <a:ext cx="8672512" cy="4888706"/>
          </a:xfrm>
          <a:prstGeom prst="rect">
            <a:avLst/>
          </a:prstGeom>
        </p:spPr>
      </p:pic>
      <p:sp>
        <p:nvSpPr>
          <p:cNvPr id="39" name="TextBox 1">
            <a:extLst>
              <a:ext uri="{FF2B5EF4-FFF2-40B4-BE49-F238E27FC236}">
                <a16:creationId xmlns:a16="http://schemas.microsoft.com/office/drawing/2014/main" id="{407A9EA2-BD3B-6251-565A-569226ADEC1C}"/>
              </a:ext>
            </a:extLst>
          </p:cNvPr>
          <p:cNvSpPr txBox="1"/>
          <p:nvPr/>
        </p:nvSpPr>
        <p:spPr>
          <a:xfrm>
            <a:off x="707020" y="429125"/>
            <a:ext cx="8414971" cy="723275"/>
          </a:xfrm>
          <a:prstGeom prst="rect">
            <a:avLst/>
          </a:prstGeom>
          <a:noFill/>
        </p:spPr>
        <p:txBody>
          <a:bodyPr wrap="square" lIns="91440" tIns="45720" rIns="91440" bIns="45720" anchor="t">
            <a:spAutoFit/>
          </a:bodyPr>
          <a:ls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100" dirty="0">
                <a:solidFill>
                  <a:srgbClr val="26468F"/>
                </a:solidFill>
                <a:latin typeface="Segoe UI"/>
                <a:cs typeface="Segoe UI"/>
              </a:rPr>
              <a:t>Test/Train Split</a:t>
            </a:r>
          </a:p>
        </p:txBody>
      </p:sp>
    </p:spTree>
    <p:extLst>
      <p:ext uri="{BB962C8B-B14F-4D97-AF65-F5344CB8AC3E}">
        <p14:creationId xmlns:p14="http://schemas.microsoft.com/office/powerpoint/2010/main" val="277680440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1387B"/>
        </a:solidFill>
        <a:effectLst/>
      </p:bgPr>
    </p:bg>
    <p:spTree>
      <p:nvGrpSpPr>
        <p:cNvPr id="1" name=""/>
        <p:cNvGrpSpPr/>
        <p:nvPr/>
      </p:nvGrpSpPr>
      <p:grpSpPr>
        <a:xfrm>
          <a:off x="0" y="0"/>
          <a:ext cx="0" cy="0"/>
          <a:chOff x="0" y="0"/>
          <a:chExt cx="0" cy="0"/>
        </a:xfrm>
      </p:grpSpPr>
      <p:pic>
        <p:nvPicPr>
          <p:cNvPr id="9" name="Content Placeholder 4">
            <a:extLst>
              <a:ext uri="{FF2B5EF4-FFF2-40B4-BE49-F238E27FC236}">
                <a16:creationId xmlns:a16="http://schemas.microsoft.com/office/drawing/2014/main" id="{EBD4ED9C-7F79-4CD5-8D2F-881A4165F7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flipH="1">
            <a:off x="381000" y="0"/>
            <a:ext cx="11429999" cy="6858000"/>
          </a:xfrm>
        </p:spPr>
      </p:pic>
      <p:grpSp>
        <p:nvGrpSpPr>
          <p:cNvPr id="10" name="Group 9">
            <a:extLst>
              <a:ext uri="{FF2B5EF4-FFF2-40B4-BE49-F238E27FC236}">
                <a16:creationId xmlns:a16="http://schemas.microsoft.com/office/drawing/2014/main" id="{DA79CAF6-6583-4F07-AF51-252C1F450524}"/>
              </a:ext>
            </a:extLst>
          </p:cNvPr>
          <p:cNvGrpSpPr/>
          <p:nvPr/>
        </p:nvGrpSpPr>
        <p:grpSpPr>
          <a:xfrm>
            <a:off x="4725944" y="6209525"/>
            <a:ext cx="2740112" cy="293649"/>
            <a:chOff x="648929" y="6725750"/>
            <a:chExt cx="2922786" cy="313226"/>
          </a:xfrm>
        </p:grpSpPr>
        <p:pic>
          <p:nvPicPr>
            <p:cNvPr id="11" name="Graphic 10">
              <a:extLst>
                <a:ext uri="{FF2B5EF4-FFF2-40B4-BE49-F238E27FC236}">
                  <a16:creationId xmlns:a16="http://schemas.microsoft.com/office/drawing/2014/main" id="{4B1864A1-38D0-4A55-9338-B4E3E0A2C367}"/>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7896" b="349"/>
            <a:stretch/>
          </p:blipFill>
          <p:spPr>
            <a:xfrm>
              <a:off x="648929" y="6725750"/>
              <a:ext cx="1027471" cy="313226"/>
            </a:xfrm>
            <a:prstGeom prst="rect">
              <a:avLst/>
            </a:prstGeom>
          </p:spPr>
        </p:pic>
        <p:sp>
          <p:nvSpPr>
            <p:cNvPr id="12" name="Rectangle 11">
              <a:extLst>
                <a:ext uri="{FF2B5EF4-FFF2-40B4-BE49-F238E27FC236}">
                  <a16:creationId xmlns:a16="http://schemas.microsoft.com/office/drawing/2014/main" id="{A6104334-7AA8-4676-972F-40B3BBFB66A3}"/>
                </a:ext>
              </a:extLst>
            </p:cNvPr>
            <p:cNvSpPr/>
            <p:nvPr/>
          </p:nvSpPr>
          <p:spPr>
            <a:xfrm>
              <a:off x="1589634" y="6743863"/>
              <a:ext cx="1982081" cy="276999"/>
            </a:xfrm>
            <a:prstGeom prst="rect">
              <a:avLst/>
            </a:prstGeom>
          </p:spPr>
          <p:txBody>
            <a:bodyPr wrap="none">
              <a:spAutoFit/>
            </a:bodyPr>
            <a:lstStyle/>
            <a:p>
              <a:r>
                <a:rPr lang="en-US" sz="1125">
                  <a:solidFill>
                    <a:schemeClr val="bg1"/>
                  </a:solidFill>
                  <a:latin typeface="Open Sans" panose="020B0606030504020204" pitchFamily="34" charset="0"/>
                  <a:ea typeface="Open Sans" panose="020B0606030504020204" pitchFamily="34" charset="0"/>
                  <a:cs typeface="Open Sans" panose="020B0606030504020204" pitchFamily="34" charset="0"/>
                </a:rPr>
                <a:t>Training and Certification</a:t>
              </a:r>
            </a:p>
          </p:txBody>
        </p:sp>
      </p:grpSp>
      <p:sp>
        <p:nvSpPr>
          <p:cNvPr id="13" name="TextBox 12">
            <a:extLst>
              <a:ext uri="{FF2B5EF4-FFF2-40B4-BE49-F238E27FC236}">
                <a16:creationId xmlns:a16="http://schemas.microsoft.com/office/drawing/2014/main" id="{5130A103-B572-4461-8648-DB706F57A759}"/>
              </a:ext>
            </a:extLst>
          </p:cNvPr>
          <p:cNvSpPr txBox="1"/>
          <p:nvPr/>
        </p:nvSpPr>
        <p:spPr>
          <a:xfrm>
            <a:off x="3819885" y="2952908"/>
            <a:ext cx="6393656" cy="952184"/>
          </a:xfrm>
          <a:prstGeom prst="rect">
            <a:avLst/>
          </a:prstGeom>
          <a:noFill/>
        </p:spPr>
        <p:txBody>
          <a:bodyPr wrap="square" rtlCol="0">
            <a:spAutoFit/>
          </a:bodyPr>
          <a:lstStyle/>
          <a:p>
            <a:r>
              <a:rPr lang="en-US" sz="5625">
                <a:solidFill>
                  <a:schemeClr val="bg1"/>
                </a:solidFill>
                <a:latin typeface="Open Sans "/>
                <a:cs typeface="Segoe UI" panose="020B0502040204020203" pitchFamily="34" charset="0"/>
              </a:rPr>
              <a:t>THANK YOU</a:t>
            </a:r>
          </a:p>
        </p:txBody>
      </p:sp>
    </p:spTree>
    <p:extLst>
      <p:ext uri="{BB962C8B-B14F-4D97-AF65-F5344CB8AC3E}">
        <p14:creationId xmlns:p14="http://schemas.microsoft.com/office/powerpoint/2010/main" val="413846678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pic>
        <p:nvPicPr>
          <p:cNvPr id="40" name="Picture 40" descr="Diagram&#10;&#10;Description automatically generated">
            <a:extLst>
              <a:ext uri="{FF2B5EF4-FFF2-40B4-BE49-F238E27FC236}">
                <a16:creationId xmlns:a16="http://schemas.microsoft.com/office/drawing/2014/main" id="{2C8397AA-43B1-9D87-EF4F-7E46E4412C1F}"/>
              </a:ext>
            </a:extLst>
          </p:cNvPr>
          <p:cNvPicPr>
            <a:picLocks noChangeAspect="1"/>
          </p:cNvPicPr>
          <p:nvPr/>
        </p:nvPicPr>
        <p:blipFill>
          <a:blip r:embed="rId9"/>
          <a:stretch>
            <a:fillRect/>
          </a:stretch>
        </p:blipFill>
        <p:spPr>
          <a:xfrm>
            <a:off x="609490" y="968811"/>
            <a:ext cx="11037275" cy="5561979"/>
          </a:xfrm>
          <a:prstGeom prst="rect">
            <a:avLst/>
          </a:prstGeom>
        </p:spPr>
      </p:pic>
      <p:sp>
        <p:nvSpPr>
          <p:cNvPr id="50" name="TextBox 49">
            <a:extLst>
              <a:ext uri="{FF2B5EF4-FFF2-40B4-BE49-F238E27FC236}">
                <a16:creationId xmlns:a16="http://schemas.microsoft.com/office/drawing/2014/main" id="{91ABBA9F-DD97-4430-71B7-F5528352AF7D}"/>
              </a:ext>
            </a:extLst>
          </p:cNvPr>
          <p:cNvSpPr txBox="1"/>
          <p:nvPr/>
        </p:nvSpPr>
        <p:spPr>
          <a:xfrm>
            <a:off x="605054" y="369289"/>
            <a:ext cx="10421632" cy="1354217"/>
          </a:xfrm>
          <a:prstGeom prst="rect">
            <a:avLst/>
          </a:prstGeom>
          <a:noFill/>
        </p:spPr>
        <p:txBody>
          <a:bodyPr wrap="square" lIns="91440" tIns="45720" rIns="91440" bIns="45720" anchor="t">
            <a:spAutoFit/>
          </a:bodyPr>
          <a:lstStyle/>
          <a:p>
            <a:r>
              <a:rPr lang="en-US" sz="4100">
                <a:solidFill>
                  <a:srgbClr val="26468F"/>
                </a:solidFill>
                <a:latin typeface="Segoe UI"/>
                <a:cs typeface="Segoe UI"/>
              </a:rPr>
              <a:t>Dealing with Missing Values</a:t>
            </a:r>
            <a:endParaRPr lang="en-US" sz="4100">
              <a:ea typeface="+mn-lt"/>
              <a:cs typeface="+mn-lt"/>
            </a:endParaRPr>
          </a:p>
          <a:p>
            <a:endParaRPr lang="en-US" sz="4100">
              <a:solidFill>
                <a:srgbClr val="26468F"/>
              </a:solidFill>
              <a:latin typeface="Segoe UI"/>
              <a:cs typeface="Segoe UI"/>
            </a:endParaRPr>
          </a:p>
        </p:txBody>
      </p:sp>
    </p:spTree>
    <p:extLst>
      <p:ext uri="{BB962C8B-B14F-4D97-AF65-F5344CB8AC3E}">
        <p14:creationId xmlns:p14="http://schemas.microsoft.com/office/powerpoint/2010/main" val="228176538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1885739" y="1965031"/>
            <a:ext cx="8414971" cy="1015663"/>
          </a:xfrm>
          <a:prstGeom prst="rect">
            <a:avLst/>
          </a:prstGeom>
          <a:noFill/>
        </p:spPr>
        <p:txBody>
          <a:bodyPr wrap="square" lIns="91440" tIns="45720" rIns="91440" bIns="45720" anchor="t">
            <a:spAutoFit/>
          </a:bodyPr>
          <a:lstStyle/>
          <a:p>
            <a:pPr algn="ctr"/>
            <a:r>
              <a:rPr lang="en-US" sz="6000" b="1">
                <a:solidFill>
                  <a:srgbClr val="26468F"/>
                </a:solidFill>
                <a:latin typeface="Segoe UI"/>
                <a:cs typeface="Segoe UI"/>
              </a:rPr>
              <a:t>Dealing with Outliers</a:t>
            </a:r>
            <a:endParaRPr lang="en-US"/>
          </a:p>
        </p:txBody>
      </p:sp>
      <p:sp>
        <p:nvSpPr>
          <p:cNvPr id="23" name="TextBox 22">
            <a:extLst>
              <a:ext uri="{FF2B5EF4-FFF2-40B4-BE49-F238E27FC236}">
                <a16:creationId xmlns:a16="http://schemas.microsoft.com/office/drawing/2014/main" id="{BF3F1F52-32FC-CD52-0253-CC38D6D13CB2}"/>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26468F"/>
              </a:solidFill>
              <a:latin typeface="Segoe UI"/>
              <a:cs typeface="Segoe UI"/>
            </a:endParaRPr>
          </a:p>
        </p:txBody>
      </p:sp>
    </p:spTree>
    <p:extLst>
      <p:ext uri="{BB962C8B-B14F-4D97-AF65-F5344CB8AC3E}">
        <p14:creationId xmlns:p14="http://schemas.microsoft.com/office/powerpoint/2010/main" val="247918910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39516" y="476751"/>
            <a:ext cx="10421632" cy="1354217"/>
          </a:xfrm>
          <a:prstGeom prst="rect">
            <a:avLst/>
          </a:prstGeom>
          <a:noFill/>
        </p:spPr>
        <p:txBody>
          <a:bodyPr wrap="square" lIns="91440" tIns="45720" rIns="91440" bIns="45720" anchor="t">
            <a:spAutoFit/>
          </a:bodyPr>
          <a:lstStyle/>
          <a:p>
            <a:r>
              <a:rPr lang="en-US" sz="4100" dirty="0">
                <a:solidFill>
                  <a:srgbClr val="26468F"/>
                </a:solidFill>
                <a:latin typeface="Segoe UI"/>
                <a:cs typeface="Segoe UI"/>
              </a:rPr>
              <a:t>What is an Outlier?</a:t>
            </a:r>
            <a:endParaRPr lang="en-US" sz="4100" dirty="0">
              <a:ea typeface="+mn-lt"/>
              <a:cs typeface="+mn-lt"/>
            </a:endParaRPr>
          </a:p>
          <a:p>
            <a:endParaRPr lang="en-US" sz="4100">
              <a:solidFill>
                <a:srgbClr val="26468F"/>
              </a:solidFill>
              <a:latin typeface="Segoe UI"/>
              <a:cs typeface="Segoe UI"/>
            </a:endParaRPr>
          </a:p>
        </p:txBody>
      </p:sp>
      <p:sp>
        <p:nvSpPr>
          <p:cNvPr id="27" name="Google Shape;318;p20">
            <a:extLst>
              <a:ext uri="{FF2B5EF4-FFF2-40B4-BE49-F238E27FC236}">
                <a16:creationId xmlns:a16="http://schemas.microsoft.com/office/drawing/2014/main" id="{6FAD01A7-0376-531D-3935-78E3F0045144}"/>
              </a:ext>
            </a:extLst>
          </p:cNvPr>
          <p:cNvSpPr txBox="1">
            <a:spLocks noGrp="1"/>
          </p:cNvSpPr>
          <p:nvPr/>
        </p:nvSpPr>
        <p:spPr>
          <a:xfrm>
            <a:off x="843337" y="1292784"/>
            <a:ext cx="10270729" cy="6239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dk2"/>
              </a:buClr>
              <a:buSzPts val="1400"/>
              <a:buFont typeface="PT Serif"/>
              <a:buChar char="⊸"/>
              <a:defRPr sz="1400" b="0" i="0" u="none" strike="noStrike" cap="none">
                <a:solidFill>
                  <a:schemeClr val="dk1"/>
                </a:solidFill>
                <a:latin typeface="PT Serif"/>
                <a:ea typeface="PT Serif"/>
                <a:cs typeface="PT Serif"/>
                <a:sym typeface="PT Serif"/>
              </a:defRPr>
            </a:lvl1pPr>
            <a:lvl2pPr marL="914400" marR="0" lvl="1"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2pPr>
            <a:lvl3pPr marL="1371600" marR="0" lvl="2"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3pPr>
            <a:lvl4pPr marL="1828800" marR="0" lvl="3"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4pPr>
            <a:lvl5pPr marL="2286000" marR="0" lvl="4"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5pPr>
            <a:lvl6pPr marL="2743200" marR="0" lvl="5"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6pPr>
            <a:lvl7pPr marL="3200400" marR="0" lvl="6"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7pPr>
            <a:lvl8pPr marL="3657600" marR="0" lvl="7"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8pPr>
            <a:lvl9pPr marL="4114800" marR="0" lvl="8"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9pPr>
          </a:lstStyle>
          <a:p>
            <a:pPr marL="139700" indent="0">
              <a:buNone/>
            </a:pPr>
            <a:r>
              <a:rPr lang="en-US" sz="1600" dirty="0">
                <a:latin typeface="Arial"/>
                <a:cs typeface="Arial"/>
              </a:rPr>
              <a:t>An outlier is a data point that differs significantly from other observations</a:t>
            </a:r>
            <a:endParaRPr lang="en-US" sz="1600" dirty="0">
              <a:latin typeface="Arial"/>
            </a:endParaRPr>
          </a:p>
        </p:txBody>
      </p:sp>
      <p:pic>
        <p:nvPicPr>
          <p:cNvPr id="23" name="Picture 23" descr="Background pattern&#10;&#10;Description automatically generated">
            <a:extLst>
              <a:ext uri="{FF2B5EF4-FFF2-40B4-BE49-F238E27FC236}">
                <a16:creationId xmlns:a16="http://schemas.microsoft.com/office/drawing/2014/main" id="{1EED8655-05D0-F963-6066-5DE2C83D546A}"/>
              </a:ext>
            </a:extLst>
          </p:cNvPr>
          <p:cNvPicPr>
            <a:picLocks noChangeAspect="1"/>
          </p:cNvPicPr>
          <p:nvPr/>
        </p:nvPicPr>
        <p:blipFill>
          <a:blip r:embed="rId9"/>
          <a:stretch>
            <a:fillRect/>
          </a:stretch>
        </p:blipFill>
        <p:spPr>
          <a:xfrm>
            <a:off x="2466792" y="1834921"/>
            <a:ext cx="6747668" cy="4236211"/>
          </a:xfrm>
          <a:prstGeom prst="rect">
            <a:avLst/>
          </a:prstGeom>
        </p:spPr>
      </p:pic>
    </p:spTree>
    <p:extLst>
      <p:ext uri="{BB962C8B-B14F-4D97-AF65-F5344CB8AC3E}">
        <p14:creationId xmlns:p14="http://schemas.microsoft.com/office/powerpoint/2010/main" val="224942068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39516" y="476751"/>
            <a:ext cx="10421632" cy="1354217"/>
          </a:xfrm>
          <a:prstGeom prst="rect">
            <a:avLst/>
          </a:prstGeom>
          <a:noFill/>
        </p:spPr>
        <p:txBody>
          <a:bodyPr wrap="square" lIns="91440" tIns="45720" rIns="91440" bIns="45720" anchor="t">
            <a:spAutoFit/>
          </a:bodyPr>
          <a:lstStyle/>
          <a:p>
            <a:r>
              <a:rPr lang="en-US" sz="4100" dirty="0">
                <a:solidFill>
                  <a:srgbClr val="26468F"/>
                </a:solidFill>
                <a:latin typeface="Segoe UI"/>
                <a:cs typeface="Segoe UI"/>
              </a:rPr>
              <a:t>Outlier Detection: Z-Scores</a:t>
            </a:r>
            <a:endParaRPr lang="en-US" sz="4100" dirty="0">
              <a:ea typeface="+mn-lt"/>
              <a:cs typeface="+mn-lt"/>
            </a:endParaRPr>
          </a:p>
          <a:p>
            <a:endParaRPr lang="en-US" sz="4100">
              <a:solidFill>
                <a:srgbClr val="26468F"/>
              </a:solidFill>
              <a:latin typeface="Segoe UI"/>
              <a:cs typeface="Segoe UI"/>
            </a:endParaRPr>
          </a:p>
        </p:txBody>
      </p:sp>
      <p:pic>
        <p:nvPicPr>
          <p:cNvPr id="24" name="Picture 27" descr="Chart, histogram&#10;&#10;Description automatically generated">
            <a:extLst>
              <a:ext uri="{FF2B5EF4-FFF2-40B4-BE49-F238E27FC236}">
                <a16:creationId xmlns:a16="http://schemas.microsoft.com/office/drawing/2014/main" id="{337B7BF4-BC23-8600-7E2D-893B77B8B3E7}"/>
              </a:ext>
            </a:extLst>
          </p:cNvPr>
          <p:cNvPicPr>
            <a:picLocks noChangeAspect="1"/>
          </p:cNvPicPr>
          <p:nvPr/>
        </p:nvPicPr>
        <p:blipFill>
          <a:blip r:embed="rId9"/>
          <a:stretch>
            <a:fillRect/>
          </a:stretch>
        </p:blipFill>
        <p:spPr>
          <a:xfrm>
            <a:off x="2275114" y="1433322"/>
            <a:ext cx="7083878" cy="4630891"/>
          </a:xfrm>
          <a:prstGeom prst="rect">
            <a:avLst/>
          </a:prstGeom>
        </p:spPr>
      </p:pic>
    </p:spTree>
    <p:extLst>
      <p:ext uri="{BB962C8B-B14F-4D97-AF65-F5344CB8AC3E}">
        <p14:creationId xmlns:p14="http://schemas.microsoft.com/office/powerpoint/2010/main" val="382284937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708547" y="429126"/>
            <a:ext cx="10421632" cy="1354217"/>
          </a:xfrm>
          <a:prstGeom prst="rect">
            <a:avLst/>
          </a:prstGeom>
          <a:noFill/>
        </p:spPr>
        <p:txBody>
          <a:bodyPr wrap="square" lIns="91440" tIns="45720" rIns="91440" bIns="45720" anchor="t">
            <a:spAutoFit/>
          </a:bodyPr>
          <a:lstStyle/>
          <a:p>
            <a:r>
              <a:rPr lang="en-US" sz="4100" dirty="0">
                <a:solidFill>
                  <a:srgbClr val="26468F"/>
                </a:solidFill>
                <a:latin typeface="Segoe UI"/>
                <a:cs typeface="Segoe UI"/>
              </a:rPr>
              <a:t>Outlier Detection: IQR (Inter-Quartile Range)</a:t>
            </a:r>
            <a:endParaRPr lang="en-US" sz="4100" dirty="0">
              <a:ea typeface="+mn-lt"/>
              <a:cs typeface="+mn-lt"/>
            </a:endParaRPr>
          </a:p>
          <a:p>
            <a:endParaRPr lang="en-US" sz="4100">
              <a:solidFill>
                <a:srgbClr val="26468F"/>
              </a:solidFill>
              <a:latin typeface="Segoe UI"/>
              <a:cs typeface="Segoe UI"/>
            </a:endParaRPr>
          </a:p>
        </p:txBody>
      </p:sp>
      <p:pic>
        <p:nvPicPr>
          <p:cNvPr id="23" name="Picture 26" descr="Chart, box and whisker chart&#10;&#10;Description automatically generated">
            <a:extLst>
              <a:ext uri="{FF2B5EF4-FFF2-40B4-BE49-F238E27FC236}">
                <a16:creationId xmlns:a16="http://schemas.microsoft.com/office/drawing/2014/main" id="{6B6B7CEF-CA1A-A3DA-5018-C3F38EA0E743}"/>
              </a:ext>
            </a:extLst>
          </p:cNvPr>
          <p:cNvPicPr>
            <a:picLocks noChangeAspect="1"/>
          </p:cNvPicPr>
          <p:nvPr/>
        </p:nvPicPr>
        <p:blipFill>
          <a:blip r:embed="rId9"/>
          <a:stretch>
            <a:fillRect/>
          </a:stretch>
        </p:blipFill>
        <p:spPr>
          <a:xfrm>
            <a:off x="1567543" y="1533590"/>
            <a:ext cx="8594271" cy="4267068"/>
          </a:xfrm>
          <a:prstGeom prst="rect">
            <a:avLst/>
          </a:prstGeom>
        </p:spPr>
      </p:pic>
    </p:spTree>
    <p:extLst>
      <p:ext uri="{BB962C8B-B14F-4D97-AF65-F5344CB8AC3E}">
        <p14:creationId xmlns:p14="http://schemas.microsoft.com/office/powerpoint/2010/main" val="402875872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708547" y="429126"/>
            <a:ext cx="10421632" cy="1354217"/>
          </a:xfrm>
          <a:prstGeom prst="rect">
            <a:avLst/>
          </a:prstGeom>
          <a:noFill/>
        </p:spPr>
        <p:txBody>
          <a:bodyPr wrap="square" lIns="91440" tIns="45720" rIns="91440" bIns="45720" anchor="t">
            <a:spAutoFit/>
          </a:bodyPr>
          <a:lstStyle/>
          <a:p>
            <a:r>
              <a:rPr lang="en-US" sz="4100" dirty="0">
                <a:solidFill>
                  <a:srgbClr val="26468F"/>
                </a:solidFill>
                <a:latin typeface="Segoe UI"/>
                <a:cs typeface="Segoe UI"/>
              </a:rPr>
              <a:t>Outliers Matters A Lot!</a:t>
            </a:r>
            <a:endParaRPr lang="en-US" sz="4100" dirty="0">
              <a:ea typeface="+mn-lt"/>
              <a:cs typeface="+mn-lt"/>
            </a:endParaRPr>
          </a:p>
          <a:p>
            <a:endParaRPr lang="en-US" sz="4100">
              <a:solidFill>
                <a:srgbClr val="26468F"/>
              </a:solidFill>
              <a:latin typeface="Segoe UI"/>
              <a:cs typeface="Segoe UI"/>
            </a:endParaRPr>
          </a:p>
        </p:txBody>
      </p:sp>
      <p:pic>
        <p:nvPicPr>
          <p:cNvPr id="24" name="Picture 26" descr="Diagram&#10;&#10;Description automatically generated">
            <a:extLst>
              <a:ext uri="{FF2B5EF4-FFF2-40B4-BE49-F238E27FC236}">
                <a16:creationId xmlns:a16="http://schemas.microsoft.com/office/drawing/2014/main" id="{41EDE1D0-6D6F-758E-6EA2-40C16D48BCAF}"/>
              </a:ext>
            </a:extLst>
          </p:cNvPr>
          <p:cNvPicPr>
            <a:picLocks noChangeAspect="1"/>
          </p:cNvPicPr>
          <p:nvPr/>
        </p:nvPicPr>
        <p:blipFill>
          <a:blip r:embed="rId9"/>
          <a:stretch>
            <a:fillRect/>
          </a:stretch>
        </p:blipFill>
        <p:spPr>
          <a:xfrm>
            <a:off x="381000" y="1393031"/>
            <a:ext cx="5715000" cy="2381250"/>
          </a:xfrm>
          <a:prstGeom prst="rect">
            <a:avLst/>
          </a:prstGeom>
        </p:spPr>
      </p:pic>
      <p:pic>
        <p:nvPicPr>
          <p:cNvPr id="27" name="Picture 27" descr="A picture containing graphical user interface&#10;&#10;Description automatically generated">
            <a:extLst>
              <a:ext uri="{FF2B5EF4-FFF2-40B4-BE49-F238E27FC236}">
                <a16:creationId xmlns:a16="http://schemas.microsoft.com/office/drawing/2014/main" id="{517945E4-489B-683E-ECAF-DA8CAFC80CCD}"/>
              </a:ext>
            </a:extLst>
          </p:cNvPr>
          <p:cNvPicPr>
            <a:picLocks noChangeAspect="1"/>
          </p:cNvPicPr>
          <p:nvPr/>
        </p:nvPicPr>
        <p:blipFill>
          <a:blip r:embed="rId10"/>
          <a:stretch>
            <a:fillRect/>
          </a:stretch>
        </p:blipFill>
        <p:spPr>
          <a:xfrm>
            <a:off x="6179344" y="1524000"/>
            <a:ext cx="5457825" cy="4133850"/>
          </a:xfrm>
          <a:prstGeom prst="rect">
            <a:avLst/>
          </a:prstGeom>
        </p:spPr>
      </p:pic>
    </p:spTree>
    <p:extLst>
      <p:ext uri="{BB962C8B-B14F-4D97-AF65-F5344CB8AC3E}">
        <p14:creationId xmlns:p14="http://schemas.microsoft.com/office/powerpoint/2010/main" val="55582470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39516" y="476751"/>
            <a:ext cx="10421632" cy="1354217"/>
          </a:xfrm>
          <a:prstGeom prst="rect">
            <a:avLst/>
          </a:prstGeom>
          <a:noFill/>
        </p:spPr>
        <p:txBody>
          <a:bodyPr wrap="square" lIns="91440" tIns="45720" rIns="91440" bIns="45720" anchor="t">
            <a:spAutoFit/>
          </a:bodyPr>
          <a:lstStyle/>
          <a:p>
            <a:r>
              <a:rPr lang="en-US" sz="4100" dirty="0">
                <a:solidFill>
                  <a:srgbClr val="26468F"/>
                </a:solidFill>
                <a:latin typeface="Segoe UI"/>
                <a:cs typeface="Segoe UI"/>
              </a:rPr>
              <a:t>Treating an Outlier</a:t>
            </a:r>
            <a:endParaRPr lang="en-US" sz="4100" dirty="0">
              <a:ea typeface="+mn-lt"/>
              <a:cs typeface="+mn-lt"/>
            </a:endParaRPr>
          </a:p>
          <a:p>
            <a:endParaRPr lang="en-US" sz="4100">
              <a:solidFill>
                <a:srgbClr val="26468F"/>
              </a:solidFill>
              <a:latin typeface="Segoe UI"/>
              <a:cs typeface="Segoe UI"/>
            </a:endParaRPr>
          </a:p>
        </p:txBody>
      </p:sp>
      <p:sp>
        <p:nvSpPr>
          <p:cNvPr id="27" name="Google Shape;318;p20">
            <a:extLst>
              <a:ext uri="{FF2B5EF4-FFF2-40B4-BE49-F238E27FC236}">
                <a16:creationId xmlns:a16="http://schemas.microsoft.com/office/drawing/2014/main" id="{6FAD01A7-0376-531D-3935-78E3F0045144}"/>
              </a:ext>
            </a:extLst>
          </p:cNvPr>
          <p:cNvSpPr txBox="1">
            <a:spLocks noGrp="1"/>
          </p:cNvSpPr>
          <p:nvPr/>
        </p:nvSpPr>
        <p:spPr>
          <a:xfrm>
            <a:off x="843337" y="1709503"/>
            <a:ext cx="10270729" cy="16955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dk2"/>
              </a:buClr>
              <a:buSzPts val="1400"/>
              <a:buFont typeface="PT Serif"/>
              <a:buChar char="⊸"/>
              <a:defRPr sz="1400" b="0" i="0" u="none" strike="noStrike" cap="none">
                <a:solidFill>
                  <a:schemeClr val="dk1"/>
                </a:solidFill>
                <a:latin typeface="PT Serif"/>
                <a:ea typeface="PT Serif"/>
                <a:cs typeface="PT Serif"/>
                <a:sym typeface="PT Serif"/>
              </a:defRPr>
            </a:lvl1pPr>
            <a:lvl2pPr marL="914400" marR="0" lvl="1"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2pPr>
            <a:lvl3pPr marL="1371600" marR="0" lvl="2"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3pPr>
            <a:lvl4pPr marL="1828800" marR="0" lvl="3"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4pPr>
            <a:lvl5pPr marL="2286000" marR="0" lvl="4"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5pPr>
            <a:lvl6pPr marL="2743200" marR="0" lvl="5"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6pPr>
            <a:lvl7pPr marL="3200400" marR="0" lvl="6"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7pPr>
            <a:lvl8pPr marL="3657600" marR="0" lvl="7"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8pPr>
            <a:lvl9pPr marL="4114800" marR="0" lvl="8"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9pPr>
          </a:lstStyle>
          <a:p>
            <a:pPr marL="285750" indent="-285750">
              <a:buFont typeface="Arial"/>
              <a:buChar char="•"/>
            </a:pPr>
            <a:r>
              <a:rPr lang="en-US" sz="1600" dirty="0">
                <a:latin typeface="Arial"/>
                <a:cs typeface="Arial"/>
              </a:rPr>
              <a:t>Trimming/removing the outlier</a:t>
            </a:r>
            <a:endParaRPr lang="en-US" sz="1600">
              <a:latin typeface="Arial"/>
            </a:endParaRPr>
          </a:p>
          <a:p>
            <a:pPr marL="285750" indent="-285750">
              <a:buFont typeface="Arial"/>
              <a:buChar char="•"/>
            </a:pPr>
            <a:r>
              <a:rPr lang="en-US" sz="1600" dirty="0">
                <a:latin typeface="Arial"/>
                <a:cs typeface="Arial"/>
              </a:rPr>
              <a:t>Quantile based flooring and capping</a:t>
            </a:r>
            <a:endParaRPr lang="en-US" sz="1600">
              <a:latin typeface="Arial"/>
            </a:endParaRPr>
          </a:p>
          <a:p>
            <a:pPr marL="285750" indent="-285750">
              <a:buFont typeface="Arial"/>
              <a:buChar char="•"/>
            </a:pPr>
            <a:r>
              <a:rPr lang="en-US" sz="1600" dirty="0">
                <a:latin typeface="Arial"/>
                <a:cs typeface="Arial"/>
              </a:rPr>
              <a:t>Mean/Median imputation</a:t>
            </a:r>
            <a:endParaRPr lang="en-US" sz="1600">
              <a:latin typeface="Arial"/>
            </a:endParaRPr>
          </a:p>
          <a:p>
            <a:pPr>
              <a:buFont typeface="Arial"/>
              <a:buChar char="•"/>
            </a:pPr>
            <a:endParaRPr lang="en-US" sz="1600" dirty="0">
              <a:latin typeface="Arial"/>
              <a:cs typeface="Arial"/>
            </a:endParaRPr>
          </a:p>
        </p:txBody>
      </p:sp>
    </p:spTree>
    <p:extLst>
      <p:ext uri="{BB962C8B-B14F-4D97-AF65-F5344CB8AC3E}">
        <p14:creationId xmlns:p14="http://schemas.microsoft.com/office/powerpoint/2010/main" val="59662002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675</Words>
  <Application>Microsoft Office PowerPoint</Application>
  <PresentationFormat>Widescreen</PresentationFormat>
  <Paragraphs>93</Paragraphs>
  <Slides>22</Slides>
  <Notes>19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Arial</vt:lpstr>
      <vt:lpstr>Calibri</vt:lpstr>
      <vt:lpstr>Calibri Light</vt:lpstr>
      <vt:lpstr>Century Schoolbook</vt:lpstr>
      <vt:lpstr>inherit</vt:lpstr>
      <vt:lpstr>Open Sans</vt:lpstr>
      <vt:lpstr>Open Sans </vt:lpstr>
      <vt:lpstr>PT Serif</vt:lpstr>
      <vt:lpstr>Segoe UI</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Danish Hudani</dc:creator>
  <cp:lastModifiedBy>Ayesha Amjad</cp:lastModifiedBy>
  <cp:revision>65</cp:revision>
  <dcterms:modified xsi:type="dcterms:W3CDTF">2023-02-09T12:32:49Z</dcterms:modified>
</cp:coreProperties>
</file>