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ink/ink1.xml" ContentType="application/inkml+xml"/>
  <Override PartName="/ppt/ink/ink2.xml" ContentType="application/inkml+xml"/>
  <Override PartName="/ppt/notesSlides/notesSlide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ink/ink3.xml" ContentType="application/inkml+xml"/>
  <Override PartName="/ppt/notesSlides/notesSlide10.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1.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ink/ink4.xml" ContentType="application/inkml+xml"/>
  <Override PartName="/ppt/notesSlides/notesSlide12.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3.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ink/ink5.xml" ContentType="application/inkml+xml"/>
  <Override PartName="/ppt/notesSlides/notesSlide14.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ink/ink6.xml" ContentType="application/inkml+xml"/>
  <Override PartName="/ppt/notesSlides/notesSlide15.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ink/ink7.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 id="2147483672" r:id="rId2"/>
  </p:sldMasterIdLst>
  <p:notesMasterIdLst>
    <p:notesMasterId r:id="rId19"/>
  </p:notesMasterIdLst>
  <p:sldIdLst>
    <p:sldId id="257" r:id="rId3"/>
    <p:sldId id="349" r:id="rId4"/>
    <p:sldId id="284" r:id="rId5"/>
    <p:sldId id="337" r:id="rId6"/>
    <p:sldId id="318" r:id="rId7"/>
    <p:sldId id="340" r:id="rId8"/>
    <p:sldId id="339" r:id="rId9"/>
    <p:sldId id="341" r:id="rId10"/>
    <p:sldId id="342" r:id="rId11"/>
    <p:sldId id="343" r:id="rId12"/>
    <p:sldId id="344" r:id="rId13"/>
    <p:sldId id="345" r:id="rId14"/>
    <p:sldId id="346" r:id="rId15"/>
    <p:sldId id="347" r:id="rId16"/>
    <p:sldId id="348" r:id="rId17"/>
    <p:sldId id="296" r:id="rId18"/>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FE0EFDA-A973-4137-9172-BB9F9C136DD0}">
          <p14:sldIdLst>
            <p14:sldId id="257"/>
            <p14:sldId id="349"/>
            <p14:sldId id="284"/>
            <p14:sldId id="337"/>
            <p14:sldId id="318"/>
            <p14:sldId id="340"/>
            <p14:sldId id="339"/>
            <p14:sldId id="341"/>
            <p14:sldId id="342"/>
            <p14:sldId id="343"/>
            <p14:sldId id="344"/>
            <p14:sldId id="345"/>
            <p14:sldId id="346"/>
            <p14:sldId id="347"/>
            <p14:sldId id="348"/>
            <p14:sldId id="29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B3"/>
    <a:srgbClr val="A2E0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CA76721-C751-4680-B88D-22B358C46E30}" v="3" dt="2023-02-20T12:38:37.6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32" autoAdjust="0"/>
    <p:restoredTop sz="93223" autoAdjust="0"/>
  </p:normalViewPr>
  <p:slideViewPr>
    <p:cSldViewPr snapToGrid="0">
      <p:cViewPr varScale="1">
        <p:scale>
          <a:sx n="97" d="100"/>
          <a:sy n="97" d="100"/>
        </p:scale>
        <p:origin x="996" y="96"/>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sh Hudani" userId="S::danish.hudani@astera.com::a38c985c-bb2f-4de3-bfe2-27e22c4c275a" providerId="AD" clId="Web-{1CCE86A3-2AFC-9857-0146-5FA0C269FD4C}"/>
    <pc:docChg chg="addSld delSld modSld sldOrd addMainMaster modMainMaster modSection">
      <pc:chgData name="Danish Hudani" userId="S::danish.hudani@astera.com::a38c985c-bb2f-4de3-bfe2-27e22c4c275a" providerId="AD" clId="Web-{1CCE86A3-2AFC-9857-0146-5FA0C269FD4C}" dt="2022-12-30T05:38:17.232" v="616"/>
      <pc:docMkLst>
        <pc:docMk/>
      </pc:docMkLst>
      <pc:sldChg chg="addSp delSp modSp">
        <pc:chgData name="Danish Hudani" userId="S::danish.hudani@astera.com::a38c985c-bb2f-4de3-bfe2-27e22c4c275a" providerId="AD" clId="Web-{1CCE86A3-2AFC-9857-0146-5FA0C269FD4C}" dt="2022-12-30T04:39:32.409" v="57" actId="1076"/>
        <pc:sldMkLst>
          <pc:docMk/>
          <pc:sldMk cId="2203505499" sldId="302"/>
        </pc:sldMkLst>
        <pc:spChg chg="del mod">
          <ac:chgData name="Danish Hudani" userId="S::danish.hudani@astera.com::a38c985c-bb2f-4de3-bfe2-27e22c4c275a" providerId="AD" clId="Web-{1CCE86A3-2AFC-9857-0146-5FA0C269FD4C}" dt="2022-12-30T04:39:24.425" v="55"/>
          <ac:spMkLst>
            <pc:docMk/>
            <pc:sldMk cId="2203505499" sldId="302"/>
            <ac:spMk id="18" creationId="{6230719D-4F44-BA79-4DC4-4459B3E27C90}"/>
          </ac:spMkLst>
        </pc:spChg>
        <pc:spChg chg="add del mod">
          <ac:chgData name="Danish Hudani" userId="S::danish.hudani@astera.com::a38c985c-bb2f-4de3-bfe2-27e22c4c275a" providerId="AD" clId="Web-{1CCE86A3-2AFC-9857-0146-5FA0C269FD4C}" dt="2022-12-30T04:39:28.300" v="56"/>
          <ac:spMkLst>
            <pc:docMk/>
            <pc:sldMk cId="2203505499" sldId="302"/>
            <ac:spMk id="49" creationId="{04DEAA76-478C-C540-B723-588500CF00E8}"/>
          </ac:spMkLst>
        </pc:spChg>
        <pc:spChg chg="add">
          <ac:chgData name="Danish Hudani" userId="S::danish.hudani@astera.com::a38c985c-bb2f-4de3-bfe2-27e22c4c275a" providerId="AD" clId="Web-{1CCE86A3-2AFC-9857-0146-5FA0C269FD4C}" dt="2022-12-30T04:37:21.183" v="15"/>
          <ac:spMkLst>
            <pc:docMk/>
            <pc:sldMk cId="2203505499" sldId="302"/>
            <ac:spMk id="50" creationId="{E4258692-5CC2-EAA8-A05C-0A5A526023DE}"/>
          </ac:spMkLst>
        </pc:spChg>
        <pc:spChg chg="add">
          <ac:chgData name="Danish Hudani" userId="S::danish.hudani@astera.com::a38c985c-bb2f-4de3-bfe2-27e22c4c275a" providerId="AD" clId="Web-{1CCE86A3-2AFC-9857-0146-5FA0C269FD4C}" dt="2022-12-30T04:37:21.183" v="15"/>
          <ac:spMkLst>
            <pc:docMk/>
            <pc:sldMk cId="2203505499" sldId="302"/>
            <ac:spMk id="51" creationId="{44BC8AE4-39B7-39BE-4E8C-4F583A786555}"/>
          </ac:spMkLst>
        </pc:spChg>
        <pc:spChg chg="add mod">
          <ac:chgData name="Danish Hudani" userId="S::danish.hudani@astera.com::a38c985c-bb2f-4de3-bfe2-27e22c4c275a" providerId="AD" clId="Web-{1CCE86A3-2AFC-9857-0146-5FA0C269FD4C}" dt="2022-12-30T04:39:32.409" v="57" actId="1076"/>
          <ac:spMkLst>
            <pc:docMk/>
            <pc:sldMk cId="2203505499" sldId="302"/>
            <ac:spMk id="53" creationId="{73C3EB95-F7AB-1393-858E-B98EC92F934F}"/>
          </ac:spMkLst>
        </pc:spChg>
      </pc:sldChg>
      <pc:sldChg chg="addSp delSp modSp del">
        <pc:chgData name="Danish Hudani" userId="S::danish.hudani@astera.com::a38c985c-bb2f-4de3-bfe2-27e22c4c275a" providerId="AD" clId="Web-{1CCE86A3-2AFC-9857-0146-5FA0C269FD4C}" dt="2022-12-30T05:06:15.763" v="353"/>
        <pc:sldMkLst>
          <pc:docMk/>
          <pc:sldMk cId="2870715939" sldId="303"/>
        </pc:sldMkLst>
        <pc:picChg chg="add del mod">
          <ac:chgData name="Danish Hudani" userId="S::danish.hudani@astera.com::a38c985c-bb2f-4de3-bfe2-27e22c4c275a" providerId="AD" clId="Web-{1CCE86A3-2AFC-9857-0146-5FA0C269FD4C}" dt="2022-12-30T05:06:03.497" v="350"/>
          <ac:picMkLst>
            <pc:docMk/>
            <pc:sldMk cId="2870715939" sldId="303"/>
            <ac:picMk id="49" creationId="{7E3939D8-BBE9-3D85-E0DD-62A4E53FC183}"/>
          </ac:picMkLst>
        </pc:picChg>
      </pc:sldChg>
      <pc:sldChg chg="del">
        <pc:chgData name="Danish Hudani" userId="S::danish.hudani@astera.com::a38c985c-bb2f-4de3-bfe2-27e22c4c275a" providerId="AD" clId="Web-{1CCE86A3-2AFC-9857-0146-5FA0C269FD4C}" dt="2022-12-30T05:06:22.108" v="356"/>
        <pc:sldMkLst>
          <pc:docMk/>
          <pc:sldMk cId="2111415776" sldId="304"/>
        </pc:sldMkLst>
      </pc:sldChg>
      <pc:sldChg chg="addSp modSp ord modNotes">
        <pc:chgData name="Danish Hudani" userId="S::danish.hudani@astera.com::a38c985c-bb2f-4de3-bfe2-27e22c4c275a" providerId="AD" clId="Web-{1CCE86A3-2AFC-9857-0146-5FA0C269FD4C}" dt="2022-12-30T05:10:57.108" v="385"/>
        <pc:sldMkLst>
          <pc:docMk/>
          <pc:sldMk cId="4222700634" sldId="305"/>
        </pc:sldMkLst>
        <pc:spChg chg="mod">
          <ac:chgData name="Danish Hudani" userId="S::danish.hudani@astera.com::a38c985c-bb2f-4de3-bfe2-27e22c4c275a" providerId="AD" clId="Web-{1CCE86A3-2AFC-9857-0146-5FA0C269FD4C}" dt="2022-12-30T05:02:21.841" v="327" actId="20577"/>
          <ac:spMkLst>
            <pc:docMk/>
            <pc:sldMk cId="4222700634" sldId="305"/>
            <ac:spMk id="18" creationId="{6230719D-4F44-BA79-4DC4-4459B3E27C90}"/>
          </ac:spMkLst>
        </pc:spChg>
        <pc:picChg chg="add mod modCrop">
          <ac:chgData name="Danish Hudani" userId="S::danish.hudani@astera.com::a38c985c-bb2f-4de3-bfe2-27e22c4c275a" providerId="AD" clId="Web-{1CCE86A3-2AFC-9857-0146-5FA0C269FD4C}" dt="2022-12-30T05:07:35.378" v="368"/>
          <ac:picMkLst>
            <pc:docMk/>
            <pc:sldMk cId="4222700634" sldId="305"/>
            <ac:picMk id="49" creationId="{F44146BD-CEF2-EB9B-6039-DC33300701A2}"/>
          </ac:picMkLst>
        </pc:picChg>
      </pc:sldChg>
      <pc:sldChg chg="modSp">
        <pc:chgData name="Danish Hudani" userId="S::danish.hudani@astera.com::a38c985c-bb2f-4de3-bfe2-27e22c4c275a" providerId="AD" clId="Web-{1CCE86A3-2AFC-9857-0146-5FA0C269FD4C}" dt="2022-12-30T04:58:48.136" v="316" actId="20577"/>
        <pc:sldMkLst>
          <pc:docMk/>
          <pc:sldMk cId="1815789192" sldId="306"/>
        </pc:sldMkLst>
        <pc:spChg chg="mod">
          <ac:chgData name="Danish Hudani" userId="S::danish.hudani@astera.com::a38c985c-bb2f-4de3-bfe2-27e22c4c275a" providerId="AD" clId="Web-{1CCE86A3-2AFC-9857-0146-5FA0C269FD4C}" dt="2022-12-30T04:58:48.136" v="316" actId="20577"/>
          <ac:spMkLst>
            <pc:docMk/>
            <pc:sldMk cId="1815789192" sldId="306"/>
            <ac:spMk id="38" creationId="{EB8620BC-929D-1A8A-856C-EE0C0B14C3F2}"/>
          </ac:spMkLst>
        </pc:spChg>
      </pc:sldChg>
      <pc:sldChg chg="delSp add del">
        <pc:chgData name="Danish Hudani" userId="S::danish.hudani@astera.com::a38c985c-bb2f-4de3-bfe2-27e22c4c275a" providerId="AD" clId="Web-{1CCE86A3-2AFC-9857-0146-5FA0C269FD4C}" dt="2022-12-30T04:52:10.221" v="266"/>
        <pc:sldMkLst>
          <pc:docMk/>
          <pc:sldMk cId="1388844371" sldId="309"/>
        </pc:sldMkLst>
        <pc:spChg chg="del">
          <ac:chgData name="Danish Hudani" userId="S::danish.hudani@astera.com::a38c985c-bb2f-4de3-bfe2-27e22c4c275a" providerId="AD" clId="Web-{1CCE86A3-2AFC-9857-0146-5FA0C269FD4C}" dt="2022-12-30T04:51:38.454" v="255"/>
          <ac:spMkLst>
            <pc:docMk/>
            <pc:sldMk cId="1388844371" sldId="309"/>
            <ac:spMk id="3" creationId="{00000000-0000-0000-0000-000000000000}"/>
          </ac:spMkLst>
        </pc:spChg>
        <pc:spChg chg="del">
          <ac:chgData name="Danish Hudani" userId="S::danish.hudani@astera.com::a38c985c-bb2f-4de3-bfe2-27e22c4c275a" providerId="AD" clId="Web-{1CCE86A3-2AFC-9857-0146-5FA0C269FD4C}" dt="2022-12-30T04:51:38.454" v="254"/>
          <ac:spMkLst>
            <pc:docMk/>
            <pc:sldMk cId="1388844371" sldId="309"/>
            <ac:spMk id="4" creationId="{00000000-0000-0000-0000-000000000000}"/>
          </ac:spMkLst>
        </pc:spChg>
      </pc:sldChg>
      <pc:sldChg chg="delSp add del">
        <pc:chgData name="Danish Hudani" userId="S::danish.hudani@astera.com::a38c985c-bb2f-4de3-bfe2-27e22c4c275a" providerId="AD" clId="Web-{1CCE86A3-2AFC-9857-0146-5FA0C269FD4C}" dt="2022-12-30T04:51:03.952" v="242"/>
        <pc:sldMkLst>
          <pc:docMk/>
          <pc:sldMk cId="140903501" sldId="310"/>
        </pc:sldMkLst>
        <pc:spChg chg="del">
          <ac:chgData name="Danish Hudani" userId="S::danish.hudani@astera.com::a38c985c-bb2f-4de3-bfe2-27e22c4c275a" providerId="AD" clId="Web-{1CCE86A3-2AFC-9857-0146-5FA0C269FD4C}" dt="2022-12-30T04:50:08.495" v="222"/>
          <ac:spMkLst>
            <pc:docMk/>
            <pc:sldMk cId="140903501" sldId="310"/>
            <ac:spMk id="3" creationId="{00000000-0000-0000-0000-000000000000}"/>
          </ac:spMkLst>
        </pc:spChg>
        <pc:spChg chg="del">
          <ac:chgData name="Danish Hudani" userId="S::danish.hudani@astera.com::a38c985c-bb2f-4de3-bfe2-27e22c4c275a" providerId="AD" clId="Web-{1CCE86A3-2AFC-9857-0146-5FA0C269FD4C}" dt="2022-12-30T04:50:08.495" v="221"/>
          <ac:spMkLst>
            <pc:docMk/>
            <pc:sldMk cId="140903501" sldId="310"/>
            <ac:spMk id="4" creationId="{00000000-0000-0000-0000-000000000000}"/>
          </ac:spMkLst>
        </pc:spChg>
      </pc:sldChg>
      <pc:sldChg chg="delSp modSp add del">
        <pc:chgData name="Danish Hudani" userId="S::danish.hudani@astera.com::a38c985c-bb2f-4de3-bfe2-27e22c4c275a" providerId="AD" clId="Web-{1CCE86A3-2AFC-9857-0146-5FA0C269FD4C}" dt="2022-12-30T04:49:53.666" v="215"/>
        <pc:sldMkLst>
          <pc:docMk/>
          <pc:sldMk cId="4048520344" sldId="311"/>
        </pc:sldMkLst>
        <pc:spChg chg="mod">
          <ac:chgData name="Danish Hudani" userId="S::danish.hudani@astera.com::a38c985c-bb2f-4de3-bfe2-27e22c4c275a" providerId="AD" clId="Web-{1CCE86A3-2AFC-9857-0146-5FA0C269FD4C}" dt="2022-12-30T04:48:44.537" v="176" actId="20577"/>
          <ac:spMkLst>
            <pc:docMk/>
            <pc:sldMk cId="4048520344" sldId="311"/>
            <ac:spMk id="2" creationId="{00000000-0000-0000-0000-000000000000}"/>
          </ac:spMkLst>
        </pc:spChg>
        <pc:spChg chg="del">
          <ac:chgData name="Danish Hudani" userId="S::danish.hudani@astera.com::a38c985c-bb2f-4de3-bfe2-27e22c4c275a" providerId="AD" clId="Web-{1CCE86A3-2AFC-9857-0146-5FA0C269FD4C}" dt="2022-12-30T04:49:12.383" v="201"/>
          <ac:spMkLst>
            <pc:docMk/>
            <pc:sldMk cId="4048520344" sldId="311"/>
            <ac:spMk id="3" creationId="{00000000-0000-0000-0000-000000000000}"/>
          </ac:spMkLst>
        </pc:spChg>
        <pc:spChg chg="del">
          <ac:chgData name="Danish Hudani" userId="S::danish.hudani@astera.com::a38c985c-bb2f-4de3-bfe2-27e22c4c275a" providerId="AD" clId="Web-{1CCE86A3-2AFC-9857-0146-5FA0C269FD4C}" dt="2022-12-30T04:49:12.383" v="200"/>
          <ac:spMkLst>
            <pc:docMk/>
            <pc:sldMk cId="4048520344" sldId="311"/>
            <ac:spMk id="4" creationId="{00000000-0000-0000-0000-000000000000}"/>
          </ac:spMkLst>
        </pc:spChg>
      </pc:sldChg>
      <pc:sldChg chg="add del">
        <pc:chgData name="Danish Hudani" userId="S::danish.hudani@astera.com::a38c985c-bb2f-4de3-bfe2-27e22c4c275a" providerId="AD" clId="Web-{1CCE86A3-2AFC-9857-0146-5FA0C269FD4C}" dt="2022-12-30T04:48:33.052" v="171"/>
        <pc:sldMkLst>
          <pc:docMk/>
          <pc:sldMk cId="1072737117" sldId="312"/>
        </pc:sldMkLst>
      </pc:sldChg>
      <pc:sldChg chg="delSp add del">
        <pc:chgData name="Danish Hudani" userId="S::danish.hudani@astera.com::a38c985c-bb2f-4de3-bfe2-27e22c4c275a" providerId="AD" clId="Web-{1CCE86A3-2AFC-9857-0146-5FA0C269FD4C}" dt="2022-12-30T04:47:44.877" v="163"/>
        <pc:sldMkLst>
          <pc:docMk/>
          <pc:sldMk cId="3921040141" sldId="313"/>
        </pc:sldMkLst>
        <pc:spChg chg="del">
          <ac:chgData name="Danish Hudani" userId="S::danish.hudani@astera.com::a38c985c-bb2f-4de3-bfe2-27e22c4c275a" providerId="AD" clId="Web-{1CCE86A3-2AFC-9857-0146-5FA0C269FD4C}" dt="2022-12-30T04:47:26.704" v="157"/>
          <ac:spMkLst>
            <pc:docMk/>
            <pc:sldMk cId="3921040141" sldId="313"/>
            <ac:spMk id="3" creationId="{00000000-0000-0000-0000-000000000000}"/>
          </ac:spMkLst>
        </pc:spChg>
        <pc:spChg chg="del">
          <ac:chgData name="Danish Hudani" userId="S::danish.hudani@astera.com::a38c985c-bb2f-4de3-bfe2-27e22c4c275a" providerId="AD" clId="Web-{1CCE86A3-2AFC-9857-0146-5FA0C269FD4C}" dt="2022-12-30T04:47:26.704" v="156"/>
          <ac:spMkLst>
            <pc:docMk/>
            <pc:sldMk cId="3921040141" sldId="313"/>
            <ac:spMk id="4" creationId="{00000000-0000-0000-0000-000000000000}"/>
          </ac:spMkLst>
        </pc:spChg>
        <pc:spChg chg="del">
          <ac:chgData name="Danish Hudani" userId="S::danish.hudani@astera.com::a38c985c-bb2f-4de3-bfe2-27e22c4c275a" providerId="AD" clId="Web-{1CCE86A3-2AFC-9857-0146-5FA0C269FD4C}" dt="2022-12-30T04:47:26.704" v="155"/>
          <ac:spMkLst>
            <pc:docMk/>
            <pc:sldMk cId="3921040141" sldId="313"/>
            <ac:spMk id="5" creationId="{00000000-0000-0000-0000-000000000000}"/>
          </ac:spMkLst>
        </pc:spChg>
        <pc:spChg chg="del">
          <ac:chgData name="Danish Hudani" userId="S::danish.hudani@astera.com::a38c985c-bb2f-4de3-bfe2-27e22c4c275a" providerId="AD" clId="Web-{1CCE86A3-2AFC-9857-0146-5FA0C269FD4C}" dt="2022-12-30T04:47:26.704" v="154"/>
          <ac:spMkLst>
            <pc:docMk/>
            <pc:sldMk cId="3921040141" sldId="313"/>
            <ac:spMk id="6" creationId="{00000000-0000-0000-0000-000000000000}"/>
          </ac:spMkLst>
        </pc:spChg>
      </pc:sldChg>
      <pc:sldChg chg="delSp add del">
        <pc:chgData name="Danish Hudani" userId="S::danish.hudani@astera.com::a38c985c-bb2f-4de3-bfe2-27e22c4c275a" providerId="AD" clId="Web-{1CCE86A3-2AFC-9857-0146-5FA0C269FD4C}" dt="2022-12-30T04:45:50.308" v="145"/>
        <pc:sldMkLst>
          <pc:docMk/>
          <pc:sldMk cId="2399465451" sldId="314"/>
        </pc:sldMkLst>
        <pc:spChg chg="del">
          <ac:chgData name="Danish Hudani" userId="S::danish.hudani@astera.com::a38c985c-bb2f-4de3-bfe2-27e22c4c275a" providerId="AD" clId="Web-{1CCE86A3-2AFC-9857-0146-5FA0C269FD4C}" dt="2022-12-30T04:45:25.213" v="134"/>
          <ac:spMkLst>
            <pc:docMk/>
            <pc:sldMk cId="2399465451" sldId="314"/>
            <ac:spMk id="3" creationId="{00000000-0000-0000-0000-000000000000}"/>
          </ac:spMkLst>
        </pc:spChg>
        <pc:spChg chg="del">
          <ac:chgData name="Danish Hudani" userId="S::danish.hudani@astera.com::a38c985c-bb2f-4de3-bfe2-27e22c4c275a" providerId="AD" clId="Web-{1CCE86A3-2AFC-9857-0146-5FA0C269FD4C}" dt="2022-12-30T04:45:25.213" v="133"/>
          <ac:spMkLst>
            <pc:docMk/>
            <pc:sldMk cId="2399465451" sldId="314"/>
            <ac:spMk id="4" creationId="{00000000-0000-0000-0000-000000000000}"/>
          </ac:spMkLst>
        </pc:spChg>
        <pc:spChg chg="del">
          <ac:chgData name="Danish Hudani" userId="S::danish.hudani@astera.com::a38c985c-bb2f-4de3-bfe2-27e22c4c275a" providerId="AD" clId="Web-{1CCE86A3-2AFC-9857-0146-5FA0C269FD4C}" dt="2022-12-30T04:45:25.213" v="132"/>
          <ac:spMkLst>
            <pc:docMk/>
            <pc:sldMk cId="2399465451" sldId="314"/>
            <ac:spMk id="5" creationId="{00000000-0000-0000-0000-000000000000}"/>
          </ac:spMkLst>
        </pc:spChg>
        <pc:spChg chg="del">
          <ac:chgData name="Danish Hudani" userId="S::danish.hudani@astera.com::a38c985c-bb2f-4de3-bfe2-27e22c4c275a" providerId="AD" clId="Web-{1CCE86A3-2AFC-9857-0146-5FA0C269FD4C}" dt="2022-12-30T04:45:25.213" v="131"/>
          <ac:spMkLst>
            <pc:docMk/>
            <pc:sldMk cId="2399465451" sldId="314"/>
            <ac:spMk id="6" creationId="{00000000-0000-0000-0000-000000000000}"/>
          </ac:spMkLst>
        </pc:spChg>
      </pc:sldChg>
      <pc:sldChg chg="addSp delSp modSp add del">
        <pc:chgData name="Danish Hudani" userId="S::danish.hudani@astera.com::a38c985c-bb2f-4de3-bfe2-27e22c4c275a" providerId="AD" clId="Web-{1CCE86A3-2AFC-9857-0146-5FA0C269FD4C}" dt="2022-12-30T04:46:21.060" v="146"/>
        <pc:sldMkLst>
          <pc:docMk/>
          <pc:sldMk cId="2684243638" sldId="315"/>
        </pc:sldMkLst>
        <pc:picChg chg="add del mod">
          <ac:chgData name="Danish Hudani" userId="S::danish.hudani@astera.com::a38c985c-bb2f-4de3-bfe2-27e22c4c275a" providerId="AD" clId="Web-{1CCE86A3-2AFC-9857-0146-5FA0C269FD4C}" dt="2022-12-30T04:42:58.751" v="113"/>
          <ac:picMkLst>
            <pc:docMk/>
            <pc:sldMk cId="2684243638" sldId="315"/>
            <ac:picMk id="2" creationId="{C8887179-EBA3-37AD-4917-98E11582AD30}"/>
          </ac:picMkLst>
        </pc:picChg>
        <pc:picChg chg="del">
          <ac:chgData name="Danish Hudani" userId="S::danish.hudani@astera.com::a38c985c-bb2f-4de3-bfe2-27e22c4c275a" providerId="AD" clId="Web-{1CCE86A3-2AFC-9857-0146-5FA0C269FD4C}" dt="2022-12-30T04:42:24.765" v="106"/>
          <ac:picMkLst>
            <pc:docMk/>
            <pc:sldMk cId="2684243638" sldId="315"/>
            <ac:picMk id="28674" creationId="{702903BA-F590-444F-98D7-BFFA8A796692}"/>
          </ac:picMkLst>
        </pc:picChg>
      </pc:sldChg>
      <pc:sldChg chg="delSp modSp add del">
        <pc:chgData name="Danish Hudani" userId="S::danish.hudani@astera.com::a38c985c-bb2f-4de3-bfe2-27e22c4c275a" providerId="AD" clId="Web-{1CCE86A3-2AFC-9857-0146-5FA0C269FD4C}" dt="2022-12-30T04:41:26.651" v="100"/>
        <pc:sldMkLst>
          <pc:docMk/>
          <pc:sldMk cId="274268643" sldId="316"/>
        </pc:sldMkLst>
        <pc:spChg chg="del">
          <ac:chgData name="Danish Hudani" userId="S::danish.hudani@astera.com::a38c985c-bb2f-4de3-bfe2-27e22c4c275a" providerId="AD" clId="Web-{1CCE86A3-2AFC-9857-0146-5FA0C269FD4C}" dt="2022-12-30T04:40:56.602" v="89"/>
          <ac:spMkLst>
            <pc:docMk/>
            <pc:sldMk cId="274268643" sldId="316"/>
            <ac:spMk id="3" creationId="{00000000-0000-0000-0000-000000000000}"/>
          </ac:spMkLst>
        </pc:spChg>
        <pc:spChg chg="del">
          <ac:chgData name="Danish Hudani" userId="S::danish.hudani@astera.com::a38c985c-bb2f-4de3-bfe2-27e22c4c275a" providerId="AD" clId="Web-{1CCE86A3-2AFC-9857-0146-5FA0C269FD4C}" dt="2022-12-30T04:40:56.602" v="88"/>
          <ac:spMkLst>
            <pc:docMk/>
            <pc:sldMk cId="274268643" sldId="316"/>
            <ac:spMk id="4" creationId="{00000000-0000-0000-0000-000000000000}"/>
          </ac:spMkLst>
        </pc:spChg>
        <pc:spChg chg="del mod">
          <ac:chgData name="Danish Hudani" userId="S::danish.hudani@astera.com::a38c985c-bb2f-4de3-bfe2-27e22c4c275a" providerId="AD" clId="Web-{1CCE86A3-2AFC-9857-0146-5FA0C269FD4C}" dt="2022-12-30T04:40:56.602" v="87"/>
          <ac:spMkLst>
            <pc:docMk/>
            <pc:sldMk cId="274268643" sldId="316"/>
            <ac:spMk id="5" creationId="{00000000-0000-0000-0000-000000000000}"/>
          </ac:spMkLst>
        </pc:spChg>
        <pc:spChg chg="del">
          <ac:chgData name="Danish Hudani" userId="S::danish.hudani@astera.com::a38c985c-bb2f-4de3-bfe2-27e22c4c275a" providerId="AD" clId="Web-{1CCE86A3-2AFC-9857-0146-5FA0C269FD4C}" dt="2022-12-30T04:40:56.602" v="86"/>
          <ac:spMkLst>
            <pc:docMk/>
            <pc:sldMk cId="274268643" sldId="316"/>
            <ac:spMk id="6" creationId="{00000000-0000-0000-0000-000000000000}"/>
          </ac:spMkLst>
        </pc:spChg>
      </pc:sldChg>
      <pc:sldChg chg="addSp delSp add del">
        <pc:chgData name="Danish Hudani" userId="S::danish.hudani@astera.com::a38c985c-bb2f-4de3-bfe2-27e22c4c275a" providerId="AD" clId="Web-{1CCE86A3-2AFC-9857-0146-5FA0C269FD4C}" dt="2022-12-30T04:41:26.651" v="101"/>
        <pc:sldMkLst>
          <pc:docMk/>
          <pc:sldMk cId="3337250262" sldId="317"/>
        </pc:sldMkLst>
        <pc:spChg chg="add del">
          <ac:chgData name="Danish Hudani" userId="S::danish.hudani@astera.com::a38c985c-bb2f-4de3-bfe2-27e22c4c275a" providerId="AD" clId="Web-{1CCE86A3-2AFC-9857-0146-5FA0C269FD4C}" dt="2022-12-30T04:40:08.443" v="68"/>
          <ac:spMkLst>
            <pc:docMk/>
            <pc:sldMk cId="3337250262" sldId="317"/>
            <ac:spMk id="3" creationId="{00000000-0000-0000-0000-000000000000}"/>
          </ac:spMkLst>
        </pc:spChg>
        <pc:spChg chg="add del">
          <ac:chgData name="Danish Hudani" userId="S::danish.hudani@astera.com::a38c985c-bb2f-4de3-bfe2-27e22c4c275a" providerId="AD" clId="Web-{1CCE86A3-2AFC-9857-0146-5FA0C269FD4C}" dt="2022-12-30T04:40:08.443" v="67"/>
          <ac:spMkLst>
            <pc:docMk/>
            <pc:sldMk cId="3337250262" sldId="317"/>
            <ac:spMk id="4" creationId="{00000000-0000-0000-0000-000000000000}"/>
          </ac:spMkLst>
        </pc:spChg>
        <pc:spChg chg="del">
          <ac:chgData name="Danish Hudani" userId="S::danish.hudani@astera.com::a38c985c-bb2f-4de3-bfe2-27e22c4c275a" providerId="AD" clId="Web-{1CCE86A3-2AFC-9857-0146-5FA0C269FD4C}" dt="2022-12-30T04:40:08.443" v="66"/>
          <ac:spMkLst>
            <pc:docMk/>
            <pc:sldMk cId="3337250262" sldId="317"/>
            <ac:spMk id="5" creationId="{00000000-0000-0000-0000-000000000000}"/>
          </ac:spMkLst>
        </pc:spChg>
      </pc:sldChg>
      <pc:sldChg chg="addSp delSp modSp add del">
        <pc:chgData name="Danish Hudani" userId="S::danish.hudani@astera.com::a38c985c-bb2f-4de3-bfe2-27e22c4c275a" providerId="AD" clId="Web-{1CCE86A3-2AFC-9857-0146-5FA0C269FD4C}" dt="2022-12-30T04:46:21.060" v="147"/>
        <pc:sldMkLst>
          <pc:docMk/>
          <pc:sldMk cId="2507027052" sldId="318"/>
        </pc:sldMkLst>
        <pc:spChg chg="del">
          <ac:chgData name="Danish Hudani" userId="S::danish.hudani@astera.com::a38c985c-bb2f-4de3-bfe2-27e22c4c275a" providerId="AD" clId="Web-{1CCE86A3-2AFC-9857-0146-5FA0C269FD4C}" dt="2022-12-30T04:37:19.448" v="14"/>
          <ac:spMkLst>
            <pc:docMk/>
            <pc:sldMk cId="2507027052" sldId="318"/>
            <ac:spMk id="2" creationId="{00000000-0000-0000-0000-000000000000}"/>
          </ac:spMkLst>
        </pc:spChg>
        <pc:spChg chg="del">
          <ac:chgData name="Danish Hudani" userId="S::danish.hudani@astera.com::a38c985c-bb2f-4de3-bfe2-27e22c4c275a" providerId="AD" clId="Web-{1CCE86A3-2AFC-9857-0146-5FA0C269FD4C}" dt="2022-12-30T04:37:19.448" v="13"/>
          <ac:spMkLst>
            <pc:docMk/>
            <pc:sldMk cId="2507027052" sldId="318"/>
            <ac:spMk id="3" creationId="{00000000-0000-0000-0000-000000000000}"/>
          </ac:spMkLst>
        </pc:spChg>
        <pc:spChg chg="del">
          <ac:chgData name="Danish Hudani" userId="S::danish.hudani@astera.com::a38c985c-bb2f-4de3-bfe2-27e22c4c275a" providerId="AD" clId="Web-{1CCE86A3-2AFC-9857-0146-5FA0C269FD4C}" dt="2022-12-30T04:37:19.448" v="12"/>
          <ac:spMkLst>
            <pc:docMk/>
            <pc:sldMk cId="2507027052" sldId="318"/>
            <ac:spMk id="4" creationId="{00000000-0000-0000-0000-000000000000}"/>
          </ac:spMkLst>
        </pc:spChg>
        <pc:spChg chg="add mod">
          <ac:chgData name="Danish Hudani" userId="S::danish.hudani@astera.com::a38c985c-bb2f-4de3-bfe2-27e22c4c275a" providerId="AD" clId="Web-{1CCE86A3-2AFC-9857-0146-5FA0C269FD4C}" dt="2022-12-30T04:37:19.448" v="14"/>
          <ac:spMkLst>
            <pc:docMk/>
            <pc:sldMk cId="2507027052" sldId="318"/>
            <ac:spMk id="6" creationId="{7B0E49FC-9E2D-A8AC-72D7-9985784B7BCC}"/>
          </ac:spMkLst>
        </pc:spChg>
      </pc:sldChg>
      <pc:sldChg chg="add del">
        <pc:chgData name="Danish Hudani" userId="S::danish.hudani@astera.com::a38c985c-bb2f-4de3-bfe2-27e22c4c275a" providerId="AD" clId="Web-{1CCE86A3-2AFC-9857-0146-5FA0C269FD4C}" dt="2022-12-30T04:36:57.931" v="11"/>
        <pc:sldMkLst>
          <pc:docMk/>
          <pc:sldMk cId="1256250398" sldId="319"/>
        </pc:sldMkLst>
      </pc:sldChg>
      <pc:sldChg chg="addSp delSp modSp add replId">
        <pc:chgData name="Danish Hudani" userId="S::danish.hudani@astera.com::a38c985c-bb2f-4de3-bfe2-27e22c4c275a" providerId="AD" clId="Web-{1CCE86A3-2AFC-9857-0146-5FA0C269FD4C}" dt="2022-12-30T04:40:30.772" v="82" actId="20577"/>
        <pc:sldMkLst>
          <pc:docMk/>
          <pc:sldMk cId="2277645227" sldId="319"/>
        </pc:sldMkLst>
        <pc:spChg chg="add">
          <ac:chgData name="Danish Hudani" userId="S::danish.hudani@astera.com::a38c985c-bb2f-4de3-bfe2-27e22c4c275a" providerId="AD" clId="Web-{1CCE86A3-2AFC-9857-0146-5FA0C269FD4C}" dt="2022-12-30T04:40:16.615" v="71"/>
          <ac:spMkLst>
            <pc:docMk/>
            <pc:sldMk cId="2277645227" sldId="319"/>
            <ac:spMk id="22" creationId="{04522241-03BF-6B71-7F94-B64DA9581298}"/>
          </ac:spMkLst>
        </pc:spChg>
        <pc:spChg chg="add">
          <ac:chgData name="Danish Hudani" userId="S::danish.hudani@astera.com::a38c985c-bb2f-4de3-bfe2-27e22c4c275a" providerId="AD" clId="Web-{1CCE86A3-2AFC-9857-0146-5FA0C269FD4C}" dt="2022-12-30T04:40:16.615" v="71"/>
          <ac:spMkLst>
            <pc:docMk/>
            <pc:sldMk cId="2277645227" sldId="319"/>
            <ac:spMk id="23" creationId="{1C9E158B-273C-66EB-7C38-C8F0C0CDFE86}"/>
          </ac:spMkLst>
        </pc:spChg>
        <pc:spChg chg="add">
          <ac:chgData name="Danish Hudani" userId="S::danish.hudani@astera.com::a38c985c-bb2f-4de3-bfe2-27e22c4c275a" providerId="AD" clId="Web-{1CCE86A3-2AFC-9857-0146-5FA0C269FD4C}" dt="2022-12-30T04:40:16.615" v="71"/>
          <ac:spMkLst>
            <pc:docMk/>
            <pc:sldMk cId="2277645227" sldId="319"/>
            <ac:spMk id="24" creationId="{6C0D2700-E2CA-C46B-D904-99E874D67E58}"/>
          </ac:spMkLst>
        </pc:spChg>
        <pc:spChg chg="del">
          <ac:chgData name="Danish Hudani" userId="S::danish.hudani@astera.com::a38c985c-bb2f-4de3-bfe2-27e22c4c275a" providerId="AD" clId="Web-{1CCE86A3-2AFC-9857-0146-5FA0C269FD4C}" dt="2022-12-30T04:40:15.584" v="70"/>
          <ac:spMkLst>
            <pc:docMk/>
            <pc:sldMk cId="2277645227" sldId="319"/>
            <ac:spMk id="50" creationId="{E4258692-5CC2-EAA8-A05C-0A5A526023DE}"/>
          </ac:spMkLst>
        </pc:spChg>
        <pc:spChg chg="del">
          <ac:chgData name="Danish Hudani" userId="S::danish.hudani@astera.com::a38c985c-bb2f-4de3-bfe2-27e22c4c275a" providerId="AD" clId="Web-{1CCE86A3-2AFC-9857-0146-5FA0C269FD4C}" dt="2022-12-30T04:40:15.584" v="69"/>
          <ac:spMkLst>
            <pc:docMk/>
            <pc:sldMk cId="2277645227" sldId="319"/>
            <ac:spMk id="51" creationId="{44BC8AE4-39B7-39BE-4E8C-4F583A786555}"/>
          </ac:spMkLst>
        </pc:spChg>
        <pc:spChg chg="mod">
          <ac:chgData name="Danish Hudani" userId="S::danish.hudani@astera.com::a38c985c-bb2f-4de3-bfe2-27e22c4c275a" providerId="AD" clId="Web-{1CCE86A3-2AFC-9857-0146-5FA0C269FD4C}" dt="2022-12-30T04:40:30.772" v="82" actId="20577"/>
          <ac:spMkLst>
            <pc:docMk/>
            <pc:sldMk cId="2277645227" sldId="319"/>
            <ac:spMk id="53" creationId="{73C3EB95-F7AB-1393-858E-B98EC92F934F}"/>
          </ac:spMkLst>
        </pc:spChg>
      </pc:sldChg>
      <pc:sldChg chg="addSp delSp modSp add replId">
        <pc:chgData name="Danish Hudani" userId="S::danish.hudani@astera.com::a38c985c-bb2f-4de3-bfe2-27e22c4c275a" providerId="AD" clId="Web-{1CCE86A3-2AFC-9857-0146-5FA0C269FD4C}" dt="2022-12-30T04:41:16.759" v="99" actId="20577"/>
        <pc:sldMkLst>
          <pc:docMk/>
          <pc:sldMk cId="3065791295" sldId="320"/>
        </pc:sldMkLst>
        <pc:spChg chg="add">
          <ac:chgData name="Danish Hudani" userId="S::danish.hudani@astera.com::a38c985c-bb2f-4de3-bfe2-27e22c4c275a" providerId="AD" clId="Web-{1CCE86A3-2AFC-9857-0146-5FA0C269FD4C}" dt="2022-12-30T04:41:05.009" v="92"/>
          <ac:spMkLst>
            <pc:docMk/>
            <pc:sldMk cId="3065791295" sldId="320"/>
            <ac:spMk id="22" creationId="{717BEFC0-BA7F-3926-6029-F75E19F60841}"/>
          </ac:spMkLst>
        </pc:spChg>
        <pc:spChg chg="add">
          <ac:chgData name="Danish Hudani" userId="S::danish.hudani@astera.com::a38c985c-bb2f-4de3-bfe2-27e22c4c275a" providerId="AD" clId="Web-{1CCE86A3-2AFC-9857-0146-5FA0C269FD4C}" dt="2022-12-30T04:41:05.009" v="92"/>
          <ac:spMkLst>
            <pc:docMk/>
            <pc:sldMk cId="3065791295" sldId="320"/>
            <ac:spMk id="23" creationId="{7FDA1428-EC1D-7319-BC79-4C84CEC61B40}"/>
          </ac:spMkLst>
        </pc:spChg>
        <pc:spChg chg="add">
          <ac:chgData name="Danish Hudani" userId="S::danish.hudani@astera.com::a38c985c-bb2f-4de3-bfe2-27e22c4c275a" providerId="AD" clId="Web-{1CCE86A3-2AFC-9857-0146-5FA0C269FD4C}" dt="2022-12-30T04:41:05.009" v="92"/>
          <ac:spMkLst>
            <pc:docMk/>
            <pc:sldMk cId="3065791295" sldId="320"/>
            <ac:spMk id="24" creationId="{A6F29EFA-5398-B562-B165-18CB3823792F}"/>
          </ac:spMkLst>
        </pc:spChg>
        <pc:spChg chg="add">
          <ac:chgData name="Danish Hudani" userId="S::danish.hudani@astera.com::a38c985c-bb2f-4de3-bfe2-27e22c4c275a" providerId="AD" clId="Web-{1CCE86A3-2AFC-9857-0146-5FA0C269FD4C}" dt="2022-12-30T04:41:05.009" v="92"/>
          <ac:spMkLst>
            <pc:docMk/>
            <pc:sldMk cId="3065791295" sldId="320"/>
            <ac:spMk id="27" creationId="{9B4629D9-4699-7C33-9D2D-8EF1EF1198CB}"/>
          </ac:spMkLst>
        </pc:spChg>
        <pc:spChg chg="del">
          <ac:chgData name="Danish Hudani" userId="S::danish.hudani@astera.com::a38c985c-bb2f-4de3-bfe2-27e22c4c275a" providerId="AD" clId="Web-{1CCE86A3-2AFC-9857-0146-5FA0C269FD4C}" dt="2022-12-30T04:41:03.930" v="91"/>
          <ac:spMkLst>
            <pc:docMk/>
            <pc:sldMk cId="3065791295" sldId="320"/>
            <ac:spMk id="50" creationId="{E4258692-5CC2-EAA8-A05C-0A5A526023DE}"/>
          </ac:spMkLst>
        </pc:spChg>
        <pc:spChg chg="del">
          <ac:chgData name="Danish Hudani" userId="S::danish.hudani@astera.com::a38c985c-bb2f-4de3-bfe2-27e22c4c275a" providerId="AD" clId="Web-{1CCE86A3-2AFC-9857-0146-5FA0C269FD4C}" dt="2022-12-30T04:41:03.930" v="90"/>
          <ac:spMkLst>
            <pc:docMk/>
            <pc:sldMk cId="3065791295" sldId="320"/>
            <ac:spMk id="51" creationId="{44BC8AE4-39B7-39BE-4E8C-4F583A786555}"/>
          </ac:spMkLst>
        </pc:spChg>
        <pc:spChg chg="mod">
          <ac:chgData name="Danish Hudani" userId="S::danish.hudani@astera.com::a38c985c-bb2f-4de3-bfe2-27e22c4c275a" providerId="AD" clId="Web-{1CCE86A3-2AFC-9857-0146-5FA0C269FD4C}" dt="2022-12-30T04:41:16.759" v="99" actId="20577"/>
          <ac:spMkLst>
            <pc:docMk/>
            <pc:sldMk cId="3065791295" sldId="320"/>
            <ac:spMk id="53" creationId="{73C3EB95-F7AB-1393-858E-B98EC92F934F}"/>
          </ac:spMkLst>
        </pc:spChg>
      </pc:sldChg>
      <pc:sldChg chg="addSp delSp modSp add replId">
        <pc:chgData name="Danish Hudani" userId="S::danish.hudani@astera.com::a38c985c-bb2f-4de3-bfe2-27e22c4c275a" providerId="AD" clId="Web-{1CCE86A3-2AFC-9857-0146-5FA0C269FD4C}" dt="2022-12-30T04:45:43.948" v="144" actId="20577"/>
        <pc:sldMkLst>
          <pc:docMk/>
          <pc:sldMk cId="997219088" sldId="321"/>
        </pc:sldMkLst>
        <pc:spChg chg="add mod">
          <ac:chgData name="Danish Hudani" userId="S::danish.hudani@astera.com::a38c985c-bb2f-4de3-bfe2-27e22c4c275a" providerId="AD" clId="Web-{1CCE86A3-2AFC-9857-0146-5FA0C269FD4C}" dt="2022-12-30T04:45:33.885" v="136" actId="1076"/>
          <ac:spMkLst>
            <pc:docMk/>
            <pc:sldMk cId="997219088" sldId="321"/>
            <ac:spMk id="22" creationId="{255A64F4-2685-32D6-E59E-9D495C5E5C7E}"/>
          </ac:spMkLst>
        </pc:spChg>
        <pc:spChg chg="add mod">
          <ac:chgData name="Danish Hudani" userId="S::danish.hudani@astera.com::a38c985c-bb2f-4de3-bfe2-27e22c4c275a" providerId="AD" clId="Web-{1CCE86A3-2AFC-9857-0146-5FA0C269FD4C}" dt="2022-12-30T04:45:33.901" v="137" actId="1076"/>
          <ac:spMkLst>
            <pc:docMk/>
            <pc:sldMk cId="997219088" sldId="321"/>
            <ac:spMk id="23" creationId="{15CFF5A5-6B5E-CAFA-8686-591168E1AB7D}"/>
          </ac:spMkLst>
        </pc:spChg>
        <pc:spChg chg="add mod">
          <ac:chgData name="Danish Hudani" userId="S::danish.hudani@astera.com::a38c985c-bb2f-4de3-bfe2-27e22c4c275a" providerId="AD" clId="Web-{1CCE86A3-2AFC-9857-0146-5FA0C269FD4C}" dt="2022-12-30T04:45:33.932" v="138" actId="1076"/>
          <ac:spMkLst>
            <pc:docMk/>
            <pc:sldMk cId="997219088" sldId="321"/>
            <ac:spMk id="24" creationId="{97791CFF-A309-E9F5-2C21-A247A7E64FFD}"/>
          </ac:spMkLst>
        </pc:spChg>
        <pc:spChg chg="add mod">
          <ac:chgData name="Danish Hudani" userId="S::danish.hudani@astera.com::a38c985c-bb2f-4de3-bfe2-27e22c4c275a" providerId="AD" clId="Web-{1CCE86A3-2AFC-9857-0146-5FA0C269FD4C}" dt="2022-12-30T04:45:33.948" v="139" actId="1076"/>
          <ac:spMkLst>
            <pc:docMk/>
            <pc:sldMk cId="997219088" sldId="321"/>
            <ac:spMk id="27" creationId="{F1CC7665-3CCE-160C-AED8-57851A0D6A7F}"/>
          </ac:spMkLst>
        </pc:spChg>
        <pc:spChg chg="del">
          <ac:chgData name="Danish Hudani" userId="S::danish.hudani@astera.com::a38c985c-bb2f-4de3-bfe2-27e22c4c275a" providerId="AD" clId="Web-{1CCE86A3-2AFC-9857-0146-5FA0C269FD4C}" dt="2022-12-30T04:42:00.841" v="103"/>
          <ac:spMkLst>
            <pc:docMk/>
            <pc:sldMk cId="997219088" sldId="321"/>
            <ac:spMk id="50" creationId="{E4258692-5CC2-EAA8-A05C-0A5A526023DE}"/>
          </ac:spMkLst>
        </pc:spChg>
        <pc:spChg chg="del">
          <ac:chgData name="Danish Hudani" userId="S::danish.hudani@astera.com::a38c985c-bb2f-4de3-bfe2-27e22c4c275a" providerId="AD" clId="Web-{1CCE86A3-2AFC-9857-0146-5FA0C269FD4C}" dt="2022-12-30T04:42:00.841" v="102"/>
          <ac:spMkLst>
            <pc:docMk/>
            <pc:sldMk cId="997219088" sldId="321"/>
            <ac:spMk id="51" creationId="{44BC8AE4-39B7-39BE-4E8C-4F583A786555}"/>
          </ac:spMkLst>
        </pc:spChg>
        <pc:spChg chg="mod">
          <ac:chgData name="Danish Hudani" userId="S::danish.hudani@astera.com::a38c985c-bb2f-4de3-bfe2-27e22c4c275a" providerId="AD" clId="Web-{1CCE86A3-2AFC-9857-0146-5FA0C269FD4C}" dt="2022-12-30T04:45:43.948" v="144" actId="20577"/>
          <ac:spMkLst>
            <pc:docMk/>
            <pc:sldMk cId="997219088" sldId="321"/>
            <ac:spMk id="53" creationId="{73C3EB95-F7AB-1393-858E-B98EC92F934F}"/>
          </ac:spMkLst>
        </pc:spChg>
      </pc:sldChg>
      <pc:sldChg chg="addSp delSp modSp add replId">
        <pc:chgData name="Danish Hudani" userId="S::danish.hudani@astera.com::a38c985c-bb2f-4de3-bfe2-27e22c4c275a" providerId="AD" clId="Web-{1CCE86A3-2AFC-9857-0146-5FA0C269FD4C}" dt="2022-12-30T05:06:57.219" v="364" actId="20577"/>
        <pc:sldMkLst>
          <pc:docMk/>
          <pc:sldMk cId="3891759022" sldId="322"/>
        </pc:sldMkLst>
        <pc:spChg chg="add mod">
          <ac:chgData name="Danish Hudani" userId="S::danish.hudani@astera.com::a38c985c-bb2f-4de3-bfe2-27e22c4c275a" providerId="AD" clId="Web-{1CCE86A3-2AFC-9857-0146-5FA0C269FD4C}" dt="2022-12-30T05:06:51.047" v="357" actId="1076"/>
          <ac:spMkLst>
            <pc:docMk/>
            <pc:sldMk cId="3891759022" sldId="322"/>
            <ac:spMk id="22" creationId="{DD74E670-3545-92B5-F1B8-EE6EB78C87F9}"/>
          </ac:spMkLst>
        </pc:spChg>
        <pc:spChg chg="add mod">
          <ac:chgData name="Danish Hudani" userId="S::danish.hudani@astera.com::a38c985c-bb2f-4de3-bfe2-27e22c4c275a" providerId="AD" clId="Web-{1CCE86A3-2AFC-9857-0146-5FA0C269FD4C}" dt="2022-12-30T05:06:51.062" v="358" actId="1076"/>
          <ac:spMkLst>
            <pc:docMk/>
            <pc:sldMk cId="3891759022" sldId="322"/>
            <ac:spMk id="23" creationId="{5F23E213-4B24-B243-DCDC-F4D1FBC1F7E5}"/>
          </ac:spMkLst>
        </pc:spChg>
        <pc:spChg chg="add mod">
          <ac:chgData name="Danish Hudani" userId="S::danish.hudani@astera.com::a38c985c-bb2f-4de3-bfe2-27e22c4c275a" providerId="AD" clId="Web-{1CCE86A3-2AFC-9857-0146-5FA0C269FD4C}" dt="2022-12-30T05:06:57.219" v="364" actId="20577"/>
          <ac:spMkLst>
            <pc:docMk/>
            <pc:sldMk cId="3891759022" sldId="322"/>
            <ac:spMk id="24" creationId="{B4E08412-43A8-E998-04B2-A48C84B31AE1}"/>
          </ac:spMkLst>
        </pc:spChg>
        <pc:spChg chg="add mod">
          <ac:chgData name="Danish Hudani" userId="S::danish.hudani@astera.com::a38c985c-bb2f-4de3-bfe2-27e22c4c275a" providerId="AD" clId="Web-{1CCE86A3-2AFC-9857-0146-5FA0C269FD4C}" dt="2022-12-30T05:06:51.094" v="359" actId="1076"/>
          <ac:spMkLst>
            <pc:docMk/>
            <pc:sldMk cId="3891759022" sldId="322"/>
            <ac:spMk id="27" creationId="{0882E70C-1053-071B-9CB8-E3740A2305D6}"/>
          </ac:spMkLst>
        </pc:spChg>
        <pc:spChg chg="del">
          <ac:chgData name="Danish Hudani" userId="S::danish.hudani@astera.com::a38c985c-bb2f-4de3-bfe2-27e22c4c275a" providerId="AD" clId="Web-{1CCE86A3-2AFC-9857-0146-5FA0C269FD4C}" dt="2022-12-30T04:42:06.123" v="105"/>
          <ac:spMkLst>
            <pc:docMk/>
            <pc:sldMk cId="3891759022" sldId="322"/>
            <ac:spMk id="50" creationId="{E4258692-5CC2-EAA8-A05C-0A5A526023DE}"/>
          </ac:spMkLst>
        </pc:spChg>
        <pc:spChg chg="del">
          <ac:chgData name="Danish Hudani" userId="S::danish.hudani@astera.com::a38c985c-bb2f-4de3-bfe2-27e22c4c275a" providerId="AD" clId="Web-{1CCE86A3-2AFC-9857-0146-5FA0C269FD4C}" dt="2022-12-30T04:42:06.107" v="104"/>
          <ac:spMkLst>
            <pc:docMk/>
            <pc:sldMk cId="3891759022" sldId="322"/>
            <ac:spMk id="51" creationId="{44BC8AE4-39B7-39BE-4E8C-4F583A786555}"/>
          </ac:spMkLst>
        </pc:spChg>
        <pc:spChg chg="mod">
          <ac:chgData name="Danish Hudani" userId="S::danish.hudani@astera.com::a38c985c-bb2f-4de3-bfe2-27e22c4c275a" providerId="AD" clId="Web-{1CCE86A3-2AFC-9857-0146-5FA0C269FD4C}" dt="2022-12-30T04:46:43.921" v="153" actId="20577"/>
          <ac:spMkLst>
            <pc:docMk/>
            <pc:sldMk cId="3891759022" sldId="322"/>
            <ac:spMk id="53" creationId="{73C3EB95-F7AB-1393-858E-B98EC92F934F}"/>
          </ac:spMkLst>
        </pc:spChg>
      </pc:sldChg>
      <pc:sldChg chg="addSp delSp modSp add replId">
        <pc:chgData name="Danish Hudani" userId="S::danish.hudani@astera.com::a38c985c-bb2f-4de3-bfe2-27e22c4c275a" providerId="AD" clId="Web-{1CCE86A3-2AFC-9857-0146-5FA0C269FD4C}" dt="2022-12-30T04:45:09.149" v="130" actId="1076"/>
        <pc:sldMkLst>
          <pc:docMk/>
          <pc:sldMk cId="1727806297" sldId="323"/>
        </pc:sldMkLst>
        <pc:spChg chg="del">
          <ac:chgData name="Danish Hudani" userId="S::danish.hudani@astera.com::a38c985c-bb2f-4de3-bfe2-27e22c4c275a" providerId="AD" clId="Web-{1CCE86A3-2AFC-9857-0146-5FA0C269FD4C}" dt="2022-12-30T04:42:46.860" v="110"/>
          <ac:spMkLst>
            <pc:docMk/>
            <pc:sldMk cId="1727806297" sldId="323"/>
            <ac:spMk id="22" creationId="{717BEFC0-BA7F-3926-6029-F75E19F60841}"/>
          </ac:spMkLst>
        </pc:spChg>
        <pc:spChg chg="del">
          <ac:chgData name="Danish Hudani" userId="S::danish.hudani@astera.com::a38c985c-bb2f-4de3-bfe2-27e22c4c275a" providerId="AD" clId="Web-{1CCE86A3-2AFC-9857-0146-5FA0C269FD4C}" dt="2022-12-30T04:42:53.704" v="112"/>
          <ac:spMkLst>
            <pc:docMk/>
            <pc:sldMk cId="1727806297" sldId="323"/>
            <ac:spMk id="23" creationId="{7FDA1428-EC1D-7319-BC79-4C84CEC61B40}"/>
          </ac:spMkLst>
        </pc:spChg>
        <pc:spChg chg="del">
          <ac:chgData name="Danish Hudani" userId="S::danish.hudani@astera.com::a38c985c-bb2f-4de3-bfe2-27e22c4c275a" providerId="AD" clId="Web-{1CCE86A3-2AFC-9857-0146-5FA0C269FD4C}" dt="2022-12-30T04:42:46.860" v="109"/>
          <ac:spMkLst>
            <pc:docMk/>
            <pc:sldMk cId="1727806297" sldId="323"/>
            <ac:spMk id="24" creationId="{A6F29EFA-5398-B562-B165-18CB3823792F}"/>
          </ac:spMkLst>
        </pc:spChg>
        <pc:spChg chg="del">
          <ac:chgData name="Danish Hudani" userId="S::danish.hudani@astera.com::a38c985c-bb2f-4de3-bfe2-27e22c4c275a" providerId="AD" clId="Web-{1CCE86A3-2AFC-9857-0146-5FA0C269FD4C}" dt="2022-12-30T04:42:53.704" v="111"/>
          <ac:spMkLst>
            <pc:docMk/>
            <pc:sldMk cId="1727806297" sldId="323"/>
            <ac:spMk id="27" creationId="{9B4629D9-4699-7C33-9D2D-8EF1EF1198CB}"/>
          </ac:spMkLst>
        </pc:spChg>
        <pc:spChg chg="del">
          <ac:chgData name="Danish Hudani" userId="S::danish.hudani@astera.com::a38c985c-bb2f-4de3-bfe2-27e22c4c275a" providerId="AD" clId="Web-{1CCE86A3-2AFC-9857-0146-5FA0C269FD4C}" dt="2022-12-30T04:45:03.165" v="127"/>
          <ac:spMkLst>
            <pc:docMk/>
            <pc:sldMk cId="1727806297" sldId="323"/>
            <ac:spMk id="53" creationId="{73C3EB95-F7AB-1393-858E-B98EC92F934F}"/>
          </ac:spMkLst>
        </pc:spChg>
        <pc:picChg chg="add del mod">
          <ac:chgData name="Danish Hudani" userId="S::danish.hudani@astera.com::a38c985c-bb2f-4de3-bfe2-27e22c4c275a" providerId="AD" clId="Web-{1CCE86A3-2AFC-9857-0146-5FA0C269FD4C}" dt="2022-12-30T04:44:30.413" v="120"/>
          <ac:picMkLst>
            <pc:docMk/>
            <pc:sldMk cId="1727806297" sldId="323"/>
            <ac:picMk id="28" creationId="{AE4A14A7-4319-9516-4B8D-DA24E794A3DD}"/>
          </ac:picMkLst>
        </pc:picChg>
        <pc:picChg chg="add mod">
          <ac:chgData name="Danish Hudani" userId="S::danish.hudani@astera.com::a38c985c-bb2f-4de3-bfe2-27e22c4c275a" providerId="AD" clId="Web-{1CCE86A3-2AFC-9857-0146-5FA0C269FD4C}" dt="2022-12-30T04:45:09.149" v="130" actId="1076"/>
          <ac:picMkLst>
            <pc:docMk/>
            <pc:sldMk cId="1727806297" sldId="323"/>
            <ac:picMk id="29" creationId="{40737CBB-B919-AA03-6458-0FA10A49A5F4}"/>
          </ac:picMkLst>
        </pc:picChg>
      </pc:sldChg>
      <pc:sldChg chg="addSp delSp modSp add ord replId">
        <pc:chgData name="Danish Hudani" userId="S::danish.hudani@astera.com::a38c985c-bb2f-4de3-bfe2-27e22c4c275a" providerId="AD" clId="Web-{1CCE86A3-2AFC-9857-0146-5FA0C269FD4C}" dt="2022-12-30T05:29:31.803" v="513" actId="14100"/>
        <pc:sldMkLst>
          <pc:docMk/>
          <pc:sldMk cId="2537127894" sldId="324"/>
        </pc:sldMkLst>
        <pc:spChg chg="mod">
          <ac:chgData name="Danish Hudani" userId="S::danish.hudani@astera.com::a38c985c-bb2f-4de3-bfe2-27e22c4c275a" providerId="AD" clId="Web-{1CCE86A3-2AFC-9857-0146-5FA0C269FD4C}" dt="2022-12-30T05:28:41.816" v="496" actId="1076"/>
          <ac:spMkLst>
            <pc:docMk/>
            <pc:sldMk cId="2537127894" sldId="324"/>
            <ac:spMk id="18" creationId="{6230719D-4F44-BA79-4DC4-4459B3E27C90}"/>
          </ac:spMkLst>
        </pc:spChg>
        <pc:picChg chg="del">
          <ac:chgData name="Danish Hudani" userId="S::danish.hudani@astera.com::a38c985c-bb2f-4de3-bfe2-27e22c4c275a" providerId="AD" clId="Web-{1CCE86A3-2AFC-9857-0146-5FA0C269FD4C}" dt="2022-12-30T04:48:18.317" v="168"/>
          <ac:picMkLst>
            <pc:docMk/>
            <pc:sldMk cId="2537127894" sldId="324"/>
            <ac:picMk id="37" creationId="{637577F2-8207-F752-33A1-A65F2FE3F1FF}"/>
          </ac:picMkLst>
        </pc:picChg>
        <pc:picChg chg="add mod modCrop">
          <ac:chgData name="Danish Hudani" userId="S::danish.hudani@astera.com::a38c985c-bb2f-4de3-bfe2-27e22c4c275a" providerId="AD" clId="Web-{1CCE86A3-2AFC-9857-0146-5FA0C269FD4C}" dt="2022-12-30T05:29:31.803" v="513" actId="14100"/>
          <ac:picMkLst>
            <pc:docMk/>
            <pc:sldMk cId="2537127894" sldId="324"/>
            <ac:picMk id="38" creationId="{B159B70A-7F81-CF9D-002E-4928F61C61C6}"/>
          </ac:picMkLst>
        </pc:picChg>
      </pc:sldChg>
      <pc:sldChg chg="addSp delSp modSp add replId modNotes">
        <pc:chgData name="Danish Hudani" userId="S::danish.hudani@astera.com::a38c985c-bb2f-4de3-bfe2-27e22c4c275a" providerId="AD" clId="Web-{1CCE86A3-2AFC-9857-0146-5FA0C269FD4C}" dt="2022-12-30T05:07:05.423" v="365" actId="1076"/>
        <pc:sldMkLst>
          <pc:docMk/>
          <pc:sldMk cId="3654366980" sldId="325"/>
        </pc:sldMkLst>
        <pc:spChg chg="del">
          <ac:chgData name="Danish Hudani" userId="S::danish.hudani@astera.com::a38c985c-bb2f-4de3-bfe2-27e22c4c275a" providerId="AD" clId="Web-{1CCE86A3-2AFC-9857-0146-5FA0C269FD4C}" dt="2022-12-30T04:49:16.055" v="203"/>
          <ac:spMkLst>
            <pc:docMk/>
            <pc:sldMk cId="3654366980" sldId="325"/>
            <ac:spMk id="22" creationId="{DD74E670-3545-92B5-F1B8-EE6EB78C87F9}"/>
          </ac:spMkLst>
        </pc:spChg>
        <pc:spChg chg="del">
          <ac:chgData name="Danish Hudani" userId="S::danish.hudani@astera.com::a38c985c-bb2f-4de3-bfe2-27e22c4c275a" providerId="AD" clId="Web-{1CCE86A3-2AFC-9857-0146-5FA0C269FD4C}" dt="2022-12-30T04:49:24.524" v="205"/>
          <ac:spMkLst>
            <pc:docMk/>
            <pc:sldMk cId="3654366980" sldId="325"/>
            <ac:spMk id="23" creationId="{5F23E213-4B24-B243-DCDC-F4D1FBC1F7E5}"/>
          </ac:spMkLst>
        </pc:spChg>
        <pc:spChg chg="del">
          <ac:chgData name="Danish Hudani" userId="S::danish.hudani@astera.com::a38c985c-bb2f-4de3-bfe2-27e22c4c275a" providerId="AD" clId="Web-{1CCE86A3-2AFC-9857-0146-5FA0C269FD4C}" dt="2022-12-30T04:49:16.055" v="202"/>
          <ac:spMkLst>
            <pc:docMk/>
            <pc:sldMk cId="3654366980" sldId="325"/>
            <ac:spMk id="24" creationId="{B4E08412-43A8-E998-04B2-A48C84B31AE1}"/>
          </ac:spMkLst>
        </pc:spChg>
        <pc:spChg chg="del">
          <ac:chgData name="Danish Hudani" userId="S::danish.hudani@astera.com::a38c985c-bb2f-4de3-bfe2-27e22c4c275a" providerId="AD" clId="Web-{1CCE86A3-2AFC-9857-0146-5FA0C269FD4C}" dt="2022-12-30T04:49:24.524" v="204"/>
          <ac:spMkLst>
            <pc:docMk/>
            <pc:sldMk cId="3654366980" sldId="325"/>
            <ac:spMk id="27" creationId="{0882E70C-1053-071B-9CB8-E3740A2305D6}"/>
          </ac:spMkLst>
        </pc:spChg>
        <pc:spChg chg="add mod">
          <ac:chgData name="Danish Hudani" userId="S::danish.hudani@astera.com::a38c985c-bb2f-4de3-bfe2-27e22c4c275a" providerId="AD" clId="Web-{1CCE86A3-2AFC-9857-0146-5FA0C269FD4C}" dt="2022-12-30T04:53:19.397" v="285" actId="20577"/>
          <ac:spMkLst>
            <pc:docMk/>
            <pc:sldMk cId="3654366980" sldId="325"/>
            <ac:spMk id="28" creationId="{6E9F6BE7-85D3-B93E-D5FA-2306602F3998}"/>
          </ac:spMkLst>
        </pc:spChg>
        <pc:spChg chg="add mod">
          <ac:chgData name="Danish Hudani" userId="S::danish.hudani@astera.com::a38c985c-bb2f-4de3-bfe2-27e22c4c275a" providerId="AD" clId="Web-{1CCE86A3-2AFC-9857-0146-5FA0C269FD4C}" dt="2022-12-30T05:07:05.423" v="365" actId="1076"/>
          <ac:spMkLst>
            <pc:docMk/>
            <pc:sldMk cId="3654366980" sldId="325"/>
            <ac:spMk id="29" creationId="{BC017A4D-DF6D-A32F-62B1-E91C012BCAB5}"/>
          </ac:spMkLst>
        </pc:spChg>
        <pc:spChg chg="mod">
          <ac:chgData name="Danish Hudani" userId="S::danish.hudani@astera.com::a38c985c-bb2f-4de3-bfe2-27e22c4c275a" providerId="AD" clId="Web-{1CCE86A3-2AFC-9857-0146-5FA0C269FD4C}" dt="2022-12-30T05:04:06.800" v="334" actId="20577"/>
          <ac:spMkLst>
            <pc:docMk/>
            <pc:sldMk cId="3654366980" sldId="325"/>
            <ac:spMk id="53" creationId="{73C3EB95-F7AB-1393-858E-B98EC92F934F}"/>
          </ac:spMkLst>
        </pc:spChg>
      </pc:sldChg>
      <pc:sldChg chg="addSp delSp modSp add replId modNotes">
        <pc:chgData name="Danish Hudani" userId="S::danish.hudani@astera.com::a38c985c-bb2f-4de3-bfe2-27e22c4c275a" providerId="AD" clId="Web-{1CCE86A3-2AFC-9857-0146-5FA0C269FD4C}" dt="2022-12-30T05:07:08.735" v="366" actId="1076"/>
        <pc:sldMkLst>
          <pc:docMk/>
          <pc:sldMk cId="2657532967" sldId="326"/>
        </pc:sldMkLst>
        <pc:spChg chg="del">
          <ac:chgData name="Danish Hudani" userId="S::danish.hudani@astera.com::a38c985c-bb2f-4de3-bfe2-27e22c4c275a" providerId="AD" clId="Web-{1CCE86A3-2AFC-9857-0146-5FA0C269FD4C}" dt="2022-12-30T04:50:12.386" v="224"/>
          <ac:spMkLst>
            <pc:docMk/>
            <pc:sldMk cId="2657532967" sldId="326"/>
            <ac:spMk id="22" creationId="{DD74E670-3545-92B5-F1B8-EE6EB78C87F9}"/>
          </ac:spMkLst>
        </pc:spChg>
        <pc:spChg chg="del">
          <ac:chgData name="Danish Hudani" userId="S::danish.hudani@astera.com::a38c985c-bb2f-4de3-bfe2-27e22c4c275a" providerId="AD" clId="Web-{1CCE86A3-2AFC-9857-0146-5FA0C269FD4C}" dt="2022-12-30T04:50:16.340" v="226"/>
          <ac:spMkLst>
            <pc:docMk/>
            <pc:sldMk cId="2657532967" sldId="326"/>
            <ac:spMk id="23" creationId="{5F23E213-4B24-B243-DCDC-F4D1FBC1F7E5}"/>
          </ac:spMkLst>
        </pc:spChg>
        <pc:spChg chg="del">
          <ac:chgData name="Danish Hudani" userId="S::danish.hudani@astera.com::a38c985c-bb2f-4de3-bfe2-27e22c4c275a" providerId="AD" clId="Web-{1CCE86A3-2AFC-9857-0146-5FA0C269FD4C}" dt="2022-12-30T04:50:12.386" v="223"/>
          <ac:spMkLst>
            <pc:docMk/>
            <pc:sldMk cId="2657532967" sldId="326"/>
            <ac:spMk id="24" creationId="{B4E08412-43A8-E998-04B2-A48C84B31AE1}"/>
          </ac:spMkLst>
        </pc:spChg>
        <pc:spChg chg="del">
          <ac:chgData name="Danish Hudani" userId="S::danish.hudani@astera.com::a38c985c-bb2f-4de3-bfe2-27e22c4c275a" providerId="AD" clId="Web-{1CCE86A3-2AFC-9857-0146-5FA0C269FD4C}" dt="2022-12-30T04:50:16.340" v="225"/>
          <ac:spMkLst>
            <pc:docMk/>
            <pc:sldMk cId="2657532967" sldId="326"/>
            <ac:spMk id="27" creationId="{0882E70C-1053-071B-9CB8-E3740A2305D6}"/>
          </ac:spMkLst>
        </pc:spChg>
        <pc:spChg chg="add mod">
          <ac:chgData name="Danish Hudani" userId="S::danish.hudani@astera.com::a38c985c-bb2f-4de3-bfe2-27e22c4c275a" providerId="AD" clId="Web-{1CCE86A3-2AFC-9857-0146-5FA0C269FD4C}" dt="2022-12-30T05:03:29.626" v="333" actId="20577"/>
          <ac:spMkLst>
            <pc:docMk/>
            <pc:sldMk cId="2657532967" sldId="326"/>
            <ac:spMk id="28" creationId="{DF50A4FD-C70C-CB85-C127-A31B684FA95C}"/>
          </ac:spMkLst>
        </pc:spChg>
        <pc:spChg chg="add mod">
          <ac:chgData name="Danish Hudani" userId="S::danish.hudani@astera.com::a38c985c-bb2f-4de3-bfe2-27e22c4c275a" providerId="AD" clId="Web-{1CCE86A3-2AFC-9857-0146-5FA0C269FD4C}" dt="2022-12-30T05:07:08.735" v="366" actId="1076"/>
          <ac:spMkLst>
            <pc:docMk/>
            <pc:sldMk cId="2657532967" sldId="326"/>
            <ac:spMk id="29" creationId="{F7C8164A-E59B-CA74-61D3-408371C81352}"/>
          </ac:spMkLst>
        </pc:spChg>
        <pc:spChg chg="mod">
          <ac:chgData name="Danish Hudani" userId="S::danish.hudani@astera.com::a38c985c-bb2f-4de3-bfe2-27e22c4c275a" providerId="AD" clId="Web-{1CCE86A3-2AFC-9857-0146-5FA0C269FD4C}" dt="2022-12-30T04:50:03.667" v="220" actId="20577"/>
          <ac:spMkLst>
            <pc:docMk/>
            <pc:sldMk cId="2657532967" sldId="326"/>
            <ac:spMk id="53" creationId="{73C3EB95-F7AB-1393-858E-B98EC92F934F}"/>
          </ac:spMkLst>
        </pc:spChg>
      </pc:sldChg>
      <pc:sldChg chg="addSp delSp modSp add replId modNotes">
        <pc:chgData name="Danish Hudani" userId="S::danish.hudani@astera.com::a38c985c-bb2f-4de3-bfe2-27e22c4c275a" providerId="AD" clId="Web-{1CCE86A3-2AFC-9857-0146-5FA0C269FD4C}" dt="2022-12-30T04:57:02.067" v="315" actId="1076"/>
        <pc:sldMkLst>
          <pc:docMk/>
          <pc:sldMk cId="311406145" sldId="327"/>
        </pc:sldMkLst>
        <pc:spChg chg="del">
          <ac:chgData name="Danish Hudani" userId="S::danish.hudani@astera.com::a38c985c-bb2f-4de3-bfe2-27e22c4c275a" providerId="AD" clId="Web-{1CCE86A3-2AFC-9857-0146-5FA0C269FD4C}" dt="2022-12-30T04:51:42.173" v="257"/>
          <ac:spMkLst>
            <pc:docMk/>
            <pc:sldMk cId="311406145" sldId="327"/>
            <ac:spMk id="22" creationId="{DD74E670-3545-92B5-F1B8-EE6EB78C87F9}"/>
          </ac:spMkLst>
        </pc:spChg>
        <pc:spChg chg="del">
          <ac:chgData name="Danish Hudani" userId="S::danish.hudani@astera.com::a38c985c-bb2f-4de3-bfe2-27e22c4c275a" providerId="AD" clId="Web-{1CCE86A3-2AFC-9857-0146-5FA0C269FD4C}" dt="2022-12-30T04:51:45.689" v="258"/>
          <ac:spMkLst>
            <pc:docMk/>
            <pc:sldMk cId="311406145" sldId="327"/>
            <ac:spMk id="23" creationId="{5F23E213-4B24-B243-DCDC-F4D1FBC1F7E5}"/>
          </ac:spMkLst>
        </pc:spChg>
        <pc:spChg chg="del">
          <ac:chgData name="Danish Hudani" userId="S::danish.hudani@astera.com::a38c985c-bb2f-4de3-bfe2-27e22c4c275a" providerId="AD" clId="Web-{1CCE86A3-2AFC-9857-0146-5FA0C269FD4C}" dt="2022-12-30T04:51:42.173" v="256"/>
          <ac:spMkLst>
            <pc:docMk/>
            <pc:sldMk cId="311406145" sldId="327"/>
            <ac:spMk id="24" creationId="{B4E08412-43A8-E998-04B2-A48C84B31AE1}"/>
          </ac:spMkLst>
        </pc:spChg>
        <pc:spChg chg="del">
          <ac:chgData name="Danish Hudani" userId="S::danish.hudani@astera.com::a38c985c-bb2f-4de3-bfe2-27e22c4c275a" providerId="AD" clId="Web-{1CCE86A3-2AFC-9857-0146-5FA0C269FD4C}" dt="2022-12-30T04:51:49.251" v="259"/>
          <ac:spMkLst>
            <pc:docMk/>
            <pc:sldMk cId="311406145" sldId="327"/>
            <ac:spMk id="27" creationId="{0882E70C-1053-071B-9CB8-E3740A2305D6}"/>
          </ac:spMkLst>
        </pc:spChg>
        <pc:spChg chg="add mod">
          <ac:chgData name="Danish Hudani" userId="S::danish.hudani@astera.com::a38c985c-bb2f-4de3-bfe2-27e22c4c275a" providerId="AD" clId="Web-{1CCE86A3-2AFC-9857-0146-5FA0C269FD4C}" dt="2022-12-30T04:56:51.004" v="312" actId="20577"/>
          <ac:spMkLst>
            <pc:docMk/>
            <pc:sldMk cId="311406145" sldId="327"/>
            <ac:spMk id="28" creationId="{63D759EE-E90C-27A6-E92F-F171F88144A0}"/>
          </ac:spMkLst>
        </pc:spChg>
        <pc:spChg chg="add mod">
          <ac:chgData name="Danish Hudani" userId="S::danish.hudani@astera.com::a38c985c-bb2f-4de3-bfe2-27e22c4c275a" providerId="AD" clId="Web-{1CCE86A3-2AFC-9857-0146-5FA0C269FD4C}" dt="2022-12-30T04:57:02.067" v="315" actId="1076"/>
          <ac:spMkLst>
            <pc:docMk/>
            <pc:sldMk cId="311406145" sldId="327"/>
            <ac:spMk id="29" creationId="{950F9F57-AB7B-32FA-9054-DB12E05CF593}"/>
          </ac:spMkLst>
        </pc:spChg>
        <pc:spChg chg="mod">
          <ac:chgData name="Danish Hudani" userId="S::danish.hudani@astera.com::a38c985c-bb2f-4de3-bfe2-27e22c4c275a" providerId="AD" clId="Web-{1CCE86A3-2AFC-9857-0146-5FA0C269FD4C}" dt="2022-12-30T04:52:04.346" v="265" actId="20577"/>
          <ac:spMkLst>
            <pc:docMk/>
            <pc:sldMk cId="311406145" sldId="327"/>
            <ac:spMk id="53" creationId="{73C3EB95-F7AB-1393-858E-B98EC92F934F}"/>
          </ac:spMkLst>
        </pc:spChg>
      </pc:sldChg>
      <pc:sldChg chg="addSp delSp modSp add replId modNotes">
        <pc:chgData name="Danish Hudani" userId="S::danish.hudani@astera.com::a38c985c-bb2f-4de3-bfe2-27e22c4c275a" providerId="AD" clId="Web-{1CCE86A3-2AFC-9857-0146-5FA0C269FD4C}" dt="2022-12-30T05:35:31.094" v="540"/>
        <pc:sldMkLst>
          <pc:docMk/>
          <pc:sldMk cId="1201811504" sldId="328"/>
        </pc:sldMkLst>
        <pc:spChg chg="add del mod">
          <ac:chgData name="Danish Hudani" userId="S::danish.hudani@astera.com::a38c985c-bb2f-4de3-bfe2-27e22c4c275a" providerId="AD" clId="Web-{1CCE86A3-2AFC-9857-0146-5FA0C269FD4C}" dt="2022-12-30T05:22:22.541" v="465"/>
          <ac:spMkLst>
            <pc:docMk/>
            <pc:sldMk cId="1201811504" sldId="328"/>
            <ac:spMk id="38" creationId="{AF31CC5A-E481-4A8A-0EDA-08E6018EF241}"/>
          </ac:spMkLst>
        </pc:spChg>
        <pc:picChg chg="add del mod modCrop">
          <ac:chgData name="Danish Hudani" userId="S::danish.hudani@astera.com::a38c985c-bb2f-4de3-bfe2-27e22c4c275a" providerId="AD" clId="Web-{1CCE86A3-2AFC-9857-0146-5FA0C269FD4C}" dt="2022-12-30T05:26:22.745" v="478"/>
          <ac:picMkLst>
            <pc:docMk/>
            <pc:sldMk cId="1201811504" sldId="328"/>
            <ac:picMk id="37" creationId="{19B278FE-514D-EFB2-565D-349DACAC47D2}"/>
          </ac:picMkLst>
        </pc:picChg>
        <pc:picChg chg="del">
          <ac:chgData name="Danish Hudani" userId="S::danish.hudani@astera.com::a38c985c-bb2f-4de3-bfe2-27e22c4c275a" providerId="AD" clId="Web-{1CCE86A3-2AFC-9857-0146-5FA0C269FD4C}" dt="2022-12-30T05:06:18.482" v="354"/>
          <ac:picMkLst>
            <pc:docMk/>
            <pc:sldMk cId="1201811504" sldId="328"/>
            <ac:picMk id="49" creationId="{F44146BD-CEF2-EB9B-6039-DC33300701A2}"/>
          </ac:picMkLst>
        </pc:picChg>
        <pc:picChg chg="add mod">
          <ac:chgData name="Danish Hudani" userId="S::danish.hudani@astera.com::a38c985c-bb2f-4de3-bfe2-27e22c4c275a" providerId="AD" clId="Web-{1CCE86A3-2AFC-9857-0146-5FA0C269FD4C}" dt="2022-12-30T05:26:29.464" v="481" actId="1076"/>
          <ac:picMkLst>
            <pc:docMk/>
            <pc:sldMk cId="1201811504" sldId="328"/>
            <ac:picMk id="52" creationId="{699BDB64-F80A-6D32-F4A6-9AB7B8AC1AA7}"/>
          </ac:picMkLst>
        </pc:picChg>
      </pc:sldChg>
      <pc:sldChg chg="addSp delSp modSp add replId modNotes">
        <pc:chgData name="Danish Hudani" userId="S::danish.hudani@astera.com::a38c985c-bb2f-4de3-bfe2-27e22c4c275a" providerId="AD" clId="Web-{1CCE86A3-2AFC-9857-0146-5FA0C269FD4C}" dt="2022-12-30T05:12:03.050" v="390"/>
        <pc:sldMkLst>
          <pc:docMk/>
          <pc:sldMk cId="2254116470" sldId="329"/>
        </pc:sldMkLst>
        <pc:spChg chg="mod">
          <ac:chgData name="Danish Hudani" userId="S::danish.hudani@astera.com::a38c985c-bb2f-4de3-bfe2-27e22c4c275a" providerId="AD" clId="Web-{1CCE86A3-2AFC-9857-0146-5FA0C269FD4C}" dt="2022-12-30T05:09:50.229" v="379" actId="14100"/>
          <ac:spMkLst>
            <pc:docMk/>
            <pc:sldMk cId="2254116470" sldId="329"/>
            <ac:spMk id="18" creationId="{6230719D-4F44-BA79-4DC4-4459B3E27C90}"/>
          </ac:spMkLst>
        </pc:spChg>
        <pc:picChg chg="add mod">
          <ac:chgData name="Danish Hudani" userId="S::danish.hudani@astera.com::a38c985c-bb2f-4de3-bfe2-27e22c4c275a" providerId="AD" clId="Web-{1CCE86A3-2AFC-9857-0146-5FA0C269FD4C}" dt="2022-12-30T05:11:45.002" v="389" actId="1076"/>
          <ac:picMkLst>
            <pc:docMk/>
            <pc:sldMk cId="2254116470" sldId="329"/>
            <ac:picMk id="37" creationId="{2A6E17A2-781E-E97B-9963-B2A67F71F8D9}"/>
          </ac:picMkLst>
        </pc:picChg>
        <pc:picChg chg="del">
          <ac:chgData name="Danish Hudani" userId="S::danish.hudani@astera.com::a38c985c-bb2f-4de3-bfe2-27e22c4c275a" providerId="AD" clId="Web-{1CCE86A3-2AFC-9857-0146-5FA0C269FD4C}" dt="2022-12-30T05:06:19.576" v="355"/>
          <ac:picMkLst>
            <pc:docMk/>
            <pc:sldMk cId="2254116470" sldId="329"/>
            <ac:picMk id="49" creationId="{F44146BD-CEF2-EB9B-6039-DC33300701A2}"/>
          </ac:picMkLst>
        </pc:picChg>
      </pc:sldChg>
      <pc:sldChg chg="delSp modSp add replId">
        <pc:chgData name="Danish Hudani" userId="S::danish.hudani@astera.com::a38c985c-bb2f-4de3-bfe2-27e22c4c275a" providerId="AD" clId="Web-{1CCE86A3-2AFC-9857-0146-5FA0C269FD4C}" dt="2022-12-30T05:26:56.575" v="490" actId="1076"/>
        <pc:sldMkLst>
          <pc:docMk/>
          <pc:sldMk cId="594731141" sldId="330"/>
        </pc:sldMkLst>
        <pc:picChg chg="mod">
          <ac:chgData name="Danish Hudani" userId="S::danish.hudani@astera.com::a38c985c-bb2f-4de3-bfe2-27e22c4c275a" providerId="AD" clId="Web-{1CCE86A3-2AFC-9857-0146-5FA0C269FD4C}" dt="2022-12-30T05:26:56.575" v="490" actId="1076"/>
          <ac:picMkLst>
            <pc:docMk/>
            <pc:sldMk cId="594731141" sldId="330"/>
            <ac:picMk id="37" creationId="{19B278FE-514D-EFB2-565D-349DACAC47D2}"/>
          </ac:picMkLst>
        </pc:picChg>
        <pc:picChg chg="del">
          <ac:chgData name="Danish Hudani" userId="S::danish.hudani@astera.com::a38c985c-bb2f-4de3-bfe2-27e22c4c275a" providerId="AD" clId="Web-{1CCE86A3-2AFC-9857-0146-5FA0C269FD4C}" dt="2022-12-30T05:26:39.824" v="482"/>
          <ac:picMkLst>
            <pc:docMk/>
            <pc:sldMk cId="594731141" sldId="330"/>
            <ac:picMk id="52" creationId="{699BDB64-F80A-6D32-F4A6-9AB7B8AC1AA7}"/>
          </ac:picMkLst>
        </pc:picChg>
      </pc:sldChg>
      <pc:sldChg chg="addSp delSp modSp add replId modNotes">
        <pc:chgData name="Danish Hudani" userId="S::danish.hudani@astera.com::a38c985c-bb2f-4de3-bfe2-27e22c4c275a" providerId="AD" clId="Web-{1CCE86A3-2AFC-9857-0146-5FA0C269FD4C}" dt="2022-12-30T05:38:17.232" v="616"/>
        <pc:sldMkLst>
          <pc:docMk/>
          <pc:sldMk cId="2215876549" sldId="331"/>
        </pc:sldMkLst>
        <pc:spChg chg="del">
          <ac:chgData name="Danish Hudani" userId="S::danish.hudani@astera.com::a38c985c-bb2f-4de3-bfe2-27e22c4c275a" providerId="AD" clId="Web-{1CCE86A3-2AFC-9857-0146-5FA0C269FD4C}" dt="2022-12-30T05:32:32.705" v="529"/>
          <ac:spMkLst>
            <pc:docMk/>
            <pc:sldMk cId="2215876549" sldId="331"/>
            <ac:spMk id="28" creationId="{63D759EE-E90C-27A6-E92F-F171F88144A0}"/>
          </ac:spMkLst>
        </pc:spChg>
        <pc:spChg chg="del">
          <ac:chgData name="Danish Hudani" userId="S::danish.hudani@astera.com::a38c985c-bb2f-4de3-bfe2-27e22c4c275a" providerId="AD" clId="Web-{1CCE86A3-2AFC-9857-0146-5FA0C269FD4C}" dt="2022-12-30T05:31:34.904" v="518"/>
          <ac:spMkLst>
            <pc:docMk/>
            <pc:sldMk cId="2215876549" sldId="331"/>
            <ac:spMk id="29" creationId="{950F9F57-AB7B-32FA-9054-DB12E05CF593}"/>
          </ac:spMkLst>
        </pc:spChg>
        <pc:spChg chg="mod">
          <ac:chgData name="Danish Hudani" userId="S::danish.hudani@astera.com::a38c985c-bb2f-4de3-bfe2-27e22c4c275a" providerId="AD" clId="Web-{1CCE86A3-2AFC-9857-0146-5FA0C269FD4C}" dt="2022-12-30T05:29:54.570" v="517" actId="20577"/>
          <ac:spMkLst>
            <pc:docMk/>
            <pc:sldMk cId="2215876549" sldId="331"/>
            <ac:spMk id="53" creationId="{73C3EB95-F7AB-1393-858E-B98EC92F934F}"/>
          </ac:spMkLst>
        </pc:spChg>
        <pc:picChg chg="add del mod">
          <ac:chgData name="Danish Hudani" userId="S::danish.hudani@astera.com::a38c985c-bb2f-4de3-bfe2-27e22c4c275a" providerId="AD" clId="Web-{1CCE86A3-2AFC-9857-0146-5FA0C269FD4C}" dt="2022-12-30T05:31:41.217" v="520"/>
          <ac:picMkLst>
            <pc:docMk/>
            <pc:sldMk cId="2215876549" sldId="331"/>
            <ac:picMk id="38" creationId="{9387AB3C-755E-DFF2-9801-78FAC788854D}"/>
          </ac:picMkLst>
        </pc:picChg>
        <pc:picChg chg="add mod modCrop">
          <ac:chgData name="Danish Hudani" userId="S::danish.hudani@astera.com::a38c985c-bb2f-4de3-bfe2-27e22c4c275a" providerId="AD" clId="Web-{1CCE86A3-2AFC-9857-0146-5FA0C269FD4C}" dt="2022-12-30T05:32:52.550" v="536" actId="1076"/>
          <ac:picMkLst>
            <pc:docMk/>
            <pc:sldMk cId="2215876549" sldId="331"/>
            <ac:picMk id="39" creationId="{F10AF1C4-5B61-0D15-5DDC-1E0F3B09D757}"/>
          </ac:picMkLst>
        </pc:picChg>
      </pc:sldChg>
      <pc:sldMasterChg chg="add addSldLayout">
        <pc:chgData name="Danish Hudani" userId="S::danish.hudani@astera.com::a38c985c-bb2f-4de3-bfe2-27e22c4c275a" providerId="AD" clId="Web-{1CCE86A3-2AFC-9857-0146-5FA0C269FD4C}" dt="2022-12-30T04:36:42.055" v="0"/>
        <pc:sldMasterMkLst>
          <pc:docMk/>
          <pc:sldMasterMk cId="49185472" sldId="2147483648"/>
        </pc:sldMasterMkLst>
        <pc:sldLayoutChg chg="add">
          <pc:chgData name="Danish Hudani" userId="S::danish.hudani@astera.com::a38c985c-bb2f-4de3-bfe2-27e22c4c275a" providerId="AD" clId="Web-{1CCE86A3-2AFC-9857-0146-5FA0C269FD4C}" dt="2022-12-30T04:36:42.055" v="0"/>
          <pc:sldLayoutMkLst>
            <pc:docMk/>
            <pc:sldMasterMk cId="49185472" sldId="2147483648"/>
            <pc:sldLayoutMk cId="2733037847" sldId="2147483649"/>
          </pc:sldLayoutMkLst>
        </pc:sldLayoutChg>
        <pc:sldLayoutChg chg="add">
          <pc:chgData name="Danish Hudani" userId="S::danish.hudani@astera.com::a38c985c-bb2f-4de3-bfe2-27e22c4c275a" providerId="AD" clId="Web-{1CCE86A3-2AFC-9857-0146-5FA0C269FD4C}" dt="2022-12-30T04:36:42.055" v="0"/>
          <pc:sldLayoutMkLst>
            <pc:docMk/>
            <pc:sldMasterMk cId="49185472" sldId="2147483648"/>
            <pc:sldLayoutMk cId="106115451" sldId="2147483650"/>
          </pc:sldLayoutMkLst>
        </pc:sldLayoutChg>
        <pc:sldLayoutChg chg="add">
          <pc:chgData name="Danish Hudani" userId="S::danish.hudani@astera.com::a38c985c-bb2f-4de3-bfe2-27e22c4c275a" providerId="AD" clId="Web-{1CCE86A3-2AFC-9857-0146-5FA0C269FD4C}" dt="2022-12-30T04:36:42.055" v="0"/>
          <pc:sldLayoutMkLst>
            <pc:docMk/>
            <pc:sldMasterMk cId="49185472" sldId="2147483648"/>
            <pc:sldLayoutMk cId="3848601058" sldId="2147483651"/>
          </pc:sldLayoutMkLst>
        </pc:sldLayoutChg>
        <pc:sldLayoutChg chg="add">
          <pc:chgData name="Danish Hudani" userId="S::danish.hudani@astera.com::a38c985c-bb2f-4de3-bfe2-27e22c4c275a" providerId="AD" clId="Web-{1CCE86A3-2AFC-9857-0146-5FA0C269FD4C}" dt="2022-12-30T04:36:42.055" v="0"/>
          <pc:sldLayoutMkLst>
            <pc:docMk/>
            <pc:sldMasterMk cId="49185472" sldId="2147483648"/>
            <pc:sldLayoutMk cId="3246059577" sldId="2147483652"/>
          </pc:sldLayoutMkLst>
        </pc:sldLayoutChg>
        <pc:sldLayoutChg chg="add">
          <pc:chgData name="Danish Hudani" userId="S::danish.hudani@astera.com::a38c985c-bb2f-4de3-bfe2-27e22c4c275a" providerId="AD" clId="Web-{1CCE86A3-2AFC-9857-0146-5FA0C269FD4C}" dt="2022-12-30T04:36:42.055" v="0"/>
          <pc:sldLayoutMkLst>
            <pc:docMk/>
            <pc:sldMasterMk cId="49185472" sldId="2147483648"/>
            <pc:sldLayoutMk cId="1437819440" sldId="2147483653"/>
          </pc:sldLayoutMkLst>
        </pc:sldLayoutChg>
        <pc:sldLayoutChg chg="add">
          <pc:chgData name="Danish Hudani" userId="S::danish.hudani@astera.com::a38c985c-bb2f-4de3-bfe2-27e22c4c275a" providerId="AD" clId="Web-{1CCE86A3-2AFC-9857-0146-5FA0C269FD4C}" dt="2022-12-30T04:36:42.055" v="0"/>
          <pc:sldLayoutMkLst>
            <pc:docMk/>
            <pc:sldMasterMk cId="49185472" sldId="2147483648"/>
            <pc:sldLayoutMk cId="3715632817" sldId="2147483654"/>
          </pc:sldLayoutMkLst>
        </pc:sldLayoutChg>
        <pc:sldLayoutChg chg="add">
          <pc:chgData name="Danish Hudani" userId="S::danish.hudani@astera.com::a38c985c-bb2f-4de3-bfe2-27e22c4c275a" providerId="AD" clId="Web-{1CCE86A3-2AFC-9857-0146-5FA0C269FD4C}" dt="2022-12-30T04:36:42.055" v="0"/>
          <pc:sldLayoutMkLst>
            <pc:docMk/>
            <pc:sldMasterMk cId="49185472" sldId="2147483648"/>
            <pc:sldLayoutMk cId="3777347104" sldId="2147483655"/>
          </pc:sldLayoutMkLst>
        </pc:sldLayoutChg>
        <pc:sldLayoutChg chg="add">
          <pc:chgData name="Danish Hudani" userId="S::danish.hudani@astera.com::a38c985c-bb2f-4de3-bfe2-27e22c4c275a" providerId="AD" clId="Web-{1CCE86A3-2AFC-9857-0146-5FA0C269FD4C}" dt="2022-12-30T04:36:42.055" v="0"/>
          <pc:sldLayoutMkLst>
            <pc:docMk/>
            <pc:sldMasterMk cId="49185472" sldId="2147483648"/>
            <pc:sldLayoutMk cId="3392161501" sldId="2147483656"/>
          </pc:sldLayoutMkLst>
        </pc:sldLayoutChg>
        <pc:sldLayoutChg chg="add">
          <pc:chgData name="Danish Hudani" userId="S::danish.hudani@astera.com::a38c985c-bb2f-4de3-bfe2-27e22c4c275a" providerId="AD" clId="Web-{1CCE86A3-2AFC-9857-0146-5FA0C269FD4C}" dt="2022-12-30T04:36:42.055" v="0"/>
          <pc:sldLayoutMkLst>
            <pc:docMk/>
            <pc:sldMasterMk cId="49185472" sldId="2147483648"/>
            <pc:sldLayoutMk cId="1099826547" sldId="2147483657"/>
          </pc:sldLayoutMkLst>
        </pc:sldLayoutChg>
        <pc:sldLayoutChg chg="add">
          <pc:chgData name="Danish Hudani" userId="S::danish.hudani@astera.com::a38c985c-bb2f-4de3-bfe2-27e22c4c275a" providerId="AD" clId="Web-{1CCE86A3-2AFC-9857-0146-5FA0C269FD4C}" dt="2022-12-30T04:36:42.055" v="0"/>
          <pc:sldLayoutMkLst>
            <pc:docMk/>
            <pc:sldMasterMk cId="49185472" sldId="2147483648"/>
            <pc:sldLayoutMk cId="1366424534" sldId="2147483658"/>
          </pc:sldLayoutMkLst>
        </pc:sldLayoutChg>
        <pc:sldLayoutChg chg="add">
          <pc:chgData name="Danish Hudani" userId="S::danish.hudani@astera.com::a38c985c-bb2f-4de3-bfe2-27e22c4c275a" providerId="AD" clId="Web-{1CCE86A3-2AFC-9857-0146-5FA0C269FD4C}" dt="2022-12-30T04:36:42.055" v="0"/>
          <pc:sldLayoutMkLst>
            <pc:docMk/>
            <pc:sldMasterMk cId="49185472" sldId="2147483648"/>
            <pc:sldLayoutMk cId="783711278" sldId="2147483659"/>
          </pc:sldLayoutMkLst>
        </pc:sldLayoutChg>
        <pc:sldLayoutChg chg="add">
          <pc:chgData name="Danish Hudani" userId="S::danish.hudani@astera.com::a38c985c-bb2f-4de3-bfe2-27e22c4c275a" providerId="AD" clId="Web-{1CCE86A3-2AFC-9857-0146-5FA0C269FD4C}" dt="2022-12-30T04:36:42.055" v="0"/>
          <pc:sldLayoutMkLst>
            <pc:docMk/>
            <pc:sldMasterMk cId="49185472" sldId="2147483648"/>
            <pc:sldLayoutMk cId="65098873" sldId="2147483660"/>
          </pc:sldLayoutMkLst>
        </pc:sldLayoutChg>
        <pc:sldLayoutChg chg="add">
          <pc:chgData name="Danish Hudani" userId="S::danish.hudani@astera.com::a38c985c-bb2f-4de3-bfe2-27e22c4c275a" providerId="AD" clId="Web-{1CCE86A3-2AFC-9857-0146-5FA0C269FD4C}" dt="2022-12-30T04:36:42.055" v="0"/>
          <pc:sldLayoutMkLst>
            <pc:docMk/>
            <pc:sldMasterMk cId="49185472" sldId="2147483648"/>
            <pc:sldLayoutMk cId="2920785385" sldId="2147483661"/>
          </pc:sldLayoutMkLst>
        </pc:sldLayoutChg>
      </pc:sldMasterChg>
      <pc:sldMasterChg chg="modSldLayout">
        <pc:chgData name="Danish Hudani" userId="S::danish.hudani@astera.com::a38c985c-bb2f-4de3-bfe2-27e22c4c275a" providerId="AD" clId="Web-{1CCE86A3-2AFC-9857-0146-5FA0C269FD4C}" dt="2022-12-30T04:36:42.055" v="0"/>
        <pc:sldMasterMkLst>
          <pc:docMk/>
          <pc:sldMasterMk cId="1573999695" sldId="2147483689"/>
        </pc:sldMasterMkLst>
        <pc:sldLayoutChg chg="replId">
          <pc:chgData name="Danish Hudani" userId="S::danish.hudani@astera.com::a38c985c-bb2f-4de3-bfe2-27e22c4c275a" providerId="AD" clId="Web-{1CCE86A3-2AFC-9857-0146-5FA0C269FD4C}" dt="2022-12-30T04:36:42.055" v="0"/>
          <pc:sldLayoutMkLst>
            <pc:docMk/>
            <pc:sldMasterMk cId="1573999695" sldId="2147483689"/>
            <pc:sldLayoutMk cId="2676572002" sldId="2147483700"/>
          </pc:sldLayoutMkLst>
        </pc:sldLayoutChg>
        <pc:sldLayoutChg chg="replId">
          <pc:chgData name="Danish Hudani" userId="S::danish.hudani@astera.com::a38c985c-bb2f-4de3-bfe2-27e22c4c275a" providerId="AD" clId="Web-{1CCE86A3-2AFC-9857-0146-5FA0C269FD4C}" dt="2022-12-30T04:36:42.055" v="0"/>
          <pc:sldLayoutMkLst>
            <pc:docMk/>
            <pc:sldMasterMk cId="1573999695" sldId="2147483689"/>
            <pc:sldLayoutMk cId="4154849840" sldId="2147483702"/>
          </pc:sldLayoutMkLst>
        </pc:sldLayoutChg>
      </pc:sldMasterChg>
      <pc:sldMasterChg chg="replId modSldLayout">
        <pc:chgData name="Danish Hudani" userId="S::danish.hudani@astera.com::a38c985c-bb2f-4de3-bfe2-27e22c4c275a" providerId="AD" clId="Web-{1CCE86A3-2AFC-9857-0146-5FA0C269FD4C}" dt="2022-12-30T04:36:42.055" v="0"/>
        <pc:sldMasterMkLst>
          <pc:docMk/>
          <pc:sldMasterMk cId="271087477" sldId="2147483699"/>
        </pc:sldMasterMkLst>
        <pc:sldLayoutChg chg="replId">
          <pc:chgData name="Danish Hudani" userId="S::danish.hudani@astera.com::a38c985c-bb2f-4de3-bfe2-27e22c4c275a" providerId="AD" clId="Web-{1CCE86A3-2AFC-9857-0146-5FA0C269FD4C}" dt="2022-12-30T04:36:42.055" v="0"/>
          <pc:sldLayoutMkLst>
            <pc:docMk/>
            <pc:sldMasterMk cId="271087477" sldId="2147483699"/>
            <pc:sldLayoutMk cId="1495391725" sldId="2147483701"/>
          </pc:sldLayoutMkLst>
        </pc:sldLayoutChg>
      </pc:sldMasterChg>
    </pc:docChg>
  </pc:docChgLst>
  <pc:docChgLst>
    <pc:chgData name="Danish Hudani" userId="S::danish.hudani@astera.com::a38c985c-bb2f-4de3-bfe2-27e22c4c275a" providerId="AD" clId="Web-{999EDC29-4B4C-28E8-7423-1FB0077D14EA}"/>
    <pc:docChg chg="modSld">
      <pc:chgData name="Danish Hudani" userId="S::danish.hudani@astera.com::a38c985c-bb2f-4de3-bfe2-27e22c4c275a" providerId="AD" clId="Web-{999EDC29-4B4C-28E8-7423-1FB0077D14EA}" dt="2022-12-16T05:09:10.627" v="6" actId="1076"/>
      <pc:docMkLst>
        <pc:docMk/>
      </pc:docMkLst>
      <pc:sldChg chg="modSp">
        <pc:chgData name="Danish Hudani" userId="S::danish.hudani@astera.com::a38c985c-bb2f-4de3-bfe2-27e22c4c275a" providerId="AD" clId="Web-{999EDC29-4B4C-28E8-7423-1FB0077D14EA}" dt="2022-12-16T05:08:21.734" v="0" actId="20577"/>
        <pc:sldMkLst>
          <pc:docMk/>
          <pc:sldMk cId="3648853106" sldId="284"/>
        </pc:sldMkLst>
        <pc:spChg chg="mod">
          <ac:chgData name="Danish Hudani" userId="S::danish.hudani@astera.com::a38c985c-bb2f-4de3-bfe2-27e22c4c275a" providerId="AD" clId="Web-{999EDC29-4B4C-28E8-7423-1FB0077D14EA}" dt="2022-12-16T05:08:21.734" v="0" actId="20577"/>
          <ac:spMkLst>
            <pc:docMk/>
            <pc:sldMk cId="3648853106" sldId="284"/>
            <ac:spMk id="4" creationId="{69EFB265-CC86-E936-4E90-61C1719FE03E}"/>
          </ac:spMkLst>
        </pc:spChg>
      </pc:sldChg>
      <pc:sldChg chg="addSp modSp">
        <pc:chgData name="Danish Hudani" userId="S::danish.hudani@astera.com::a38c985c-bb2f-4de3-bfe2-27e22c4c275a" providerId="AD" clId="Web-{999EDC29-4B4C-28E8-7423-1FB0077D14EA}" dt="2022-12-16T05:09:10.627" v="6" actId="1076"/>
        <pc:sldMkLst>
          <pc:docMk/>
          <pc:sldMk cId="776465630" sldId="307"/>
        </pc:sldMkLst>
        <pc:grpChg chg="add mod">
          <ac:chgData name="Danish Hudani" userId="S::danish.hudani@astera.com::a38c985c-bb2f-4de3-bfe2-27e22c4c275a" providerId="AD" clId="Web-{999EDC29-4B4C-28E8-7423-1FB0077D14EA}" dt="2022-12-16T05:09:10.627" v="6" actId="1076"/>
          <ac:grpSpMkLst>
            <pc:docMk/>
            <pc:sldMk cId="776465630" sldId="307"/>
            <ac:grpSpMk id="23" creationId="{35471A66-8016-0D70-CD4C-90F6061B14B9}"/>
          </ac:grpSpMkLst>
        </pc:grpChg>
        <pc:grpChg chg="add mod">
          <ac:chgData name="Danish Hudani" userId="S::danish.hudani@astera.com::a38c985c-bb2f-4de3-bfe2-27e22c4c275a" providerId="AD" clId="Web-{999EDC29-4B4C-28E8-7423-1FB0077D14EA}" dt="2022-12-16T05:09:07.423" v="5" actId="1076"/>
          <ac:grpSpMkLst>
            <pc:docMk/>
            <pc:sldMk cId="776465630" sldId="307"/>
            <ac:grpSpMk id="24" creationId="{F2576CC0-8BBC-4D6B-8968-233CA5CAA803}"/>
          </ac:grpSpMkLst>
        </pc:grpChg>
      </pc:sldChg>
    </pc:docChg>
  </pc:docChgLst>
  <pc:docChgLst>
    <pc:chgData name="Danish Hudani" userId="S::danish.hudani@astera.com::a38c985c-bb2f-4de3-bfe2-27e22c4c275a" providerId="AD" clId="Web-{A10ACBE0-5F7F-3F75-7319-B6CAFE790E15}"/>
    <pc:docChg chg="modSld">
      <pc:chgData name="Danish Hudani" userId="S::danish.hudani@astera.com::a38c985c-bb2f-4de3-bfe2-27e22c4c275a" providerId="AD" clId="Web-{A10ACBE0-5F7F-3F75-7319-B6CAFE790E15}" dt="2022-12-07T08:00:56.657" v="3" actId="1076"/>
      <pc:docMkLst>
        <pc:docMk/>
      </pc:docMkLst>
      <pc:sldChg chg="modSp">
        <pc:chgData name="Danish Hudani" userId="S::danish.hudani@astera.com::a38c985c-bb2f-4de3-bfe2-27e22c4c275a" providerId="AD" clId="Web-{A10ACBE0-5F7F-3F75-7319-B6CAFE790E15}" dt="2022-12-07T08:00:56.657" v="3" actId="1076"/>
        <pc:sldMkLst>
          <pc:docMk/>
          <pc:sldMk cId="2738404681" sldId="258"/>
        </pc:sldMkLst>
        <pc:spChg chg="mod">
          <ac:chgData name="Danish Hudani" userId="S::danish.hudani@astera.com::a38c985c-bb2f-4de3-bfe2-27e22c4c275a" providerId="AD" clId="Web-{A10ACBE0-5F7F-3F75-7319-B6CAFE790E15}" dt="2022-12-07T08:00:53.953" v="2" actId="1076"/>
          <ac:spMkLst>
            <pc:docMk/>
            <pc:sldMk cId="2738404681" sldId="258"/>
            <ac:spMk id="2" creationId="{7490526B-F734-46D6-B61A-75C4DAE030D0}"/>
          </ac:spMkLst>
        </pc:spChg>
        <pc:picChg chg="mod">
          <ac:chgData name="Danish Hudani" userId="S::danish.hudani@astera.com::a38c985c-bb2f-4de3-bfe2-27e22c4c275a" providerId="AD" clId="Web-{A10ACBE0-5F7F-3F75-7319-B6CAFE790E15}" dt="2022-12-07T08:00:56.657" v="3" actId="1076"/>
          <ac:picMkLst>
            <pc:docMk/>
            <pc:sldMk cId="2738404681" sldId="258"/>
            <ac:picMk id="1028" creationId="{BA4F7485-D00B-4E1E-AD09-272C3D6BEF96}"/>
          </ac:picMkLst>
        </pc:picChg>
      </pc:sldChg>
      <pc:sldChg chg="modSp">
        <pc:chgData name="Danish Hudani" userId="S::danish.hudani@astera.com::a38c985c-bb2f-4de3-bfe2-27e22c4c275a" providerId="AD" clId="Web-{A10ACBE0-5F7F-3F75-7319-B6CAFE790E15}" dt="2022-12-07T08:00:37.140" v="1" actId="1076"/>
        <pc:sldMkLst>
          <pc:docMk/>
          <pc:sldMk cId="3648853106" sldId="284"/>
        </pc:sldMkLst>
        <pc:spChg chg="mod">
          <ac:chgData name="Danish Hudani" userId="S::danish.hudani@astera.com::a38c985c-bb2f-4de3-bfe2-27e22c4c275a" providerId="AD" clId="Web-{A10ACBE0-5F7F-3F75-7319-B6CAFE790E15}" dt="2022-12-07T08:00:37.140" v="1" actId="1076"/>
          <ac:spMkLst>
            <pc:docMk/>
            <pc:sldMk cId="3648853106" sldId="284"/>
            <ac:spMk id="4" creationId="{69EFB265-CC86-E936-4E90-61C1719FE03E}"/>
          </ac:spMkLst>
        </pc:spChg>
      </pc:sldChg>
      <pc:sldChg chg="modSp">
        <pc:chgData name="Danish Hudani" userId="S::danish.hudani@astera.com::a38c985c-bb2f-4de3-bfe2-27e22c4c275a" providerId="AD" clId="Web-{A10ACBE0-5F7F-3F75-7319-B6CAFE790E15}" dt="2022-12-07T08:00:31.624" v="0" actId="1076"/>
        <pc:sldMkLst>
          <pc:docMk/>
          <pc:sldMk cId="2157448672" sldId="288"/>
        </pc:sldMkLst>
        <pc:spChg chg="mod">
          <ac:chgData name="Danish Hudani" userId="S::danish.hudani@astera.com::a38c985c-bb2f-4de3-bfe2-27e22c4c275a" providerId="AD" clId="Web-{A10ACBE0-5F7F-3F75-7319-B6CAFE790E15}" dt="2022-12-07T08:00:31.624" v="0" actId="1076"/>
          <ac:spMkLst>
            <pc:docMk/>
            <pc:sldMk cId="2157448672" sldId="288"/>
            <ac:spMk id="5" creationId="{93FF928A-4A8C-F114-F0D3-C275634A1C86}"/>
          </ac:spMkLst>
        </pc:spChg>
      </pc:sldChg>
    </pc:docChg>
  </pc:docChgLst>
  <pc:docChgLst>
    <pc:chgData name="Danish Hudani" userId="S::danish.hudani@astera.com::a38c985c-bb2f-4de3-bfe2-27e22c4c275a" providerId="AD" clId="Web-{9EE74E41-393B-37BF-D36D-9D39D186D7AA}"/>
    <pc:docChg chg="addSld delSld modSld sldOrd modSection">
      <pc:chgData name="Danish Hudani" userId="S::danish.hudani@astera.com::a38c985c-bb2f-4de3-bfe2-27e22c4c275a" providerId="AD" clId="Web-{9EE74E41-393B-37BF-D36D-9D39D186D7AA}" dt="2023-02-13T05:55:58.015" v="91"/>
      <pc:docMkLst>
        <pc:docMk/>
      </pc:docMkLst>
      <pc:sldChg chg="modSp ord">
        <pc:chgData name="Danish Hudani" userId="S::danish.hudani@astera.com::a38c985c-bb2f-4de3-bfe2-27e22c4c275a" providerId="AD" clId="Web-{9EE74E41-393B-37BF-D36D-9D39D186D7AA}" dt="2023-02-13T05:55:58.015" v="91"/>
        <pc:sldMkLst>
          <pc:docMk/>
          <pc:sldMk cId="4287670275" sldId="312"/>
        </pc:sldMkLst>
        <pc:spChg chg="mod">
          <ac:chgData name="Danish Hudani" userId="S::danish.hudani@astera.com::a38c985c-bb2f-4de3-bfe2-27e22c4c275a" providerId="AD" clId="Web-{9EE74E41-393B-37BF-D36D-9D39D186D7AA}" dt="2023-02-13T04:47:19.703" v="4" actId="20577"/>
          <ac:spMkLst>
            <pc:docMk/>
            <pc:sldMk cId="4287670275" sldId="312"/>
            <ac:spMk id="18" creationId="{6230719D-4F44-BA79-4DC4-4459B3E27C90}"/>
          </ac:spMkLst>
        </pc:spChg>
      </pc:sldChg>
      <pc:sldChg chg="modSp">
        <pc:chgData name="Danish Hudani" userId="S::danish.hudani@astera.com::a38c985c-bb2f-4de3-bfe2-27e22c4c275a" providerId="AD" clId="Web-{9EE74E41-393B-37BF-D36D-9D39D186D7AA}" dt="2023-02-13T04:44:57.433" v="1" actId="1076"/>
        <pc:sldMkLst>
          <pc:docMk/>
          <pc:sldMk cId="131639285" sldId="332"/>
        </pc:sldMkLst>
        <pc:spChg chg="mod">
          <ac:chgData name="Danish Hudani" userId="S::danish.hudani@astera.com::a38c985c-bb2f-4de3-bfe2-27e22c4c275a" providerId="AD" clId="Web-{9EE74E41-393B-37BF-D36D-9D39D186D7AA}" dt="2023-02-13T04:44:57.433" v="1" actId="1076"/>
          <ac:spMkLst>
            <pc:docMk/>
            <pc:sldMk cId="131639285" sldId="332"/>
            <ac:spMk id="40" creationId="{FB152F59-CA90-A15F-86AA-6D1500683D49}"/>
          </ac:spMkLst>
        </pc:spChg>
        <pc:spChg chg="mod">
          <ac:chgData name="Danish Hudani" userId="S::danish.hudani@astera.com::a38c985c-bb2f-4de3-bfe2-27e22c4c275a" providerId="AD" clId="Web-{9EE74E41-393B-37BF-D36D-9D39D186D7AA}" dt="2023-02-13T04:44:54.839" v="0" actId="1076"/>
          <ac:spMkLst>
            <pc:docMk/>
            <pc:sldMk cId="131639285" sldId="332"/>
            <ac:spMk id="57" creationId="{5A7C9AA2-0F1A-556E-18EB-C24B2DE0AD55}"/>
          </ac:spMkLst>
        </pc:spChg>
      </pc:sldChg>
      <pc:sldChg chg="addSp delSp modSp add ord replId modNotes">
        <pc:chgData name="Danish Hudani" userId="S::danish.hudani@astera.com::a38c985c-bb2f-4de3-bfe2-27e22c4c275a" providerId="AD" clId="Web-{9EE74E41-393B-37BF-D36D-9D39D186D7AA}" dt="2023-02-13T05:19:46.707" v="86"/>
        <pc:sldMkLst>
          <pc:docMk/>
          <pc:sldMk cId="2957625321" sldId="333"/>
        </pc:sldMkLst>
        <pc:spChg chg="mod">
          <ac:chgData name="Danish Hudani" userId="S::danish.hudani@astera.com::a38c985c-bb2f-4de3-bfe2-27e22c4c275a" providerId="AD" clId="Web-{9EE74E41-393B-37BF-D36D-9D39D186D7AA}" dt="2023-02-13T04:53:27.997" v="11" actId="20577"/>
          <ac:spMkLst>
            <pc:docMk/>
            <pc:sldMk cId="2957625321" sldId="333"/>
            <ac:spMk id="18" creationId="{6230719D-4F44-BA79-4DC4-4459B3E27C90}"/>
          </ac:spMkLst>
        </pc:spChg>
        <pc:spChg chg="mod">
          <ac:chgData name="Danish Hudani" userId="S::danish.hudani@astera.com::a38c985c-bb2f-4de3-bfe2-27e22c4c275a" providerId="AD" clId="Web-{9EE74E41-393B-37BF-D36D-9D39D186D7AA}" dt="2023-02-13T05:19:23.082" v="84" actId="1076"/>
          <ac:spMkLst>
            <pc:docMk/>
            <pc:sldMk cId="2957625321" sldId="333"/>
            <ac:spMk id="40" creationId="{FB152F59-CA90-A15F-86AA-6D1500683D49}"/>
          </ac:spMkLst>
        </pc:spChg>
        <pc:picChg chg="add del mod">
          <ac:chgData name="Danish Hudani" userId="S::danish.hudani@astera.com::a38c985c-bb2f-4de3-bfe2-27e22c4c275a" providerId="AD" clId="Web-{9EE74E41-393B-37BF-D36D-9D39D186D7AA}" dt="2023-02-13T04:59:04.477" v="39"/>
          <ac:picMkLst>
            <pc:docMk/>
            <pc:sldMk cId="2957625321" sldId="333"/>
            <ac:picMk id="51" creationId="{E8AB334A-DBAB-D74A-649D-60A276319AB8}"/>
          </ac:picMkLst>
        </pc:picChg>
        <pc:picChg chg="add mod">
          <ac:chgData name="Danish Hudani" userId="S::danish.hudani@astera.com::a38c985c-bb2f-4de3-bfe2-27e22c4c275a" providerId="AD" clId="Web-{9EE74E41-393B-37BF-D36D-9D39D186D7AA}" dt="2023-02-13T05:19:18.800" v="82" actId="1076"/>
          <ac:picMkLst>
            <pc:docMk/>
            <pc:sldMk cId="2957625321" sldId="333"/>
            <ac:picMk id="52" creationId="{C0F45CDB-124B-496D-EEBB-58BC96A086FF}"/>
          </ac:picMkLst>
        </pc:picChg>
        <pc:picChg chg="del">
          <ac:chgData name="Danish Hudani" userId="S::danish.hudani@astera.com::a38c985c-bb2f-4de3-bfe2-27e22c4c275a" providerId="AD" clId="Web-{9EE74E41-393B-37BF-D36D-9D39D186D7AA}" dt="2023-02-13T04:54:35.109" v="13"/>
          <ac:picMkLst>
            <pc:docMk/>
            <pc:sldMk cId="2957625321" sldId="333"/>
            <ac:picMk id="53" creationId="{6EC4E8E1-2FFA-76C5-9BEE-45172F69E65D}"/>
          </ac:picMkLst>
        </pc:picChg>
        <pc:picChg chg="del">
          <ac:chgData name="Danish Hudani" userId="S::danish.hudani@astera.com::a38c985c-bb2f-4de3-bfe2-27e22c4c275a" providerId="AD" clId="Web-{9EE74E41-393B-37BF-D36D-9D39D186D7AA}" dt="2023-02-13T04:54:35.109" v="12"/>
          <ac:picMkLst>
            <pc:docMk/>
            <pc:sldMk cId="2957625321" sldId="333"/>
            <ac:picMk id="54" creationId="{4C35EFA2-FDC9-C164-18ED-4B2AA76C6412}"/>
          </ac:picMkLst>
        </pc:picChg>
      </pc:sldChg>
      <pc:sldChg chg="delSp modSp add del replId">
        <pc:chgData name="Danish Hudani" userId="S::danish.hudani@astera.com::a38c985c-bb2f-4de3-bfe2-27e22c4c275a" providerId="AD" clId="Web-{9EE74E41-393B-37BF-D36D-9D39D186D7AA}" dt="2023-02-13T05:01:02.919" v="59"/>
        <pc:sldMkLst>
          <pc:docMk/>
          <pc:sldMk cId="1061714400" sldId="334"/>
        </pc:sldMkLst>
        <pc:spChg chg="del mod">
          <ac:chgData name="Danish Hudani" userId="S::danish.hudani@astera.com::a38c985c-bb2f-4de3-bfe2-27e22c4c275a" providerId="AD" clId="Web-{9EE74E41-393B-37BF-D36D-9D39D186D7AA}" dt="2023-02-13T05:00:11.980" v="57"/>
          <ac:spMkLst>
            <pc:docMk/>
            <pc:sldMk cId="1061714400" sldId="334"/>
            <ac:spMk id="24" creationId="{A134DFB3-973A-F662-77C1-4138811D48FB}"/>
          </ac:spMkLst>
        </pc:spChg>
        <pc:picChg chg="del">
          <ac:chgData name="Danish Hudani" userId="S::danish.hudani@astera.com::a38c985c-bb2f-4de3-bfe2-27e22c4c275a" providerId="AD" clId="Web-{9EE74E41-393B-37BF-D36D-9D39D186D7AA}" dt="2023-02-13T04:58:09.397" v="32"/>
          <ac:picMkLst>
            <pc:docMk/>
            <pc:sldMk cId="1061714400" sldId="334"/>
            <ac:picMk id="51" creationId="{E8AB334A-DBAB-D74A-649D-60A276319AB8}"/>
          </ac:picMkLst>
        </pc:picChg>
      </pc:sldChg>
      <pc:sldChg chg="addSp delSp modSp add ord replId modNotes">
        <pc:chgData name="Danish Hudani" userId="S::danish.hudani@astera.com::a38c985c-bb2f-4de3-bfe2-27e22c4c275a" providerId="AD" clId="Web-{9EE74E41-393B-37BF-D36D-9D39D186D7AA}" dt="2023-02-13T05:30:23.745" v="89"/>
        <pc:sldMkLst>
          <pc:docMk/>
          <pc:sldMk cId="2355290943" sldId="335"/>
        </pc:sldMkLst>
        <pc:spChg chg="mod">
          <ac:chgData name="Danish Hudani" userId="S::danish.hudani@astera.com::a38c985c-bb2f-4de3-bfe2-27e22c4c275a" providerId="AD" clId="Web-{9EE74E41-393B-37BF-D36D-9D39D186D7AA}" dt="2023-02-13T05:02:34.766" v="72" actId="14100"/>
          <ac:spMkLst>
            <pc:docMk/>
            <pc:sldMk cId="2355290943" sldId="335"/>
            <ac:spMk id="40" creationId="{FB152F59-CA90-A15F-86AA-6D1500683D49}"/>
          </ac:spMkLst>
        </pc:spChg>
        <pc:picChg chg="add mod">
          <ac:chgData name="Danish Hudani" userId="S::danish.hudani@astera.com::a38c985c-bb2f-4de3-bfe2-27e22c4c275a" providerId="AD" clId="Web-{9EE74E41-393B-37BF-D36D-9D39D186D7AA}" dt="2023-02-13T05:02:39.625" v="74" actId="1076"/>
          <ac:picMkLst>
            <pc:docMk/>
            <pc:sldMk cId="2355290943" sldId="335"/>
            <ac:picMk id="23" creationId="{0CF56128-290B-11D9-6B15-D5A5541502C2}"/>
          </ac:picMkLst>
        </pc:picChg>
        <pc:picChg chg="del">
          <ac:chgData name="Danish Hudani" userId="S::danish.hudani@astera.com::a38c985c-bb2f-4de3-bfe2-27e22c4c275a" providerId="AD" clId="Web-{9EE74E41-393B-37BF-D36D-9D39D186D7AA}" dt="2023-02-13T05:01:07.138" v="60"/>
          <ac:picMkLst>
            <pc:docMk/>
            <pc:sldMk cId="2355290943" sldId="335"/>
            <ac:picMk id="52" creationId="{C0F45CDB-124B-496D-EEBB-58BC96A086FF}"/>
          </ac:picMkLst>
        </pc:picChg>
      </pc:sldChg>
    </pc:docChg>
  </pc:docChgLst>
  <pc:docChgLst>
    <pc:chgData name="Danish Hudani" userId="S::danish.hudani@astera.com::a38c985c-bb2f-4de3-bfe2-27e22c4c275a" providerId="AD" clId="Web-{5C2B061F-F610-104B-2BDC-5C11DB346BA3}"/>
    <pc:docChg chg="addSld delSld modSld sldOrd modSection">
      <pc:chgData name="Danish Hudani" userId="S::danish.hudani@astera.com::a38c985c-bb2f-4de3-bfe2-27e22c4c275a" providerId="AD" clId="Web-{5C2B061F-F610-104B-2BDC-5C11DB346BA3}" dt="2023-01-03T06:35:42.231" v="400"/>
      <pc:docMkLst>
        <pc:docMk/>
      </pc:docMkLst>
      <pc:sldChg chg="modSp">
        <pc:chgData name="Danish Hudani" userId="S::danish.hudani@astera.com::a38c985c-bb2f-4de3-bfe2-27e22c4c275a" providerId="AD" clId="Web-{5C2B061F-F610-104B-2BDC-5C11DB346BA3}" dt="2023-01-03T05:13:05.909" v="3" actId="14100"/>
        <pc:sldMkLst>
          <pc:docMk/>
          <pc:sldMk cId="3648853106" sldId="284"/>
        </pc:sldMkLst>
        <pc:spChg chg="mod">
          <ac:chgData name="Danish Hudani" userId="S::danish.hudani@astera.com::a38c985c-bb2f-4de3-bfe2-27e22c4c275a" providerId="AD" clId="Web-{5C2B061F-F610-104B-2BDC-5C11DB346BA3}" dt="2023-01-03T05:13:05.909" v="3" actId="14100"/>
          <ac:spMkLst>
            <pc:docMk/>
            <pc:sldMk cId="3648853106" sldId="284"/>
            <ac:spMk id="50" creationId="{39EFF0A0-CAC0-DC69-C738-1A6521129E55}"/>
          </ac:spMkLst>
        </pc:spChg>
      </pc:sldChg>
      <pc:sldChg chg="del">
        <pc:chgData name="Danish Hudani" userId="S::danish.hudani@astera.com::a38c985c-bb2f-4de3-bfe2-27e22c4c275a" providerId="AD" clId="Web-{5C2B061F-F610-104B-2BDC-5C11DB346BA3}" dt="2023-01-03T05:21:30.997" v="80"/>
        <pc:sldMkLst>
          <pc:docMk/>
          <pc:sldMk cId="1594770877" sldId="307"/>
        </pc:sldMkLst>
      </pc:sldChg>
      <pc:sldChg chg="del">
        <pc:chgData name="Danish Hudani" userId="S::danish.hudani@astera.com::a38c985c-bb2f-4de3-bfe2-27e22c4c275a" providerId="AD" clId="Web-{5C2B061F-F610-104B-2BDC-5C11DB346BA3}" dt="2023-01-03T05:21:31.012" v="81"/>
        <pc:sldMkLst>
          <pc:docMk/>
          <pc:sldMk cId="3984516083" sldId="308"/>
        </pc:sldMkLst>
      </pc:sldChg>
      <pc:sldChg chg="del">
        <pc:chgData name="Danish Hudani" userId="S::danish.hudani@astera.com::a38c985c-bb2f-4de3-bfe2-27e22c4c275a" providerId="AD" clId="Web-{5C2B061F-F610-104B-2BDC-5C11DB346BA3}" dt="2023-01-03T05:21:30.997" v="79"/>
        <pc:sldMkLst>
          <pc:docMk/>
          <pc:sldMk cId="1515836989" sldId="309"/>
        </pc:sldMkLst>
      </pc:sldChg>
      <pc:sldChg chg="modSp del">
        <pc:chgData name="Danish Hudani" userId="S::danish.hudani@astera.com::a38c985c-bb2f-4de3-bfe2-27e22c4c275a" providerId="AD" clId="Web-{5C2B061F-F610-104B-2BDC-5C11DB346BA3}" dt="2023-01-03T05:43:57.692" v="191"/>
        <pc:sldMkLst>
          <pc:docMk/>
          <pc:sldMk cId="3463946553" sldId="310"/>
        </pc:sldMkLst>
        <pc:spChg chg="mod">
          <ac:chgData name="Danish Hudani" userId="S::danish.hudani@astera.com::a38c985c-bb2f-4de3-bfe2-27e22c4c275a" providerId="AD" clId="Web-{5C2B061F-F610-104B-2BDC-5C11DB346BA3}" dt="2023-01-03T05:38:16.307" v="169" actId="1076"/>
          <ac:spMkLst>
            <pc:docMk/>
            <pc:sldMk cId="3463946553" sldId="310"/>
            <ac:spMk id="18" creationId="{6230719D-4F44-BA79-4DC4-4459B3E27C90}"/>
          </ac:spMkLst>
        </pc:spChg>
      </pc:sldChg>
      <pc:sldChg chg="del">
        <pc:chgData name="Danish Hudani" userId="S::danish.hudani@astera.com::a38c985c-bb2f-4de3-bfe2-27e22c4c275a" providerId="AD" clId="Web-{5C2B061F-F610-104B-2BDC-5C11DB346BA3}" dt="2023-01-03T05:21:31.012" v="83"/>
        <pc:sldMkLst>
          <pc:docMk/>
          <pc:sldMk cId="3779400875" sldId="311"/>
        </pc:sldMkLst>
      </pc:sldChg>
      <pc:sldChg chg="modSp">
        <pc:chgData name="Danish Hudani" userId="S::danish.hudani@astera.com::a38c985c-bb2f-4de3-bfe2-27e22c4c275a" providerId="AD" clId="Web-{5C2B061F-F610-104B-2BDC-5C11DB346BA3}" dt="2023-01-03T05:13:21.251" v="12" actId="20577"/>
        <pc:sldMkLst>
          <pc:docMk/>
          <pc:sldMk cId="4287670275" sldId="312"/>
        </pc:sldMkLst>
        <pc:spChg chg="mod">
          <ac:chgData name="Danish Hudani" userId="S::danish.hudani@astera.com::a38c985c-bb2f-4de3-bfe2-27e22c4c275a" providerId="AD" clId="Web-{5C2B061F-F610-104B-2BDC-5C11DB346BA3}" dt="2023-01-03T05:13:21.251" v="12" actId="20577"/>
          <ac:spMkLst>
            <pc:docMk/>
            <pc:sldMk cId="4287670275" sldId="312"/>
            <ac:spMk id="18" creationId="{6230719D-4F44-BA79-4DC4-4459B3E27C90}"/>
          </ac:spMkLst>
        </pc:spChg>
      </pc:sldChg>
      <pc:sldChg chg="del">
        <pc:chgData name="Danish Hudani" userId="S::danish.hudani@astera.com::a38c985c-bb2f-4de3-bfe2-27e22c4c275a" providerId="AD" clId="Web-{5C2B061F-F610-104B-2BDC-5C11DB346BA3}" dt="2023-01-03T05:21:30.981" v="78"/>
        <pc:sldMkLst>
          <pc:docMk/>
          <pc:sldMk cId="4109201983" sldId="313"/>
        </pc:sldMkLst>
      </pc:sldChg>
      <pc:sldChg chg="del">
        <pc:chgData name="Danish Hudani" userId="S::danish.hudani@astera.com::a38c985c-bb2f-4de3-bfe2-27e22c4c275a" providerId="AD" clId="Web-{5C2B061F-F610-104B-2BDC-5C11DB346BA3}" dt="2023-01-03T05:21:30.981" v="77"/>
        <pc:sldMkLst>
          <pc:docMk/>
          <pc:sldMk cId="3344714426" sldId="314"/>
        </pc:sldMkLst>
      </pc:sldChg>
      <pc:sldChg chg="del">
        <pc:chgData name="Danish Hudani" userId="S::danish.hudani@astera.com::a38c985c-bb2f-4de3-bfe2-27e22c4c275a" providerId="AD" clId="Web-{5C2B061F-F610-104B-2BDC-5C11DB346BA3}" dt="2023-01-03T05:21:30.966" v="76"/>
        <pc:sldMkLst>
          <pc:docMk/>
          <pc:sldMk cId="538666064" sldId="315"/>
        </pc:sldMkLst>
      </pc:sldChg>
      <pc:sldChg chg="del">
        <pc:chgData name="Danish Hudani" userId="S::danish.hudani@astera.com::a38c985c-bb2f-4de3-bfe2-27e22c4c275a" providerId="AD" clId="Web-{5C2B061F-F610-104B-2BDC-5C11DB346BA3}" dt="2023-01-03T05:21:39.060" v="86"/>
        <pc:sldMkLst>
          <pc:docMk/>
          <pc:sldMk cId="2281765382" sldId="316"/>
        </pc:sldMkLst>
      </pc:sldChg>
      <pc:sldChg chg="del">
        <pc:chgData name="Danish Hudani" userId="S::danish.hudani@astera.com::a38c985c-bb2f-4de3-bfe2-27e22c4c275a" providerId="AD" clId="Web-{5C2B061F-F610-104B-2BDC-5C11DB346BA3}" dt="2023-01-03T05:21:39.044" v="85"/>
        <pc:sldMkLst>
          <pc:docMk/>
          <pc:sldMk cId="2119105566" sldId="317"/>
        </pc:sldMkLst>
      </pc:sldChg>
      <pc:sldChg chg="addSp delSp modSp modNotes">
        <pc:chgData name="Danish Hudani" userId="S::danish.hudani@astera.com::a38c985c-bb2f-4de3-bfe2-27e22c4c275a" providerId="AD" clId="Web-{5C2B061F-F610-104B-2BDC-5C11DB346BA3}" dt="2023-01-03T05:36:17.520" v="145"/>
        <pc:sldMkLst>
          <pc:docMk/>
          <pc:sldMk cId="2548129227" sldId="318"/>
        </pc:sldMkLst>
        <pc:spChg chg="mod">
          <ac:chgData name="Danish Hudani" userId="S::danish.hudani@astera.com::a38c985c-bb2f-4de3-bfe2-27e22c4c275a" providerId="AD" clId="Web-{5C2B061F-F610-104B-2BDC-5C11DB346BA3}" dt="2023-01-03T05:16:56.669" v="25" actId="20577"/>
          <ac:spMkLst>
            <pc:docMk/>
            <pc:sldMk cId="2548129227" sldId="318"/>
            <ac:spMk id="18" creationId="{6230719D-4F44-BA79-4DC4-4459B3E27C90}"/>
          </ac:spMkLst>
        </pc:spChg>
        <pc:spChg chg="add mod">
          <ac:chgData name="Danish Hudani" userId="S::danish.hudani@astera.com::a38c985c-bb2f-4de3-bfe2-27e22c4c275a" providerId="AD" clId="Web-{5C2B061F-F610-104B-2BDC-5C11DB346BA3}" dt="2023-01-03T05:18:11.594" v="60" actId="20577"/>
          <ac:spMkLst>
            <pc:docMk/>
            <pc:sldMk cId="2548129227" sldId="318"/>
            <ac:spMk id="40" creationId="{FB152F59-CA90-A15F-86AA-6D1500683D49}"/>
          </ac:spMkLst>
        </pc:spChg>
        <pc:picChg chg="del">
          <ac:chgData name="Danish Hudani" userId="S::danish.hudani@astera.com::a38c985c-bb2f-4de3-bfe2-27e22c4c275a" providerId="AD" clId="Web-{5C2B061F-F610-104B-2BDC-5C11DB346BA3}" dt="2023-01-03T05:16:59.701" v="26"/>
          <ac:picMkLst>
            <pc:docMk/>
            <pc:sldMk cId="2548129227" sldId="318"/>
            <ac:picMk id="23" creationId="{49F646AF-1906-F9D5-D1ED-CD75C0B73FF5}"/>
          </ac:picMkLst>
        </pc:picChg>
        <pc:picChg chg="add mod">
          <ac:chgData name="Danish Hudani" userId="S::danish.hudani@astera.com::a38c985c-bb2f-4de3-bfe2-27e22c4c275a" providerId="AD" clId="Web-{5C2B061F-F610-104B-2BDC-5C11DB346BA3}" dt="2023-01-03T05:21:11.934" v="74" actId="1076"/>
          <ac:picMkLst>
            <pc:docMk/>
            <pc:sldMk cId="2548129227" sldId="318"/>
            <ac:picMk id="53" creationId="{6EC4E8E1-2FFA-76C5-9BEE-45172F69E65D}"/>
          </ac:picMkLst>
        </pc:picChg>
        <pc:picChg chg="add mod">
          <ac:chgData name="Danish Hudani" userId="S::danish.hudani@astera.com::a38c985c-bb2f-4de3-bfe2-27e22c4c275a" providerId="AD" clId="Web-{5C2B061F-F610-104B-2BDC-5C11DB346BA3}" dt="2023-01-03T05:35:31.221" v="140" actId="14100"/>
          <ac:picMkLst>
            <pc:docMk/>
            <pc:sldMk cId="2548129227" sldId="318"/>
            <ac:picMk id="54" creationId="{4C35EFA2-FDC9-C164-18ED-4B2AA76C6412}"/>
          </ac:picMkLst>
        </pc:picChg>
      </pc:sldChg>
      <pc:sldChg chg="addSp delSp modSp add ord replId">
        <pc:chgData name="Danish Hudani" userId="S::danish.hudani@astera.com::a38c985c-bb2f-4de3-bfe2-27e22c4c275a" providerId="AD" clId="Web-{5C2B061F-F610-104B-2BDC-5C11DB346BA3}" dt="2023-01-03T05:26:28.117" v="139" actId="14100"/>
        <pc:sldMkLst>
          <pc:docMk/>
          <pc:sldMk cId="1620996487" sldId="319"/>
        </pc:sldMkLst>
        <pc:spChg chg="del mod">
          <ac:chgData name="Danish Hudani" userId="S::danish.hudani@astera.com::a38c985c-bb2f-4de3-bfe2-27e22c4c275a" providerId="AD" clId="Web-{5C2B061F-F610-104B-2BDC-5C11DB346BA3}" dt="2023-01-03T05:23:41.830" v="110"/>
          <ac:spMkLst>
            <pc:docMk/>
            <pc:sldMk cId="1620996487" sldId="319"/>
            <ac:spMk id="18" creationId="{6230719D-4F44-BA79-4DC4-4459B3E27C90}"/>
          </ac:spMkLst>
        </pc:spChg>
        <pc:spChg chg="del">
          <ac:chgData name="Danish Hudani" userId="S::danish.hudani@astera.com::a38c985c-bb2f-4de3-bfe2-27e22c4c275a" providerId="AD" clId="Web-{5C2B061F-F610-104B-2BDC-5C11DB346BA3}" dt="2023-01-03T05:23:27.407" v="108"/>
          <ac:spMkLst>
            <pc:docMk/>
            <pc:sldMk cId="1620996487" sldId="319"/>
            <ac:spMk id="24" creationId="{A134DFB3-973A-F662-77C1-4138811D48FB}"/>
          </ac:spMkLst>
        </pc:spChg>
        <pc:spChg chg="del">
          <ac:chgData name="Danish Hudani" userId="S::danish.hudani@astera.com::a38c985c-bb2f-4de3-bfe2-27e22c4c275a" providerId="AD" clId="Web-{5C2B061F-F610-104B-2BDC-5C11DB346BA3}" dt="2023-01-03T05:23:27.345" v="107"/>
          <ac:spMkLst>
            <pc:docMk/>
            <pc:sldMk cId="1620996487" sldId="319"/>
            <ac:spMk id="40" creationId="{FB152F59-CA90-A15F-86AA-6D1500683D49}"/>
          </ac:spMkLst>
        </pc:spChg>
        <pc:spChg chg="add">
          <ac:chgData name="Danish Hudani" userId="S::danish.hudani@astera.com::a38c985c-bb2f-4de3-bfe2-27e22c4c275a" providerId="AD" clId="Web-{5C2B061F-F610-104B-2BDC-5C11DB346BA3}" dt="2023-01-03T05:23:24.391" v="106"/>
          <ac:spMkLst>
            <pc:docMk/>
            <pc:sldMk cId="1620996487" sldId="319"/>
            <ac:spMk id="68" creationId="{3350727E-8FF0-2249-8E5A-3C8F20F1AC50}"/>
          </ac:spMkLst>
        </pc:spChg>
        <pc:spChg chg="add">
          <ac:chgData name="Danish Hudani" userId="S::danish.hudani@astera.com::a38c985c-bb2f-4de3-bfe2-27e22c4c275a" providerId="AD" clId="Web-{5C2B061F-F610-104B-2BDC-5C11DB346BA3}" dt="2023-01-03T05:23:24.391" v="106"/>
          <ac:spMkLst>
            <pc:docMk/>
            <pc:sldMk cId="1620996487" sldId="319"/>
            <ac:spMk id="69" creationId="{C899BA2A-69C1-246B-D90A-19CB31F3990C}"/>
          </ac:spMkLst>
        </pc:spChg>
        <pc:spChg chg="add">
          <ac:chgData name="Danish Hudani" userId="S::danish.hudani@astera.com::a38c985c-bb2f-4de3-bfe2-27e22c4c275a" providerId="AD" clId="Web-{5C2B061F-F610-104B-2BDC-5C11DB346BA3}" dt="2023-01-03T05:23:24.391" v="106"/>
          <ac:spMkLst>
            <pc:docMk/>
            <pc:sldMk cId="1620996487" sldId="319"/>
            <ac:spMk id="70" creationId="{9F06E41E-C2FC-F147-FF04-1BC196611906}"/>
          </ac:spMkLst>
        </pc:spChg>
        <pc:spChg chg="add">
          <ac:chgData name="Danish Hudani" userId="S::danish.hudani@astera.com::a38c985c-bb2f-4de3-bfe2-27e22c4c275a" providerId="AD" clId="Web-{5C2B061F-F610-104B-2BDC-5C11DB346BA3}" dt="2023-01-03T05:23:24.391" v="106"/>
          <ac:spMkLst>
            <pc:docMk/>
            <pc:sldMk cId="1620996487" sldId="319"/>
            <ac:spMk id="72" creationId="{0CB9191F-F211-2F9E-866D-F5CDCBE1EACD}"/>
          </ac:spMkLst>
        </pc:spChg>
        <pc:spChg chg="add">
          <ac:chgData name="Danish Hudani" userId="S::danish.hudani@astera.com::a38c985c-bb2f-4de3-bfe2-27e22c4c275a" providerId="AD" clId="Web-{5C2B061F-F610-104B-2BDC-5C11DB346BA3}" dt="2023-01-03T05:23:24.391" v="106"/>
          <ac:spMkLst>
            <pc:docMk/>
            <pc:sldMk cId="1620996487" sldId="319"/>
            <ac:spMk id="74" creationId="{DA98421C-7FD7-CAEA-05CC-B19D5DE2759A}"/>
          </ac:spMkLst>
        </pc:spChg>
        <pc:spChg chg="add">
          <ac:chgData name="Danish Hudani" userId="S::danish.hudani@astera.com::a38c985c-bb2f-4de3-bfe2-27e22c4c275a" providerId="AD" clId="Web-{5C2B061F-F610-104B-2BDC-5C11DB346BA3}" dt="2023-01-03T05:23:24.391" v="106"/>
          <ac:spMkLst>
            <pc:docMk/>
            <pc:sldMk cId="1620996487" sldId="319"/>
            <ac:spMk id="75" creationId="{B607D1FA-9CDC-7425-2806-B5FDBF783D38}"/>
          </ac:spMkLst>
        </pc:spChg>
        <pc:spChg chg="add">
          <ac:chgData name="Danish Hudani" userId="S::danish.hudani@astera.com::a38c985c-bb2f-4de3-bfe2-27e22c4c275a" providerId="AD" clId="Web-{5C2B061F-F610-104B-2BDC-5C11DB346BA3}" dt="2023-01-03T05:23:24.391" v="106"/>
          <ac:spMkLst>
            <pc:docMk/>
            <pc:sldMk cId="1620996487" sldId="319"/>
            <ac:spMk id="76" creationId="{2DC51CAA-25E0-8D03-29BF-023B71F33FEC}"/>
          </ac:spMkLst>
        </pc:spChg>
        <pc:spChg chg="add">
          <ac:chgData name="Danish Hudani" userId="S::danish.hudani@astera.com::a38c985c-bb2f-4de3-bfe2-27e22c4c275a" providerId="AD" clId="Web-{5C2B061F-F610-104B-2BDC-5C11DB346BA3}" dt="2023-01-03T05:23:24.391" v="106"/>
          <ac:spMkLst>
            <pc:docMk/>
            <pc:sldMk cId="1620996487" sldId="319"/>
            <ac:spMk id="77" creationId="{317AA337-8DB5-E15C-2F67-3280B645FDF9}"/>
          </ac:spMkLst>
        </pc:spChg>
        <pc:spChg chg="add">
          <ac:chgData name="Danish Hudani" userId="S::danish.hudani@astera.com::a38c985c-bb2f-4de3-bfe2-27e22c4c275a" providerId="AD" clId="Web-{5C2B061F-F610-104B-2BDC-5C11DB346BA3}" dt="2023-01-03T05:23:24.391" v="106"/>
          <ac:spMkLst>
            <pc:docMk/>
            <pc:sldMk cId="1620996487" sldId="319"/>
            <ac:spMk id="78" creationId="{8606067D-790A-C4D7-0C4C-B550F1B81461}"/>
          </ac:spMkLst>
        </pc:spChg>
        <pc:spChg chg="add">
          <ac:chgData name="Danish Hudani" userId="S::danish.hudani@astera.com::a38c985c-bb2f-4de3-bfe2-27e22c4c275a" providerId="AD" clId="Web-{5C2B061F-F610-104B-2BDC-5C11DB346BA3}" dt="2023-01-03T05:23:24.391" v="106"/>
          <ac:spMkLst>
            <pc:docMk/>
            <pc:sldMk cId="1620996487" sldId="319"/>
            <ac:spMk id="79" creationId="{521E3823-C512-27D4-1D07-D88DBAA97841}"/>
          </ac:spMkLst>
        </pc:spChg>
        <pc:spChg chg="add">
          <ac:chgData name="Danish Hudani" userId="S::danish.hudani@astera.com::a38c985c-bb2f-4de3-bfe2-27e22c4c275a" providerId="AD" clId="Web-{5C2B061F-F610-104B-2BDC-5C11DB346BA3}" dt="2023-01-03T05:23:24.391" v="106"/>
          <ac:spMkLst>
            <pc:docMk/>
            <pc:sldMk cId="1620996487" sldId="319"/>
            <ac:spMk id="80" creationId="{7D13A9D8-987F-BD84-B6E8-5D07D7E196EE}"/>
          </ac:spMkLst>
        </pc:spChg>
        <pc:spChg chg="add mod">
          <ac:chgData name="Danish Hudani" userId="S::danish.hudani@astera.com::a38c985c-bb2f-4de3-bfe2-27e22c4c275a" providerId="AD" clId="Web-{5C2B061F-F610-104B-2BDC-5C11DB346BA3}" dt="2023-01-03T05:25:31.474" v="129" actId="20577"/>
          <ac:spMkLst>
            <pc:docMk/>
            <pc:sldMk cId="1620996487" sldId="319"/>
            <ac:spMk id="82" creationId="{E4854A0B-D51A-0A27-E322-C9F5C3FD3B69}"/>
          </ac:spMkLst>
        </pc:spChg>
        <pc:spChg chg="add">
          <ac:chgData name="Danish Hudani" userId="S::danish.hudani@astera.com::a38c985c-bb2f-4de3-bfe2-27e22c4c275a" providerId="AD" clId="Web-{5C2B061F-F610-104B-2BDC-5C11DB346BA3}" dt="2023-01-03T05:23:24.391" v="106"/>
          <ac:spMkLst>
            <pc:docMk/>
            <pc:sldMk cId="1620996487" sldId="319"/>
            <ac:spMk id="84" creationId="{8F0C13A3-CC1B-8EB5-CC4F-0E7FD33F3214}"/>
          </ac:spMkLst>
        </pc:spChg>
        <pc:spChg chg="add">
          <ac:chgData name="Danish Hudani" userId="S::danish.hudani@astera.com::a38c985c-bb2f-4de3-bfe2-27e22c4c275a" providerId="AD" clId="Web-{5C2B061F-F610-104B-2BDC-5C11DB346BA3}" dt="2023-01-03T05:23:24.391" v="106"/>
          <ac:spMkLst>
            <pc:docMk/>
            <pc:sldMk cId="1620996487" sldId="319"/>
            <ac:spMk id="85" creationId="{D9C4D37A-E9B0-6946-02C5-253206CB8DAE}"/>
          </ac:spMkLst>
        </pc:spChg>
        <pc:spChg chg="add">
          <ac:chgData name="Danish Hudani" userId="S::danish.hudani@astera.com::a38c985c-bb2f-4de3-bfe2-27e22c4c275a" providerId="AD" clId="Web-{5C2B061F-F610-104B-2BDC-5C11DB346BA3}" dt="2023-01-03T05:23:24.391" v="106"/>
          <ac:spMkLst>
            <pc:docMk/>
            <pc:sldMk cId="1620996487" sldId="319"/>
            <ac:spMk id="86" creationId="{594ECB70-F1E4-0894-50B7-0F059C8AC14A}"/>
          </ac:spMkLst>
        </pc:spChg>
        <pc:spChg chg="add">
          <ac:chgData name="Danish Hudani" userId="S::danish.hudani@astera.com::a38c985c-bb2f-4de3-bfe2-27e22c4c275a" providerId="AD" clId="Web-{5C2B061F-F610-104B-2BDC-5C11DB346BA3}" dt="2023-01-03T05:23:24.391" v="106"/>
          <ac:spMkLst>
            <pc:docMk/>
            <pc:sldMk cId="1620996487" sldId="319"/>
            <ac:spMk id="87" creationId="{609ECD3E-ACD2-ED5B-5575-131BC2F58A49}"/>
          </ac:spMkLst>
        </pc:spChg>
        <pc:spChg chg="add">
          <ac:chgData name="Danish Hudani" userId="S::danish.hudani@astera.com::a38c985c-bb2f-4de3-bfe2-27e22c4c275a" providerId="AD" clId="Web-{5C2B061F-F610-104B-2BDC-5C11DB346BA3}" dt="2023-01-03T05:23:24.391" v="106"/>
          <ac:spMkLst>
            <pc:docMk/>
            <pc:sldMk cId="1620996487" sldId="319"/>
            <ac:spMk id="88" creationId="{BF6480D5-5624-80A7-F816-7064290B0858}"/>
          </ac:spMkLst>
        </pc:spChg>
        <pc:spChg chg="add">
          <ac:chgData name="Danish Hudani" userId="S::danish.hudani@astera.com::a38c985c-bb2f-4de3-bfe2-27e22c4c275a" providerId="AD" clId="Web-{5C2B061F-F610-104B-2BDC-5C11DB346BA3}" dt="2023-01-03T05:23:24.391" v="106"/>
          <ac:spMkLst>
            <pc:docMk/>
            <pc:sldMk cId="1620996487" sldId="319"/>
            <ac:spMk id="89" creationId="{C358DFD0-C228-19E5-FECB-0CF781B8ED92}"/>
          </ac:spMkLst>
        </pc:spChg>
        <pc:spChg chg="add">
          <ac:chgData name="Danish Hudani" userId="S::danish.hudani@astera.com::a38c985c-bb2f-4de3-bfe2-27e22c4c275a" providerId="AD" clId="Web-{5C2B061F-F610-104B-2BDC-5C11DB346BA3}" dt="2023-01-03T05:23:24.391" v="106"/>
          <ac:spMkLst>
            <pc:docMk/>
            <pc:sldMk cId="1620996487" sldId="319"/>
            <ac:spMk id="90" creationId="{12469B48-9A39-AC16-6EC0-739AB2D43A85}"/>
          </ac:spMkLst>
        </pc:spChg>
        <pc:spChg chg="add">
          <ac:chgData name="Danish Hudani" userId="S::danish.hudani@astera.com::a38c985c-bb2f-4de3-bfe2-27e22c4c275a" providerId="AD" clId="Web-{5C2B061F-F610-104B-2BDC-5C11DB346BA3}" dt="2023-01-03T05:23:24.391" v="106"/>
          <ac:spMkLst>
            <pc:docMk/>
            <pc:sldMk cId="1620996487" sldId="319"/>
            <ac:spMk id="91" creationId="{FE8ED25C-95E0-6E06-DA97-DA40092C39B2}"/>
          </ac:spMkLst>
        </pc:spChg>
        <pc:spChg chg="add">
          <ac:chgData name="Danish Hudani" userId="S::danish.hudani@astera.com::a38c985c-bb2f-4de3-bfe2-27e22c4c275a" providerId="AD" clId="Web-{5C2B061F-F610-104B-2BDC-5C11DB346BA3}" dt="2023-01-03T05:23:24.391" v="106"/>
          <ac:spMkLst>
            <pc:docMk/>
            <pc:sldMk cId="1620996487" sldId="319"/>
            <ac:spMk id="92" creationId="{D1C43F30-F28D-1AFB-D8D9-892F0294B515}"/>
          </ac:spMkLst>
        </pc:spChg>
        <pc:spChg chg="add">
          <ac:chgData name="Danish Hudani" userId="S::danish.hudani@astera.com::a38c985c-bb2f-4de3-bfe2-27e22c4c275a" providerId="AD" clId="Web-{5C2B061F-F610-104B-2BDC-5C11DB346BA3}" dt="2023-01-03T05:23:24.391" v="106"/>
          <ac:spMkLst>
            <pc:docMk/>
            <pc:sldMk cId="1620996487" sldId="319"/>
            <ac:spMk id="93" creationId="{56A9EAE4-C85A-9A00-0B97-D34B087DDB4C}"/>
          </ac:spMkLst>
        </pc:spChg>
        <pc:spChg chg="add">
          <ac:chgData name="Danish Hudani" userId="S::danish.hudani@astera.com::a38c985c-bb2f-4de3-bfe2-27e22c4c275a" providerId="AD" clId="Web-{5C2B061F-F610-104B-2BDC-5C11DB346BA3}" dt="2023-01-03T05:23:24.391" v="106"/>
          <ac:spMkLst>
            <pc:docMk/>
            <pc:sldMk cId="1620996487" sldId="319"/>
            <ac:spMk id="94" creationId="{845D7E11-DD9B-5B67-218F-9AE56DA2B82D}"/>
          </ac:spMkLst>
        </pc:spChg>
        <pc:spChg chg="add">
          <ac:chgData name="Danish Hudani" userId="S::danish.hudani@astera.com::a38c985c-bb2f-4de3-bfe2-27e22c4c275a" providerId="AD" clId="Web-{5C2B061F-F610-104B-2BDC-5C11DB346BA3}" dt="2023-01-03T05:23:24.391" v="106"/>
          <ac:spMkLst>
            <pc:docMk/>
            <pc:sldMk cId="1620996487" sldId="319"/>
            <ac:spMk id="95" creationId="{610261BB-98B1-6458-DE62-F805846013D3}"/>
          </ac:spMkLst>
        </pc:spChg>
        <pc:spChg chg="add">
          <ac:chgData name="Danish Hudani" userId="S::danish.hudani@astera.com::a38c985c-bb2f-4de3-bfe2-27e22c4c275a" providerId="AD" clId="Web-{5C2B061F-F610-104B-2BDC-5C11DB346BA3}" dt="2023-01-03T05:23:24.391" v="106"/>
          <ac:spMkLst>
            <pc:docMk/>
            <pc:sldMk cId="1620996487" sldId="319"/>
            <ac:spMk id="96" creationId="{D52F8911-B50E-2354-17C6-0D0B467F7505}"/>
          </ac:spMkLst>
        </pc:spChg>
        <pc:spChg chg="add">
          <ac:chgData name="Danish Hudani" userId="S::danish.hudani@astera.com::a38c985c-bb2f-4de3-bfe2-27e22c4c275a" providerId="AD" clId="Web-{5C2B061F-F610-104B-2BDC-5C11DB346BA3}" dt="2023-01-03T05:23:24.391" v="106"/>
          <ac:spMkLst>
            <pc:docMk/>
            <pc:sldMk cId="1620996487" sldId="319"/>
            <ac:spMk id="97" creationId="{236D488C-D30E-4A81-3480-F037B3D68E7C}"/>
          </ac:spMkLst>
        </pc:spChg>
        <pc:spChg chg="add">
          <ac:chgData name="Danish Hudani" userId="S::danish.hudani@astera.com::a38c985c-bb2f-4de3-bfe2-27e22c4c275a" providerId="AD" clId="Web-{5C2B061F-F610-104B-2BDC-5C11DB346BA3}" dt="2023-01-03T05:23:24.391" v="106"/>
          <ac:spMkLst>
            <pc:docMk/>
            <pc:sldMk cId="1620996487" sldId="319"/>
            <ac:spMk id="98" creationId="{FA34622A-F08F-E4CC-10BD-A631A2335426}"/>
          </ac:spMkLst>
        </pc:spChg>
        <pc:spChg chg="add">
          <ac:chgData name="Danish Hudani" userId="S::danish.hudani@astera.com::a38c985c-bb2f-4de3-bfe2-27e22c4c275a" providerId="AD" clId="Web-{5C2B061F-F610-104B-2BDC-5C11DB346BA3}" dt="2023-01-03T05:23:24.391" v="106"/>
          <ac:spMkLst>
            <pc:docMk/>
            <pc:sldMk cId="1620996487" sldId="319"/>
            <ac:spMk id="99" creationId="{2D02B75D-293D-E6BC-3011-1C785A903856}"/>
          </ac:spMkLst>
        </pc:spChg>
        <pc:spChg chg="add">
          <ac:chgData name="Danish Hudani" userId="S::danish.hudani@astera.com::a38c985c-bb2f-4de3-bfe2-27e22c4c275a" providerId="AD" clId="Web-{5C2B061F-F610-104B-2BDC-5C11DB346BA3}" dt="2023-01-03T05:23:24.391" v="106"/>
          <ac:spMkLst>
            <pc:docMk/>
            <pc:sldMk cId="1620996487" sldId="319"/>
            <ac:spMk id="100" creationId="{1D9F688E-A8B2-650C-86EF-7C569F3EBEDE}"/>
          </ac:spMkLst>
        </pc:spChg>
        <pc:spChg chg="add">
          <ac:chgData name="Danish Hudani" userId="S::danish.hudani@astera.com::a38c985c-bb2f-4de3-bfe2-27e22c4c275a" providerId="AD" clId="Web-{5C2B061F-F610-104B-2BDC-5C11DB346BA3}" dt="2023-01-03T05:23:24.391" v="106"/>
          <ac:spMkLst>
            <pc:docMk/>
            <pc:sldMk cId="1620996487" sldId="319"/>
            <ac:spMk id="101" creationId="{3329C5BC-C796-4B20-E88C-6BE23BB1FF05}"/>
          </ac:spMkLst>
        </pc:spChg>
        <pc:spChg chg="add">
          <ac:chgData name="Danish Hudani" userId="S::danish.hudani@astera.com::a38c985c-bb2f-4de3-bfe2-27e22c4c275a" providerId="AD" clId="Web-{5C2B061F-F610-104B-2BDC-5C11DB346BA3}" dt="2023-01-03T05:23:24.391" v="106"/>
          <ac:spMkLst>
            <pc:docMk/>
            <pc:sldMk cId="1620996487" sldId="319"/>
            <ac:spMk id="102" creationId="{327A6C82-4BBA-4876-9C3E-793629A9AB35}"/>
          </ac:spMkLst>
        </pc:spChg>
        <pc:spChg chg="add">
          <ac:chgData name="Danish Hudani" userId="S::danish.hudani@astera.com::a38c985c-bb2f-4de3-bfe2-27e22c4c275a" providerId="AD" clId="Web-{5C2B061F-F610-104B-2BDC-5C11DB346BA3}" dt="2023-01-03T05:23:24.391" v="106"/>
          <ac:spMkLst>
            <pc:docMk/>
            <pc:sldMk cId="1620996487" sldId="319"/>
            <ac:spMk id="103" creationId="{96EA0912-EAD4-5B1D-587D-62337AAEFF98}"/>
          </ac:spMkLst>
        </pc:spChg>
        <pc:spChg chg="add">
          <ac:chgData name="Danish Hudani" userId="S::danish.hudani@astera.com::a38c985c-bb2f-4de3-bfe2-27e22c4c275a" providerId="AD" clId="Web-{5C2B061F-F610-104B-2BDC-5C11DB346BA3}" dt="2023-01-03T05:23:24.391" v="106"/>
          <ac:spMkLst>
            <pc:docMk/>
            <pc:sldMk cId="1620996487" sldId="319"/>
            <ac:spMk id="104" creationId="{0D595EEB-610D-AE6B-C81A-C329337C70B6}"/>
          </ac:spMkLst>
        </pc:spChg>
        <pc:spChg chg="add">
          <ac:chgData name="Danish Hudani" userId="S::danish.hudani@astera.com::a38c985c-bb2f-4de3-bfe2-27e22c4c275a" providerId="AD" clId="Web-{5C2B061F-F610-104B-2BDC-5C11DB346BA3}" dt="2023-01-03T05:23:24.391" v="106"/>
          <ac:spMkLst>
            <pc:docMk/>
            <pc:sldMk cId="1620996487" sldId="319"/>
            <ac:spMk id="105" creationId="{EFB3D3E0-9A58-2457-D807-BB6A10244779}"/>
          </ac:spMkLst>
        </pc:spChg>
        <pc:spChg chg="add">
          <ac:chgData name="Danish Hudani" userId="S::danish.hudani@astera.com::a38c985c-bb2f-4de3-bfe2-27e22c4c275a" providerId="AD" clId="Web-{5C2B061F-F610-104B-2BDC-5C11DB346BA3}" dt="2023-01-03T05:23:24.391" v="106"/>
          <ac:spMkLst>
            <pc:docMk/>
            <pc:sldMk cId="1620996487" sldId="319"/>
            <ac:spMk id="106" creationId="{293A49F1-7EFB-C245-03E1-A02C26985E19}"/>
          </ac:spMkLst>
        </pc:spChg>
        <pc:spChg chg="add">
          <ac:chgData name="Danish Hudani" userId="S::danish.hudani@astera.com::a38c985c-bb2f-4de3-bfe2-27e22c4c275a" providerId="AD" clId="Web-{5C2B061F-F610-104B-2BDC-5C11DB346BA3}" dt="2023-01-03T05:26:01.506" v="133"/>
          <ac:spMkLst>
            <pc:docMk/>
            <pc:sldMk cId="1620996487" sldId="319"/>
            <ac:spMk id="206" creationId="{67DCE4D4-6176-1E1C-091D-0ADD62FDBFB8}"/>
          </ac:spMkLst>
        </pc:spChg>
        <pc:spChg chg="add">
          <ac:chgData name="Danish Hudani" userId="S::danish.hudani@astera.com::a38c985c-bb2f-4de3-bfe2-27e22c4c275a" providerId="AD" clId="Web-{5C2B061F-F610-104B-2BDC-5C11DB346BA3}" dt="2023-01-03T05:26:01.506" v="133"/>
          <ac:spMkLst>
            <pc:docMk/>
            <pc:sldMk cId="1620996487" sldId="319"/>
            <ac:spMk id="207" creationId="{AFFD6A34-2556-E452-B798-697ACBDD4C67}"/>
          </ac:spMkLst>
        </pc:spChg>
        <pc:spChg chg="add">
          <ac:chgData name="Danish Hudani" userId="S::danish.hudani@astera.com::a38c985c-bb2f-4de3-bfe2-27e22c4c275a" providerId="AD" clId="Web-{5C2B061F-F610-104B-2BDC-5C11DB346BA3}" dt="2023-01-03T05:26:01.506" v="133"/>
          <ac:spMkLst>
            <pc:docMk/>
            <pc:sldMk cId="1620996487" sldId="319"/>
            <ac:spMk id="208" creationId="{3E197F6C-7A01-BD0F-ED23-3EDE04F33BD8}"/>
          </ac:spMkLst>
        </pc:spChg>
        <pc:spChg chg="add">
          <ac:chgData name="Danish Hudani" userId="S::danish.hudani@astera.com::a38c985c-bb2f-4de3-bfe2-27e22c4c275a" providerId="AD" clId="Web-{5C2B061F-F610-104B-2BDC-5C11DB346BA3}" dt="2023-01-03T05:26:01.506" v="133"/>
          <ac:spMkLst>
            <pc:docMk/>
            <pc:sldMk cId="1620996487" sldId="319"/>
            <ac:spMk id="210" creationId="{7281D3D5-4609-F920-3C05-530B49B74E7B}"/>
          </ac:spMkLst>
        </pc:spChg>
        <pc:spChg chg="add">
          <ac:chgData name="Danish Hudani" userId="S::danish.hudani@astera.com::a38c985c-bb2f-4de3-bfe2-27e22c4c275a" providerId="AD" clId="Web-{5C2B061F-F610-104B-2BDC-5C11DB346BA3}" dt="2023-01-03T05:26:01.506" v="133"/>
          <ac:spMkLst>
            <pc:docMk/>
            <pc:sldMk cId="1620996487" sldId="319"/>
            <ac:spMk id="212" creationId="{496966E9-A38B-6203-A021-52CFBA965243}"/>
          </ac:spMkLst>
        </pc:spChg>
        <pc:spChg chg="add">
          <ac:chgData name="Danish Hudani" userId="S::danish.hudani@astera.com::a38c985c-bb2f-4de3-bfe2-27e22c4c275a" providerId="AD" clId="Web-{5C2B061F-F610-104B-2BDC-5C11DB346BA3}" dt="2023-01-03T05:26:01.506" v="133"/>
          <ac:spMkLst>
            <pc:docMk/>
            <pc:sldMk cId="1620996487" sldId="319"/>
            <ac:spMk id="213" creationId="{ED4897B8-E6C5-A4CB-6849-D37F3737721C}"/>
          </ac:spMkLst>
        </pc:spChg>
        <pc:spChg chg="add">
          <ac:chgData name="Danish Hudani" userId="S::danish.hudani@astera.com::a38c985c-bb2f-4de3-bfe2-27e22c4c275a" providerId="AD" clId="Web-{5C2B061F-F610-104B-2BDC-5C11DB346BA3}" dt="2023-01-03T05:26:01.506" v="133"/>
          <ac:spMkLst>
            <pc:docMk/>
            <pc:sldMk cId="1620996487" sldId="319"/>
            <ac:spMk id="214" creationId="{0ABD1E85-80E6-F529-09B2-66110654EA0E}"/>
          </ac:spMkLst>
        </pc:spChg>
        <pc:spChg chg="add">
          <ac:chgData name="Danish Hudani" userId="S::danish.hudani@astera.com::a38c985c-bb2f-4de3-bfe2-27e22c4c275a" providerId="AD" clId="Web-{5C2B061F-F610-104B-2BDC-5C11DB346BA3}" dt="2023-01-03T05:26:01.506" v="133"/>
          <ac:spMkLst>
            <pc:docMk/>
            <pc:sldMk cId="1620996487" sldId="319"/>
            <ac:spMk id="215" creationId="{BC7B2CBC-1DDE-1D99-FDF2-A30625FD8F5D}"/>
          </ac:spMkLst>
        </pc:spChg>
        <pc:spChg chg="add">
          <ac:chgData name="Danish Hudani" userId="S::danish.hudani@astera.com::a38c985c-bb2f-4de3-bfe2-27e22c4c275a" providerId="AD" clId="Web-{5C2B061F-F610-104B-2BDC-5C11DB346BA3}" dt="2023-01-03T05:26:01.506" v="133"/>
          <ac:spMkLst>
            <pc:docMk/>
            <pc:sldMk cId="1620996487" sldId="319"/>
            <ac:spMk id="216" creationId="{17821256-5439-FDBD-4AB1-888A019E1C89}"/>
          </ac:spMkLst>
        </pc:spChg>
        <pc:spChg chg="add">
          <ac:chgData name="Danish Hudani" userId="S::danish.hudani@astera.com::a38c985c-bb2f-4de3-bfe2-27e22c4c275a" providerId="AD" clId="Web-{5C2B061F-F610-104B-2BDC-5C11DB346BA3}" dt="2023-01-03T05:26:01.506" v="133"/>
          <ac:spMkLst>
            <pc:docMk/>
            <pc:sldMk cId="1620996487" sldId="319"/>
            <ac:spMk id="217" creationId="{E25F601F-6B49-1CDA-0968-3CD41A38DBC8}"/>
          </ac:spMkLst>
        </pc:spChg>
        <pc:spChg chg="add">
          <ac:chgData name="Danish Hudani" userId="S::danish.hudani@astera.com::a38c985c-bb2f-4de3-bfe2-27e22c4c275a" providerId="AD" clId="Web-{5C2B061F-F610-104B-2BDC-5C11DB346BA3}" dt="2023-01-03T05:26:01.506" v="133"/>
          <ac:spMkLst>
            <pc:docMk/>
            <pc:sldMk cId="1620996487" sldId="319"/>
            <ac:spMk id="218" creationId="{3826102D-F4BB-FF01-DB47-2A468EBEBF06}"/>
          </ac:spMkLst>
        </pc:spChg>
        <pc:spChg chg="add mod">
          <ac:chgData name="Danish Hudani" userId="S::danish.hudani@astera.com::a38c985c-bb2f-4de3-bfe2-27e22c4c275a" providerId="AD" clId="Web-{5C2B061F-F610-104B-2BDC-5C11DB346BA3}" dt="2023-01-03T05:26:18.163" v="138" actId="1076"/>
          <ac:spMkLst>
            <pc:docMk/>
            <pc:sldMk cId="1620996487" sldId="319"/>
            <ac:spMk id="220" creationId="{0BFF9F71-F271-455D-594D-902336A2C87D}"/>
          </ac:spMkLst>
        </pc:spChg>
        <pc:spChg chg="add">
          <ac:chgData name="Danish Hudani" userId="S::danish.hudani@astera.com::a38c985c-bb2f-4de3-bfe2-27e22c4c275a" providerId="AD" clId="Web-{5C2B061F-F610-104B-2BDC-5C11DB346BA3}" dt="2023-01-03T05:26:01.506" v="133"/>
          <ac:spMkLst>
            <pc:docMk/>
            <pc:sldMk cId="1620996487" sldId="319"/>
            <ac:spMk id="222" creationId="{0C46A3F0-BA45-A755-084E-1165FCD9BE19}"/>
          </ac:spMkLst>
        </pc:spChg>
        <pc:spChg chg="add">
          <ac:chgData name="Danish Hudani" userId="S::danish.hudani@astera.com::a38c985c-bb2f-4de3-bfe2-27e22c4c275a" providerId="AD" clId="Web-{5C2B061F-F610-104B-2BDC-5C11DB346BA3}" dt="2023-01-03T05:26:01.506" v="133"/>
          <ac:spMkLst>
            <pc:docMk/>
            <pc:sldMk cId="1620996487" sldId="319"/>
            <ac:spMk id="223" creationId="{897A4DC7-1D19-5D19-E1A5-D8EBC1D0FECC}"/>
          </ac:spMkLst>
        </pc:spChg>
        <pc:spChg chg="add">
          <ac:chgData name="Danish Hudani" userId="S::danish.hudani@astera.com::a38c985c-bb2f-4de3-bfe2-27e22c4c275a" providerId="AD" clId="Web-{5C2B061F-F610-104B-2BDC-5C11DB346BA3}" dt="2023-01-03T05:26:01.506" v="133"/>
          <ac:spMkLst>
            <pc:docMk/>
            <pc:sldMk cId="1620996487" sldId="319"/>
            <ac:spMk id="224" creationId="{5F4D9044-2D01-CCBE-4D0E-6685F5F2EC74}"/>
          </ac:spMkLst>
        </pc:spChg>
        <pc:spChg chg="add">
          <ac:chgData name="Danish Hudani" userId="S::danish.hudani@astera.com::a38c985c-bb2f-4de3-bfe2-27e22c4c275a" providerId="AD" clId="Web-{5C2B061F-F610-104B-2BDC-5C11DB346BA3}" dt="2023-01-03T05:26:01.506" v="133"/>
          <ac:spMkLst>
            <pc:docMk/>
            <pc:sldMk cId="1620996487" sldId="319"/>
            <ac:spMk id="225" creationId="{9C4D5DDC-D06A-5F6E-C413-0A645D04C3C7}"/>
          </ac:spMkLst>
        </pc:spChg>
        <pc:spChg chg="add">
          <ac:chgData name="Danish Hudani" userId="S::danish.hudani@astera.com::a38c985c-bb2f-4de3-bfe2-27e22c4c275a" providerId="AD" clId="Web-{5C2B061F-F610-104B-2BDC-5C11DB346BA3}" dt="2023-01-03T05:26:01.506" v="133"/>
          <ac:spMkLst>
            <pc:docMk/>
            <pc:sldMk cId="1620996487" sldId="319"/>
            <ac:spMk id="226" creationId="{3E6AE2A9-089B-2E68-D12C-993B3D90E66C}"/>
          </ac:spMkLst>
        </pc:spChg>
        <pc:spChg chg="add">
          <ac:chgData name="Danish Hudani" userId="S::danish.hudani@astera.com::a38c985c-bb2f-4de3-bfe2-27e22c4c275a" providerId="AD" clId="Web-{5C2B061F-F610-104B-2BDC-5C11DB346BA3}" dt="2023-01-03T05:26:01.506" v="133"/>
          <ac:spMkLst>
            <pc:docMk/>
            <pc:sldMk cId="1620996487" sldId="319"/>
            <ac:spMk id="227" creationId="{125A0E75-790F-EEF7-954C-232262771845}"/>
          </ac:spMkLst>
        </pc:spChg>
        <pc:spChg chg="add">
          <ac:chgData name="Danish Hudani" userId="S::danish.hudani@astera.com::a38c985c-bb2f-4de3-bfe2-27e22c4c275a" providerId="AD" clId="Web-{5C2B061F-F610-104B-2BDC-5C11DB346BA3}" dt="2023-01-03T05:26:01.506" v="133"/>
          <ac:spMkLst>
            <pc:docMk/>
            <pc:sldMk cId="1620996487" sldId="319"/>
            <ac:spMk id="228" creationId="{519294A8-9EE0-BFB6-81B4-47F36BC4F60B}"/>
          </ac:spMkLst>
        </pc:spChg>
        <pc:spChg chg="add">
          <ac:chgData name="Danish Hudani" userId="S::danish.hudani@astera.com::a38c985c-bb2f-4de3-bfe2-27e22c4c275a" providerId="AD" clId="Web-{5C2B061F-F610-104B-2BDC-5C11DB346BA3}" dt="2023-01-03T05:26:01.506" v="133"/>
          <ac:spMkLst>
            <pc:docMk/>
            <pc:sldMk cId="1620996487" sldId="319"/>
            <ac:spMk id="229" creationId="{72E1C449-8F21-61C9-B4D2-6F5B6D82727D}"/>
          </ac:spMkLst>
        </pc:spChg>
        <pc:spChg chg="add">
          <ac:chgData name="Danish Hudani" userId="S::danish.hudani@astera.com::a38c985c-bb2f-4de3-bfe2-27e22c4c275a" providerId="AD" clId="Web-{5C2B061F-F610-104B-2BDC-5C11DB346BA3}" dt="2023-01-03T05:26:01.506" v="133"/>
          <ac:spMkLst>
            <pc:docMk/>
            <pc:sldMk cId="1620996487" sldId="319"/>
            <ac:spMk id="230" creationId="{F092DC12-0B72-150C-DB39-32AEE04101B5}"/>
          </ac:spMkLst>
        </pc:spChg>
        <pc:spChg chg="add">
          <ac:chgData name="Danish Hudani" userId="S::danish.hudani@astera.com::a38c985c-bb2f-4de3-bfe2-27e22c4c275a" providerId="AD" clId="Web-{5C2B061F-F610-104B-2BDC-5C11DB346BA3}" dt="2023-01-03T05:26:01.506" v="133"/>
          <ac:spMkLst>
            <pc:docMk/>
            <pc:sldMk cId="1620996487" sldId="319"/>
            <ac:spMk id="231" creationId="{37176433-3360-6827-BAF4-FDB0CF3F21BE}"/>
          </ac:spMkLst>
        </pc:spChg>
        <pc:spChg chg="add">
          <ac:chgData name="Danish Hudani" userId="S::danish.hudani@astera.com::a38c985c-bb2f-4de3-bfe2-27e22c4c275a" providerId="AD" clId="Web-{5C2B061F-F610-104B-2BDC-5C11DB346BA3}" dt="2023-01-03T05:26:01.506" v="133"/>
          <ac:spMkLst>
            <pc:docMk/>
            <pc:sldMk cId="1620996487" sldId="319"/>
            <ac:spMk id="232" creationId="{6B8C8518-1C2F-114B-35D2-1F9558798782}"/>
          </ac:spMkLst>
        </pc:spChg>
        <pc:spChg chg="add">
          <ac:chgData name="Danish Hudani" userId="S::danish.hudani@astera.com::a38c985c-bb2f-4de3-bfe2-27e22c4c275a" providerId="AD" clId="Web-{5C2B061F-F610-104B-2BDC-5C11DB346BA3}" dt="2023-01-03T05:26:01.506" v="133"/>
          <ac:spMkLst>
            <pc:docMk/>
            <pc:sldMk cId="1620996487" sldId="319"/>
            <ac:spMk id="233" creationId="{C976232B-946A-DF0A-8DA7-C1CF34233551}"/>
          </ac:spMkLst>
        </pc:spChg>
        <pc:spChg chg="add">
          <ac:chgData name="Danish Hudani" userId="S::danish.hudani@astera.com::a38c985c-bb2f-4de3-bfe2-27e22c4c275a" providerId="AD" clId="Web-{5C2B061F-F610-104B-2BDC-5C11DB346BA3}" dt="2023-01-03T05:26:01.506" v="133"/>
          <ac:spMkLst>
            <pc:docMk/>
            <pc:sldMk cId="1620996487" sldId="319"/>
            <ac:spMk id="234" creationId="{A5673FBB-21F3-8BB1-12A2-8E3DF78122F6}"/>
          </ac:spMkLst>
        </pc:spChg>
        <pc:spChg chg="add">
          <ac:chgData name="Danish Hudani" userId="S::danish.hudani@astera.com::a38c985c-bb2f-4de3-bfe2-27e22c4c275a" providerId="AD" clId="Web-{5C2B061F-F610-104B-2BDC-5C11DB346BA3}" dt="2023-01-03T05:26:01.506" v="133"/>
          <ac:spMkLst>
            <pc:docMk/>
            <pc:sldMk cId="1620996487" sldId="319"/>
            <ac:spMk id="235" creationId="{FA904F50-E286-1EBA-9175-BC705CF8EE4B}"/>
          </ac:spMkLst>
        </pc:spChg>
        <pc:spChg chg="add">
          <ac:chgData name="Danish Hudani" userId="S::danish.hudani@astera.com::a38c985c-bb2f-4de3-bfe2-27e22c4c275a" providerId="AD" clId="Web-{5C2B061F-F610-104B-2BDC-5C11DB346BA3}" dt="2023-01-03T05:26:01.506" v="133"/>
          <ac:spMkLst>
            <pc:docMk/>
            <pc:sldMk cId="1620996487" sldId="319"/>
            <ac:spMk id="236" creationId="{52EF1E2C-7CFB-31C3-9B4A-97C85B776C53}"/>
          </ac:spMkLst>
        </pc:spChg>
        <pc:spChg chg="add">
          <ac:chgData name="Danish Hudani" userId="S::danish.hudani@astera.com::a38c985c-bb2f-4de3-bfe2-27e22c4c275a" providerId="AD" clId="Web-{5C2B061F-F610-104B-2BDC-5C11DB346BA3}" dt="2023-01-03T05:26:01.506" v="133"/>
          <ac:spMkLst>
            <pc:docMk/>
            <pc:sldMk cId="1620996487" sldId="319"/>
            <ac:spMk id="237" creationId="{914489AC-DE61-5C79-2100-20710A1F7FD1}"/>
          </ac:spMkLst>
        </pc:spChg>
        <pc:spChg chg="add">
          <ac:chgData name="Danish Hudani" userId="S::danish.hudani@astera.com::a38c985c-bb2f-4de3-bfe2-27e22c4c275a" providerId="AD" clId="Web-{5C2B061F-F610-104B-2BDC-5C11DB346BA3}" dt="2023-01-03T05:26:01.506" v="133"/>
          <ac:spMkLst>
            <pc:docMk/>
            <pc:sldMk cId="1620996487" sldId="319"/>
            <ac:spMk id="238" creationId="{92C28ABF-7480-A598-007E-889E8A4AA2E8}"/>
          </ac:spMkLst>
        </pc:spChg>
        <pc:spChg chg="add">
          <ac:chgData name="Danish Hudani" userId="S::danish.hudani@astera.com::a38c985c-bb2f-4de3-bfe2-27e22c4c275a" providerId="AD" clId="Web-{5C2B061F-F610-104B-2BDC-5C11DB346BA3}" dt="2023-01-03T05:26:01.506" v="133"/>
          <ac:spMkLst>
            <pc:docMk/>
            <pc:sldMk cId="1620996487" sldId="319"/>
            <ac:spMk id="239" creationId="{C917EAA5-69D6-3BB4-FB5B-0AC742609ABF}"/>
          </ac:spMkLst>
        </pc:spChg>
        <pc:spChg chg="add">
          <ac:chgData name="Danish Hudani" userId="S::danish.hudani@astera.com::a38c985c-bb2f-4de3-bfe2-27e22c4c275a" providerId="AD" clId="Web-{5C2B061F-F610-104B-2BDC-5C11DB346BA3}" dt="2023-01-03T05:26:01.506" v="133"/>
          <ac:spMkLst>
            <pc:docMk/>
            <pc:sldMk cId="1620996487" sldId="319"/>
            <ac:spMk id="240" creationId="{AB36E669-23F5-2B51-F444-485C1FF79F21}"/>
          </ac:spMkLst>
        </pc:spChg>
        <pc:spChg chg="add">
          <ac:chgData name="Danish Hudani" userId="S::danish.hudani@astera.com::a38c985c-bb2f-4de3-bfe2-27e22c4c275a" providerId="AD" clId="Web-{5C2B061F-F610-104B-2BDC-5C11DB346BA3}" dt="2023-01-03T05:26:01.506" v="133"/>
          <ac:spMkLst>
            <pc:docMk/>
            <pc:sldMk cId="1620996487" sldId="319"/>
            <ac:spMk id="241" creationId="{47661525-D8A2-E96B-C409-82CBFBFA7A60}"/>
          </ac:spMkLst>
        </pc:spChg>
        <pc:spChg chg="add">
          <ac:chgData name="Danish Hudani" userId="S::danish.hudani@astera.com::a38c985c-bb2f-4de3-bfe2-27e22c4c275a" providerId="AD" clId="Web-{5C2B061F-F610-104B-2BDC-5C11DB346BA3}" dt="2023-01-03T05:26:01.506" v="133"/>
          <ac:spMkLst>
            <pc:docMk/>
            <pc:sldMk cId="1620996487" sldId="319"/>
            <ac:spMk id="242" creationId="{6CD6C4D1-42ED-538E-7CD5-B6E688707D4B}"/>
          </ac:spMkLst>
        </pc:spChg>
        <pc:spChg chg="add">
          <ac:chgData name="Danish Hudani" userId="S::danish.hudani@astera.com::a38c985c-bb2f-4de3-bfe2-27e22c4c275a" providerId="AD" clId="Web-{5C2B061F-F610-104B-2BDC-5C11DB346BA3}" dt="2023-01-03T05:26:01.506" v="133"/>
          <ac:spMkLst>
            <pc:docMk/>
            <pc:sldMk cId="1620996487" sldId="319"/>
            <ac:spMk id="243" creationId="{DB70238F-016A-DC8B-DEB2-B08B9A695BD0}"/>
          </ac:spMkLst>
        </pc:spChg>
        <pc:spChg chg="add">
          <ac:chgData name="Danish Hudani" userId="S::danish.hudani@astera.com::a38c985c-bb2f-4de3-bfe2-27e22c4c275a" providerId="AD" clId="Web-{5C2B061F-F610-104B-2BDC-5C11DB346BA3}" dt="2023-01-03T05:26:01.506" v="133"/>
          <ac:spMkLst>
            <pc:docMk/>
            <pc:sldMk cId="1620996487" sldId="319"/>
            <ac:spMk id="244" creationId="{D9AE017B-1F95-741E-6C78-1B2E7E2F3932}"/>
          </ac:spMkLst>
        </pc:spChg>
        <pc:grpChg chg="add del mod">
          <ac:chgData name="Danish Hudani" userId="S::danish.hudani@astera.com::a38c985c-bb2f-4de3-bfe2-27e22c4c275a" providerId="AD" clId="Web-{5C2B061F-F610-104B-2BDC-5C11DB346BA3}" dt="2023-01-03T05:25:43.521" v="132"/>
          <ac:grpSpMkLst>
            <pc:docMk/>
            <pc:sldMk cId="1620996487" sldId="319"/>
            <ac:grpSpMk id="65" creationId="{EC52AD3F-C8AF-5AB2-3291-6B88A7F7D12B}"/>
          </ac:grpSpMkLst>
        </pc:grpChg>
        <pc:grpChg chg="add">
          <ac:chgData name="Danish Hudani" userId="S::danish.hudani@astera.com::a38c985c-bb2f-4de3-bfe2-27e22c4c275a" providerId="AD" clId="Web-{5C2B061F-F610-104B-2BDC-5C11DB346BA3}" dt="2023-01-03T05:23:24.391" v="106"/>
          <ac:grpSpMkLst>
            <pc:docMk/>
            <pc:sldMk cId="1620996487" sldId="319"/>
            <ac:grpSpMk id="66" creationId="{1EA68206-35C9-DC9B-8F51-B6A31663F139}"/>
          </ac:grpSpMkLst>
        </pc:grpChg>
        <pc:grpChg chg="add">
          <ac:chgData name="Danish Hudani" userId="S::danish.hudani@astera.com::a38c985c-bb2f-4de3-bfe2-27e22c4c275a" providerId="AD" clId="Web-{5C2B061F-F610-104B-2BDC-5C11DB346BA3}" dt="2023-01-03T05:23:24.391" v="106"/>
          <ac:grpSpMkLst>
            <pc:docMk/>
            <pc:sldMk cId="1620996487" sldId="319"/>
            <ac:grpSpMk id="67" creationId="{08C70A32-991C-ED06-23D6-F2F714117EA1}"/>
          </ac:grpSpMkLst>
        </pc:grpChg>
        <pc:grpChg chg="add">
          <ac:chgData name="Danish Hudani" userId="S::danish.hudani@astera.com::a38c985c-bb2f-4de3-bfe2-27e22c4c275a" providerId="AD" clId="Web-{5C2B061F-F610-104B-2BDC-5C11DB346BA3}" dt="2023-01-03T05:23:24.391" v="106"/>
          <ac:grpSpMkLst>
            <pc:docMk/>
            <pc:sldMk cId="1620996487" sldId="319"/>
            <ac:grpSpMk id="71" creationId="{2AFFC465-1B3C-4E85-8B05-B27D6F916469}"/>
          </ac:grpSpMkLst>
        </pc:grpChg>
        <pc:grpChg chg="add">
          <ac:chgData name="Danish Hudani" userId="S::danish.hudani@astera.com::a38c985c-bb2f-4de3-bfe2-27e22c4c275a" providerId="AD" clId="Web-{5C2B061F-F610-104B-2BDC-5C11DB346BA3}" dt="2023-01-03T05:23:24.391" v="106"/>
          <ac:grpSpMkLst>
            <pc:docMk/>
            <pc:sldMk cId="1620996487" sldId="319"/>
            <ac:grpSpMk id="73" creationId="{429D98CF-92CC-AFF0-173E-B930DB1343A1}"/>
          </ac:grpSpMkLst>
        </pc:grpChg>
        <pc:grpChg chg="add">
          <ac:chgData name="Danish Hudani" userId="S::danish.hudani@astera.com::a38c985c-bb2f-4de3-bfe2-27e22c4c275a" providerId="AD" clId="Web-{5C2B061F-F610-104B-2BDC-5C11DB346BA3}" dt="2023-01-03T05:23:24.391" v="106"/>
          <ac:grpSpMkLst>
            <pc:docMk/>
            <pc:sldMk cId="1620996487" sldId="319"/>
            <ac:grpSpMk id="81" creationId="{CD5E4DA8-70D4-49E0-ABD7-E44619BA7D22}"/>
          </ac:grpSpMkLst>
        </pc:grpChg>
        <pc:grpChg chg="add mod">
          <ac:chgData name="Danish Hudani" userId="S::danish.hudani@astera.com::a38c985c-bb2f-4de3-bfe2-27e22c4c275a" providerId="AD" clId="Web-{5C2B061F-F610-104B-2BDC-5C11DB346BA3}" dt="2023-01-03T05:26:28.117" v="139" actId="14100"/>
          <ac:grpSpMkLst>
            <pc:docMk/>
            <pc:sldMk cId="1620996487" sldId="319"/>
            <ac:grpSpMk id="203" creationId="{EFA05523-2B68-FB7D-FAC9-B34F45EBC1E2}"/>
          </ac:grpSpMkLst>
        </pc:grpChg>
        <pc:grpChg chg="add">
          <ac:chgData name="Danish Hudani" userId="S::danish.hudani@astera.com::a38c985c-bb2f-4de3-bfe2-27e22c4c275a" providerId="AD" clId="Web-{5C2B061F-F610-104B-2BDC-5C11DB346BA3}" dt="2023-01-03T05:26:01.506" v="133"/>
          <ac:grpSpMkLst>
            <pc:docMk/>
            <pc:sldMk cId="1620996487" sldId="319"/>
            <ac:grpSpMk id="204" creationId="{EA3488C5-47A3-BF9E-5B99-0798E30729AD}"/>
          </ac:grpSpMkLst>
        </pc:grpChg>
        <pc:grpChg chg="add">
          <ac:chgData name="Danish Hudani" userId="S::danish.hudani@astera.com::a38c985c-bb2f-4de3-bfe2-27e22c4c275a" providerId="AD" clId="Web-{5C2B061F-F610-104B-2BDC-5C11DB346BA3}" dt="2023-01-03T05:26:01.506" v="133"/>
          <ac:grpSpMkLst>
            <pc:docMk/>
            <pc:sldMk cId="1620996487" sldId="319"/>
            <ac:grpSpMk id="205" creationId="{076B8767-7954-63E0-3DCA-8DDCBBD90C17}"/>
          </ac:grpSpMkLst>
        </pc:grpChg>
        <pc:grpChg chg="add">
          <ac:chgData name="Danish Hudani" userId="S::danish.hudani@astera.com::a38c985c-bb2f-4de3-bfe2-27e22c4c275a" providerId="AD" clId="Web-{5C2B061F-F610-104B-2BDC-5C11DB346BA3}" dt="2023-01-03T05:26:01.506" v="133"/>
          <ac:grpSpMkLst>
            <pc:docMk/>
            <pc:sldMk cId="1620996487" sldId="319"/>
            <ac:grpSpMk id="209" creationId="{27C84540-B0D7-9C23-42A4-371E841BC2D1}"/>
          </ac:grpSpMkLst>
        </pc:grpChg>
        <pc:grpChg chg="add">
          <ac:chgData name="Danish Hudani" userId="S::danish.hudani@astera.com::a38c985c-bb2f-4de3-bfe2-27e22c4c275a" providerId="AD" clId="Web-{5C2B061F-F610-104B-2BDC-5C11DB346BA3}" dt="2023-01-03T05:26:01.506" v="133"/>
          <ac:grpSpMkLst>
            <pc:docMk/>
            <pc:sldMk cId="1620996487" sldId="319"/>
            <ac:grpSpMk id="211" creationId="{98B5BB28-2947-76B6-C14B-F53E5B56B8B2}"/>
          </ac:grpSpMkLst>
        </pc:grpChg>
        <pc:grpChg chg="add">
          <ac:chgData name="Danish Hudani" userId="S::danish.hudani@astera.com::a38c985c-bb2f-4de3-bfe2-27e22c4c275a" providerId="AD" clId="Web-{5C2B061F-F610-104B-2BDC-5C11DB346BA3}" dt="2023-01-03T05:26:01.506" v="133"/>
          <ac:grpSpMkLst>
            <pc:docMk/>
            <pc:sldMk cId="1620996487" sldId="319"/>
            <ac:grpSpMk id="219" creationId="{0573485A-CB45-E63D-4D55-20E79537354E}"/>
          </ac:grpSpMkLst>
        </pc:grpChg>
        <pc:picChg chg="mod">
          <ac:chgData name="Danish Hudani" userId="S::danish.hudani@astera.com::a38c985c-bb2f-4de3-bfe2-27e22c4c275a" providerId="AD" clId="Web-{5C2B061F-F610-104B-2BDC-5C11DB346BA3}" dt="2023-01-03T05:25:15.724" v="122" actId="1076"/>
          <ac:picMkLst>
            <pc:docMk/>
            <pc:sldMk cId="1620996487" sldId="319"/>
            <ac:picMk id="7" creationId="{84FA538C-5CEE-45B5-986C-E1120E918D37}"/>
          </ac:picMkLst>
        </pc:picChg>
        <pc:picChg chg="del">
          <ac:chgData name="Danish Hudani" userId="S::danish.hudani@astera.com::a38c985c-bb2f-4de3-bfe2-27e22c4c275a" providerId="AD" clId="Web-{5C2B061F-F610-104B-2BDC-5C11DB346BA3}" dt="2023-01-03T05:23:15.001" v="105"/>
          <ac:picMkLst>
            <pc:docMk/>
            <pc:sldMk cId="1620996487" sldId="319"/>
            <ac:picMk id="53" creationId="{6EC4E8E1-2FFA-76C5-9BEE-45172F69E65D}"/>
          </ac:picMkLst>
        </pc:picChg>
        <pc:picChg chg="del">
          <ac:chgData name="Danish Hudani" userId="S::danish.hudani@astera.com::a38c985c-bb2f-4de3-bfe2-27e22c4c275a" providerId="AD" clId="Web-{5C2B061F-F610-104B-2BDC-5C11DB346BA3}" dt="2023-01-03T05:23:14.735" v="104"/>
          <ac:picMkLst>
            <pc:docMk/>
            <pc:sldMk cId="1620996487" sldId="319"/>
            <ac:picMk id="54" creationId="{4C35EFA2-FDC9-C164-18ED-4B2AA76C6412}"/>
          </ac:picMkLst>
        </pc:picChg>
        <pc:picChg chg="add">
          <ac:chgData name="Danish Hudani" userId="S::danish.hudani@astera.com::a38c985c-bb2f-4de3-bfe2-27e22c4c275a" providerId="AD" clId="Web-{5C2B061F-F610-104B-2BDC-5C11DB346BA3}" dt="2023-01-03T05:23:24.391" v="106"/>
          <ac:picMkLst>
            <pc:docMk/>
            <pc:sldMk cId="1620996487" sldId="319"/>
            <ac:picMk id="83" creationId="{A432C2BB-2E46-0A58-9055-B9D51A628933}"/>
          </ac:picMkLst>
        </pc:picChg>
        <pc:picChg chg="add">
          <ac:chgData name="Danish Hudani" userId="S::danish.hudani@astera.com::a38c985c-bb2f-4de3-bfe2-27e22c4c275a" providerId="AD" clId="Web-{5C2B061F-F610-104B-2BDC-5C11DB346BA3}" dt="2023-01-03T05:26:01.506" v="133"/>
          <ac:picMkLst>
            <pc:docMk/>
            <pc:sldMk cId="1620996487" sldId="319"/>
            <ac:picMk id="221" creationId="{AB6637A4-D4CD-76A2-9CF4-531A155EE52D}"/>
          </ac:picMkLst>
        </pc:picChg>
      </pc:sldChg>
      <pc:sldChg chg="del">
        <pc:chgData name="Danish Hudani" userId="S::danish.hudani@astera.com::a38c985c-bb2f-4de3-bfe2-27e22c4c275a" providerId="AD" clId="Web-{5C2B061F-F610-104B-2BDC-5C11DB346BA3}" dt="2023-01-03T05:21:31.028" v="84"/>
        <pc:sldMkLst>
          <pc:docMk/>
          <pc:sldMk cId="3162923164" sldId="319"/>
        </pc:sldMkLst>
      </pc:sldChg>
      <pc:sldChg chg="addSp delSp modSp add replId">
        <pc:chgData name="Danish Hudani" userId="S::danish.hudani@astera.com::a38c985c-bb2f-4de3-bfe2-27e22c4c275a" providerId="AD" clId="Web-{5C2B061F-F610-104B-2BDC-5C11DB346BA3}" dt="2023-01-03T05:22:17.217" v="102" actId="1076"/>
        <pc:sldMkLst>
          <pc:docMk/>
          <pc:sldMk cId="3545913191" sldId="320"/>
        </pc:sldMkLst>
        <pc:spChg chg="del">
          <ac:chgData name="Danish Hudani" userId="S::danish.hudani@astera.com::a38c985c-bb2f-4de3-bfe2-27e22c4c275a" providerId="AD" clId="Web-{5C2B061F-F610-104B-2BDC-5C11DB346BA3}" dt="2023-01-03T05:21:54.482" v="93"/>
          <ac:spMkLst>
            <pc:docMk/>
            <pc:sldMk cId="3545913191" sldId="320"/>
            <ac:spMk id="18" creationId="{6230719D-4F44-BA79-4DC4-4459B3E27C90}"/>
          </ac:spMkLst>
        </pc:spChg>
        <pc:spChg chg="del">
          <ac:chgData name="Danish Hudani" userId="S::danish.hudani@astera.com::a38c985c-bb2f-4de3-bfe2-27e22c4c275a" providerId="AD" clId="Web-{5C2B061F-F610-104B-2BDC-5C11DB346BA3}" dt="2023-01-03T05:21:53.310" v="92"/>
          <ac:spMkLst>
            <pc:docMk/>
            <pc:sldMk cId="3545913191" sldId="320"/>
            <ac:spMk id="24" creationId="{A134DFB3-973A-F662-77C1-4138811D48FB}"/>
          </ac:spMkLst>
        </pc:spChg>
        <pc:spChg chg="del">
          <ac:chgData name="Danish Hudani" userId="S::danish.hudani@astera.com::a38c985c-bb2f-4de3-bfe2-27e22c4c275a" providerId="AD" clId="Web-{5C2B061F-F610-104B-2BDC-5C11DB346BA3}" dt="2023-01-03T05:21:51.310" v="91"/>
          <ac:spMkLst>
            <pc:docMk/>
            <pc:sldMk cId="3545913191" sldId="320"/>
            <ac:spMk id="40" creationId="{FB152F59-CA90-A15F-86AA-6D1500683D49}"/>
          </ac:spMkLst>
        </pc:spChg>
        <pc:picChg chg="add mod">
          <ac:chgData name="Danish Hudani" userId="S::danish.hudani@astera.com::a38c985c-bb2f-4de3-bfe2-27e22c4c275a" providerId="AD" clId="Web-{5C2B061F-F610-104B-2BDC-5C11DB346BA3}" dt="2023-01-03T05:22:17.217" v="102" actId="1076"/>
          <ac:picMkLst>
            <pc:docMk/>
            <pc:sldMk cId="3545913191" sldId="320"/>
            <ac:picMk id="51" creationId="{681A067C-14DD-04FB-99FB-D16EC5D6EE36}"/>
          </ac:picMkLst>
        </pc:picChg>
        <pc:picChg chg="del">
          <ac:chgData name="Danish Hudani" userId="S::danish.hudani@astera.com::a38c985c-bb2f-4de3-bfe2-27e22c4c275a" providerId="AD" clId="Web-{5C2B061F-F610-104B-2BDC-5C11DB346BA3}" dt="2023-01-03T05:21:51.310" v="90"/>
          <ac:picMkLst>
            <pc:docMk/>
            <pc:sldMk cId="3545913191" sldId="320"/>
            <ac:picMk id="53" creationId="{6EC4E8E1-2FFA-76C5-9BEE-45172F69E65D}"/>
          </ac:picMkLst>
        </pc:picChg>
        <pc:picChg chg="del">
          <ac:chgData name="Danish Hudani" userId="S::danish.hudani@astera.com::a38c985c-bb2f-4de3-bfe2-27e22c4c275a" providerId="AD" clId="Web-{5C2B061F-F610-104B-2BDC-5C11DB346BA3}" dt="2023-01-03T05:21:51.310" v="89"/>
          <ac:picMkLst>
            <pc:docMk/>
            <pc:sldMk cId="3545913191" sldId="320"/>
            <ac:picMk id="54" creationId="{4C35EFA2-FDC9-C164-18ED-4B2AA76C6412}"/>
          </ac:picMkLst>
        </pc:picChg>
      </pc:sldChg>
      <pc:sldChg chg="del">
        <pc:chgData name="Danish Hudani" userId="S::danish.hudani@astera.com::a38c985c-bb2f-4de3-bfe2-27e22c4c275a" providerId="AD" clId="Web-{5C2B061F-F610-104B-2BDC-5C11DB346BA3}" dt="2023-01-03T05:21:31.012" v="82"/>
        <pc:sldMkLst>
          <pc:docMk/>
          <pc:sldMk cId="3898356198" sldId="320"/>
        </pc:sldMkLst>
      </pc:sldChg>
      <pc:sldChg chg="addSp delSp modSp add ord replId">
        <pc:chgData name="Danish Hudani" userId="S::danish.hudani@astera.com::a38c985c-bb2f-4de3-bfe2-27e22c4c275a" providerId="AD" clId="Web-{5C2B061F-F610-104B-2BDC-5C11DB346BA3}" dt="2023-01-03T05:37:35.055" v="155"/>
        <pc:sldMkLst>
          <pc:docMk/>
          <pc:sldMk cId="3233489809" sldId="321"/>
        </pc:sldMkLst>
        <pc:spChg chg="add">
          <ac:chgData name="Danish Hudani" userId="S::danish.hudani@astera.com::a38c985c-bb2f-4de3-bfe2-27e22c4c275a" providerId="AD" clId="Web-{5C2B061F-F610-104B-2BDC-5C11DB346BA3}" dt="2023-01-03T05:36:55.131" v="148"/>
          <ac:spMkLst>
            <pc:docMk/>
            <pc:sldMk cId="3233489809" sldId="321"/>
            <ac:spMk id="23" creationId="{0247562A-38F1-1216-E560-40EA911931E4}"/>
          </ac:spMkLst>
        </pc:spChg>
        <pc:spChg chg="add">
          <ac:chgData name="Danish Hudani" userId="S::danish.hudani@astera.com::a38c985c-bb2f-4de3-bfe2-27e22c4c275a" providerId="AD" clId="Web-{5C2B061F-F610-104B-2BDC-5C11DB346BA3}" dt="2023-01-03T05:36:55.131" v="148"/>
          <ac:spMkLst>
            <pc:docMk/>
            <pc:sldMk cId="3233489809" sldId="321"/>
            <ac:spMk id="24" creationId="{C88FCACB-C519-2A8D-224F-2D0D1A5A4EBD}"/>
          </ac:spMkLst>
        </pc:spChg>
        <pc:spChg chg="add">
          <ac:chgData name="Danish Hudani" userId="S::danish.hudani@astera.com::a38c985c-bb2f-4de3-bfe2-27e22c4c275a" providerId="AD" clId="Web-{5C2B061F-F610-104B-2BDC-5C11DB346BA3}" dt="2023-01-03T05:36:55.131" v="148"/>
          <ac:spMkLst>
            <pc:docMk/>
            <pc:sldMk cId="3233489809" sldId="321"/>
            <ac:spMk id="27" creationId="{CE9ECACB-3D10-3413-670D-F44D3BF83811}"/>
          </ac:spMkLst>
        </pc:spChg>
        <pc:spChg chg="add">
          <ac:chgData name="Danish Hudani" userId="S::danish.hudani@astera.com::a38c985c-bb2f-4de3-bfe2-27e22c4c275a" providerId="AD" clId="Web-{5C2B061F-F610-104B-2BDC-5C11DB346BA3}" dt="2023-01-03T05:36:55.131" v="148"/>
          <ac:spMkLst>
            <pc:docMk/>
            <pc:sldMk cId="3233489809" sldId="321"/>
            <ac:spMk id="28" creationId="{2AF3D6A6-3843-4FF9-AEE3-52C7C2F3089B}"/>
          </ac:spMkLst>
        </pc:spChg>
        <pc:spChg chg="add">
          <ac:chgData name="Danish Hudani" userId="S::danish.hudani@astera.com::a38c985c-bb2f-4de3-bfe2-27e22c4c275a" providerId="AD" clId="Web-{5C2B061F-F610-104B-2BDC-5C11DB346BA3}" dt="2023-01-03T05:36:55.131" v="148"/>
          <ac:spMkLst>
            <pc:docMk/>
            <pc:sldMk cId="3233489809" sldId="321"/>
            <ac:spMk id="29" creationId="{EB59F3D1-2B73-A4CA-DBDF-4A2AC2DD2309}"/>
          </ac:spMkLst>
        </pc:spChg>
        <pc:spChg chg="add">
          <ac:chgData name="Danish Hudani" userId="S::danish.hudani@astera.com::a38c985c-bb2f-4de3-bfe2-27e22c4c275a" providerId="AD" clId="Web-{5C2B061F-F610-104B-2BDC-5C11DB346BA3}" dt="2023-01-03T05:36:55.131" v="148"/>
          <ac:spMkLst>
            <pc:docMk/>
            <pc:sldMk cId="3233489809" sldId="321"/>
            <ac:spMk id="30" creationId="{391E87C0-0E17-1AB4-48FE-7A912315BC6F}"/>
          </ac:spMkLst>
        </pc:spChg>
        <pc:spChg chg="add">
          <ac:chgData name="Danish Hudani" userId="S::danish.hudani@astera.com::a38c985c-bb2f-4de3-bfe2-27e22c4c275a" providerId="AD" clId="Web-{5C2B061F-F610-104B-2BDC-5C11DB346BA3}" dt="2023-01-03T05:36:55.131" v="148"/>
          <ac:spMkLst>
            <pc:docMk/>
            <pc:sldMk cId="3233489809" sldId="321"/>
            <ac:spMk id="31" creationId="{F490491E-1F5D-006A-1C2E-662138B49F8D}"/>
          </ac:spMkLst>
        </pc:spChg>
        <pc:grpChg chg="add mod">
          <ac:chgData name="Danish Hudani" userId="S::danish.hudani@astera.com::a38c985c-bb2f-4de3-bfe2-27e22c4c275a" providerId="AD" clId="Web-{5C2B061F-F610-104B-2BDC-5C11DB346BA3}" dt="2023-01-03T05:37:08.631" v="152" actId="14100"/>
          <ac:grpSpMkLst>
            <pc:docMk/>
            <pc:sldMk cId="3233489809" sldId="321"/>
            <ac:grpSpMk id="22" creationId="{5DFA3ABA-89AA-A186-BE2E-900818E7F3A7}"/>
          </ac:grpSpMkLst>
        </pc:grpChg>
        <pc:grpChg chg="del">
          <ac:chgData name="Danish Hudani" userId="S::danish.hudani@astera.com::a38c985c-bb2f-4de3-bfe2-27e22c4c275a" providerId="AD" clId="Web-{5C2B061F-F610-104B-2BDC-5C11DB346BA3}" dt="2023-01-03T05:36:52.849" v="147"/>
          <ac:grpSpMkLst>
            <pc:docMk/>
            <pc:sldMk cId="3233489809" sldId="321"/>
            <ac:grpSpMk id="203" creationId="{EFA05523-2B68-FB7D-FAC9-B34F45EBC1E2}"/>
          </ac:grpSpMkLst>
        </pc:grpChg>
        <pc:picChg chg="mod">
          <ac:chgData name="Danish Hudani" userId="S::danish.hudani@astera.com::a38c985c-bb2f-4de3-bfe2-27e22c4c275a" providerId="AD" clId="Web-{5C2B061F-F610-104B-2BDC-5C11DB346BA3}" dt="2023-01-03T05:37:15.647" v="154" actId="1076"/>
          <ac:picMkLst>
            <pc:docMk/>
            <pc:sldMk cId="3233489809" sldId="321"/>
            <ac:picMk id="7" creationId="{84FA538C-5CEE-45B5-986C-E1120E918D37}"/>
          </ac:picMkLst>
        </pc:picChg>
      </pc:sldChg>
      <pc:sldChg chg="addSp delSp modSp add replId modNotes">
        <pc:chgData name="Danish Hudani" userId="S::danish.hudani@astera.com::a38c985c-bb2f-4de3-bfe2-27e22c4c275a" providerId="AD" clId="Web-{5C2B061F-F610-104B-2BDC-5C11DB346BA3}" dt="2023-01-03T05:43:54.910" v="190"/>
        <pc:sldMkLst>
          <pc:docMk/>
          <pc:sldMk cId="4287521017" sldId="322"/>
        </pc:sldMkLst>
        <pc:spChg chg="mod">
          <ac:chgData name="Danish Hudani" userId="S::danish.hudani@astera.com::a38c985c-bb2f-4de3-bfe2-27e22c4c275a" providerId="AD" clId="Web-{5C2B061F-F610-104B-2BDC-5C11DB346BA3}" dt="2023-01-03T05:39:27.700" v="178" actId="20577"/>
          <ac:spMkLst>
            <pc:docMk/>
            <pc:sldMk cId="4287521017" sldId="322"/>
            <ac:spMk id="18" creationId="{6230719D-4F44-BA79-4DC4-4459B3E27C90}"/>
          </ac:spMkLst>
        </pc:spChg>
        <pc:spChg chg="del">
          <ac:chgData name="Danish Hudani" userId="S::danish.hudani@astera.com::a38c985c-bb2f-4de3-bfe2-27e22c4c275a" providerId="AD" clId="Web-{5C2B061F-F610-104B-2BDC-5C11DB346BA3}" dt="2023-01-03T05:39:32.762" v="179"/>
          <ac:spMkLst>
            <pc:docMk/>
            <pc:sldMk cId="4287521017" sldId="322"/>
            <ac:spMk id="40" creationId="{FB152F59-CA90-A15F-86AA-6D1500683D49}"/>
          </ac:spMkLst>
        </pc:spChg>
        <pc:picChg chg="add mod">
          <ac:chgData name="Danish Hudani" userId="S::danish.hudani@astera.com::a38c985c-bb2f-4de3-bfe2-27e22c4c275a" providerId="AD" clId="Web-{5C2B061F-F610-104B-2BDC-5C11DB346BA3}" dt="2023-01-03T05:39:40.997" v="183" actId="1076"/>
          <ac:picMkLst>
            <pc:docMk/>
            <pc:sldMk cId="4287521017" sldId="322"/>
            <ac:picMk id="23" creationId="{BF3ECA1A-0EEF-DFFB-6827-3BB4FF7010B8}"/>
          </ac:picMkLst>
        </pc:picChg>
        <pc:picChg chg="del">
          <ac:chgData name="Danish Hudani" userId="S::danish.hudani@astera.com::a38c985c-bb2f-4de3-bfe2-27e22c4c275a" providerId="AD" clId="Web-{5C2B061F-F610-104B-2BDC-5C11DB346BA3}" dt="2023-01-03T05:39:11.621" v="173"/>
          <ac:picMkLst>
            <pc:docMk/>
            <pc:sldMk cId="4287521017" sldId="322"/>
            <ac:picMk id="53" creationId="{6EC4E8E1-2FFA-76C5-9BEE-45172F69E65D}"/>
          </ac:picMkLst>
        </pc:picChg>
        <pc:picChg chg="del">
          <ac:chgData name="Danish Hudani" userId="S::danish.hudani@astera.com::a38c985c-bb2f-4de3-bfe2-27e22c4c275a" providerId="AD" clId="Web-{5C2B061F-F610-104B-2BDC-5C11DB346BA3}" dt="2023-01-03T05:39:11.621" v="172"/>
          <ac:picMkLst>
            <pc:docMk/>
            <pc:sldMk cId="4287521017" sldId="322"/>
            <ac:picMk id="54" creationId="{4C35EFA2-FDC9-C164-18ED-4B2AA76C6412}"/>
          </ac:picMkLst>
        </pc:picChg>
      </pc:sldChg>
      <pc:sldChg chg="addSp delSp modSp add replId modNotes">
        <pc:chgData name="Danish Hudani" userId="S::danish.hudani@astera.com::a38c985c-bb2f-4de3-bfe2-27e22c4c275a" providerId="AD" clId="Web-{5C2B061F-F610-104B-2BDC-5C11DB346BA3}" dt="2023-01-03T06:02:30.549" v="238"/>
        <pc:sldMkLst>
          <pc:docMk/>
          <pc:sldMk cId="869938855" sldId="323"/>
        </pc:sldMkLst>
        <pc:spChg chg="mod">
          <ac:chgData name="Danish Hudani" userId="S::danish.hudani@astera.com::a38c985c-bb2f-4de3-bfe2-27e22c4c275a" providerId="AD" clId="Web-{5C2B061F-F610-104B-2BDC-5C11DB346BA3}" dt="2023-01-03T05:54:14.275" v="227" actId="20577"/>
          <ac:spMkLst>
            <pc:docMk/>
            <pc:sldMk cId="869938855" sldId="323"/>
            <ac:spMk id="18" creationId="{6230719D-4F44-BA79-4DC4-4459B3E27C90}"/>
          </ac:spMkLst>
        </pc:spChg>
        <pc:spChg chg="add mod">
          <ac:chgData name="Danish Hudani" userId="S::danish.hudani@astera.com::a38c985c-bb2f-4de3-bfe2-27e22c4c275a" providerId="AD" clId="Web-{5C2B061F-F610-104B-2BDC-5C11DB346BA3}" dt="2023-01-03T06:01:32.578" v="228" actId="14100"/>
          <ac:spMkLst>
            <pc:docMk/>
            <pc:sldMk cId="869938855" sldId="323"/>
            <ac:spMk id="31" creationId="{0B270C58-6893-36E4-3168-1873F2998E6C}"/>
          </ac:spMkLst>
        </pc:spChg>
        <pc:spChg chg="add mod">
          <ac:chgData name="Danish Hudani" userId="S::danish.hudani@astera.com::a38c985c-bb2f-4de3-bfe2-27e22c4c275a" providerId="AD" clId="Web-{5C2B061F-F610-104B-2BDC-5C11DB346BA3}" dt="2023-01-03T06:01:36.062" v="229" actId="14100"/>
          <ac:spMkLst>
            <pc:docMk/>
            <pc:sldMk cId="869938855" sldId="323"/>
            <ac:spMk id="33" creationId="{3BFD5B44-A439-6968-4657-24D7221D75DF}"/>
          </ac:spMkLst>
        </pc:spChg>
        <pc:spChg chg="add mod">
          <ac:chgData name="Danish Hudani" userId="S::danish.hudani@astera.com::a38c985c-bb2f-4de3-bfe2-27e22c4c275a" providerId="AD" clId="Web-{5C2B061F-F610-104B-2BDC-5C11DB346BA3}" dt="2023-01-03T06:01:38.344" v="230" actId="14100"/>
          <ac:spMkLst>
            <pc:docMk/>
            <pc:sldMk cId="869938855" sldId="323"/>
            <ac:spMk id="35" creationId="{D82A8E8C-6E17-5791-8242-1E9A5DF0B9E4}"/>
          </ac:spMkLst>
        </pc:spChg>
        <pc:spChg chg="add">
          <ac:chgData name="Danish Hudani" userId="S::danish.hudani@astera.com::a38c985c-bb2f-4de3-bfe2-27e22c4c275a" providerId="AD" clId="Web-{5C2B061F-F610-104B-2BDC-5C11DB346BA3}" dt="2023-01-03T06:02:04.970" v="232"/>
          <ac:spMkLst>
            <pc:docMk/>
            <pc:sldMk cId="869938855" sldId="323"/>
            <ac:spMk id="37" creationId="{DB4976E2-B09D-A1E0-38FA-A6A16F04A186}"/>
          </ac:spMkLst>
        </pc:spChg>
        <pc:spChg chg="add">
          <ac:chgData name="Danish Hudani" userId="S::danish.hudani@astera.com::a38c985c-bb2f-4de3-bfe2-27e22c4c275a" providerId="AD" clId="Web-{5C2B061F-F610-104B-2BDC-5C11DB346BA3}" dt="2023-01-03T06:02:04.970" v="232"/>
          <ac:spMkLst>
            <pc:docMk/>
            <pc:sldMk cId="869938855" sldId="323"/>
            <ac:spMk id="38" creationId="{C9F5F634-2431-0BBB-5E53-237D2E2E297C}"/>
          </ac:spMkLst>
        </pc:spChg>
        <pc:spChg chg="add mod">
          <ac:chgData name="Danish Hudani" userId="S::danish.hudani@astera.com::a38c985c-bb2f-4de3-bfe2-27e22c4c275a" providerId="AD" clId="Web-{5C2B061F-F610-104B-2BDC-5C11DB346BA3}" dt="2023-01-03T06:02:17.986" v="237" actId="14100"/>
          <ac:spMkLst>
            <pc:docMk/>
            <pc:sldMk cId="869938855" sldId="323"/>
            <ac:spMk id="39" creationId="{666590C2-3FA4-280C-402D-D65D7CCF1E7C}"/>
          </ac:spMkLst>
        </pc:spChg>
        <pc:spChg chg="del">
          <ac:chgData name="Danish Hudani" userId="S::danish.hudani@astera.com::a38c985c-bb2f-4de3-bfe2-27e22c4c275a" providerId="AD" clId="Web-{5C2B061F-F610-104B-2BDC-5C11DB346BA3}" dt="2023-01-03T05:53:31.742" v="219"/>
          <ac:spMkLst>
            <pc:docMk/>
            <pc:sldMk cId="869938855" sldId="323"/>
            <ac:spMk id="40" creationId="{FB152F59-CA90-A15F-86AA-6D1500683D49}"/>
          </ac:spMkLst>
        </pc:spChg>
        <pc:grpChg chg="add mod">
          <ac:chgData name="Danish Hudani" userId="S::danish.hudani@astera.com::a38c985c-bb2f-4de3-bfe2-27e22c4c275a" providerId="AD" clId="Web-{5C2B061F-F610-104B-2BDC-5C11DB346BA3}" dt="2023-01-03T06:02:02.032" v="231" actId="14100"/>
          <ac:grpSpMkLst>
            <pc:docMk/>
            <pc:sldMk cId="869938855" sldId="323"/>
            <ac:grpSpMk id="23" creationId="{22A8CE4B-6BA4-6809-64BC-AC525C278462}"/>
          </ac:grpSpMkLst>
        </pc:grpChg>
        <pc:grpChg chg="add mod">
          <ac:chgData name="Danish Hudani" userId="S::danish.hudani@astera.com::a38c985c-bb2f-4de3-bfe2-27e22c4c275a" providerId="AD" clId="Web-{5C2B061F-F610-104B-2BDC-5C11DB346BA3}" dt="2023-01-03T06:02:09.907" v="233" actId="1076"/>
          <ac:grpSpMkLst>
            <pc:docMk/>
            <pc:sldMk cId="869938855" sldId="323"/>
            <ac:grpSpMk id="36" creationId="{C28D8C20-F344-90C0-D633-D1FE390D103C}"/>
          </ac:grpSpMkLst>
        </pc:grpChg>
        <pc:grpChg chg="add">
          <ac:chgData name="Danish Hudani" userId="S::danish.hudani@astera.com::a38c985c-bb2f-4de3-bfe2-27e22c4c275a" providerId="AD" clId="Web-{5C2B061F-F610-104B-2BDC-5C11DB346BA3}" dt="2023-01-03T06:02:30.549" v="238"/>
          <ac:grpSpMkLst>
            <pc:docMk/>
            <pc:sldMk cId="869938855" sldId="323"/>
            <ac:grpSpMk id="41" creationId="{1E236741-4A11-B3C1-B258-2223BD6CF797}"/>
          </ac:grpSpMkLst>
        </pc:grpChg>
        <pc:picChg chg="add">
          <ac:chgData name="Danish Hudani" userId="S::danish.hudani@astera.com::a38c985c-bb2f-4de3-bfe2-27e22c4c275a" providerId="AD" clId="Web-{5C2B061F-F610-104B-2BDC-5C11DB346BA3}" dt="2023-01-03T05:53:34.617" v="220"/>
          <ac:picMkLst>
            <pc:docMk/>
            <pc:sldMk cId="869938855" sldId="323"/>
            <ac:picMk id="27" creationId="{1392E9C8-6085-42FD-4EC0-51CD54920B29}"/>
          </ac:picMkLst>
        </pc:picChg>
        <pc:picChg chg="add">
          <ac:chgData name="Danish Hudani" userId="S::danish.hudani@astera.com::a38c985c-bb2f-4de3-bfe2-27e22c4c275a" providerId="AD" clId="Web-{5C2B061F-F610-104B-2BDC-5C11DB346BA3}" dt="2023-01-03T05:53:34.617" v="220"/>
          <ac:picMkLst>
            <pc:docMk/>
            <pc:sldMk cId="869938855" sldId="323"/>
            <ac:picMk id="28" creationId="{D04BE453-E30F-4BBA-B675-56D6FB58B50D}"/>
          </ac:picMkLst>
        </pc:picChg>
        <pc:picChg chg="add">
          <ac:chgData name="Danish Hudani" userId="S::danish.hudani@astera.com::a38c985c-bb2f-4de3-bfe2-27e22c4c275a" providerId="AD" clId="Web-{5C2B061F-F610-104B-2BDC-5C11DB346BA3}" dt="2023-01-03T05:53:34.617" v="220"/>
          <ac:picMkLst>
            <pc:docMk/>
            <pc:sldMk cId="869938855" sldId="323"/>
            <ac:picMk id="29" creationId="{FED84AD5-D895-BDB4-2EE2-0DA4E8D3E6EA}"/>
          </ac:picMkLst>
        </pc:picChg>
        <pc:picChg chg="add">
          <ac:chgData name="Danish Hudani" userId="S::danish.hudani@astera.com::a38c985c-bb2f-4de3-bfe2-27e22c4c275a" providerId="AD" clId="Web-{5C2B061F-F610-104B-2BDC-5C11DB346BA3}" dt="2023-01-03T05:53:34.617" v="220"/>
          <ac:picMkLst>
            <pc:docMk/>
            <pc:sldMk cId="869938855" sldId="323"/>
            <ac:picMk id="30" creationId="{62FA8C04-50FF-C752-737E-454279E9118B}"/>
          </ac:picMkLst>
        </pc:picChg>
        <pc:picChg chg="add">
          <ac:chgData name="Danish Hudani" userId="S::danish.hudani@astera.com::a38c985c-bb2f-4de3-bfe2-27e22c4c275a" providerId="AD" clId="Web-{5C2B061F-F610-104B-2BDC-5C11DB346BA3}" dt="2023-01-03T05:53:34.617" v="220"/>
          <ac:picMkLst>
            <pc:docMk/>
            <pc:sldMk cId="869938855" sldId="323"/>
            <ac:picMk id="32" creationId="{006306EA-9F6C-D767-DB76-D07DC464B65F}"/>
          </ac:picMkLst>
        </pc:picChg>
        <pc:picChg chg="add">
          <ac:chgData name="Danish Hudani" userId="S::danish.hudani@astera.com::a38c985c-bb2f-4de3-bfe2-27e22c4c275a" providerId="AD" clId="Web-{5C2B061F-F610-104B-2BDC-5C11DB346BA3}" dt="2023-01-03T05:53:34.617" v="220"/>
          <ac:picMkLst>
            <pc:docMk/>
            <pc:sldMk cId="869938855" sldId="323"/>
            <ac:picMk id="34" creationId="{132240D2-307A-9781-C47C-78BBA98932DB}"/>
          </ac:picMkLst>
        </pc:picChg>
        <pc:picChg chg="del">
          <ac:chgData name="Danish Hudani" userId="S::danish.hudani@astera.com::a38c985c-bb2f-4de3-bfe2-27e22c4c275a" providerId="AD" clId="Web-{5C2B061F-F610-104B-2BDC-5C11DB346BA3}" dt="2023-01-03T05:52:08.833" v="194"/>
          <ac:picMkLst>
            <pc:docMk/>
            <pc:sldMk cId="869938855" sldId="323"/>
            <ac:picMk id="53" creationId="{6EC4E8E1-2FFA-76C5-9BEE-45172F69E65D}"/>
          </ac:picMkLst>
        </pc:picChg>
        <pc:picChg chg="del">
          <ac:chgData name="Danish Hudani" userId="S::danish.hudani@astera.com::a38c985c-bb2f-4de3-bfe2-27e22c4c275a" providerId="AD" clId="Web-{5C2B061F-F610-104B-2BDC-5C11DB346BA3}" dt="2023-01-03T05:52:08.833" v="193"/>
          <ac:picMkLst>
            <pc:docMk/>
            <pc:sldMk cId="869938855" sldId="323"/>
            <ac:picMk id="54" creationId="{4C35EFA2-FDC9-C164-18ED-4B2AA76C6412}"/>
          </ac:picMkLst>
        </pc:picChg>
      </pc:sldChg>
      <pc:sldChg chg="addSp delSp modSp add replId modNotes">
        <pc:chgData name="Danish Hudani" userId="S::danish.hudani@astera.com::a38c985c-bb2f-4de3-bfe2-27e22c4c275a" providerId="AD" clId="Web-{5C2B061F-F610-104B-2BDC-5C11DB346BA3}" dt="2023-01-03T06:30:42.001" v="352"/>
        <pc:sldMkLst>
          <pc:docMk/>
          <pc:sldMk cId="3421105126" sldId="324"/>
        </pc:sldMkLst>
        <pc:spChg chg="add">
          <ac:chgData name="Danish Hudani" userId="S::danish.hudani@astera.com::a38c985c-bb2f-4de3-bfe2-27e22c4c275a" providerId="AD" clId="Web-{5C2B061F-F610-104B-2BDC-5C11DB346BA3}" dt="2023-01-03T06:04:17.724" v="241"/>
          <ac:spMkLst>
            <pc:docMk/>
            <pc:sldMk cId="3421105126" sldId="324"/>
            <ac:spMk id="36" creationId="{1671F959-9AF1-0DAF-C445-AD7888661D02}"/>
          </ac:spMkLst>
        </pc:spChg>
        <pc:spChg chg="add mod">
          <ac:chgData name="Danish Hudani" userId="S::danish.hudani@astera.com::a38c985c-bb2f-4de3-bfe2-27e22c4c275a" providerId="AD" clId="Web-{5C2B061F-F610-104B-2BDC-5C11DB346BA3}" dt="2023-01-03T06:27:28.151" v="314" actId="1076"/>
          <ac:spMkLst>
            <pc:docMk/>
            <pc:sldMk cId="3421105126" sldId="324"/>
            <ac:spMk id="37" creationId="{1191923F-E873-873C-E6CC-604CAB20DBDA}"/>
          </ac:spMkLst>
        </pc:spChg>
        <pc:spChg chg="add">
          <ac:chgData name="Danish Hudani" userId="S::danish.hudani@astera.com::a38c985c-bb2f-4de3-bfe2-27e22c4c275a" providerId="AD" clId="Web-{5C2B061F-F610-104B-2BDC-5C11DB346BA3}" dt="2023-01-03T06:04:17.724" v="241"/>
          <ac:spMkLst>
            <pc:docMk/>
            <pc:sldMk cId="3421105126" sldId="324"/>
            <ac:spMk id="38" creationId="{36055C49-14AD-7CB4-4592-4026EA1D37A0}"/>
          </ac:spMkLst>
        </pc:spChg>
        <pc:spChg chg="add">
          <ac:chgData name="Danish Hudani" userId="S::danish.hudani@astera.com::a38c985c-bb2f-4de3-bfe2-27e22c4c275a" providerId="AD" clId="Web-{5C2B061F-F610-104B-2BDC-5C11DB346BA3}" dt="2023-01-03T06:04:17.724" v="241"/>
          <ac:spMkLst>
            <pc:docMk/>
            <pc:sldMk cId="3421105126" sldId="324"/>
            <ac:spMk id="39" creationId="{61B4093F-30D4-1D23-3047-4230D628CE5C}"/>
          </ac:spMkLst>
        </pc:spChg>
        <pc:spChg chg="add">
          <ac:chgData name="Danish Hudani" userId="S::danish.hudani@astera.com::a38c985c-bb2f-4de3-bfe2-27e22c4c275a" providerId="AD" clId="Web-{5C2B061F-F610-104B-2BDC-5C11DB346BA3}" dt="2023-01-03T06:04:17.724" v="241"/>
          <ac:spMkLst>
            <pc:docMk/>
            <pc:sldMk cId="3421105126" sldId="324"/>
            <ac:spMk id="40" creationId="{9865D4E8-DEE0-C9CC-ECD9-A10EA7A964B1}"/>
          </ac:spMkLst>
        </pc:spChg>
        <pc:spChg chg="add">
          <ac:chgData name="Danish Hudani" userId="S::danish.hudani@astera.com::a38c985c-bb2f-4de3-bfe2-27e22c4c275a" providerId="AD" clId="Web-{5C2B061F-F610-104B-2BDC-5C11DB346BA3}" dt="2023-01-03T06:04:17.724" v="241"/>
          <ac:spMkLst>
            <pc:docMk/>
            <pc:sldMk cId="3421105126" sldId="324"/>
            <ac:spMk id="41" creationId="{A69B753E-BF07-A490-F2A1-44D1A6B06220}"/>
          </ac:spMkLst>
        </pc:spChg>
        <pc:spChg chg="add">
          <ac:chgData name="Danish Hudani" userId="S::danish.hudani@astera.com::a38c985c-bb2f-4de3-bfe2-27e22c4c275a" providerId="AD" clId="Web-{5C2B061F-F610-104B-2BDC-5C11DB346BA3}" dt="2023-01-03T06:04:17.724" v="241"/>
          <ac:spMkLst>
            <pc:docMk/>
            <pc:sldMk cId="3421105126" sldId="324"/>
            <ac:spMk id="42" creationId="{AD3DC465-4DEA-670D-7EFD-C2F90B8CD253}"/>
          </ac:spMkLst>
        </pc:spChg>
        <pc:spChg chg="add">
          <ac:chgData name="Danish Hudani" userId="S::danish.hudani@astera.com::a38c985c-bb2f-4de3-bfe2-27e22c4c275a" providerId="AD" clId="Web-{5C2B061F-F610-104B-2BDC-5C11DB346BA3}" dt="2023-01-03T06:04:17.724" v="241"/>
          <ac:spMkLst>
            <pc:docMk/>
            <pc:sldMk cId="3421105126" sldId="324"/>
            <ac:spMk id="43" creationId="{3B3E7327-0673-32B6-1D4B-9A52304AB235}"/>
          </ac:spMkLst>
        </pc:spChg>
        <pc:spChg chg="add">
          <ac:chgData name="Danish Hudani" userId="S::danish.hudani@astera.com::a38c985c-bb2f-4de3-bfe2-27e22c4c275a" providerId="AD" clId="Web-{5C2B061F-F610-104B-2BDC-5C11DB346BA3}" dt="2023-01-03T06:04:17.724" v="241"/>
          <ac:spMkLst>
            <pc:docMk/>
            <pc:sldMk cId="3421105126" sldId="324"/>
            <ac:spMk id="44" creationId="{9CC259ED-8BFE-A149-6FCC-517F31513AA7}"/>
          </ac:spMkLst>
        </pc:spChg>
        <pc:spChg chg="add">
          <ac:chgData name="Danish Hudani" userId="S::danish.hudani@astera.com::a38c985c-bb2f-4de3-bfe2-27e22c4c275a" providerId="AD" clId="Web-{5C2B061F-F610-104B-2BDC-5C11DB346BA3}" dt="2023-01-03T06:04:17.724" v="241"/>
          <ac:spMkLst>
            <pc:docMk/>
            <pc:sldMk cId="3421105126" sldId="324"/>
            <ac:spMk id="45" creationId="{8A81D3B8-46D9-8D7C-C085-06D58B432CD8}"/>
          </ac:spMkLst>
        </pc:spChg>
        <pc:spChg chg="add">
          <ac:chgData name="Danish Hudani" userId="S::danish.hudani@astera.com::a38c985c-bb2f-4de3-bfe2-27e22c4c275a" providerId="AD" clId="Web-{5C2B061F-F610-104B-2BDC-5C11DB346BA3}" dt="2023-01-03T06:04:17.724" v="241"/>
          <ac:spMkLst>
            <pc:docMk/>
            <pc:sldMk cId="3421105126" sldId="324"/>
            <ac:spMk id="46" creationId="{6DB30AEB-EEAE-1CA8-D2CA-1365912D56F4}"/>
          </ac:spMkLst>
        </pc:spChg>
        <pc:spChg chg="add">
          <ac:chgData name="Danish Hudani" userId="S::danish.hudani@astera.com::a38c985c-bb2f-4de3-bfe2-27e22c4c275a" providerId="AD" clId="Web-{5C2B061F-F610-104B-2BDC-5C11DB346BA3}" dt="2023-01-03T06:04:17.724" v="241"/>
          <ac:spMkLst>
            <pc:docMk/>
            <pc:sldMk cId="3421105126" sldId="324"/>
            <ac:spMk id="47" creationId="{27476154-55F9-1FC5-ACDF-3DEA4D002005}"/>
          </ac:spMkLst>
        </pc:spChg>
        <pc:spChg chg="add">
          <ac:chgData name="Danish Hudani" userId="S::danish.hudani@astera.com::a38c985c-bb2f-4de3-bfe2-27e22c4c275a" providerId="AD" clId="Web-{5C2B061F-F610-104B-2BDC-5C11DB346BA3}" dt="2023-01-03T06:04:17.724" v="241"/>
          <ac:spMkLst>
            <pc:docMk/>
            <pc:sldMk cId="3421105126" sldId="324"/>
            <ac:spMk id="48" creationId="{006CF4DB-211B-5CC4-EFB2-2258AAF14F68}"/>
          </ac:spMkLst>
        </pc:spChg>
        <pc:spChg chg="add">
          <ac:chgData name="Danish Hudani" userId="S::danish.hudani@astera.com::a38c985c-bb2f-4de3-bfe2-27e22c4c275a" providerId="AD" clId="Web-{5C2B061F-F610-104B-2BDC-5C11DB346BA3}" dt="2023-01-03T06:04:17.724" v="241"/>
          <ac:spMkLst>
            <pc:docMk/>
            <pc:sldMk cId="3421105126" sldId="324"/>
            <ac:spMk id="49" creationId="{B7B9FECF-24EA-A6E8-728D-C13DB5FC1582}"/>
          </ac:spMkLst>
        </pc:spChg>
        <pc:spChg chg="add mod">
          <ac:chgData name="Danish Hudani" userId="S::danish.hudani@astera.com::a38c985c-bb2f-4de3-bfe2-27e22c4c275a" providerId="AD" clId="Web-{5C2B061F-F610-104B-2BDC-5C11DB346BA3}" dt="2023-01-03T06:30:20.876" v="346" actId="20577"/>
          <ac:spMkLst>
            <pc:docMk/>
            <pc:sldMk cId="3421105126" sldId="324"/>
            <ac:spMk id="51" creationId="{9A3AEF12-F631-0948-4A30-5E4DDDD98854}"/>
          </ac:spMkLst>
        </pc:spChg>
        <pc:spChg chg="add mod">
          <ac:chgData name="Danish Hudani" userId="S::danish.hudani@astera.com::a38c985c-bb2f-4de3-bfe2-27e22c4c275a" providerId="AD" clId="Web-{5C2B061F-F610-104B-2BDC-5C11DB346BA3}" dt="2023-01-03T06:30:26.595" v="348" actId="20577"/>
          <ac:spMkLst>
            <pc:docMk/>
            <pc:sldMk cId="3421105126" sldId="324"/>
            <ac:spMk id="53" creationId="{E6DBF2D9-CAF1-D4D9-B127-596FC9FE3312}"/>
          </ac:spMkLst>
        </pc:spChg>
        <pc:spChg chg="add mod">
          <ac:chgData name="Danish Hudani" userId="S::danish.hudani@astera.com::a38c985c-bb2f-4de3-bfe2-27e22c4c275a" providerId="AD" clId="Web-{5C2B061F-F610-104B-2BDC-5C11DB346BA3}" dt="2023-01-03T06:24:51.239" v="309" actId="20577"/>
          <ac:spMkLst>
            <pc:docMk/>
            <pc:sldMk cId="3421105126" sldId="324"/>
            <ac:spMk id="54" creationId="{8DFA81F0-FD71-D085-F94D-684DFDEE90DF}"/>
          </ac:spMkLst>
        </pc:spChg>
        <pc:spChg chg="add mod">
          <ac:chgData name="Danish Hudani" userId="S::danish.hudani@astera.com::a38c985c-bb2f-4de3-bfe2-27e22c4c275a" providerId="AD" clId="Web-{5C2B061F-F610-104B-2BDC-5C11DB346BA3}" dt="2023-01-03T06:24:43.582" v="306" actId="14100"/>
          <ac:spMkLst>
            <pc:docMk/>
            <pc:sldMk cId="3421105126" sldId="324"/>
            <ac:spMk id="56" creationId="{A8801A2B-FA0A-691D-61BA-114E182960FD}"/>
          </ac:spMkLst>
        </pc:spChg>
        <pc:spChg chg="add mod">
          <ac:chgData name="Danish Hudani" userId="S::danish.hudani@astera.com::a38c985c-bb2f-4de3-bfe2-27e22c4c275a" providerId="AD" clId="Web-{5C2B061F-F610-104B-2BDC-5C11DB346BA3}" dt="2023-01-03T06:24:48.207" v="307" actId="14100"/>
          <ac:spMkLst>
            <pc:docMk/>
            <pc:sldMk cId="3421105126" sldId="324"/>
            <ac:spMk id="57" creationId="{5FABB5AB-6085-BD45-2AAD-48A495D0CBAE}"/>
          </ac:spMkLst>
        </pc:spChg>
        <pc:spChg chg="add mod">
          <ac:chgData name="Danish Hudani" userId="S::danish.hudani@astera.com::a38c985c-bb2f-4de3-bfe2-27e22c4c275a" providerId="AD" clId="Web-{5C2B061F-F610-104B-2BDC-5C11DB346BA3}" dt="2023-01-03T06:30:41.892" v="351"/>
          <ac:spMkLst>
            <pc:docMk/>
            <pc:sldMk cId="3421105126" sldId="324"/>
            <ac:spMk id="58" creationId="{FA4113CF-AF34-EC64-0936-1586958A8682}"/>
          </ac:spMkLst>
        </pc:spChg>
        <pc:spChg chg="add del mod">
          <ac:chgData name="Danish Hudani" userId="S::danish.hudani@astera.com::a38c985c-bb2f-4de3-bfe2-27e22c4c275a" providerId="AD" clId="Web-{5C2B061F-F610-104B-2BDC-5C11DB346BA3}" dt="2023-01-03T06:24:12.800" v="299"/>
          <ac:spMkLst>
            <pc:docMk/>
            <pc:sldMk cId="3421105126" sldId="324"/>
            <ac:spMk id="59" creationId="{34C219B4-9144-5068-31A3-D8645DAE2FE4}"/>
          </ac:spMkLst>
        </pc:spChg>
        <pc:spChg chg="add mod">
          <ac:chgData name="Danish Hudani" userId="S::danish.hudani@astera.com::a38c985c-bb2f-4de3-bfe2-27e22c4c275a" providerId="AD" clId="Web-{5C2B061F-F610-104B-2BDC-5C11DB346BA3}" dt="2023-01-03T06:30:42.001" v="352"/>
          <ac:spMkLst>
            <pc:docMk/>
            <pc:sldMk cId="3421105126" sldId="324"/>
            <ac:spMk id="60" creationId="{AC07E2BB-B2C6-DFFE-E049-E420EABE9317}"/>
          </ac:spMkLst>
        </pc:spChg>
        <pc:spChg chg="add del mod">
          <ac:chgData name="Danish Hudani" userId="S::danish.hudani@astera.com::a38c985c-bb2f-4de3-bfe2-27e22c4c275a" providerId="AD" clId="Web-{5C2B061F-F610-104B-2BDC-5C11DB346BA3}" dt="2023-01-03T06:24:16.503" v="301"/>
          <ac:spMkLst>
            <pc:docMk/>
            <pc:sldMk cId="3421105126" sldId="324"/>
            <ac:spMk id="61" creationId="{2129F8C4-9A07-D806-CB65-6D17C4E34707}"/>
          </ac:spMkLst>
        </pc:spChg>
        <pc:spChg chg="add mod">
          <ac:chgData name="Danish Hudani" userId="S::danish.hudani@astera.com::a38c985c-bb2f-4de3-bfe2-27e22c4c275a" providerId="AD" clId="Web-{5C2B061F-F610-104B-2BDC-5C11DB346BA3}" dt="2023-01-03T06:30:15.094" v="343"/>
          <ac:spMkLst>
            <pc:docMk/>
            <pc:sldMk cId="3421105126" sldId="324"/>
            <ac:spMk id="62" creationId="{67DE06DE-0D7A-5D43-BC2E-AE5EEDC55D3C}"/>
          </ac:spMkLst>
        </pc:spChg>
        <pc:spChg chg="add del mod">
          <ac:chgData name="Danish Hudani" userId="S::danish.hudani@astera.com::a38c985c-bb2f-4de3-bfe2-27e22c4c275a" providerId="AD" clId="Web-{5C2B061F-F610-104B-2BDC-5C11DB346BA3}" dt="2023-01-03T06:24:04.237" v="296"/>
          <ac:spMkLst>
            <pc:docMk/>
            <pc:sldMk cId="3421105126" sldId="324"/>
            <ac:spMk id="63" creationId="{7D104712-E0FE-0552-723B-E7FDCFEEF13F}"/>
          </ac:spMkLst>
        </pc:spChg>
        <pc:spChg chg="add mod">
          <ac:chgData name="Danish Hudani" userId="S::danish.hudani@astera.com::a38c985c-bb2f-4de3-bfe2-27e22c4c275a" providerId="AD" clId="Web-{5C2B061F-F610-104B-2BDC-5C11DB346BA3}" dt="2023-01-03T06:30:15.204" v="344"/>
          <ac:spMkLst>
            <pc:docMk/>
            <pc:sldMk cId="3421105126" sldId="324"/>
            <ac:spMk id="64" creationId="{982D2975-EB78-86A2-198C-C03BD994536A}"/>
          </ac:spMkLst>
        </pc:spChg>
        <pc:spChg chg="add del mod">
          <ac:chgData name="Danish Hudani" userId="S::danish.hudani@astera.com::a38c985c-bb2f-4de3-bfe2-27e22c4c275a" providerId="AD" clId="Web-{5C2B061F-F610-104B-2BDC-5C11DB346BA3}" dt="2023-01-03T06:23:54.581" v="292"/>
          <ac:spMkLst>
            <pc:docMk/>
            <pc:sldMk cId="3421105126" sldId="324"/>
            <ac:spMk id="65" creationId="{4BE0BA9D-EC9D-05EC-06D1-F076E79FA385}"/>
          </ac:spMkLst>
        </pc:spChg>
        <pc:grpChg chg="del">
          <ac:chgData name="Danish Hudani" userId="S::danish.hudani@astera.com::a38c985c-bb2f-4de3-bfe2-27e22c4c275a" providerId="AD" clId="Web-{5C2B061F-F610-104B-2BDC-5C11DB346BA3}" dt="2023-01-03T06:04:09.052" v="240"/>
          <ac:grpSpMkLst>
            <pc:docMk/>
            <pc:sldMk cId="3421105126" sldId="324"/>
            <ac:grpSpMk id="22" creationId="{5DFA3ABA-89AA-A186-BE2E-900818E7F3A7}"/>
          </ac:grpSpMkLst>
        </pc:grpChg>
        <pc:grpChg chg="add mod">
          <ac:chgData name="Danish Hudani" userId="S::danish.hudani@astera.com::a38c985c-bb2f-4de3-bfe2-27e22c4c275a" providerId="AD" clId="Web-{5C2B061F-F610-104B-2BDC-5C11DB346BA3}" dt="2023-01-03T06:25:02.849" v="311" actId="1076"/>
          <ac:grpSpMkLst>
            <pc:docMk/>
            <pc:sldMk cId="3421105126" sldId="324"/>
            <ac:grpSpMk id="32" creationId="{FF96D1E2-0759-4B74-8BEE-7984EEFEF11C}"/>
          </ac:grpSpMkLst>
        </pc:grpChg>
        <pc:grpChg chg="add">
          <ac:chgData name="Danish Hudani" userId="S::danish.hudani@astera.com::a38c985c-bb2f-4de3-bfe2-27e22c4c275a" providerId="AD" clId="Web-{5C2B061F-F610-104B-2BDC-5C11DB346BA3}" dt="2023-01-03T06:04:17.724" v="241"/>
          <ac:grpSpMkLst>
            <pc:docMk/>
            <pc:sldMk cId="3421105126" sldId="324"/>
            <ac:grpSpMk id="50" creationId="{A0C5CA5E-A0A1-6F2D-6539-B444D5D6A9B9}"/>
          </ac:grpSpMkLst>
        </pc:grpChg>
        <pc:grpChg chg="add">
          <ac:chgData name="Danish Hudani" userId="S::danish.hudani@astera.com::a38c985c-bb2f-4de3-bfe2-27e22c4c275a" providerId="AD" clId="Web-{5C2B061F-F610-104B-2BDC-5C11DB346BA3}" dt="2023-01-03T06:04:17.724" v="241"/>
          <ac:grpSpMkLst>
            <pc:docMk/>
            <pc:sldMk cId="3421105126" sldId="324"/>
            <ac:grpSpMk id="52" creationId="{86E8525A-52BC-974B-94E3-31CB5FE09F5E}"/>
          </ac:grpSpMkLst>
        </pc:grpChg>
        <pc:picChg chg="mod">
          <ac:chgData name="Danish Hudani" userId="S::danish.hudani@astera.com::a38c985c-bb2f-4de3-bfe2-27e22c4c275a" providerId="AD" clId="Web-{5C2B061F-F610-104B-2BDC-5C11DB346BA3}" dt="2023-01-03T06:04:47.725" v="244" actId="1076"/>
          <ac:picMkLst>
            <pc:docMk/>
            <pc:sldMk cId="3421105126" sldId="324"/>
            <ac:picMk id="7" creationId="{84FA538C-5CEE-45B5-986C-E1120E918D37}"/>
          </ac:picMkLst>
        </pc:picChg>
        <pc:picChg chg="add">
          <ac:chgData name="Danish Hudani" userId="S::danish.hudani@astera.com::a38c985c-bb2f-4de3-bfe2-27e22c4c275a" providerId="AD" clId="Web-{5C2B061F-F610-104B-2BDC-5C11DB346BA3}" dt="2023-01-03T06:04:17.724" v="241"/>
          <ac:picMkLst>
            <pc:docMk/>
            <pc:sldMk cId="3421105126" sldId="324"/>
            <ac:picMk id="55" creationId="{269BEDF9-AC6C-DA83-58C4-24C345D922CE}"/>
          </ac:picMkLst>
        </pc:picChg>
        <pc:cxnChg chg="add">
          <ac:chgData name="Danish Hudani" userId="S::danish.hudani@astera.com::a38c985c-bb2f-4de3-bfe2-27e22c4c275a" providerId="AD" clId="Web-{5C2B061F-F610-104B-2BDC-5C11DB346BA3}" dt="2023-01-03T06:04:17.724" v="241"/>
          <ac:cxnSpMkLst>
            <pc:docMk/>
            <pc:sldMk cId="3421105126" sldId="324"/>
            <ac:cxnSpMk id="33" creationId="{A21458E7-4C88-E115-7742-8D164A382C65}"/>
          </ac:cxnSpMkLst>
        </pc:cxnChg>
        <pc:cxnChg chg="add">
          <ac:chgData name="Danish Hudani" userId="S::danish.hudani@astera.com::a38c985c-bb2f-4de3-bfe2-27e22c4c275a" providerId="AD" clId="Web-{5C2B061F-F610-104B-2BDC-5C11DB346BA3}" dt="2023-01-03T06:04:17.724" v="241"/>
          <ac:cxnSpMkLst>
            <pc:docMk/>
            <pc:sldMk cId="3421105126" sldId="324"/>
            <ac:cxnSpMk id="34" creationId="{BD190577-01B5-3A81-81E7-CD8C00A312BE}"/>
          </ac:cxnSpMkLst>
        </pc:cxnChg>
        <pc:cxnChg chg="add">
          <ac:chgData name="Danish Hudani" userId="S::danish.hudani@astera.com::a38c985c-bb2f-4de3-bfe2-27e22c4c275a" providerId="AD" clId="Web-{5C2B061F-F610-104B-2BDC-5C11DB346BA3}" dt="2023-01-03T06:04:17.724" v="241"/>
          <ac:cxnSpMkLst>
            <pc:docMk/>
            <pc:sldMk cId="3421105126" sldId="324"/>
            <ac:cxnSpMk id="35" creationId="{B8E3598B-E1A1-80AB-AD20-6038D557D503}"/>
          </ac:cxnSpMkLst>
        </pc:cxnChg>
      </pc:sldChg>
      <pc:sldChg chg="addSp delSp modSp add replId">
        <pc:chgData name="Danish Hudani" userId="S::danish.hudani@astera.com::a38c985c-bb2f-4de3-bfe2-27e22c4c275a" providerId="AD" clId="Web-{5C2B061F-F610-104B-2BDC-5C11DB346BA3}" dt="2023-01-03T06:32:33.912" v="357"/>
        <pc:sldMkLst>
          <pc:docMk/>
          <pc:sldMk cId="2148317599" sldId="325"/>
        </pc:sldMkLst>
        <pc:spChg chg="del">
          <ac:chgData name="Danish Hudani" userId="S::danish.hudani@astera.com::a38c985c-bb2f-4de3-bfe2-27e22c4c275a" providerId="AD" clId="Web-{5C2B061F-F610-104B-2BDC-5C11DB346BA3}" dt="2023-01-03T06:20:40.807" v="253"/>
          <ac:spMkLst>
            <pc:docMk/>
            <pc:sldMk cId="2148317599" sldId="325"/>
            <ac:spMk id="18" creationId="{6230719D-4F44-BA79-4DC4-4459B3E27C90}"/>
          </ac:spMkLst>
        </pc:spChg>
        <pc:spChg chg="del">
          <ac:chgData name="Danish Hudani" userId="S::danish.hudani@astera.com::a38c985c-bb2f-4de3-bfe2-27e22c4c275a" providerId="AD" clId="Web-{5C2B061F-F610-104B-2BDC-5C11DB346BA3}" dt="2023-01-03T06:20:49.885" v="256"/>
          <ac:spMkLst>
            <pc:docMk/>
            <pc:sldMk cId="2148317599" sldId="325"/>
            <ac:spMk id="24" creationId="{A134DFB3-973A-F662-77C1-4138811D48FB}"/>
          </ac:spMkLst>
        </pc:spChg>
        <pc:spChg chg="add mod">
          <ac:chgData name="Danish Hudani" userId="S::danish.hudani@astera.com::a38c985c-bb2f-4de3-bfe2-27e22c4c275a" providerId="AD" clId="Web-{5C2B061F-F610-104B-2BDC-5C11DB346BA3}" dt="2023-01-03T06:31:22.612" v="353" actId="1076"/>
          <ac:spMkLst>
            <pc:docMk/>
            <pc:sldMk cId="2148317599" sldId="325"/>
            <ac:spMk id="43" creationId="{C91D6E3D-22A7-DBFD-6F5C-8C663DC09EF9}"/>
          </ac:spMkLst>
        </pc:spChg>
        <pc:spChg chg="add mod">
          <ac:chgData name="Danish Hudani" userId="S::danish.hudani@astera.com::a38c985c-bb2f-4de3-bfe2-27e22c4c275a" providerId="AD" clId="Web-{5C2B061F-F610-104B-2BDC-5C11DB346BA3}" dt="2023-01-03T06:31:28.159" v="354" actId="1076"/>
          <ac:spMkLst>
            <pc:docMk/>
            <pc:sldMk cId="2148317599" sldId="325"/>
            <ac:spMk id="44" creationId="{CE366874-5268-3249-39D7-9F76460F5143}"/>
          </ac:spMkLst>
        </pc:spChg>
        <pc:spChg chg="add mod">
          <ac:chgData name="Danish Hudani" userId="S::danish.hudani@astera.com::a38c985c-bb2f-4de3-bfe2-27e22c4c275a" providerId="AD" clId="Web-{5C2B061F-F610-104B-2BDC-5C11DB346BA3}" dt="2023-01-03T06:29:37.030" v="337"/>
          <ac:spMkLst>
            <pc:docMk/>
            <pc:sldMk cId="2148317599" sldId="325"/>
            <ac:spMk id="46" creationId="{A432B8A2-8398-1452-7EE5-917026082219}"/>
          </ac:spMkLst>
        </pc:spChg>
        <pc:spChg chg="add mod">
          <ac:chgData name="Danish Hudani" userId="S::danish.hudani@astera.com::a38c985c-bb2f-4de3-bfe2-27e22c4c275a" providerId="AD" clId="Web-{5C2B061F-F610-104B-2BDC-5C11DB346BA3}" dt="2023-01-03T06:29:33.249" v="336"/>
          <ac:spMkLst>
            <pc:docMk/>
            <pc:sldMk cId="2148317599" sldId="325"/>
            <ac:spMk id="47" creationId="{5162B578-66AF-D650-18D4-1C890A046CA2}"/>
          </ac:spMkLst>
        </pc:spChg>
        <pc:spChg chg="add mod">
          <ac:chgData name="Danish Hudani" userId="S::danish.hudani@astera.com::a38c985c-bb2f-4de3-bfe2-27e22c4c275a" providerId="AD" clId="Web-{5C2B061F-F610-104B-2BDC-5C11DB346BA3}" dt="2023-01-03T06:29:27.436" v="335"/>
          <ac:spMkLst>
            <pc:docMk/>
            <pc:sldMk cId="2148317599" sldId="325"/>
            <ac:spMk id="48" creationId="{49C5AD5C-D3B0-0368-41FC-90E0B42F7444}"/>
          </ac:spMkLst>
        </pc:spChg>
        <pc:spChg chg="add mod">
          <ac:chgData name="Danish Hudani" userId="S::danish.hudani@astera.com::a38c985c-bb2f-4de3-bfe2-27e22c4c275a" providerId="AD" clId="Web-{5C2B061F-F610-104B-2BDC-5C11DB346BA3}" dt="2023-01-03T06:28:07.496" v="324" actId="1076"/>
          <ac:spMkLst>
            <pc:docMk/>
            <pc:sldMk cId="2148317599" sldId="325"/>
            <ac:spMk id="49" creationId="{CF8F6502-F00F-076D-13F6-49D2DAEC0E85}"/>
          </ac:spMkLst>
        </pc:spChg>
        <pc:spChg chg="add mod">
          <ac:chgData name="Danish Hudani" userId="S::danish.hudani@astera.com::a38c985c-bb2f-4de3-bfe2-27e22c4c275a" providerId="AD" clId="Web-{5C2B061F-F610-104B-2BDC-5C11DB346BA3}" dt="2023-01-03T06:22:03.091" v="270"/>
          <ac:spMkLst>
            <pc:docMk/>
            <pc:sldMk cId="2148317599" sldId="325"/>
            <ac:spMk id="50" creationId="{CFCD1807-DDF2-256F-CF25-5B2DBBC526FF}"/>
          </ac:spMkLst>
        </pc:spChg>
        <pc:spChg chg="add mod">
          <ac:chgData name="Danish Hudani" userId="S::danish.hudani@astera.com::a38c985c-bb2f-4de3-bfe2-27e22c4c275a" providerId="AD" clId="Web-{5C2B061F-F610-104B-2BDC-5C11DB346BA3}" dt="2023-01-03T06:22:03.122" v="271"/>
          <ac:spMkLst>
            <pc:docMk/>
            <pc:sldMk cId="2148317599" sldId="325"/>
            <ac:spMk id="51" creationId="{EFB608C9-3670-D8EF-8D16-056A90AF1BD4}"/>
          </ac:spMkLst>
        </pc:spChg>
        <pc:spChg chg="add mod">
          <ac:chgData name="Danish Hudani" userId="S::danish.hudani@astera.com::a38c985c-bb2f-4de3-bfe2-27e22c4c275a" providerId="AD" clId="Web-{5C2B061F-F610-104B-2BDC-5C11DB346BA3}" dt="2023-01-03T06:22:03.153" v="272"/>
          <ac:spMkLst>
            <pc:docMk/>
            <pc:sldMk cId="2148317599" sldId="325"/>
            <ac:spMk id="52" creationId="{7ED87238-2279-9E3D-90C9-0DBC4C8173A5}"/>
          </ac:spMkLst>
        </pc:spChg>
        <pc:spChg chg="add mod">
          <ac:chgData name="Danish Hudani" userId="S::danish.hudani@astera.com::a38c985c-bb2f-4de3-bfe2-27e22c4c275a" providerId="AD" clId="Web-{5C2B061F-F610-104B-2BDC-5C11DB346BA3}" dt="2023-01-03T06:22:03.185" v="273"/>
          <ac:spMkLst>
            <pc:docMk/>
            <pc:sldMk cId="2148317599" sldId="325"/>
            <ac:spMk id="53" creationId="{964EEA53-C062-D1F4-EE6C-D0AA9985F60D}"/>
          </ac:spMkLst>
        </pc:spChg>
        <pc:spChg chg="add mod">
          <ac:chgData name="Danish Hudani" userId="S::danish.hudani@astera.com::a38c985c-bb2f-4de3-bfe2-27e22c4c275a" providerId="AD" clId="Web-{5C2B061F-F610-104B-2BDC-5C11DB346BA3}" dt="2023-01-03T06:27:41.823" v="316"/>
          <ac:spMkLst>
            <pc:docMk/>
            <pc:sldMk cId="2148317599" sldId="325"/>
            <ac:spMk id="54" creationId="{3CEC0D3C-F819-6161-27A0-E89D4B300A76}"/>
          </ac:spMkLst>
        </pc:spChg>
        <pc:spChg chg="add del mod">
          <ac:chgData name="Danish Hudani" userId="S::danish.hudani@astera.com::a38c985c-bb2f-4de3-bfe2-27e22c4c275a" providerId="AD" clId="Web-{5C2B061F-F610-104B-2BDC-5C11DB346BA3}" dt="2023-01-03T06:21:26.355" v="260"/>
          <ac:spMkLst>
            <pc:docMk/>
            <pc:sldMk cId="2148317599" sldId="325"/>
            <ac:spMk id="55" creationId="{D204E27B-0EA3-6BB6-BC03-BAE4E9687EB1}"/>
          </ac:spMkLst>
        </pc:spChg>
        <pc:spChg chg="add mod">
          <ac:chgData name="Danish Hudani" userId="S::danish.hudani@astera.com::a38c985c-bb2f-4de3-bfe2-27e22c4c275a" providerId="AD" clId="Web-{5C2B061F-F610-104B-2BDC-5C11DB346BA3}" dt="2023-01-03T06:29:17.795" v="334" actId="1076"/>
          <ac:spMkLst>
            <pc:docMk/>
            <pc:sldMk cId="2148317599" sldId="325"/>
            <ac:spMk id="56" creationId="{72D658D2-2F12-89AF-8525-EA1E78A8345F}"/>
          </ac:spMkLst>
        </pc:spChg>
        <pc:spChg chg="add del mod">
          <ac:chgData name="Danish Hudani" userId="S::danish.hudani@astera.com::a38c985c-bb2f-4de3-bfe2-27e22c4c275a" providerId="AD" clId="Web-{5C2B061F-F610-104B-2BDC-5C11DB346BA3}" dt="2023-01-03T06:29:11.623" v="333"/>
          <ac:spMkLst>
            <pc:docMk/>
            <pc:sldMk cId="2148317599" sldId="325"/>
            <ac:spMk id="57" creationId="{47CE05F1-B188-54AF-F200-06ABD3859446}"/>
          </ac:spMkLst>
        </pc:spChg>
        <pc:spChg chg="add del mod">
          <ac:chgData name="Danish Hudani" userId="S::danish.hudani@astera.com::a38c985c-bb2f-4de3-bfe2-27e22c4c275a" providerId="AD" clId="Web-{5C2B061F-F610-104B-2BDC-5C11DB346BA3}" dt="2023-01-03T06:32:33.912" v="357"/>
          <ac:spMkLst>
            <pc:docMk/>
            <pc:sldMk cId="2148317599" sldId="325"/>
            <ac:spMk id="107" creationId="{804E5ECB-9F2F-4AFB-BE65-CE51986B9A74}"/>
          </ac:spMkLst>
        </pc:spChg>
        <pc:grpChg chg="add mod">
          <ac:chgData name="Danish Hudani" userId="S::danish.hudani@astera.com::a38c985c-bb2f-4de3-bfe2-27e22c4c275a" providerId="AD" clId="Web-{5C2B061F-F610-104B-2BDC-5C11DB346BA3}" dt="2023-01-03T06:22:21.389" v="277" actId="14100"/>
          <ac:grpSpMkLst>
            <pc:docMk/>
            <pc:sldMk cId="2148317599" sldId="325"/>
            <ac:grpSpMk id="40" creationId="{F4771698-1FDF-0132-9871-59784786FBD9}"/>
          </ac:grpSpMkLst>
        </pc:grpChg>
        <pc:grpChg chg="del">
          <ac:chgData name="Danish Hudani" userId="S::danish.hudani@astera.com::a38c985c-bb2f-4de3-bfe2-27e22c4c275a" providerId="AD" clId="Web-{5C2B061F-F610-104B-2BDC-5C11DB346BA3}" dt="2023-01-03T06:20:38.025" v="252"/>
          <ac:grpSpMkLst>
            <pc:docMk/>
            <pc:sldMk cId="2148317599" sldId="325"/>
            <ac:grpSpMk id="41" creationId="{1E236741-4A11-B3C1-B258-2223BD6CF797}"/>
          </ac:grpSpMkLst>
        </pc:grpChg>
        <pc:grpChg chg="add mod">
          <ac:chgData name="Danish Hudani" userId="S::danish.hudani@astera.com::a38c985c-bb2f-4de3-bfe2-27e22c4c275a" providerId="AD" clId="Web-{5C2B061F-F610-104B-2BDC-5C11DB346BA3}" dt="2023-01-03T06:27:37.089" v="315" actId="1076"/>
          <ac:grpSpMkLst>
            <pc:docMk/>
            <pc:sldMk cId="2148317599" sldId="325"/>
            <ac:grpSpMk id="42" creationId="{0DC6B514-B474-905E-5727-C6F606390551}"/>
          </ac:grpSpMkLst>
        </pc:grpChg>
        <pc:grpChg chg="add mod">
          <ac:chgData name="Danish Hudani" userId="S::danish.hudani@astera.com::a38c985c-bb2f-4de3-bfe2-27e22c4c275a" providerId="AD" clId="Web-{5C2B061F-F610-104B-2BDC-5C11DB346BA3}" dt="2023-01-03T06:28:03.949" v="323" actId="14100"/>
          <ac:grpSpMkLst>
            <pc:docMk/>
            <pc:sldMk cId="2148317599" sldId="325"/>
            <ac:grpSpMk id="94" creationId="{E3D614BA-E1CC-006B-DEF4-D58E76AAE02E}"/>
          </ac:grpSpMkLst>
        </pc:grpChg>
        <pc:picChg chg="mod">
          <ac:chgData name="Danish Hudani" userId="S::danish.hudani@astera.com::a38c985c-bb2f-4de3-bfe2-27e22c4c275a" providerId="AD" clId="Web-{5C2B061F-F610-104B-2BDC-5C11DB346BA3}" dt="2023-01-03T06:22:53.171" v="282" actId="1076"/>
          <ac:picMkLst>
            <pc:docMk/>
            <pc:sldMk cId="2148317599" sldId="325"/>
            <ac:picMk id="7" creationId="{84FA538C-5CEE-45B5-986C-E1120E918D37}"/>
          </ac:picMkLst>
        </pc:picChg>
        <pc:picChg chg="add mod">
          <ac:chgData name="Danish Hudani" userId="S::danish.hudani@astera.com::a38c985c-bb2f-4de3-bfe2-27e22c4c275a" providerId="AD" clId="Web-{5C2B061F-F610-104B-2BDC-5C11DB346BA3}" dt="2023-01-03T06:29:49.203" v="338" actId="14100"/>
          <ac:picMkLst>
            <pc:docMk/>
            <pc:sldMk cId="2148317599" sldId="325"/>
            <ac:picMk id="45" creationId="{B056D8D0-2260-A516-F5C0-3C9049C54246}"/>
          </ac:picMkLst>
        </pc:picChg>
      </pc:sldChg>
      <pc:sldChg chg="addSp delSp modSp add ord replId">
        <pc:chgData name="Danish Hudani" userId="S::danish.hudani@astera.com::a38c985c-bb2f-4de3-bfe2-27e22c4c275a" providerId="AD" clId="Web-{5C2B061F-F610-104B-2BDC-5C11DB346BA3}" dt="2023-01-03T06:35:42.231" v="400"/>
        <pc:sldMkLst>
          <pc:docMk/>
          <pc:sldMk cId="3654205313" sldId="326"/>
        </pc:sldMkLst>
        <pc:spChg chg="del">
          <ac:chgData name="Danish Hudani" userId="S::danish.hudani@astera.com::a38c985c-bb2f-4de3-bfe2-27e22c4c275a" providerId="AD" clId="Web-{5C2B061F-F610-104B-2BDC-5C11DB346BA3}" dt="2023-01-03T06:20:44.276" v="254"/>
          <ac:spMkLst>
            <pc:docMk/>
            <pc:sldMk cId="3654205313" sldId="326"/>
            <ac:spMk id="18" creationId="{6230719D-4F44-BA79-4DC4-4459B3E27C90}"/>
          </ac:spMkLst>
        </pc:spChg>
        <pc:spChg chg="del">
          <ac:chgData name="Danish Hudani" userId="S::danish.hudani@astera.com::a38c985c-bb2f-4de3-bfe2-27e22c4c275a" providerId="AD" clId="Web-{5C2B061F-F610-104B-2BDC-5C11DB346BA3}" dt="2023-01-03T06:20:47.651" v="255"/>
          <ac:spMkLst>
            <pc:docMk/>
            <pc:sldMk cId="3654205313" sldId="326"/>
            <ac:spMk id="24" creationId="{A134DFB3-973A-F662-77C1-4138811D48FB}"/>
          </ac:spMkLst>
        </pc:spChg>
        <pc:spChg chg="add mod">
          <ac:chgData name="Danish Hudani" userId="S::danish.hudani@astera.com::a38c985c-bb2f-4de3-bfe2-27e22c4c275a" providerId="AD" clId="Web-{5C2B061F-F610-104B-2BDC-5C11DB346BA3}" dt="2023-01-03T06:32:50.537" v="362"/>
          <ac:spMkLst>
            <pc:docMk/>
            <pc:sldMk cId="3654205313" sldId="326"/>
            <ac:spMk id="77" creationId="{8FD06A79-B09D-C7EA-5FD1-41E1E7CA79B3}"/>
          </ac:spMkLst>
        </pc:spChg>
        <pc:spChg chg="add mod">
          <ac:chgData name="Danish Hudani" userId="S::danish.hudani@astera.com::a38c985c-bb2f-4de3-bfe2-27e22c4c275a" providerId="AD" clId="Web-{5C2B061F-F610-104B-2BDC-5C11DB346BA3}" dt="2023-01-03T06:33:55.508" v="375" actId="14100"/>
          <ac:spMkLst>
            <pc:docMk/>
            <pc:sldMk cId="3654205313" sldId="326"/>
            <ac:spMk id="79" creationId="{C847465D-4180-370D-1304-C103CA0B3F54}"/>
          </ac:spMkLst>
        </pc:spChg>
        <pc:spChg chg="add mod">
          <ac:chgData name="Danish Hudani" userId="S::danish.hudani@astera.com::a38c985c-bb2f-4de3-bfe2-27e22c4c275a" providerId="AD" clId="Web-{5C2B061F-F610-104B-2BDC-5C11DB346BA3}" dt="2023-01-03T06:33:48.821" v="373" actId="14100"/>
          <ac:spMkLst>
            <pc:docMk/>
            <pc:sldMk cId="3654205313" sldId="326"/>
            <ac:spMk id="81" creationId="{E8BCD1F6-C492-1060-74C2-0878A5AE135A}"/>
          </ac:spMkLst>
        </pc:spChg>
        <pc:spChg chg="add">
          <ac:chgData name="Danish Hudani" userId="S::danish.hudani@astera.com::a38c985c-bb2f-4de3-bfe2-27e22c4c275a" providerId="AD" clId="Web-{5C2B061F-F610-104B-2BDC-5C11DB346BA3}" dt="2023-01-03T06:33:12.851" v="363"/>
          <ac:spMkLst>
            <pc:docMk/>
            <pc:sldMk cId="3654205313" sldId="326"/>
            <ac:spMk id="82" creationId="{D5577CCB-E830-EF82-49F6-05A11A045DDA}"/>
          </ac:spMkLst>
        </pc:spChg>
        <pc:spChg chg="add">
          <ac:chgData name="Danish Hudani" userId="S::danish.hudani@astera.com::a38c985c-bb2f-4de3-bfe2-27e22c4c275a" providerId="AD" clId="Web-{5C2B061F-F610-104B-2BDC-5C11DB346BA3}" dt="2023-01-03T06:33:12.851" v="363"/>
          <ac:spMkLst>
            <pc:docMk/>
            <pc:sldMk cId="3654205313" sldId="326"/>
            <ac:spMk id="83" creationId="{5F592419-872F-DB86-306C-43F005FCE4EC}"/>
          </ac:spMkLst>
        </pc:spChg>
        <pc:spChg chg="add">
          <ac:chgData name="Danish Hudani" userId="S::danish.hudani@astera.com::a38c985c-bb2f-4de3-bfe2-27e22c4c275a" providerId="AD" clId="Web-{5C2B061F-F610-104B-2BDC-5C11DB346BA3}" dt="2023-01-03T06:33:12.851" v="363"/>
          <ac:spMkLst>
            <pc:docMk/>
            <pc:sldMk cId="3654205313" sldId="326"/>
            <ac:spMk id="84" creationId="{BAD47253-E287-7294-F679-4AACD46B1564}"/>
          </ac:spMkLst>
        </pc:spChg>
        <pc:spChg chg="add">
          <ac:chgData name="Danish Hudani" userId="S::danish.hudani@astera.com::a38c985c-bb2f-4de3-bfe2-27e22c4c275a" providerId="AD" clId="Web-{5C2B061F-F610-104B-2BDC-5C11DB346BA3}" dt="2023-01-03T06:33:12.851" v="363"/>
          <ac:spMkLst>
            <pc:docMk/>
            <pc:sldMk cId="3654205313" sldId="326"/>
            <ac:spMk id="85" creationId="{BF678BA3-F512-13A1-04EE-154B5C682161}"/>
          </ac:spMkLst>
        </pc:spChg>
        <pc:spChg chg="add">
          <ac:chgData name="Danish Hudani" userId="S::danish.hudani@astera.com::a38c985c-bb2f-4de3-bfe2-27e22c4c275a" providerId="AD" clId="Web-{5C2B061F-F610-104B-2BDC-5C11DB346BA3}" dt="2023-01-03T06:33:12.851" v="363"/>
          <ac:spMkLst>
            <pc:docMk/>
            <pc:sldMk cId="3654205313" sldId="326"/>
            <ac:spMk id="86" creationId="{A5197E72-E7F3-C346-C2F6-AD3BFA632416}"/>
          </ac:spMkLst>
        </pc:spChg>
        <pc:spChg chg="add">
          <ac:chgData name="Danish Hudani" userId="S::danish.hudani@astera.com::a38c985c-bb2f-4de3-bfe2-27e22c4c275a" providerId="AD" clId="Web-{5C2B061F-F610-104B-2BDC-5C11DB346BA3}" dt="2023-01-03T06:33:12.851" v="363"/>
          <ac:spMkLst>
            <pc:docMk/>
            <pc:sldMk cId="3654205313" sldId="326"/>
            <ac:spMk id="87" creationId="{3C6573B6-B2F2-AA81-F034-762D478C4859}"/>
          </ac:spMkLst>
        </pc:spChg>
        <pc:spChg chg="mod">
          <ac:chgData name="Danish Hudani" userId="S::danish.hudani@astera.com::a38c985c-bb2f-4de3-bfe2-27e22c4c275a" providerId="AD" clId="Web-{5C2B061F-F610-104B-2BDC-5C11DB346BA3}" dt="2023-01-03T06:34:52.932" v="387" actId="20577"/>
          <ac:spMkLst>
            <pc:docMk/>
            <pc:sldMk cId="3654205313" sldId="326"/>
            <ac:spMk id="90" creationId="{E170AB7C-DBFA-DFB2-FB93-C1216E3D8505}"/>
          </ac:spMkLst>
        </pc:spChg>
        <pc:spChg chg="del">
          <ac:chgData name="Danish Hudani" userId="S::danish.hudani@astera.com::a38c985c-bb2f-4de3-bfe2-27e22c4c275a" providerId="AD" clId="Web-{5C2B061F-F610-104B-2BDC-5C11DB346BA3}" dt="2023-01-03T06:35:14.167" v="391"/>
          <ac:spMkLst>
            <pc:docMk/>
            <pc:sldMk cId="3654205313" sldId="326"/>
            <ac:spMk id="96" creationId="{5906A1A3-61B6-7179-6139-9FF0EDB9D564}"/>
          </ac:spMkLst>
        </pc:spChg>
        <pc:spChg chg="mod">
          <ac:chgData name="Danish Hudani" userId="S::danish.hudani@astera.com::a38c985c-bb2f-4de3-bfe2-27e22c4c275a" providerId="AD" clId="Web-{5C2B061F-F610-104B-2BDC-5C11DB346BA3}" dt="2023-01-03T06:35:25.590" v="398" actId="20577"/>
          <ac:spMkLst>
            <pc:docMk/>
            <pc:sldMk cId="3654205313" sldId="326"/>
            <ac:spMk id="102" creationId="{CD384B05-1F7C-75D9-1132-CADDC02A37F1}"/>
          </ac:spMkLst>
        </pc:spChg>
        <pc:grpChg chg="del">
          <ac:chgData name="Danish Hudani" userId="S::danish.hudani@astera.com::a38c985c-bb2f-4de3-bfe2-27e22c4c275a" providerId="AD" clId="Web-{5C2B061F-F610-104B-2BDC-5C11DB346BA3}" dt="2023-01-03T06:20:31.697" v="251"/>
          <ac:grpSpMkLst>
            <pc:docMk/>
            <pc:sldMk cId="3654205313" sldId="326"/>
            <ac:grpSpMk id="41" creationId="{1E236741-4A11-B3C1-B258-2223BD6CF797}"/>
          </ac:grpSpMkLst>
        </pc:grpChg>
        <pc:grpChg chg="add mod">
          <ac:chgData name="Danish Hudani" userId="S::danish.hudani@astera.com::a38c985c-bb2f-4de3-bfe2-27e22c4c275a" providerId="AD" clId="Web-{5C2B061F-F610-104B-2BDC-5C11DB346BA3}" dt="2023-01-03T06:34:00.321" v="377" actId="14100"/>
          <ac:grpSpMkLst>
            <pc:docMk/>
            <pc:sldMk cId="3654205313" sldId="326"/>
            <ac:grpSpMk id="78" creationId="{FC0785DF-0460-E1EF-2FB9-85FCD0A3B8C8}"/>
          </ac:grpSpMkLst>
        </pc:grpChg>
        <pc:grpChg chg="add mod">
          <ac:chgData name="Danish Hudani" userId="S::danish.hudani@astera.com::a38c985c-bb2f-4de3-bfe2-27e22c4c275a" providerId="AD" clId="Web-{5C2B061F-F610-104B-2BDC-5C11DB346BA3}" dt="2023-01-03T06:34:06.071" v="378" actId="1076"/>
          <ac:grpSpMkLst>
            <pc:docMk/>
            <pc:sldMk cId="3654205313" sldId="326"/>
            <ac:grpSpMk id="80" creationId="{EB0E4C5B-4051-8F97-87B3-B8ABBFDC81F6}"/>
          </ac:grpSpMkLst>
        </pc:grpChg>
        <pc:grpChg chg="add mod">
          <ac:chgData name="Danish Hudani" userId="S::danish.hudani@astera.com::a38c985c-bb2f-4de3-bfe2-27e22c4c275a" providerId="AD" clId="Web-{5C2B061F-F610-104B-2BDC-5C11DB346BA3}" dt="2023-01-03T06:34:57.979" v="388" actId="1076"/>
          <ac:grpSpMkLst>
            <pc:docMk/>
            <pc:sldMk cId="3654205313" sldId="326"/>
            <ac:grpSpMk id="93" creationId="{51132D32-875D-082F-FA5C-77065C05EFF5}"/>
          </ac:grpSpMkLst>
        </pc:grpChg>
        <pc:grpChg chg="add del mod">
          <ac:chgData name="Danish Hudani" userId="S::danish.hudani@astera.com::a38c985c-bb2f-4de3-bfe2-27e22c4c275a" providerId="AD" clId="Web-{5C2B061F-F610-104B-2BDC-5C11DB346BA3}" dt="2023-01-03T06:35:16.964" v="392"/>
          <ac:grpSpMkLst>
            <pc:docMk/>
            <pc:sldMk cId="3654205313" sldId="326"/>
            <ac:grpSpMk id="99" creationId="{516DC70A-7E94-CAF3-4CB9-C6350B5ACCD3}"/>
          </ac:grpSpMkLst>
        </pc:grpChg>
        <pc:grpChg chg="add mod">
          <ac:chgData name="Danish Hudani" userId="S::danish.hudani@astera.com::a38c985c-bb2f-4de3-bfe2-27e22c4c275a" providerId="AD" clId="Web-{5C2B061F-F610-104B-2BDC-5C11DB346BA3}" dt="2023-01-03T06:35:29.230" v="399" actId="1076"/>
          <ac:grpSpMkLst>
            <pc:docMk/>
            <pc:sldMk cId="3654205313" sldId="326"/>
            <ac:grpSpMk id="100" creationId="{2A3258CC-F4A4-83DC-1A62-8D4B4679AF8B}"/>
          </ac:grpSpMkLst>
        </pc:grpChg>
        <pc:picChg chg="mod">
          <ac:chgData name="Danish Hudani" userId="S::danish.hudani@astera.com::a38c985c-bb2f-4de3-bfe2-27e22c4c275a" providerId="AD" clId="Web-{5C2B061F-F610-104B-2BDC-5C11DB346BA3}" dt="2023-01-03T06:20:27.556" v="250" actId="1076"/>
          <ac:picMkLst>
            <pc:docMk/>
            <pc:sldMk cId="3654205313" sldId="326"/>
            <ac:picMk id="7" creationId="{84FA538C-5CEE-45B5-986C-E1120E918D37}"/>
          </ac:picMkLst>
        </pc:picChg>
      </pc:sldChg>
    </pc:docChg>
  </pc:docChgLst>
  <pc:docChgLst>
    <pc:chgData name="Danish Hudani" userId="S::danish.hudani@astera.com::a38c985c-bb2f-4de3-bfe2-27e22c4c275a" providerId="AD" clId="Web-{C57F3CEB-B8C5-949E-E58F-B5B64F109601}"/>
    <pc:docChg chg="addSld delSld modSld sldOrd modSection">
      <pc:chgData name="Danish Hudani" userId="S::danish.hudani@astera.com::a38c985c-bb2f-4de3-bfe2-27e22c4c275a" providerId="AD" clId="Web-{C57F3CEB-B8C5-949E-E58F-B5B64F109601}" dt="2023-01-03T09:47:44.205" v="843"/>
      <pc:docMkLst>
        <pc:docMk/>
      </pc:docMkLst>
      <pc:sldChg chg="modNotes">
        <pc:chgData name="Danish Hudani" userId="S::danish.hudani@astera.com::a38c985c-bb2f-4de3-bfe2-27e22c4c275a" providerId="AD" clId="Web-{C57F3CEB-B8C5-949E-E58F-B5B64F109601}" dt="2023-01-03T09:47:08.376" v="841"/>
        <pc:sldMkLst>
          <pc:docMk/>
          <pc:sldMk cId="1620996487" sldId="319"/>
        </pc:sldMkLst>
      </pc:sldChg>
      <pc:sldChg chg="modNotes">
        <pc:chgData name="Danish Hudani" userId="S::danish.hudani@astera.com::a38c985c-bb2f-4de3-bfe2-27e22c4c275a" providerId="AD" clId="Web-{C57F3CEB-B8C5-949E-E58F-B5B64F109601}" dt="2023-01-03T09:46:40.454" v="839"/>
        <pc:sldMkLst>
          <pc:docMk/>
          <pc:sldMk cId="3233489809" sldId="321"/>
        </pc:sldMkLst>
      </pc:sldChg>
      <pc:sldChg chg="ord">
        <pc:chgData name="Danish Hudani" userId="S::danish.hudani@astera.com::a38c985c-bb2f-4de3-bfe2-27e22c4c275a" providerId="AD" clId="Web-{C57F3CEB-B8C5-949E-E58F-B5B64F109601}" dt="2023-01-03T07:05:31.358" v="78"/>
        <pc:sldMkLst>
          <pc:docMk/>
          <pc:sldMk cId="2148317599" sldId="325"/>
        </pc:sldMkLst>
      </pc:sldChg>
      <pc:sldChg chg="modSp ord modNotes">
        <pc:chgData name="Danish Hudani" userId="S::danish.hudani@astera.com::a38c985c-bb2f-4de3-bfe2-27e22c4c275a" providerId="AD" clId="Web-{C57F3CEB-B8C5-949E-E58F-B5B64F109601}" dt="2023-01-03T07:10:11.131" v="108"/>
        <pc:sldMkLst>
          <pc:docMk/>
          <pc:sldMk cId="1900488661" sldId="327"/>
        </pc:sldMkLst>
        <pc:grpChg chg="mod">
          <ac:chgData name="Danish Hudani" userId="S::danish.hudani@astera.com::a38c985c-bb2f-4de3-bfe2-27e22c4c275a" providerId="AD" clId="Web-{C57F3CEB-B8C5-949E-E58F-B5B64F109601}" dt="2023-01-03T07:00:03.594" v="15" actId="1076"/>
          <ac:grpSpMkLst>
            <pc:docMk/>
            <pc:sldMk cId="1900488661" sldId="327"/>
            <ac:grpSpMk id="22" creationId="{D93D03DD-A5D4-1661-DFF9-10DEF3D77652}"/>
          </ac:grpSpMkLst>
        </pc:grpChg>
      </pc:sldChg>
      <pc:sldChg chg="addSp delSp modSp add replId modNotes">
        <pc:chgData name="Danish Hudani" userId="S::danish.hudani@astera.com::a38c985c-bb2f-4de3-bfe2-27e22c4c275a" providerId="AD" clId="Web-{C57F3CEB-B8C5-949E-E58F-B5B64F109601}" dt="2023-01-03T07:44:35.882" v="591" actId="14100"/>
        <pc:sldMkLst>
          <pc:docMk/>
          <pc:sldMk cId="3056054487" sldId="328"/>
        </pc:sldMkLst>
        <pc:spChg chg="del">
          <ac:chgData name="Danish Hudani" userId="S::danish.hudani@astera.com::a38c985c-bb2f-4de3-bfe2-27e22c4c275a" providerId="AD" clId="Web-{C57F3CEB-B8C5-949E-E58F-B5B64F109601}" dt="2023-01-03T06:59:27.827" v="3"/>
          <ac:spMkLst>
            <pc:docMk/>
            <pc:sldMk cId="3056054487" sldId="328"/>
            <ac:spMk id="23" creationId="{E85AD8E0-F393-918B-B8B0-EA0382460472}"/>
          </ac:spMkLst>
        </pc:spChg>
        <pc:spChg chg="del">
          <ac:chgData name="Danish Hudani" userId="S::danish.hudani@astera.com::a38c985c-bb2f-4de3-bfe2-27e22c4c275a" providerId="AD" clId="Web-{C57F3CEB-B8C5-949E-E58F-B5B64F109601}" dt="2023-01-03T06:59:27.827" v="2"/>
          <ac:spMkLst>
            <pc:docMk/>
            <pc:sldMk cId="3056054487" sldId="328"/>
            <ac:spMk id="24" creationId="{33F6B619-20B5-3D22-E780-D28472326A27}"/>
          </ac:spMkLst>
        </pc:spChg>
        <pc:spChg chg="del">
          <ac:chgData name="Danish Hudani" userId="S::danish.hudani@astera.com::a38c985c-bb2f-4de3-bfe2-27e22c4c275a" providerId="AD" clId="Web-{C57F3CEB-B8C5-949E-E58F-B5B64F109601}" dt="2023-01-03T06:59:27.827" v="1"/>
          <ac:spMkLst>
            <pc:docMk/>
            <pc:sldMk cId="3056054487" sldId="328"/>
            <ac:spMk id="27" creationId="{987F7136-CB02-C291-96F1-8EA0C87202FD}"/>
          </ac:spMkLst>
        </pc:spChg>
        <pc:grpChg chg="del">
          <ac:chgData name="Danish Hudani" userId="S::danish.hudani@astera.com::a38c985c-bb2f-4de3-bfe2-27e22c4c275a" providerId="AD" clId="Web-{C57F3CEB-B8C5-949E-E58F-B5B64F109601}" dt="2023-01-03T06:59:27.827" v="4"/>
          <ac:grpSpMkLst>
            <pc:docMk/>
            <pc:sldMk cId="3056054487" sldId="328"/>
            <ac:grpSpMk id="22" creationId="{D93D03DD-A5D4-1661-DFF9-10DEF3D77652}"/>
          </ac:grpSpMkLst>
        </pc:grpChg>
        <pc:picChg chg="add mod">
          <ac:chgData name="Danish Hudani" userId="S::danish.hudani@astera.com::a38c985c-bb2f-4de3-bfe2-27e22c4c275a" providerId="AD" clId="Web-{C57F3CEB-B8C5-949E-E58F-B5B64F109601}" dt="2023-01-03T07:44:35.882" v="591" actId="14100"/>
          <ac:picMkLst>
            <pc:docMk/>
            <pc:sldMk cId="3056054487" sldId="328"/>
            <ac:picMk id="32" creationId="{6DD763CB-8E9C-961C-7606-7DBAD394820D}"/>
          </ac:picMkLst>
        </pc:picChg>
      </pc:sldChg>
      <pc:sldChg chg="addSp delSp modSp add replId modNotes">
        <pc:chgData name="Danish Hudani" userId="S::danish.hudani@astera.com::a38c985c-bb2f-4de3-bfe2-27e22c4c275a" providerId="AD" clId="Web-{C57F3CEB-B8C5-949E-E58F-B5B64F109601}" dt="2023-01-03T09:47:44.205" v="843"/>
        <pc:sldMkLst>
          <pc:docMk/>
          <pc:sldMk cId="3951906971" sldId="329"/>
        </pc:sldMkLst>
        <pc:spChg chg="add mod">
          <ac:chgData name="Danish Hudani" userId="S::danish.hudani@astera.com::a38c985c-bb2f-4de3-bfe2-27e22c4c275a" providerId="AD" clId="Web-{C57F3CEB-B8C5-949E-E58F-B5B64F109601}" dt="2023-01-03T07:01:59.227" v="56" actId="20577"/>
          <ac:spMkLst>
            <pc:docMk/>
            <pc:sldMk cId="3951906971" sldId="329"/>
            <ac:spMk id="23" creationId="{6B93B6DC-09B9-E1BB-C669-742A55790900}"/>
          </ac:spMkLst>
        </pc:spChg>
        <pc:picChg chg="add mod">
          <ac:chgData name="Danish Hudani" userId="S::danish.hudani@astera.com::a38c985c-bb2f-4de3-bfe2-27e22c4c275a" providerId="AD" clId="Web-{C57F3CEB-B8C5-949E-E58F-B5B64F109601}" dt="2023-01-03T07:03:50.293" v="63" actId="1076"/>
          <ac:picMkLst>
            <pc:docMk/>
            <pc:sldMk cId="3951906971" sldId="329"/>
            <ac:picMk id="24" creationId="{E0CC33AC-2D0F-A556-F0FD-E93B7434CC54}"/>
          </ac:picMkLst>
        </pc:picChg>
        <pc:picChg chg="del">
          <ac:chgData name="Danish Hudani" userId="S::danish.hudani@astera.com::a38c985c-bb2f-4de3-bfe2-27e22c4c275a" providerId="AD" clId="Web-{C57F3CEB-B8C5-949E-E58F-B5B64F109601}" dt="2023-01-03T07:01:26.565" v="36"/>
          <ac:picMkLst>
            <pc:docMk/>
            <pc:sldMk cId="3951906971" sldId="329"/>
            <ac:picMk id="32" creationId="{6DD763CB-8E9C-961C-7606-7DBAD394820D}"/>
          </ac:picMkLst>
        </pc:picChg>
      </pc:sldChg>
      <pc:sldChg chg="addSp delSp modSp add replId">
        <pc:chgData name="Danish Hudani" userId="S::danish.hudani@astera.com::a38c985c-bb2f-4de3-bfe2-27e22c4c275a" providerId="AD" clId="Web-{C57F3CEB-B8C5-949E-E58F-B5B64F109601}" dt="2023-01-03T07:05:12.982" v="77"/>
        <pc:sldMkLst>
          <pc:docMk/>
          <pc:sldMk cId="1473058851" sldId="330"/>
        </pc:sldMkLst>
        <pc:spChg chg="del">
          <ac:chgData name="Danish Hudani" userId="S::danish.hudani@astera.com::a38c985c-bb2f-4de3-bfe2-27e22c4c275a" providerId="AD" clId="Web-{C57F3CEB-B8C5-949E-E58F-B5B64F109601}" dt="2023-01-03T07:04:40.622" v="68"/>
          <ac:spMkLst>
            <pc:docMk/>
            <pc:sldMk cId="1473058851" sldId="330"/>
            <ac:spMk id="23" creationId="{E85AD8E0-F393-918B-B8B0-EA0382460472}"/>
          </ac:spMkLst>
        </pc:spChg>
        <pc:spChg chg="del">
          <ac:chgData name="Danish Hudani" userId="S::danish.hudani@astera.com::a38c985c-bb2f-4de3-bfe2-27e22c4c275a" providerId="AD" clId="Web-{C57F3CEB-B8C5-949E-E58F-B5B64F109601}" dt="2023-01-03T07:04:40.622" v="67"/>
          <ac:spMkLst>
            <pc:docMk/>
            <pc:sldMk cId="1473058851" sldId="330"/>
            <ac:spMk id="24" creationId="{33F6B619-20B5-3D22-E780-D28472326A27}"/>
          </ac:spMkLst>
        </pc:spChg>
        <pc:spChg chg="del">
          <ac:chgData name="Danish Hudani" userId="S::danish.hudani@astera.com::a38c985c-bb2f-4de3-bfe2-27e22c4c275a" providerId="AD" clId="Web-{C57F3CEB-B8C5-949E-E58F-B5B64F109601}" dt="2023-01-03T07:04:40.622" v="66"/>
          <ac:spMkLst>
            <pc:docMk/>
            <pc:sldMk cId="1473058851" sldId="330"/>
            <ac:spMk id="27" creationId="{987F7136-CB02-C291-96F1-8EA0C87202FD}"/>
          </ac:spMkLst>
        </pc:spChg>
        <pc:spChg chg="add mod">
          <ac:chgData name="Danish Hudani" userId="S::danish.hudani@astera.com::a38c985c-bb2f-4de3-bfe2-27e22c4c275a" providerId="AD" clId="Web-{C57F3CEB-B8C5-949E-E58F-B5B64F109601}" dt="2023-01-03T07:05:12.982" v="77"/>
          <ac:spMkLst>
            <pc:docMk/>
            <pc:sldMk cId="1473058851" sldId="330"/>
            <ac:spMk id="32" creationId="{E4573080-1371-015F-AA6B-4DD282E9B1BC}"/>
          </ac:spMkLst>
        </pc:spChg>
        <pc:grpChg chg="mod">
          <ac:chgData name="Danish Hudani" userId="S::danish.hudani@astera.com::a38c985c-bb2f-4de3-bfe2-27e22c4c275a" providerId="AD" clId="Web-{C57F3CEB-B8C5-949E-E58F-B5B64F109601}" dt="2023-01-03T07:05:00.388" v="73" actId="1076"/>
          <ac:grpSpMkLst>
            <pc:docMk/>
            <pc:sldMk cId="1473058851" sldId="330"/>
            <ac:grpSpMk id="22" creationId="{D93D03DD-A5D4-1661-DFF9-10DEF3D77652}"/>
          </ac:grpSpMkLst>
        </pc:grpChg>
      </pc:sldChg>
      <pc:sldChg chg="addSp delSp modSp add del replId modNotes">
        <pc:chgData name="Danish Hudani" userId="S::danish.hudani@astera.com::a38c985c-bb2f-4de3-bfe2-27e22c4c275a" providerId="AD" clId="Web-{C57F3CEB-B8C5-949E-E58F-B5B64F109601}" dt="2023-01-03T09:44:55.638" v="837"/>
        <pc:sldMkLst>
          <pc:docMk/>
          <pc:sldMk cId="564075985" sldId="331"/>
        </pc:sldMkLst>
        <pc:spChg chg="ord">
          <ac:chgData name="Danish Hudani" userId="S::danish.hudani@astera.com::a38c985c-bb2f-4de3-bfe2-27e22c4c275a" providerId="AD" clId="Web-{C57F3CEB-B8C5-949E-E58F-B5B64F109601}" dt="2023-01-03T07:55:35.501" v="613"/>
          <ac:spMkLst>
            <pc:docMk/>
            <pc:sldMk cId="564075985" sldId="331"/>
            <ac:spMk id="9" creationId="{AB8C311F-7253-4AED-9701-7FC0708C41C7}"/>
          </ac:spMkLst>
        </pc:spChg>
        <pc:spChg chg="ord">
          <ac:chgData name="Danish Hudani" userId="S::danish.hudani@astera.com::a38c985c-bb2f-4de3-bfe2-27e22c4c275a" providerId="AD" clId="Web-{C57F3CEB-B8C5-949E-E58F-B5B64F109601}" dt="2023-01-03T07:55:37.907" v="614"/>
          <ac:spMkLst>
            <pc:docMk/>
            <pc:sldMk cId="564075985" sldId="331"/>
            <ac:spMk id="11" creationId="{E2384209-CB15-4CDF-9D31-C44FD9A3F20D}"/>
          </ac:spMkLst>
        </pc:spChg>
        <pc:spChg chg="del mod">
          <ac:chgData name="Danish Hudani" userId="S::danish.hudani@astera.com::a38c985c-bb2f-4de3-bfe2-27e22c4c275a" providerId="AD" clId="Web-{C57F3CEB-B8C5-949E-E58F-B5B64F109601}" dt="2023-01-03T07:09:12.442" v="91"/>
          <ac:spMkLst>
            <pc:docMk/>
            <pc:sldMk cId="564075985" sldId="331"/>
            <ac:spMk id="18" creationId="{6230719D-4F44-BA79-4DC4-4459B3E27C90}"/>
          </ac:spMkLst>
        </pc:spChg>
        <pc:spChg chg="del">
          <ac:chgData name="Danish Hudani" userId="S::danish.hudani@astera.com::a38c985c-bb2f-4de3-bfe2-27e22c4c275a" providerId="AD" clId="Web-{C57F3CEB-B8C5-949E-E58F-B5B64F109601}" dt="2023-01-03T09:39:27.240" v="763"/>
          <ac:spMkLst>
            <pc:docMk/>
            <pc:sldMk cId="564075985" sldId="331"/>
            <ac:spMk id="24" creationId="{A134DFB3-973A-F662-77C1-4138811D48FB}"/>
          </ac:spMkLst>
        </pc:spChg>
        <pc:spChg chg="add mod">
          <ac:chgData name="Danish Hudani" userId="S::danish.hudani@astera.com::a38c985c-bb2f-4de3-bfe2-27e22c4c275a" providerId="AD" clId="Web-{C57F3CEB-B8C5-949E-E58F-B5B64F109601}" dt="2023-01-03T07:55:50.111" v="618" actId="1076"/>
          <ac:spMkLst>
            <pc:docMk/>
            <pc:sldMk cId="564075985" sldId="331"/>
            <ac:spMk id="39" creationId="{A3E10F01-9EA3-A6B4-1722-2E4335600363}"/>
          </ac:spMkLst>
        </pc:spChg>
        <pc:spChg chg="del mod">
          <ac:chgData name="Danish Hudani" userId="S::danish.hudani@astera.com::a38c985c-bb2f-4de3-bfe2-27e22c4c275a" providerId="AD" clId="Web-{C57F3CEB-B8C5-949E-E58F-B5B64F109601}" dt="2023-01-03T09:39:29.787" v="764"/>
          <ac:spMkLst>
            <pc:docMk/>
            <pc:sldMk cId="564075985" sldId="331"/>
            <ac:spMk id="40" creationId="{FB152F59-CA90-A15F-86AA-6D1500683D49}"/>
          </ac:spMkLst>
        </pc:spChg>
        <pc:spChg chg="add del mod ord">
          <ac:chgData name="Danish Hudani" userId="S::danish.hudani@astera.com::a38c985c-bb2f-4de3-bfe2-27e22c4c275a" providerId="AD" clId="Web-{C57F3CEB-B8C5-949E-E58F-B5B64F109601}" dt="2023-01-03T09:39:24.880" v="761"/>
          <ac:spMkLst>
            <pc:docMk/>
            <pc:sldMk cId="564075985" sldId="331"/>
            <ac:spMk id="56" creationId="{16C260DC-4C46-8F77-94AB-12AD74329339}"/>
          </ac:spMkLst>
        </pc:spChg>
        <pc:spChg chg="add del mod ord">
          <ac:chgData name="Danish Hudani" userId="S::danish.hudani@astera.com::a38c985c-bb2f-4de3-bfe2-27e22c4c275a" providerId="AD" clId="Web-{C57F3CEB-B8C5-949E-E58F-B5B64F109601}" dt="2023-01-03T09:39:31.630" v="765"/>
          <ac:spMkLst>
            <pc:docMk/>
            <pc:sldMk cId="564075985" sldId="331"/>
            <ac:spMk id="57" creationId="{5A7C9AA2-0F1A-556E-18EB-C24B2DE0AD55}"/>
          </ac:spMkLst>
        </pc:spChg>
        <pc:graphicFrameChg chg="del">
          <ac:chgData name="Danish Hudani" userId="S::danish.hudani@astera.com::a38c985c-bb2f-4de3-bfe2-27e22c4c275a" providerId="AD" clId="Web-{C57F3CEB-B8C5-949E-E58F-B5B64F109601}" dt="2023-01-03T07:55:20.235" v="609"/>
          <ac:graphicFrameMkLst>
            <pc:docMk/>
            <pc:sldMk cId="564075985" sldId="331"/>
            <ac:graphicFrameMk id="2" creationId="{55A4C487-611A-4A57-9C7A-D011C159A947}"/>
          </ac:graphicFrameMkLst>
        </pc:graphicFrameChg>
        <pc:picChg chg="add mod modCrop">
          <ac:chgData name="Danish Hudani" userId="S::danish.hudani@astera.com::a38c985c-bb2f-4de3-bfe2-27e22c4c275a" providerId="AD" clId="Web-{C57F3CEB-B8C5-949E-E58F-B5B64F109601}" dt="2023-01-03T09:40:31.101" v="780" actId="1076"/>
          <ac:picMkLst>
            <pc:docMk/>
            <pc:sldMk cId="564075985" sldId="331"/>
            <ac:picMk id="2" creationId="{AC82EE98-8178-9D39-C8AD-C559450E2811}"/>
          </ac:picMkLst>
        </pc:picChg>
        <pc:picChg chg="mod">
          <ac:chgData name="Danish Hudani" userId="S::danish.hudani@astera.com::a38c985c-bb2f-4de3-bfe2-27e22c4c275a" providerId="AD" clId="Web-{C57F3CEB-B8C5-949E-E58F-B5B64F109601}" dt="2023-01-03T07:55:45.517" v="617" actId="1076"/>
          <ac:picMkLst>
            <pc:docMk/>
            <pc:sldMk cId="564075985" sldId="331"/>
            <ac:picMk id="7" creationId="{84FA538C-5CEE-45B5-986C-E1120E918D37}"/>
          </ac:picMkLst>
        </pc:picChg>
        <pc:picChg chg="add mod modCrop">
          <ac:chgData name="Danish Hudani" userId="S::danish.hudani@astera.com::a38c985c-bb2f-4de3-bfe2-27e22c4c275a" providerId="AD" clId="Web-{C57F3CEB-B8C5-949E-E58F-B5B64F109601}" dt="2023-01-03T09:40:32.851" v="781" actId="1076"/>
          <ac:picMkLst>
            <pc:docMk/>
            <pc:sldMk cId="564075985" sldId="331"/>
            <ac:picMk id="41" creationId="{07ABBDCA-6CAD-0CF5-32CD-9C773DB6EE65}"/>
          </ac:picMkLst>
        </pc:picChg>
        <pc:picChg chg="del">
          <ac:chgData name="Danish Hudani" userId="S::danish.hudani@astera.com::a38c985c-bb2f-4de3-bfe2-27e22c4c275a" providerId="AD" clId="Web-{C57F3CEB-B8C5-949E-E58F-B5B64F109601}" dt="2023-01-03T07:10:35.773" v="112"/>
          <ac:picMkLst>
            <pc:docMk/>
            <pc:sldMk cId="564075985" sldId="331"/>
            <ac:picMk id="53" creationId="{6EC4E8E1-2FFA-76C5-9BEE-45172F69E65D}"/>
          </ac:picMkLst>
        </pc:picChg>
        <pc:picChg chg="del">
          <ac:chgData name="Danish Hudani" userId="S::danish.hudani@astera.com::a38c985c-bb2f-4de3-bfe2-27e22c4c275a" providerId="AD" clId="Web-{C57F3CEB-B8C5-949E-E58F-B5B64F109601}" dt="2023-01-03T07:10:35.773" v="111"/>
          <ac:picMkLst>
            <pc:docMk/>
            <pc:sldMk cId="564075985" sldId="331"/>
            <ac:picMk id="54" creationId="{4C35EFA2-FDC9-C164-18ED-4B2AA76C6412}"/>
          </ac:picMkLst>
        </pc:picChg>
      </pc:sldChg>
      <pc:sldChg chg="addSp delSp modSp add replId">
        <pc:chgData name="Danish Hudani" userId="S::danish.hudani@astera.com::a38c985c-bb2f-4de3-bfe2-27e22c4c275a" providerId="AD" clId="Web-{C57F3CEB-B8C5-949E-E58F-B5B64F109601}" dt="2023-01-03T09:44:47.841" v="836" actId="20577"/>
        <pc:sldMkLst>
          <pc:docMk/>
          <pc:sldMk cId="131639285" sldId="332"/>
        </pc:sldMkLst>
        <pc:spChg chg="add del">
          <ac:chgData name="Danish Hudani" userId="S::danish.hudani@astera.com::a38c985c-bb2f-4de3-bfe2-27e22c4c275a" providerId="AD" clId="Web-{C57F3CEB-B8C5-949E-E58F-B5B64F109601}" dt="2023-01-03T09:43:35.340" v="820"/>
          <ac:spMkLst>
            <pc:docMk/>
            <pc:sldMk cId="131639285" sldId="332"/>
            <ac:spMk id="2" creationId="{BCABFC2A-7FF0-F25C-110B-C69B27972833}"/>
          </ac:spMkLst>
        </pc:spChg>
        <pc:spChg chg="add del">
          <ac:chgData name="Danish Hudani" userId="S::danish.hudani@astera.com::a38c985c-bb2f-4de3-bfe2-27e22c4c275a" providerId="AD" clId="Web-{C57F3CEB-B8C5-949E-E58F-B5B64F109601}" dt="2023-01-03T09:43:48.418" v="822"/>
          <ac:spMkLst>
            <pc:docMk/>
            <pc:sldMk cId="131639285" sldId="332"/>
            <ac:spMk id="3" creationId="{B770398E-8C48-3358-3F73-2885F11351C4}"/>
          </ac:spMkLst>
        </pc:spChg>
        <pc:spChg chg="mod">
          <ac:chgData name="Danish Hudani" userId="S::danish.hudani@astera.com::a38c985c-bb2f-4de3-bfe2-27e22c4c275a" providerId="AD" clId="Web-{C57F3CEB-B8C5-949E-E58F-B5B64F109601}" dt="2023-01-03T09:44:06.809" v="826" actId="1076"/>
          <ac:spMkLst>
            <pc:docMk/>
            <pc:sldMk cId="131639285" sldId="332"/>
            <ac:spMk id="40" creationId="{FB152F59-CA90-A15F-86AA-6D1500683D49}"/>
          </ac:spMkLst>
        </pc:spChg>
        <pc:spChg chg="mod">
          <ac:chgData name="Danish Hudani" userId="S::danish.hudani@astera.com::a38c985c-bb2f-4de3-bfe2-27e22c4c275a" providerId="AD" clId="Web-{C57F3CEB-B8C5-949E-E58F-B5B64F109601}" dt="2023-01-03T09:44:44.294" v="835" actId="20577"/>
          <ac:spMkLst>
            <pc:docMk/>
            <pc:sldMk cId="131639285" sldId="332"/>
            <ac:spMk id="56" creationId="{16C260DC-4C46-8F77-94AB-12AD74329339}"/>
          </ac:spMkLst>
        </pc:spChg>
        <pc:spChg chg="mod">
          <ac:chgData name="Danish Hudani" userId="S::danish.hudani@astera.com::a38c985c-bb2f-4de3-bfe2-27e22c4c275a" providerId="AD" clId="Web-{C57F3CEB-B8C5-949E-E58F-B5B64F109601}" dt="2023-01-03T09:44:47.841" v="836" actId="20577"/>
          <ac:spMkLst>
            <pc:docMk/>
            <pc:sldMk cId="131639285" sldId="332"/>
            <ac:spMk id="57" creationId="{5A7C9AA2-0F1A-556E-18EB-C24B2DE0AD55}"/>
          </ac:spMkLst>
        </pc:spChg>
        <pc:picChg chg="del">
          <ac:chgData name="Danish Hudani" userId="S::danish.hudani@astera.com::a38c985c-bb2f-4de3-bfe2-27e22c4c275a" providerId="AD" clId="Web-{C57F3CEB-B8C5-949E-E58F-B5B64F109601}" dt="2023-01-03T09:40:36.710" v="782"/>
          <ac:picMkLst>
            <pc:docMk/>
            <pc:sldMk cId="131639285" sldId="332"/>
            <ac:picMk id="41" creationId="{07ABBDCA-6CAD-0CF5-32CD-9C773DB6EE65}"/>
          </ac:picMkLst>
        </pc:picChg>
      </pc:sldChg>
      <pc:sldChg chg="add del replId">
        <pc:chgData name="Danish Hudani" userId="S::danish.hudani@astera.com::a38c985c-bb2f-4de3-bfe2-27e22c4c275a" providerId="AD" clId="Web-{C57F3CEB-B8C5-949E-E58F-B5B64F109601}" dt="2023-01-03T07:08:29.832" v="82"/>
        <pc:sldMkLst>
          <pc:docMk/>
          <pc:sldMk cId="1548426046" sldId="332"/>
        </pc:sldMkLst>
      </pc:sldChg>
      <pc:sldChg chg="add del replId">
        <pc:chgData name="Danish Hudani" userId="S::danish.hudani@astera.com::a38c985c-bb2f-4de3-bfe2-27e22c4c275a" providerId="AD" clId="Web-{C57F3CEB-B8C5-949E-E58F-B5B64F109601}" dt="2023-01-03T07:54:59.688" v="602"/>
        <pc:sldMkLst>
          <pc:docMk/>
          <pc:sldMk cId="2751244415" sldId="332"/>
        </pc:sldMkLst>
      </pc:sldChg>
    </pc:docChg>
  </pc:docChgLst>
  <pc:docChgLst>
    <pc:chgData name="Ayesha Amjad" userId="6aec9696-6408-4e74-b8fc-e4597549adfb" providerId="ADAL" clId="{CE2B8FB3-7B4B-4084-8D2F-5A1FDA9DA1AD}"/>
    <pc:docChg chg="undo custSel addSld delSld modSld sldOrd modSection">
      <pc:chgData name="Ayesha Amjad" userId="6aec9696-6408-4e74-b8fc-e4597549adfb" providerId="ADAL" clId="{CE2B8FB3-7B4B-4084-8D2F-5A1FDA9DA1AD}" dt="2023-02-13T13:31:39.354" v="310" actId="2696"/>
      <pc:docMkLst>
        <pc:docMk/>
      </pc:docMkLst>
      <pc:sldChg chg="modNotesTx">
        <pc:chgData name="Ayesha Amjad" userId="6aec9696-6408-4e74-b8fc-e4597549adfb" providerId="ADAL" clId="{CE2B8FB3-7B4B-4084-8D2F-5A1FDA9DA1AD}" dt="2023-02-13T10:57:09.022" v="303" actId="20577"/>
        <pc:sldMkLst>
          <pc:docMk/>
          <pc:sldMk cId="606520965" sldId="257"/>
        </pc:sldMkLst>
      </pc:sldChg>
      <pc:sldChg chg="add del">
        <pc:chgData name="Ayesha Amjad" userId="6aec9696-6408-4e74-b8fc-e4597549adfb" providerId="ADAL" clId="{CE2B8FB3-7B4B-4084-8D2F-5A1FDA9DA1AD}" dt="2023-02-13T10:53:24.652" v="301" actId="2696"/>
        <pc:sldMkLst>
          <pc:docMk/>
          <pc:sldMk cId="0" sldId="274"/>
        </pc:sldMkLst>
      </pc:sldChg>
      <pc:sldChg chg="modNotesTx">
        <pc:chgData name="Ayesha Amjad" userId="6aec9696-6408-4e74-b8fc-e4597549adfb" providerId="ADAL" clId="{CE2B8FB3-7B4B-4084-8D2F-5A1FDA9DA1AD}" dt="2023-02-13T09:32:12.112" v="159" actId="20577"/>
        <pc:sldMkLst>
          <pc:docMk/>
          <pc:sldMk cId="4287670275" sldId="312"/>
        </pc:sldMkLst>
      </pc:sldChg>
      <pc:sldChg chg="addSp">
        <pc:chgData name="Ayesha Amjad" userId="6aec9696-6408-4e74-b8fc-e4597549adfb" providerId="ADAL" clId="{CE2B8FB3-7B4B-4084-8D2F-5A1FDA9DA1AD}" dt="2023-02-13T11:55:24.199" v="304"/>
        <pc:sldMkLst>
          <pc:docMk/>
          <pc:sldMk cId="2548129227" sldId="318"/>
        </pc:sldMkLst>
        <pc:inkChg chg="add">
          <ac:chgData name="Ayesha Amjad" userId="6aec9696-6408-4e74-b8fc-e4597549adfb" providerId="ADAL" clId="{CE2B8FB3-7B4B-4084-8D2F-5A1FDA9DA1AD}" dt="2023-02-13T11:55:24.199" v="304"/>
          <ac:inkMkLst>
            <pc:docMk/>
            <pc:sldMk cId="2548129227" sldId="318"/>
            <ac:inkMk id="3" creationId="{3F380A66-EC06-A0D0-8666-9737EF394ACE}"/>
          </ac:inkMkLst>
        </pc:inkChg>
      </pc:sldChg>
      <pc:sldChg chg="addSp modNotesTx">
        <pc:chgData name="Ayesha Amjad" userId="6aec9696-6408-4e74-b8fc-e4597549adfb" providerId="ADAL" clId="{CE2B8FB3-7B4B-4084-8D2F-5A1FDA9DA1AD}" dt="2023-02-13T11:55:24.199" v="304"/>
        <pc:sldMkLst>
          <pc:docMk/>
          <pc:sldMk cId="1620996487" sldId="319"/>
        </pc:sldMkLst>
        <pc:inkChg chg="add">
          <ac:chgData name="Ayesha Amjad" userId="6aec9696-6408-4e74-b8fc-e4597549adfb" providerId="ADAL" clId="{CE2B8FB3-7B4B-4084-8D2F-5A1FDA9DA1AD}" dt="2023-02-13T11:55:24.199" v="304"/>
          <ac:inkMkLst>
            <pc:docMk/>
            <pc:sldMk cId="1620996487" sldId="319"/>
            <ac:inkMk id="3" creationId="{2DB9C37E-9F9C-B2B5-B599-1939797B6474}"/>
          </ac:inkMkLst>
        </pc:inkChg>
      </pc:sldChg>
      <pc:sldChg chg="addSp">
        <pc:chgData name="Ayesha Amjad" userId="6aec9696-6408-4e74-b8fc-e4597549adfb" providerId="ADAL" clId="{CE2B8FB3-7B4B-4084-8D2F-5A1FDA9DA1AD}" dt="2023-02-13T11:55:24.199" v="304"/>
        <pc:sldMkLst>
          <pc:docMk/>
          <pc:sldMk cId="3545913191" sldId="320"/>
        </pc:sldMkLst>
        <pc:inkChg chg="add">
          <ac:chgData name="Ayesha Amjad" userId="6aec9696-6408-4e74-b8fc-e4597549adfb" providerId="ADAL" clId="{CE2B8FB3-7B4B-4084-8D2F-5A1FDA9DA1AD}" dt="2023-02-13T11:55:24.199" v="304"/>
          <ac:inkMkLst>
            <pc:docMk/>
            <pc:sldMk cId="3545913191" sldId="320"/>
            <ac:inkMk id="3" creationId="{EF088299-4B9E-FA6F-A42A-1B3F21BDBA9A}"/>
          </ac:inkMkLst>
        </pc:inkChg>
      </pc:sldChg>
      <pc:sldChg chg="addSp delSp modSp mod modAnim modNotesTx">
        <pc:chgData name="Ayesha Amjad" userId="6aec9696-6408-4e74-b8fc-e4597549adfb" providerId="ADAL" clId="{CE2B8FB3-7B4B-4084-8D2F-5A1FDA9DA1AD}" dt="2023-02-13T11:55:24.199" v="304"/>
        <pc:sldMkLst>
          <pc:docMk/>
          <pc:sldMk cId="3233489809" sldId="321"/>
        </pc:sldMkLst>
        <pc:spChg chg="add del mod">
          <ac:chgData name="Ayesha Amjad" userId="6aec9696-6408-4e74-b8fc-e4597549adfb" providerId="ADAL" clId="{CE2B8FB3-7B4B-4084-8D2F-5A1FDA9DA1AD}" dt="2023-02-13T08:55:22.052" v="6" actId="478"/>
          <ac:spMkLst>
            <pc:docMk/>
            <pc:sldMk cId="3233489809" sldId="321"/>
            <ac:spMk id="4" creationId="{EE234C45-93A1-1B40-6FB6-10BB30748BC5}"/>
          </ac:spMkLst>
        </pc:spChg>
        <pc:spChg chg="add">
          <ac:chgData name="Ayesha Amjad" userId="6aec9696-6408-4e74-b8fc-e4597549adfb" providerId="ADAL" clId="{CE2B8FB3-7B4B-4084-8D2F-5A1FDA9DA1AD}" dt="2023-02-13T08:57:54.893" v="14" actId="11529"/>
          <ac:spMkLst>
            <pc:docMk/>
            <pc:sldMk cId="3233489809" sldId="321"/>
            <ac:spMk id="5" creationId="{DD990B51-FC4C-DC82-FAA6-2781172F2BFF}"/>
          </ac:spMkLst>
        </pc:spChg>
        <pc:spChg chg="del">
          <ac:chgData name="Ayesha Amjad" userId="6aec9696-6408-4e74-b8fc-e4597549adfb" providerId="ADAL" clId="{CE2B8FB3-7B4B-4084-8D2F-5A1FDA9DA1AD}" dt="2023-02-13T08:57:31.403" v="13" actId="478"/>
          <ac:spMkLst>
            <pc:docMk/>
            <pc:sldMk cId="3233489809" sldId="321"/>
            <ac:spMk id="27" creationId="{CE9ECACB-3D10-3413-670D-F44D3BF83811}"/>
          </ac:spMkLst>
        </pc:spChg>
        <pc:spChg chg="mod">
          <ac:chgData name="Ayesha Amjad" userId="6aec9696-6408-4e74-b8fc-e4597549adfb" providerId="ADAL" clId="{CE2B8FB3-7B4B-4084-8D2F-5A1FDA9DA1AD}" dt="2023-02-13T08:59:05.508" v="21" actId="1076"/>
          <ac:spMkLst>
            <pc:docMk/>
            <pc:sldMk cId="3233489809" sldId="321"/>
            <ac:spMk id="28" creationId="{2AF3D6A6-3843-4FF9-AEE3-52C7C2F3089B}"/>
          </ac:spMkLst>
        </pc:spChg>
        <pc:spChg chg="mod">
          <ac:chgData name="Ayesha Amjad" userId="6aec9696-6408-4e74-b8fc-e4597549adfb" providerId="ADAL" clId="{CE2B8FB3-7B4B-4084-8D2F-5A1FDA9DA1AD}" dt="2023-02-13T08:58:32.579" v="16" actId="1076"/>
          <ac:spMkLst>
            <pc:docMk/>
            <pc:sldMk cId="3233489809" sldId="321"/>
            <ac:spMk id="30" creationId="{391E87C0-0E17-1AB4-48FE-7A912315BC6F}"/>
          </ac:spMkLst>
        </pc:spChg>
        <pc:inkChg chg="add">
          <ac:chgData name="Ayesha Amjad" userId="6aec9696-6408-4e74-b8fc-e4597549adfb" providerId="ADAL" clId="{CE2B8FB3-7B4B-4084-8D2F-5A1FDA9DA1AD}" dt="2023-02-13T11:55:24.199" v="304"/>
          <ac:inkMkLst>
            <pc:docMk/>
            <pc:sldMk cId="3233489809" sldId="321"/>
            <ac:inkMk id="8" creationId="{5642706F-07A5-EABC-E4FF-0D374F8D4A57}"/>
          </ac:inkMkLst>
        </pc:inkChg>
      </pc:sldChg>
      <pc:sldChg chg="addSp modNotesTx">
        <pc:chgData name="Ayesha Amjad" userId="6aec9696-6408-4e74-b8fc-e4597549adfb" providerId="ADAL" clId="{CE2B8FB3-7B4B-4084-8D2F-5A1FDA9DA1AD}" dt="2023-02-13T11:55:24.199" v="304"/>
        <pc:sldMkLst>
          <pc:docMk/>
          <pc:sldMk cId="4287521017" sldId="322"/>
        </pc:sldMkLst>
        <pc:inkChg chg="add">
          <ac:chgData name="Ayesha Amjad" userId="6aec9696-6408-4e74-b8fc-e4597549adfb" providerId="ADAL" clId="{CE2B8FB3-7B4B-4084-8D2F-5A1FDA9DA1AD}" dt="2023-02-13T11:55:24.199" v="304"/>
          <ac:inkMkLst>
            <pc:docMk/>
            <pc:sldMk cId="4287521017" sldId="322"/>
            <ac:inkMk id="3" creationId="{3F0974D1-2E02-E401-5456-606AC19D45F1}"/>
          </ac:inkMkLst>
        </pc:inkChg>
      </pc:sldChg>
      <pc:sldChg chg="modNotesTx">
        <pc:chgData name="Ayesha Amjad" userId="6aec9696-6408-4e74-b8fc-e4597549adfb" providerId="ADAL" clId="{CE2B8FB3-7B4B-4084-8D2F-5A1FDA9DA1AD}" dt="2023-02-13T09:33:35.726" v="284" actId="20577"/>
        <pc:sldMkLst>
          <pc:docMk/>
          <pc:sldMk cId="869938855" sldId="323"/>
        </pc:sldMkLst>
      </pc:sldChg>
      <pc:sldChg chg="addSp delSp modSp add mod ord">
        <pc:chgData name="Ayesha Amjad" userId="6aec9696-6408-4e74-b8fc-e4597549adfb" providerId="ADAL" clId="{CE2B8FB3-7B4B-4084-8D2F-5A1FDA9DA1AD}" dt="2023-02-13T09:37:13.005" v="289"/>
        <pc:sldMkLst>
          <pc:docMk/>
          <pc:sldMk cId="3346496213" sldId="336"/>
        </pc:sldMkLst>
        <pc:picChg chg="add mod">
          <ac:chgData name="Ayesha Amjad" userId="6aec9696-6408-4e74-b8fc-e4597549adfb" providerId="ADAL" clId="{CE2B8FB3-7B4B-4084-8D2F-5A1FDA9DA1AD}" dt="2023-02-13T09:37:09.205" v="287"/>
          <ac:picMkLst>
            <pc:docMk/>
            <pc:sldMk cId="3346496213" sldId="336"/>
            <ac:picMk id="3" creationId="{84F0BBC5-016F-C480-1F4C-338B7FA20400}"/>
          </ac:picMkLst>
        </pc:picChg>
        <pc:picChg chg="del">
          <ac:chgData name="Ayesha Amjad" userId="6aec9696-6408-4e74-b8fc-e4597549adfb" providerId="ADAL" clId="{CE2B8FB3-7B4B-4084-8D2F-5A1FDA9DA1AD}" dt="2023-02-13T09:37:07.939" v="286" actId="478"/>
          <ac:picMkLst>
            <pc:docMk/>
            <pc:sldMk cId="3346496213" sldId="336"/>
            <ac:picMk id="32" creationId="{6DD763CB-8E9C-961C-7606-7DBAD394820D}"/>
          </ac:picMkLst>
        </pc:picChg>
      </pc:sldChg>
      <pc:sldChg chg="addSp delSp new mod">
        <pc:chgData name="Ayesha Amjad" userId="6aec9696-6408-4e74-b8fc-e4597549adfb" providerId="ADAL" clId="{CE2B8FB3-7B4B-4084-8D2F-5A1FDA9DA1AD}" dt="2023-02-13T13:30:00.089" v="309"/>
        <pc:sldMkLst>
          <pc:docMk/>
          <pc:sldMk cId="504824775" sldId="337"/>
        </pc:sldMkLst>
        <pc:spChg chg="del">
          <ac:chgData name="Ayesha Amjad" userId="6aec9696-6408-4e74-b8fc-e4597549adfb" providerId="ADAL" clId="{CE2B8FB3-7B4B-4084-8D2F-5A1FDA9DA1AD}" dt="2023-02-13T11:55:39.175" v="308" actId="478"/>
          <ac:spMkLst>
            <pc:docMk/>
            <pc:sldMk cId="504824775" sldId="337"/>
            <ac:spMk id="2" creationId="{B64F25BE-B08C-2295-E35D-88DF802FDF1F}"/>
          </ac:spMkLst>
        </pc:spChg>
        <pc:spChg chg="del">
          <ac:chgData name="Ayesha Amjad" userId="6aec9696-6408-4e74-b8fc-e4597549adfb" providerId="ADAL" clId="{CE2B8FB3-7B4B-4084-8D2F-5A1FDA9DA1AD}" dt="2023-02-13T11:55:39.175" v="308" actId="478"/>
          <ac:spMkLst>
            <pc:docMk/>
            <pc:sldMk cId="504824775" sldId="337"/>
            <ac:spMk id="3" creationId="{1108553B-4057-E734-1F60-BE1E88B75583}"/>
          </ac:spMkLst>
        </pc:spChg>
        <pc:inkChg chg="add">
          <ac:chgData name="Ayesha Amjad" userId="6aec9696-6408-4e74-b8fc-e4597549adfb" providerId="ADAL" clId="{CE2B8FB3-7B4B-4084-8D2F-5A1FDA9DA1AD}" dt="2023-02-13T13:30:00.089" v="309"/>
          <ac:inkMkLst>
            <pc:docMk/>
            <pc:sldMk cId="504824775" sldId="337"/>
            <ac:inkMk id="4" creationId="{B63A7A3F-C5FB-39F6-BEC7-6DB51065C348}"/>
          </ac:inkMkLst>
        </pc:inkChg>
      </pc:sldChg>
      <pc:sldChg chg="addSp delSp new del mod">
        <pc:chgData name="Ayesha Amjad" userId="6aec9696-6408-4e74-b8fc-e4597549adfb" providerId="ADAL" clId="{CE2B8FB3-7B4B-4084-8D2F-5A1FDA9DA1AD}" dt="2023-02-13T09:38:55.963" v="299" actId="680"/>
        <pc:sldMkLst>
          <pc:docMk/>
          <pc:sldMk cId="1598203204" sldId="337"/>
        </pc:sldMkLst>
        <pc:spChg chg="add del">
          <ac:chgData name="Ayesha Amjad" userId="6aec9696-6408-4e74-b8fc-e4597549adfb" providerId="ADAL" clId="{CE2B8FB3-7B4B-4084-8D2F-5A1FDA9DA1AD}" dt="2023-02-13T09:38:55.281" v="298" actId="478"/>
          <ac:spMkLst>
            <pc:docMk/>
            <pc:sldMk cId="1598203204" sldId="337"/>
            <ac:spMk id="2" creationId="{C5F8BFC5-FF8E-7498-830C-3D037A53AFD7}"/>
          </ac:spMkLst>
        </pc:spChg>
        <pc:spChg chg="add del">
          <ac:chgData name="Ayesha Amjad" userId="6aec9696-6408-4e74-b8fc-e4597549adfb" providerId="ADAL" clId="{CE2B8FB3-7B4B-4084-8D2F-5A1FDA9DA1AD}" dt="2023-02-13T09:38:54.594" v="297" actId="478"/>
          <ac:spMkLst>
            <pc:docMk/>
            <pc:sldMk cId="1598203204" sldId="337"/>
            <ac:spMk id="3" creationId="{0C3EAF61-E108-43E1-B205-AE5567865B30}"/>
          </ac:spMkLst>
        </pc:spChg>
      </pc:sldChg>
      <pc:sldChg chg="delSp new del mod">
        <pc:chgData name="Ayesha Amjad" userId="6aec9696-6408-4e74-b8fc-e4597549adfb" providerId="ADAL" clId="{CE2B8FB3-7B4B-4084-8D2F-5A1FDA9DA1AD}" dt="2023-02-13T13:31:39.354" v="310" actId="2696"/>
        <pc:sldMkLst>
          <pc:docMk/>
          <pc:sldMk cId="1812512215" sldId="338"/>
        </pc:sldMkLst>
        <pc:spChg chg="del">
          <ac:chgData name="Ayesha Amjad" userId="6aec9696-6408-4e74-b8fc-e4597549adfb" providerId="ADAL" clId="{CE2B8FB3-7B4B-4084-8D2F-5A1FDA9DA1AD}" dt="2023-02-13T11:55:35.083" v="307" actId="478"/>
          <ac:spMkLst>
            <pc:docMk/>
            <pc:sldMk cId="1812512215" sldId="338"/>
            <ac:spMk id="2" creationId="{704B6474-5314-97CC-2262-F329F246000B}"/>
          </ac:spMkLst>
        </pc:spChg>
        <pc:spChg chg="del">
          <ac:chgData name="Ayesha Amjad" userId="6aec9696-6408-4e74-b8fc-e4597549adfb" providerId="ADAL" clId="{CE2B8FB3-7B4B-4084-8D2F-5A1FDA9DA1AD}" dt="2023-02-13T11:55:35.083" v="307" actId="478"/>
          <ac:spMkLst>
            <pc:docMk/>
            <pc:sldMk cId="1812512215" sldId="338"/>
            <ac:spMk id="3" creationId="{CEF8E1E8-6F68-4C27-3906-A41E0F5460CC}"/>
          </ac:spMkLst>
        </pc:spChg>
      </pc:sldChg>
      <pc:sldChg chg="addSp delSp new del mod">
        <pc:chgData name="Ayesha Amjad" userId="6aec9696-6408-4e74-b8fc-e4597549adfb" providerId="ADAL" clId="{CE2B8FB3-7B4B-4084-8D2F-5A1FDA9DA1AD}" dt="2023-02-13T09:38:53.853" v="296" actId="680"/>
        <pc:sldMkLst>
          <pc:docMk/>
          <pc:sldMk cId="2449829741" sldId="338"/>
        </pc:sldMkLst>
        <pc:spChg chg="add del">
          <ac:chgData name="Ayesha Amjad" userId="6aec9696-6408-4e74-b8fc-e4597549adfb" providerId="ADAL" clId="{CE2B8FB3-7B4B-4084-8D2F-5A1FDA9DA1AD}" dt="2023-02-13T09:38:53.148" v="295" actId="478"/>
          <ac:spMkLst>
            <pc:docMk/>
            <pc:sldMk cId="2449829741" sldId="338"/>
            <ac:spMk id="2" creationId="{F0F9A8B2-E8C7-4E8F-80CA-B546440F380B}"/>
          </ac:spMkLst>
        </pc:spChg>
        <pc:spChg chg="add del">
          <ac:chgData name="Ayesha Amjad" userId="6aec9696-6408-4e74-b8fc-e4597549adfb" providerId="ADAL" clId="{CE2B8FB3-7B4B-4084-8D2F-5A1FDA9DA1AD}" dt="2023-02-13T09:38:53.148" v="295" actId="478"/>
          <ac:spMkLst>
            <pc:docMk/>
            <pc:sldMk cId="2449829741" sldId="338"/>
            <ac:spMk id="3" creationId="{F8A4FE45-4CF2-724D-E243-4BA0E0FC757F}"/>
          </ac:spMkLst>
        </pc:spChg>
      </pc:sldChg>
      <pc:sldMasterChg chg="delSldLayout">
        <pc:chgData name="Ayesha Amjad" userId="6aec9696-6408-4e74-b8fc-e4597549adfb" providerId="ADAL" clId="{CE2B8FB3-7B4B-4084-8D2F-5A1FDA9DA1AD}" dt="2023-02-13T10:53:24.652" v="301" actId="2696"/>
        <pc:sldMasterMkLst>
          <pc:docMk/>
          <pc:sldMasterMk cId="1573999695" sldId="2147483689"/>
        </pc:sldMasterMkLst>
        <pc:sldLayoutChg chg="del">
          <pc:chgData name="Ayesha Amjad" userId="6aec9696-6408-4e74-b8fc-e4597549adfb" providerId="ADAL" clId="{CE2B8FB3-7B4B-4084-8D2F-5A1FDA9DA1AD}" dt="2023-02-13T10:53:24.652" v="301" actId="2696"/>
          <pc:sldLayoutMkLst>
            <pc:docMk/>
            <pc:sldMasterMk cId="1573999695" sldId="2147483689"/>
            <pc:sldLayoutMk cId="2252667924" sldId="2147483698"/>
          </pc:sldLayoutMkLst>
        </pc:sldLayoutChg>
      </pc:sldMasterChg>
    </pc:docChg>
  </pc:docChgLst>
  <pc:docChgLst>
    <pc:chgData name="Danish Hudani" userId="S::danish.hudani@astera.com::a38c985c-bb2f-4de3-bfe2-27e22c4c275a" providerId="AD" clId="Web-{4AA30C22-B75B-4F34-D0A9-30EC3ED589BB}"/>
    <pc:docChg chg="modSld">
      <pc:chgData name="Danish Hudani" userId="S::danish.hudani@astera.com::a38c985c-bb2f-4de3-bfe2-27e22c4c275a" providerId="AD" clId="Web-{4AA30C22-B75B-4F34-D0A9-30EC3ED589BB}" dt="2023-02-15T07:13:24.742" v="6" actId="1076"/>
      <pc:docMkLst>
        <pc:docMk/>
      </pc:docMkLst>
      <pc:sldChg chg="modSp">
        <pc:chgData name="Danish Hudani" userId="S::danish.hudani@astera.com::a38c985c-bb2f-4de3-bfe2-27e22c4c275a" providerId="AD" clId="Web-{4AA30C22-B75B-4F34-D0A9-30EC3ED589BB}" dt="2023-02-15T07:13:19.430" v="5" actId="20577"/>
        <pc:sldMkLst>
          <pc:docMk/>
          <pc:sldMk cId="3648853106" sldId="284"/>
        </pc:sldMkLst>
        <pc:spChg chg="mod">
          <ac:chgData name="Danish Hudani" userId="S::danish.hudani@astera.com::a38c985c-bb2f-4de3-bfe2-27e22c4c275a" providerId="AD" clId="Web-{4AA30C22-B75B-4F34-D0A9-30EC3ED589BB}" dt="2023-02-15T07:13:19.430" v="5" actId="20577"/>
          <ac:spMkLst>
            <pc:docMk/>
            <pc:sldMk cId="3648853106" sldId="284"/>
            <ac:spMk id="50" creationId="{39EFF0A0-CAC0-DC69-C738-1A6521129E55}"/>
          </ac:spMkLst>
        </pc:spChg>
      </pc:sldChg>
      <pc:sldChg chg="modSp">
        <pc:chgData name="Danish Hudani" userId="S::danish.hudani@astera.com::a38c985c-bb2f-4de3-bfe2-27e22c4c275a" providerId="AD" clId="Web-{4AA30C22-B75B-4F34-D0A9-30EC3ED589BB}" dt="2023-02-15T07:13:24.742" v="6" actId="1076"/>
        <pc:sldMkLst>
          <pc:docMk/>
          <pc:sldMk cId="1017325325" sldId="337"/>
        </pc:sldMkLst>
        <pc:spChg chg="mod">
          <ac:chgData name="Danish Hudani" userId="S::danish.hudani@astera.com::a38c985c-bb2f-4de3-bfe2-27e22c4c275a" providerId="AD" clId="Web-{4AA30C22-B75B-4F34-D0A9-30EC3ED589BB}" dt="2023-02-15T07:13:24.742" v="6" actId="1076"/>
          <ac:spMkLst>
            <pc:docMk/>
            <pc:sldMk cId="1017325325" sldId="337"/>
            <ac:spMk id="40" creationId="{FB152F59-CA90-A15F-86AA-6D1500683D49}"/>
          </ac:spMkLst>
        </pc:spChg>
      </pc:sldChg>
    </pc:docChg>
  </pc:docChgLst>
  <pc:docChgLst>
    <pc:chgData name="Danish Hudani" userId="S::danish.hudani@astera.com::a38c985c-bb2f-4de3-bfe2-27e22c4c275a" providerId="AD" clId="Web-{81D96180-C886-CA1E-6EE1-455E21107745}"/>
    <pc:docChg chg="modSld">
      <pc:chgData name="Danish Hudani" userId="S::danish.hudani@astera.com::a38c985c-bb2f-4de3-bfe2-27e22c4c275a" providerId="AD" clId="Web-{81D96180-C886-CA1E-6EE1-455E21107745}" dt="2022-12-07T06:04:58.669" v="0" actId="1076"/>
      <pc:docMkLst>
        <pc:docMk/>
      </pc:docMkLst>
      <pc:sldChg chg="modSp">
        <pc:chgData name="Danish Hudani" userId="S::danish.hudani@astera.com::a38c985c-bb2f-4de3-bfe2-27e22c4c275a" providerId="AD" clId="Web-{81D96180-C886-CA1E-6EE1-455E21107745}" dt="2022-12-07T06:04:58.669" v="0" actId="1076"/>
        <pc:sldMkLst>
          <pc:docMk/>
          <pc:sldMk cId="716708228" sldId="291"/>
        </pc:sldMkLst>
        <pc:spChg chg="mod">
          <ac:chgData name="Danish Hudani" userId="S::danish.hudani@astera.com::a38c985c-bb2f-4de3-bfe2-27e22c4c275a" providerId="AD" clId="Web-{81D96180-C886-CA1E-6EE1-455E21107745}" dt="2022-12-07T06:04:58.669" v="0" actId="1076"/>
          <ac:spMkLst>
            <pc:docMk/>
            <pc:sldMk cId="716708228" sldId="291"/>
            <ac:spMk id="3" creationId="{9AF06762-AAE7-AA62-C2D3-1EBD149B845E}"/>
          </ac:spMkLst>
        </pc:spChg>
      </pc:sldChg>
    </pc:docChg>
  </pc:docChgLst>
  <pc:docChgLst>
    <pc:chgData name="Danish Hudani" userId="S::danish.hudani@astera.com::a38c985c-bb2f-4de3-bfe2-27e22c4c275a" providerId="AD" clId="Web-{AED1541B-AF56-FA66-F6C7-82FFA9CA8E97}"/>
    <pc:docChg chg="modSld sldOrd">
      <pc:chgData name="Danish Hudani" userId="S::danish.hudani@astera.com::a38c985c-bb2f-4de3-bfe2-27e22c4c275a" providerId="AD" clId="Web-{AED1541B-AF56-FA66-F6C7-82FFA9CA8E97}" dt="2023-02-13T08:42:08.214" v="92"/>
      <pc:docMkLst>
        <pc:docMk/>
      </pc:docMkLst>
      <pc:sldChg chg="addSp delSp modSp ord">
        <pc:chgData name="Danish Hudani" userId="S::danish.hudani@astera.com::a38c985c-bb2f-4de3-bfe2-27e22c4c275a" providerId="AD" clId="Web-{AED1541B-AF56-FA66-F6C7-82FFA9CA8E97}" dt="2023-02-13T08:41:33.978" v="79" actId="14100"/>
        <pc:sldMkLst>
          <pc:docMk/>
          <pc:sldMk cId="4287670275" sldId="312"/>
        </pc:sldMkLst>
        <pc:spChg chg="del mod">
          <ac:chgData name="Danish Hudani" userId="S::danish.hudani@astera.com::a38c985c-bb2f-4de3-bfe2-27e22c4c275a" providerId="AD" clId="Web-{AED1541B-AF56-FA66-F6C7-82FFA9CA8E97}" dt="2023-02-13T08:39:58.867" v="53"/>
          <ac:spMkLst>
            <pc:docMk/>
            <pc:sldMk cId="4287670275" sldId="312"/>
            <ac:spMk id="18" creationId="{6230719D-4F44-BA79-4DC4-4459B3E27C90}"/>
          </ac:spMkLst>
        </pc:spChg>
        <pc:spChg chg="add mod">
          <ac:chgData name="Danish Hudani" userId="S::danish.hudani@astera.com::a38c985c-bb2f-4de3-bfe2-27e22c4c275a" providerId="AD" clId="Web-{AED1541B-AF56-FA66-F6C7-82FFA9CA8E97}" dt="2023-02-13T08:40:56.353" v="71" actId="20577"/>
          <ac:spMkLst>
            <pc:docMk/>
            <pc:sldMk cId="4287670275" sldId="312"/>
            <ac:spMk id="38" creationId="{956B2968-B91A-08E8-BE99-82991A6E2E27}"/>
          </ac:spMkLst>
        </pc:spChg>
        <pc:spChg chg="add mod">
          <ac:chgData name="Danish Hudani" userId="S::danish.hudani@astera.com::a38c985c-bb2f-4de3-bfe2-27e22c4c275a" providerId="AD" clId="Web-{AED1541B-AF56-FA66-F6C7-82FFA9CA8E97}" dt="2023-02-13T08:41:33.978" v="79" actId="14100"/>
          <ac:spMkLst>
            <pc:docMk/>
            <pc:sldMk cId="4287670275" sldId="312"/>
            <ac:spMk id="39" creationId="{5A1801A4-457F-F1F5-1D46-19ABB56DF19B}"/>
          </ac:spMkLst>
        </pc:spChg>
        <pc:spChg chg="add mod">
          <ac:chgData name="Danish Hudani" userId="S::danish.hudani@astera.com::a38c985c-bb2f-4de3-bfe2-27e22c4c275a" providerId="AD" clId="Web-{AED1541B-AF56-FA66-F6C7-82FFA9CA8E97}" dt="2023-02-13T08:40:07.758" v="66" actId="1076"/>
          <ac:spMkLst>
            <pc:docMk/>
            <pc:sldMk cId="4287670275" sldId="312"/>
            <ac:spMk id="41" creationId="{8919B30F-F3FD-314D-933A-B91FC9A615A8}"/>
          </ac:spMkLst>
        </pc:spChg>
      </pc:sldChg>
      <pc:sldChg chg="modNotes">
        <pc:chgData name="Danish Hudani" userId="S::danish.hudani@astera.com::a38c985c-bb2f-4de3-bfe2-27e22c4c275a" providerId="AD" clId="Web-{AED1541B-AF56-FA66-F6C7-82FFA9CA8E97}" dt="2023-02-13T08:42:08.214" v="92"/>
        <pc:sldMkLst>
          <pc:docMk/>
          <pc:sldMk cId="131639285" sldId="332"/>
        </pc:sldMkLst>
      </pc:sldChg>
    </pc:docChg>
  </pc:docChgLst>
  <pc:docChgLst>
    <pc:chgData name="Danish Hudani" userId="S::danish.hudani@astera.com::a38c985c-bb2f-4de3-bfe2-27e22c4c275a" providerId="AD" clId="Web-{1C878A4F-75CB-C1DA-55B0-AA596724CE30}"/>
    <pc:docChg chg="addSld modSld sldOrd modSection">
      <pc:chgData name="Danish Hudani" userId="S::danish.hudani@astera.com::a38c985c-bb2f-4de3-bfe2-27e22c4c275a" providerId="AD" clId="Web-{1C878A4F-75CB-C1DA-55B0-AA596724CE30}" dt="2023-01-03T06:50:57.065" v="31" actId="1076"/>
      <pc:docMkLst>
        <pc:docMk/>
      </pc:docMkLst>
      <pc:sldChg chg="modSp">
        <pc:chgData name="Danish Hudani" userId="S::danish.hudani@astera.com::a38c985c-bb2f-4de3-bfe2-27e22c4c275a" providerId="AD" clId="Web-{1C878A4F-75CB-C1DA-55B0-AA596724CE30}" dt="2023-01-03T06:47:43.808" v="3" actId="14100"/>
        <pc:sldMkLst>
          <pc:docMk/>
          <pc:sldMk cId="1620996487" sldId="319"/>
        </pc:sldMkLst>
        <pc:spChg chg="mod">
          <ac:chgData name="Danish Hudani" userId="S::danish.hudani@astera.com::a38c985c-bb2f-4de3-bfe2-27e22c4c275a" providerId="AD" clId="Web-{1C878A4F-75CB-C1DA-55B0-AA596724CE30}" dt="2023-01-03T06:47:43.808" v="3" actId="14100"/>
          <ac:spMkLst>
            <pc:docMk/>
            <pc:sldMk cId="1620996487" sldId="319"/>
            <ac:spMk id="220" creationId="{0BFF9F71-F271-455D-594D-902336A2C87D}"/>
          </ac:spMkLst>
        </pc:spChg>
      </pc:sldChg>
      <pc:sldChg chg="delSp modSp ord">
        <pc:chgData name="Danish Hudani" userId="S::danish.hudani@astera.com::a38c985c-bb2f-4de3-bfe2-27e22c4c275a" providerId="AD" clId="Web-{1C878A4F-75CB-C1DA-55B0-AA596724CE30}" dt="2023-01-03T06:49:42.547" v="13"/>
        <pc:sldMkLst>
          <pc:docMk/>
          <pc:sldMk cId="2148317599" sldId="325"/>
        </pc:sldMkLst>
        <pc:spChg chg="mod">
          <ac:chgData name="Danish Hudani" userId="S::danish.hudani@astera.com::a38c985c-bb2f-4de3-bfe2-27e22c4c275a" providerId="AD" clId="Web-{1C878A4F-75CB-C1DA-55B0-AA596724CE30}" dt="2023-01-03T06:48:49.357" v="7" actId="14100"/>
          <ac:spMkLst>
            <pc:docMk/>
            <pc:sldMk cId="2148317599" sldId="325"/>
            <ac:spMk id="44" creationId="{CE366874-5268-3249-39D7-9F76460F5143}"/>
          </ac:spMkLst>
        </pc:spChg>
        <pc:spChg chg="mod">
          <ac:chgData name="Danish Hudani" userId="S::danish.hudani@astera.com::a38c985c-bb2f-4de3-bfe2-27e22c4c275a" providerId="AD" clId="Web-{1C878A4F-75CB-C1DA-55B0-AA596724CE30}" dt="2023-01-03T06:49:12.296" v="11" actId="1076"/>
          <ac:spMkLst>
            <pc:docMk/>
            <pc:sldMk cId="2148317599" sldId="325"/>
            <ac:spMk id="52" creationId="{7ED87238-2279-9E3D-90C9-0DBC4C8173A5}"/>
          </ac:spMkLst>
        </pc:spChg>
        <pc:spChg chg="del mod">
          <ac:chgData name="Danish Hudani" userId="S::danish.hudani@astera.com::a38c985c-bb2f-4de3-bfe2-27e22c4c275a" providerId="AD" clId="Web-{1C878A4F-75CB-C1DA-55B0-AA596724CE30}" dt="2023-01-03T06:48:40.076" v="6"/>
          <ac:spMkLst>
            <pc:docMk/>
            <pc:sldMk cId="2148317599" sldId="325"/>
            <ac:spMk id="53" creationId="{964EEA53-C062-D1F4-EE6C-D0AA9985F60D}"/>
          </ac:spMkLst>
        </pc:spChg>
        <pc:grpChg chg="mod">
          <ac:chgData name="Danish Hudani" userId="S::danish.hudani@astera.com::a38c985c-bb2f-4de3-bfe2-27e22c4c275a" providerId="AD" clId="Web-{1C878A4F-75CB-C1DA-55B0-AA596724CE30}" dt="2023-01-03T06:49:09.436" v="10" actId="1076"/>
          <ac:grpSpMkLst>
            <pc:docMk/>
            <pc:sldMk cId="2148317599" sldId="325"/>
            <ac:grpSpMk id="42" creationId="{0DC6B514-B474-905E-5727-C6F606390551}"/>
          </ac:grpSpMkLst>
        </pc:grpChg>
      </pc:sldChg>
      <pc:sldChg chg="addSp delSp modSp add replId">
        <pc:chgData name="Danish Hudani" userId="S::danish.hudani@astera.com::a38c985c-bb2f-4de3-bfe2-27e22c4c275a" providerId="AD" clId="Web-{1C878A4F-75CB-C1DA-55B0-AA596724CE30}" dt="2023-01-03T06:50:57.065" v="31" actId="1076"/>
        <pc:sldMkLst>
          <pc:docMk/>
          <pc:sldMk cId="1900488661" sldId="327"/>
        </pc:sldMkLst>
        <pc:spChg chg="add mod">
          <ac:chgData name="Danish Hudani" userId="S::danish.hudani@astera.com::a38c985c-bb2f-4de3-bfe2-27e22c4c275a" providerId="AD" clId="Web-{1C878A4F-75CB-C1DA-55B0-AA596724CE30}" dt="2023-01-03T06:50:26.564" v="23" actId="1076"/>
          <ac:spMkLst>
            <pc:docMk/>
            <pc:sldMk cId="1900488661" sldId="327"/>
            <ac:spMk id="23" creationId="{E85AD8E0-F393-918B-B8B0-EA0382460472}"/>
          </ac:spMkLst>
        </pc:spChg>
        <pc:spChg chg="add mod">
          <ac:chgData name="Danish Hudani" userId="S::danish.hudani@astera.com::a38c985c-bb2f-4de3-bfe2-27e22c4c275a" providerId="AD" clId="Web-{1C878A4F-75CB-C1DA-55B0-AA596724CE30}" dt="2023-01-03T06:50:26.579" v="24" actId="1076"/>
          <ac:spMkLst>
            <pc:docMk/>
            <pc:sldMk cId="1900488661" sldId="327"/>
            <ac:spMk id="24" creationId="{33F6B619-20B5-3D22-E780-D28472326A27}"/>
          </ac:spMkLst>
        </pc:spChg>
        <pc:spChg chg="add mod">
          <ac:chgData name="Danish Hudani" userId="S::danish.hudani@astera.com::a38c985c-bb2f-4de3-bfe2-27e22c4c275a" providerId="AD" clId="Web-{1C878A4F-75CB-C1DA-55B0-AA596724CE30}" dt="2023-01-03T06:50:26.595" v="25" actId="1076"/>
          <ac:spMkLst>
            <pc:docMk/>
            <pc:sldMk cId="1900488661" sldId="327"/>
            <ac:spMk id="27" creationId="{987F7136-CB02-C291-96F1-8EA0C87202FD}"/>
          </ac:spMkLst>
        </pc:spChg>
        <pc:spChg chg="add">
          <ac:chgData name="Danish Hudani" userId="S::danish.hudani@astera.com::a38c985c-bb2f-4de3-bfe2-27e22c4c275a" providerId="AD" clId="Web-{1C878A4F-75CB-C1DA-55B0-AA596724CE30}" dt="2023-01-03T06:50:17.485" v="22"/>
          <ac:spMkLst>
            <pc:docMk/>
            <pc:sldMk cId="1900488661" sldId="327"/>
            <ac:spMk id="28" creationId="{296CF037-FEA6-780F-5441-91B5AD35C987}"/>
          </ac:spMkLst>
        </pc:spChg>
        <pc:spChg chg="add">
          <ac:chgData name="Danish Hudani" userId="S::danish.hudani@astera.com::a38c985c-bb2f-4de3-bfe2-27e22c4c275a" providerId="AD" clId="Web-{1C878A4F-75CB-C1DA-55B0-AA596724CE30}" dt="2023-01-03T06:50:17.485" v="22"/>
          <ac:spMkLst>
            <pc:docMk/>
            <pc:sldMk cId="1900488661" sldId="327"/>
            <ac:spMk id="29" creationId="{4361392A-722F-FF52-AEBD-52083B65FB21}"/>
          </ac:spMkLst>
        </pc:spChg>
        <pc:spChg chg="add">
          <ac:chgData name="Danish Hudani" userId="S::danish.hudani@astera.com::a38c985c-bb2f-4de3-bfe2-27e22c4c275a" providerId="AD" clId="Web-{1C878A4F-75CB-C1DA-55B0-AA596724CE30}" dt="2023-01-03T06:50:17.485" v="22"/>
          <ac:spMkLst>
            <pc:docMk/>
            <pc:sldMk cId="1900488661" sldId="327"/>
            <ac:spMk id="30" creationId="{94888550-8980-5AC8-4966-2C2B3C5D5408}"/>
          </ac:spMkLst>
        </pc:spChg>
        <pc:spChg chg="add">
          <ac:chgData name="Danish Hudani" userId="S::danish.hudani@astera.com::a38c985c-bb2f-4de3-bfe2-27e22c4c275a" providerId="AD" clId="Web-{1C878A4F-75CB-C1DA-55B0-AA596724CE30}" dt="2023-01-03T06:50:17.485" v="22"/>
          <ac:spMkLst>
            <pc:docMk/>
            <pc:sldMk cId="1900488661" sldId="327"/>
            <ac:spMk id="31" creationId="{5D94ECC4-F999-A361-052C-A87CE18BBEE3}"/>
          </ac:spMkLst>
        </pc:spChg>
        <pc:spChg chg="del">
          <ac:chgData name="Danish Hudani" userId="S::danish.hudani@astera.com::a38c985c-bb2f-4de3-bfe2-27e22c4c275a" providerId="AD" clId="Web-{1C878A4F-75CB-C1DA-55B0-AA596724CE30}" dt="2023-01-03T06:49:49.109" v="14"/>
          <ac:spMkLst>
            <pc:docMk/>
            <pc:sldMk cId="1900488661" sldId="327"/>
            <ac:spMk id="77" creationId="{8FD06A79-B09D-C7EA-5FD1-41E1E7CA79B3}"/>
          </ac:spMkLst>
        </pc:spChg>
        <pc:spChg chg="del">
          <ac:chgData name="Danish Hudani" userId="S::danish.hudani@astera.com::a38c985c-bb2f-4de3-bfe2-27e22c4c275a" providerId="AD" clId="Web-{1C878A4F-75CB-C1DA-55B0-AA596724CE30}" dt="2023-01-03T06:49:57.485" v="20"/>
          <ac:spMkLst>
            <pc:docMk/>
            <pc:sldMk cId="1900488661" sldId="327"/>
            <ac:spMk id="79" creationId="{C847465D-4180-370D-1304-C103CA0B3F54}"/>
          </ac:spMkLst>
        </pc:spChg>
        <pc:spChg chg="del">
          <ac:chgData name="Danish Hudani" userId="S::danish.hudani@astera.com::a38c985c-bb2f-4de3-bfe2-27e22c4c275a" providerId="AD" clId="Web-{1C878A4F-75CB-C1DA-55B0-AA596724CE30}" dt="2023-01-03T06:49:57.485" v="18"/>
          <ac:spMkLst>
            <pc:docMk/>
            <pc:sldMk cId="1900488661" sldId="327"/>
            <ac:spMk id="81" creationId="{E8BCD1F6-C492-1060-74C2-0878A5AE135A}"/>
          </ac:spMkLst>
        </pc:spChg>
        <pc:grpChg chg="add mod">
          <ac:chgData name="Danish Hudani" userId="S::danish.hudani@astera.com::a38c985c-bb2f-4de3-bfe2-27e22c4c275a" providerId="AD" clId="Web-{1C878A4F-75CB-C1DA-55B0-AA596724CE30}" dt="2023-01-03T06:50:57.065" v="31" actId="1076"/>
          <ac:grpSpMkLst>
            <pc:docMk/>
            <pc:sldMk cId="1900488661" sldId="327"/>
            <ac:grpSpMk id="22" creationId="{D93D03DD-A5D4-1661-DFF9-10DEF3D77652}"/>
          </ac:grpSpMkLst>
        </pc:grpChg>
        <pc:grpChg chg="del">
          <ac:chgData name="Danish Hudani" userId="S::danish.hudani@astera.com::a38c985c-bb2f-4de3-bfe2-27e22c4c275a" providerId="AD" clId="Web-{1C878A4F-75CB-C1DA-55B0-AA596724CE30}" dt="2023-01-03T06:49:57.485" v="21"/>
          <ac:grpSpMkLst>
            <pc:docMk/>
            <pc:sldMk cId="1900488661" sldId="327"/>
            <ac:grpSpMk id="78" creationId="{FC0785DF-0460-E1EF-2FB9-85FCD0A3B8C8}"/>
          </ac:grpSpMkLst>
        </pc:grpChg>
        <pc:grpChg chg="del">
          <ac:chgData name="Danish Hudani" userId="S::danish.hudani@astera.com::a38c985c-bb2f-4de3-bfe2-27e22c4c275a" providerId="AD" clId="Web-{1C878A4F-75CB-C1DA-55B0-AA596724CE30}" dt="2023-01-03T06:49:57.485" v="19"/>
          <ac:grpSpMkLst>
            <pc:docMk/>
            <pc:sldMk cId="1900488661" sldId="327"/>
            <ac:grpSpMk id="80" creationId="{EB0E4C5B-4051-8F97-87B3-B8ABBFDC81F6}"/>
          </ac:grpSpMkLst>
        </pc:grpChg>
        <pc:grpChg chg="del">
          <ac:chgData name="Danish Hudani" userId="S::danish.hudani@astera.com::a38c985c-bb2f-4de3-bfe2-27e22c4c275a" providerId="AD" clId="Web-{1C878A4F-75CB-C1DA-55B0-AA596724CE30}" dt="2023-01-03T06:49:57.485" v="17"/>
          <ac:grpSpMkLst>
            <pc:docMk/>
            <pc:sldMk cId="1900488661" sldId="327"/>
            <ac:grpSpMk id="93" creationId="{51132D32-875D-082F-FA5C-77065C05EFF5}"/>
          </ac:grpSpMkLst>
        </pc:grpChg>
        <pc:grpChg chg="del">
          <ac:chgData name="Danish Hudani" userId="S::danish.hudani@astera.com::a38c985c-bb2f-4de3-bfe2-27e22c4c275a" providerId="AD" clId="Web-{1C878A4F-75CB-C1DA-55B0-AA596724CE30}" dt="2023-01-03T06:49:57.485" v="16"/>
          <ac:grpSpMkLst>
            <pc:docMk/>
            <pc:sldMk cId="1900488661" sldId="327"/>
            <ac:grpSpMk id="100" creationId="{2A3258CC-F4A4-83DC-1A62-8D4B4679AF8B}"/>
          </ac:grpSpMkLst>
        </pc:grpChg>
        <pc:picChg chg="mod">
          <ac:chgData name="Danish Hudani" userId="S::danish.hudani@astera.com::a38c985c-bb2f-4de3-bfe2-27e22c4c275a" providerId="AD" clId="Web-{1C878A4F-75CB-C1DA-55B0-AA596724CE30}" dt="2023-01-03T06:50:46.705" v="30" actId="1076"/>
          <ac:picMkLst>
            <pc:docMk/>
            <pc:sldMk cId="1900488661" sldId="327"/>
            <ac:picMk id="7" creationId="{84FA538C-5CEE-45B5-986C-E1120E918D37}"/>
          </ac:picMkLst>
        </pc:picChg>
      </pc:sldChg>
    </pc:docChg>
  </pc:docChgLst>
  <pc:docChgLst>
    <pc:chgData name="Ayesha Amjad" userId="6aec9696-6408-4e74-b8fc-e4597549adfb" providerId="ADAL" clId="{9CA76721-C751-4680-B88D-22B358C46E30}"/>
    <pc:docChg chg="undo custSel addSld modSld">
      <pc:chgData name="Ayesha Amjad" userId="6aec9696-6408-4e74-b8fc-e4597549adfb" providerId="ADAL" clId="{9CA76721-C751-4680-B88D-22B358C46E30}" dt="2023-02-20T12:38:37.646" v="1242"/>
      <pc:docMkLst>
        <pc:docMk/>
      </pc:docMkLst>
      <pc:sldChg chg="modNotesTx">
        <pc:chgData name="Ayesha Amjad" userId="6aec9696-6408-4e74-b8fc-e4597549adfb" providerId="ADAL" clId="{9CA76721-C751-4680-B88D-22B358C46E30}" dt="2023-02-16T10:18:18.962" v="378" actId="20577"/>
        <pc:sldMkLst>
          <pc:docMk/>
          <pc:sldMk cId="2548129227" sldId="318"/>
        </pc:sldMkLst>
      </pc:sldChg>
      <pc:sldChg chg="modNotesTx">
        <pc:chgData name="Ayesha Amjad" userId="6aec9696-6408-4e74-b8fc-e4597549adfb" providerId="ADAL" clId="{9CA76721-C751-4680-B88D-22B358C46E30}" dt="2023-02-16T09:59:13.155" v="0"/>
        <pc:sldMkLst>
          <pc:docMk/>
          <pc:sldMk cId="1017325325" sldId="337"/>
        </pc:sldMkLst>
      </pc:sldChg>
      <pc:sldChg chg="addSp modNotesTx">
        <pc:chgData name="Ayesha Amjad" userId="6aec9696-6408-4e74-b8fc-e4597549adfb" providerId="ADAL" clId="{9CA76721-C751-4680-B88D-22B358C46E30}" dt="2023-02-20T12:38:37.646" v="1242"/>
        <pc:sldMkLst>
          <pc:docMk/>
          <pc:sldMk cId="1777298377" sldId="339"/>
        </pc:sldMkLst>
        <pc:inkChg chg="add">
          <ac:chgData name="Ayesha Amjad" userId="6aec9696-6408-4e74-b8fc-e4597549adfb" providerId="ADAL" clId="{9CA76721-C751-4680-B88D-22B358C46E30}" dt="2023-02-16T13:38:51.097" v="1234"/>
          <ac:inkMkLst>
            <pc:docMk/>
            <pc:sldMk cId="1777298377" sldId="339"/>
            <ac:inkMk id="3" creationId="{5AC6E66E-3A5E-855A-C55B-73FA9855E6F3}"/>
          </ac:inkMkLst>
        </pc:inkChg>
        <pc:inkChg chg="add">
          <ac:chgData name="Ayesha Amjad" userId="6aec9696-6408-4e74-b8fc-e4597549adfb" providerId="ADAL" clId="{9CA76721-C751-4680-B88D-22B358C46E30}" dt="2023-02-20T12:38:37.646" v="1242"/>
          <ac:inkMkLst>
            <pc:docMk/>
            <pc:sldMk cId="1777298377" sldId="339"/>
            <ac:inkMk id="4" creationId="{79CA9196-27AB-D96D-AE15-CA9ECDE876B5}"/>
          </ac:inkMkLst>
        </pc:inkChg>
      </pc:sldChg>
      <pc:sldChg chg="modNotesTx">
        <pc:chgData name="Ayesha Amjad" userId="6aec9696-6408-4e74-b8fc-e4597549adfb" providerId="ADAL" clId="{9CA76721-C751-4680-B88D-22B358C46E30}" dt="2023-02-16T10:31:05.715" v="434" actId="20577"/>
        <pc:sldMkLst>
          <pc:docMk/>
          <pc:sldMk cId="1271412420" sldId="341"/>
        </pc:sldMkLst>
      </pc:sldChg>
      <pc:sldChg chg="addSp modNotesTx">
        <pc:chgData name="Ayesha Amjad" userId="6aec9696-6408-4e74-b8fc-e4597549adfb" providerId="ADAL" clId="{9CA76721-C751-4680-B88D-22B358C46E30}" dt="2023-02-20T12:38:37.646" v="1242"/>
        <pc:sldMkLst>
          <pc:docMk/>
          <pc:sldMk cId="4245006342" sldId="342"/>
        </pc:sldMkLst>
        <pc:inkChg chg="add">
          <ac:chgData name="Ayesha Amjad" userId="6aec9696-6408-4e74-b8fc-e4597549adfb" providerId="ADAL" clId="{9CA76721-C751-4680-B88D-22B358C46E30}" dt="2023-02-20T12:38:37.646" v="1242"/>
          <ac:inkMkLst>
            <pc:docMk/>
            <pc:sldMk cId="4245006342" sldId="342"/>
            <ac:inkMk id="3" creationId="{0E7B1980-EF82-C371-160D-74B25D661431}"/>
          </ac:inkMkLst>
        </pc:inkChg>
      </pc:sldChg>
      <pc:sldChg chg="modNotesTx">
        <pc:chgData name="Ayesha Amjad" userId="6aec9696-6408-4e74-b8fc-e4597549adfb" providerId="ADAL" clId="{9CA76721-C751-4680-B88D-22B358C46E30}" dt="2023-02-16T10:33:38.996" v="638" actId="20577"/>
        <pc:sldMkLst>
          <pc:docMk/>
          <pc:sldMk cId="3129714547" sldId="343"/>
        </pc:sldMkLst>
      </pc:sldChg>
      <pc:sldChg chg="addSp modNotesTx">
        <pc:chgData name="Ayesha Amjad" userId="6aec9696-6408-4e74-b8fc-e4597549adfb" providerId="ADAL" clId="{9CA76721-C751-4680-B88D-22B358C46E30}" dt="2023-02-20T12:38:37.646" v="1242"/>
        <pc:sldMkLst>
          <pc:docMk/>
          <pc:sldMk cId="2475948021" sldId="344"/>
        </pc:sldMkLst>
        <pc:inkChg chg="add">
          <ac:chgData name="Ayesha Amjad" userId="6aec9696-6408-4e74-b8fc-e4597549adfb" providerId="ADAL" clId="{9CA76721-C751-4680-B88D-22B358C46E30}" dt="2023-02-20T12:38:37.646" v="1242"/>
          <ac:inkMkLst>
            <pc:docMk/>
            <pc:sldMk cId="2475948021" sldId="344"/>
            <ac:inkMk id="3" creationId="{AFD74D35-6489-119C-C043-7C8F66A6B9D0}"/>
          </ac:inkMkLst>
        </pc:inkChg>
      </pc:sldChg>
      <pc:sldChg chg="modNotesTx">
        <pc:chgData name="Ayesha Amjad" userId="6aec9696-6408-4e74-b8fc-e4597549adfb" providerId="ADAL" clId="{9CA76721-C751-4680-B88D-22B358C46E30}" dt="2023-02-16T10:45:11.840" v="1233" actId="20577"/>
        <pc:sldMkLst>
          <pc:docMk/>
          <pc:sldMk cId="2334255718" sldId="345"/>
        </pc:sldMkLst>
      </pc:sldChg>
      <pc:sldChg chg="addSp modNotesTx">
        <pc:chgData name="Ayesha Amjad" userId="6aec9696-6408-4e74-b8fc-e4597549adfb" providerId="ADAL" clId="{9CA76721-C751-4680-B88D-22B358C46E30}" dt="2023-02-20T12:38:37.646" v="1242"/>
        <pc:sldMkLst>
          <pc:docMk/>
          <pc:sldMk cId="4133245304" sldId="346"/>
        </pc:sldMkLst>
        <pc:inkChg chg="add">
          <ac:chgData name="Ayesha Amjad" userId="6aec9696-6408-4e74-b8fc-e4597549adfb" providerId="ADAL" clId="{9CA76721-C751-4680-B88D-22B358C46E30}" dt="2023-02-20T12:38:37.646" v="1242"/>
          <ac:inkMkLst>
            <pc:docMk/>
            <pc:sldMk cId="4133245304" sldId="346"/>
            <ac:inkMk id="3" creationId="{D7934CA0-D7D7-3E32-A937-E2B650B1244D}"/>
          </ac:inkMkLst>
        </pc:inkChg>
      </pc:sldChg>
      <pc:sldChg chg="addSp">
        <pc:chgData name="Ayesha Amjad" userId="6aec9696-6408-4e74-b8fc-e4597549adfb" providerId="ADAL" clId="{9CA76721-C751-4680-B88D-22B358C46E30}" dt="2023-02-20T12:38:37.646" v="1242"/>
        <pc:sldMkLst>
          <pc:docMk/>
          <pc:sldMk cId="2344074651" sldId="347"/>
        </pc:sldMkLst>
        <pc:inkChg chg="add">
          <ac:chgData name="Ayesha Amjad" userId="6aec9696-6408-4e74-b8fc-e4597549adfb" providerId="ADAL" clId="{9CA76721-C751-4680-B88D-22B358C46E30}" dt="2023-02-20T12:38:37.646" v="1242"/>
          <ac:inkMkLst>
            <pc:docMk/>
            <pc:sldMk cId="2344074651" sldId="347"/>
            <ac:inkMk id="3" creationId="{CA565B64-64AD-D782-B442-BAD9F4882D5E}"/>
          </ac:inkMkLst>
        </pc:inkChg>
      </pc:sldChg>
      <pc:sldChg chg="addSp">
        <pc:chgData name="Ayesha Amjad" userId="6aec9696-6408-4e74-b8fc-e4597549adfb" providerId="ADAL" clId="{9CA76721-C751-4680-B88D-22B358C46E30}" dt="2023-02-20T12:38:37.646" v="1242"/>
        <pc:sldMkLst>
          <pc:docMk/>
          <pc:sldMk cId="4004922995" sldId="348"/>
        </pc:sldMkLst>
        <pc:inkChg chg="add">
          <ac:chgData name="Ayesha Amjad" userId="6aec9696-6408-4e74-b8fc-e4597549adfb" providerId="ADAL" clId="{9CA76721-C751-4680-B88D-22B358C46E30}" dt="2023-02-20T12:38:37.646" v="1242"/>
          <ac:inkMkLst>
            <pc:docMk/>
            <pc:sldMk cId="4004922995" sldId="348"/>
            <ac:inkMk id="4" creationId="{FEDF92BE-A7F5-C1F1-5AF7-E0BB241E260F}"/>
          </ac:inkMkLst>
        </pc:inkChg>
      </pc:sldChg>
      <pc:sldChg chg="delSp modSp add mod setBg delDesignElem">
        <pc:chgData name="Ayesha Amjad" userId="6aec9696-6408-4e74-b8fc-e4597549adfb" providerId="ADAL" clId="{9CA76721-C751-4680-B88D-22B358C46E30}" dt="2023-02-16T10:19:22.069" v="388" actId="20577"/>
        <pc:sldMkLst>
          <pc:docMk/>
          <pc:sldMk cId="2776804406" sldId="349"/>
        </pc:sldMkLst>
        <pc:spChg chg="del">
          <ac:chgData name="Ayesha Amjad" userId="6aec9696-6408-4e74-b8fc-e4597549adfb" providerId="ADAL" clId="{9CA76721-C751-4680-B88D-22B358C46E30}" dt="2023-02-16T10:19:14.712" v="380"/>
          <ac:spMkLst>
            <pc:docMk/>
            <pc:sldMk cId="2776804406" sldId="349"/>
            <ac:spMk id="6" creationId="{A8D57A06-A426-446D-B02C-A2DC6B62E45E}"/>
          </ac:spMkLst>
        </pc:spChg>
        <pc:spChg chg="del">
          <ac:chgData name="Ayesha Amjad" userId="6aec9696-6408-4e74-b8fc-e4597549adfb" providerId="ADAL" clId="{9CA76721-C751-4680-B88D-22B358C46E30}" dt="2023-02-16T10:19:14.712" v="380"/>
          <ac:spMkLst>
            <pc:docMk/>
            <pc:sldMk cId="2776804406" sldId="349"/>
            <ac:spMk id="9" creationId="{AB8C311F-7253-4AED-9701-7FC0708C41C7}"/>
          </ac:spMkLst>
        </pc:spChg>
        <pc:spChg chg="del">
          <ac:chgData name="Ayesha Amjad" userId="6aec9696-6408-4e74-b8fc-e4597549adfb" providerId="ADAL" clId="{9CA76721-C751-4680-B88D-22B358C46E30}" dt="2023-02-16T10:19:14.712" v="380"/>
          <ac:spMkLst>
            <pc:docMk/>
            <pc:sldMk cId="2776804406" sldId="349"/>
            <ac:spMk id="11" creationId="{E2384209-CB15-4CDF-9D31-C44FD9A3F20D}"/>
          </ac:spMkLst>
        </pc:spChg>
        <pc:spChg chg="del">
          <ac:chgData name="Ayesha Amjad" userId="6aec9696-6408-4e74-b8fc-e4597549adfb" providerId="ADAL" clId="{9CA76721-C751-4680-B88D-22B358C46E30}" dt="2023-02-16T10:19:14.712" v="380"/>
          <ac:spMkLst>
            <pc:docMk/>
            <pc:sldMk cId="2776804406" sldId="349"/>
            <ac:spMk id="13" creationId="{2633B3B5-CC90-43F0-8714-D31D1F3F0209}"/>
          </ac:spMkLst>
        </pc:spChg>
        <pc:spChg chg="del">
          <ac:chgData name="Ayesha Amjad" userId="6aec9696-6408-4e74-b8fc-e4597549adfb" providerId="ADAL" clId="{9CA76721-C751-4680-B88D-22B358C46E30}" dt="2023-02-16T10:19:14.712" v="380"/>
          <ac:spMkLst>
            <pc:docMk/>
            <pc:sldMk cId="2776804406" sldId="349"/>
            <ac:spMk id="15" creationId="{AB8C311F-7253-4AED-9701-7FC0708C41C7}"/>
          </ac:spMkLst>
        </pc:spChg>
        <pc:spChg chg="del">
          <ac:chgData name="Ayesha Amjad" userId="6aec9696-6408-4e74-b8fc-e4597549adfb" providerId="ADAL" clId="{9CA76721-C751-4680-B88D-22B358C46E30}" dt="2023-02-16T10:19:14.712" v="380"/>
          <ac:spMkLst>
            <pc:docMk/>
            <pc:sldMk cId="2776804406" sldId="349"/>
            <ac:spMk id="20" creationId="{E2384209-CB15-4CDF-9D31-C44FD9A3F20D}"/>
          </ac:spMkLst>
        </pc:spChg>
        <pc:spChg chg="del">
          <ac:chgData name="Ayesha Amjad" userId="6aec9696-6408-4e74-b8fc-e4597549adfb" providerId="ADAL" clId="{9CA76721-C751-4680-B88D-22B358C46E30}" dt="2023-02-16T10:19:14.712" v="380"/>
          <ac:spMkLst>
            <pc:docMk/>
            <pc:sldMk cId="2776804406" sldId="349"/>
            <ac:spMk id="25" creationId="{2633B3B5-CC90-43F0-8714-D31D1F3F0209}"/>
          </ac:spMkLst>
        </pc:spChg>
        <pc:spChg chg="del">
          <ac:chgData name="Ayesha Amjad" userId="6aec9696-6408-4e74-b8fc-e4597549adfb" providerId="ADAL" clId="{9CA76721-C751-4680-B88D-22B358C46E30}" dt="2023-02-16T10:19:14.712" v="380"/>
          <ac:spMkLst>
            <pc:docMk/>
            <pc:sldMk cId="2776804406" sldId="349"/>
            <ac:spMk id="26" creationId="{A8D57A06-A426-446D-B02C-A2DC6B62E45E}"/>
          </ac:spMkLst>
        </pc:spChg>
        <pc:spChg chg="mod">
          <ac:chgData name="Ayesha Amjad" userId="6aec9696-6408-4e74-b8fc-e4597549adfb" providerId="ADAL" clId="{9CA76721-C751-4680-B88D-22B358C46E30}" dt="2023-02-16T10:19:22.069" v="388" actId="20577"/>
          <ac:spMkLst>
            <pc:docMk/>
            <pc:sldMk cId="2776804406" sldId="349"/>
            <ac:spMk id="39" creationId="{407A9EA2-BD3B-6251-565A-569226ADEC1C}"/>
          </ac:spMkLst>
        </pc:spChg>
      </pc:sldChg>
    </pc:docChg>
  </pc:docChgLst>
  <pc:docChgLst>
    <pc:chgData name="Danish Hudani" userId="S::danish.hudani@astera.com::a38c985c-bb2f-4de3-bfe2-27e22c4c275a" providerId="AD" clId="Web-{BD5619C0-13A2-621A-338C-DD87FA3FF80B}"/>
    <pc:docChg chg="addSld delSld modSld sldOrd modSection">
      <pc:chgData name="Danish Hudani" userId="S::danish.hudani@astera.com::a38c985c-bb2f-4de3-bfe2-27e22c4c275a" providerId="AD" clId="Web-{BD5619C0-13A2-621A-338C-DD87FA3FF80B}" dt="2022-12-30T08:13:35.360" v="1167" actId="1076"/>
      <pc:docMkLst>
        <pc:docMk/>
      </pc:docMkLst>
      <pc:sldChg chg="addSp delSp modSp">
        <pc:chgData name="Danish Hudani" userId="S::danish.hudani@astera.com::a38c985c-bb2f-4de3-bfe2-27e22c4c275a" providerId="AD" clId="Web-{BD5619C0-13A2-621A-338C-DD87FA3FF80B}" dt="2022-12-30T07:06:24.369" v="778" actId="20577"/>
        <pc:sldMkLst>
          <pc:docMk/>
          <pc:sldMk cId="3648853106" sldId="284"/>
        </pc:sldMkLst>
        <pc:spChg chg="del">
          <ac:chgData name="Danish Hudani" userId="S::danish.hudani@astera.com::a38c985c-bb2f-4de3-bfe2-27e22c4c275a" providerId="AD" clId="Web-{BD5619C0-13A2-621A-338C-DD87FA3FF80B}" dt="2022-12-30T06:01:53.866" v="38"/>
          <ac:spMkLst>
            <pc:docMk/>
            <pc:sldMk cId="3648853106" sldId="284"/>
            <ac:spMk id="4" creationId="{69EFB265-CC86-E936-4E90-61C1719FE03E}"/>
          </ac:spMkLst>
        </pc:spChg>
        <pc:spChg chg="mod">
          <ac:chgData name="Danish Hudani" userId="S::danish.hudani@astera.com::a38c985c-bb2f-4de3-bfe2-27e22c4c275a" providerId="AD" clId="Web-{BD5619C0-13A2-621A-338C-DD87FA3FF80B}" dt="2022-12-30T06:01:39.881" v="37" actId="20577"/>
          <ac:spMkLst>
            <pc:docMk/>
            <pc:sldMk cId="3648853106" sldId="284"/>
            <ac:spMk id="18" creationId="{6230719D-4F44-BA79-4DC4-4459B3E27C90}"/>
          </ac:spMkLst>
        </pc:spChg>
        <pc:spChg chg="add mod">
          <ac:chgData name="Danish Hudani" userId="S::danish.hudani@astera.com::a38c985c-bb2f-4de3-bfe2-27e22c4c275a" providerId="AD" clId="Web-{BD5619C0-13A2-621A-338C-DD87FA3FF80B}" dt="2022-12-30T07:06:24.369" v="778" actId="20577"/>
          <ac:spMkLst>
            <pc:docMk/>
            <pc:sldMk cId="3648853106" sldId="284"/>
            <ac:spMk id="50" creationId="{39EFF0A0-CAC0-DC69-C738-1A6521129E55}"/>
          </ac:spMkLst>
        </pc:spChg>
      </pc:sldChg>
      <pc:sldChg chg="del">
        <pc:chgData name="Danish Hudani" userId="S::danish.hudani@astera.com::a38c985c-bb2f-4de3-bfe2-27e22c4c275a" providerId="AD" clId="Web-{BD5619C0-13A2-621A-338C-DD87FA3FF80B}" dt="2022-12-30T06:00:24.937" v="17"/>
        <pc:sldMkLst>
          <pc:docMk/>
          <pc:sldMk cId="2558072613" sldId="285"/>
        </pc:sldMkLst>
      </pc:sldChg>
      <pc:sldChg chg="del">
        <pc:chgData name="Danish Hudani" userId="S::danish.hudani@astera.com::a38c985c-bb2f-4de3-bfe2-27e22c4c275a" providerId="AD" clId="Web-{BD5619C0-13A2-621A-338C-DD87FA3FF80B}" dt="2022-12-30T06:00:24.921" v="16"/>
        <pc:sldMkLst>
          <pc:docMk/>
          <pc:sldMk cId="543725319" sldId="298"/>
        </pc:sldMkLst>
      </pc:sldChg>
      <pc:sldChg chg="del">
        <pc:chgData name="Danish Hudani" userId="S::danish.hudani@astera.com::a38c985c-bb2f-4de3-bfe2-27e22c4c275a" providerId="AD" clId="Web-{BD5619C0-13A2-621A-338C-DD87FA3FF80B}" dt="2022-12-30T06:00:24.906" v="15"/>
        <pc:sldMkLst>
          <pc:docMk/>
          <pc:sldMk cId="430891989" sldId="300"/>
        </pc:sldMkLst>
      </pc:sldChg>
      <pc:sldChg chg="del">
        <pc:chgData name="Danish Hudani" userId="S::danish.hudani@astera.com::a38c985c-bb2f-4de3-bfe2-27e22c4c275a" providerId="AD" clId="Web-{BD5619C0-13A2-621A-338C-DD87FA3FF80B}" dt="2022-12-30T06:00:24.906" v="14"/>
        <pc:sldMkLst>
          <pc:docMk/>
          <pc:sldMk cId="672194442" sldId="301"/>
        </pc:sldMkLst>
      </pc:sldChg>
      <pc:sldChg chg="del">
        <pc:chgData name="Danish Hudani" userId="S::danish.hudani@astera.com::a38c985c-bb2f-4de3-bfe2-27e22c4c275a" providerId="AD" clId="Web-{BD5619C0-13A2-621A-338C-DD87FA3FF80B}" dt="2022-12-30T06:00:29.094" v="31"/>
        <pc:sldMkLst>
          <pc:docMk/>
          <pc:sldMk cId="2203505499" sldId="302"/>
        </pc:sldMkLst>
      </pc:sldChg>
      <pc:sldChg chg="del">
        <pc:chgData name="Danish Hudani" userId="S::danish.hudani@astera.com::a38c985c-bb2f-4de3-bfe2-27e22c4c275a" providerId="AD" clId="Web-{BD5619C0-13A2-621A-338C-DD87FA3FF80B}" dt="2022-12-30T06:00:28.984" v="20"/>
        <pc:sldMkLst>
          <pc:docMk/>
          <pc:sldMk cId="4222700634" sldId="305"/>
        </pc:sldMkLst>
      </pc:sldChg>
      <pc:sldChg chg="del modNotes">
        <pc:chgData name="Danish Hudani" userId="S::danish.hudani@astera.com::a38c985c-bb2f-4de3-bfe2-27e22c4c275a" providerId="AD" clId="Web-{BD5619C0-13A2-621A-338C-DD87FA3FF80B}" dt="2022-12-30T08:13:10.859" v="1154"/>
        <pc:sldMkLst>
          <pc:docMk/>
          <pc:sldMk cId="1815789192" sldId="306"/>
        </pc:sldMkLst>
      </pc:sldChg>
      <pc:sldChg chg="del">
        <pc:chgData name="Danish Hudani" userId="S::danish.hudani@astera.com::a38c985c-bb2f-4de3-bfe2-27e22c4c275a" providerId="AD" clId="Web-{BD5619C0-13A2-621A-338C-DD87FA3FF80B}" dt="2022-12-30T06:00:24.968" v="19"/>
        <pc:sldMkLst>
          <pc:docMk/>
          <pc:sldMk cId="776465630" sldId="307"/>
        </pc:sldMkLst>
      </pc:sldChg>
      <pc:sldChg chg="addSp delSp modSp add replId">
        <pc:chgData name="Danish Hudani" userId="S::danish.hudani@astera.com::a38c985c-bb2f-4de3-bfe2-27e22c4c275a" providerId="AD" clId="Web-{BD5619C0-13A2-621A-338C-DD87FA3FF80B}" dt="2022-12-30T06:07:17.887" v="202" actId="1076"/>
        <pc:sldMkLst>
          <pc:docMk/>
          <pc:sldMk cId="1594770877" sldId="307"/>
        </pc:sldMkLst>
        <pc:spChg chg="del">
          <ac:chgData name="Danish Hudani" userId="S::danish.hudani@astera.com::a38c985c-bb2f-4de3-bfe2-27e22c4c275a" providerId="AD" clId="Web-{BD5619C0-13A2-621A-338C-DD87FA3FF80B}" dt="2022-12-30T06:04:01.765" v="151"/>
          <ac:spMkLst>
            <pc:docMk/>
            <pc:sldMk cId="1594770877" sldId="307"/>
            <ac:spMk id="4" creationId="{69EFB265-CC86-E936-4E90-61C1719FE03E}"/>
          </ac:spMkLst>
        </pc:spChg>
        <pc:spChg chg="mod">
          <ac:chgData name="Danish Hudani" userId="S::danish.hudani@astera.com::a38c985c-bb2f-4de3-bfe2-27e22c4c275a" providerId="AD" clId="Web-{BD5619C0-13A2-621A-338C-DD87FA3FF80B}" dt="2022-12-30T06:06:05.133" v="174" actId="20577"/>
          <ac:spMkLst>
            <pc:docMk/>
            <pc:sldMk cId="1594770877" sldId="307"/>
            <ac:spMk id="18" creationId="{6230719D-4F44-BA79-4DC4-4459B3E27C90}"/>
          </ac:spMkLst>
        </pc:spChg>
        <pc:spChg chg="add mod">
          <ac:chgData name="Danish Hudani" userId="S::danish.hudani@astera.com::a38c985c-bb2f-4de3-bfe2-27e22c4c275a" providerId="AD" clId="Web-{BD5619C0-13A2-621A-338C-DD87FA3FF80B}" dt="2022-12-30T06:04:05.421" v="152" actId="20577"/>
          <ac:spMkLst>
            <pc:docMk/>
            <pc:sldMk cId="1594770877" sldId="307"/>
            <ac:spMk id="24" creationId="{A134DFB3-973A-F662-77C1-4138811D48FB}"/>
          </ac:spMkLst>
        </pc:spChg>
        <pc:spChg chg="add mod">
          <ac:chgData name="Danish Hudani" userId="S::danish.hudani@astera.com::a38c985c-bb2f-4de3-bfe2-27e22c4c275a" providerId="AD" clId="Web-{BD5619C0-13A2-621A-338C-DD87FA3FF80B}" dt="2022-12-30T06:06:25.103" v="189"/>
          <ac:spMkLst>
            <pc:docMk/>
            <pc:sldMk cId="1594770877" sldId="307"/>
            <ac:spMk id="27" creationId="{6FAD01A7-0376-531D-3935-78E3F0045144}"/>
          </ac:spMkLst>
        </pc:spChg>
        <pc:spChg chg="add mod">
          <ac:chgData name="Danish Hudani" userId="S::danish.hudani@astera.com::a38c985c-bb2f-4de3-bfe2-27e22c4c275a" providerId="AD" clId="Web-{BD5619C0-13A2-621A-338C-DD87FA3FF80B}" dt="2022-12-30T06:06:25.118" v="190"/>
          <ac:spMkLst>
            <pc:docMk/>
            <pc:sldMk cId="1594770877" sldId="307"/>
            <ac:spMk id="28" creationId="{4D51FAD2-C01F-F7AA-F87F-AA8ED6EBFFFF}"/>
          </ac:spMkLst>
        </pc:spChg>
        <pc:spChg chg="add mod">
          <ac:chgData name="Danish Hudani" userId="S::danish.hudani@astera.com::a38c985c-bb2f-4de3-bfe2-27e22c4c275a" providerId="AD" clId="Web-{BD5619C0-13A2-621A-338C-DD87FA3FF80B}" dt="2022-12-30T06:06:25.150" v="191"/>
          <ac:spMkLst>
            <pc:docMk/>
            <pc:sldMk cId="1594770877" sldId="307"/>
            <ac:spMk id="29" creationId="{1F588A36-7F81-EE4B-572A-B7FB4B547D52}"/>
          </ac:spMkLst>
        </pc:spChg>
        <pc:spChg chg="add mod">
          <ac:chgData name="Danish Hudani" userId="S::danish.hudani@astera.com::a38c985c-bb2f-4de3-bfe2-27e22c4c275a" providerId="AD" clId="Web-{BD5619C0-13A2-621A-338C-DD87FA3FF80B}" dt="2022-12-30T06:07:07.543" v="198"/>
          <ac:spMkLst>
            <pc:docMk/>
            <pc:sldMk cId="1594770877" sldId="307"/>
            <ac:spMk id="55" creationId="{83B9F62A-1B04-8FFE-EED5-A2A5BA71EAFD}"/>
          </ac:spMkLst>
        </pc:spChg>
        <pc:spChg chg="add mod">
          <ac:chgData name="Danish Hudani" userId="S::danish.hudani@astera.com::a38c985c-bb2f-4de3-bfe2-27e22c4c275a" providerId="AD" clId="Web-{BD5619C0-13A2-621A-338C-DD87FA3FF80B}" dt="2022-12-30T06:07:13.887" v="200" actId="1076"/>
          <ac:spMkLst>
            <pc:docMk/>
            <pc:sldMk cId="1594770877" sldId="307"/>
            <ac:spMk id="56" creationId="{62EA3819-99C2-2365-D8FD-B45C0F1F59BA}"/>
          </ac:spMkLst>
        </pc:spChg>
        <pc:spChg chg="add mod">
          <ac:chgData name="Danish Hudani" userId="S::danish.hudani@astera.com::a38c985c-bb2f-4de3-bfe2-27e22c4c275a" providerId="AD" clId="Web-{BD5619C0-13A2-621A-338C-DD87FA3FF80B}" dt="2022-12-30T06:07:17.887" v="202" actId="1076"/>
          <ac:spMkLst>
            <pc:docMk/>
            <pc:sldMk cId="1594770877" sldId="307"/>
            <ac:spMk id="57" creationId="{BE17E7F9-9CE9-3EE2-EEC8-6E03DF20F811}"/>
          </ac:spMkLst>
        </pc:spChg>
        <pc:picChg chg="add mod">
          <ac:chgData name="Danish Hudani" userId="S::danish.hudani@astera.com::a38c985c-bb2f-4de3-bfe2-27e22c4c275a" providerId="AD" clId="Web-{BD5619C0-13A2-621A-338C-DD87FA3FF80B}" dt="2022-12-30T06:06:39.041" v="195" actId="14100"/>
          <ac:picMkLst>
            <pc:docMk/>
            <pc:sldMk cId="1594770877" sldId="307"/>
            <ac:picMk id="42" creationId="{A533F95C-7BB5-16E2-2D1B-5ACD3065794D}"/>
          </ac:picMkLst>
        </pc:picChg>
      </pc:sldChg>
      <pc:sldChg chg="del">
        <pc:chgData name="Danish Hudani" userId="S::danish.hudani@astera.com::a38c985c-bb2f-4de3-bfe2-27e22c4c275a" providerId="AD" clId="Web-{BD5619C0-13A2-621A-338C-DD87FA3FF80B}" dt="2022-12-30T06:00:24.953" v="18"/>
        <pc:sldMkLst>
          <pc:docMk/>
          <pc:sldMk cId="2798243124" sldId="308"/>
        </pc:sldMkLst>
      </pc:sldChg>
      <pc:sldChg chg="addSp delSp modSp add replId">
        <pc:chgData name="Danish Hudani" userId="S::danish.hudani@astera.com::a38c985c-bb2f-4de3-bfe2-27e22c4c275a" providerId="AD" clId="Web-{BD5619C0-13A2-621A-338C-DD87FA3FF80B}" dt="2022-12-30T06:19:40.377" v="367"/>
        <pc:sldMkLst>
          <pc:docMk/>
          <pc:sldMk cId="3984516083" sldId="308"/>
        </pc:sldMkLst>
        <pc:spChg chg="mod">
          <ac:chgData name="Danish Hudani" userId="S::danish.hudani@astera.com::a38c985c-bb2f-4de3-bfe2-27e22c4c275a" providerId="AD" clId="Web-{BD5619C0-13A2-621A-338C-DD87FA3FF80B}" dt="2022-12-30T06:19:40.377" v="367"/>
          <ac:spMkLst>
            <pc:docMk/>
            <pc:sldMk cId="3984516083" sldId="308"/>
            <ac:spMk id="18" creationId="{6230719D-4F44-BA79-4DC4-4459B3E27C90}"/>
          </ac:spMkLst>
        </pc:spChg>
        <pc:spChg chg="add mod">
          <ac:chgData name="Danish Hudani" userId="S::danish.hudani@astera.com::a38c985c-bb2f-4de3-bfe2-27e22c4c275a" providerId="AD" clId="Web-{BD5619C0-13A2-621A-338C-DD87FA3FF80B}" dt="2022-12-30T06:07:44.483" v="203" actId="20577"/>
          <ac:spMkLst>
            <pc:docMk/>
            <pc:sldMk cId="3984516083" sldId="308"/>
            <ac:spMk id="23" creationId="{BF3F1F52-32FC-CD52-0253-CC38D6D13CB2}"/>
          </ac:spMkLst>
        </pc:spChg>
        <pc:spChg chg="del">
          <ac:chgData name="Danish Hudani" userId="S::danish.hudani@astera.com::a38c985c-bb2f-4de3-bfe2-27e22c4c275a" providerId="AD" clId="Web-{BD5619C0-13A2-621A-338C-DD87FA3FF80B}" dt="2022-12-30T06:05:58.101" v="172"/>
          <ac:spMkLst>
            <pc:docMk/>
            <pc:sldMk cId="3984516083" sldId="308"/>
            <ac:spMk id="50" creationId="{39EFF0A0-CAC0-DC69-C738-1A6521129E55}"/>
          </ac:spMkLst>
        </pc:spChg>
      </pc:sldChg>
      <pc:sldChg chg="addSp delSp modSp add replId modNotes">
        <pc:chgData name="Danish Hudani" userId="S::danish.hudani@astera.com::a38c985c-bb2f-4de3-bfe2-27e22c4c275a" providerId="AD" clId="Web-{BD5619C0-13A2-621A-338C-DD87FA3FF80B}" dt="2022-12-30T06:12:46.205" v="297" actId="1076"/>
        <pc:sldMkLst>
          <pc:docMk/>
          <pc:sldMk cId="1835927854" sldId="309"/>
        </pc:sldMkLst>
        <pc:spChg chg="mod">
          <ac:chgData name="Danish Hudani" userId="S::danish.hudani@astera.com::a38c985c-bb2f-4de3-bfe2-27e22c4c275a" providerId="AD" clId="Web-{BD5619C0-13A2-621A-338C-DD87FA3FF80B}" dt="2022-12-30T06:08:39.611" v="221" actId="20577"/>
          <ac:spMkLst>
            <pc:docMk/>
            <pc:sldMk cId="1835927854" sldId="309"/>
            <ac:spMk id="18" creationId="{6230719D-4F44-BA79-4DC4-4459B3E27C90}"/>
          </ac:spMkLst>
        </pc:spChg>
        <pc:spChg chg="add del mod">
          <ac:chgData name="Danish Hudani" userId="S::danish.hudani@astera.com::a38c985c-bb2f-4de3-bfe2-27e22c4c275a" providerId="AD" clId="Web-{BD5619C0-13A2-621A-338C-DD87FA3FF80B}" dt="2022-12-30T06:11:53.452" v="265"/>
          <ac:spMkLst>
            <pc:docMk/>
            <pc:sldMk cId="1835927854" sldId="309"/>
            <ac:spMk id="23" creationId="{3900D833-EEAD-1C31-4884-F9AAEC694DB4}"/>
          </ac:spMkLst>
        </pc:spChg>
        <pc:spChg chg="del mod">
          <ac:chgData name="Danish Hudani" userId="S::danish.hudani@astera.com::a38c985c-bb2f-4de3-bfe2-27e22c4c275a" providerId="AD" clId="Web-{BD5619C0-13A2-621A-338C-DD87FA3FF80B}" dt="2022-12-30T06:09:40.256" v="228"/>
          <ac:spMkLst>
            <pc:docMk/>
            <pc:sldMk cId="1835927854" sldId="309"/>
            <ac:spMk id="27" creationId="{6FAD01A7-0376-531D-3935-78E3F0045144}"/>
          </ac:spMkLst>
        </pc:spChg>
        <pc:spChg chg="del">
          <ac:chgData name="Danish Hudani" userId="S::danish.hudani@astera.com::a38c985c-bb2f-4de3-bfe2-27e22c4c275a" providerId="AD" clId="Web-{BD5619C0-13A2-621A-338C-DD87FA3FF80B}" dt="2022-12-30T06:09:35.615" v="226"/>
          <ac:spMkLst>
            <pc:docMk/>
            <pc:sldMk cId="1835927854" sldId="309"/>
            <ac:spMk id="28" creationId="{4D51FAD2-C01F-F7AA-F87F-AA8ED6EBFFFF}"/>
          </ac:spMkLst>
        </pc:spChg>
        <pc:spChg chg="del mod">
          <ac:chgData name="Danish Hudani" userId="S::danish.hudani@astera.com::a38c985c-bb2f-4de3-bfe2-27e22c4c275a" providerId="AD" clId="Web-{BD5619C0-13A2-621A-338C-DD87FA3FF80B}" dt="2022-12-30T06:09:49.835" v="232"/>
          <ac:spMkLst>
            <pc:docMk/>
            <pc:sldMk cId="1835927854" sldId="309"/>
            <ac:spMk id="29" creationId="{1F588A36-7F81-EE4B-572A-B7FB4B547D52}"/>
          </ac:spMkLst>
        </pc:spChg>
        <pc:spChg chg="add mod">
          <ac:chgData name="Danish Hudani" userId="S::danish.hudani@astera.com::a38c985c-bb2f-4de3-bfe2-27e22c4c275a" providerId="AD" clId="Web-{BD5619C0-13A2-621A-338C-DD87FA3FF80B}" dt="2022-12-30T06:11:43.639" v="262" actId="20577"/>
          <ac:spMkLst>
            <pc:docMk/>
            <pc:sldMk cId="1835927854" sldId="309"/>
            <ac:spMk id="30" creationId="{507C5155-E343-6161-5FDC-068952429387}"/>
          </ac:spMkLst>
        </pc:spChg>
        <pc:spChg chg="del">
          <ac:chgData name="Danish Hudani" userId="S::danish.hudani@astera.com::a38c985c-bb2f-4de3-bfe2-27e22c4c275a" providerId="AD" clId="Web-{BD5619C0-13A2-621A-338C-DD87FA3FF80B}" dt="2022-12-30T06:11:54.233" v="266"/>
          <ac:spMkLst>
            <pc:docMk/>
            <pc:sldMk cId="1835927854" sldId="309"/>
            <ac:spMk id="55" creationId="{83B9F62A-1B04-8FFE-EED5-A2A5BA71EAFD}"/>
          </ac:spMkLst>
        </pc:spChg>
        <pc:spChg chg="del">
          <ac:chgData name="Danish Hudani" userId="S::danish.hudani@astera.com::a38c985c-bb2f-4de3-bfe2-27e22c4c275a" providerId="AD" clId="Web-{BD5619C0-13A2-621A-338C-DD87FA3FF80B}" dt="2022-12-30T06:09:53.897" v="234"/>
          <ac:spMkLst>
            <pc:docMk/>
            <pc:sldMk cId="1835927854" sldId="309"/>
            <ac:spMk id="56" creationId="{62EA3819-99C2-2365-D8FD-B45C0F1F59BA}"/>
          </ac:spMkLst>
        </pc:spChg>
        <pc:spChg chg="del mod">
          <ac:chgData name="Danish Hudani" userId="S::danish.hudani@astera.com::a38c985c-bb2f-4de3-bfe2-27e22c4c275a" providerId="AD" clId="Web-{BD5619C0-13A2-621A-338C-DD87FA3FF80B}" dt="2022-12-30T06:11:55.233" v="267"/>
          <ac:spMkLst>
            <pc:docMk/>
            <pc:sldMk cId="1835927854" sldId="309"/>
            <ac:spMk id="57" creationId="{BE17E7F9-9CE9-3EE2-EEC8-6E03DF20F811}"/>
          </ac:spMkLst>
        </pc:spChg>
        <pc:picChg chg="del mod">
          <ac:chgData name="Danish Hudani" userId="S::danish.hudani@astera.com::a38c985c-bb2f-4de3-bfe2-27e22c4c275a" providerId="AD" clId="Web-{BD5619C0-13A2-621A-338C-DD87FA3FF80B}" dt="2022-12-30T06:11:25.013" v="254"/>
          <ac:picMkLst>
            <pc:docMk/>
            <pc:sldMk cId="1835927854" sldId="309"/>
            <ac:picMk id="42" creationId="{A533F95C-7BB5-16E2-2D1B-5ACD3065794D}"/>
          </ac:picMkLst>
        </pc:picChg>
        <pc:picChg chg="add mod">
          <ac:chgData name="Danish Hudani" userId="S::danish.hudani@astera.com::a38c985c-bb2f-4de3-bfe2-27e22c4c275a" providerId="AD" clId="Web-{BD5619C0-13A2-621A-338C-DD87FA3FF80B}" dt="2022-12-30T06:12:46.205" v="297" actId="1076"/>
          <ac:picMkLst>
            <pc:docMk/>
            <pc:sldMk cId="1835927854" sldId="309"/>
            <ac:picMk id="71" creationId="{EDB91E94-AC81-D382-06EA-E1F41D82DA66}"/>
          </ac:picMkLst>
        </pc:picChg>
      </pc:sldChg>
      <pc:sldChg chg="addSp delSp modSp add replId modNotes">
        <pc:chgData name="Danish Hudani" userId="S::danish.hudani@astera.com::a38c985c-bb2f-4de3-bfe2-27e22c4c275a" providerId="AD" clId="Web-{BD5619C0-13A2-621A-338C-DD87FA3FF80B}" dt="2022-12-30T06:16:24.286" v="324"/>
        <pc:sldMkLst>
          <pc:docMk/>
          <pc:sldMk cId="434480910" sldId="310"/>
        </pc:sldMkLst>
        <pc:spChg chg="del">
          <ac:chgData name="Danish Hudani" userId="S::danish.hudani@astera.com::a38c985c-bb2f-4de3-bfe2-27e22c4c275a" providerId="AD" clId="Web-{BD5619C0-13A2-621A-338C-DD87FA3FF80B}" dt="2022-12-30T06:15:05.152" v="323"/>
          <ac:spMkLst>
            <pc:docMk/>
            <pc:sldMk cId="434480910" sldId="310"/>
            <ac:spMk id="18" creationId="{6230719D-4F44-BA79-4DC4-4459B3E27C90}"/>
          </ac:spMkLst>
        </pc:spChg>
        <pc:spChg chg="add mod">
          <ac:chgData name="Danish Hudani" userId="S::danish.hudani@astera.com::a38c985c-bb2f-4de3-bfe2-27e22c4c275a" providerId="AD" clId="Web-{BD5619C0-13A2-621A-338C-DD87FA3FF80B}" dt="2022-12-30T06:14:56.901" v="319" actId="1076"/>
          <ac:spMkLst>
            <pc:docMk/>
            <pc:sldMk cId="434480910" sldId="310"/>
            <ac:spMk id="23" creationId="{599F131A-CED4-000A-F514-8EC43AA300E9}"/>
          </ac:spMkLst>
        </pc:spChg>
        <pc:spChg chg="add mod topLvl">
          <ac:chgData name="Danish Hudani" userId="S::danish.hudani@astera.com::a38c985c-bb2f-4de3-bfe2-27e22c4c275a" providerId="AD" clId="Web-{BD5619C0-13A2-621A-338C-DD87FA3FF80B}" dt="2022-12-30T06:14:39.525" v="315"/>
          <ac:spMkLst>
            <pc:docMk/>
            <pc:sldMk cId="434480910" sldId="310"/>
            <ac:spMk id="28" creationId="{76F16C87-B243-7915-19DE-B23E337F97DD}"/>
          </ac:spMkLst>
        </pc:spChg>
        <pc:spChg chg="add mod topLvl">
          <ac:chgData name="Danish Hudani" userId="S::danish.hudani@astera.com::a38c985c-bb2f-4de3-bfe2-27e22c4c275a" providerId="AD" clId="Web-{BD5619C0-13A2-621A-338C-DD87FA3FF80B}" dt="2022-12-30T06:14:47.276" v="316" actId="1076"/>
          <ac:spMkLst>
            <pc:docMk/>
            <pc:sldMk cId="434480910" sldId="310"/>
            <ac:spMk id="29" creationId="{6539617F-ED42-C75E-7828-0D2185E179A8}"/>
          </ac:spMkLst>
        </pc:spChg>
        <pc:grpChg chg="add del mod">
          <ac:chgData name="Danish Hudani" userId="S::danish.hudani@astera.com::a38c985c-bb2f-4de3-bfe2-27e22c4c275a" providerId="AD" clId="Web-{BD5619C0-13A2-621A-338C-DD87FA3FF80B}" dt="2022-12-30T06:14:39.525" v="315"/>
          <ac:grpSpMkLst>
            <pc:docMk/>
            <pc:sldMk cId="434480910" sldId="310"/>
            <ac:grpSpMk id="27" creationId="{BC3788F7-31B2-92CC-9CC1-08BC2BE777B9}"/>
          </ac:grpSpMkLst>
        </pc:grpChg>
        <pc:grpChg chg="add mod">
          <ac:chgData name="Danish Hudani" userId="S::danish.hudani@astera.com::a38c985c-bb2f-4de3-bfe2-27e22c4c275a" providerId="AD" clId="Web-{BD5619C0-13A2-621A-338C-DD87FA3FF80B}" dt="2022-12-30T06:14:58.402" v="320" actId="1076"/>
          <ac:grpSpMkLst>
            <pc:docMk/>
            <pc:sldMk cId="434480910" sldId="310"/>
            <ac:grpSpMk id="55" creationId="{1B556607-1029-4549-9A4E-0B1C5D6113CE}"/>
          </ac:grpSpMkLst>
        </pc:grpChg>
        <pc:grpChg chg="add mod">
          <ac:chgData name="Danish Hudani" userId="S::danish.hudani@astera.com::a38c985c-bb2f-4de3-bfe2-27e22c4c275a" providerId="AD" clId="Web-{BD5619C0-13A2-621A-338C-DD87FA3FF80B}" dt="2022-12-30T06:15:02.652" v="322" actId="1076"/>
          <ac:grpSpMkLst>
            <pc:docMk/>
            <pc:sldMk cId="434480910" sldId="310"/>
            <ac:grpSpMk id="56" creationId="{B0033D34-156F-722F-6452-F4E30DA734D7}"/>
          </ac:grpSpMkLst>
        </pc:grpChg>
        <pc:picChg chg="del">
          <ac:chgData name="Danish Hudani" userId="S::danish.hudani@astera.com::a38c985c-bb2f-4de3-bfe2-27e22c4c275a" providerId="AD" clId="Web-{BD5619C0-13A2-621A-338C-DD87FA3FF80B}" dt="2022-12-30T06:13:27.005" v="299"/>
          <ac:picMkLst>
            <pc:docMk/>
            <pc:sldMk cId="434480910" sldId="310"/>
            <ac:picMk id="71" creationId="{EDB91E94-AC81-D382-06EA-E1F41D82DA66}"/>
          </ac:picMkLst>
        </pc:picChg>
      </pc:sldChg>
      <pc:sldChg chg="addSp delSp modSp add replId modNotes">
        <pc:chgData name="Danish Hudani" userId="S::danish.hudani@astera.com::a38c985c-bb2f-4de3-bfe2-27e22c4c275a" providerId="AD" clId="Web-{BD5619C0-13A2-621A-338C-DD87FA3FF80B}" dt="2022-12-30T06:17:59.386" v="342" actId="1076"/>
        <pc:sldMkLst>
          <pc:docMk/>
          <pc:sldMk cId="2431040911" sldId="311"/>
        </pc:sldMkLst>
        <pc:grpChg chg="del">
          <ac:chgData name="Danish Hudani" userId="S::danish.hudani@astera.com::a38c985c-bb2f-4de3-bfe2-27e22c4c275a" providerId="AD" clId="Web-{BD5619C0-13A2-621A-338C-DD87FA3FF80B}" dt="2022-12-30T06:16:38.662" v="327"/>
          <ac:grpSpMkLst>
            <pc:docMk/>
            <pc:sldMk cId="2431040911" sldId="311"/>
            <ac:grpSpMk id="56" creationId="{B0033D34-156F-722F-6452-F4E30DA734D7}"/>
          </ac:grpSpMkLst>
        </pc:grpChg>
        <pc:picChg chg="add del mod">
          <ac:chgData name="Danish Hudani" userId="S::danish.hudani@astera.com::a38c985c-bb2f-4de3-bfe2-27e22c4c275a" providerId="AD" clId="Web-{BD5619C0-13A2-621A-338C-DD87FA3FF80B}" dt="2022-12-30T06:17:17.368" v="333"/>
          <ac:picMkLst>
            <pc:docMk/>
            <pc:sldMk cId="2431040911" sldId="311"/>
            <ac:picMk id="22" creationId="{E816923D-7504-AF2C-DFE3-6D4656F01585}"/>
          </ac:picMkLst>
        </pc:picChg>
        <pc:picChg chg="add mod">
          <ac:chgData name="Danish Hudani" userId="S::danish.hudani@astera.com::a38c985c-bb2f-4de3-bfe2-27e22c4c275a" providerId="AD" clId="Web-{BD5619C0-13A2-621A-338C-DD87FA3FF80B}" dt="2022-12-30T06:17:59.386" v="342" actId="1076"/>
          <ac:picMkLst>
            <pc:docMk/>
            <pc:sldMk cId="2431040911" sldId="311"/>
            <ac:picMk id="27" creationId="{84113054-8E4D-84F4-D1D1-BD1BF9CE3F03}"/>
          </ac:picMkLst>
        </pc:picChg>
      </pc:sldChg>
      <pc:sldChg chg="addSp delSp modSp add replId">
        <pc:chgData name="Danish Hudani" userId="S::danish.hudani@astera.com::a38c985c-bb2f-4de3-bfe2-27e22c4c275a" providerId="AD" clId="Web-{BD5619C0-13A2-621A-338C-DD87FA3FF80B}" dt="2022-12-30T06:31:56.708" v="556" actId="1076"/>
        <pc:sldMkLst>
          <pc:docMk/>
          <pc:sldMk cId="1077266594" sldId="312"/>
        </pc:sldMkLst>
        <pc:spChg chg="add mod">
          <ac:chgData name="Danish Hudani" userId="S::danish.hudani@astera.com::a38c985c-bb2f-4de3-bfe2-27e22c4c275a" providerId="AD" clId="Web-{BD5619C0-13A2-621A-338C-DD87FA3FF80B}" dt="2022-12-30T06:27:07.314" v="453" actId="20577"/>
          <ac:spMkLst>
            <pc:docMk/>
            <pc:sldMk cId="1077266594" sldId="312"/>
            <ac:spMk id="27" creationId="{3BD65978-8A0E-76C0-ACAE-4EA4637A1BAF}"/>
          </ac:spMkLst>
        </pc:spChg>
        <pc:spChg chg="add mod">
          <ac:chgData name="Danish Hudani" userId="S::danish.hudani@astera.com::a38c985c-bb2f-4de3-bfe2-27e22c4c275a" providerId="AD" clId="Web-{BD5619C0-13A2-621A-338C-DD87FA3FF80B}" dt="2022-12-30T06:31:56.708" v="556" actId="1076"/>
          <ac:spMkLst>
            <pc:docMk/>
            <pc:sldMk cId="1077266594" sldId="312"/>
            <ac:spMk id="32" creationId="{44738F24-70E1-758C-0904-8CDCC542CB00}"/>
          </ac:spMkLst>
        </pc:spChg>
        <pc:grpChg chg="del">
          <ac:chgData name="Danish Hudani" userId="S::danish.hudani@astera.com::a38c985c-bb2f-4de3-bfe2-27e22c4c275a" providerId="AD" clId="Web-{BD5619C0-13A2-621A-338C-DD87FA3FF80B}" dt="2022-12-30T06:18:50.468" v="359"/>
          <ac:grpSpMkLst>
            <pc:docMk/>
            <pc:sldMk cId="1077266594" sldId="312"/>
            <ac:grpSpMk id="56" creationId="{B0033D34-156F-722F-6452-F4E30DA734D7}"/>
          </ac:grpSpMkLst>
        </pc:grpChg>
        <pc:picChg chg="add mod">
          <ac:chgData name="Danish Hudani" userId="S::danish.hudani@astera.com::a38c985c-bb2f-4de3-bfe2-27e22c4c275a" providerId="AD" clId="Web-{BD5619C0-13A2-621A-338C-DD87FA3FF80B}" dt="2022-12-30T06:28:52.227" v="498" actId="1076"/>
          <ac:picMkLst>
            <pc:docMk/>
            <pc:sldMk cId="1077266594" sldId="312"/>
            <ac:picMk id="33" creationId="{236C4FC4-76E5-F660-7279-9AE2E7F48C76}"/>
          </ac:picMkLst>
        </pc:picChg>
        <pc:picChg chg="add mod">
          <ac:chgData name="Danish Hudani" userId="S::danish.hudani@astera.com::a38c985c-bb2f-4de3-bfe2-27e22c4c275a" providerId="AD" clId="Web-{BD5619C0-13A2-621A-338C-DD87FA3FF80B}" dt="2022-12-30T06:28:55.149" v="499" actId="1076"/>
          <ac:picMkLst>
            <pc:docMk/>
            <pc:sldMk cId="1077266594" sldId="312"/>
            <ac:picMk id="34" creationId="{7EA451A7-0997-56C9-ED80-AAD2F6BC9923}"/>
          </ac:picMkLst>
        </pc:picChg>
      </pc:sldChg>
      <pc:sldChg chg="addSp delSp modSp add replId modNotes">
        <pc:chgData name="Danish Hudani" userId="S::danish.hudani@astera.com::a38c985c-bb2f-4de3-bfe2-27e22c4c275a" providerId="AD" clId="Web-{BD5619C0-13A2-621A-338C-DD87FA3FF80B}" dt="2022-12-30T06:18:40.670" v="358"/>
        <pc:sldMkLst>
          <pc:docMk/>
          <pc:sldMk cId="2609297993" sldId="313"/>
        </pc:sldMkLst>
        <pc:picChg chg="add mod">
          <ac:chgData name="Danish Hudani" userId="S::danish.hudani@astera.com::a38c985c-bb2f-4de3-bfe2-27e22c4c275a" providerId="AD" clId="Web-{BD5619C0-13A2-621A-338C-DD87FA3FF80B}" dt="2022-12-30T06:18:32.998" v="356" actId="14100"/>
          <ac:picMkLst>
            <pc:docMk/>
            <pc:sldMk cId="2609297993" sldId="313"/>
            <ac:picMk id="22" creationId="{AF16B4DC-F4B6-C74D-1810-4532B8B516DC}"/>
          </ac:picMkLst>
        </pc:picChg>
        <pc:picChg chg="del">
          <ac:chgData name="Danish Hudani" userId="S::danish.hudani@astera.com::a38c985c-bb2f-4de3-bfe2-27e22c4c275a" providerId="AD" clId="Web-{BD5619C0-13A2-621A-338C-DD87FA3FF80B}" dt="2022-12-30T06:18:09.418" v="343"/>
          <ac:picMkLst>
            <pc:docMk/>
            <pc:sldMk cId="2609297993" sldId="313"/>
            <ac:picMk id="27" creationId="{84113054-8E4D-84F4-D1D1-BD1BF9CE3F03}"/>
          </ac:picMkLst>
        </pc:picChg>
      </pc:sldChg>
      <pc:sldChg chg="addSp modSp add replId modNotes">
        <pc:chgData name="Danish Hudani" userId="S::danish.hudani@astera.com::a38c985c-bb2f-4de3-bfe2-27e22c4c275a" providerId="AD" clId="Web-{BD5619C0-13A2-621A-338C-DD87FA3FF80B}" dt="2022-12-30T07:50:22.767" v="988" actId="1076"/>
        <pc:sldMkLst>
          <pc:docMk/>
          <pc:sldMk cId="3577237892" sldId="314"/>
        </pc:sldMkLst>
        <pc:picChg chg="add mod modCrop">
          <ac:chgData name="Danish Hudani" userId="S::danish.hudani@astera.com::a38c985c-bb2f-4de3-bfe2-27e22c4c275a" providerId="AD" clId="Web-{BD5619C0-13A2-621A-338C-DD87FA3FF80B}" dt="2022-12-30T07:50:22.767" v="988" actId="1076"/>
          <ac:picMkLst>
            <pc:docMk/>
            <pc:sldMk cId="3577237892" sldId="314"/>
            <ac:picMk id="38" creationId="{E2963481-C5C1-42DB-1A67-3EB6D3243C9B}"/>
          </ac:picMkLst>
        </pc:picChg>
      </pc:sldChg>
      <pc:sldChg chg="addSp modSp add replId">
        <pc:chgData name="Danish Hudani" userId="S::danish.hudani@astera.com::a38c985c-bb2f-4de3-bfe2-27e22c4c275a" providerId="AD" clId="Web-{BD5619C0-13A2-621A-338C-DD87FA3FF80B}" dt="2022-12-30T07:47:47.369" v="971" actId="1076"/>
        <pc:sldMkLst>
          <pc:docMk/>
          <pc:sldMk cId="2166814219" sldId="315"/>
        </pc:sldMkLst>
        <pc:spChg chg="add mod">
          <ac:chgData name="Danish Hudani" userId="S::danish.hudani@astera.com::a38c985c-bb2f-4de3-bfe2-27e22c4c275a" providerId="AD" clId="Web-{BD5619C0-13A2-621A-338C-DD87FA3FF80B}" dt="2022-12-30T07:47:42.635" v="970" actId="20577"/>
          <ac:spMkLst>
            <pc:docMk/>
            <pc:sldMk cId="2166814219" sldId="315"/>
            <ac:spMk id="52" creationId="{4A8407CD-EDC7-1F75-93E6-D02A444A5721}"/>
          </ac:spMkLst>
        </pc:spChg>
        <pc:picChg chg="add mod modCrop">
          <ac:chgData name="Danish Hudani" userId="S::danish.hudani@astera.com::a38c985c-bb2f-4de3-bfe2-27e22c4c275a" providerId="AD" clId="Web-{BD5619C0-13A2-621A-338C-DD87FA3FF80B}" dt="2022-12-30T07:47:47.369" v="971" actId="1076"/>
          <ac:picMkLst>
            <pc:docMk/>
            <pc:sldMk cId="2166814219" sldId="315"/>
            <ac:picMk id="50" creationId="{F7AE73AE-9165-AB6B-836A-CC427708B62A}"/>
          </ac:picMkLst>
        </pc:picChg>
      </pc:sldChg>
      <pc:sldChg chg="addSp modSp add ord replId">
        <pc:chgData name="Danish Hudani" userId="S::danish.hudani@astera.com::a38c985c-bb2f-4de3-bfe2-27e22c4c275a" providerId="AD" clId="Web-{BD5619C0-13A2-621A-338C-DD87FA3FF80B}" dt="2022-12-30T08:10:45.587" v="1144" actId="14100"/>
        <pc:sldMkLst>
          <pc:docMk/>
          <pc:sldMk cId="489571498" sldId="316"/>
        </pc:sldMkLst>
        <pc:picChg chg="add mod">
          <ac:chgData name="Danish Hudani" userId="S::danish.hudani@astera.com::a38c985c-bb2f-4de3-bfe2-27e22c4c275a" providerId="AD" clId="Web-{BD5619C0-13A2-621A-338C-DD87FA3FF80B}" dt="2022-12-30T08:10:45.587" v="1144" actId="14100"/>
          <ac:picMkLst>
            <pc:docMk/>
            <pc:sldMk cId="489571498" sldId="316"/>
            <ac:picMk id="50" creationId="{03438D2F-511C-A8A3-4A72-8FF6247BA262}"/>
          </ac:picMkLst>
        </pc:picChg>
      </pc:sldChg>
      <pc:sldChg chg="addSp delSp modSp add replId">
        <pc:chgData name="Danish Hudani" userId="S::danish.hudani@astera.com::a38c985c-bb2f-4de3-bfe2-27e22c4c275a" providerId="AD" clId="Web-{BD5619C0-13A2-621A-338C-DD87FA3FF80B}" dt="2022-12-30T08:00:48.404" v="1056" actId="20577"/>
        <pc:sldMkLst>
          <pc:docMk/>
          <pc:sldMk cId="948682349" sldId="317"/>
        </pc:sldMkLst>
        <pc:spChg chg="add mod">
          <ac:chgData name="Danish Hudani" userId="S::danish.hudani@astera.com::a38c985c-bb2f-4de3-bfe2-27e22c4c275a" providerId="AD" clId="Web-{BD5619C0-13A2-621A-338C-DD87FA3FF80B}" dt="2022-12-30T07:55:18.249" v="996" actId="20577"/>
          <ac:spMkLst>
            <pc:docMk/>
            <pc:sldMk cId="948682349" sldId="317"/>
            <ac:spMk id="51" creationId="{64D620F6-111E-8372-6A30-A6A9189FEB03}"/>
          </ac:spMkLst>
        </pc:spChg>
        <pc:spChg chg="add mod">
          <ac:chgData name="Danish Hudani" userId="S::danish.hudani@astera.com::a38c985c-bb2f-4de3-bfe2-27e22c4c275a" providerId="AD" clId="Web-{BD5619C0-13A2-621A-338C-DD87FA3FF80B}" dt="2022-12-30T07:57:59.130" v="1015" actId="1076"/>
          <ac:spMkLst>
            <pc:docMk/>
            <pc:sldMk cId="948682349" sldId="317"/>
            <ac:spMk id="53" creationId="{125BE79F-79C4-6CFA-DAFC-15BF0AF4D70E}"/>
          </ac:spMkLst>
        </pc:spChg>
        <pc:spChg chg="add mod">
          <ac:chgData name="Danish Hudani" userId="S::danish.hudani@astera.com::a38c985c-bb2f-4de3-bfe2-27e22c4c275a" providerId="AD" clId="Web-{BD5619C0-13A2-621A-338C-DD87FA3FF80B}" dt="2022-12-30T08:00:25.763" v="1050" actId="20577"/>
          <ac:spMkLst>
            <pc:docMk/>
            <pc:sldMk cId="948682349" sldId="317"/>
            <ac:spMk id="153" creationId="{9975C253-05E7-202E-F0C5-A5A94994C85E}"/>
          </ac:spMkLst>
        </pc:spChg>
        <pc:spChg chg="add mod">
          <ac:chgData name="Danish Hudani" userId="S::danish.hudani@astera.com::a38c985c-bb2f-4de3-bfe2-27e22c4c275a" providerId="AD" clId="Web-{BD5619C0-13A2-621A-338C-DD87FA3FF80B}" dt="2022-12-30T08:00:48.404" v="1056" actId="20577"/>
          <ac:spMkLst>
            <pc:docMk/>
            <pc:sldMk cId="948682349" sldId="317"/>
            <ac:spMk id="154" creationId="{AABF48D8-63AC-2727-52F2-6A880DF466E3}"/>
          </ac:spMkLst>
        </pc:spChg>
        <pc:picChg chg="add mod">
          <ac:chgData name="Danish Hudani" userId="S::danish.hudani@astera.com::a38c985c-bb2f-4de3-bfe2-27e22c4c275a" providerId="AD" clId="Web-{BD5619C0-13A2-621A-338C-DD87FA3FF80B}" dt="2022-12-30T07:59:27.245" v="1026" actId="1076"/>
          <ac:picMkLst>
            <pc:docMk/>
            <pc:sldMk cId="948682349" sldId="317"/>
            <ac:picMk id="78" creationId="{725FDDBA-8B91-7680-20CD-2048C2AC81FF}"/>
          </ac:picMkLst>
        </pc:picChg>
        <pc:picChg chg="add del mod">
          <ac:chgData name="Danish Hudani" userId="S::danish.hudani@astera.com::a38c985c-bb2f-4de3-bfe2-27e22c4c275a" providerId="AD" clId="Web-{BD5619C0-13A2-621A-338C-DD87FA3FF80B}" dt="2022-12-30T07:59:11.869" v="1019"/>
          <ac:picMkLst>
            <pc:docMk/>
            <pc:sldMk cId="948682349" sldId="317"/>
            <ac:picMk id="103" creationId="{0192BC65-8ABF-A7A4-B23A-C0A13DFEED80}"/>
          </ac:picMkLst>
        </pc:picChg>
        <pc:picChg chg="add mod">
          <ac:chgData name="Danish Hudani" userId="S::danish.hudani@astera.com::a38c985c-bb2f-4de3-bfe2-27e22c4c275a" providerId="AD" clId="Web-{BD5619C0-13A2-621A-338C-DD87FA3FF80B}" dt="2022-12-30T07:59:23.464" v="1025" actId="1076"/>
          <ac:picMkLst>
            <pc:docMk/>
            <pc:sldMk cId="948682349" sldId="317"/>
            <ac:picMk id="152" creationId="{09750563-98DD-0A91-4220-CB4938525D67}"/>
          </ac:picMkLst>
        </pc:picChg>
      </pc:sldChg>
      <pc:sldChg chg="addSp delSp modSp add ord replId modNotes">
        <pc:chgData name="Danish Hudani" userId="S::danish.hudani@astera.com::a38c985c-bb2f-4de3-bfe2-27e22c4c275a" providerId="AD" clId="Web-{BD5619C0-13A2-621A-338C-DD87FA3FF80B}" dt="2022-12-30T06:26:12.013" v="448" actId="1076"/>
        <pc:sldMkLst>
          <pc:docMk/>
          <pc:sldMk cId="3503535116" sldId="318"/>
        </pc:sldMkLst>
        <pc:spChg chg="mod">
          <ac:chgData name="Danish Hudani" userId="S::danish.hudani@astera.com::a38c985c-bb2f-4de3-bfe2-27e22c4c275a" providerId="AD" clId="Web-{BD5619C0-13A2-621A-338C-DD87FA3FF80B}" dt="2022-12-30T06:21:32.119" v="382" actId="1076"/>
          <ac:spMkLst>
            <pc:docMk/>
            <pc:sldMk cId="3503535116" sldId="318"/>
            <ac:spMk id="18" creationId="{6230719D-4F44-BA79-4DC4-4459B3E27C90}"/>
          </ac:spMkLst>
        </pc:spChg>
        <pc:spChg chg="add mod">
          <ac:chgData name="Danish Hudani" userId="S::danish.hudani@astera.com::a38c985c-bb2f-4de3-bfe2-27e22c4c275a" providerId="AD" clId="Web-{BD5619C0-13A2-621A-338C-DD87FA3FF80B}" dt="2022-12-30T06:26:12.013" v="448" actId="1076"/>
          <ac:spMkLst>
            <pc:docMk/>
            <pc:sldMk cId="3503535116" sldId="318"/>
            <ac:spMk id="23" creationId="{663E556D-5DDC-A31E-7BBB-670164297057}"/>
          </ac:spMkLst>
        </pc:spChg>
        <pc:spChg chg="add del mod">
          <ac:chgData name="Danish Hudani" userId="S::danish.hudani@astera.com::a38c985c-bb2f-4de3-bfe2-27e22c4c275a" providerId="AD" clId="Web-{BD5619C0-13A2-621A-338C-DD87FA3FF80B}" dt="2022-12-30T06:24:03.442" v="422"/>
          <ac:spMkLst>
            <pc:docMk/>
            <pc:sldMk cId="3503535116" sldId="318"/>
            <ac:spMk id="27" creationId="{0578B2BE-019C-9E44-F927-8274D0519DB4}"/>
          </ac:spMkLst>
        </pc:spChg>
        <pc:spChg chg="add del mod">
          <ac:chgData name="Danish Hudani" userId="S::danish.hudani@astera.com::a38c985c-bb2f-4de3-bfe2-27e22c4c275a" providerId="AD" clId="Web-{BD5619C0-13A2-621A-338C-DD87FA3FF80B}" dt="2022-12-30T06:24:00.692" v="421"/>
          <ac:spMkLst>
            <pc:docMk/>
            <pc:sldMk cId="3503535116" sldId="318"/>
            <ac:spMk id="28" creationId="{09A5E25A-24B3-83E0-A7D8-335199C12D5B}"/>
          </ac:spMkLst>
        </pc:spChg>
        <pc:spChg chg="add del mod">
          <ac:chgData name="Danish Hudani" userId="S::danish.hudani@astera.com::a38c985c-bb2f-4de3-bfe2-27e22c4c275a" providerId="AD" clId="Web-{BD5619C0-13A2-621A-338C-DD87FA3FF80B}" dt="2022-12-30T06:24:00.692" v="420"/>
          <ac:spMkLst>
            <pc:docMk/>
            <pc:sldMk cId="3503535116" sldId="318"/>
            <ac:spMk id="29" creationId="{663E556D-5DDC-A31E-7BBB-670164297057}"/>
          </ac:spMkLst>
        </pc:spChg>
        <pc:spChg chg="add del">
          <ac:chgData name="Danish Hudani" userId="S::danish.hudani@astera.com::a38c985c-bb2f-4de3-bfe2-27e22c4c275a" providerId="AD" clId="Web-{BD5619C0-13A2-621A-338C-DD87FA3FF80B}" dt="2022-12-30T06:24:00.692" v="419"/>
          <ac:spMkLst>
            <pc:docMk/>
            <pc:sldMk cId="3503535116" sldId="318"/>
            <ac:spMk id="31" creationId="{0578B2BE-019C-9E44-F927-8274D0519DB4}"/>
          </ac:spMkLst>
        </pc:spChg>
        <pc:spChg chg="add del">
          <ac:chgData name="Danish Hudani" userId="S::danish.hudani@astera.com::a38c985c-bb2f-4de3-bfe2-27e22c4c275a" providerId="AD" clId="Web-{BD5619C0-13A2-621A-338C-DD87FA3FF80B}" dt="2022-12-30T06:24:00.692" v="418"/>
          <ac:spMkLst>
            <pc:docMk/>
            <pc:sldMk cId="3503535116" sldId="318"/>
            <ac:spMk id="32" creationId="{09A5E25A-24B3-83E0-A7D8-335199C12D5B}"/>
          </ac:spMkLst>
        </pc:spChg>
        <pc:picChg chg="del">
          <ac:chgData name="Danish Hudani" userId="S::danish.hudani@astera.com::a38c985c-bb2f-4de3-bfe2-27e22c4c275a" providerId="AD" clId="Web-{BD5619C0-13A2-621A-338C-DD87FA3FF80B}" dt="2022-12-30T06:21:24.353" v="380"/>
          <ac:picMkLst>
            <pc:docMk/>
            <pc:sldMk cId="3503535116" sldId="318"/>
            <ac:picMk id="71" creationId="{EDB91E94-AC81-D382-06EA-E1F41D82DA66}"/>
          </ac:picMkLst>
        </pc:picChg>
      </pc:sldChg>
      <pc:sldChg chg="del">
        <pc:chgData name="Danish Hudani" userId="S::danish.hudani@astera.com::a38c985c-bb2f-4de3-bfe2-27e22c4c275a" providerId="AD" clId="Web-{BD5619C0-13A2-621A-338C-DD87FA3FF80B}" dt="2022-12-30T06:00:29.078" v="30"/>
        <pc:sldMkLst>
          <pc:docMk/>
          <pc:sldMk cId="2277645227" sldId="319"/>
        </pc:sldMkLst>
      </pc:sldChg>
      <pc:sldChg chg="addSp delSp modSp add replId">
        <pc:chgData name="Danish Hudani" userId="S::danish.hudani@astera.com::a38c985c-bb2f-4de3-bfe2-27e22c4c275a" providerId="AD" clId="Web-{BD5619C0-13A2-621A-338C-DD87FA3FF80B}" dt="2022-12-30T06:31:51.067" v="555" actId="1076"/>
        <pc:sldMkLst>
          <pc:docMk/>
          <pc:sldMk cId="4240616809" sldId="319"/>
        </pc:sldMkLst>
        <pc:spChg chg="mod">
          <ac:chgData name="Danish Hudani" userId="S::danish.hudani@astera.com::a38c985c-bb2f-4de3-bfe2-27e22c4c275a" providerId="AD" clId="Web-{BD5619C0-13A2-621A-338C-DD87FA3FF80B}" dt="2022-12-30T06:29:25.682" v="512" actId="20577"/>
          <ac:spMkLst>
            <pc:docMk/>
            <pc:sldMk cId="4240616809" sldId="319"/>
            <ac:spMk id="27" creationId="{3BD65978-8A0E-76C0-ACAE-4EA4637A1BAF}"/>
          </ac:spMkLst>
        </pc:spChg>
        <pc:spChg chg="mod">
          <ac:chgData name="Danish Hudani" userId="S::danish.hudani@astera.com::a38c985c-bb2f-4de3-bfe2-27e22c4c275a" providerId="AD" clId="Web-{BD5619C0-13A2-621A-338C-DD87FA3FF80B}" dt="2022-12-30T06:31:51.067" v="555" actId="1076"/>
          <ac:spMkLst>
            <pc:docMk/>
            <pc:sldMk cId="4240616809" sldId="319"/>
            <ac:spMk id="32" creationId="{44738F24-70E1-758C-0904-8CDCC542CB00}"/>
          </ac:spMkLst>
        </pc:spChg>
        <pc:picChg chg="add mod">
          <ac:chgData name="Danish Hudani" userId="S::danish.hudani@astera.com::a38c985c-bb2f-4de3-bfe2-27e22c4c275a" providerId="AD" clId="Web-{BD5619C0-13A2-621A-338C-DD87FA3FF80B}" dt="2022-12-30T06:30:49.016" v="544" actId="1076"/>
          <ac:picMkLst>
            <pc:docMk/>
            <pc:sldMk cId="4240616809" sldId="319"/>
            <ac:picMk id="22" creationId="{9286F779-544B-4869-4C50-445BBF3E442E}"/>
          </ac:picMkLst>
        </pc:picChg>
        <pc:picChg chg="add mod">
          <ac:chgData name="Danish Hudani" userId="S::danish.hudani@astera.com::a38c985c-bb2f-4de3-bfe2-27e22c4c275a" providerId="AD" clId="Web-{BD5619C0-13A2-621A-338C-DD87FA3FF80B}" dt="2022-12-30T06:30:24.843" v="536" actId="14100"/>
          <ac:picMkLst>
            <pc:docMk/>
            <pc:sldMk cId="4240616809" sldId="319"/>
            <ac:picMk id="23" creationId="{6C3420F6-E56E-C7B8-7F1A-F60471222289}"/>
          </ac:picMkLst>
        </pc:picChg>
        <pc:picChg chg="del">
          <ac:chgData name="Danish Hudani" userId="S::danish.hudani@astera.com::a38c985c-bb2f-4de3-bfe2-27e22c4c275a" providerId="AD" clId="Web-{BD5619C0-13A2-621A-338C-DD87FA3FF80B}" dt="2022-12-30T06:29:52.653" v="524"/>
          <ac:picMkLst>
            <pc:docMk/>
            <pc:sldMk cId="4240616809" sldId="319"/>
            <ac:picMk id="33" creationId="{236C4FC4-76E5-F660-7279-9AE2E7F48C76}"/>
          </ac:picMkLst>
        </pc:picChg>
        <pc:picChg chg="del">
          <ac:chgData name="Danish Hudani" userId="S::danish.hudani@astera.com::a38c985c-bb2f-4de3-bfe2-27e22c4c275a" providerId="AD" clId="Web-{BD5619C0-13A2-621A-338C-DD87FA3FF80B}" dt="2022-12-30T06:30:06.107" v="529"/>
          <ac:picMkLst>
            <pc:docMk/>
            <pc:sldMk cId="4240616809" sldId="319"/>
            <ac:picMk id="34" creationId="{7EA451A7-0997-56C9-ED80-AAD2F6BC9923}"/>
          </ac:picMkLst>
        </pc:picChg>
      </pc:sldChg>
      <pc:sldChg chg="delSp modSp add ord replId">
        <pc:chgData name="Danish Hudani" userId="S::danish.hudani@astera.com::a38c985c-bb2f-4de3-bfe2-27e22c4c275a" providerId="AD" clId="Web-{BD5619C0-13A2-621A-338C-DD87FA3FF80B}" dt="2022-12-30T06:43:17.256" v="663" actId="1076"/>
        <pc:sldMkLst>
          <pc:docMk/>
          <pc:sldMk cId="197640186" sldId="320"/>
        </pc:sldMkLst>
        <pc:spChg chg="mod">
          <ac:chgData name="Danish Hudani" userId="S::danish.hudani@astera.com::a38c985c-bb2f-4de3-bfe2-27e22c4c275a" providerId="AD" clId="Web-{BD5619C0-13A2-621A-338C-DD87FA3FF80B}" dt="2022-12-30T06:31:33.738" v="553" actId="20577"/>
          <ac:spMkLst>
            <pc:docMk/>
            <pc:sldMk cId="197640186" sldId="320"/>
            <ac:spMk id="27" creationId="{3BD65978-8A0E-76C0-ACAE-4EA4637A1BAF}"/>
          </ac:spMkLst>
        </pc:spChg>
        <pc:spChg chg="mod">
          <ac:chgData name="Danish Hudani" userId="S::danish.hudani@astera.com::a38c985c-bb2f-4de3-bfe2-27e22c4c275a" providerId="AD" clId="Web-{BD5619C0-13A2-621A-338C-DD87FA3FF80B}" dt="2022-12-30T06:43:17.256" v="663" actId="1076"/>
          <ac:spMkLst>
            <pc:docMk/>
            <pc:sldMk cId="197640186" sldId="320"/>
            <ac:spMk id="32" creationId="{44738F24-70E1-758C-0904-8CDCC542CB00}"/>
          </ac:spMkLst>
        </pc:spChg>
        <pc:picChg chg="del">
          <ac:chgData name="Danish Hudani" userId="S::danish.hudani@astera.com::a38c985c-bb2f-4de3-bfe2-27e22c4c275a" providerId="AD" clId="Web-{BD5619C0-13A2-621A-338C-DD87FA3FF80B}" dt="2022-12-30T06:32:20.350" v="590"/>
          <ac:picMkLst>
            <pc:docMk/>
            <pc:sldMk cId="197640186" sldId="320"/>
            <ac:picMk id="22" creationId="{9286F779-544B-4869-4C50-445BBF3E442E}"/>
          </ac:picMkLst>
        </pc:picChg>
        <pc:picChg chg="del">
          <ac:chgData name="Danish Hudani" userId="S::danish.hudani@astera.com::a38c985c-bb2f-4de3-bfe2-27e22c4c275a" providerId="AD" clId="Web-{BD5619C0-13A2-621A-338C-DD87FA3FF80B}" dt="2022-12-30T06:32:22.178" v="591"/>
          <ac:picMkLst>
            <pc:docMk/>
            <pc:sldMk cId="197640186" sldId="320"/>
            <ac:picMk id="23" creationId="{6C3420F6-E56E-C7B8-7F1A-F60471222289}"/>
          </ac:picMkLst>
        </pc:picChg>
      </pc:sldChg>
      <pc:sldChg chg="del">
        <pc:chgData name="Danish Hudani" userId="S::danish.hudani@astera.com::a38c985c-bb2f-4de3-bfe2-27e22c4c275a" providerId="AD" clId="Web-{BD5619C0-13A2-621A-338C-DD87FA3FF80B}" dt="2022-12-30T06:00:29.078" v="29"/>
        <pc:sldMkLst>
          <pc:docMk/>
          <pc:sldMk cId="3065791295" sldId="320"/>
        </pc:sldMkLst>
      </pc:sldChg>
      <pc:sldChg chg="addSp delSp modSp add ord replId">
        <pc:chgData name="Danish Hudani" userId="S::danish.hudani@astera.com::a38c985c-bb2f-4de3-bfe2-27e22c4c275a" providerId="AD" clId="Web-{BD5619C0-13A2-621A-338C-DD87FA3FF80B}" dt="2022-12-30T07:35:11.839" v="788" actId="1076"/>
        <pc:sldMkLst>
          <pc:docMk/>
          <pc:sldMk cId="468899646" sldId="321"/>
        </pc:sldMkLst>
        <pc:spChg chg="mod">
          <ac:chgData name="Danish Hudani" userId="S::danish.hudani@astera.com::a38c985c-bb2f-4de3-bfe2-27e22c4c275a" providerId="AD" clId="Web-{BD5619C0-13A2-621A-338C-DD87FA3FF80B}" dt="2022-12-30T06:49:11.514" v="670" actId="20577"/>
          <ac:spMkLst>
            <pc:docMk/>
            <pc:sldMk cId="468899646" sldId="321"/>
            <ac:spMk id="18" creationId="{6230719D-4F44-BA79-4DC4-4459B3E27C90}"/>
          </ac:spMkLst>
        </pc:spChg>
        <pc:spChg chg="del">
          <ac:chgData name="Danish Hudani" userId="S::danish.hudani@astera.com::a38c985c-bb2f-4de3-bfe2-27e22c4c275a" providerId="AD" clId="Web-{BD5619C0-13A2-621A-338C-DD87FA3FF80B}" dt="2022-12-30T07:01:13.595" v="677"/>
          <ac:spMkLst>
            <pc:docMk/>
            <pc:sldMk cId="468899646" sldId="321"/>
            <ac:spMk id="27" creationId="{6FAD01A7-0376-531D-3935-78E3F0045144}"/>
          </ac:spMkLst>
        </pc:spChg>
        <pc:spChg chg="del">
          <ac:chgData name="Danish Hudani" userId="S::danish.hudani@astera.com::a38c985c-bb2f-4de3-bfe2-27e22c4c275a" providerId="AD" clId="Web-{BD5619C0-13A2-621A-338C-DD87FA3FF80B}" dt="2022-12-30T07:01:13.595" v="676"/>
          <ac:spMkLst>
            <pc:docMk/>
            <pc:sldMk cId="468899646" sldId="321"/>
            <ac:spMk id="28" creationId="{4D51FAD2-C01F-F7AA-F87F-AA8ED6EBFFFF}"/>
          </ac:spMkLst>
        </pc:spChg>
        <pc:spChg chg="del">
          <ac:chgData name="Danish Hudani" userId="S::danish.hudani@astera.com::a38c985c-bb2f-4de3-bfe2-27e22c4c275a" providerId="AD" clId="Web-{BD5619C0-13A2-621A-338C-DD87FA3FF80B}" dt="2022-12-30T07:01:13.595" v="675"/>
          <ac:spMkLst>
            <pc:docMk/>
            <pc:sldMk cId="468899646" sldId="321"/>
            <ac:spMk id="29" creationId="{1F588A36-7F81-EE4B-572A-B7FB4B547D52}"/>
          </ac:spMkLst>
        </pc:spChg>
        <pc:spChg chg="add mod">
          <ac:chgData name="Danish Hudani" userId="S::danish.hudani@astera.com::a38c985c-bb2f-4de3-bfe2-27e22c4c275a" providerId="AD" clId="Web-{BD5619C0-13A2-621A-338C-DD87FA3FF80B}" dt="2022-12-30T07:35:09.776" v="787" actId="1076"/>
          <ac:spMkLst>
            <pc:docMk/>
            <pc:sldMk cId="468899646" sldId="321"/>
            <ac:spMk id="43" creationId="{73031BB9-80C0-5375-C62C-C209564288AA}"/>
          </ac:spMkLst>
        </pc:spChg>
        <pc:spChg chg="del">
          <ac:chgData name="Danish Hudani" userId="S::danish.hudani@astera.com::a38c985c-bb2f-4de3-bfe2-27e22c4c275a" providerId="AD" clId="Web-{BD5619C0-13A2-621A-338C-DD87FA3FF80B}" dt="2022-12-30T07:01:13.595" v="673"/>
          <ac:spMkLst>
            <pc:docMk/>
            <pc:sldMk cId="468899646" sldId="321"/>
            <ac:spMk id="55" creationId="{83B9F62A-1B04-8FFE-EED5-A2A5BA71EAFD}"/>
          </ac:spMkLst>
        </pc:spChg>
        <pc:spChg chg="del">
          <ac:chgData name="Danish Hudani" userId="S::danish.hudani@astera.com::a38c985c-bb2f-4de3-bfe2-27e22c4c275a" providerId="AD" clId="Web-{BD5619C0-13A2-621A-338C-DD87FA3FF80B}" dt="2022-12-30T07:01:13.595" v="672"/>
          <ac:spMkLst>
            <pc:docMk/>
            <pc:sldMk cId="468899646" sldId="321"/>
            <ac:spMk id="56" creationId="{62EA3819-99C2-2365-D8FD-B45C0F1F59BA}"/>
          </ac:spMkLst>
        </pc:spChg>
        <pc:spChg chg="del">
          <ac:chgData name="Danish Hudani" userId="S::danish.hudani@astera.com::a38c985c-bb2f-4de3-bfe2-27e22c4c275a" providerId="AD" clId="Web-{BD5619C0-13A2-621A-338C-DD87FA3FF80B}" dt="2022-12-30T07:01:13.595" v="671"/>
          <ac:spMkLst>
            <pc:docMk/>
            <pc:sldMk cId="468899646" sldId="321"/>
            <ac:spMk id="57" creationId="{BE17E7F9-9CE9-3EE2-EEC8-6E03DF20F811}"/>
          </ac:spMkLst>
        </pc:spChg>
        <pc:picChg chg="del">
          <ac:chgData name="Danish Hudani" userId="S::danish.hudani@astera.com::a38c985c-bb2f-4de3-bfe2-27e22c4c275a" providerId="AD" clId="Web-{BD5619C0-13A2-621A-338C-DD87FA3FF80B}" dt="2022-12-30T07:01:13.595" v="674"/>
          <ac:picMkLst>
            <pc:docMk/>
            <pc:sldMk cId="468899646" sldId="321"/>
            <ac:picMk id="42" creationId="{A533F95C-7BB5-16E2-2D1B-5ACD3065794D}"/>
          </ac:picMkLst>
        </pc:picChg>
        <pc:picChg chg="add mod">
          <ac:chgData name="Danish Hudani" userId="S::danish.hudani@astera.com::a38c985c-bb2f-4de3-bfe2-27e22c4c275a" providerId="AD" clId="Web-{BD5619C0-13A2-621A-338C-DD87FA3FF80B}" dt="2022-12-30T07:35:11.839" v="788" actId="1076"/>
          <ac:picMkLst>
            <pc:docMk/>
            <pc:sldMk cId="468899646" sldId="321"/>
            <ac:picMk id="44" creationId="{DFD34851-9263-D7EC-050C-CD55558A7D38}"/>
          </ac:picMkLst>
        </pc:picChg>
      </pc:sldChg>
      <pc:sldChg chg="del">
        <pc:chgData name="Danish Hudani" userId="S::danish.hudani@astera.com::a38c985c-bb2f-4de3-bfe2-27e22c4c275a" providerId="AD" clId="Web-{BD5619C0-13A2-621A-338C-DD87FA3FF80B}" dt="2022-12-30T06:00:29.062" v="27"/>
        <pc:sldMkLst>
          <pc:docMk/>
          <pc:sldMk cId="997219088" sldId="321"/>
        </pc:sldMkLst>
      </pc:sldChg>
      <pc:sldChg chg="modSp add ord replId">
        <pc:chgData name="Danish Hudani" userId="S::danish.hudani@astera.com::a38c985c-bb2f-4de3-bfe2-27e22c4c275a" providerId="AD" clId="Web-{BD5619C0-13A2-621A-338C-DD87FA3FF80B}" dt="2022-12-30T07:37:38.907" v="805" actId="20577"/>
        <pc:sldMkLst>
          <pc:docMk/>
          <pc:sldMk cId="584508516" sldId="322"/>
        </pc:sldMkLst>
        <pc:spChg chg="mod">
          <ac:chgData name="Danish Hudani" userId="S::danish.hudani@astera.com::a38c985c-bb2f-4de3-bfe2-27e22c4c275a" providerId="AD" clId="Web-{BD5619C0-13A2-621A-338C-DD87FA3FF80B}" dt="2022-12-30T07:37:38.907" v="805" actId="20577"/>
          <ac:spMkLst>
            <pc:docMk/>
            <pc:sldMk cId="584508516" sldId="322"/>
            <ac:spMk id="18" creationId="{6230719D-4F44-BA79-4DC4-4459B3E27C90}"/>
          </ac:spMkLst>
        </pc:spChg>
      </pc:sldChg>
      <pc:sldChg chg="del">
        <pc:chgData name="Danish Hudani" userId="S::danish.hudani@astera.com::a38c985c-bb2f-4de3-bfe2-27e22c4c275a" providerId="AD" clId="Web-{BD5619C0-13A2-621A-338C-DD87FA3FF80B}" dt="2022-12-30T06:00:29.047" v="26"/>
        <pc:sldMkLst>
          <pc:docMk/>
          <pc:sldMk cId="3891759022" sldId="322"/>
        </pc:sldMkLst>
      </pc:sldChg>
      <pc:sldChg chg="del">
        <pc:chgData name="Danish Hudani" userId="S::danish.hudani@astera.com::a38c985c-bb2f-4de3-bfe2-27e22c4c275a" providerId="AD" clId="Web-{BD5619C0-13A2-621A-338C-DD87FA3FF80B}" dt="2022-12-30T06:00:29.062" v="28"/>
        <pc:sldMkLst>
          <pc:docMk/>
          <pc:sldMk cId="1727806297" sldId="323"/>
        </pc:sldMkLst>
      </pc:sldChg>
      <pc:sldChg chg="addSp delSp modSp add ord replId">
        <pc:chgData name="Danish Hudani" userId="S::danish.hudani@astera.com::a38c985c-bb2f-4de3-bfe2-27e22c4c275a" providerId="AD" clId="Web-{BD5619C0-13A2-621A-338C-DD87FA3FF80B}" dt="2022-12-30T07:45:51.240" v="937" actId="1076"/>
        <pc:sldMkLst>
          <pc:docMk/>
          <pc:sldMk cId="2415482611" sldId="323"/>
        </pc:sldMkLst>
        <pc:spChg chg="mod">
          <ac:chgData name="Danish Hudani" userId="S::danish.hudani@astera.com::a38c985c-bb2f-4de3-bfe2-27e22c4c275a" providerId="AD" clId="Web-{BD5619C0-13A2-621A-338C-DD87FA3FF80B}" dt="2022-12-30T07:38:01.376" v="817" actId="20577"/>
          <ac:spMkLst>
            <pc:docMk/>
            <pc:sldMk cId="2415482611" sldId="323"/>
            <ac:spMk id="18" creationId="{6230719D-4F44-BA79-4DC4-4459B3E27C90}"/>
          </ac:spMkLst>
        </pc:spChg>
        <pc:spChg chg="mod">
          <ac:chgData name="Danish Hudani" userId="S::danish.hudani@astera.com::a38c985c-bb2f-4de3-bfe2-27e22c4c275a" providerId="AD" clId="Web-{BD5619C0-13A2-621A-338C-DD87FA3FF80B}" dt="2022-12-30T07:41:15.750" v="878" actId="1076"/>
          <ac:spMkLst>
            <pc:docMk/>
            <pc:sldMk cId="2415482611" sldId="323"/>
            <ac:spMk id="27" creationId="{6FAD01A7-0376-531D-3935-78E3F0045144}"/>
          </ac:spMkLst>
        </pc:spChg>
        <pc:spChg chg="mod">
          <ac:chgData name="Danish Hudani" userId="S::danish.hudani@astera.com::a38c985c-bb2f-4de3-bfe2-27e22c4c275a" providerId="AD" clId="Web-{BD5619C0-13A2-621A-338C-DD87FA3FF80B}" dt="2022-12-30T07:41:19" v="879" actId="20577"/>
          <ac:spMkLst>
            <pc:docMk/>
            <pc:sldMk cId="2415482611" sldId="323"/>
            <ac:spMk id="28" creationId="{4D51FAD2-C01F-F7AA-F87F-AA8ED6EBFFFF}"/>
          </ac:spMkLst>
        </pc:spChg>
        <pc:spChg chg="del">
          <ac:chgData name="Danish Hudani" userId="S::danish.hudani@astera.com::a38c985c-bb2f-4de3-bfe2-27e22c4c275a" providerId="AD" clId="Web-{BD5619C0-13A2-621A-338C-DD87FA3FF80B}" dt="2022-12-30T07:41:28.063" v="882"/>
          <ac:spMkLst>
            <pc:docMk/>
            <pc:sldMk cId="2415482611" sldId="323"/>
            <ac:spMk id="29" creationId="{1F588A36-7F81-EE4B-572A-B7FB4B547D52}"/>
          </ac:spMkLst>
        </pc:spChg>
        <pc:spChg chg="add mod">
          <ac:chgData name="Danish Hudani" userId="S::danish.hudani@astera.com::a38c985c-bb2f-4de3-bfe2-27e22c4c275a" providerId="AD" clId="Web-{BD5619C0-13A2-621A-338C-DD87FA3FF80B}" dt="2022-12-30T07:45:11.676" v="924" actId="14100"/>
          <ac:spMkLst>
            <pc:docMk/>
            <pc:sldMk cId="2415482611" sldId="323"/>
            <ac:spMk id="41" creationId="{2F9A348B-AD74-E180-A7D4-89140E64FF51}"/>
          </ac:spMkLst>
        </pc:spChg>
        <pc:spChg chg="add mod">
          <ac:chgData name="Danish Hudani" userId="S::danish.hudani@astera.com::a38c985c-bb2f-4de3-bfe2-27e22c4c275a" providerId="AD" clId="Web-{BD5619C0-13A2-621A-338C-DD87FA3FF80B}" dt="2022-12-30T07:45:45.850" v="934" actId="1076"/>
          <ac:spMkLst>
            <pc:docMk/>
            <pc:sldMk cId="2415482611" sldId="323"/>
            <ac:spMk id="43" creationId="{D08C5A78-CCE6-4E41-44B4-ACEDD2744B8C}"/>
          </ac:spMkLst>
        </pc:spChg>
        <pc:spChg chg="mod">
          <ac:chgData name="Danish Hudani" userId="S::danish.hudani@astera.com::a38c985c-bb2f-4de3-bfe2-27e22c4c275a" providerId="AD" clId="Web-{BD5619C0-13A2-621A-338C-DD87FA3FF80B}" dt="2022-12-30T07:44:59.504" v="922" actId="14100"/>
          <ac:spMkLst>
            <pc:docMk/>
            <pc:sldMk cId="2415482611" sldId="323"/>
            <ac:spMk id="55" creationId="{83B9F62A-1B04-8FFE-EED5-A2A5BA71EAFD}"/>
          </ac:spMkLst>
        </pc:spChg>
        <pc:spChg chg="mod">
          <ac:chgData name="Danish Hudani" userId="S::danish.hudani@astera.com::a38c985c-bb2f-4de3-bfe2-27e22c4c275a" providerId="AD" clId="Web-{BD5619C0-13A2-621A-338C-DD87FA3FF80B}" dt="2022-12-30T07:45:23.896" v="925" actId="14100"/>
          <ac:spMkLst>
            <pc:docMk/>
            <pc:sldMk cId="2415482611" sldId="323"/>
            <ac:spMk id="56" creationId="{62EA3819-99C2-2365-D8FD-B45C0F1F59BA}"/>
          </ac:spMkLst>
        </pc:spChg>
        <pc:spChg chg="mod">
          <ac:chgData name="Danish Hudani" userId="S::danish.hudani@astera.com::a38c985c-bb2f-4de3-bfe2-27e22c4c275a" providerId="AD" clId="Web-{BD5619C0-13A2-621A-338C-DD87FA3FF80B}" dt="2022-12-30T07:45:34.771" v="929" actId="1076"/>
          <ac:spMkLst>
            <pc:docMk/>
            <pc:sldMk cId="2415482611" sldId="323"/>
            <ac:spMk id="57" creationId="{BE17E7F9-9CE9-3EE2-EEC8-6E03DF20F811}"/>
          </ac:spMkLst>
        </pc:spChg>
        <pc:picChg chg="del mod">
          <ac:chgData name="Danish Hudani" userId="S::danish.hudani@astera.com::a38c985c-bb2f-4de3-bfe2-27e22c4c275a" providerId="AD" clId="Web-{BD5619C0-13A2-621A-338C-DD87FA3FF80B}" dt="2022-12-30T07:44:19.138" v="916"/>
          <ac:picMkLst>
            <pc:docMk/>
            <pc:sldMk cId="2415482611" sldId="323"/>
            <ac:picMk id="42" creationId="{A533F95C-7BB5-16E2-2D1B-5ACD3065794D}"/>
          </ac:picMkLst>
        </pc:picChg>
        <pc:picChg chg="add mod">
          <ac:chgData name="Danish Hudani" userId="S::danish.hudani@astera.com::a38c985c-bb2f-4de3-bfe2-27e22c4c275a" providerId="AD" clId="Web-{BD5619C0-13A2-621A-338C-DD87FA3FF80B}" dt="2022-12-30T07:45:51.240" v="937" actId="1076"/>
          <ac:picMkLst>
            <pc:docMk/>
            <pc:sldMk cId="2415482611" sldId="323"/>
            <ac:picMk id="44" creationId="{AD95E4FD-BC25-A21C-B46A-24C582980C2F}"/>
          </ac:picMkLst>
        </pc:picChg>
      </pc:sldChg>
      <pc:sldChg chg="modSp add ord replId">
        <pc:chgData name="Danish Hudani" userId="S::danish.hudani@astera.com::a38c985c-bb2f-4de3-bfe2-27e22c4c275a" providerId="AD" clId="Web-{BD5619C0-13A2-621A-338C-DD87FA3FF80B}" dt="2022-12-30T07:46:44.039" v="948" actId="20577"/>
        <pc:sldMkLst>
          <pc:docMk/>
          <pc:sldMk cId="2362302673" sldId="324"/>
        </pc:sldMkLst>
        <pc:spChg chg="mod">
          <ac:chgData name="Danish Hudani" userId="S::danish.hudani@astera.com::a38c985c-bb2f-4de3-bfe2-27e22c4c275a" providerId="AD" clId="Web-{BD5619C0-13A2-621A-338C-DD87FA3FF80B}" dt="2022-12-30T07:46:44.039" v="948" actId="20577"/>
          <ac:spMkLst>
            <pc:docMk/>
            <pc:sldMk cId="2362302673" sldId="324"/>
            <ac:spMk id="18" creationId="{6230719D-4F44-BA79-4DC4-4459B3E27C90}"/>
          </ac:spMkLst>
        </pc:spChg>
      </pc:sldChg>
      <pc:sldChg chg="del">
        <pc:chgData name="Danish Hudani" userId="S::danish.hudani@astera.com::a38c985c-bb2f-4de3-bfe2-27e22c4c275a" providerId="AD" clId="Web-{BD5619C0-13A2-621A-338C-DD87FA3FF80B}" dt="2022-12-30T06:00:29.031" v="25"/>
        <pc:sldMkLst>
          <pc:docMk/>
          <pc:sldMk cId="2537127894" sldId="324"/>
        </pc:sldMkLst>
      </pc:sldChg>
      <pc:sldChg chg="add del replId">
        <pc:chgData name="Danish Hudani" userId="S::danish.hudani@astera.com::a38c985c-bb2f-4de3-bfe2-27e22c4c275a" providerId="AD" clId="Web-{BD5619C0-13A2-621A-338C-DD87FA3FF80B}" dt="2022-12-30T08:13:10.890" v="1160"/>
        <pc:sldMkLst>
          <pc:docMk/>
          <pc:sldMk cId="1923381289" sldId="325"/>
        </pc:sldMkLst>
      </pc:sldChg>
      <pc:sldChg chg="del">
        <pc:chgData name="Danish Hudani" userId="S::danish.hudani@astera.com::a38c985c-bb2f-4de3-bfe2-27e22c4c275a" providerId="AD" clId="Web-{BD5619C0-13A2-621A-338C-DD87FA3FF80B}" dt="2022-12-30T06:00:29.031" v="24"/>
        <pc:sldMkLst>
          <pc:docMk/>
          <pc:sldMk cId="3654366980" sldId="325"/>
        </pc:sldMkLst>
      </pc:sldChg>
      <pc:sldChg chg="add del replId">
        <pc:chgData name="Danish Hudani" userId="S::danish.hudani@astera.com::a38c985c-bb2f-4de3-bfe2-27e22c4c275a" providerId="AD" clId="Web-{BD5619C0-13A2-621A-338C-DD87FA3FF80B}" dt="2022-12-30T08:13:10.890" v="1159"/>
        <pc:sldMkLst>
          <pc:docMk/>
          <pc:sldMk cId="655350609" sldId="326"/>
        </pc:sldMkLst>
      </pc:sldChg>
      <pc:sldChg chg="del">
        <pc:chgData name="Danish Hudani" userId="S::danish.hudani@astera.com::a38c985c-bb2f-4de3-bfe2-27e22c4c275a" providerId="AD" clId="Web-{BD5619C0-13A2-621A-338C-DD87FA3FF80B}" dt="2022-12-30T06:00:29.015" v="23"/>
        <pc:sldMkLst>
          <pc:docMk/>
          <pc:sldMk cId="2657532967" sldId="326"/>
        </pc:sldMkLst>
      </pc:sldChg>
      <pc:sldChg chg="del">
        <pc:chgData name="Danish Hudani" userId="S::danish.hudani@astera.com::a38c985c-bb2f-4de3-bfe2-27e22c4c275a" providerId="AD" clId="Web-{BD5619C0-13A2-621A-338C-DD87FA3FF80B}" dt="2022-12-30T06:00:29.015" v="22"/>
        <pc:sldMkLst>
          <pc:docMk/>
          <pc:sldMk cId="311406145" sldId="327"/>
        </pc:sldMkLst>
      </pc:sldChg>
      <pc:sldChg chg="add del replId">
        <pc:chgData name="Danish Hudani" userId="S::danish.hudani@astera.com::a38c985c-bb2f-4de3-bfe2-27e22c4c275a" providerId="AD" clId="Web-{BD5619C0-13A2-621A-338C-DD87FA3FF80B}" dt="2022-12-30T08:13:10.874" v="1158"/>
        <pc:sldMkLst>
          <pc:docMk/>
          <pc:sldMk cId="4261301258" sldId="327"/>
        </pc:sldMkLst>
      </pc:sldChg>
      <pc:sldChg chg="add del replId">
        <pc:chgData name="Danish Hudani" userId="S::danish.hudani@astera.com::a38c985c-bb2f-4de3-bfe2-27e22c4c275a" providerId="AD" clId="Web-{BD5619C0-13A2-621A-338C-DD87FA3FF80B}" dt="2022-12-30T08:13:10.874" v="1157"/>
        <pc:sldMkLst>
          <pc:docMk/>
          <pc:sldMk cId="57712299" sldId="328"/>
        </pc:sldMkLst>
      </pc:sldChg>
      <pc:sldChg chg="del">
        <pc:chgData name="Danish Hudani" userId="S::danish.hudani@astera.com::a38c985c-bb2f-4de3-bfe2-27e22c4c275a" providerId="AD" clId="Web-{BD5619C0-13A2-621A-338C-DD87FA3FF80B}" dt="2022-12-30T06:00:33.250" v="34"/>
        <pc:sldMkLst>
          <pc:docMk/>
          <pc:sldMk cId="1201811504" sldId="328"/>
        </pc:sldMkLst>
      </pc:sldChg>
      <pc:sldChg chg="del">
        <pc:chgData name="Danish Hudani" userId="S::danish.hudani@astera.com::a38c985c-bb2f-4de3-bfe2-27e22c4c275a" providerId="AD" clId="Web-{BD5619C0-13A2-621A-338C-DD87FA3FF80B}" dt="2022-12-30T06:00:33.234" v="32"/>
        <pc:sldMkLst>
          <pc:docMk/>
          <pc:sldMk cId="2254116470" sldId="329"/>
        </pc:sldMkLst>
      </pc:sldChg>
      <pc:sldChg chg="add del replId">
        <pc:chgData name="Danish Hudani" userId="S::danish.hudani@astera.com::a38c985c-bb2f-4de3-bfe2-27e22c4c275a" providerId="AD" clId="Web-{BD5619C0-13A2-621A-338C-DD87FA3FF80B}" dt="2022-12-30T08:13:10.874" v="1156"/>
        <pc:sldMkLst>
          <pc:docMk/>
          <pc:sldMk cId="2874482807" sldId="329"/>
        </pc:sldMkLst>
      </pc:sldChg>
      <pc:sldChg chg="del">
        <pc:chgData name="Danish Hudani" userId="S::danish.hudani@astera.com::a38c985c-bb2f-4de3-bfe2-27e22c4c275a" providerId="AD" clId="Web-{BD5619C0-13A2-621A-338C-DD87FA3FF80B}" dt="2022-12-30T06:00:33.234" v="33"/>
        <pc:sldMkLst>
          <pc:docMk/>
          <pc:sldMk cId="594731141" sldId="330"/>
        </pc:sldMkLst>
      </pc:sldChg>
      <pc:sldChg chg="add del replId">
        <pc:chgData name="Danish Hudani" userId="S::danish.hudani@astera.com::a38c985c-bb2f-4de3-bfe2-27e22c4c275a" providerId="AD" clId="Web-{BD5619C0-13A2-621A-338C-DD87FA3FF80B}" dt="2022-12-30T08:13:10.859" v="1155"/>
        <pc:sldMkLst>
          <pc:docMk/>
          <pc:sldMk cId="675881657" sldId="330"/>
        </pc:sldMkLst>
      </pc:sldChg>
      <pc:sldChg chg="addSp delSp modSp add replId">
        <pc:chgData name="Danish Hudani" userId="S::danish.hudani@astera.com::a38c985c-bb2f-4de3-bfe2-27e22c4c275a" providerId="AD" clId="Web-{BD5619C0-13A2-621A-338C-DD87FA3FF80B}" dt="2022-12-30T08:06:21.546" v="1104" actId="14100"/>
        <pc:sldMkLst>
          <pc:docMk/>
          <pc:sldMk cId="1969733664" sldId="331"/>
        </pc:sldMkLst>
        <pc:spChg chg="mod">
          <ac:chgData name="Danish Hudani" userId="S::danish.hudani@astera.com::a38c985c-bb2f-4de3-bfe2-27e22c4c275a" providerId="AD" clId="Web-{BD5619C0-13A2-621A-338C-DD87FA3FF80B}" dt="2022-12-30T08:01:38.062" v="1063" actId="20577"/>
          <ac:spMkLst>
            <pc:docMk/>
            <pc:sldMk cId="1969733664" sldId="331"/>
            <ac:spMk id="51" creationId="{64D620F6-111E-8372-6A30-A6A9189FEB03}"/>
          </ac:spMkLst>
        </pc:spChg>
        <pc:spChg chg="mod">
          <ac:chgData name="Danish Hudani" userId="S::danish.hudani@astera.com::a38c985c-bb2f-4de3-bfe2-27e22c4c275a" providerId="AD" clId="Web-{BD5619C0-13A2-621A-338C-DD87FA3FF80B}" dt="2022-12-30T08:03:24.722" v="1067" actId="20577"/>
          <ac:spMkLst>
            <pc:docMk/>
            <pc:sldMk cId="1969733664" sldId="331"/>
            <ac:spMk id="53" creationId="{125BE79F-79C4-6CFA-DAFC-15BF0AF4D70E}"/>
          </ac:spMkLst>
        </pc:spChg>
        <pc:spChg chg="mod">
          <ac:chgData name="Danish Hudani" userId="S::danish.hudani@astera.com::a38c985c-bb2f-4de3-bfe2-27e22c4c275a" providerId="AD" clId="Web-{BD5619C0-13A2-621A-338C-DD87FA3FF80B}" dt="2022-12-30T08:04:20.604" v="1077" actId="20577"/>
          <ac:spMkLst>
            <pc:docMk/>
            <pc:sldMk cId="1969733664" sldId="331"/>
            <ac:spMk id="153" creationId="{9975C253-05E7-202E-F0C5-A5A94994C85E}"/>
          </ac:spMkLst>
        </pc:spChg>
        <pc:spChg chg="mod">
          <ac:chgData name="Danish Hudani" userId="S::danish.hudani@astera.com::a38c985c-bb2f-4de3-bfe2-27e22c4c275a" providerId="AD" clId="Web-{BD5619C0-13A2-621A-338C-DD87FA3FF80B}" dt="2022-12-30T08:06:21.546" v="1104" actId="14100"/>
          <ac:spMkLst>
            <pc:docMk/>
            <pc:sldMk cId="1969733664" sldId="331"/>
            <ac:spMk id="154" creationId="{AABF48D8-63AC-2727-52F2-6A880DF466E3}"/>
          </ac:spMkLst>
        </pc:spChg>
        <pc:grpChg chg="add mod">
          <ac:chgData name="Danish Hudani" userId="S::danish.hudani@astera.com::a38c985c-bb2f-4de3-bfe2-27e22c4c275a" providerId="AD" clId="Web-{BD5619C0-13A2-621A-338C-DD87FA3FF80B}" dt="2022-12-30T08:04:16.979" v="1075" actId="1076"/>
          <ac:grpSpMkLst>
            <pc:docMk/>
            <pc:sldMk cId="1969733664" sldId="331"/>
            <ac:grpSpMk id="23" creationId="{394D6F8C-235B-02D7-C300-9AEAC724590B}"/>
          </ac:grpSpMkLst>
        </pc:grpChg>
        <pc:picChg chg="mod">
          <ac:chgData name="Danish Hudani" userId="S::danish.hudani@astera.com::a38c985c-bb2f-4de3-bfe2-27e22c4c275a" providerId="AD" clId="Web-{BD5619C0-13A2-621A-338C-DD87FA3FF80B}" dt="2022-12-30T08:05:52.639" v="1083" actId="1076"/>
          <ac:picMkLst>
            <pc:docMk/>
            <pc:sldMk cId="1969733664" sldId="331"/>
            <ac:picMk id="7" creationId="{84FA538C-5CEE-45B5-986C-E1120E918D37}"/>
          </ac:picMkLst>
        </pc:picChg>
        <pc:picChg chg="add mod">
          <ac:chgData name="Danish Hudani" userId="S::danish.hudani@astera.com::a38c985c-bb2f-4de3-bfe2-27e22c4c275a" providerId="AD" clId="Web-{BD5619C0-13A2-621A-338C-DD87FA3FF80B}" dt="2022-12-30T08:04:02.651" v="1073" actId="1076"/>
          <ac:picMkLst>
            <pc:docMk/>
            <pc:sldMk cId="1969733664" sldId="331"/>
            <ac:picMk id="22" creationId="{7AE44D0F-6C9E-55B1-DCF4-469D50ED7167}"/>
          </ac:picMkLst>
        </pc:picChg>
        <pc:picChg chg="add mod">
          <ac:chgData name="Danish Hudani" userId="S::danish.hudani@astera.com::a38c985c-bb2f-4de3-bfe2-27e22c4c275a" providerId="AD" clId="Web-{BD5619C0-13A2-621A-338C-DD87FA3FF80B}" dt="2022-12-30T08:05:58.498" v="1085" actId="1076"/>
          <ac:picMkLst>
            <pc:docMk/>
            <pc:sldMk cId="1969733664" sldId="331"/>
            <ac:picMk id="40" creationId="{205D74B8-A1B6-A579-D56C-8CEE9A665AE8}"/>
          </ac:picMkLst>
        </pc:picChg>
        <pc:picChg chg="del">
          <ac:chgData name="Danish Hudani" userId="S::danish.hudani@astera.com::a38c985c-bb2f-4de3-bfe2-27e22c4c275a" providerId="AD" clId="Web-{BD5619C0-13A2-621A-338C-DD87FA3FF80B}" dt="2022-12-30T08:03:53.119" v="1068"/>
          <ac:picMkLst>
            <pc:docMk/>
            <pc:sldMk cId="1969733664" sldId="331"/>
            <ac:picMk id="78" creationId="{725FDDBA-8B91-7680-20CD-2048C2AC81FF}"/>
          </ac:picMkLst>
        </pc:picChg>
        <pc:picChg chg="del">
          <ac:chgData name="Danish Hudani" userId="S::danish.hudani@astera.com::a38c985c-bb2f-4de3-bfe2-27e22c4c275a" providerId="AD" clId="Web-{BD5619C0-13A2-621A-338C-DD87FA3FF80B}" dt="2022-12-30T08:03:53.822" v="1069"/>
          <ac:picMkLst>
            <pc:docMk/>
            <pc:sldMk cId="1969733664" sldId="331"/>
            <ac:picMk id="152" creationId="{09750563-98DD-0A91-4220-CB4938525D67}"/>
          </ac:picMkLst>
        </pc:picChg>
      </pc:sldChg>
      <pc:sldChg chg="del">
        <pc:chgData name="Danish Hudani" userId="S::danish.hudani@astera.com::a38c985c-bb2f-4de3-bfe2-27e22c4c275a" providerId="AD" clId="Web-{BD5619C0-13A2-621A-338C-DD87FA3FF80B}" dt="2022-12-30T06:00:29" v="21"/>
        <pc:sldMkLst>
          <pc:docMk/>
          <pc:sldMk cId="2215876549" sldId="331"/>
        </pc:sldMkLst>
      </pc:sldChg>
      <pc:sldChg chg="addSp delSp modSp add ord replId">
        <pc:chgData name="Danish Hudani" userId="S::danish.hudani@astera.com::a38c985c-bb2f-4de3-bfe2-27e22c4c275a" providerId="AD" clId="Web-{BD5619C0-13A2-621A-338C-DD87FA3FF80B}" dt="2022-12-30T08:09:04.896" v="1122" actId="1076"/>
        <pc:sldMkLst>
          <pc:docMk/>
          <pc:sldMk cId="527013454" sldId="332"/>
        </pc:sldMkLst>
        <pc:spChg chg="mod">
          <ac:chgData name="Danish Hudani" userId="S::danish.hudani@astera.com::a38c985c-bb2f-4de3-bfe2-27e22c4c275a" providerId="AD" clId="Web-{BD5619C0-13A2-621A-338C-DD87FA3FF80B}" dt="2022-12-30T08:07:12.204" v="1109" actId="20577"/>
          <ac:spMkLst>
            <pc:docMk/>
            <pc:sldMk cId="527013454" sldId="332"/>
            <ac:spMk id="51" creationId="{64D620F6-111E-8372-6A30-A6A9189FEB03}"/>
          </ac:spMkLst>
        </pc:spChg>
        <pc:spChg chg="mod">
          <ac:chgData name="Danish Hudani" userId="S::danish.hudani@astera.com::a38c985c-bb2f-4de3-bfe2-27e22c4c275a" providerId="AD" clId="Web-{BD5619C0-13A2-621A-338C-DD87FA3FF80B}" dt="2022-12-30T08:07:31.017" v="1112" actId="20577"/>
          <ac:spMkLst>
            <pc:docMk/>
            <pc:sldMk cId="527013454" sldId="332"/>
            <ac:spMk id="53" creationId="{125BE79F-79C4-6CFA-DAFC-15BF0AF4D70E}"/>
          </ac:spMkLst>
        </pc:spChg>
        <pc:spChg chg="del">
          <ac:chgData name="Danish Hudani" userId="S::danish.hudani@astera.com::a38c985c-bb2f-4de3-bfe2-27e22c4c275a" providerId="AD" clId="Web-{BD5619C0-13A2-621A-338C-DD87FA3FF80B}" dt="2022-12-30T08:08:52.958" v="1115"/>
          <ac:spMkLst>
            <pc:docMk/>
            <pc:sldMk cId="527013454" sldId="332"/>
            <ac:spMk id="153" creationId="{9975C253-05E7-202E-F0C5-A5A94994C85E}"/>
          </ac:spMkLst>
        </pc:spChg>
        <pc:spChg chg="del mod">
          <ac:chgData name="Danish Hudani" userId="S::danish.hudani@astera.com::a38c985c-bb2f-4de3-bfe2-27e22c4c275a" providerId="AD" clId="Web-{BD5619C0-13A2-621A-338C-DD87FA3FF80B}" dt="2022-12-30T08:08:54.864" v="1117"/>
          <ac:spMkLst>
            <pc:docMk/>
            <pc:sldMk cId="527013454" sldId="332"/>
            <ac:spMk id="154" creationId="{AABF48D8-63AC-2727-52F2-6A880DF466E3}"/>
          </ac:spMkLst>
        </pc:spChg>
        <pc:picChg chg="add mod">
          <ac:chgData name="Danish Hudani" userId="S::danish.hudani@astera.com::a38c985c-bb2f-4de3-bfe2-27e22c4c275a" providerId="AD" clId="Web-{BD5619C0-13A2-621A-338C-DD87FA3FF80B}" dt="2022-12-30T08:09:04.896" v="1122" actId="1076"/>
          <ac:picMkLst>
            <pc:docMk/>
            <pc:sldMk cId="527013454" sldId="332"/>
            <ac:picMk id="22" creationId="{20788852-F440-2B15-A562-614BB4F24212}"/>
          </ac:picMkLst>
        </pc:picChg>
        <pc:picChg chg="del">
          <ac:chgData name="Danish Hudani" userId="S::danish.hudani@astera.com::a38c985c-bb2f-4de3-bfe2-27e22c4c275a" providerId="AD" clId="Web-{BD5619C0-13A2-621A-338C-DD87FA3FF80B}" dt="2022-12-30T08:08:51.895" v="1114"/>
          <ac:picMkLst>
            <pc:docMk/>
            <pc:sldMk cId="527013454" sldId="332"/>
            <ac:picMk id="78" creationId="{725FDDBA-8B91-7680-20CD-2048C2AC81FF}"/>
          </ac:picMkLst>
        </pc:picChg>
        <pc:picChg chg="del">
          <ac:chgData name="Danish Hudani" userId="S::danish.hudani@astera.com::a38c985c-bb2f-4de3-bfe2-27e22c4c275a" providerId="AD" clId="Web-{BD5619C0-13A2-621A-338C-DD87FA3FF80B}" dt="2022-12-30T08:08:51.895" v="1113"/>
          <ac:picMkLst>
            <pc:docMk/>
            <pc:sldMk cId="527013454" sldId="332"/>
            <ac:picMk id="152" creationId="{09750563-98DD-0A91-4220-CB4938525D67}"/>
          </ac:picMkLst>
        </pc:picChg>
      </pc:sldChg>
      <pc:sldChg chg="addSp delSp modSp add replId">
        <pc:chgData name="Danish Hudani" userId="S::danish.hudani@astera.com::a38c985c-bb2f-4de3-bfe2-27e22c4c275a" providerId="AD" clId="Web-{BD5619C0-13A2-621A-338C-DD87FA3FF80B}" dt="2022-12-30T08:13:35.360" v="1167" actId="1076"/>
        <pc:sldMkLst>
          <pc:docMk/>
          <pc:sldMk cId="1781107040" sldId="333"/>
        </pc:sldMkLst>
        <pc:spChg chg="mod">
          <ac:chgData name="Danish Hudani" userId="S::danish.hudani@astera.com::a38c985c-bb2f-4de3-bfe2-27e22c4c275a" providerId="AD" clId="Web-{BD5619C0-13A2-621A-338C-DD87FA3FF80B}" dt="2022-12-30T08:13:30.985" v="1165" actId="1076"/>
          <ac:spMkLst>
            <pc:docMk/>
            <pc:sldMk cId="1781107040" sldId="333"/>
            <ac:spMk id="18" creationId="{6230719D-4F44-BA79-4DC4-4459B3E27C90}"/>
          </ac:spMkLst>
        </pc:spChg>
        <pc:spChg chg="del">
          <ac:chgData name="Danish Hudani" userId="S::danish.hudani@astera.com::a38c985c-bb2f-4de3-bfe2-27e22c4c275a" providerId="AD" clId="Web-{BD5619C0-13A2-621A-338C-DD87FA3FF80B}" dt="2022-12-30T08:09:53.225" v="1139"/>
          <ac:spMkLst>
            <pc:docMk/>
            <pc:sldMk cId="1781107040" sldId="333"/>
            <ac:spMk id="23" creationId="{BF3F1F52-32FC-CD52-0253-CC38D6D13CB2}"/>
          </ac:spMkLst>
        </pc:spChg>
        <pc:picChg chg="add mod">
          <ac:chgData name="Danish Hudani" userId="S::danish.hudani@astera.com::a38c985c-bb2f-4de3-bfe2-27e22c4c275a" providerId="AD" clId="Web-{BD5619C0-13A2-621A-338C-DD87FA3FF80B}" dt="2022-12-30T08:13:32.766" v="1166" actId="1076"/>
          <ac:picMkLst>
            <pc:docMk/>
            <pc:sldMk cId="1781107040" sldId="333"/>
            <ac:picMk id="38" creationId="{EDD1917F-EDE7-7ECC-6E48-FC8C5FDBCE23}"/>
          </ac:picMkLst>
        </pc:picChg>
        <pc:picChg chg="add mod">
          <ac:chgData name="Danish Hudani" userId="S::danish.hudani@astera.com::a38c985c-bb2f-4de3-bfe2-27e22c4c275a" providerId="AD" clId="Web-{BD5619C0-13A2-621A-338C-DD87FA3FF80B}" dt="2022-12-30T08:13:35.360" v="1167" actId="1076"/>
          <ac:picMkLst>
            <pc:docMk/>
            <pc:sldMk cId="1781107040" sldId="333"/>
            <ac:picMk id="51" creationId="{DC19EA86-CF19-1C06-66A2-EEE84A8DE17B}"/>
          </ac:picMkLst>
        </pc:picChg>
      </pc:sldChg>
    </pc:docChg>
  </pc:docChgLst>
  <pc:docChgLst>
    <pc:chgData name="Danish Hudani" userId="S::danish.hudani@astera.com::a38c985c-bb2f-4de3-bfe2-27e22c4c275a" providerId="AD" clId="Web-{DF9C7D1C-C0E1-0467-5967-AA5797FB3BFC}"/>
    <pc:docChg chg="addSld delSld modSld sldOrd modSection">
      <pc:chgData name="Danish Hudani" userId="S::danish.hudani@astera.com::a38c985c-bb2f-4de3-bfe2-27e22c4c275a" providerId="AD" clId="Web-{DF9C7D1C-C0E1-0467-5967-AA5797FB3BFC}" dt="2022-12-14T10:10:56.033" v="360" actId="1076"/>
      <pc:docMkLst>
        <pc:docMk/>
      </pc:docMkLst>
      <pc:sldChg chg="del">
        <pc:chgData name="Danish Hudani" userId="S::danish.hudani@astera.com::a38c985c-bb2f-4de3-bfe2-27e22c4c275a" providerId="AD" clId="Web-{DF9C7D1C-C0E1-0467-5967-AA5797FB3BFC}" dt="2022-12-14T06:15:40.760" v="109"/>
        <pc:sldMkLst>
          <pc:docMk/>
          <pc:sldMk cId="2738404681" sldId="258"/>
        </pc:sldMkLst>
      </pc:sldChg>
      <pc:sldChg chg="del">
        <pc:chgData name="Danish Hudani" userId="S::danish.hudani@astera.com::a38c985c-bb2f-4de3-bfe2-27e22c4c275a" providerId="AD" clId="Web-{DF9C7D1C-C0E1-0467-5967-AA5797FB3BFC}" dt="2022-12-14T06:09:07.166" v="66"/>
        <pc:sldMkLst>
          <pc:docMk/>
          <pc:sldMk cId="2974619344" sldId="262"/>
        </pc:sldMkLst>
      </pc:sldChg>
      <pc:sldChg chg="del">
        <pc:chgData name="Danish Hudani" userId="S::danish.hudani@astera.com::a38c985c-bb2f-4de3-bfe2-27e22c4c275a" providerId="AD" clId="Web-{DF9C7D1C-C0E1-0467-5967-AA5797FB3BFC}" dt="2022-12-14T06:09:08.073" v="67"/>
        <pc:sldMkLst>
          <pc:docMk/>
          <pc:sldMk cId="593500777" sldId="269"/>
        </pc:sldMkLst>
      </pc:sldChg>
      <pc:sldChg chg="delSp modSp delAnim modNotes">
        <pc:chgData name="Danish Hudani" userId="S::danish.hudani@astera.com::a38c985c-bb2f-4de3-bfe2-27e22c4c275a" providerId="AD" clId="Web-{DF9C7D1C-C0E1-0467-5967-AA5797FB3BFC}" dt="2022-12-14T06:05:00.299" v="48" actId="1076"/>
        <pc:sldMkLst>
          <pc:docMk/>
          <pc:sldMk cId="3648853106" sldId="284"/>
        </pc:sldMkLst>
        <pc:spChg chg="mod">
          <ac:chgData name="Danish Hudani" userId="S::danish.hudani@astera.com::a38c985c-bb2f-4de3-bfe2-27e22c4c275a" providerId="AD" clId="Web-{DF9C7D1C-C0E1-0467-5967-AA5797FB3BFC}" dt="2022-12-14T06:05:00.299" v="48" actId="1076"/>
          <ac:spMkLst>
            <pc:docMk/>
            <pc:sldMk cId="3648853106" sldId="284"/>
            <ac:spMk id="4" creationId="{69EFB265-CC86-E936-4E90-61C1719FE03E}"/>
          </ac:spMkLst>
        </pc:spChg>
        <pc:spChg chg="mod">
          <ac:chgData name="Danish Hudani" userId="S::danish.hudani@astera.com::a38c985c-bb2f-4de3-bfe2-27e22c4c275a" providerId="AD" clId="Web-{DF9C7D1C-C0E1-0467-5967-AA5797FB3BFC}" dt="2022-12-14T05:59:55.368" v="9" actId="20577"/>
          <ac:spMkLst>
            <pc:docMk/>
            <pc:sldMk cId="3648853106" sldId="284"/>
            <ac:spMk id="18" creationId="{6230719D-4F44-BA79-4DC4-4459B3E27C90}"/>
          </ac:spMkLst>
        </pc:spChg>
        <pc:picChg chg="del">
          <ac:chgData name="Danish Hudani" userId="S::danish.hudani@astera.com::a38c985c-bb2f-4de3-bfe2-27e22c4c275a" providerId="AD" clId="Web-{DF9C7D1C-C0E1-0467-5967-AA5797FB3BFC}" dt="2022-12-14T06:04:00.500" v="25"/>
          <ac:picMkLst>
            <pc:docMk/>
            <pc:sldMk cId="3648853106" sldId="284"/>
            <ac:picMk id="3" creationId="{9CD80F88-9E08-132E-3EE1-FED4965E672B}"/>
          </ac:picMkLst>
        </pc:picChg>
      </pc:sldChg>
      <pc:sldChg chg="addSp delSp modSp delAnim modNotes">
        <pc:chgData name="Danish Hudani" userId="S::danish.hudani@astera.com::a38c985c-bb2f-4de3-bfe2-27e22c4c275a" providerId="AD" clId="Web-{DF9C7D1C-C0E1-0467-5967-AA5797FB3BFC}" dt="2022-12-14T06:40:45.768" v="185" actId="1076"/>
        <pc:sldMkLst>
          <pc:docMk/>
          <pc:sldMk cId="2558072613" sldId="285"/>
        </pc:sldMkLst>
        <pc:spChg chg="mod">
          <ac:chgData name="Danish Hudani" userId="S::danish.hudani@astera.com::a38c985c-bb2f-4de3-bfe2-27e22c4c275a" providerId="AD" clId="Web-{DF9C7D1C-C0E1-0467-5967-AA5797FB3BFC}" dt="2022-12-14T06:04:21.485" v="44" actId="20577"/>
          <ac:spMkLst>
            <pc:docMk/>
            <pc:sldMk cId="2558072613" sldId="285"/>
            <ac:spMk id="18" creationId="{6230719D-4F44-BA79-4DC4-4459B3E27C90}"/>
          </ac:spMkLst>
        </pc:spChg>
        <pc:spChg chg="add mod">
          <ac:chgData name="Danish Hudani" userId="S::danish.hudani@astera.com::a38c985c-bb2f-4de3-bfe2-27e22c4c275a" providerId="AD" clId="Web-{DF9C7D1C-C0E1-0467-5967-AA5797FB3BFC}" dt="2022-12-14T06:40:34.487" v="181" actId="1076"/>
          <ac:spMkLst>
            <pc:docMk/>
            <pc:sldMk cId="2558072613" sldId="285"/>
            <ac:spMk id="76" creationId="{3EC1B18E-8FF2-30E7-BF84-52EEFA38DFAF}"/>
          </ac:spMkLst>
        </pc:spChg>
        <pc:picChg chg="del">
          <ac:chgData name="Danish Hudani" userId="S::danish.hudani@astera.com::a38c985c-bb2f-4de3-bfe2-27e22c4c275a" providerId="AD" clId="Web-{DF9C7D1C-C0E1-0467-5967-AA5797FB3BFC}" dt="2022-12-14T06:04:23.986" v="45"/>
          <ac:picMkLst>
            <pc:docMk/>
            <pc:sldMk cId="2558072613" sldId="285"/>
            <ac:picMk id="5" creationId="{7609ED08-2E00-66AD-424F-049428EA4AFC}"/>
          </ac:picMkLst>
        </pc:picChg>
        <pc:picChg chg="mod">
          <ac:chgData name="Danish Hudani" userId="S::danish.hudani@astera.com::a38c985c-bb2f-4de3-bfe2-27e22c4c275a" providerId="AD" clId="Web-{DF9C7D1C-C0E1-0467-5967-AA5797FB3BFC}" dt="2022-12-14T06:07:01.272" v="53" actId="1076"/>
          <ac:picMkLst>
            <pc:docMk/>
            <pc:sldMk cId="2558072613" sldId="285"/>
            <ac:picMk id="7" creationId="{84FA538C-5CEE-45B5-986C-E1120E918D37}"/>
          </ac:picMkLst>
        </pc:picChg>
        <pc:picChg chg="add mod">
          <ac:chgData name="Danish Hudani" userId="S::danish.hudani@astera.com::a38c985c-bb2f-4de3-bfe2-27e22c4c275a" providerId="AD" clId="Web-{DF9C7D1C-C0E1-0467-5967-AA5797FB3BFC}" dt="2022-12-14T06:40:45.768" v="185" actId="1076"/>
          <ac:picMkLst>
            <pc:docMk/>
            <pc:sldMk cId="2558072613" sldId="285"/>
            <ac:picMk id="38" creationId="{F1029F5E-8BA6-F701-8CEE-6889042C6403}"/>
          </ac:picMkLst>
        </pc:picChg>
      </pc:sldChg>
      <pc:sldChg chg="del">
        <pc:chgData name="Danish Hudani" userId="S::danish.hudani@astera.com::a38c985c-bb2f-4de3-bfe2-27e22c4c275a" providerId="AD" clId="Web-{DF9C7D1C-C0E1-0467-5967-AA5797FB3BFC}" dt="2022-12-14T06:15:40.760" v="108"/>
        <pc:sldMkLst>
          <pc:docMk/>
          <pc:sldMk cId="330001456" sldId="286"/>
        </pc:sldMkLst>
      </pc:sldChg>
      <pc:sldChg chg="del">
        <pc:chgData name="Danish Hudani" userId="S::danish.hudani@astera.com::a38c985c-bb2f-4de3-bfe2-27e22c4c275a" providerId="AD" clId="Web-{DF9C7D1C-C0E1-0467-5967-AA5797FB3BFC}" dt="2022-12-14T06:15:40.760" v="107"/>
        <pc:sldMkLst>
          <pc:docMk/>
          <pc:sldMk cId="1901749145" sldId="287"/>
        </pc:sldMkLst>
      </pc:sldChg>
      <pc:sldChg chg="del">
        <pc:chgData name="Danish Hudani" userId="S::danish.hudani@astera.com::a38c985c-bb2f-4de3-bfe2-27e22c4c275a" providerId="AD" clId="Web-{DF9C7D1C-C0E1-0467-5967-AA5797FB3BFC}" dt="2022-12-14T06:15:40.744" v="106"/>
        <pc:sldMkLst>
          <pc:docMk/>
          <pc:sldMk cId="2157448672" sldId="288"/>
        </pc:sldMkLst>
      </pc:sldChg>
      <pc:sldChg chg="del">
        <pc:chgData name="Danish Hudani" userId="S::danish.hudani@astera.com::a38c985c-bb2f-4de3-bfe2-27e22c4c275a" providerId="AD" clId="Web-{DF9C7D1C-C0E1-0467-5967-AA5797FB3BFC}" dt="2022-12-14T06:15:45.557" v="114"/>
        <pc:sldMkLst>
          <pc:docMk/>
          <pc:sldMk cId="1486803981" sldId="289"/>
        </pc:sldMkLst>
      </pc:sldChg>
      <pc:sldChg chg="del">
        <pc:chgData name="Danish Hudani" userId="S::danish.hudani@astera.com::a38c985c-bb2f-4de3-bfe2-27e22c4c275a" providerId="AD" clId="Web-{DF9C7D1C-C0E1-0467-5967-AA5797FB3BFC}" dt="2022-12-14T06:15:45.479" v="113"/>
        <pc:sldMkLst>
          <pc:docMk/>
          <pc:sldMk cId="3498496864" sldId="290"/>
        </pc:sldMkLst>
      </pc:sldChg>
      <pc:sldChg chg="del">
        <pc:chgData name="Danish Hudani" userId="S::danish.hudani@astera.com::a38c985c-bb2f-4de3-bfe2-27e22c4c275a" providerId="AD" clId="Web-{DF9C7D1C-C0E1-0467-5967-AA5797FB3BFC}" dt="2022-12-14T06:15:45.276" v="112"/>
        <pc:sldMkLst>
          <pc:docMk/>
          <pc:sldMk cId="903091336" sldId="294"/>
        </pc:sldMkLst>
      </pc:sldChg>
      <pc:sldChg chg="del">
        <pc:chgData name="Danish Hudani" userId="S::danish.hudani@astera.com::a38c985c-bb2f-4de3-bfe2-27e22c4c275a" providerId="AD" clId="Web-{DF9C7D1C-C0E1-0467-5967-AA5797FB3BFC}" dt="2022-12-14T06:15:45.276" v="111"/>
        <pc:sldMkLst>
          <pc:docMk/>
          <pc:sldMk cId="2003843244" sldId="295"/>
        </pc:sldMkLst>
      </pc:sldChg>
      <pc:sldChg chg="del">
        <pc:chgData name="Danish Hudani" userId="S::danish.hudani@astera.com::a38c985c-bb2f-4de3-bfe2-27e22c4c275a" providerId="AD" clId="Web-{DF9C7D1C-C0E1-0467-5967-AA5797FB3BFC}" dt="2022-12-14T06:15:40.775" v="110"/>
        <pc:sldMkLst>
          <pc:docMk/>
          <pc:sldMk cId="269473711" sldId="297"/>
        </pc:sldMkLst>
      </pc:sldChg>
      <pc:sldChg chg="addSp delSp modSp add replId modNotes">
        <pc:chgData name="Danish Hudani" userId="S::danish.hudani@astera.com::a38c985c-bb2f-4de3-bfe2-27e22c4c275a" providerId="AD" clId="Web-{DF9C7D1C-C0E1-0467-5967-AA5797FB3BFC}" dt="2022-12-14T06:19:57.581" v="115" actId="14100"/>
        <pc:sldMkLst>
          <pc:docMk/>
          <pc:sldMk cId="543725319" sldId="298"/>
        </pc:sldMkLst>
        <pc:spChg chg="mod">
          <ac:chgData name="Danish Hudani" userId="S::danish.hudani@astera.com::a38c985c-bb2f-4de3-bfe2-27e22c4c275a" providerId="AD" clId="Web-{DF9C7D1C-C0E1-0467-5967-AA5797FB3BFC}" dt="2022-12-14T06:13:14.693" v="91" actId="20577"/>
          <ac:spMkLst>
            <pc:docMk/>
            <pc:sldMk cId="543725319" sldId="298"/>
            <ac:spMk id="18" creationId="{6230719D-4F44-BA79-4DC4-4459B3E27C90}"/>
          </ac:spMkLst>
        </pc:spChg>
        <pc:spChg chg="del">
          <ac:chgData name="Danish Hudani" userId="S::danish.hudani@astera.com::a38c985c-bb2f-4de3-bfe2-27e22c4c275a" providerId="AD" clId="Web-{DF9C7D1C-C0E1-0467-5967-AA5797FB3BFC}" dt="2022-12-14T06:14:28.351" v="95"/>
          <ac:spMkLst>
            <pc:docMk/>
            <pc:sldMk cId="543725319" sldId="298"/>
            <ac:spMk id="76" creationId="{3EC1B18E-8FF2-30E7-BF84-52EEFA38DFAF}"/>
          </ac:spMkLst>
        </pc:spChg>
        <pc:picChg chg="del">
          <ac:chgData name="Danish Hudani" userId="S::danish.hudani@astera.com::a38c985c-bb2f-4de3-bfe2-27e22c4c275a" providerId="AD" clId="Web-{DF9C7D1C-C0E1-0467-5967-AA5797FB3BFC}" dt="2022-12-14T06:14:24.836" v="94"/>
          <ac:picMkLst>
            <pc:docMk/>
            <pc:sldMk cId="543725319" sldId="298"/>
            <ac:picMk id="38" creationId="{F1029F5E-8BA6-F701-8CEE-6889042C6403}"/>
          </ac:picMkLst>
        </pc:picChg>
        <pc:picChg chg="add mod">
          <ac:chgData name="Danish Hudani" userId="S::danish.hudani@astera.com::a38c985c-bb2f-4de3-bfe2-27e22c4c275a" providerId="AD" clId="Web-{DF9C7D1C-C0E1-0467-5967-AA5797FB3BFC}" dt="2022-12-14T06:19:57.581" v="115" actId="14100"/>
          <ac:picMkLst>
            <pc:docMk/>
            <pc:sldMk cId="543725319" sldId="298"/>
            <ac:picMk id="50" creationId="{C63D5607-5096-8A85-1643-8088C99CFB30}"/>
          </ac:picMkLst>
        </pc:picChg>
      </pc:sldChg>
      <pc:sldChg chg="addSp delSp modSp add del replId">
        <pc:chgData name="Danish Hudani" userId="S::danish.hudani@astera.com::a38c985c-bb2f-4de3-bfe2-27e22c4c275a" providerId="AD" clId="Web-{DF9C7D1C-C0E1-0467-5967-AA5797FB3BFC}" dt="2022-12-14T07:16:12.302" v="334"/>
        <pc:sldMkLst>
          <pc:docMk/>
          <pc:sldMk cId="477778589" sldId="299"/>
        </pc:sldMkLst>
        <pc:spChg chg="mod">
          <ac:chgData name="Danish Hudani" userId="S::danish.hudani@astera.com::a38c985c-bb2f-4de3-bfe2-27e22c4c275a" providerId="AD" clId="Web-{DF9C7D1C-C0E1-0467-5967-AA5797FB3BFC}" dt="2022-12-14T06:25:18.528" v="121" actId="20577"/>
          <ac:spMkLst>
            <pc:docMk/>
            <pc:sldMk cId="477778589" sldId="299"/>
            <ac:spMk id="18" creationId="{6230719D-4F44-BA79-4DC4-4459B3E27C90}"/>
          </ac:spMkLst>
        </pc:spChg>
        <pc:spChg chg="add">
          <ac:chgData name="Danish Hudani" userId="S::danish.hudani@astera.com::a38c985c-bb2f-4de3-bfe2-27e22c4c275a" providerId="AD" clId="Web-{DF9C7D1C-C0E1-0467-5967-AA5797FB3BFC}" dt="2022-12-14T06:25:04.481" v="118"/>
          <ac:spMkLst>
            <pc:docMk/>
            <pc:sldMk cId="477778589" sldId="299"/>
            <ac:spMk id="24" creationId="{1A12F10E-9320-78C8-378A-82E875933E2A}"/>
          </ac:spMkLst>
        </pc:spChg>
        <pc:spChg chg="add">
          <ac:chgData name="Danish Hudani" userId="S::danish.hudani@astera.com::a38c985c-bb2f-4de3-bfe2-27e22c4c275a" providerId="AD" clId="Web-{DF9C7D1C-C0E1-0467-5967-AA5797FB3BFC}" dt="2022-12-14T06:25:04.481" v="118"/>
          <ac:spMkLst>
            <pc:docMk/>
            <pc:sldMk cId="477778589" sldId="299"/>
            <ac:spMk id="27" creationId="{C2731DDE-5FE0-CF9D-DB38-8A87AAA7B6C9}"/>
          </ac:spMkLst>
        </pc:spChg>
        <pc:spChg chg="add">
          <ac:chgData name="Danish Hudani" userId="S::danish.hudani@astera.com::a38c985c-bb2f-4de3-bfe2-27e22c4c275a" providerId="AD" clId="Web-{DF9C7D1C-C0E1-0467-5967-AA5797FB3BFC}" dt="2022-12-14T06:25:04.481" v="118"/>
          <ac:spMkLst>
            <pc:docMk/>
            <pc:sldMk cId="477778589" sldId="299"/>
            <ac:spMk id="28" creationId="{C7ED0D6D-8087-66AC-26A7-4689BD003312}"/>
          </ac:spMkLst>
        </pc:spChg>
        <pc:spChg chg="add">
          <ac:chgData name="Danish Hudani" userId="S::danish.hudani@astera.com::a38c985c-bb2f-4de3-bfe2-27e22c4c275a" providerId="AD" clId="Web-{DF9C7D1C-C0E1-0467-5967-AA5797FB3BFC}" dt="2022-12-14T06:25:04.481" v="118"/>
          <ac:spMkLst>
            <pc:docMk/>
            <pc:sldMk cId="477778589" sldId="299"/>
            <ac:spMk id="29" creationId="{E820BFFC-3E8D-DCB2-2BD1-412A1732BAEE}"/>
          </ac:spMkLst>
        </pc:spChg>
        <pc:spChg chg="add">
          <ac:chgData name="Danish Hudani" userId="S::danish.hudani@astera.com::a38c985c-bb2f-4de3-bfe2-27e22c4c275a" providerId="AD" clId="Web-{DF9C7D1C-C0E1-0467-5967-AA5797FB3BFC}" dt="2022-12-14T06:25:04.481" v="118"/>
          <ac:spMkLst>
            <pc:docMk/>
            <pc:sldMk cId="477778589" sldId="299"/>
            <ac:spMk id="30" creationId="{B7D4586F-55FF-74D3-BF65-769A75BA5FA5}"/>
          </ac:spMkLst>
        </pc:spChg>
        <pc:spChg chg="add">
          <ac:chgData name="Danish Hudani" userId="S::danish.hudani@astera.com::a38c985c-bb2f-4de3-bfe2-27e22c4c275a" providerId="AD" clId="Web-{DF9C7D1C-C0E1-0467-5967-AA5797FB3BFC}" dt="2022-12-14T06:25:04.481" v="118"/>
          <ac:spMkLst>
            <pc:docMk/>
            <pc:sldMk cId="477778589" sldId="299"/>
            <ac:spMk id="32" creationId="{49CEDF36-20AC-A322-C550-525178A3432A}"/>
          </ac:spMkLst>
        </pc:spChg>
        <pc:spChg chg="add">
          <ac:chgData name="Danish Hudani" userId="S::danish.hudani@astera.com::a38c985c-bb2f-4de3-bfe2-27e22c4c275a" providerId="AD" clId="Web-{DF9C7D1C-C0E1-0467-5967-AA5797FB3BFC}" dt="2022-12-14T06:25:04.481" v="118"/>
          <ac:spMkLst>
            <pc:docMk/>
            <pc:sldMk cId="477778589" sldId="299"/>
            <ac:spMk id="34" creationId="{FB71ED75-693C-D789-F1F6-A9CD598AD6E5}"/>
          </ac:spMkLst>
        </pc:spChg>
        <pc:spChg chg="add">
          <ac:chgData name="Danish Hudani" userId="S::danish.hudani@astera.com::a38c985c-bb2f-4de3-bfe2-27e22c4c275a" providerId="AD" clId="Web-{DF9C7D1C-C0E1-0467-5967-AA5797FB3BFC}" dt="2022-12-14T06:25:04.481" v="118"/>
          <ac:spMkLst>
            <pc:docMk/>
            <pc:sldMk cId="477778589" sldId="299"/>
            <ac:spMk id="35" creationId="{943B33A3-1B38-A06E-8DED-2B3000251906}"/>
          </ac:spMkLst>
        </pc:spChg>
        <pc:spChg chg="add">
          <ac:chgData name="Danish Hudani" userId="S::danish.hudani@astera.com::a38c985c-bb2f-4de3-bfe2-27e22c4c275a" providerId="AD" clId="Web-{DF9C7D1C-C0E1-0467-5967-AA5797FB3BFC}" dt="2022-12-14T06:25:04.481" v="118"/>
          <ac:spMkLst>
            <pc:docMk/>
            <pc:sldMk cId="477778589" sldId="299"/>
            <ac:spMk id="36" creationId="{906116BA-7EAB-A3C1-B90B-68FAE6D6B88F}"/>
          </ac:spMkLst>
        </pc:spChg>
        <pc:spChg chg="add mod">
          <ac:chgData name="Danish Hudani" userId="S::danish.hudani@astera.com::a38c985c-bb2f-4de3-bfe2-27e22c4c275a" providerId="AD" clId="Web-{DF9C7D1C-C0E1-0467-5967-AA5797FB3BFC}" dt="2022-12-14T06:29:47.068" v="124" actId="1076"/>
          <ac:spMkLst>
            <pc:docMk/>
            <pc:sldMk cId="477778589" sldId="299"/>
            <ac:spMk id="37" creationId="{D2188C76-9579-49C0-5943-4071C1BF4591}"/>
          </ac:spMkLst>
        </pc:spChg>
        <pc:spChg chg="add mod">
          <ac:chgData name="Danish Hudani" userId="S::danish.hudani@astera.com::a38c985c-bb2f-4de3-bfe2-27e22c4c275a" providerId="AD" clId="Web-{DF9C7D1C-C0E1-0467-5967-AA5797FB3BFC}" dt="2022-12-14T07:10:09.181" v="266" actId="1076"/>
          <ac:spMkLst>
            <pc:docMk/>
            <pc:sldMk cId="477778589" sldId="299"/>
            <ac:spMk id="38" creationId="{15E88219-2D06-B595-EB41-C6330334B535}"/>
          </ac:spMkLst>
        </pc:spChg>
        <pc:spChg chg="add">
          <ac:chgData name="Danish Hudani" userId="S::danish.hudani@astera.com::a38c985c-bb2f-4de3-bfe2-27e22c4c275a" providerId="AD" clId="Web-{DF9C7D1C-C0E1-0467-5967-AA5797FB3BFC}" dt="2022-12-14T06:25:04.481" v="118"/>
          <ac:spMkLst>
            <pc:docMk/>
            <pc:sldMk cId="477778589" sldId="299"/>
            <ac:spMk id="39" creationId="{F261533D-0BEE-6DF5-D05D-5B3DDF2CD245}"/>
          </ac:spMkLst>
        </pc:spChg>
        <pc:spChg chg="add">
          <ac:chgData name="Danish Hudani" userId="S::danish.hudani@astera.com::a38c985c-bb2f-4de3-bfe2-27e22c4c275a" providerId="AD" clId="Web-{DF9C7D1C-C0E1-0467-5967-AA5797FB3BFC}" dt="2022-12-14T06:25:04.481" v="118"/>
          <ac:spMkLst>
            <pc:docMk/>
            <pc:sldMk cId="477778589" sldId="299"/>
            <ac:spMk id="40" creationId="{D6A3A74B-D5CC-E8F9-4F4B-9B68E9A8C030}"/>
          </ac:spMkLst>
        </pc:spChg>
        <pc:spChg chg="add">
          <ac:chgData name="Danish Hudani" userId="S::danish.hudani@astera.com::a38c985c-bb2f-4de3-bfe2-27e22c4c275a" providerId="AD" clId="Web-{DF9C7D1C-C0E1-0467-5967-AA5797FB3BFC}" dt="2022-12-14T06:25:04.481" v="118"/>
          <ac:spMkLst>
            <pc:docMk/>
            <pc:sldMk cId="477778589" sldId="299"/>
            <ac:spMk id="41" creationId="{474C7E3D-1E20-22DB-E649-6DAAAD726375}"/>
          </ac:spMkLst>
        </pc:spChg>
        <pc:spChg chg="add">
          <ac:chgData name="Danish Hudani" userId="S::danish.hudani@astera.com::a38c985c-bb2f-4de3-bfe2-27e22c4c275a" providerId="AD" clId="Web-{DF9C7D1C-C0E1-0467-5967-AA5797FB3BFC}" dt="2022-12-14T06:25:04.481" v="118"/>
          <ac:spMkLst>
            <pc:docMk/>
            <pc:sldMk cId="477778589" sldId="299"/>
            <ac:spMk id="42" creationId="{550C2072-A38D-2685-0A1E-2E4AE1FBDB6F}"/>
          </ac:spMkLst>
        </pc:spChg>
        <pc:spChg chg="add">
          <ac:chgData name="Danish Hudani" userId="S::danish.hudani@astera.com::a38c985c-bb2f-4de3-bfe2-27e22c4c275a" providerId="AD" clId="Web-{DF9C7D1C-C0E1-0467-5967-AA5797FB3BFC}" dt="2022-12-14T06:25:04.481" v="118"/>
          <ac:spMkLst>
            <pc:docMk/>
            <pc:sldMk cId="477778589" sldId="299"/>
            <ac:spMk id="43" creationId="{13C3030C-6380-BB11-162F-F53717D71D7D}"/>
          </ac:spMkLst>
        </pc:spChg>
        <pc:spChg chg="add">
          <ac:chgData name="Danish Hudani" userId="S::danish.hudani@astera.com::a38c985c-bb2f-4de3-bfe2-27e22c4c275a" providerId="AD" clId="Web-{DF9C7D1C-C0E1-0467-5967-AA5797FB3BFC}" dt="2022-12-14T06:25:04.481" v="118"/>
          <ac:spMkLst>
            <pc:docMk/>
            <pc:sldMk cId="477778589" sldId="299"/>
            <ac:spMk id="44" creationId="{FECF85FD-E419-CEA2-7336-1AA9B41CD59D}"/>
          </ac:spMkLst>
        </pc:spChg>
        <pc:spChg chg="add">
          <ac:chgData name="Danish Hudani" userId="S::danish.hudani@astera.com::a38c985c-bb2f-4de3-bfe2-27e22c4c275a" providerId="AD" clId="Web-{DF9C7D1C-C0E1-0467-5967-AA5797FB3BFC}" dt="2022-12-14T06:25:04.481" v="118"/>
          <ac:spMkLst>
            <pc:docMk/>
            <pc:sldMk cId="477778589" sldId="299"/>
            <ac:spMk id="45" creationId="{9FEAF2E5-7525-D0E2-27D3-1E95820FA148}"/>
          </ac:spMkLst>
        </pc:spChg>
        <pc:spChg chg="add">
          <ac:chgData name="Danish Hudani" userId="S::danish.hudani@astera.com::a38c985c-bb2f-4de3-bfe2-27e22c4c275a" providerId="AD" clId="Web-{DF9C7D1C-C0E1-0467-5967-AA5797FB3BFC}" dt="2022-12-14T06:25:04.481" v="118"/>
          <ac:spMkLst>
            <pc:docMk/>
            <pc:sldMk cId="477778589" sldId="299"/>
            <ac:spMk id="46" creationId="{B9480F7E-36F2-E053-5E7C-47B890A1D207}"/>
          </ac:spMkLst>
        </pc:spChg>
        <pc:spChg chg="add">
          <ac:chgData name="Danish Hudani" userId="S::danish.hudani@astera.com::a38c985c-bb2f-4de3-bfe2-27e22c4c275a" providerId="AD" clId="Web-{DF9C7D1C-C0E1-0467-5967-AA5797FB3BFC}" dt="2022-12-14T06:25:04.481" v="118"/>
          <ac:spMkLst>
            <pc:docMk/>
            <pc:sldMk cId="477778589" sldId="299"/>
            <ac:spMk id="47" creationId="{FA1D41D4-6398-E87A-52EC-2407E1965241}"/>
          </ac:spMkLst>
        </pc:spChg>
        <pc:spChg chg="add">
          <ac:chgData name="Danish Hudani" userId="S::danish.hudani@astera.com::a38c985c-bb2f-4de3-bfe2-27e22c4c275a" providerId="AD" clId="Web-{DF9C7D1C-C0E1-0467-5967-AA5797FB3BFC}" dt="2022-12-14T06:25:04.481" v="118"/>
          <ac:spMkLst>
            <pc:docMk/>
            <pc:sldMk cId="477778589" sldId="299"/>
            <ac:spMk id="48" creationId="{81535303-88E2-AF0E-0A0E-F5F8AB1BB5A9}"/>
          </ac:spMkLst>
        </pc:spChg>
        <pc:spChg chg="add">
          <ac:chgData name="Danish Hudani" userId="S::danish.hudani@astera.com::a38c985c-bb2f-4de3-bfe2-27e22c4c275a" providerId="AD" clId="Web-{DF9C7D1C-C0E1-0467-5967-AA5797FB3BFC}" dt="2022-12-14T06:25:04.481" v="118"/>
          <ac:spMkLst>
            <pc:docMk/>
            <pc:sldMk cId="477778589" sldId="299"/>
            <ac:spMk id="49" creationId="{732FE7B0-5408-C457-5F9A-8008C815773F}"/>
          </ac:spMkLst>
        </pc:spChg>
        <pc:spChg chg="add">
          <ac:chgData name="Danish Hudani" userId="S::danish.hudani@astera.com::a38c985c-bb2f-4de3-bfe2-27e22c4c275a" providerId="AD" clId="Web-{DF9C7D1C-C0E1-0467-5967-AA5797FB3BFC}" dt="2022-12-14T06:25:04.481" v="118"/>
          <ac:spMkLst>
            <pc:docMk/>
            <pc:sldMk cId="477778589" sldId="299"/>
            <ac:spMk id="51" creationId="{C8744323-78DC-6FDD-D74F-34F73A85093B}"/>
          </ac:spMkLst>
        </pc:spChg>
        <pc:spChg chg="add">
          <ac:chgData name="Danish Hudani" userId="S::danish.hudani@astera.com::a38c985c-bb2f-4de3-bfe2-27e22c4c275a" providerId="AD" clId="Web-{DF9C7D1C-C0E1-0467-5967-AA5797FB3BFC}" dt="2022-12-14T06:25:04.481" v="118"/>
          <ac:spMkLst>
            <pc:docMk/>
            <pc:sldMk cId="477778589" sldId="299"/>
            <ac:spMk id="52" creationId="{F45623B9-B273-F994-337F-ECA67CD5A482}"/>
          </ac:spMkLst>
        </pc:spChg>
        <pc:spChg chg="add">
          <ac:chgData name="Danish Hudani" userId="S::danish.hudani@astera.com::a38c985c-bb2f-4de3-bfe2-27e22c4c275a" providerId="AD" clId="Web-{DF9C7D1C-C0E1-0467-5967-AA5797FB3BFC}" dt="2022-12-14T06:25:04.481" v="118"/>
          <ac:spMkLst>
            <pc:docMk/>
            <pc:sldMk cId="477778589" sldId="299"/>
            <ac:spMk id="53" creationId="{34BD7DF4-741A-F67A-E4AB-F06E82590E41}"/>
          </ac:spMkLst>
        </pc:spChg>
        <pc:spChg chg="add">
          <ac:chgData name="Danish Hudani" userId="S::danish.hudani@astera.com::a38c985c-bb2f-4de3-bfe2-27e22c4c275a" providerId="AD" clId="Web-{DF9C7D1C-C0E1-0467-5967-AA5797FB3BFC}" dt="2022-12-14T06:25:04.481" v="118"/>
          <ac:spMkLst>
            <pc:docMk/>
            <pc:sldMk cId="477778589" sldId="299"/>
            <ac:spMk id="54" creationId="{3205AB46-A3B1-8457-062B-7594F566EE38}"/>
          </ac:spMkLst>
        </pc:spChg>
        <pc:spChg chg="add mod">
          <ac:chgData name="Danish Hudani" userId="S::danish.hudani@astera.com::a38c985c-bb2f-4de3-bfe2-27e22c4c275a" providerId="AD" clId="Web-{DF9C7D1C-C0E1-0467-5967-AA5797FB3BFC}" dt="2022-12-14T06:25:47.357" v="123" actId="14100"/>
          <ac:spMkLst>
            <pc:docMk/>
            <pc:sldMk cId="477778589" sldId="299"/>
            <ac:spMk id="55" creationId="{23BFCBF6-7939-F7B4-BEF1-A57A0B49E1CF}"/>
          </ac:spMkLst>
        </pc:spChg>
        <pc:spChg chg="add">
          <ac:chgData name="Danish Hudani" userId="S::danish.hudani@astera.com::a38c985c-bb2f-4de3-bfe2-27e22c4c275a" providerId="AD" clId="Web-{DF9C7D1C-C0E1-0467-5967-AA5797FB3BFC}" dt="2022-12-14T06:25:04.481" v="118"/>
          <ac:spMkLst>
            <pc:docMk/>
            <pc:sldMk cId="477778589" sldId="299"/>
            <ac:spMk id="56" creationId="{7173A376-0F64-5C58-8152-04B3F9B24970}"/>
          </ac:spMkLst>
        </pc:spChg>
        <pc:grpChg chg="add mod">
          <ac:chgData name="Danish Hudani" userId="S::danish.hudani@astera.com::a38c985c-bb2f-4de3-bfe2-27e22c4c275a" providerId="AD" clId="Web-{DF9C7D1C-C0E1-0467-5967-AA5797FB3BFC}" dt="2022-12-14T06:25:33.732" v="122" actId="1076"/>
          <ac:grpSpMkLst>
            <pc:docMk/>
            <pc:sldMk cId="477778589" sldId="299"/>
            <ac:grpSpMk id="23" creationId="{D1801839-A908-8E4A-F0CD-BC4D4597C88D}"/>
          </ac:grpSpMkLst>
        </pc:grpChg>
        <pc:grpChg chg="add">
          <ac:chgData name="Danish Hudani" userId="S::danish.hudani@astera.com::a38c985c-bb2f-4de3-bfe2-27e22c4c275a" providerId="AD" clId="Web-{DF9C7D1C-C0E1-0467-5967-AA5797FB3BFC}" dt="2022-12-14T06:25:04.481" v="118"/>
          <ac:grpSpMkLst>
            <pc:docMk/>
            <pc:sldMk cId="477778589" sldId="299"/>
            <ac:grpSpMk id="31" creationId="{96FEAA10-D791-52B5-62A5-12FF87AAEDA0}"/>
          </ac:grpSpMkLst>
        </pc:grpChg>
        <pc:grpChg chg="add">
          <ac:chgData name="Danish Hudani" userId="S::danish.hudani@astera.com::a38c985c-bb2f-4de3-bfe2-27e22c4c275a" providerId="AD" clId="Web-{DF9C7D1C-C0E1-0467-5967-AA5797FB3BFC}" dt="2022-12-14T06:25:04.481" v="118"/>
          <ac:grpSpMkLst>
            <pc:docMk/>
            <pc:sldMk cId="477778589" sldId="299"/>
            <ac:grpSpMk id="33" creationId="{7047F1CE-4D4B-F6E7-B0AA-6923D23E5116}"/>
          </ac:grpSpMkLst>
        </pc:grpChg>
        <pc:picChg chg="del">
          <ac:chgData name="Danish Hudani" userId="S::danish.hudani@astera.com::a38c985c-bb2f-4de3-bfe2-27e22c4c275a" providerId="AD" clId="Web-{DF9C7D1C-C0E1-0467-5967-AA5797FB3BFC}" dt="2022-12-14T06:24:58.872" v="117"/>
          <ac:picMkLst>
            <pc:docMk/>
            <pc:sldMk cId="477778589" sldId="299"/>
            <ac:picMk id="50" creationId="{C63D5607-5096-8A85-1643-8088C99CFB30}"/>
          </ac:picMkLst>
        </pc:picChg>
      </pc:sldChg>
      <pc:sldChg chg="addSp delSp modSp add ord replId">
        <pc:chgData name="Danish Hudani" userId="S::danish.hudani@astera.com::a38c985c-bb2f-4de3-bfe2-27e22c4c275a" providerId="AD" clId="Web-{DF9C7D1C-C0E1-0467-5967-AA5797FB3BFC}" dt="2022-12-14T07:29:24.522" v="351"/>
        <pc:sldMkLst>
          <pc:docMk/>
          <pc:sldMk cId="430891989" sldId="300"/>
        </pc:sldMkLst>
        <pc:spChg chg="mod">
          <ac:chgData name="Danish Hudani" userId="S::danish.hudani@astera.com::a38c985c-bb2f-4de3-bfe2-27e22c4c275a" providerId="AD" clId="Web-{DF9C7D1C-C0E1-0467-5967-AA5797FB3BFC}" dt="2022-12-14T07:08:40.803" v="251" actId="20577"/>
          <ac:spMkLst>
            <pc:docMk/>
            <pc:sldMk cId="430891989" sldId="300"/>
            <ac:spMk id="18" creationId="{6230719D-4F44-BA79-4DC4-4459B3E27C90}"/>
          </ac:spMkLst>
        </pc:spChg>
        <pc:spChg chg="add mod">
          <ac:chgData name="Danish Hudani" userId="S::danish.hudani@astera.com::a38c985c-bb2f-4de3-bfe2-27e22c4c275a" providerId="AD" clId="Web-{DF9C7D1C-C0E1-0467-5967-AA5797FB3BFC}" dt="2022-12-14T07:12:28.732" v="290"/>
          <ac:spMkLst>
            <pc:docMk/>
            <pc:sldMk cId="430891989" sldId="300"/>
            <ac:spMk id="70" creationId="{70BF611E-9679-6C0A-2BB8-AFBE00DED162}"/>
          </ac:spMkLst>
        </pc:spChg>
        <pc:spChg chg="add mod">
          <ac:chgData name="Danish Hudani" userId="S::danish.hudani@astera.com::a38c985c-bb2f-4de3-bfe2-27e22c4c275a" providerId="AD" clId="Web-{DF9C7D1C-C0E1-0467-5967-AA5797FB3BFC}" dt="2022-12-14T07:15:50.926" v="332" actId="1076"/>
          <ac:spMkLst>
            <pc:docMk/>
            <pc:sldMk cId="430891989" sldId="300"/>
            <ac:spMk id="72" creationId="{59C839FA-870D-09A9-E3EE-231039FA7847}"/>
          </ac:spMkLst>
        </pc:spChg>
        <pc:spChg chg="add mod">
          <ac:chgData name="Danish Hudani" userId="S::danish.hudani@astera.com::a38c985c-bb2f-4de3-bfe2-27e22c4c275a" providerId="AD" clId="Web-{DF9C7D1C-C0E1-0467-5967-AA5797FB3BFC}" dt="2022-12-14T07:13:34.938" v="304"/>
          <ac:spMkLst>
            <pc:docMk/>
            <pc:sldMk cId="430891989" sldId="300"/>
            <ac:spMk id="87" creationId="{8FE711CC-CCBA-587D-6700-8087F8DA70BD}"/>
          </ac:spMkLst>
        </pc:spChg>
        <pc:spChg chg="add mod">
          <ac:chgData name="Danish Hudani" userId="S::danish.hudani@astera.com::a38c985c-bb2f-4de3-bfe2-27e22c4c275a" providerId="AD" clId="Web-{DF9C7D1C-C0E1-0467-5967-AA5797FB3BFC}" dt="2022-12-14T07:16:02.786" v="333"/>
          <ac:spMkLst>
            <pc:docMk/>
            <pc:sldMk cId="430891989" sldId="300"/>
            <ac:spMk id="89" creationId="{0BB13E03-D7B0-D546-5C40-8B47507CAD2A}"/>
          </ac:spMkLst>
        </pc:spChg>
        <pc:spChg chg="add mod">
          <ac:chgData name="Danish Hudani" userId="S::danish.hudani@astera.com::a38c985c-bb2f-4de3-bfe2-27e22c4c275a" providerId="AD" clId="Web-{DF9C7D1C-C0E1-0467-5967-AA5797FB3BFC}" dt="2022-12-14T07:14:56.284" v="322"/>
          <ac:spMkLst>
            <pc:docMk/>
            <pc:sldMk cId="430891989" sldId="300"/>
            <ac:spMk id="92" creationId="{201EC5A7-ECE3-E9AB-F6F3-873036F3388C}"/>
          </ac:spMkLst>
        </pc:spChg>
        <pc:spChg chg="add mod">
          <ac:chgData name="Danish Hudani" userId="S::danish.hudani@astera.com::a38c985c-bb2f-4de3-bfe2-27e22c4c275a" providerId="AD" clId="Web-{DF9C7D1C-C0E1-0467-5967-AA5797FB3BFC}" dt="2022-12-14T07:14:45.893" v="320"/>
          <ac:spMkLst>
            <pc:docMk/>
            <pc:sldMk cId="430891989" sldId="300"/>
            <ac:spMk id="94" creationId="{216E5829-7FCD-6578-E21E-14E2F6AD98B5}"/>
          </ac:spMkLst>
        </pc:spChg>
        <pc:grpChg chg="del">
          <ac:chgData name="Danish Hudani" userId="S::danish.hudani@astera.com::a38c985c-bb2f-4de3-bfe2-27e22c4c275a" providerId="AD" clId="Web-{DF9C7D1C-C0E1-0467-5967-AA5797FB3BFC}" dt="2022-12-14T06:30:18.038" v="126"/>
          <ac:grpSpMkLst>
            <pc:docMk/>
            <pc:sldMk cId="430891989" sldId="300"/>
            <ac:grpSpMk id="23" creationId="{D1801839-A908-8E4A-F0CD-BC4D4597C88D}"/>
          </ac:grpSpMkLst>
        </pc:grpChg>
        <pc:grpChg chg="add mod">
          <ac:chgData name="Danish Hudani" userId="S::danish.hudani@astera.com::a38c985c-bb2f-4de3-bfe2-27e22c4c275a" providerId="AD" clId="Web-{DF9C7D1C-C0E1-0467-5967-AA5797FB3BFC}" dt="2022-12-14T07:15:33.879" v="328" actId="688"/>
          <ac:grpSpMkLst>
            <pc:docMk/>
            <pc:sldMk cId="430891989" sldId="300"/>
            <ac:grpSpMk id="73" creationId="{678FCAF2-2EBA-92CA-5026-C79E9B4FE084}"/>
          </ac:grpSpMkLst>
        </pc:grpChg>
        <pc:grpChg chg="add mod">
          <ac:chgData name="Danish Hudani" userId="S::danish.hudani@astera.com::a38c985c-bb2f-4de3-bfe2-27e22c4c275a" providerId="AD" clId="Web-{DF9C7D1C-C0E1-0467-5967-AA5797FB3BFC}" dt="2022-12-14T07:13:21.015" v="301" actId="1076"/>
          <ac:grpSpMkLst>
            <pc:docMk/>
            <pc:sldMk cId="430891989" sldId="300"/>
            <ac:grpSpMk id="90" creationId="{E84951B4-094D-DB17-CF18-37DA69CFE46F}"/>
          </ac:grpSpMkLst>
        </pc:grpChg>
        <pc:grpChg chg="add mod">
          <ac:chgData name="Danish Hudani" userId="S::danish.hudani@astera.com::a38c985c-bb2f-4de3-bfe2-27e22c4c275a" providerId="AD" clId="Web-{DF9C7D1C-C0E1-0467-5967-AA5797FB3BFC}" dt="2022-12-14T07:14:38.955" v="317" actId="1076"/>
          <ac:grpSpMkLst>
            <pc:docMk/>
            <pc:sldMk cId="430891989" sldId="300"/>
            <ac:grpSpMk id="95" creationId="{AC2617D7-BE1F-1B7A-CC03-4916702C59E3}"/>
          </ac:grpSpMkLst>
        </pc:grpChg>
        <pc:grpChg chg="add">
          <ac:chgData name="Danish Hudani" userId="S::danish.hudani@astera.com::a38c985c-bb2f-4de3-bfe2-27e22c4c275a" providerId="AD" clId="Web-{DF9C7D1C-C0E1-0467-5967-AA5797FB3BFC}" dt="2022-12-14T07:29:24.522" v="351"/>
          <ac:grpSpMkLst>
            <pc:docMk/>
            <pc:sldMk cId="430891989" sldId="300"/>
            <ac:grpSpMk id="120" creationId="{E4F2DE26-011C-503B-98E7-72077A1B45DE}"/>
          </ac:grpSpMkLst>
        </pc:grpChg>
        <pc:picChg chg="add mod modCrop">
          <ac:chgData name="Danish Hudani" userId="S::danish.hudani@astera.com::a38c985c-bb2f-4de3-bfe2-27e22c4c275a" providerId="AD" clId="Web-{DF9C7D1C-C0E1-0467-5967-AA5797FB3BFC}" dt="2022-12-14T07:11:12.371" v="276" actId="1076"/>
          <ac:picMkLst>
            <pc:docMk/>
            <pc:sldMk cId="430891989" sldId="300"/>
            <ac:picMk id="68" creationId="{0D21B1C1-B6F5-1E8A-A1F1-3FA698192945}"/>
          </ac:picMkLst>
        </pc:picChg>
      </pc:sldChg>
      <pc:sldChg chg="addSp modSp add replId">
        <pc:chgData name="Danish Hudani" userId="S::danish.hudani@astera.com::a38c985c-bb2f-4de3-bfe2-27e22c4c275a" providerId="AD" clId="Web-{DF9C7D1C-C0E1-0467-5967-AA5797FB3BFC}" dt="2022-12-14T10:10:56.033" v="360" actId="1076"/>
        <pc:sldMkLst>
          <pc:docMk/>
          <pc:sldMk cId="672194442" sldId="301"/>
        </pc:sldMkLst>
        <pc:spChg chg="mod">
          <ac:chgData name="Danish Hudani" userId="S::danish.hudani@astera.com::a38c985c-bb2f-4de3-bfe2-27e22c4c275a" providerId="AD" clId="Web-{DF9C7D1C-C0E1-0467-5967-AA5797FB3BFC}" dt="2022-12-14T07:26:54.298" v="343" actId="20577"/>
          <ac:spMkLst>
            <pc:docMk/>
            <pc:sldMk cId="672194442" sldId="301"/>
            <ac:spMk id="18" creationId="{6230719D-4F44-BA79-4DC4-4459B3E27C90}"/>
          </ac:spMkLst>
        </pc:spChg>
        <pc:picChg chg="add mod modCrop">
          <ac:chgData name="Danish Hudani" userId="S::danish.hudani@astera.com::a38c985c-bb2f-4de3-bfe2-27e22c4c275a" providerId="AD" clId="Web-{DF9C7D1C-C0E1-0467-5967-AA5797FB3BFC}" dt="2022-12-14T10:10:56.033" v="360" actId="1076"/>
          <ac:picMkLst>
            <pc:docMk/>
            <pc:sldMk cId="672194442" sldId="301"/>
            <ac:picMk id="37" creationId="{637577F2-8207-F752-33A1-A65F2FE3F1FF}"/>
          </ac:picMkLst>
        </pc:picChg>
      </pc:sldChg>
      <pc:sldChg chg="add replId">
        <pc:chgData name="Danish Hudani" userId="S::danish.hudani@astera.com::a38c985c-bb2f-4de3-bfe2-27e22c4c275a" providerId="AD" clId="Web-{DF9C7D1C-C0E1-0467-5967-AA5797FB3BFC}" dt="2022-12-14T06:30:29.570" v="132"/>
        <pc:sldMkLst>
          <pc:docMk/>
          <pc:sldMk cId="2203505499" sldId="302"/>
        </pc:sldMkLst>
      </pc:sldChg>
      <pc:sldChg chg="add replId">
        <pc:chgData name="Danish Hudani" userId="S::danish.hudani@astera.com::a38c985c-bb2f-4de3-bfe2-27e22c4c275a" providerId="AD" clId="Web-{DF9C7D1C-C0E1-0467-5967-AA5797FB3BFC}" dt="2022-12-14T06:30:30.445" v="133"/>
        <pc:sldMkLst>
          <pc:docMk/>
          <pc:sldMk cId="2870715939" sldId="303"/>
        </pc:sldMkLst>
      </pc:sldChg>
      <pc:sldChg chg="add replId">
        <pc:chgData name="Danish Hudani" userId="S::danish.hudani@astera.com::a38c985c-bb2f-4de3-bfe2-27e22c4c275a" providerId="AD" clId="Web-{DF9C7D1C-C0E1-0467-5967-AA5797FB3BFC}" dt="2022-12-14T06:30:30.835" v="134"/>
        <pc:sldMkLst>
          <pc:docMk/>
          <pc:sldMk cId="2111415776" sldId="304"/>
        </pc:sldMkLst>
      </pc:sldChg>
      <pc:sldChg chg="add replId">
        <pc:chgData name="Danish Hudani" userId="S::danish.hudani@astera.com::a38c985c-bb2f-4de3-bfe2-27e22c4c275a" providerId="AD" clId="Web-{DF9C7D1C-C0E1-0467-5967-AA5797FB3BFC}" dt="2022-12-14T06:30:31.226" v="135"/>
        <pc:sldMkLst>
          <pc:docMk/>
          <pc:sldMk cId="4222700634" sldId="305"/>
        </pc:sldMkLst>
      </pc:sldChg>
      <pc:sldChg chg="addSp modSp add replId modNotes">
        <pc:chgData name="Danish Hudani" userId="S::danish.hudani@astera.com::a38c985c-bb2f-4de3-bfe2-27e22c4c275a" providerId="AD" clId="Web-{DF9C7D1C-C0E1-0467-5967-AA5797FB3BFC}" dt="2022-12-14T06:40:09.642" v="179"/>
        <pc:sldMkLst>
          <pc:docMk/>
          <pc:sldMk cId="1815789192" sldId="306"/>
        </pc:sldMkLst>
        <pc:spChg chg="mod">
          <ac:chgData name="Danish Hudani" userId="S::danish.hudani@astera.com::a38c985c-bb2f-4de3-bfe2-27e22c4c275a" providerId="AD" clId="Web-{DF9C7D1C-C0E1-0467-5967-AA5797FB3BFC}" dt="2022-12-14T06:31:50.666" v="159" actId="20577"/>
          <ac:spMkLst>
            <pc:docMk/>
            <pc:sldMk cId="1815789192" sldId="306"/>
            <ac:spMk id="18" creationId="{6230719D-4F44-BA79-4DC4-4459B3E27C90}"/>
          </ac:spMkLst>
        </pc:spChg>
        <pc:spChg chg="add mod">
          <ac:chgData name="Danish Hudani" userId="S::danish.hudani@astera.com::a38c985c-bb2f-4de3-bfe2-27e22c4c275a" providerId="AD" clId="Web-{DF9C7D1C-C0E1-0467-5967-AA5797FB3BFC}" dt="2022-12-14T06:33:54.357" v="176" actId="1076"/>
          <ac:spMkLst>
            <pc:docMk/>
            <pc:sldMk cId="1815789192" sldId="306"/>
            <ac:spMk id="38" creationId="{EB8620BC-929D-1A8A-856C-EE0C0B14C3F2}"/>
          </ac:spMkLst>
        </pc:spChg>
      </pc:sldChg>
      <pc:sldChg chg="addSp delSp modSp add replId">
        <pc:chgData name="Danish Hudani" userId="S::danish.hudani@astera.com::a38c985c-bb2f-4de3-bfe2-27e22c4c275a" providerId="AD" clId="Web-{DF9C7D1C-C0E1-0467-5967-AA5797FB3BFC}" dt="2022-12-14T07:01:59.072" v="240" actId="1076"/>
        <pc:sldMkLst>
          <pc:docMk/>
          <pc:sldMk cId="776465630" sldId="307"/>
        </pc:sldMkLst>
        <pc:spChg chg="del">
          <ac:chgData name="Danish Hudani" userId="S::danish.hudani@astera.com::a38c985c-bb2f-4de3-bfe2-27e22c4c275a" providerId="AD" clId="Web-{DF9C7D1C-C0E1-0467-5967-AA5797FB3BFC}" dt="2022-12-14T06:55:22.700" v="189"/>
          <ac:spMkLst>
            <pc:docMk/>
            <pc:sldMk cId="776465630" sldId="307"/>
            <ac:spMk id="4" creationId="{69EFB265-CC86-E936-4E90-61C1719FE03E}"/>
          </ac:spMkLst>
        </pc:spChg>
        <pc:spChg chg="add mod">
          <ac:chgData name="Danish Hudani" userId="S::danish.hudani@astera.com::a38c985c-bb2f-4de3-bfe2-27e22c4c275a" providerId="AD" clId="Web-{DF9C7D1C-C0E1-0467-5967-AA5797FB3BFC}" dt="2022-12-14T07:01:59.072" v="240" actId="1076"/>
          <ac:spMkLst>
            <pc:docMk/>
            <pc:sldMk cId="776465630" sldId="307"/>
            <ac:spMk id="27" creationId="{E0D45666-9C1C-EC4B-CD6A-EFECC1AE7F11}"/>
          </ac:spMkLst>
        </pc:spChg>
        <pc:spChg chg="add mod">
          <ac:chgData name="Danish Hudani" userId="S::danish.hudani@astera.com::a38c985c-bb2f-4de3-bfe2-27e22c4c275a" providerId="AD" clId="Web-{DF9C7D1C-C0E1-0467-5967-AA5797FB3BFC}" dt="2022-12-14T07:01:46.321" v="237" actId="1076"/>
          <ac:spMkLst>
            <pc:docMk/>
            <pc:sldMk cId="776465630" sldId="307"/>
            <ac:spMk id="28" creationId="{A5F0B511-18F2-F2B4-5A26-A6C46AD2E191}"/>
          </ac:spMkLst>
        </pc:spChg>
        <pc:picChg chg="mod">
          <ac:chgData name="Danish Hudani" userId="S::danish.hudani@astera.com::a38c985c-bb2f-4de3-bfe2-27e22c4c275a" providerId="AD" clId="Web-{DF9C7D1C-C0E1-0467-5967-AA5797FB3BFC}" dt="2022-12-14T07:01:40.728" v="236" actId="1076"/>
          <ac:picMkLst>
            <pc:docMk/>
            <pc:sldMk cId="776465630" sldId="307"/>
            <ac:picMk id="7" creationId="{84FA538C-5CEE-45B5-986C-E1120E918D37}"/>
          </ac:picMkLst>
        </pc:picChg>
        <pc:picChg chg="add mod">
          <ac:chgData name="Danish Hudani" userId="S::danish.hudani@astera.com::a38c985c-bb2f-4de3-bfe2-27e22c4c275a" providerId="AD" clId="Web-{DF9C7D1C-C0E1-0467-5967-AA5797FB3BFC}" dt="2022-12-14T07:01:48.447" v="238" actId="1076"/>
          <ac:picMkLst>
            <pc:docMk/>
            <pc:sldMk cId="776465630" sldId="307"/>
            <ac:picMk id="29" creationId="{BC4E0EFA-BB8F-397E-8BCB-8F75116641EA}"/>
          </ac:picMkLst>
        </pc:picChg>
        <pc:picChg chg="add mod">
          <ac:chgData name="Danish Hudani" userId="S::danish.hudani@astera.com::a38c985c-bb2f-4de3-bfe2-27e22c4c275a" providerId="AD" clId="Web-{DF9C7D1C-C0E1-0467-5967-AA5797FB3BFC}" dt="2022-12-14T07:01:37.790" v="234" actId="1076"/>
          <ac:picMkLst>
            <pc:docMk/>
            <pc:sldMk cId="776465630" sldId="307"/>
            <ac:picMk id="30" creationId="{98A7397B-DD36-B61E-E412-811983EC73A7}"/>
          </ac:picMkLst>
        </pc:picChg>
      </pc:sldChg>
      <pc:sldChg chg="delSp add replId">
        <pc:chgData name="Danish Hudani" userId="S::danish.hudani@astera.com::a38c985c-bb2f-4de3-bfe2-27e22c4c275a" providerId="AD" clId="Web-{DF9C7D1C-C0E1-0467-5967-AA5797FB3BFC}" dt="2022-12-14T06:55:19.450" v="188"/>
        <pc:sldMkLst>
          <pc:docMk/>
          <pc:sldMk cId="2798243124" sldId="308"/>
        </pc:sldMkLst>
        <pc:spChg chg="del">
          <ac:chgData name="Danish Hudani" userId="S::danish.hudani@astera.com::a38c985c-bb2f-4de3-bfe2-27e22c4c275a" providerId="AD" clId="Web-{DF9C7D1C-C0E1-0467-5967-AA5797FB3BFC}" dt="2022-12-14T06:55:19.450" v="188"/>
          <ac:spMkLst>
            <pc:docMk/>
            <pc:sldMk cId="2798243124" sldId="308"/>
            <ac:spMk id="4" creationId="{69EFB265-CC86-E936-4E90-61C1719FE03E}"/>
          </ac:spMkLst>
        </pc:spChg>
      </pc:sldChg>
    </pc:docChg>
  </pc:docChgLst>
  <pc:docChgLst>
    <pc:chgData name="Danish Hudani" userId="S::danish.hudani@astera.com::a38c985c-bb2f-4de3-bfe2-27e22c4c275a" providerId="AD" clId="Web-{B12F9E55-53BC-1FD9-953B-CB86A9BA30D9}"/>
    <pc:docChg chg="addSld delSld modSld sldOrd modSection">
      <pc:chgData name="Danish Hudani" userId="S::danish.hudani@astera.com::a38c985c-bb2f-4de3-bfe2-27e22c4c275a" providerId="AD" clId="Web-{B12F9E55-53BC-1FD9-953B-CB86A9BA30D9}" dt="2022-12-12T08:34:39.446" v="28"/>
      <pc:docMkLst>
        <pc:docMk/>
      </pc:docMkLst>
      <pc:sldChg chg="del">
        <pc:chgData name="Danish Hudani" userId="S::danish.hudani@astera.com::a38c985c-bb2f-4de3-bfe2-27e22c4c275a" providerId="AD" clId="Web-{B12F9E55-53BC-1FD9-953B-CB86A9BA30D9}" dt="2022-12-12T06:56:37.547" v="24"/>
        <pc:sldMkLst>
          <pc:docMk/>
          <pc:sldMk cId="800157509" sldId="264"/>
        </pc:sldMkLst>
      </pc:sldChg>
      <pc:sldChg chg="del">
        <pc:chgData name="Danish Hudani" userId="S::danish.hudani@astera.com::a38c985c-bb2f-4de3-bfe2-27e22c4c275a" providerId="AD" clId="Web-{B12F9E55-53BC-1FD9-953B-CB86A9BA30D9}" dt="2022-12-12T08:34:39.446" v="28"/>
        <pc:sldMkLst>
          <pc:docMk/>
          <pc:sldMk cId="466751182" sldId="274"/>
        </pc:sldMkLst>
      </pc:sldChg>
      <pc:sldChg chg="del">
        <pc:chgData name="Danish Hudani" userId="S::danish.hudani@astera.com::a38c985c-bb2f-4de3-bfe2-27e22c4c275a" providerId="AD" clId="Web-{B12F9E55-53BC-1FD9-953B-CB86A9BA30D9}" dt="2022-12-12T08:34:39.446" v="27"/>
        <pc:sldMkLst>
          <pc:docMk/>
          <pc:sldMk cId="716708228" sldId="291"/>
        </pc:sldMkLst>
      </pc:sldChg>
      <pc:sldChg chg="del">
        <pc:chgData name="Danish Hudani" userId="S::danish.hudani@astera.com::a38c985c-bb2f-4de3-bfe2-27e22c4c275a" providerId="AD" clId="Web-{B12F9E55-53BC-1FD9-953B-CB86A9BA30D9}" dt="2022-12-12T08:34:39.414" v="26"/>
        <pc:sldMkLst>
          <pc:docMk/>
          <pc:sldMk cId="3134786286" sldId="292"/>
        </pc:sldMkLst>
      </pc:sldChg>
      <pc:sldChg chg="del">
        <pc:chgData name="Danish Hudani" userId="S::danish.hudani@astera.com::a38c985c-bb2f-4de3-bfe2-27e22c4c275a" providerId="AD" clId="Web-{B12F9E55-53BC-1FD9-953B-CB86A9BA30D9}" dt="2022-12-12T08:34:39.368" v="25"/>
        <pc:sldMkLst>
          <pc:docMk/>
          <pc:sldMk cId="1491054658" sldId="293"/>
        </pc:sldMkLst>
      </pc:sldChg>
      <pc:sldChg chg="addSp delSp modSp add ord replId delAnim">
        <pc:chgData name="Danish Hudani" userId="S::danish.hudani@astera.com::a38c985c-bb2f-4de3-bfe2-27e22c4c275a" providerId="AD" clId="Web-{B12F9E55-53BC-1FD9-953B-CB86A9BA30D9}" dt="2022-12-12T06:56:22.625" v="23" actId="1076"/>
        <pc:sldMkLst>
          <pc:docMk/>
          <pc:sldMk cId="269473711" sldId="297"/>
        </pc:sldMkLst>
        <pc:spChg chg="mod">
          <ac:chgData name="Danish Hudani" userId="S::danish.hudani@astera.com::a38c985c-bb2f-4de3-bfe2-27e22c4c275a" providerId="AD" clId="Web-{B12F9E55-53BC-1FD9-953B-CB86A9BA30D9}" dt="2022-12-12T06:55:29.030" v="17" actId="1076"/>
          <ac:spMkLst>
            <pc:docMk/>
            <pc:sldMk cId="269473711" sldId="297"/>
            <ac:spMk id="4" creationId="{69EFB265-CC86-E936-4E90-61C1719FE03E}"/>
          </ac:spMkLst>
        </pc:spChg>
        <pc:spChg chg="mod">
          <ac:chgData name="Danish Hudani" userId="S::danish.hudani@astera.com::a38c985c-bb2f-4de3-bfe2-27e22c4c275a" providerId="AD" clId="Web-{B12F9E55-53BC-1FD9-953B-CB86A9BA30D9}" dt="2022-12-12T06:54:42.184" v="7" actId="20577"/>
          <ac:spMkLst>
            <pc:docMk/>
            <pc:sldMk cId="269473711" sldId="297"/>
            <ac:spMk id="18" creationId="{6230719D-4F44-BA79-4DC4-4459B3E27C90}"/>
          </ac:spMkLst>
        </pc:spChg>
        <pc:picChg chg="del">
          <ac:chgData name="Danish Hudani" userId="S::danish.hudani@astera.com::a38c985c-bb2f-4de3-bfe2-27e22c4c275a" providerId="AD" clId="Web-{B12F9E55-53BC-1FD9-953B-CB86A9BA30D9}" dt="2022-12-12T06:54:56.669" v="12"/>
          <ac:picMkLst>
            <pc:docMk/>
            <pc:sldMk cId="269473711" sldId="297"/>
            <ac:picMk id="3" creationId="{9CD80F88-9E08-132E-3EE1-FED4965E672B}"/>
          </ac:picMkLst>
        </pc:picChg>
        <pc:picChg chg="mod">
          <ac:chgData name="Danish Hudani" userId="S::danish.hudani@astera.com::a38c985c-bb2f-4de3-bfe2-27e22c4c275a" providerId="AD" clId="Web-{B12F9E55-53BC-1FD9-953B-CB86A9BA30D9}" dt="2022-12-12T06:56:17.031" v="21" actId="1076"/>
          <ac:picMkLst>
            <pc:docMk/>
            <pc:sldMk cId="269473711" sldId="297"/>
            <ac:picMk id="7" creationId="{84FA538C-5CEE-45B5-986C-E1120E918D37}"/>
          </ac:picMkLst>
        </pc:picChg>
        <pc:picChg chg="add mod">
          <ac:chgData name="Danish Hudani" userId="S::danish.hudani@astera.com::a38c985c-bb2f-4de3-bfe2-27e22c4c275a" providerId="AD" clId="Web-{B12F9E55-53BC-1FD9-953B-CB86A9BA30D9}" dt="2022-12-12T06:56:22.625" v="23" actId="1076"/>
          <ac:picMkLst>
            <pc:docMk/>
            <pc:sldMk cId="269473711" sldId="297"/>
            <ac:picMk id="39" creationId="{C649FA79-8AF7-10FD-5A1E-60B10EED52A0}"/>
          </ac:picMkLst>
        </pc:picChg>
      </pc:sldChg>
    </pc:docChg>
  </pc:docChgLst>
  <pc:docChgLst>
    <pc:chgData name="Danish Hudani" userId="S::danish.hudani@astera.com::a38c985c-bb2f-4de3-bfe2-27e22c4c275a" providerId="AD" clId="Web-{9A84217D-F0EE-6A95-FC54-E8121A8B0F03}"/>
    <pc:docChg chg="addSld delSld modSld modSection">
      <pc:chgData name="Danish Hudani" userId="S::danish.hudani@astera.com::a38c985c-bb2f-4de3-bfe2-27e22c4c275a" providerId="AD" clId="Web-{9A84217D-F0EE-6A95-FC54-E8121A8B0F03}" dt="2022-12-08T05:48:48.456" v="11"/>
      <pc:docMkLst>
        <pc:docMk/>
      </pc:docMkLst>
      <pc:sldChg chg="add del">
        <pc:chgData name="Danish Hudani" userId="S::danish.hudani@astera.com::a38c985c-bb2f-4de3-bfe2-27e22c4c275a" providerId="AD" clId="Web-{9A84217D-F0EE-6A95-FC54-E8121A8B0F03}" dt="2022-12-08T05:48:47.910" v="8"/>
        <pc:sldMkLst>
          <pc:docMk/>
          <pc:sldMk cId="466751182" sldId="274"/>
        </pc:sldMkLst>
      </pc:sldChg>
      <pc:sldChg chg="modSp">
        <pc:chgData name="Danish Hudani" userId="S::danish.hudani@astera.com::a38c985c-bb2f-4de3-bfe2-27e22c4c275a" providerId="AD" clId="Web-{9A84217D-F0EE-6A95-FC54-E8121A8B0F03}" dt="2022-12-08T05:48:45.097" v="7" actId="1076"/>
        <pc:sldMkLst>
          <pc:docMk/>
          <pc:sldMk cId="2558072613" sldId="285"/>
        </pc:sldMkLst>
        <pc:picChg chg="mod">
          <ac:chgData name="Danish Hudani" userId="S::danish.hudani@astera.com::a38c985c-bb2f-4de3-bfe2-27e22c4c275a" providerId="AD" clId="Web-{9A84217D-F0EE-6A95-FC54-E8121A8B0F03}" dt="2022-12-08T05:48:45.097" v="7" actId="1076"/>
          <ac:picMkLst>
            <pc:docMk/>
            <pc:sldMk cId="2558072613" sldId="285"/>
            <ac:picMk id="7" creationId="{84FA538C-5CEE-45B5-986C-E1120E918D37}"/>
          </ac:picMkLst>
        </pc:picChg>
      </pc:sldChg>
      <pc:sldChg chg="add del">
        <pc:chgData name="Danish Hudani" userId="S::danish.hudani@astera.com::a38c985c-bb2f-4de3-bfe2-27e22c4c275a" providerId="AD" clId="Web-{9A84217D-F0EE-6A95-FC54-E8121A8B0F03}" dt="2022-12-08T05:48:48.081" v="9"/>
        <pc:sldMkLst>
          <pc:docMk/>
          <pc:sldMk cId="716708228" sldId="291"/>
        </pc:sldMkLst>
      </pc:sldChg>
      <pc:sldChg chg="add del mod modShow">
        <pc:chgData name="Danish Hudani" userId="S::danish.hudani@astera.com::a38c985c-bb2f-4de3-bfe2-27e22c4c275a" providerId="AD" clId="Web-{9A84217D-F0EE-6A95-FC54-E8121A8B0F03}" dt="2022-12-08T05:48:48.300" v="10"/>
        <pc:sldMkLst>
          <pc:docMk/>
          <pc:sldMk cId="3134786286" sldId="292"/>
        </pc:sldMkLst>
      </pc:sldChg>
      <pc:sldChg chg="add del">
        <pc:chgData name="Danish Hudani" userId="S::danish.hudani@astera.com::a38c985c-bb2f-4de3-bfe2-27e22c4c275a" providerId="AD" clId="Web-{9A84217D-F0EE-6A95-FC54-E8121A8B0F03}" dt="2022-12-08T05:48:48.456" v="11"/>
        <pc:sldMkLst>
          <pc:docMk/>
          <pc:sldMk cId="1491054658" sldId="293"/>
        </pc:sldMkLst>
      </pc:sldChg>
    </pc:docChg>
  </pc:docChgLst>
  <pc:docChgLst>
    <pc:chgData name="Danish Hudani" userId="S::danish.hudani@astera.com::a38c985c-bb2f-4de3-bfe2-27e22c4c275a" providerId="AD" clId="Web-{D32837BD-2094-527D-EC6A-D6917E57C25D}"/>
    <pc:docChg chg="addSld delSld modSld sldOrd modSection">
      <pc:chgData name="Danish Hudani" userId="S::danish.hudani@astera.com::a38c985c-bb2f-4de3-bfe2-27e22c4c275a" providerId="AD" clId="Web-{D32837BD-2094-527D-EC6A-D6917E57C25D}" dt="2023-01-02T05:04:52.373" v="640" actId="20577"/>
      <pc:docMkLst>
        <pc:docMk/>
      </pc:docMkLst>
      <pc:sldChg chg="modSp">
        <pc:chgData name="Danish Hudani" userId="S::danish.hudani@astera.com::a38c985c-bb2f-4de3-bfe2-27e22c4c275a" providerId="AD" clId="Web-{D32837BD-2094-527D-EC6A-D6917E57C25D}" dt="2023-01-02T05:04:52.373" v="640" actId="20577"/>
        <pc:sldMkLst>
          <pc:docMk/>
          <pc:sldMk cId="3648853106" sldId="284"/>
        </pc:sldMkLst>
        <pc:spChg chg="mod">
          <ac:chgData name="Danish Hudani" userId="S::danish.hudani@astera.com::a38c985c-bb2f-4de3-bfe2-27e22c4c275a" providerId="AD" clId="Web-{D32837BD-2094-527D-EC6A-D6917E57C25D}" dt="2023-01-02T05:04:52.373" v="640" actId="20577"/>
          <ac:spMkLst>
            <pc:docMk/>
            <pc:sldMk cId="3648853106" sldId="284"/>
            <ac:spMk id="50" creationId="{39EFF0A0-CAC0-DC69-C738-1A6521129E55}"/>
          </ac:spMkLst>
        </pc:spChg>
      </pc:sldChg>
      <pc:sldChg chg="addSp delSp modSp">
        <pc:chgData name="Danish Hudani" userId="S::danish.hudani@astera.com::a38c985c-bb2f-4de3-bfe2-27e22c4c275a" providerId="AD" clId="Web-{D32837BD-2094-527D-EC6A-D6917E57C25D}" dt="2022-12-30T11:43:23.228" v="50" actId="14100"/>
        <pc:sldMkLst>
          <pc:docMk/>
          <pc:sldMk cId="1594770877" sldId="307"/>
        </pc:sldMkLst>
        <pc:spChg chg="mod">
          <ac:chgData name="Danish Hudani" userId="S::danish.hudani@astera.com::a38c985c-bb2f-4de3-bfe2-27e22c4c275a" providerId="AD" clId="Web-{D32837BD-2094-527D-EC6A-D6917E57C25D}" dt="2022-12-30T11:42:30.414" v="37" actId="20577"/>
          <ac:spMkLst>
            <pc:docMk/>
            <pc:sldMk cId="1594770877" sldId="307"/>
            <ac:spMk id="18" creationId="{6230719D-4F44-BA79-4DC4-4459B3E27C90}"/>
          </ac:spMkLst>
        </pc:spChg>
        <pc:spChg chg="mod">
          <ac:chgData name="Danish Hudani" userId="S::danish.hudani@astera.com::a38c985c-bb2f-4de3-bfe2-27e22c4c275a" providerId="AD" clId="Web-{D32837BD-2094-527D-EC6A-D6917E57C25D}" dt="2022-12-30T11:43:08.681" v="46" actId="1076"/>
          <ac:spMkLst>
            <pc:docMk/>
            <pc:sldMk cId="1594770877" sldId="307"/>
            <ac:spMk id="27" creationId="{6FAD01A7-0376-531D-3935-78E3F0045144}"/>
          </ac:spMkLst>
        </pc:spChg>
        <pc:spChg chg="del">
          <ac:chgData name="Danish Hudani" userId="S::danish.hudani@astera.com::a38c985c-bb2f-4de3-bfe2-27e22c4c275a" providerId="AD" clId="Web-{D32837BD-2094-527D-EC6A-D6917E57C25D}" dt="2022-12-30T11:06:47.615" v="24"/>
          <ac:spMkLst>
            <pc:docMk/>
            <pc:sldMk cId="1594770877" sldId="307"/>
            <ac:spMk id="28" creationId="{4D51FAD2-C01F-F7AA-F87F-AA8ED6EBFFFF}"/>
          </ac:spMkLst>
        </pc:spChg>
        <pc:spChg chg="del">
          <ac:chgData name="Danish Hudani" userId="S::danish.hudani@astera.com::a38c985c-bb2f-4de3-bfe2-27e22c4c275a" providerId="AD" clId="Web-{D32837BD-2094-527D-EC6A-D6917E57C25D}" dt="2022-12-30T11:06:47.615" v="23"/>
          <ac:spMkLst>
            <pc:docMk/>
            <pc:sldMk cId="1594770877" sldId="307"/>
            <ac:spMk id="29" creationId="{1F588A36-7F81-EE4B-572A-B7FB4B547D52}"/>
          </ac:spMkLst>
        </pc:spChg>
        <pc:spChg chg="del">
          <ac:chgData name="Danish Hudani" userId="S::danish.hudani@astera.com::a38c985c-bb2f-4de3-bfe2-27e22c4c275a" providerId="AD" clId="Web-{D32837BD-2094-527D-EC6A-D6917E57C25D}" dt="2022-12-30T11:06:49.756" v="25"/>
          <ac:spMkLst>
            <pc:docMk/>
            <pc:sldMk cId="1594770877" sldId="307"/>
            <ac:spMk id="55" creationId="{83B9F62A-1B04-8FFE-EED5-A2A5BA71EAFD}"/>
          </ac:spMkLst>
        </pc:spChg>
        <pc:spChg chg="del">
          <ac:chgData name="Danish Hudani" userId="S::danish.hudani@astera.com::a38c985c-bb2f-4de3-bfe2-27e22c4c275a" providerId="AD" clId="Web-{D32837BD-2094-527D-EC6A-D6917E57C25D}" dt="2022-12-30T11:06:47.615" v="22"/>
          <ac:spMkLst>
            <pc:docMk/>
            <pc:sldMk cId="1594770877" sldId="307"/>
            <ac:spMk id="56" creationId="{62EA3819-99C2-2365-D8FD-B45C0F1F59BA}"/>
          </ac:spMkLst>
        </pc:spChg>
        <pc:spChg chg="del">
          <ac:chgData name="Danish Hudani" userId="S::danish.hudani@astera.com::a38c985c-bb2f-4de3-bfe2-27e22c4c275a" providerId="AD" clId="Web-{D32837BD-2094-527D-EC6A-D6917E57C25D}" dt="2022-12-30T11:06:47.615" v="21"/>
          <ac:spMkLst>
            <pc:docMk/>
            <pc:sldMk cId="1594770877" sldId="307"/>
            <ac:spMk id="57" creationId="{BE17E7F9-9CE9-3EE2-EEC8-6E03DF20F811}"/>
          </ac:spMkLst>
        </pc:spChg>
        <pc:picChg chg="add mod">
          <ac:chgData name="Danish Hudani" userId="S::danish.hudani@astera.com::a38c985c-bb2f-4de3-bfe2-27e22c4c275a" providerId="AD" clId="Web-{D32837BD-2094-527D-EC6A-D6917E57C25D}" dt="2022-12-30T11:43:23.228" v="50" actId="14100"/>
          <ac:picMkLst>
            <pc:docMk/>
            <pc:sldMk cId="1594770877" sldId="307"/>
            <ac:picMk id="23" creationId="{5944CF3A-C907-93DD-0FC1-AC4972E3F11F}"/>
          </ac:picMkLst>
        </pc:picChg>
        <pc:picChg chg="del">
          <ac:chgData name="Danish Hudani" userId="S::danish.hudani@astera.com::a38c985c-bb2f-4de3-bfe2-27e22c4c275a" providerId="AD" clId="Web-{D32837BD-2094-527D-EC6A-D6917E57C25D}" dt="2022-12-30T11:42:36.258" v="38"/>
          <ac:picMkLst>
            <pc:docMk/>
            <pc:sldMk cId="1594770877" sldId="307"/>
            <ac:picMk id="42" creationId="{A533F95C-7BB5-16E2-2D1B-5ACD3065794D}"/>
          </ac:picMkLst>
        </pc:picChg>
      </pc:sldChg>
      <pc:sldChg chg="modSp">
        <pc:chgData name="Danish Hudani" userId="S::danish.hudani@astera.com::a38c985c-bb2f-4de3-bfe2-27e22c4c275a" providerId="AD" clId="Web-{D32837BD-2094-527D-EC6A-D6917E57C25D}" dt="2022-12-30T11:06:10.724" v="18" actId="1076"/>
        <pc:sldMkLst>
          <pc:docMk/>
          <pc:sldMk cId="3984516083" sldId="308"/>
        </pc:sldMkLst>
        <pc:spChg chg="mod">
          <ac:chgData name="Danish Hudani" userId="S::danish.hudani@astera.com::a38c985c-bb2f-4de3-bfe2-27e22c4c275a" providerId="AD" clId="Web-{D32837BD-2094-527D-EC6A-D6917E57C25D}" dt="2022-12-30T11:06:10.724" v="18" actId="1076"/>
          <ac:spMkLst>
            <pc:docMk/>
            <pc:sldMk cId="3984516083" sldId="308"/>
            <ac:spMk id="18" creationId="{6230719D-4F44-BA79-4DC4-4459B3E27C90}"/>
          </ac:spMkLst>
        </pc:spChg>
      </pc:sldChg>
      <pc:sldChg chg="modSp add replId">
        <pc:chgData name="Danish Hudani" userId="S::danish.hudani@astera.com::a38c985c-bb2f-4de3-bfe2-27e22c4c275a" providerId="AD" clId="Web-{D32837BD-2094-527D-EC6A-D6917E57C25D}" dt="2023-01-02T04:24:31.959" v="79" actId="20577"/>
        <pc:sldMkLst>
          <pc:docMk/>
          <pc:sldMk cId="1515836989" sldId="309"/>
        </pc:sldMkLst>
        <pc:spChg chg="mod">
          <ac:chgData name="Danish Hudani" userId="S::danish.hudani@astera.com::a38c985c-bb2f-4de3-bfe2-27e22c4c275a" providerId="AD" clId="Web-{D32837BD-2094-527D-EC6A-D6917E57C25D}" dt="2023-01-02T04:24:31.959" v="79" actId="20577"/>
          <ac:spMkLst>
            <pc:docMk/>
            <pc:sldMk cId="1515836989" sldId="309"/>
            <ac:spMk id="18" creationId="{6230719D-4F44-BA79-4DC4-4459B3E27C90}"/>
          </ac:spMkLst>
        </pc:spChg>
      </pc:sldChg>
      <pc:sldChg chg="del">
        <pc:chgData name="Danish Hudani" userId="S::danish.hudani@astera.com::a38c985c-bb2f-4de3-bfe2-27e22c4c275a" providerId="AD" clId="Web-{D32837BD-2094-527D-EC6A-D6917E57C25D}" dt="2023-01-02T04:24:13.912" v="69"/>
        <pc:sldMkLst>
          <pc:docMk/>
          <pc:sldMk cId="1835927854" sldId="309"/>
        </pc:sldMkLst>
      </pc:sldChg>
      <pc:sldChg chg="del">
        <pc:chgData name="Danish Hudani" userId="S::danish.hudani@astera.com::a38c985c-bb2f-4de3-bfe2-27e22c4c275a" providerId="AD" clId="Web-{D32837BD-2094-527D-EC6A-D6917E57C25D}" dt="2023-01-02T04:24:13.912" v="68"/>
        <pc:sldMkLst>
          <pc:docMk/>
          <pc:sldMk cId="434480910" sldId="310"/>
        </pc:sldMkLst>
      </pc:sldChg>
      <pc:sldChg chg="modSp add replId">
        <pc:chgData name="Danish Hudani" userId="S::danish.hudani@astera.com::a38c985c-bb2f-4de3-bfe2-27e22c4c275a" providerId="AD" clId="Web-{D32837BD-2094-527D-EC6A-D6917E57C25D}" dt="2023-01-02T04:24:41.366" v="86" actId="20577"/>
        <pc:sldMkLst>
          <pc:docMk/>
          <pc:sldMk cId="3463946553" sldId="310"/>
        </pc:sldMkLst>
        <pc:spChg chg="mod">
          <ac:chgData name="Danish Hudani" userId="S::danish.hudani@astera.com::a38c985c-bb2f-4de3-bfe2-27e22c4c275a" providerId="AD" clId="Web-{D32837BD-2094-527D-EC6A-D6917E57C25D}" dt="2023-01-02T04:24:41.366" v="86" actId="20577"/>
          <ac:spMkLst>
            <pc:docMk/>
            <pc:sldMk cId="3463946553" sldId="310"/>
            <ac:spMk id="18" creationId="{6230719D-4F44-BA79-4DC4-4459B3E27C90}"/>
          </ac:spMkLst>
        </pc:spChg>
      </pc:sldChg>
      <pc:sldChg chg="del">
        <pc:chgData name="Danish Hudani" userId="S::danish.hudani@astera.com::a38c985c-bb2f-4de3-bfe2-27e22c4c275a" providerId="AD" clId="Web-{D32837BD-2094-527D-EC6A-D6917E57C25D}" dt="2023-01-02T04:24:13.896" v="67"/>
        <pc:sldMkLst>
          <pc:docMk/>
          <pc:sldMk cId="2431040911" sldId="311"/>
        </pc:sldMkLst>
      </pc:sldChg>
      <pc:sldChg chg="modSp add ord replId">
        <pc:chgData name="Danish Hudani" userId="S::danish.hudani@astera.com::a38c985c-bb2f-4de3-bfe2-27e22c4c275a" providerId="AD" clId="Web-{D32837BD-2094-527D-EC6A-D6917E57C25D}" dt="2023-01-02T05:00:12.690" v="581"/>
        <pc:sldMkLst>
          <pc:docMk/>
          <pc:sldMk cId="3779400875" sldId="311"/>
        </pc:sldMkLst>
        <pc:spChg chg="mod">
          <ac:chgData name="Danish Hudani" userId="S::danish.hudani@astera.com::a38c985c-bb2f-4de3-bfe2-27e22c4c275a" providerId="AD" clId="Web-{D32837BD-2094-527D-EC6A-D6917E57C25D}" dt="2023-01-02T04:25:06.633" v="108" actId="20577"/>
          <ac:spMkLst>
            <pc:docMk/>
            <pc:sldMk cId="3779400875" sldId="311"/>
            <ac:spMk id="18" creationId="{6230719D-4F44-BA79-4DC4-4459B3E27C90}"/>
          </ac:spMkLst>
        </pc:spChg>
      </pc:sldChg>
      <pc:sldChg chg="del">
        <pc:chgData name="Danish Hudani" userId="S::danish.hudani@astera.com::a38c985c-bb2f-4de3-bfe2-27e22c4c275a" providerId="AD" clId="Web-{D32837BD-2094-527D-EC6A-D6917E57C25D}" dt="2023-01-02T04:24:13.881" v="64"/>
        <pc:sldMkLst>
          <pc:docMk/>
          <pc:sldMk cId="1077266594" sldId="312"/>
        </pc:sldMkLst>
      </pc:sldChg>
      <pc:sldChg chg="modSp add ord replId">
        <pc:chgData name="Danish Hudani" userId="S::danish.hudani@astera.com::a38c985c-bb2f-4de3-bfe2-27e22c4c275a" providerId="AD" clId="Web-{D32837BD-2094-527D-EC6A-D6917E57C25D}" dt="2023-01-02T05:00:12.706" v="584"/>
        <pc:sldMkLst>
          <pc:docMk/>
          <pc:sldMk cId="4287670275" sldId="312"/>
        </pc:sldMkLst>
        <pc:spChg chg="mod">
          <ac:chgData name="Danish Hudani" userId="S::danish.hudani@astera.com::a38c985c-bb2f-4de3-bfe2-27e22c4c275a" providerId="AD" clId="Web-{D32837BD-2094-527D-EC6A-D6917E57C25D}" dt="2023-01-02T04:49:57.664" v="403" actId="20577"/>
          <ac:spMkLst>
            <pc:docMk/>
            <pc:sldMk cId="4287670275" sldId="312"/>
            <ac:spMk id="18" creationId="{6230719D-4F44-BA79-4DC4-4459B3E27C90}"/>
          </ac:spMkLst>
        </pc:spChg>
      </pc:sldChg>
      <pc:sldChg chg="del">
        <pc:chgData name="Danish Hudani" userId="S::danish.hudani@astera.com::a38c985c-bb2f-4de3-bfe2-27e22c4c275a" providerId="AD" clId="Web-{D32837BD-2094-527D-EC6A-D6917E57C25D}" dt="2023-01-02T04:24:13.896" v="66"/>
        <pc:sldMkLst>
          <pc:docMk/>
          <pc:sldMk cId="2609297993" sldId="313"/>
        </pc:sldMkLst>
      </pc:sldChg>
      <pc:sldChg chg="addSp delSp modSp add ord replId modNotes">
        <pc:chgData name="Danish Hudani" userId="S::danish.hudani@astera.com::a38c985c-bb2f-4de3-bfe2-27e22c4c275a" providerId="AD" clId="Web-{D32837BD-2094-527D-EC6A-D6917E57C25D}" dt="2023-01-02T04:38:23.276" v="232" actId="20577"/>
        <pc:sldMkLst>
          <pc:docMk/>
          <pc:sldMk cId="4109201983" sldId="313"/>
        </pc:sldMkLst>
        <pc:spChg chg="mod">
          <ac:chgData name="Danish Hudani" userId="S::danish.hudani@astera.com::a38c985c-bb2f-4de3-bfe2-27e22c4c275a" providerId="AD" clId="Web-{D32837BD-2094-527D-EC6A-D6917E57C25D}" dt="2023-01-02T04:38:23.276" v="232" actId="20577"/>
          <ac:spMkLst>
            <pc:docMk/>
            <pc:sldMk cId="4109201983" sldId="313"/>
            <ac:spMk id="18" creationId="{6230719D-4F44-BA79-4DC4-4459B3E27C90}"/>
          </ac:spMkLst>
        </pc:spChg>
        <pc:spChg chg="mod">
          <ac:chgData name="Danish Hudani" userId="S::danish.hudani@astera.com::a38c985c-bb2f-4de3-bfe2-27e22c4c275a" providerId="AD" clId="Web-{D32837BD-2094-527D-EC6A-D6917E57C25D}" dt="2023-01-02T04:29:13.268" v="138" actId="20577"/>
          <ac:spMkLst>
            <pc:docMk/>
            <pc:sldMk cId="4109201983" sldId="313"/>
            <ac:spMk id="27" creationId="{6FAD01A7-0376-531D-3935-78E3F0045144}"/>
          </ac:spMkLst>
        </pc:spChg>
        <pc:picChg chg="del">
          <ac:chgData name="Danish Hudani" userId="S::danish.hudani@astera.com::a38c985c-bb2f-4de3-bfe2-27e22c4c275a" providerId="AD" clId="Web-{D32837BD-2094-527D-EC6A-D6917E57C25D}" dt="2023-01-02T04:30:01.989" v="139"/>
          <ac:picMkLst>
            <pc:docMk/>
            <pc:sldMk cId="4109201983" sldId="313"/>
            <ac:picMk id="23" creationId="{5944CF3A-C907-93DD-0FC1-AC4972E3F11F}"/>
          </ac:picMkLst>
        </pc:picChg>
        <pc:picChg chg="add mod">
          <ac:chgData name="Danish Hudani" userId="S::danish.hudani@astera.com::a38c985c-bb2f-4de3-bfe2-27e22c4c275a" providerId="AD" clId="Web-{D32837BD-2094-527D-EC6A-D6917E57C25D}" dt="2023-01-02T04:30:17.724" v="145" actId="1076"/>
          <ac:picMkLst>
            <pc:docMk/>
            <pc:sldMk cId="4109201983" sldId="313"/>
            <ac:picMk id="40" creationId="{B1A229A2-9440-1C4E-45B0-1BE75626F308}"/>
          </ac:picMkLst>
        </pc:picChg>
      </pc:sldChg>
      <pc:sldChg chg="addSp delSp modSp add replId">
        <pc:chgData name="Danish Hudani" userId="S::danish.hudani@astera.com::a38c985c-bb2f-4de3-bfe2-27e22c4c275a" providerId="AD" clId="Web-{D32837BD-2094-527D-EC6A-D6917E57C25D}" dt="2023-01-02T04:33:02.684" v="205" actId="1076"/>
        <pc:sldMkLst>
          <pc:docMk/>
          <pc:sldMk cId="3344714426" sldId="314"/>
        </pc:sldMkLst>
        <pc:spChg chg="del">
          <ac:chgData name="Danish Hudani" userId="S::danish.hudani@astera.com::a38c985c-bb2f-4de3-bfe2-27e22c4c275a" providerId="AD" clId="Web-{D32837BD-2094-527D-EC6A-D6917E57C25D}" dt="2023-01-02T04:32:50.433" v="202"/>
          <ac:spMkLst>
            <pc:docMk/>
            <pc:sldMk cId="3344714426" sldId="314"/>
            <ac:spMk id="18" creationId="{6230719D-4F44-BA79-4DC4-4459B3E27C90}"/>
          </ac:spMkLst>
        </pc:spChg>
        <pc:spChg chg="add mod">
          <ac:chgData name="Danish Hudani" userId="S::danish.hudani@astera.com::a38c985c-bb2f-4de3-bfe2-27e22c4c275a" providerId="AD" clId="Web-{D32837BD-2094-527D-EC6A-D6917E57C25D}" dt="2023-01-02T04:32:53.777" v="203" actId="1076"/>
          <ac:spMkLst>
            <pc:docMk/>
            <pc:sldMk cId="3344714426" sldId="314"/>
            <ac:spMk id="23" creationId="{21DFD18E-5953-C560-7181-3001F1E69915}"/>
          </ac:spMkLst>
        </pc:spChg>
        <pc:spChg chg="del">
          <ac:chgData name="Danish Hudani" userId="S::danish.hudani@astera.com::a38c985c-bb2f-4de3-bfe2-27e22c4c275a" providerId="AD" clId="Web-{D32837BD-2094-527D-EC6A-D6917E57C25D}" dt="2023-01-02T04:30:51.756" v="149"/>
          <ac:spMkLst>
            <pc:docMk/>
            <pc:sldMk cId="3344714426" sldId="314"/>
            <ac:spMk id="27" creationId="{6FAD01A7-0376-531D-3935-78E3F0045144}"/>
          </ac:spMkLst>
        </pc:spChg>
        <pc:spChg chg="add mod">
          <ac:chgData name="Danish Hudani" userId="S::danish.hudani@astera.com::a38c985c-bb2f-4de3-bfe2-27e22c4c275a" providerId="AD" clId="Web-{D32837BD-2094-527D-EC6A-D6917E57C25D}" dt="2023-01-02T04:33:02.684" v="205" actId="1076"/>
          <ac:spMkLst>
            <pc:docMk/>
            <pc:sldMk cId="3344714426" sldId="314"/>
            <ac:spMk id="28" creationId="{6ABE564E-0B5C-EB98-64A3-EE56E8521F7C}"/>
          </ac:spMkLst>
        </pc:spChg>
        <pc:picChg chg="add mod">
          <ac:chgData name="Danish Hudani" userId="S::danish.hudani@astera.com::a38c985c-bb2f-4de3-bfe2-27e22c4c275a" providerId="AD" clId="Web-{D32837BD-2094-527D-EC6A-D6917E57C25D}" dt="2023-01-02T04:32:28.635" v="199" actId="1076"/>
          <ac:picMkLst>
            <pc:docMk/>
            <pc:sldMk cId="3344714426" sldId="314"/>
            <ac:picMk id="29" creationId="{77F7F8DF-6D5E-8061-D2B2-6C7F5CB8FB1E}"/>
          </ac:picMkLst>
        </pc:picChg>
        <pc:picChg chg="add mod">
          <ac:chgData name="Danish Hudani" userId="S::danish.hudani@astera.com::a38c985c-bb2f-4de3-bfe2-27e22c4c275a" providerId="AD" clId="Web-{D32837BD-2094-527D-EC6A-D6917E57C25D}" dt="2023-01-02T04:32:34.636" v="201" actId="14100"/>
          <ac:picMkLst>
            <pc:docMk/>
            <pc:sldMk cId="3344714426" sldId="314"/>
            <ac:picMk id="30" creationId="{5E33A549-8B09-5058-F1C3-7BC564D5219C}"/>
          </ac:picMkLst>
        </pc:picChg>
        <pc:picChg chg="del">
          <ac:chgData name="Danish Hudani" userId="S::danish.hudani@astera.com::a38c985c-bb2f-4de3-bfe2-27e22c4c275a" providerId="AD" clId="Web-{D32837BD-2094-527D-EC6A-D6917E57C25D}" dt="2023-01-02T04:30:50.256" v="148"/>
          <ac:picMkLst>
            <pc:docMk/>
            <pc:sldMk cId="3344714426" sldId="314"/>
            <ac:picMk id="40" creationId="{B1A229A2-9440-1C4E-45B0-1BE75626F308}"/>
          </ac:picMkLst>
        </pc:picChg>
      </pc:sldChg>
      <pc:sldChg chg="del">
        <pc:chgData name="Danish Hudani" userId="S::danish.hudani@astera.com::a38c985c-bb2f-4de3-bfe2-27e22c4c275a" providerId="AD" clId="Web-{D32837BD-2094-527D-EC6A-D6917E57C25D}" dt="2023-01-02T04:24:13.849" v="60"/>
        <pc:sldMkLst>
          <pc:docMk/>
          <pc:sldMk cId="3577237892" sldId="314"/>
        </pc:sldMkLst>
      </pc:sldChg>
      <pc:sldChg chg="addSp delSp modSp add replId">
        <pc:chgData name="Danish Hudani" userId="S::danish.hudani@astera.com::a38c985c-bb2f-4de3-bfe2-27e22c4c275a" providerId="AD" clId="Web-{D32837BD-2094-527D-EC6A-D6917E57C25D}" dt="2023-01-02T04:33:55.342" v="227" actId="1076"/>
        <pc:sldMkLst>
          <pc:docMk/>
          <pc:sldMk cId="538666064" sldId="315"/>
        </pc:sldMkLst>
        <pc:spChg chg="add del mod">
          <ac:chgData name="Danish Hudani" userId="S::danish.hudani@astera.com::a38c985c-bb2f-4de3-bfe2-27e22c4c275a" providerId="AD" clId="Web-{D32837BD-2094-527D-EC6A-D6917E57C25D}" dt="2023-01-02T04:33:36.185" v="221"/>
          <ac:spMkLst>
            <pc:docMk/>
            <pc:sldMk cId="538666064" sldId="315"/>
            <ac:spMk id="23" creationId="{21DFD18E-5953-C560-7181-3001F1E69915}"/>
          </ac:spMkLst>
        </pc:spChg>
        <pc:spChg chg="add del">
          <ac:chgData name="Danish Hudani" userId="S::danish.hudani@astera.com::a38c985c-bb2f-4de3-bfe2-27e22c4c275a" providerId="AD" clId="Web-{D32837BD-2094-527D-EC6A-D6917E57C25D}" dt="2023-01-02T04:33:35.060" v="220"/>
          <ac:spMkLst>
            <pc:docMk/>
            <pc:sldMk cId="538666064" sldId="315"/>
            <ac:spMk id="28" creationId="{6ABE564E-0B5C-EB98-64A3-EE56E8521F7C}"/>
          </ac:spMkLst>
        </pc:spChg>
        <pc:picChg chg="add del">
          <ac:chgData name="Danish Hudani" userId="S::danish.hudani@astera.com::a38c985c-bb2f-4de3-bfe2-27e22c4c275a" providerId="AD" clId="Web-{D32837BD-2094-527D-EC6A-D6917E57C25D}" dt="2023-01-02T04:33:27.388" v="212"/>
          <ac:picMkLst>
            <pc:docMk/>
            <pc:sldMk cId="538666064" sldId="315"/>
            <ac:picMk id="7" creationId="{84FA538C-5CEE-45B5-986C-E1120E918D37}"/>
          </ac:picMkLst>
        </pc:picChg>
        <pc:picChg chg="add del">
          <ac:chgData name="Danish Hudani" userId="S::danish.hudani@astera.com::a38c985c-bb2f-4de3-bfe2-27e22c4c275a" providerId="AD" clId="Web-{D32837BD-2094-527D-EC6A-D6917E57C25D}" dt="2023-01-02T04:33:31.529" v="217"/>
          <ac:picMkLst>
            <pc:docMk/>
            <pc:sldMk cId="538666064" sldId="315"/>
            <ac:picMk id="29" creationId="{77F7F8DF-6D5E-8061-D2B2-6C7F5CB8FB1E}"/>
          </ac:picMkLst>
        </pc:picChg>
        <pc:picChg chg="add del">
          <ac:chgData name="Danish Hudani" userId="S::danish.hudani@astera.com::a38c985c-bb2f-4de3-bfe2-27e22c4c275a" providerId="AD" clId="Web-{D32837BD-2094-527D-EC6A-D6917E57C25D}" dt="2023-01-02T04:33:33.997" v="219"/>
          <ac:picMkLst>
            <pc:docMk/>
            <pc:sldMk cId="538666064" sldId="315"/>
            <ac:picMk id="30" creationId="{5E33A549-8B09-5058-F1C3-7BC564D5219C}"/>
          </ac:picMkLst>
        </pc:picChg>
        <pc:picChg chg="add mod">
          <ac:chgData name="Danish Hudani" userId="S::danish.hudani@astera.com::a38c985c-bb2f-4de3-bfe2-27e22c4c275a" providerId="AD" clId="Web-{D32837BD-2094-527D-EC6A-D6917E57C25D}" dt="2023-01-02T04:33:55.342" v="227" actId="1076"/>
          <ac:picMkLst>
            <pc:docMk/>
            <pc:sldMk cId="538666064" sldId="315"/>
            <ac:picMk id="41" creationId="{F1110190-448E-A230-A14B-C0B25BEEB6C0}"/>
          </ac:picMkLst>
        </pc:picChg>
      </pc:sldChg>
      <pc:sldChg chg="del">
        <pc:chgData name="Danish Hudani" userId="S::danish.hudani@astera.com::a38c985c-bb2f-4de3-bfe2-27e22c4c275a" providerId="AD" clId="Web-{D32837BD-2094-527D-EC6A-D6917E57C25D}" dt="2023-01-02T04:24:13.787" v="56"/>
        <pc:sldMkLst>
          <pc:docMk/>
          <pc:sldMk cId="2166814219" sldId="315"/>
        </pc:sldMkLst>
      </pc:sldChg>
      <pc:sldChg chg="del">
        <pc:chgData name="Danish Hudani" userId="S::danish.hudani@astera.com::a38c985c-bb2f-4de3-bfe2-27e22c4c275a" providerId="AD" clId="Web-{D32837BD-2094-527D-EC6A-D6917E57C25D}" dt="2023-01-02T04:24:13.693" v="52"/>
        <pc:sldMkLst>
          <pc:docMk/>
          <pc:sldMk cId="489571498" sldId="316"/>
        </pc:sldMkLst>
      </pc:sldChg>
      <pc:sldChg chg="addSp delSp modSp add replId modNotes">
        <pc:chgData name="Danish Hudani" userId="S::danish.hudani@astera.com::a38c985c-bb2f-4de3-bfe2-27e22c4c275a" providerId="AD" clId="Web-{D32837BD-2094-527D-EC6A-D6917E57C25D}" dt="2023-01-02T04:49:30.272" v="393"/>
        <pc:sldMkLst>
          <pc:docMk/>
          <pc:sldMk cId="2281765382" sldId="316"/>
        </pc:sldMkLst>
        <pc:spChg chg="mod">
          <ac:chgData name="Danish Hudani" userId="S::danish.hudani@astera.com::a38c985c-bb2f-4de3-bfe2-27e22c4c275a" providerId="AD" clId="Web-{D32837BD-2094-527D-EC6A-D6917E57C25D}" dt="2023-01-02T04:40:08.343" v="281" actId="20577"/>
          <ac:spMkLst>
            <pc:docMk/>
            <pc:sldMk cId="2281765382" sldId="316"/>
            <ac:spMk id="27" creationId="{6FAD01A7-0376-531D-3935-78E3F0045144}"/>
          </ac:spMkLst>
        </pc:spChg>
        <pc:picChg chg="add mod">
          <ac:chgData name="Danish Hudani" userId="S::danish.hudani@astera.com::a38c985c-bb2f-4de3-bfe2-27e22c4c275a" providerId="AD" clId="Web-{D32837BD-2094-527D-EC6A-D6917E57C25D}" dt="2023-01-02T04:41:22.893" v="287" actId="1076"/>
          <ac:picMkLst>
            <pc:docMk/>
            <pc:sldMk cId="2281765382" sldId="316"/>
            <ac:picMk id="39" creationId="{8A955BCB-F5D7-CF44-1288-151EEC725B3D}"/>
          </ac:picMkLst>
        </pc:picChg>
        <pc:picChg chg="del">
          <ac:chgData name="Danish Hudani" userId="S::danish.hudani@astera.com::a38c985c-bb2f-4de3-bfe2-27e22c4c275a" providerId="AD" clId="Web-{D32837BD-2094-527D-EC6A-D6917E57C25D}" dt="2023-01-02T04:40:09.124" v="282"/>
          <ac:picMkLst>
            <pc:docMk/>
            <pc:sldMk cId="2281765382" sldId="316"/>
            <ac:picMk id="40" creationId="{B1A229A2-9440-1C4E-45B0-1BE75626F308}"/>
          </ac:picMkLst>
        </pc:picChg>
      </pc:sldChg>
      <pc:sldChg chg="del">
        <pc:chgData name="Danish Hudani" userId="S::danish.hudani@astera.com::a38c985c-bb2f-4de3-bfe2-27e22c4c275a" providerId="AD" clId="Web-{D32837BD-2094-527D-EC6A-D6917E57C25D}" dt="2023-01-02T04:24:13.771" v="55"/>
        <pc:sldMkLst>
          <pc:docMk/>
          <pc:sldMk cId="948682349" sldId="317"/>
        </pc:sldMkLst>
      </pc:sldChg>
      <pc:sldChg chg="addSp delSp modSp add replId modNotes">
        <pc:chgData name="Danish Hudani" userId="S::danish.hudani@astera.com::a38c985c-bb2f-4de3-bfe2-27e22c4c275a" providerId="AD" clId="Web-{D32837BD-2094-527D-EC6A-D6917E57C25D}" dt="2023-01-02T04:49:32.835" v="394"/>
        <pc:sldMkLst>
          <pc:docMk/>
          <pc:sldMk cId="2119105566" sldId="317"/>
        </pc:sldMkLst>
        <pc:spChg chg="mod">
          <ac:chgData name="Danish Hudani" userId="S::danish.hudani@astera.com::a38c985c-bb2f-4de3-bfe2-27e22c4c275a" providerId="AD" clId="Web-{D32837BD-2094-527D-EC6A-D6917E57C25D}" dt="2023-01-02T04:44:03.946" v="333" actId="20577"/>
          <ac:spMkLst>
            <pc:docMk/>
            <pc:sldMk cId="2119105566" sldId="317"/>
            <ac:spMk id="18" creationId="{6230719D-4F44-BA79-4DC4-4459B3E27C90}"/>
          </ac:spMkLst>
        </pc:spChg>
        <pc:spChg chg="del">
          <ac:chgData name="Danish Hudani" userId="S::danish.hudani@astera.com::a38c985c-bb2f-4de3-bfe2-27e22c4c275a" providerId="AD" clId="Web-{D32837BD-2094-527D-EC6A-D6917E57C25D}" dt="2023-01-02T04:42:05.723" v="307"/>
          <ac:spMkLst>
            <pc:docMk/>
            <pc:sldMk cId="2119105566" sldId="317"/>
            <ac:spMk id="27" creationId="{6FAD01A7-0376-531D-3935-78E3F0045144}"/>
          </ac:spMkLst>
        </pc:spChg>
        <pc:picChg chg="add mod">
          <ac:chgData name="Danish Hudani" userId="S::danish.hudani@astera.com::a38c985c-bb2f-4de3-bfe2-27e22c4c275a" providerId="AD" clId="Web-{D32837BD-2094-527D-EC6A-D6917E57C25D}" dt="2023-01-02T04:43:45.711" v="329" actId="1076"/>
          <ac:picMkLst>
            <pc:docMk/>
            <pc:sldMk cId="2119105566" sldId="317"/>
            <ac:picMk id="23" creationId="{1E7D588E-087F-F5D1-DB53-2A76F88BD07E}"/>
          </ac:picMkLst>
        </pc:picChg>
        <pc:picChg chg="add mod">
          <ac:chgData name="Danish Hudani" userId="S::danish.hudani@astera.com::a38c985c-bb2f-4de3-bfe2-27e22c4c275a" providerId="AD" clId="Web-{D32837BD-2094-527D-EC6A-D6917E57C25D}" dt="2023-01-02T04:43:43.024" v="328" actId="1076"/>
          <ac:picMkLst>
            <pc:docMk/>
            <pc:sldMk cId="2119105566" sldId="317"/>
            <ac:picMk id="28" creationId="{0E235C1C-A2BA-296C-72DE-B8A4EEF25A60}"/>
          </ac:picMkLst>
        </pc:picChg>
        <pc:picChg chg="del">
          <ac:chgData name="Danish Hudani" userId="S::danish.hudani@astera.com::a38c985c-bb2f-4de3-bfe2-27e22c4c275a" providerId="AD" clId="Web-{D32837BD-2094-527D-EC6A-D6917E57C25D}" dt="2023-01-02T04:42:06.238" v="308"/>
          <ac:picMkLst>
            <pc:docMk/>
            <pc:sldMk cId="2119105566" sldId="317"/>
            <ac:picMk id="39" creationId="{8A955BCB-F5D7-CF44-1288-151EEC725B3D}"/>
          </ac:picMkLst>
        </pc:picChg>
        <pc:cxnChg chg="add del mod">
          <ac:chgData name="Danish Hudani" userId="S::danish.hudani@astera.com::a38c985c-bb2f-4de3-bfe2-27e22c4c275a" providerId="AD" clId="Web-{D32837BD-2094-527D-EC6A-D6917E57C25D}" dt="2023-01-02T04:43:04.663" v="323"/>
          <ac:cxnSpMkLst>
            <pc:docMk/>
            <pc:sldMk cId="2119105566" sldId="317"/>
            <ac:cxnSpMk id="29" creationId="{FD81C34A-454F-1005-8DDA-98858133C1F9}"/>
          </ac:cxnSpMkLst>
        </pc:cxnChg>
        <pc:cxnChg chg="add mod">
          <ac:chgData name="Danish Hudani" userId="S::danish.hudani@astera.com::a38c985c-bb2f-4de3-bfe2-27e22c4c275a" providerId="AD" clId="Web-{D32837BD-2094-527D-EC6A-D6917E57C25D}" dt="2023-01-02T04:43:34.758" v="327" actId="14100"/>
          <ac:cxnSpMkLst>
            <pc:docMk/>
            <pc:sldMk cId="2119105566" sldId="317"/>
            <ac:cxnSpMk id="30" creationId="{A7DECB72-5842-2219-C976-4C98C4E714B3}"/>
          </ac:cxnSpMkLst>
        </pc:cxnChg>
      </pc:sldChg>
      <pc:sldChg chg="addSp delSp modSp add ord replId modNotes">
        <pc:chgData name="Danish Hudani" userId="S::danish.hudani@astera.com::a38c985c-bb2f-4de3-bfe2-27e22c4c275a" providerId="AD" clId="Web-{D32837BD-2094-527D-EC6A-D6917E57C25D}" dt="2023-01-02T05:00:12.706" v="583"/>
        <pc:sldMkLst>
          <pc:docMk/>
          <pc:sldMk cId="2548129227" sldId="318"/>
        </pc:sldMkLst>
        <pc:spChg chg="mod">
          <ac:chgData name="Danish Hudani" userId="S::danish.hudani@astera.com::a38c985c-bb2f-4de3-bfe2-27e22c4c275a" providerId="AD" clId="Web-{D32837BD-2094-527D-EC6A-D6917E57C25D}" dt="2023-01-02T04:46:34.765" v="351" actId="20577"/>
          <ac:spMkLst>
            <pc:docMk/>
            <pc:sldMk cId="2548129227" sldId="318"/>
            <ac:spMk id="18" creationId="{6230719D-4F44-BA79-4DC4-4459B3E27C90}"/>
          </ac:spMkLst>
        </pc:spChg>
        <pc:spChg chg="del">
          <ac:chgData name="Danish Hudani" userId="S::danish.hudani@astera.com::a38c985c-bb2f-4de3-bfe2-27e22c4c275a" providerId="AD" clId="Web-{D32837BD-2094-527D-EC6A-D6917E57C25D}" dt="2023-01-02T04:46:28.702" v="341"/>
          <ac:spMkLst>
            <pc:docMk/>
            <pc:sldMk cId="2548129227" sldId="318"/>
            <ac:spMk id="27" creationId="{6FAD01A7-0376-531D-3935-78E3F0045144}"/>
          </ac:spMkLst>
        </pc:spChg>
        <pc:picChg chg="mod">
          <ac:chgData name="Danish Hudani" userId="S::danish.hudani@astera.com::a38c985c-bb2f-4de3-bfe2-27e22c4c275a" providerId="AD" clId="Web-{D32837BD-2094-527D-EC6A-D6917E57C25D}" dt="2023-01-02T04:46:43.219" v="354" actId="1076"/>
          <ac:picMkLst>
            <pc:docMk/>
            <pc:sldMk cId="2548129227" sldId="318"/>
            <ac:picMk id="7" creationId="{84FA538C-5CEE-45B5-986C-E1120E918D37}"/>
          </ac:picMkLst>
        </pc:picChg>
        <pc:picChg chg="add mod">
          <ac:chgData name="Danish Hudani" userId="S::danish.hudani@astera.com::a38c985c-bb2f-4de3-bfe2-27e22c4c275a" providerId="AD" clId="Web-{D32837BD-2094-527D-EC6A-D6917E57C25D}" dt="2023-01-02T04:46:57.704" v="358" actId="1076"/>
          <ac:picMkLst>
            <pc:docMk/>
            <pc:sldMk cId="2548129227" sldId="318"/>
            <ac:picMk id="23" creationId="{49F646AF-1906-F9D5-D1ED-CD75C0B73FF5}"/>
          </ac:picMkLst>
        </pc:picChg>
        <pc:picChg chg="del">
          <ac:chgData name="Danish Hudani" userId="S::danish.hudani@astera.com::a38c985c-bb2f-4de3-bfe2-27e22c4c275a" providerId="AD" clId="Web-{D32837BD-2094-527D-EC6A-D6917E57C25D}" dt="2023-01-02T04:46:27.468" v="340"/>
          <ac:picMkLst>
            <pc:docMk/>
            <pc:sldMk cId="2548129227" sldId="318"/>
            <ac:picMk id="39" creationId="{8A955BCB-F5D7-CF44-1288-151EEC725B3D}"/>
          </ac:picMkLst>
        </pc:picChg>
      </pc:sldChg>
      <pc:sldChg chg="del">
        <pc:chgData name="Danish Hudani" userId="S::danish.hudani@astera.com::a38c985c-bb2f-4de3-bfe2-27e22c4c275a" providerId="AD" clId="Web-{D32837BD-2094-527D-EC6A-D6917E57C25D}" dt="2023-01-02T04:24:13.881" v="65"/>
        <pc:sldMkLst>
          <pc:docMk/>
          <pc:sldMk cId="3503535116" sldId="318"/>
        </pc:sldMkLst>
      </pc:sldChg>
      <pc:sldChg chg="addSp delSp modSp add ord replId modNotes">
        <pc:chgData name="Danish Hudani" userId="S::danish.hudani@astera.com::a38c985c-bb2f-4de3-bfe2-27e22c4c275a" providerId="AD" clId="Web-{D32837BD-2094-527D-EC6A-D6917E57C25D}" dt="2023-01-02T05:00:12.706" v="582"/>
        <pc:sldMkLst>
          <pc:docMk/>
          <pc:sldMk cId="3162923164" sldId="319"/>
        </pc:sldMkLst>
        <pc:spChg chg="mod">
          <ac:chgData name="Danish Hudani" userId="S::danish.hudani@astera.com::a38c985c-bb2f-4de3-bfe2-27e22c4c275a" providerId="AD" clId="Web-{D32837BD-2094-527D-EC6A-D6917E57C25D}" dt="2023-01-02T04:49:59.180" v="404" actId="20577"/>
          <ac:spMkLst>
            <pc:docMk/>
            <pc:sldMk cId="3162923164" sldId="319"/>
            <ac:spMk id="18" creationId="{6230719D-4F44-BA79-4DC4-4459B3E27C90}"/>
          </ac:spMkLst>
        </pc:spChg>
        <pc:picChg chg="del">
          <ac:chgData name="Danish Hudani" userId="S::danish.hudani@astera.com::a38c985c-bb2f-4de3-bfe2-27e22c4c275a" providerId="AD" clId="Web-{D32837BD-2094-527D-EC6A-D6917E57C25D}" dt="2023-01-02T04:47:58.425" v="375"/>
          <ac:picMkLst>
            <pc:docMk/>
            <pc:sldMk cId="3162923164" sldId="319"/>
            <ac:picMk id="23" creationId="{49F646AF-1906-F9D5-D1ED-CD75C0B73FF5}"/>
          </ac:picMkLst>
        </pc:picChg>
        <pc:picChg chg="add mod">
          <ac:chgData name="Danish Hudani" userId="S::danish.hudani@astera.com::a38c985c-bb2f-4de3-bfe2-27e22c4c275a" providerId="AD" clId="Web-{D32837BD-2094-527D-EC6A-D6917E57C25D}" dt="2023-01-02T04:48:53.271" v="388" actId="1076"/>
          <ac:picMkLst>
            <pc:docMk/>
            <pc:sldMk cId="3162923164" sldId="319"/>
            <ac:picMk id="27" creationId="{E3543744-A46F-6E7E-2DB3-484070C5A4AA}"/>
          </ac:picMkLst>
        </pc:picChg>
      </pc:sldChg>
      <pc:sldChg chg="del">
        <pc:chgData name="Danish Hudani" userId="S::danish.hudani@astera.com::a38c985c-bb2f-4de3-bfe2-27e22c4c275a" providerId="AD" clId="Web-{D32837BD-2094-527D-EC6A-D6917E57C25D}" dt="2023-01-02T04:24:13.865" v="63"/>
        <pc:sldMkLst>
          <pc:docMk/>
          <pc:sldMk cId="4240616809" sldId="319"/>
        </pc:sldMkLst>
      </pc:sldChg>
      <pc:sldChg chg="del">
        <pc:chgData name="Danish Hudani" userId="S::danish.hudani@astera.com::a38c985c-bb2f-4de3-bfe2-27e22c4c275a" providerId="AD" clId="Web-{D32837BD-2094-527D-EC6A-D6917E57C25D}" dt="2023-01-02T04:24:13.865" v="62"/>
        <pc:sldMkLst>
          <pc:docMk/>
          <pc:sldMk cId="197640186" sldId="320"/>
        </pc:sldMkLst>
      </pc:sldChg>
      <pc:sldChg chg="addSp delSp modSp add ord replId">
        <pc:chgData name="Danish Hudani" userId="S::danish.hudani@astera.com::a38c985c-bb2f-4de3-bfe2-27e22c4c275a" providerId="AD" clId="Web-{D32837BD-2094-527D-EC6A-D6917E57C25D}" dt="2023-01-02T05:00:12.690" v="580"/>
        <pc:sldMkLst>
          <pc:docMk/>
          <pc:sldMk cId="3898356198" sldId="320"/>
        </pc:sldMkLst>
        <pc:spChg chg="mod">
          <ac:chgData name="Danish Hudani" userId="S::danish.hudani@astera.com::a38c985c-bb2f-4de3-bfe2-27e22c4c275a" providerId="AD" clId="Web-{D32837BD-2094-527D-EC6A-D6917E57C25D}" dt="2023-01-02T04:52:34.999" v="414" actId="20577"/>
          <ac:spMkLst>
            <pc:docMk/>
            <pc:sldMk cId="3898356198" sldId="320"/>
            <ac:spMk id="18" creationId="{6230719D-4F44-BA79-4DC4-4459B3E27C90}"/>
          </ac:spMkLst>
        </pc:spChg>
        <pc:spChg chg="mod">
          <ac:chgData name="Danish Hudani" userId="S::danish.hudani@astera.com::a38c985c-bb2f-4de3-bfe2-27e22c4c275a" providerId="AD" clId="Web-{D32837BD-2094-527D-EC6A-D6917E57C25D}" dt="2023-01-02T04:53:34.845" v="490" actId="20577"/>
          <ac:spMkLst>
            <pc:docMk/>
            <pc:sldMk cId="3898356198" sldId="320"/>
            <ac:spMk id="27" creationId="{6FAD01A7-0376-531D-3935-78E3F0045144}"/>
          </ac:spMkLst>
        </pc:spChg>
        <pc:spChg chg="add mod">
          <ac:chgData name="Danish Hudani" userId="S::danish.hudani@astera.com::a38c985c-bb2f-4de3-bfe2-27e22c4c275a" providerId="AD" clId="Web-{D32837BD-2094-527D-EC6A-D6917E57C25D}" dt="2023-01-02T04:58:27.014" v="558" actId="20577"/>
          <ac:spMkLst>
            <pc:docMk/>
            <pc:sldMk cId="3898356198" sldId="320"/>
            <ac:spMk id="41" creationId="{340B5CDC-D4AF-75FD-A989-6FA9646668B1}"/>
          </ac:spMkLst>
        </pc:spChg>
        <pc:spChg chg="add mod">
          <ac:chgData name="Danish Hudani" userId="S::danish.hudani@astera.com::a38c985c-bb2f-4de3-bfe2-27e22c4c275a" providerId="AD" clId="Web-{D32837BD-2094-527D-EC6A-D6917E57C25D}" dt="2023-01-02T04:58:56.281" v="563" actId="1076"/>
          <ac:spMkLst>
            <pc:docMk/>
            <pc:sldMk cId="3898356198" sldId="320"/>
            <ac:spMk id="43" creationId="{27E4DD53-A984-C380-6E4B-D61FA27145DE}"/>
          </ac:spMkLst>
        </pc:spChg>
        <pc:spChg chg="add mod">
          <ac:chgData name="Danish Hudani" userId="S::danish.hudani@astera.com::a38c985c-bb2f-4de3-bfe2-27e22c4c275a" providerId="AD" clId="Web-{D32837BD-2094-527D-EC6A-D6917E57C25D}" dt="2023-01-02T04:59:28.954" v="576" actId="1076"/>
          <ac:spMkLst>
            <pc:docMk/>
            <pc:sldMk cId="3898356198" sldId="320"/>
            <ac:spMk id="45" creationId="{9FEB6E87-0FF3-0684-E4FD-2F51F0C72764}"/>
          </ac:spMkLst>
        </pc:spChg>
        <pc:spChg chg="add mod">
          <ac:chgData name="Danish Hudani" userId="S::danish.hudani@astera.com::a38c985c-bb2f-4de3-bfe2-27e22c4c275a" providerId="AD" clId="Web-{D32837BD-2094-527D-EC6A-D6917E57C25D}" dt="2023-01-02T04:59:35.017" v="579" actId="1076"/>
          <ac:spMkLst>
            <pc:docMk/>
            <pc:sldMk cId="3898356198" sldId="320"/>
            <ac:spMk id="46" creationId="{3CE9C770-429E-D05E-4001-1491A07C4106}"/>
          </ac:spMkLst>
        </pc:spChg>
        <pc:picChg chg="del">
          <ac:chgData name="Danish Hudani" userId="S::danish.hudani@astera.com::a38c985c-bb2f-4de3-bfe2-27e22c4c275a" providerId="AD" clId="Web-{D32837BD-2094-527D-EC6A-D6917E57C25D}" dt="2023-01-02T04:53:35.657" v="491"/>
          <ac:picMkLst>
            <pc:docMk/>
            <pc:sldMk cId="3898356198" sldId="320"/>
            <ac:picMk id="39" creationId="{8A955BCB-F5D7-CF44-1288-151EEC725B3D}"/>
          </ac:picMkLst>
        </pc:picChg>
        <pc:picChg chg="add del mod">
          <ac:chgData name="Danish Hudani" userId="S::danish.hudani@astera.com::a38c985c-bb2f-4de3-bfe2-27e22c4c275a" providerId="AD" clId="Web-{D32837BD-2094-527D-EC6A-D6917E57C25D}" dt="2023-01-02T04:55:07.130" v="494"/>
          <ac:picMkLst>
            <pc:docMk/>
            <pc:sldMk cId="3898356198" sldId="320"/>
            <ac:picMk id="40" creationId="{A9DE4BFB-71EF-9327-2BDC-4FF76C03E99B}"/>
          </ac:picMkLst>
        </pc:picChg>
        <pc:picChg chg="add mod">
          <ac:chgData name="Danish Hudani" userId="S::danish.hudani@astera.com::a38c985c-bb2f-4de3-bfe2-27e22c4c275a" providerId="AD" clId="Web-{D32837BD-2094-527D-EC6A-D6917E57C25D}" dt="2023-01-02T04:58:54.281" v="562" actId="1076"/>
          <ac:picMkLst>
            <pc:docMk/>
            <pc:sldMk cId="3898356198" sldId="320"/>
            <ac:picMk id="42" creationId="{566FE69F-D057-D490-073B-6A352723A6CA}"/>
          </ac:picMkLst>
        </pc:picChg>
        <pc:picChg chg="add mod">
          <ac:chgData name="Danish Hudani" userId="S::danish.hudani@astera.com::a38c985c-bb2f-4de3-bfe2-27e22c4c275a" providerId="AD" clId="Web-{D32837BD-2094-527D-EC6A-D6917E57C25D}" dt="2023-01-02T04:59:25.360" v="575" actId="1076"/>
          <ac:picMkLst>
            <pc:docMk/>
            <pc:sldMk cId="3898356198" sldId="320"/>
            <ac:picMk id="44" creationId="{D6B66004-7141-9D03-978C-7467F6546163}"/>
          </ac:picMkLst>
        </pc:picChg>
        <pc:picChg chg="add mod">
          <ac:chgData name="Danish Hudani" userId="S::danish.hudani@astera.com::a38c985c-bb2f-4de3-bfe2-27e22c4c275a" providerId="AD" clId="Web-{D32837BD-2094-527D-EC6A-D6917E57C25D}" dt="2023-01-02T04:59:32.813" v="578" actId="1076"/>
          <ac:picMkLst>
            <pc:docMk/>
            <pc:sldMk cId="3898356198" sldId="320"/>
            <ac:picMk id="47" creationId="{AB4B40AC-44C5-14A6-9C34-1C05883D7ED8}"/>
          </ac:picMkLst>
        </pc:picChg>
      </pc:sldChg>
      <pc:sldChg chg="del">
        <pc:chgData name="Danish Hudani" userId="S::danish.hudani@astera.com::a38c985c-bb2f-4de3-bfe2-27e22c4c275a" providerId="AD" clId="Web-{D32837BD-2094-527D-EC6A-D6917E57C25D}" dt="2023-01-02T04:24:13.849" v="61"/>
        <pc:sldMkLst>
          <pc:docMk/>
          <pc:sldMk cId="468899646" sldId="321"/>
        </pc:sldMkLst>
      </pc:sldChg>
      <pc:sldChg chg="addSp delSp modSp add del replId">
        <pc:chgData name="Danish Hudani" userId="S::danish.hudani@astera.com::a38c985c-bb2f-4de3-bfe2-27e22c4c275a" providerId="AD" clId="Web-{D32837BD-2094-527D-EC6A-D6917E57C25D}" dt="2023-01-02T05:04:45.436" v="637"/>
        <pc:sldMkLst>
          <pc:docMk/>
          <pc:sldMk cId="1323547840" sldId="321"/>
        </pc:sldMkLst>
        <pc:spChg chg="mod">
          <ac:chgData name="Danish Hudani" userId="S::danish.hudani@astera.com::a38c985c-bb2f-4de3-bfe2-27e22c4c275a" providerId="AD" clId="Web-{D32837BD-2094-527D-EC6A-D6917E57C25D}" dt="2023-01-02T05:03:08.588" v="621" actId="20577"/>
          <ac:spMkLst>
            <pc:docMk/>
            <pc:sldMk cId="1323547840" sldId="321"/>
            <ac:spMk id="18" creationId="{6230719D-4F44-BA79-4DC4-4459B3E27C90}"/>
          </ac:spMkLst>
        </pc:spChg>
        <pc:spChg chg="mod">
          <ac:chgData name="Danish Hudani" userId="S::danish.hudani@astera.com::a38c985c-bb2f-4de3-bfe2-27e22c4c275a" providerId="AD" clId="Web-{D32837BD-2094-527D-EC6A-D6917E57C25D}" dt="2023-01-02T05:03:59.293" v="634" actId="20577"/>
          <ac:spMkLst>
            <pc:docMk/>
            <pc:sldMk cId="1323547840" sldId="321"/>
            <ac:spMk id="27" creationId="{6FAD01A7-0376-531D-3935-78E3F0045144}"/>
          </ac:spMkLst>
        </pc:spChg>
        <pc:picChg chg="add mod">
          <ac:chgData name="Danish Hudani" userId="S::danish.hudani@astera.com::a38c985c-bb2f-4de3-bfe2-27e22c4c275a" providerId="AD" clId="Web-{D32837BD-2094-527D-EC6A-D6917E57C25D}" dt="2023-01-02T05:04:01.528" v="635" actId="1076"/>
          <ac:picMkLst>
            <pc:docMk/>
            <pc:sldMk cId="1323547840" sldId="321"/>
            <ac:picMk id="23" creationId="{62A9187B-3319-A042-9FD8-BB03AAF9CF16}"/>
          </ac:picMkLst>
        </pc:picChg>
        <pc:picChg chg="del">
          <ac:chgData name="Danish Hudani" userId="S::danish.hudani@astera.com::a38c985c-bb2f-4de3-bfe2-27e22c4c275a" providerId="AD" clId="Web-{D32837BD-2094-527D-EC6A-D6917E57C25D}" dt="2023-01-02T05:03:13.510" v="622"/>
          <ac:picMkLst>
            <pc:docMk/>
            <pc:sldMk cId="1323547840" sldId="321"/>
            <ac:picMk id="39" creationId="{8A955BCB-F5D7-CF44-1288-151EEC725B3D}"/>
          </ac:picMkLst>
        </pc:picChg>
      </pc:sldChg>
      <pc:sldChg chg="del">
        <pc:chgData name="Danish Hudani" userId="S::danish.hudani@astera.com::a38c985c-bb2f-4de3-bfe2-27e22c4c275a" providerId="AD" clId="Web-{D32837BD-2094-527D-EC6A-D6917E57C25D}" dt="2023-01-02T04:24:13.834" v="59"/>
        <pc:sldMkLst>
          <pc:docMk/>
          <pc:sldMk cId="584508516" sldId="322"/>
        </pc:sldMkLst>
      </pc:sldChg>
      <pc:sldChg chg="delSp modSp add del replId">
        <pc:chgData name="Danish Hudani" userId="S::danish.hudani@astera.com::a38c985c-bb2f-4de3-bfe2-27e22c4c275a" providerId="AD" clId="Web-{D32837BD-2094-527D-EC6A-D6917E57C25D}" dt="2023-01-02T05:04:43.936" v="636"/>
        <pc:sldMkLst>
          <pc:docMk/>
          <pc:sldMk cId="2017798181" sldId="322"/>
        </pc:sldMkLst>
        <pc:spChg chg="mod">
          <ac:chgData name="Danish Hudani" userId="S::danish.hudani@astera.com::a38c985c-bb2f-4de3-bfe2-27e22c4c275a" providerId="AD" clId="Web-{D32837BD-2094-527D-EC6A-D6917E57C25D}" dt="2023-01-02T05:02:59.666" v="612" actId="14100"/>
          <ac:spMkLst>
            <pc:docMk/>
            <pc:sldMk cId="2017798181" sldId="322"/>
            <ac:spMk id="18" creationId="{6230719D-4F44-BA79-4DC4-4459B3E27C90}"/>
          </ac:spMkLst>
        </pc:spChg>
        <pc:spChg chg="del">
          <ac:chgData name="Danish Hudani" userId="S::danish.hudani@astera.com::a38c985c-bb2f-4de3-bfe2-27e22c4c275a" providerId="AD" clId="Web-{D32837BD-2094-527D-EC6A-D6917E57C25D}" dt="2023-01-02T05:02:51.697" v="602"/>
          <ac:spMkLst>
            <pc:docMk/>
            <pc:sldMk cId="2017798181" sldId="322"/>
            <ac:spMk id="23" creationId="{BF3F1F52-32FC-CD52-0253-CC38D6D13CB2}"/>
          </ac:spMkLst>
        </pc:spChg>
      </pc:sldChg>
      <pc:sldChg chg="del">
        <pc:chgData name="Danish Hudani" userId="S::danish.hudani@astera.com::a38c985c-bb2f-4de3-bfe2-27e22c4c275a" providerId="AD" clId="Web-{D32837BD-2094-527D-EC6A-D6917E57C25D}" dt="2023-01-02T04:24:13.834" v="58"/>
        <pc:sldMkLst>
          <pc:docMk/>
          <pc:sldMk cId="2415482611" sldId="323"/>
        </pc:sldMkLst>
      </pc:sldChg>
      <pc:sldChg chg="del">
        <pc:chgData name="Danish Hudani" userId="S::danish.hudani@astera.com::a38c985c-bb2f-4de3-bfe2-27e22c4c275a" providerId="AD" clId="Web-{D32837BD-2094-527D-EC6A-D6917E57C25D}" dt="2023-01-02T04:24:13.818" v="57"/>
        <pc:sldMkLst>
          <pc:docMk/>
          <pc:sldMk cId="2362302673" sldId="324"/>
        </pc:sldMkLst>
      </pc:sldChg>
      <pc:sldChg chg="del">
        <pc:chgData name="Danish Hudani" userId="S::danish.hudani@astera.com::a38c985c-bb2f-4de3-bfe2-27e22c4c275a" providerId="AD" clId="Web-{D32837BD-2094-527D-EC6A-D6917E57C25D}" dt="2023-01-02T04:24:13.740" v="54"/>
        <pc:sldMkLst>
          <pc:docMk/>
          <pc:sldMk cId="1969733664" sldId="331"/>
        </pc:sldMkLst>
      </pc:sldChg>
      <pc:sldChg chg="del">
        <pc:chgData name="Danish Hudani" userId="S::danish.hudani@astera.com::a38c985c-bb2f-4de3-bfe2-27e22c4c275a" providerId="AD" clId="Web-{D32837BD-2094-527D-EC6A-D6917E57C25D}" dt="2023-01-02T04:24:13.724" v="53"/>
        <pc:sldMkLst>
          <pc:docMk/>
          <pc:sldMk cId="527013454" sldId="332"/>
        </pc:sldMkLst>
      </pc:sldChg>
      <pc:sldChg chg="del">
        <pc:chgData name="Danish Hudani" userId="S::danish.hudani@astera.com::a38c985c-bb2f-4de3-bfe2-27e22c4c275a" providerId="AD" clId="Web-{D32837BD-2094-527D-EC6A-D6917E57C25D}" dt="2023-01-02T04:24:13.677" v="51"/>
        <pc:sldMkLst>
          <pc:docMk/>
          <pc:sldMk cId="1781107040" sldId="333"/>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124.27184" units="1/cm"/>
          <inkml:channelProperty channel="Y" name="resolution" value="62.42775" units="1/cm"/>
          <inkml:channelProperty channel="T" name="resolution" value="1" units="1/dev"/>
        </inkml:channelProperties>
      </inkml:inkSource>
      <inkml:timestamp xml:id="ts0" timeString="2023-02-16T12:18:06.051"/>
    </inkml:context>
    <inkml:brush xml:id="br0">
      <inkml:brushProperty name="width" value="0.05292" units="cm"/>
      <inkml:brushProperty name="height" value="0.05292" units="cm"/>
      <inkml:brushProperty name="color" value="#FF0000"/>
    </inkml:brush>
  </inkml:definitions>
  <inkml:trace contextRef="#ctx0" brushRef="#br0">26652 4427 0,'18'0'94,"-18"18"-63,0 0-15,18 17 0,-1-35-16,-17 70 31,0-52 16,0 0-32,0 17 1,0-17 0,0-1 15,0 1 0,18 0 125,-18 17-156,18 18 16,17 0-16,-18-36 16,-17 36-16,18-17 15,-18-19 1,0-52 109,-18-18-109,1-18-16,17 54 15,-18-36-15,18 0 16,-35 18-1,35-1 1,-18-17 0,1 18-1,-1-18 1,0 18 0,1 0-1,17 17 1,0 0-1,-18-17 1,18 0 0,0-18-1,18 0 1,-1 35 0,1 1-1,0 17 32,-1 0-47,1 0 16,0 35-1,-1-17 1,18 17 15,-17 0-31,0 1 31,17-1-15,-35-18 0,0 19-1,0-19 1,-18 36 0,-52 0-1,52-18-15,1-35 16,17 18-1,-18-18 1,36 0 125,34 0-126,1-18-15,0 18 16,53-35 0,-88 35-1,-1 0 1,1 0 15,0 0-15,-1 0-16,1 35 15,0-17 1,-1 0 0,1 17 15,0-35-31,-18 35 15,17 1 1,-17 16 0,0-16-1,0-1 1,-35 36 0,0-36-1,-1 0 1,19-35-1,-1 18 1,0-18 15,-17 0-15,18 0 0,-1 0-1,0 0 16,1 0-31,-1 0 16,0 0 0,1 0-1,-1 0 1,0 0 0,18-18 30,-17 18-46,17-17 32,0-1-32,0 0 0</inkml:trace>
  <inkml:trace contextRef="#ctx0" brushRef="#br0" timeOffset="813.69">27446 4692 0,'0'0'0,"0"18"63,18-1-63,-1 1 15,-17-1 1,0 1 0,0 0-1,18 35 17,0-18-1,-18-17-16,0-1 1,0-34 62</inkml:trace>
  <inkml:trace contextRef="#ctx0" brushRef="#br0" timeOffset="1168.78">27428 4357 0,'0'17'141</inkml:trace>
  <inkml:trace contextRef="#ctx0" brushRef="#br0" timeOffset="2707.86">27728 4639 0,'0'18'62,"-17"-18"-46,-1 35-16,0-35 15,1 18 1,-1 17 0,-17 18 15,35-18-16,0 18 1,17-18 0,1 18-1,17-18 1,-17-35 0,17 0-1,-17 0 1,0 0-1,-1 0 1,-17-52 0,36-19-1,-36 53 17,0-17-17,0 0 1,0-18-1,-18 0 1,0 35 0,18 1-1,0-1 1,18 18 62,0 35-62,17-35-16,18 53 15,0 0 1,-18-18 15,-17-17-15,-1-18 109</inkml:trace>
  <inkml:trace contextRef="#ctx0" brushRef="#br0" timeOffset="3637.08">28310 4586 0,'-17'0'31,"-1"0"-31,1 0 15,-1 0 1,0 0 0,-35 53-1,36-35 1,-1 17 0,18 0-1,0-17 1,0 17-1,0 18 1,53 0 0,-35-35-1,52-1-15,-17 1 32,-18 0-17,-35-1 79,-17-17-78,-19 0-16,19 0 15,-18 18-15,-54-18 16,19 0-1,52 0 1,0 0 15,36 0 63,0 0-63</inkml:trace>
  <inkml:trace contextRef="#ctx0" brushRef="#br0" timeOffset="4982.04">28892 3933 0,'0'18'47,"18"17"-32,0 36-15,-18-18 16,35 17-16,36 142 31,-36-106-31,0 194 31,-17-212 1,-18-17-17,0-36 1,17 35 0,-17-52-1,0 0 16</inkml:trace>
  <inkml:trace contextRef="#ctx0" brushRef="#br0" timeOffset="5704.88">28963 4921 0,'0'0'0,"18"18"16,17-18 0,0 35-1,1-17 1,-1 17-1,0 0 1,-17 1 0,17-1-1,-17-17 1,-1 17-16,1-35 16,0 0 30,-1 0-30,1-53 0,17-35-1,0-53 1,-17 35 0,-18 88-16,0 0 15,0 1 1,-53 52 109</inkml:trace>
  <inkml:trace contextRef="#ctx0" brushRef="#br0" timeOffset="8416.06">26617 5944 0,'0'18'63,"35"35"-63,-17-18 15,0 0-15,17 18 16,18 71 0,-36-71-16,1 17 15,17-17 1,-35-18 0,18-17 15,0 17-16,-18-17 1,35 35 0,-17 18-1,-1-54 1,-17 1 0,0-53 62,0-18-78,-17 17 15,17-34-15,0 17 16,0 0 0,0 18-1,0-1 16,17 1-15,-17 0 0,18 0-1,0-18 1,-18 17 0,0 19-1</inkml:trace>
  <inkml:trace contextRef="#ctx0" brushRef="#br0" timeOffset="9443.16">27111 5856 0,'-18'0'0,"18"18"15,0 17-15,0-17 16,-35 35-16,35-18 15,0 0-15,-35 18 16,35-35-16,0 35 16,-18-18-1,1 0-15,17-17 16,0-1 15,0 1 94,0 17-109</inkml:trace>
  <inkml:trace contextRef="#ctx0" brushRef="#br0" timeOffset="11705.1">27323 6403 0,'0'-18'32,"-18"18"61,0 18-93,1 0 16,-19 17 0,1 0 15,35 36 16,0-18-16,0-36-15,0 1-1,35 0 1,-17-1 0,0-34 46,-18-1-46,17-17-16,1-1 15,-18 19-15,0-54 16,0 1 15,0 34-15,0 1-1,0 17 1,18 36 140,-18 0-156,17-1 16,-17 1-16,18 17 16,0-35-1,-1 35 1,-17-17-1,18 0 1,-18-1-16,35-17 16,-35 18-1,18-18 17,123-53-17,106-70 1,-71-36 15,-141 124-31,-35-36 16,-17 18 15,-54 0-15,-87 36-1,52 17 1,141 17 31,-17 1-47,17 17 15,35 36 1,-17-36 0,-35-17-1,-18-1 1,0 1-1,0 35 1,0-18 0,18 18-1,-18-35 17,17 17-17,-17-17 1,18-1-1,0-17 1,-1 0 0,1 0-1,52-35 1,72-53 0,-19 0-16,-35 35 15,-70 17 1,-18 19 31,0 34 31,17-17-63,-17 36-15,0-19 16,0 1 0,18 0-16,-18-1 47,0 1-1,0-1-30,0 1 0,0 0-1</inkml:trace>
  <inkml:trace contextRef="#ctx0" brushRef="#br0" timeOffset="12127.16">28399 5821 0,'0'17'93,"0"1"-77,0 0-16,0-1 16</inkml:trace>
  <inkml:trace contextRef="#ctx0" brushRef="#br0" timeOffset="13388.32">28857 6085 0,'0'0'0,"-17"0"15,17 18-15,-18 0 16,0-1-16,1 19 16,-1-19-16,18 1 15,0 0-15,-18-1 16,18 36 0,0 18 15,0-36 0,0-17-15,36-1 15,-19-17-15,-17-17 30,0-19-30,18-34-16,0-18 16,-18 17-1,0 36 1,0-1 0,35 36 77,-35 18-93,17 0 16,1-1 0,0 19-1,35 34 1,-18-35-1,-35 1 1,18-19 0,-1-17-16,-17 18 15,0-36 110,0 1-125</inkml:trace>
  <inkml:trace contextRef="#ctx0" brushRef="#br0" timeOffset="14362">29087 6085 0,'17'0'16,"1"0"0,-1 18-16,36 70 31,-35-70-31,0 52 15,-18-52 1,0 0 0,0-1 15,0 1-31,0-36 109,0-35-93,0 36-16,0-18 16,0-1-16,0 19 15,0-1 1,0 0-1,17 18 1,1 0 15,0 0 1,-1 18-17,1 0-15,-1-1 31,-17 1-15,18 17 0,0 0-1,-18 1 1,0-19 0,0 1-1,0 0 1,0-1-1,-18-17 110,-17-17-125,0-19 16,-1 19-16</inkml:trace>
  <inkml:trace contextRef="#ctx0" brushRef="#br0" timeOffset="15362.62">29616 6032 0,'-18'36'94,"0"-1"-94,18-17 16,-35 17-16,35 0 15,-17 18 1,17-35-16,-18 70 31,18-35 16,0-35-16,18-18-15,17 0 0,18 0-1,70 0 1,-52 0-1,-36 0 1,-53 0 109</inkml:trace>
  <inkml:trace contextRef="#ctx0" brushRef="#br0" timeOffset="16145.06">29916 6279 0,'0'0'0,"17"0"16,1-17-1,-18-1 1,17 1-1,-17-1 1,0-17 0,0-1-1,0 19 1,0-1 0,-17 18 30,-1 0-30,18 18 0,-17-1-16,17 19 15,-18-1 1,0 0 0,18 0 15,0-17-16,0 0 1,0-1 0,0 1-1,0 17 1,0-17 0,36 0-1,16-18 1,-34 0-16,17 0 31,-17-36-15,-18 19-1,18 17-15,-1-36 16,-17 19 31</inkml:trace>
  <inkml:trace contextRef="#ctx0" brushRef="#br0" timeOffset="16822">30639 5468 0,'17'88'15,"1"-35"1,-18 0-16,0 0 16,18 0-16,-1 53 15,19 17-15,-36-35 16,17 1-16,1 122 31,0-140-31,-18 141 31,17-107 1,-34-140 93,-1-35-125,18-1 15,-18 0-15,18 18 16</inkml:trace>
  <inkml:trace contextRef="#ctx0" brushRef="#br0" timeOffset="17907.75">30709 5450 0,'-35'36'16,"17"-1"0,-17 0-16,17-17 15,-34 35-15,-37 53 32,54-71 14,70-70 79,1-54-125,69-16 16,-52 52-16,18 0 16,-53 0-16,35-18 15,-36 54-15,1-19 16,-1 36 62,1 18-62,17 17-1,1 1-15,-1-1 16,106 53 0,-70-53-16,17 36 15,0-1 1,-53-52-1,-35 0 1,18-18 0</inkml:trace>
</inkml:ink>
</file>

<file path=ppt/ink/ink2.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124.27184" units="1/cm"/>
          <inkml:channelProperty channel="Y" name="resolution" value="62.42775" units="1/cm"/>
          <inkml:channelProperty channel="T" name="resolution" value="1" units="1/dev"/>
        </inkml:channelProperties>
      </inkml:inkSource>
      <inkml:timestamp xml:id="ts0" timeString="2023-02-20T11:33:36.515"/>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
    <inkml:brush xml:id="br2">
      <inkml:brushProperty name="width" value="0.05292" units="cm"/>
      <inkml:brushProperty name="height" value="0.05292" units="cm"/>
      <inkml:brushProperty name="color" value="#C00000"/>
    </inkml:brush>
  </inkml:definitions>
  <inkml:trace contextRef="#ctx0" brushRef="#br0">22137 4145 0,'0'35'94,"0"-17"-94,0 0 15,0 17 1,-18-17-16,18-1 16,0 19-1,0-19 1,0 1 0,0 17-1,-17-17 1,17-1-1,0-52 142</inkml:trace>
  <inkml:trace contextRef="#ctx0" brushRef="#br0" timeOffset="588.25">22049 4269 0,'17'0'16,"1"0"-16,0 0 16,70 35 15,-53-17-15,-17-18-1,-1 17 1,19 1-1,-1-18 1,35 17 15</inkml:trace>
  <inkml:trace contextRef="#ctx0" brushRef="#br0" timeOffset="1382.61">22578 4833 0,'17'0'94,"-17"18"-79,0 17-15,0 0 16,0 36 15,0-36-15,-17 36-1,-19-1 1,19-17 0,-1-53 46,1-18-46</inkml:trace>
  <inkml:trace contextRef="#ctx0" brushRef="#br0" timeOffset="1866.2">22419 5045 0,'0'0'0,"18"0"0,-1 0 15,19 0 1,87 0 0,-88 0-1,-17 0 1,0 0 15,-1 0-15,19 0-1,-19 0 1,1 0 0,-1 0 15</inkml:trace>
  <inkml:trace contextRef="#ctx0" brushRef="#br0" timeOffset="2492.92">22737 5468 0,'0'18'78,"0"-1"-78,0 19 16,0-19 0,0 19-16,0-1 15,0 0 1,0 0-1,0-17 1,0 0 0,0-1-1</inkml:trace>
  <inkml:trace contextRef="#ctx0" brushRef="#br0" timeOffset="3056.91">22684 5627 0,'0'0'0,"35"0"31,-17 0-31,-1 0 16,18 0 0,-17 0-1,17 17 1,-17-17 0,0 0-1,-1 0 16,1 0-15</inkml:trace>
  <inkml:trace contextRef="#ctx0" brushRef="#br0" timeOffset="4065.46">23054 6156 0,'0'18'31,"0"17"-15,0-17-16,0 17 15,0 18 1,0 0 0,0 17-1,0-52 1,0 17 0,18-35 15,-1 0 16,-17 18-16</inkml:trace>
  <inkml:trace contextRef="#ctx0" brushRef="#br0" timeOffset="4557.46">23054 6350 0,'18'0'31,"35"0"-31,17 0 16,1 0-1,-18 0 1,-18 0 0,-17 0 30,-18-18 17,0 1-47,0-1-1</inkml:trace>
  <inkml:trace contextRef="#ctx0" brushRef="#br0" timeOffset="5226.14">23336 5309 0,'0'36'78,"0"-19"-78,0 19 16,0-19 0,0 54-1,0-1 1,0-52-16,0 17 16,0-17-1,0-1 1,0 1 62,0 0-47</inkml:trace>
  <inkml:trace contextRef="#ctx0" brushRef="#br0" timeOffset="5732.97">23266 5433 0,'35'0'16,"-17"0"0,17 0-1,71 0-15,-53 0 16,-18 0-16,0 0 15,0 0-15,1 0 16,-19 0 0</inkml:trace>
  <inkml:trace contextRef="#ctx0" brushRef="#br0" timeOffset="6669.46">24165 5221 0,'0'18'78,"0"-1"-78,0 1 16,0 17-1,0-17 1,0 53 15,0-19-15,0-34-1,0 0-15,0-1 16,0 1 0</inkml:trace>
  <inkml:trace contextRef="#ctx0" brushRef="#br0" timeOffset="7218.68">24165 5415 0,'0'0'0,"18"18"0,35-18 15,-36 0-15,36 0 16,-17 0 0,-19 0-1,-17-18 126,0 1-126</inkml:trace>
  <inkml:trace contextRef="#ctx0" brushRef="#br0" timeOffset="7916.73">24994 4498 0,'-17'53'78,"-1"-36"-62,-17 36 15,17-17-15,18-19-16,-18 19 15,1-19 17,-1 1-17,18-1 17,-17-17-32,17 18 46</inkml:trace>
  <inkml:trace contextRef="#ctx0" brushRef="#br0" timeOffset="8472.92">24818 4586 0,'0'0'0,"18"18"16,17-1-1,-18 19 1,1-36-16,0 17 16,-1 1-1,19 0 1,-19-18 0,1 17 15,0-17 0</inkml:trace>
  <inkml:trace contextRef="#ctx0" brushRef="#br0" timeOffset="9196.04">25135 4075 0,'18'0'0,"-18"17"32,0 1-32,0 0 47,0-1-32,0 1-15,-35 35 31,35-18-15,-18-35-16,18 18 16,0 17-1,0-17 32</inkml:trace>
  <inkml:trace contextRef="#ctx0" brushRef="#br0" timeOffset="9790.12">24959 4145 0,'0'18'0,"18"-18"15,-1 0 1,1 17-16,0-17 31,-18 18-15,17 0-1,18-18-15,-35 17 16,36 1 0,-19 0-1,1-18 1,0 0 15,-18 17-15</inkml:trace>
  <inkml:trace contextRef="#ctx0" brushRef="#br1" timeOffset="21986.34">21960 4128 0,'36'17'94,"-36"1"-79,17-1-15,-17 1 16,18 0-16,0-18 16,-1 17-1,1 19 1,0-36-1,-18 17 1,17-17 15,-17 18-15,18-18 0,-1 18-1,-17-1 1,18-17-1,0 0 32,-18 18-47,17-18 16,1 17 31,0 1-32,-18 0 1,17-18 0,1 17-1,0 1 1,-1 0 0,-17-1-1,35 1 1,-35 0-1,18-1 1,0 1 0,-1-1-1,-17 1-15,18-18 16,-18 35 0,18-17-1,-1 0 1,-17 17 15,0-17-15,18-18-1,0 35 1,-18-18 0,0 1-1,0 0 1,17-1-1,-17 1 1,0 0 15,0-1-15,0 1 0,0 0-1,0-1 16,18-17-15,-18 18-16,0 0 31,0-1-15,0 1 0,0-1-1,0 1 1,0 0-1,17-18 1,-17 17 0,18 1-1,-18 0 1,18 17 0,-18-17-1,17-1 1,-17 1-1,18-1 17,0 1-17,-1 0 1,-17 17 0,18-17-1,-18-1 1,35 1-1,-35 0 1,18 17 0,-18-17-1,18-1 1,-18 1 0,0-1-1,17 1 1,-17 0 15,18-18-15,-18 17-1,0 1 1,0 0 0,0-1 15,0 1 0,0 0-15,0-1-16,0 1 31,0-1-15,0 1-1,0 0-15,0-1 16,0 1 15,0 0-15,0-1-1,17 1 1,1 0 0,-18-1-1,18 1 1,52 52-1,-34-34 1,-1-1 0,-18-17-1,-17-1 1,0 1 0,18-18 15,-18 17-31,0 1 15,18 0 1,-1-1 0,1 19 15,-18-19-15,18 1-1,-18 0 1,0-1-1,17 19 1,1-19 0,-18 1-1,18-18 1,-18 17-16,0 1 16,17 0-1,1 17 16,-18-17-15,18-18 15,-18 17-15,17-17 31,1-17-16,-1-19-31,19 19 16,-19-1-16,19-17 15,-19-18 1,1 0 0,0 35-1,-18-17 1,0-18 15,0 35-15,0 1-16,0-18 15,0 17 1,0 0 0,0 1-1,0-1 1,0-17-1,0 17 1,0-17 0,0 0-1,0-1 17,0 1-17,0 17 1,0-17 15,0 17-15,0 1-1,0-1 1,0 1 0,0-1-16,0 0 31,17 1 16,-17-1-32,18 0 17,-1 18 14,1 0-14,35 0-1,0 0-31,17 0 16,54 0-1,-36 0 1,-53 0-1,-17 0 32,17 0-31,-17 0 15,0 0-15,-1 0-1,1 0 1,0 0 0,-1 0-1,1 0 1,-1 0 0,1 0-16,0 0 15,17 0 1,0 0-1,-35-17 1,18 17 0,0 0 15,-1-18-15,18 0 15,-17 18-16,0-17 1,-18-1 0,17 18-1,-17-17 1,18 17 0,0-36-1,-1 19 1,1-1-1,35 0 1,-35 1 0,-1 17-1,1-36 1,-1 36 0,-17-17 15,36 17-16,-19-18 1,1 0 0,-18 1-1,35-1 1,-17-35 0,0 36-1,-1-1-15,1 0 16,-18 1-1,17 17 1,-17-36 0,18 1-1,0 0 17,-18 17-1,0 1-16,17-1 1,-17 0 0,18 1-1,0-1 1,-18 0 0,17 1-1,-17-1 16,18 18-31,-18-18 32,18 1-1,-1 17-31,-17-18 47,18 18-32,-1-17 17,1-1 15,0 0-32,-1 18 16,-17-17-31,18-1 16,17 18 0,-35-18 62,0 1-63,18 17 1,-18-18 0,0 0-1,18 18 1,-18-17 0,0-1 15,0 1-31,0-1 31,0 0-15,0 1-1,0-1-15,0 0 16,17-35 0,-17 36 15,0-1-16,0 1 1,0-19 0,0 19 15,0-1 16,18 18-16,-18-18-15,0 1 15,0-1-15,17 18-1,-17-18 1,18 1-1,-18-1 1,18 1 0,-1-1 62</inkml:trace>
  <inkml:trace contextRef="#ctx0" brushRef="#br1" timeOffset="66750.24">21325 5856 0,'0'18'109,"0"17"-93,0-17 0,-17-1-16,17 36 31,-18 0-15,0 0-1,18 0 1,0-35-1,0-1 1</inkml:trace>
  <inkml:trace contextRef="#ctx0" brushRef="#br1" timeOffset="67273.99">21220 6015 0,'52'0'16,"-16"0"0,-36 17-1,35 1-15,18 17 31,-18-35-15,18 18 0,-35 0-1,-1-1 1,1-17 15</inkml:trace>
  <inkml:trace contextRef="#ctx0" brushRef="#br1" timeOffset="68289.64">21555 6685 0,'0'18'63,"0"-1"-63,0 1 16,0 0-1,-18 17 1,0 18 15,18-18-15,-17 0-1,17-17 1,-18 0 0,18-1 30</inkml:trace>
  <inkml:trace contextRef="#ctx0" brushRef="#br1" timeOffset="68886.06">21449 6791 0,'18'0'31,"-1"0"0,18 18-31,1-1 16,17 1-1,-18 0-15,18 17 16,-36-35 0,19 35-1,-19-17 1,19-18 15,-19 17-15,1-17 15</inkml:trace>
  <inkml:trace contextRef="#ctx0" brushRef="#br1" timeOffset="69624.41">22384 7338 0,'0'17'63,"-18"1"-32,18 0-31,-18-1 0,1 1 16,17 0-16,-35 35 47,35-36-47,-18-17 15,18 18-15,0-1 31,-18 1-15,18 0 62,0-1-78,-17-17 63</inkml:trace>
  <inkml:trace contextRef="#ctx0" brushRef="#br1" timeOffset="70086.78">22154 7479 0,'18'0'31,"17"0"-31,18 53 16,-17-53-16,16 17 15,-34 1-15,88 35 32,-71-35-1,-17-18-16,-18 17-15,17-17 16,1 18 47,-18 0-48,0-1-15,35 18 16</inkml:trace>
  <inkml:trace contextRef="#ctx0" brushRef="#br1" timeOffset="70679.48">22878 8008 0,'0'0'0,"-18"0"63,0 18-48,18-1 1,-17-17-16,17 18 15,-36 17 1,1 1 0,18-1-1,-1-18 1,0-17 0,18 18 77,0 0-77,0-1 0,-17-17-16</inkml:trace>
  <inkml:trace contextRef="#ctx0" brushRef="#br1" timeOffset="71187.8">22666 8114 0,'35'0'47,"-17"0"-31,0 18-16,-1-1 15,1 1 1,17-18 0,-17 35-1,-1-35 1,-17 35 46,18-17-62,-18 35 16,0-35 0,-53-1 31,0 18-47,0-35 15</inkml:trace>
  <inkml:trace contextRef="#ctx0" brushRef="#br1" timeOffset="71950.97">22137 8008 0,'0'18'31,"0"-1"-15,0 1-16,0 0 15,0-1-15,-18 19 16,18-19-1,0 1 1,0-1 15,0 1-15,-17 17 0,-1 1-1,18-19 1,0 1-1,-18-18 64,1 0-64,-19-18 1</inkml:trace>
  <inkml:trace contextRef="#ctx0" brushRef="#br1" timeOffset="72395.98">22049 8184 0,'0'0'0,"17"18"0,1 0 16,17-18-16,-17 35 15,-1-35-15,19 18 16,-19-18 0,36 35 15,-17-35-15,-19 0-1,-17 18 48</inkml:trace>
  <inkml:trace contextRef="#ctx0" brushRef="#br1" timeOffset="73419.38">21678 7938 0,'0'17'31,"0"71"0,0-52-31,0-19 16,0 19-1,0-1-15,-17 35 32,17-34-17,0 34 1,-18-35 0,0-35 77,1-17-77,-1-1-16</inkml:trace>
  <inkml:trace contextRef="#ctx0" brushRef="#br1" timeOffset="73888.52">21519 8220 0,'0'0'0,"36"0"0,-19 17 16,36 19-1,-35-36 1,35 35 0,-36-35-16,54 35 15,-53-35 1,17 0 0,-35 18 15,18-18-16</inkml:trace>
  <inkml:trace contextRef="#ctx0" brushRef="#br1" timeOffset="74721.98">21431 8061 0,'-17'0'31,"-1"18"-15,18-1-16,-18 1 31,18 0-15,-17-1-1,17 1 1,0-1 0,-18 19-1,0-19 1,18 1-1,0 0 1</inkml:trace>
  <inkml:trace contextRef="#ctx0" brushRef="#br1" timeOffset="75396.3">21272 8149 0,'18'18'16,"-18"-1"-16,18-17 0,17 36 16,-17-19-1,-1-17-15,-17 18 16,18 0-16,0-18 109,-18 17-109,17-17 32,-17 18-32,18-18 15,0 18-15,-1-1 16,-17 1-1</inkml:trace>
  <inkml:trace contextRef="#ctx0" brushRef="#br2" timeOffset="85291.74">21255 5697 0,'17'36'47,"-17"-19"-47,18 1 15,0 17-15,-18-17 16,17 17-16,1 0 15,17 18 1,-17 35 0,17-17-1,-17-18 1,0-18 0,-1-17-16,1 17 15,-18 0 1,17 1 15,1-1-15,-18 0-16,18-17 31,-1 17-15,-17-17-1,0 17 1,0 0-1,18 1 1,-18-19 0,0 19-1,0-19 1,0 19 0,0-19-1,0 1 1,0 17-1,0 18 17,0-35-32,-18 17 31,1-35-31,17 35 16,0 18-1,0-35 1,0-1-1,0 1 1,0 0 0,0-1-1,0 1 1,0 0 0,17 17-1,1 0 1,17 18-1,-17-18 1,17 1 15,-17-19-15,-1-17 0,19 18 15,-19-1-16,1-17-15,0 0 16,-1 18 0,19 0-1,-1-1 1,0 19 0,0-1-1,36-17 1,-36-1-1,-17-17 32,-18 18-47,18 0 16,-1-1 0,18-17-1,-35 18 1,18-1-1,0-17 1,-1 0 15,1 0-15,0 18-16,-1-18 31,1 0-31,0 18 16,-1-1 15,1 1-31,-1 0 31,19 17-15,-1 0 0,-17 0 15,-18-17-16,17-18-15,1 18 16,0-1 0,-1 19-1,1-19 1,-1 19 0,-17-19-1,18 1 1,17 0-1,-35-1 17,18 18-17,0-17 1,-1 0 0,1-1-1,-18 1 1,18 0-1,-18 17 1,17-35 0,-17 18-1,0-1 17,18-17-17,-18 18 32,0-1-16,0 1 16,0 0 0,-18-18-16,1 0-31,-1 0 16,0 0-16,1 0 16,-1 0-1,0 17 1,-17-17-1,17 0 17,1 0-17,-1 0 1,-17 0 0,-18 0-1,35 0 1,-17 0-1,0 0 1,17 0 0,-17-17-1,17 17 1,1-18 0,-54 0-1,53 18 1,-17 0 15,18-17-15,-1 17-1,0 0 1,1 0 0,-1 0-1,0 0 1,-17 0-1,17 0 1,-17 0 0,18 0-1,-19 0 1,19 0 0,-1 0-1,-17 0 1,17 0-1,0 0 17,1 0-17,-1 0-15,0 0 16,1 0 15,-1 0-15,1 0 15,-1 0-15,0 0-1,-35 17 1,18-17-16,17 18 16,-17-18-1,18 18 1,-19-18 15,19 0-15,-1 0 15,0 0-15,1 17-1,-1-17 1,0 0 15,1 0-15,-1 0-1,0 0 32,1 0 0,-1 0-31,18 18-1,-17-18 17,-1 0-1,0 0 0,18-18-15,-17 18-1,-1 0 17,18-17 77</inkml:trace>
  <inkml:trace contextRef="#ctx0" brushRef="#br2" timeOffset="130494.08">22560 4128 0,'0'-18'156,"0"0"-140,18 1-1,-18-1-15,0-17 16,17 35-16,-17-18 15,0 0 1,0 54 187,18-19-203,-18 1 16,18 0-1,-18-1-15,0 1 16,0 0 0,17-18-16,-17 17 15,0 18 1,0-17 15,0 0-15,18-18-1,-18 35 1,0-17 15</inkml:trace>
  <inkml:trace contextRef="#ctx0" brushRef="#br2" timeOffset="131152.5">22595 4374 0,'18'0'31,"0"0"-31,-1 0 0,1-17 16,0 17-16,-1 0 15,1 0-15,0-18 16,-1 18-16,1-17 16,-1 17-1,1 0 16,17 0 1,-17 0-32,0 0 47</inkml:trace>
  <inkml:trace contextRef="#ctx0" brushRef="#br2" timeOffset="132765.07">24959 6650 0,'18'-18'0,"-1"18"31,1 0 16,0-17-32,-1 17 1,1 0 0,35 0 15,-18 35-16,-17-35 1,-1 18 0,-17-1-1,18 1 1,-18-1-16,0 1 16,0 0-1,-18-1 1,1 19 15,-1-36-31,0 17 16,18 1 15,-17-18-15,-1 0-1,-17 18 1,35-1-1,-18-17 1,18 18 0,18-18 62,-1 0-78,1 0 31,0 0-31,35-18 16,-36 18-1,19 0 17,-19-17-17,1 17 1,0 0-1,-1 0 1,1 0 15</inkml:trace>
  <inkml:trace contextRef="#ctx0" brushRef="#br2" timeOffset="134923.71">23195 8079 0,'18'0'156,"-1"0"-140,1 0-1,0 0 1,-1 0 15,1 0-15,0 0 15,-18 17 0,17-17-15,-17 18 15,0 0 0,0-1 32,-17 1-32,-1-18-15,0 0-1,18 17 17,-17-17-32,-1 0 31,0 0-16,36 0 126,17 0-125,-17 0-1,0 0-15,-1 0 16,1 0 0,0 0-1,-1 0 1,1 0 15,-1 0-15,1 18 15,-18 0 0,18-1-15,-18 1-1,17 0 1,-17-1-16,0 1 31,0 0-15,-17 17 15,-1-18 0,0-17 1,1 18-1,-1-18 0,1 0-15,-1 0 15,0 0-15,1 0-1,17 18 110</inkml:trace>
  <inkml:trace contextRef="#ctx0" brushRef="#br2" timeOffset="-115889.8">8361 4445 0,'17'18'47,"-17"17"-47,0 0 15,0 0-15,18 1 16,0 17-16,-18-18 16,17 18-16,-17 0 15,0 17 1,18-17-1,0 0 1,-18-35-16,0-1 16,0 1-1,0-36 110,0 1-125,0-18 16,0 17-16,-18 0 16,0-35-1,1 18 1,-1-18-1,0 18 1,1 0 0,17-1-1,-18 19 1,18-19 0,0 19-1,0-19 1,0 19-1,0-1 1,0-17 15,35 35 32,1 0-63,-1 0 15,-17 0-15,17 0 16,-17 0-16,17 0 16,-35 18-1,17-18 1,19 35 0,-19-18 15,-17 19-16,0-19 1,0 1 0,0 17-1,0 1 1,0-1 0,0-18-1,-17 1 1,-1 0-1,0-18 1,1 0 15,-1 0-15,1 0 15,-1 0 0,18-18 16,-18 18-31,18-18 46,18 18-15,0 0-31,-1 0 15,1 0-15,-1 0-1,1 0-15,0 0 16,-1 0 0,19 0 15,-19 0-15,19 18-1,-19-18 1,-17 18-1,18-18 1,0 17 0,-18 19-1,0-19 17,17-17-17,-17 18 1,0 0-1,0-1 1,0 1 0,0 0 15,-17 17 16,-1-35-47,0 17 15,1-17 1,-1 0 15,-17 0-15,17 0 0,0 0 15,1 0-16,-1 0 1,0 0 15,1 0-15,-1 0 15,1 0-15,-1 0 15,0 0 0</inkml:trace>
  <inkml:trace contextRef="#ctx0" brushRef="#br2" timeOffset="-115055.61">8908 4710 0,'0'17'94,"0"1"-78,0-1-1,17 19 16,-17-1 1,18-17-32,0 35 31,-18-36-31</inkml:trace>
  <inkml:trace contextRef="#ctx0" brushRef="#br2" timeOffset="-114920.81">8961 4939 0,'0'0'16,"0"-18"109</inkml:trace>
  <inkml:trace contextRef="#ctx0" brushRef="#br2" timeOffset="-114493.7">8872 4480 0,'-17'0'47</inkml:trace>
  <inkml:trace contextRef="#ctx0" brushRef="#br2" timeOffset="-112484.12">9084 4621 0,'-18'0'16,"1"0"0,-1 0 15,18 18 0,0 0 0,0-1 1,0 1-17,0 0 16,18 17-15,17 18 0,-35-36-1,18 19 1,-18-1 0,17-35-1,-17 18 1,18-1-1,-18 1 17,18-18-1,-1 0 16,-17-18-47,18 18 15,0-35 1,-1 17 0,-17 1-1,0-19 1,0 19 0,0-19-1,0 19 32,-17-1 0,17 1-31,-18-1-16,0 0 31,1 1-16,-1-1 17,18 0 15,0 36 187,18-18-234,-1 35 16,1-35-16,0 18 15,17 0-15,0 17 16,-17 0 15,17 0-15,-17 1-1,17-19 1,-17-17 0,-18 18-1,0 0 1,17-18-1,1 0 1,-18 17 0</inkml:trace>
  <inkml:trace contextRef="#ctx0" brushRef="#br2" timeOffset="-110857.7">9613 4604 0,'0'-18'47,"0"0"-31,-17 18 15,-1 0-15,0 0 46,1 0-46,-1 0 31,0 18-16,1-18-16,-1 0 1,18 18 31,0-1-16,0 1-15,0 0-16,18-18 15,-18 17 1,17 1 0,1 0-1,-18-1 1,18-17 0,-1 0-1,1 18 1,0-18-1,17 17 1,-18-17 15,1 0-15,-18 18 0,18 0-16,-1-18 31,1 17-16,0-17 1,-18 18 15,0 0 16,0-1-31,0 1 15,0 0-15,-18-18-16,-17 0 31,17 0-15,0 0-16,1 0 15,-1 0 16,1 0-15,-1 0 31,0 0-16</inkml:trace>
  <inkml:trace contextRef="#ctx0" brushRef="#br2" timeOffset="-108102.62">10266 4322 0,'0'17'31,"0"18"-15,0-17-16,0 0 15,0-1 1,0 1-16,0 17 15,17 1 1,1 69 15,0-16 1,-1-19-1,1-17-16,-18-35 1,0 17 0,0-17 15,0-54 78,0 19-93,0-1-16,0-17 16,0 17-16,0 0 15,0-17 1,0 0-1,-18 17 1,18 1 0,0-1-1,0 0 1,0 1 15,-17-1-31,17 0 16,0-17-1,0 18 1,-18-19 0,18 1 15,-18 35-15,18-35-1,0 17 1,0 0 15,0 1 16,0-1-31,0 1 15,0-1 16,-17 18 93,17 18-124,0-1 0,0 1-1,-18-1 16,18 1-31,-17-18 16,17 35 0,-18-17-1,18 17 1,-18-17 0,18 0-1,-17-1 1,-1-17 31,36-35 78,-18 17-110,0-17-15,0 17 16,0 1 0,17-1-1,-17 0 1,0 1-1,18 17 17,-18-18 15,18 1-32,-1 17 110,18 35-94,-17-18-15,0-17-16,-18 18 16,17 0-16,1-18 15,0 17 1,-1 1 0,19 0 15,-19-1-16,1 1 1,0-18-16,-1 0 16,1 18-1,-18-1 1,17-17 15</inkml:trace>
  <inkml:trace contextRef="#ctx0" brushRef="#br2" timeOffset="-49545.57">3634 4568 0,'-18'0'31,"18"36"47,0-1-78,0-17 16,0-1-16,0 89 31,0-53-15,0 18-1,0 17 16,0-18-15,0-34 0,0 17-1,0-18 1,0-18 0,0 36-1,-18 0 1,18-35-1,0 0 1,0-1 0,0 1 93,18-18-93,17 18-1,-17-1-15,0-17 16,-1 0 0,1 18-1,-1-18 1,1 0-1,106 0 1,-1 0 0,1 0-1,17-18 1,35 1 0,-70 17-1,-36 0 1,36 0-1,0 0 1,0 0 0,-18 0-1,-70-18 1,-1 18 0,1 0 62,0 0-63,-1 0 17,1 0 14,-18-53 1,0 35-47,0-17 16,0 17-16,0-35 16,0-35-1,-18 0 1,1 0-1,17 17 1,0 1 0,0 17-1,0 0 1,0 0 0,-18 35-1,18-17 1,-18 0-1,18 17 1,0 1 0,-17 17 46,-36 0-15,18 0-31,17 0-16,-35-18 15,0 18-15,-53 0 16,-53 0 0,18 0-1,18 0 16,-1 0-15,54 0 0,35 0-1,-1 0 1,19 0-16,-72 0 16,-16 0-1,16 0 1,1 0-1,35 0 1,18 0 0,17 0-1,-17 0 1,17 0 31</inkml:trace>
  <inkml:trace contextRef="#ctx0" brushRef="#br2" timeOffset="-47649.03">4180 5503 0,'0'18'156,"0"0"-140,0 17-1,0-17 1,0-1-1,0 1 1,0-1 0,0 36-1,0 36 32,-17-54-16,17-18-15,0 1 0,-18-18-1,1 18 1,-1-1 0,0-17-1,-52 53 1,-19 0-1,-34 35 1,35-17 0,-18 35-1,-70 70 1,-1 1 15,-34-19-15,17 1-1,-53-18 1,194-88 0,0-18-1,0 18 1,0-17 0,35-19-1,1 1 1</inkml:trace>
  <inkml:trace contextRef="#ctx0" brushRef="#br2" timeOffset="-46353.4">2064 7408 0,'0'0'15,"106"0"-15,-36 0 16,18 0-16,1 0 15,16 0 1,107-35 15,-124 35 1,-52 0-1,-19 0-16,1 0 32,-18 18-31,0-1 0,0 1-1,17 0 1,-17 17-16,18 18 15,-18-18 1,0-17 0,0-1-1,0 1 1,0 0 0,0-1 46,-18-17-31,-34 0-31,-54 0 32,-18 0-17,1 18 1,17-18-1,35 0 1,1 0 0,34 0-1,1 0 1,18 0-16,-1-18 16,-35 18-1,53-17 1,-35-1-1,17 0 1,-17 1 15,17-19-15,1 36 0,-1-17-1</inkml:trace>
  <inkml:trace contextRef="#ctx0" brushRef="#br2" timeOffset="-44958.57">4163 5697 0,'17'18'0,"-17"0"16,53 35-16,-35-18 15,35 35-15,0 19 16,-18-37-16,0-16 16,1 34-16,-19-52 15,36 35-15,-35-18 16,17 0-16,36 36 15,17 35 32,-71-106-47,230 247 32,-105-88-17,-54-107 1,-71-34-1,1-18 95,-18 35-95,18-35 1,-18 18-16,17 0 16,1-1-1,0 1 1,-1 17 0,19-17-1,-1 17 1,-18 0-1,1-17 1,0 0 0</inkml:trace>
  <inkml:trace contextRef="#ctx0" brushRef="#br2" timeOffset="-43212.88">5486 7161 0,'0'18'16,"0"17"0,0-17-16,0 17 15,0 36 1,0-1-1,0 1 1,17 35 0,-17-71-1,0-17 1,0-1 15,0 1 0,0 0-15,0-1 0,0-34 46,0-36-46,-17 0-16,17 17 15,0 1 1,0 0-16,0 17 16,0-35-1,0 36 1,0-1 0,0 0 15,0-17-16,0 17 1,0 1 0,0-1-1,0 1 17,53 17 93,0 0-110,-36 0-15,36 0 16,0 0-1,0 0 1,-35 0 0,-1 0-1,1 0 1,17 0 0,0 0-1,1-18 1,17 18-1,-1-18 1,-34 18 0,0 0-1,-1 0 32,1 0-31,17 18-1,36 70 1,-53-70 0,-18 17-1,17-17 1,-17-1 0,0 1-1,0 0 1,0 17-1,0 0 1,0-17 0,0 17-1,0-17 1,0-1 15,-17-17-15,17 18-16,-18-18 31,0 0-15,1 0-1,-1 0 1,-35 0 0,0 0-1,-17 0 1,-19 0-1,54 0 1,17 0-16,-87 0 16,-36 18 15,35-1-15,53-17-16,18 0 31,-1 0-16</inkml:trace>
  <inkml:trace contextRef="#ctx0" brushRef="#br2" timeOffset="-42276.06">2381 7814 0,'0'18'47,"-35"17"-31,0 18-16,-36 17 16,-17 19-16,0-1 15,-36 0-15,-140 106 16,-89 88 31,282-229-47,-52 71 31,88-124 0,17 17-15,36-17 93,-1-35-93,36 0-16,0-18 15</inkml:trace>
  <inkml:trace contextRef="#ctx0" brushRef="#br2" timeOffset="-41482.06">2399 8008 0,'53'18'31,"0"35"-31,35 35 15,-35-35-15,17 17 16,19 18-16,-54-35 16,18 0-16,0 0 15,123 124 17,-123-142-32,106 124 31,-53-54 0,-89-87 0,1 0 1</inkml:trace>
  <inkml:trace contextRef="#ctx0" brushRef="#br2" timeOffset="-40410.63">5697 7761 0,'-35'71'62,"0"35"-62,0-1 16,-1-34-16,-17 35 16,-17 17-16,-1 1 0,-70 193 31,0-123 0,35 0 0,71-88-15,0-18 0,17-52 15,18-19-31,-18-17 15,36 0 64,-18-17-48,18-19-31</inkml:trace>
  <inkml:trace contextRef="#ctx0" brushRef="#br2" timeOffset="-39553.66">5803 7602 0,'0'0'0,"18"18"16,35 35-16,-18-18 15,36 18-15,-19 0 16,54 53-1,247 229 17,-176-141-1,-89-123 0,0 34-15,-18-34-1,-17-18 1,18 17 0,-71-52-16,35 35 15,18 0 1,-35-35 0,-1 17-1</inkml:trace>
  <inkml:trace contextRef="#ctx0" brushRef="#br2" timeOffset="-29216.75">2840 4992 0,'35'0'32,"0"0"-17,18 0-15,0 0 16,71 0-16,-54 0 15,71 0 1,89 0 15,-89 0 1,-53 0-1,-70 0-31,17 0 15,0 0 17,0 0-17,-17 0 1,0 0 0,-1 0-1,19 0 16,-19 0 1,1 0-1,0 0-15,-1 0-1,1 0 32</inkml:trace>
  <inkml:trace contextRef="#ctx0" brushRef="#br2" timeOffset="-28074.16">3933 4798 0,'36'0'31,"-1"0"-15,0 17 15,-17 1-31,0 0 16,17-1 0,-17 1-1,34 0 1,-16-1-1,-19 19 1,1-19 0,0-17-1,-18 18 17,17-18-17,-34 17 63,-1-17-78,0 18 16,1-18 0,-19 0 15,36 18-16,-17-18-15,-1 0 16,1 17 0,-1-17-1,0 18 1,-17 0 15,17-18 0,1 0-15,-1 0 0</inkml:trace>
  <inkml:trace contextRef="#ctx0" brushRef="#br2" timeOffset="4079.97">12612 4322 0,'0'52'31,"0"-34"-15,0 17-16,0-17 16,0 17-16,0-17 15,0 0-15,0-1 16,0 1 0,-18 52 15,18-52 0,0 0-15</inkml:trace>
  <inkml:trace contextRef="#ctx0" brushRef="#br2" timeOffset="4580.36">12471 4410 0,'0'0'0,"35"17"0,124 54 16,17 17-1,53-35 1,-123-35 0,-53-1-1,-18-17-15,1 18 31,-19-18-15,1 0 0,0 0 46,-1-53-46</inkml:trace>
  <inkml:trace contextRef="#ctx0" brushRef="#br2" timeOffset="5533.34">13652 4463 0,'0'35'109,"0"0"-109,0 0 16,-17-17-16,17 53 31,0-54 1,0 1-1,0 17-16,0 0 1,0-17 0,0 35-1,0-35 1,0-1 0</inkml:trace>
  <inkml:trace contextRef="#ctx0" brushRef="#br2" timeOffset="6168.71">13511 4621 0,'36'18'47,"-1"0"-47,-17-1 15,17-17-15,35 36 32,-34-36-32,-1 17 15,0 1 1,1-18-1,-1 0 1,-18 0 0,1 0 62,-18 17-78,18-17 15,-1 18 1,1 0-16,35-18 16,0 17-1,-18-17 1</inkml:trace>
  <inkml:trace contextRef="#ctx0" brushRef="#br2" timeOffset="6739.72">14711 4815 0,'0'18'15,"0"17"1,0 1-1,0-1 1,0 18 0,0 0-1,-35-36 1,35 19 0,-18-1-1,-17 18 1,-18 35-1,35-17 1,18-54 15,-18-70 47,1 0-78,17-17 16</inkml:trace>
  <inkml:trace contextRef="#ctx0" brushRef="#br2" timeOffset="7231.4">14464 4992 0,'53'35'16,"-36"-17"-16,19-18 15,-1 35 1,18-17 0,17-1-1,-17 19 1,0-19 0,-17 1-1,34-1 1,-35-17-1,-17 18 1,-18-36 78,0-52-79,-35-1-15</inkml:trace>
  <inkml:trace contextRef="#ctx0" brushRef="#br2" timeOffset="8050.37">14746 4357 0,'0'0'0,"0"17"0,0 1 32,0 0-17,0-1 16,0 1-15,-18 0-16,-17-1 16,0-17 15,17 0 0,1 0 0,17 18 48</inkml:trace>
  <inkml:trace contextRef="#ctx0" brushRef="#br2" timeOffset="8621.83">14534 4339 0,'36'18'0,"-1"-1"16,-17 1 0,17 17-16,35 1 0,-34-19 15,-1 19-15,18-19 16,-18 1-16,36 17 16,-1-17 30,-34-18-14,-19 17-17,1 1 1,0-18 0,-89 0 46</inkml:trace>
  <inkml:trace contextRef="#ctx0" brushRef="#br2" timeOffset="9906.78">11889 4180 0,'0'18'94,"0"35"-94,0 35 15,-18-17-15,18-18 16,0 0-16,-35 17 31,17-88 125,0 1-156</inkml:trace>
  <inkml:trace contextRef="#ctx0" brushRef="#br2" timeOffset="10453.47">11677 4286 0,'18'0'62,"17"0"-46,53 0-1,-35 18-15,53 0 16,-18-1 0,-53-17-1,-17 0 1,-18-17 46,0-1-46,0 0 0,0 1-1,18-36-15</inkml:trace>
  <inkml:trace contextRef="#ctx0" brushRef="#br2" timeOffset="11081.44">14288 3916 0,'0'53'78,"0"0"-78,0 0 16,0 17-16,-18 18 15,18-52 1,-35 52 0,35-35-1</inkml:trace>
  <inkml:trace contextRef="#ctx0" brushRef="#br2" timeOffset="11549.16">14111 4251 0,'0'0'0,"53"0"0,71 35 32,-54-17-32,-35-18 0,71 53 47,-71-53-16</inkml:trace>
  <inkml:trace contextRef="#ctx0" brushRef="#br2" timeOffset="14060.26">11254 3881 0,'0'17'94,"17"-17"-78,1 0-16,0 18 15,17-1 1,0 1 15,18 17-15,0-17 0,-18 0-1,0-1 1,18 1-1,-17 17 1,70 1 0,-36-19-1,1 18 1,-18-17 0,17 17-1,-17-35 1,0 18-1,17 0 1,19-1 15,-54-17-15,18 36 0,0-36-16,0 0 15,17 17 1,18-17-1,-17 18 1,0-18 0,-1 0-1,1 0 1,-1 17 0,-52-17-1,52 18 1,-17 0-1,-17-18 1,34 0 15,1 17-15,17 1 0,-18-18-1,54 0 1,-89 0-1,71 18 1,-18-1 0,36 1-1,-18-18 1,-18 0 0,0 35-1,-17-17 1,-1-18-1,18 17 17,-35 19-17,35-36 1,18 35 0,-18-17-1,1 35 1,-37-36-1,19 1 1,-18 17 0,-18-35-1,1 18 1,-1-1 0,0-17-1,36 36 1,-36-19-1,18 1 17,0 17-17,0-35 1,0 36 0,0-19-1,-1 18 1,1-17-1,0 0 1,0-1 0,-35 1-1,17 0 1,0-18 0,1 35-1,-19-35 1,1 0 46,17 18-46</inkml:trace>
  <inkml:trace contextRef="#ctx0" brushRef="#br2" timeOffset="25513.14">11165 6174 0,'18'17'62,"35"1"-46,-35 17-16,35-17 15,264 158 17,-70-52-1,123 34 16,107 1-16,-89-53-15,-265-53-1,18 0-15,71 17 16,-36 1 0,-35-36-1,18 0 1,-88-17-1,-36 0 1,18-18 0,0 0-1,17 35 17,-52-35-17,53 18 1,-18-1-1,-36 1 1,54 17 0,-1 1-1,18-19 1,-17 36 0,0-35-1,-36-1 1,-18-17 15</inkml:trace>
  <inkml:trace contextRef="#ctx0" brushRef="#br2" timeOffset="27140.53">11748 5803 0,'17'0'63,"36"35"-63,-35-35 15,17 18-15,36 0 32,87 52-1,-87-34-31,229 87 31,-89-35-15,-17-17-1,36-1 1,-54 1 0,18-1-1,-35 1 1,0 0 15,35 17-15,-89-35-1,72 17 1,17 1 0,-18-1-1,1-17 1,-36-17 0,35 16-1,-70-16 1,-53-19-1,0 1 1,-36 0 0,19-18 15,-19 17-15,19 1-1,-1 0 1,53 34-1,-53-34 17,-17-18-32,-18 18 31</inkml:trace>
  <inkml:trace contextRef="#ctx0" brushRef="#br2" timeOffset="28767.8">13847 5292 0,'17'17'63,"1"1"-47,17 17-16,106 53 31,106 36 0,-88-71-15,-53 0-1,17 0 1,-70-18-16,35 0 16,18 36-1,123 17 1,-70-18-1,-18 1 1,-52-36 15,-1 1-15,18-1 0,-89-17-1,36-1 1,18 18-1,-18-35 1,-18 18 0,0-18-16,0 35 15,1-35 1,-1 18 0,0 0-1,-17-18 16,-18 17-15,17-17 0</inkml:trace>
  <inkml:trace contextRef="#ctx0" brushRef="#br2" timeOffset="30149.89">11307 4427 0,'52'18'63,"-16"17"-48,-19-17-15,142 88 32,-53-71-17,0 53 1,35-35-1,-53-18 1,88 18 0,-176-35-1,36 0-15,-1-18 16,18 17 0,35 19-1,-35-19 1,-18 18-1,71 1 17,-71-19-17,36 19 1,-36-19 0,1-17-1,-19 18 16,1-18-31,-1 0 16</inkml:trace>
  <inkml:trace contextRef="#ctx0" brushRef="#br2" timeOffset="44955.79">27005 7161 0,'18'0'47,"88"0"-47,52 0 15,1-17-15,-18 17 16,71-18 0,0 18-16,405-35 31,88 0 0,-299 35-15,35-36-1,-70 1 1,-36-18 0,-159 35-1,-141 18 1,-35-17 93,-17 17-109,-36-18 16,18 18-16,-71 0 16,0 0-1,18 0-15</inkml:trace>
  <inkml:trace contextRef="#ctx0" brushRef="#br2" timeOffset="46291.42">26476 7126 0,'53'0'125,"17"0"-109,1 0-16,0 0 16,105 0-16,406-35 31,247 0 0,-529 17-15,-106 0-1,-35 1 1,-36 17 0,1 0-1,34 0 1,160 0 0,-142 0-1,-17 0 1,-53 0-1,-18 0 1,-35 0 0,-35-18 15,-1 18 0,1 0 94,0 0-109,-1 0 15,1 0 16</inkml:trace>
  <inkml:trace contextRef="#ctx0" brushRef="#br2" timeOffset="47897.79">26635 5221 0,'17'0'110,"36"18"-110,-17-18 0,16 17 15,1-17 1,106 18-1,-124-18 1,89 0 0,193 0 15,-176 0-15,18 0-1,-35 0 1,-1 0-1,-35 0 1,-35 0 0,-35 0-1,-36 0 95,18-18-95</inkml:trace>
  <inkml:trace contextRef="#ctx0" brushRef="#br2" timeOffset="48848.55">26652 5380 0,'0'18'47,"36"-1"-31,-1-17-1,0 18-15,71-1 31,18 1-15,-1-18 0,0 0-1,19 0 1,16 0 0,89-18 15,-176 1-31,-18 17 15,35 0 1,-18 0 0,1 0-1,-36 0 1,-35-18 0,18 18-1</inkml:trace>
</inkml:ink>
</file>

<file path=ppt/ink/ink3.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124.27184" units="1/cm"/>
          <inkml:channelProperty channel="Y" name="resolution" value="62.42775" units="1/cm"/>
          <inkml:channelProperty channel="T" name="resolution" value="1" units="1/dev"/>
        </inkml:channelProperties>
      </inkml:inkSource>
      <inkml:timestamp xml:id="ts0" timeString="2023-02-20T11:43:54.960"/>
    </inkml:context>
    <inkml:brush xml:id="br0">
      <inkml:brushProperty name="width" value="0.05292" units="cm"/>
      <inkml:brushProperty name="height" value="0.05292" units="cm"/>
      <inkml:brushProperty name="color" value="#C00000"/>
    </inkml:brush>
  </inkml:definitions>
  <inkml:trace contextRef="#ctx0" brushRef="#br0">21361 3775 0,'35'0'94,"-17"0"-94,35 0 16,17 0-16,-17 0 15,212 0 17,-177 0-32,159 0 31,-106 0-16,-53-18 1,35 0 15,1 18-15,-1 0 0,1 0-1,35 0 1,-18 0-1,-88 0 1,-36 0 0,-34 0 187,-19-17-203,19 17 15,-18 0-15,-36 0 16,-53 0 0,19 0-1,-36 0 1,17 0 0,89 0-16,-53 0 15,52 0 1,-34 0-1,34 0 17,-52 0-17,0 0 1,-18 0 0,-17 17-1,35 19 1,-18-36-1,88 0 1,-17 0 0,0 0-1,17 0 1,-35 0 0,0 0-1,-17 0 1,17 0-1,0 0 17,35 0-17,0 0 1,1 0 0,-1 0 46</inkml:trace>
  <inkml:trace contextRef="#ctx0" brushRef="#br0" timeOffset="1706.85">17745 6297 0,'0'18'47,"0"35"-47,0 0 16,0-1-16,0 19 15,35 17-15,-35-52 16,0-1 0,0 141 15,0-70 0,0-71 0,0-17-15,0-71 62,-35-53-62,-1 18-16,19 17 15,-36-34-15,18-1 16,-1-53 0,1 71-1,17 35 1,18 35-1,0 54 79,0-1-94,0 0 16,18 0-16,-18 18 15,18-17 1,-1 52 0,19 35-1,-19-35 1</inkml:trace>
  <inkml:trace contextRef="#ctx0" brushRef="#br0" timeOffset="9493.08">18327 11289 0,'35'0'31,"0"0"-31,54 0 16,-19 18-16,36-1 15,-18 1-15,36 17 16,-1-17-16,18-1 16,-17 1-16,87 0 31,-34-18-31,334 0 31,71-18 0,-176-35 1,-230 35-17,71-17 1,106-18-1,-106 18 1,-71 17 15,-34 1-15,-19-1 0,-35 0-1,18 18 1,88 0-1,18-17 1,105 17 0,-211-18-1,-18 18 1,-70 0 0,0 18 109,-1 17-125,-17-17 15,18 17-15,-1 18 16,-17-35-1,89 176 1,-36-18 0,-18-17-1,18-1 1,-36-69 0,19 87-1,-36-141 1,17 36-16,1 52 31,17 142-15,1-89-1,16 124 1,-16-53 0,17-18-1,-18 18 1,0 18-1,1-71 1,-1 106 0,0-124-1,0 1 1,1-1 0,-1 18-1,0-35 1,-17 35-1,17 35 17,-17 36-17,-1-54 1,19 1 0,-1-36-1,-35-123 1,0-17-1,0-19 1,-18-17 172,-17 0-188,-53 0 15,35 0 1,0 0-1,-35 0-15,-36 0 16,-228 0 0,228 0-1,-35 0-15,-105 0 16,17 0 0,53 0-1,-53 0 1,35 0-1,-70 0 1,53 0 15,-54 0-15,36 0 0,89-17-1,17-1 1,-18 18-1,-18-18 1,-158 18 0,18 0-1,-36 0 1,71 0 0,53 0-1,193-17 16,1 17-15,-18-18 0,18 0-1,-53 1 1,17-18 0,-17 35-1,-36-18 1,18 0-1,-52 1 1,34 17 0,1 0-1,35 0 1,35 0 0,35 0-1,0 0 16,18-18 48,0 0-79,0 1 15,0-1 1,0-17-1,0 17-15,0-17 16,0-18 0,0 0-1,0 0 1,18-53 0,0-70-1,-18 105-15,35-105 16,-17 52 15,17 19-15,-17-36-1,-1 17 1,36 1 0,-53-19-1,35 1 1,1 18-1,-36-89 1,17 71 0,19-35-1,-19 17 1,1 35 0,-1-52-1,-17 53 1,0-19 15,18-52-15,0 0-1,-18 106 1,17-70 0,1 52-1,-18 0 1,0 18-1,0-36 1,0 1 0,0 17-1,0 35 1,0-17 0,0-35-1,0 70 16,0-18-15,0 1 0,0 17-1,0-35 1,0 17 0,0 0-1,0 18 1,0 1-1,0-1 1,0 35 0,0 0-1,0-17 1,0-18 0,0 36-1</inkml:trace>
  <inkml:trace contextRef="#ctx0" brushRef="#br0" timeOffset="88193.51">25559 4745 0,'17'0'109,"1"0"-109,35 0 16,-35 17-16,140 1 31,-34 0 0,87-18 1,160 0-1,-177 0 0,0 0-15,-35 0-1,-89 0-15,89 0 16,-36 0 0,-17 0-1,0 0 1,0 0-1,35 0 1,0 0 0,53 0-1,-17 0 1,140 0 0,-141 0-1,19 0 16,-37 0-15,1 0 0,-18 0-1,-17 0 1,34 0 0,-34 0-1,52-18 1,89-35-1,-124 36 1,-18 17 0,1 0-1,-36 0 1,-70 0 15,-1 0 0,1 0-15,0 0 0,-1 0-1,19 0 1,-19 0 0,36 17-1,-18-17 1,-17 0-1,0 0 1,-18 18 187,17 17-203,-17-17 0,0-1 16,36 36-1,-19-17-15,-17 34 16,35 18 0,1 18-1,-1 0 1,18 53 0,-18 17-1,36 89 16,-1 17-15,19 35 0,-54-175-16,-18 69 15,19 54 1,-1-71 0,0 106-1,-17-89 1,-18 36-1,18-53 1,-18-35 0,0 70-1,0-87 1,0-37 0,0-16 15,0 16-16,0-16 1,0 52 0,0-18-1,-18-17 1,0-35 0,18 17-1,-17-35 1,17 35-1,-18-35 1,18-36 0,-18-17 77,1 0-77,-36 0 0,18 0-16,-18 0 15,-89 0 1,1 0 0,-70 0-1,-36-17 1,-35-36-1,52 0 1,19 18 0,105 17-16,-124-17 15,19-1 1,-19 1 15,-52 18-15,71 17-1,-19 0 1,72 0 0,34-18-1,54 18 1,-54-35 0,53 35-1,-34-18 1,-36-17 15,88 35-31,-36-18 16,-34-17-1,-36 35 17,71-18-17,-141 18 1,158 0-1,-246 0 1,123-17 0,0 17-1,17-36 1,-17-17 0,106 53-1,-124-17 1,106-1-1,71 0 17,0 18-17,0-17 1,-1-1-16,1 1 31,0 17-15,-53 0-1,52 0 1,1 0 0,17 0-1,1 0 17,17-18 30,-18-17-46,18 17-16,-18-17 15,18-1-15,-17 1 16,17 0-16,0-18 16,0-88 15,-18 70-16,18 1 1,0-1 0,0-88-1,0 54 1,0-37 0,0 90-1,0-231 1,0 107 15,0 35-15,0 0-16,0 35 31,0 18-15,0-36-1,18-70 1,-1 71-1,19-36 1,-19 0 0,1-17-1,0 52 1,-18 18 0,35-17-1,-17-36 16,-18 124-31,35-106 32,-17 70-17,-18 54 1,0-1-16,0-52 16,0 34-1,0 1-15,0-18 16,17 18-1,1-18 1,-18 18 0,17-18-1,-17 0 1,18 17 0,-18 19-1,0-36 16,0 35-31,18 18 16,-18-35 15,0 17-15,0 1 31,0-1-32,17 0 17,-17 1-17,18 17 17,-18-18-32,18 18 78</inkml:trace>
  <inkml:trace contextRef="#ctx0" brushRef="#br0" timeOffset="-189552.65">9013 6879 0,'0'18'94,"0"17"-94,0 18 16,0 0-16,0 0 15,0 141 1,0 247 15,0 0 0,0-265-15,0 389 15,0-248-15,0 1-1,-17 17 1,-1 123 0,18-70-1,-17-70 1,-1 70 0,18 0 15,0-123-16,0-142 1,0-52-16,0-36 31,18-35 110,34 0-141,37 0 16,-19 0-16,230 0 15,-176 0 1,511 0 15,-265 0-31,-17 0 31,-142 18-15,19 17 0,-36 0-1,141-35 1,123 0-1,-69 0 1,-90 0 0,107 0-1,-106 0 1,0 18 0,-53-1 15,-124-17-31,-35 0 0,106 0 15,-52 0 1,-37 0 15,-52 0-15,36 0 0,-72 0-1,212 0 1,54 0-1,52 0 1,-265 0 0,-34 0-1</inkml:trace>
  <inkml:trace contextRef="#ctx0" brushRef="#br0" timeOffset="-187271.39">10037 7497 0,'0'52'63,"0"-16"-63,0 17 15,0 0 1,0 52-1,0 107 17,0-141-32,17 176 31,54 17 0,-36-140 0,36 17-15,-19-53 0,-34-18-1,53 36 1,-18 0 0,35 18-1,0 17 1,0-35-1,0 35 1,71 53 0,-88-124-1,17 36 1,18 0 0,-36-36 15,36 36 0,-71-88-31,71 70 16,-53-53-1,176 177 1,-176-177 0,106 106-1,-106-105 1,0 17-1,211 105 1,1 1 15,-212-124-15,0 1 0,141 52-1,-123-53 1,105 36 15,-88-36-15,18-17-1,53 35 1,-89-53 0,177 53-1,-123-18 1,-54-35-1,54 17 1,-18 1 0,-71-18-1,88 0 1,-87 0 0,-1 0-1,0 0-15,36 0 31,-36 0-15,124 0 0,35 0-1,-88 0 1,35 0 0,-53 0-1,-35 0 16,-36 0-15,1 0 156</inkml:trace>
  <inkml:trace contextRef="#ctx0" brushRef="#br0" timeOffset="-180825.2">10813 6862 0,'17'17'47,"19"1"-31,-1 35-16,35 0 15,19 17-15,16 18 16,1 1-16,229 193 31,-193-194-31,87 71 16,-18-18 15,1 0-15,-35-18-1,-1 1 1,0-1-1,36 18 1,-18 18 0,35 18-1,89 34 1,-107-87 0,-16 17-1,-1-53 1,-36 36-1,36-1 1,-70-35 15,35 36-15,-36-18 0,0-18-1,-17-18 1,-35-17-1,-53-53 1</inkml:trace>
</inkml:ink>
</file>

<file path=ppt/ink/ink4.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124.27184" units="1/cm"/>
          <inkml:channelProperty channel="Y" name="resolution" value="62.42775" units="1/cm"/>
          <inkml:channelProperty channel="T" name="resolution" value="1" units="1/dev"/>
        </inkml:channelProperties>
      </inkml:inkSource>
      <inkml:timestamp xml:id="ts0" timeString="2023-02-20T11:49:34.362"/>
    </inkml:context>
    <inkml:brush xml:id="br0">
      <inkml:brushProperty name="width" value="0.05292" units="cm"/>
      <inkml:brushProperty name="height" value="0.05292" units="cm"/>
      <inkml:brushProperty name="color" value="#C00000"/>
    </inkml:brush>
  </inkml:definitions>
  <inkml:trace contextRef="#ctx0" brushRef="#br0">4921 10213 0,'0'35'78,"0"-17"-78,0 17 16,0 0-16,0 54 31,18 16 0,0 1 1,-18-70-32,35 34 31,-18-52-15,-17 17-1,36-17 1,-1 17-1,-17-35 1,-1 0 0,19-35-1,-1-1 1,0-34 15,-35 35-15,18-1-1,-1 1 1,-17 17 0,0 36 77,0 0-77,0 35-16,0-18 16,0 18-16,0 70 15,0 36 1,36 35 15,-19-18-15,1 36-1,-18-88 1,0-54 0,0-17-16,0-18 15,0-17 1,-18-18 0,-17 0-1,0 0 1,17 0-1,-35-18 1,36-88 0,-1-35-1,0-106 17,18 159-17,18 71 1,17-1-1,71-35 1,18 18 0,17-18-1,-36 17 1,-69 19 0</inkml:trace>
  <inkml:trace contextRef="#ctx0" brushRef="#br0" timeOffset="558.13">6121 11095 0,'17'0'0,"1"0"32,0 0-17,-1 0-15,71 0 16,36 0-1,-54 0 1,-17 0 0,-17 0-1,-19 0 1,1 0 0,35 0-1,-35 0 1,-1 0-1,1 0 1,-1 17 15</inkml:trace>
  <inkml:trace contextRef="#ctx0" brushRef="#br0" timeOffset="1199.34">6297 11289 0,'18'0'47,"-1"0"-32,19 0-15,-19 0 16,19 0 0,16 0 15,-16 0 0,17 18-15,17-1-1,36 1 1,-53-18 0,-35 0 15,-1 0 47</inkml:trace>
  <inkml:trace contextRef="#ctx0" brushRef="#br0" timeOffset="2737.9">7355 10954 0,'18'0'32,"0"0"14,-1 17-30,1 1 0,35 70-1,17 89 17,-70-107-1,0-35-16,0-70 64,0-71-64,18 18-15,17-18 16,-35 53-1,18 18-15,0 17 16,-1 1 0,1 17 31,0 17-47,17 1 15,0 35 1,36 18-1,-36-19 1,-17-16 0,-1-19-1,19 72-15,-19-36 32,-17-36-1,0 1-16,0-53 32,0-18-31,0-18-16,0 36 16,18-89-1,17 36 1,-17 53-1,-1 35 1,1 0 0,0 0 15,-1 0-15,19 17-1,-1 1 1,0 0-1,-17 17 1,-1 0 0,19 18-1,-19-35 1,-17 17 0,18-17-1,-18 17 1,0-17-1,0-1 1,0 1 47,0 0-48</inkml:trace>
  <inkml:trace contextRef="#ctx0" brushRef="#br0" timeOffset="3484.16">9137 10848 0,'0'-18'265</inkml:trace>
  <inkml:trace contextRef="#ctx0" brushRef="#br0" timeOffset="6101.59">9472 10866 0,'0'35'62,"18"18"-62,-1 0 16,-17-36-16,18 36 16,0 71-1,-18-89 17,0-17 14</inkml:trace>
  <inkml:trace contextRef="#ctx0" brushRef="#br0" timeOffset="6736.9">9278 11077 0,'18'0'16,"-1"0"-1,1 0 1,0 0-16,52 0 16,36 0 30,-53-17-46,35-1 32,-70 18-17,-1 0 1,1 0 15,0 0-15,-1 0 15,1 0 0,0 0-15,-1 0 0</inkml:trace>
  <inkml:trace contextRef="#ctx0" brushRef="#br0" timeOffset="10551.95">10689 10566 0,'0'17'15,"0"1"-15,0 0 16,35 158-16,-17-88 15,17 18-15,1 17 16,-19-17-16,19-17 16,-1 105 15,-18-89 0,-17-87 0,0-53 32,-17-18-63,-1-53 16,-52-88-1,-19-18 1,1 54-1,53 52 1,0 70 0,35 1-1,0 18 1,0-19 0,0-17-1,0 18 1,17-18-1,36-17 1,18 34 0,-36 19-1,36 17 1,-18 0 0,-18 17-16,88 36 15,-17-17 1,-53-19-1,-53 1 32,0-1-31,-18 19 0,-17-1-1,17-17 1,1-1-1,-1-17-15,-17 36 16,17-36 0,1 17-1,-1 1 1,-17-18 0,35 17-1,-18-17 1,0 0 15,18-17 78,53-1-109,-17 1 16,17-1-16,-18 18 16,35-18-16,-17 1 15,71-1 1,-107 18-16,54 0 16,-53 0-1,-1 0 1,19 35-1,-1 1 1,-18-1 15,-17-18-15,18 54 0,-18-18-1,0-18 1,0 0-1,0 1 1,-70 17 0,17 0-1,-36-1 1,37-34 0,-19-18-1,0 0 1,36 0 15,-35 0-15,-1 0-1,18 0 1,18 0 0,17-18-1,1 18 1,-1-17-1</inkml:trace>
  <inkml:trace contextRef="#ctx0" brushRef="#br0" timeOffset="12003.34">11853 10724 0,'18'0'78,"0"18"-78,-1 0 16,1 17-16,52 53 31,-52-35-15,-18 18-1,18-36 1,-18-17-1,0 17 1,0-18 0,-18 19-1,0-19 1,18-70 93,-17-17-93,34-18-16,36-53 16,-53 88-1,0 17 1,0 19 15,0 52 63,0-17-79,-17 17-15,-1 18 16,0-18-16,18 0 16,0 18-1,0 0 1,36 0 0,-1-18-1,-17-35-15,-1 0 16,1 18 15,17-18-15,0 18-1,1-1 1,-19-17 0,1 0 15</inkml:trace>
  <inkml:trace contextRef="#ctx0" brushRef="#br0" timeOffset="12640.95">12418 11112 0,'17'0'47,"-17"53"-47,18-35 0,-18 17 15,18 18 1,-1 0 0,-17 0-1,18 0 1,0-35-1,-18-1 1</inkml:trace>
  <inkml:trace contextRef="#ctx0" brushRef="#br0" timeOffset="13325.61">13123 10830 0,'0'18'47,"18"0"-31,0 34-16,-18 1 15,17 0-15,-17 18 16,0-54 0,18 36-16,0 71 31,-1-106-15,-17-1-1,-17-17 79</inkml:trace>
  <inkml:trace contextRef="#ctx0" brushRef="#br0" timeOffset="13815.61">12965 11165 0,'17'0'16,"36"0"-1,0 0 1,0 0-16,0 0 0,0 0 15,-36 0-15,19 0 16,34 0 15,-34 0-15,-19 0 0</inkml:trace>
  <inkml:trace contextRef="#ctx0" brushRef="#br0" timeOffset="15453.17">13723 10742 0,'0'53'16,"35"35"-16,1-35 16,-1 71-16,0-19 15,0 37-15,107 369 47,-125-405-31,-17-18 15,-17-106 63,-1-87-79,-35-36-15,-18 17 16,19 1 0,-54-124-1,53 105 1,17 72 0,36 35-1,0-18 1,18 0-1,17-35 1,18 35 0,36 0-1,-19 18 1,1 17 15,-36 0-15,0 18-16,0 0 15,18 0 1,-17 18 0,-19 17-1,1-17 1,0 17 0,-18 0-1,0-17 1,0 70-1,-53-53 1,0 1 0,-53-1-1,18 0 1,52-17 0,19 0 15,-1-18-16,18-18 48,18 0-32,-1 18-31,177-35 16,-123 17-1,-36 18 1,18 0 0,-35 0-1,0 0 1,-1 18 0,1 35 15,-1-35-31,1 70 15,17-35 1,-17 0 0,-18-18-1,0 0 1,0 53 0,0-70-1,-18 0 1,-35-1-1,-70 19 1,-142 34 0,142-70-1,88 0 17,-1 0-17,19 0 1,-1-18 15,18 1-15,0-1-16</inkml:trace>
  <inkml:trace contextRef="#ctx0" brushRef="#br0" timeOffset="16989.11">14623 11042 0,'0'0'0,"53"0"16,-36 0-1,1 0 1,-1 18 0,1-1-16,-18 1 15,18-1-15,-18 19 16,0-19-16,17 19 15,-17-1 1,0 88 31,-17-70-16,-1-35 16,0-18-31,18-35 46,0-18-46,18-18-16,0-17 15,17 35 1,53-70 0,-35 52-1,-35 18-15,-18 18 16,0 17 0,0 54 124,-18-1-124,18-18-16,-18 19 15,18 17 1,0-18 0,0 18-1,0 0 1,0-36 0,0 1-1,18-18 1,0 18-1,-1-18 17,-17 17-32,18 1 15,0-18 17,-1 0-17,1 0 1,-18 18-1,18-18 1,-1 0 0,1 0-1,0 0 1,-1 17 31</inkml:trace>
  <inkml:trace contextRef="#ctx0" brushRef="#br0" timeOffset="17973.7">15152 11148 0,'17'0'16,"1"0"-1,0 0 1,17 17 15,-17-17-31,17 18 16,-17 0 15,-1 17-15,-17 18-1,0 0 1,0-18 0,-17 0 15,-19 18-15,19-53-1,52 0 126,0 0-141,-17-17 15,35 17-15,-18-18 16,-17 18 0,-1 0-16,1-18 31,0 18-15,17 0-1,-17 0 16,-18-17 63,-106 17-94</inkml:trace>
  <inkml:trace contextRef="#ctx0" brushRef="#br0" timeOffset="18894.25">11218 11501 0,'0'17'79,"0"1"-64,0-1-15,0 1 16,0 0-16,0 52 31,0-52 0,0 0-15</inkml:trace>
  <inkml:trace contextRef="#ctx0" brushRef="#br0" timeOffset="20316.06">14517 11853 0,'17'0'93,"1"0"-77,0 18 0,-1-18-1,1 35-15,0-17 31,-1 17-15,-17-17 0,0 17-1,0 0-15,-17 18 16,-54 18 15,53-54-15,18 1-1,-35-18 1,53 0 93,-1 0-93,19 0 0,-19 0-16,36-18 15,-35 18 1,0 0 15,-1 0-15,1 0-1</inkml:trace>
  <inkml:trace contextRef="#ctx0" brushRef="#br0" timeOffset="22894.08">5927 14411 0,'17'0'94,"19"0"-47,-19 0-47,18 0 15,54 18 17,-54 17-17,-17-35 1,-1 18 15,1 17-15,-18-18-1,35 19 1,-35-1 0,0 0-1,18 1 1,-18-1 0,0 0-1,0 0 1,0-17-1,0 0 1,-18-1 0,18 1-1,-17 0 1,17-1 0,-18 18 15,18-17-16,0 0 17,-18-18 202,18-18-218,0-35-16,36-35 15,-19 35-15,1 0 16,-1-17 0,19-71 15,-1 17 0,-17 36-15,-1 17-1,1 18 1,-18 36 0,0-1 15,0 53 47,0 1-62,0-1-16,-18 18 15,18 0-15,-17-18 16,-1 106-1,18-106 1,0-17-16,-18 35 16,18 0-1,-17 17 17,17 19-17,0-19 1,0 1-1,0-18 1,17 0 0,-17-36-1,18 36 1,0-35 0,-1 17-1,1-17 16,0-18 1,-1 0-32,1 0 15,-18-18 157,0-17-156,0 17-16,0 1 15,35 17 1</inkml:trace>
  <inkml:trace contextRef="#ctx0" brushRef="#br0" timeOffset="23623.28">7214 14517 0,'18'0'47,"0"0"-47,-1 0 16,54 0-1,-18 0-15,-18 0 16,18 0-16,0 0 16,0 0-1,-36 0-15,36 0 47,-35 0-31,0 0 15</inkml:trace>
  <inkml:trace contextRef="#ctx0" brushRef="#br0" timeOffset="24241.1">7444 14711 0,'17'0'47,"19"0"-31,-1 0-1,0 0-15,0 0 16,1 0 0,52 17-1,176 1 17,-246-18-17,-36 0 126</inkml:trace>
  <inkml:trace contextRef="#ctx0" brushRef="#br0" timeOffset="24900.87">7161 14958 0,'0'17'31,"0"19"-15,18 34-16,-18-34 16,18 16-16,-1-16 15,-17 70 1,18-71 31,-18-18-47,0 1 31,0 0 16,0-36 15,0-17-62,35-18 16,0 18-16</inkml:trace>
  <inkml:trace contextRef="#ctx0" brushRef="#br0" timeOffset="25956.63">10037 14358 0,'-18'0'78,"0"0"1,-17 18-33,17 17-46,-17 0 16,17-17 0,1 17-16,-19 36 15,19-36 1,-18-17 0,35-1-1,0 1 1,0 0-1,0 17 1,0 0 0,0-17 15,17 17-15,36 0-1,-35-17-15,52 0 16,-34-18-1,-1 0 1,-17 0 0,17 0-1,-18 0 32,19-18 47,-1 18-78</inkml:trace>
  <inkml:trace contextRef="#ctx0" brushRef="#br0" timeOffset="26631.36">10883 14393 0,'0'18'31,"0"53"-15,18-19-16,-1 1 15,-17 88 17,0-17-1,0-36 0,0-70-15,-17-18 78,-36 0-63,18-36-16,17 19-15</inkml:trace>
  <inkml:trace contextRef="#ctx0" brushRef="#br0" timeOffset="27169.46">10654 14781 0,'18'0'32,"-1"0"-17,1 0-15,-1 0 16,19 0-16,-1 0 15,18 0 1,-35 0 15,17 0-15,-18 0 0,1 0-1,0 0 16,-1 0-31,1-17 16,0 17 0,-1-18-1,1 18 17,0 0 46</inkml:trace>
  <inkml:trace contextRef="#ctx0" brushRef="#br0" timeOffset="29401.11">12030 14376 0,'0'123'31,"17"-17"-31,19 123 32,-19-52-32,1-89 0,0 0 15,-1 0 1,-17-17-16,18 70 31,-18-106-15,0 1-1,0-19 17,0 1-32,-18-36 78,18-35-78,-17-35 15,-19 17-15,19-34 16,-54-125 0,1 54-1,34 35 1,1 53 0,35 52-16,0 1 15,-18-18 1,18-17-1,0 34 17,0 1-17,0 17 1,0 1 0,18-18 405,-18 17-405,53-17-16,-53-1 16,35 19-16,-17-19 15,-1 36-15,19-17 16,-19 17-16,1 0 16,70 0 15,-53 0-16,18 17 1,-17 19 0,-36-1-1,35-17 1,-35 17 0,0 0-1,0 18 1,-35 18-1,-1-36 1,-52 0 0,-35 18-1,35 0 1,52-53 0,36 18-1,0-36 79,53-17-78,-18 17-16,18 0 15,-17 18-15,52-17 16,-35-1 15,-18 18-15,-17 0-1,-1 0 1,1 0 0,17 35-1,-17 1 1,-18-19-1,35 19 1,-35-19 0,18 19-1,-18-19 1,0 1-16,0-1 16,0 19-1,0-1 16,0 18-15,-53 0 0,0-18-1,0 0 1,-18 1 0,19-1-1,-19-35 1,53 0-1,-17 0 1,17 0 0,-17 0-1</inkml:trace>
  <inkml:trace contextRef="#ctx0" brushRef="#br0" timeOffset="31376.34">12506 15152 0,'18'0'187,"-18"35"-187,17 0 16,-17-17 0,0 0-16,0-1 15,0 1 1,0 0-16,0-1 15,0 1 17,0-1-17,0 19 1,36-54 359,-1 18-375,-18-18 16,19 18-16,-19-17 15,1 17 1,0 0 46,-1 17 1,-17 1-48,0 0-15,0-1 16,0 1 0,0 0-1,0-1 1,0 1 0,0 0-1,-17-1 1,-1 1-1,0 0 1,1-1 0,-1 1-1,0-18 1,1 0 31,-18-18 62,17 1-93,18-19-1</inkml:trace>
  <inkml:trace contextRef="#ctx0" brushRef="#br0" timeOffset="32376.23">12524 15169 0,'0'-17'16,"-18"17"109,0 0-94,1 0 0,-1 0-15,0 0 46,18 17-31,0 1-31,0 0 16,0-1 0,0 1-1,0 0 1,0-1 0,-17-17 140,17-17-156,0-1 15</inkml:trace>
  <inkml:trace contextRef="#ctx0" brushRef="#br0" timeOffset="34185.51">12753 14393 0,'35'0'63,"-35"18"-63,18 0 15,-1-1-15,1 19 16,17 52 15,-35 0 16,0-53-47,-35 106 31,0-70-15,17-36 0,1 0-1,17-52 79,0-36-94,0 18 16,0-18-16,35-18 15,0-17 1,36-36 0,-18 36-1,0 18 1,-36 34-1,-17 1 1,18 18 0,-1-19-1,-17 54 110,0 0-125,-17 17 16,17-18-16,0 36 16,-18-17-1,1 17 1,-1-18-16,18 18 15,0 0 1,0 17 0,0-35-1,0 18 1,0-35 0,0 0-1,18-18 1,34 35-1,-16 0 1,-19-35 0</inkml:trace>
  <inkml:trace contextRef="#ctx0" brushRef="#br0" timeOffset="35216.19">13212 14746 0,'17'0'47,"1"0"-31,17 18 15,-35-1-31,18 19 31,-18-1-15,0 0-1,0 36 1,-18-36 0,0-17 15,18-1-15,-17 1-1,17 0 32,17-18 31,36 0-62,0 0-16,0 0 15,0 0 1,18 0-16,-54 0 31,1 0 1</inkml:trace>
  <inkml:trace contextRef="#ctx0" brushRef="#br0" timeOffset="38193.3">14711 10583 0,'0'-17'47,"-18"-19"-47,-17-16 15,-159-125 1,70 107-16,-405-248 31,-141 89 16,-89 158-16,213 1-15,193 34 0,-70 19-1,87-1 1,1 0-1,35 18 1,-35 0 0,-17 0-1,-1 0 17,18 0-17,-1 0 1,213 0-1,35 0 1,0 0 0,-1 0-1,-16 0 1,-125 18 0,-264 53-1,-246 105 1,475-123-1,124 0 1,35 0 0,53 0-1,-35 17 17,35 1-17,18-18 1,17-18-1,18 0 1,-18-35 0,18 18-1,0 17 1,-17-17 0</inkml:trace>
  <inkml:trace contextRef="#ctx0" brushRef="#br0" timeOffset="38964.37">5486 10107 0,'0'71'15,"0"-36"-15,0 35 16,17 125 15,1-160-31,-18 18 31,18-53 32,-1 0-32,1 0-15,0 0-1,17-18 1,-18 0 0,1 18-1,0 0 1,-1-17 0,1 17-1,0-18 1,35 1-1,-36 17 1,1 0 0,-1 0-1,-17-18 1</inkml:trace>
  <inkml:trace contextRef="#ctx0" brushRef="#br0" timeOffset="40526.62">12259 11589 0,'0'17'47,"0"54"-47,0-18 15,0 88 1,-141 124 15,70-142-15,36-88-16,0-17 15,-71 70 1,-141 36 0,-176 34-1,-71-17 1,-159-17 15,89-71-15,-195 17-1,195-52 1,123 17 0,317-35-16,-17 0 15,-53-53 1,88 1 0,-52-37-1,-89-34 1,70 35-1,19 17 1,69 1 0,19-1-1,-18 18 17,-1-18-17,19 36 1,35 0-1,-36-18 1,18 18 0,-35-53-1,17 35 1,-34-36 0,87 37-1,0 16 1,-17 1-1,17 0 1</inkml:trace>
  <inkml:trace contextRef="#ctx0" brushRef="#br0" timeOffset="41416.19">5433 11642 0,'0'17'16,"0"1"-1,0 17-15,0 18 16,0-18-16,0 54 15,0-19 1,0-35 0,0-17-1,0 0 17,0-54 77,0 1-109,0 0 16,0 0-16,0-1 15,17-52 1,1 0-1,0 35 1,-1 53 62,1 0-62,0 18-16,17-1 15,106 89 1,-35-35 0,35-1-1,-71-52 1,-34-18 0,-19 0 15,1 0 0,0 0-15</inkml:trace>
  <inkml:trace contextRef="#ctx0" brushRef="#br0" timeOffset="45922.21">12471 10336 0,'0'0'0,"-18"-17"15,0 17-15,-17-18 47,17 18-47,-17 0 16,0 0-1,-106 0 1,0 0 0,35 18-1,-18 17 1,72-35 0,16 18-1,1-18 1,17 35 15,1-35-15,17 35-1,-18-17 1,0 17 0,1-17-1,17 17 1,-36 18-1,36 0 1,0 17 0,0 1-1,-17-18 1,17 17 0,0-17-1,0 18 1,17-36 15,1 36-15,35 35-1,-53-53 1,53 17 0,-35-35-1,-1 1 1,1-1-1,17 0 1,-17 0 0,35 18 15,-36-35-31,36 35 16,0-18-1,35 18 1,-17-35 15,-18-1-15,0-17-1,17 0 1,18 0 0,-35 0-1,-17-17 1,-1-1 15,18-17-15,-35 0-1,52-18 17,-52 17-32,35 1 15,17-18 1,-52 18-1,35 0 17,-53 17-32,17 0 15,19-52 1,-36 52 0,17-35-1,1 36 1,-18-19-1,0 1 1,0-71 0,0 36-1,-18 17 1,1-35 15,-1 35-31,-17-36 16,17 19 15,18 52-15,-18-17-1,1 17 1,-18-17 0,-1 0-1,-34 0 1,34 17-1,-16-17 1,-37 17 0,36 0-1,18 18 1,17 0 0,1 0 15,-1 0 0,1 0-15</inkml:trace>
  <inkml:trace contextRef="#ctx0" brushRef="#br0" timeOffset="46639.64">12241 10213 0,'18'0'31,"0"0"1,-18-18-1,17-17-31,1-18 15,17-53 1,-17 53 0,35-158-1,-53 140 1,0 18 0,0 36-1,17-19 1,-17 1-1,0 17 1,18-35 0,-18 18-1,0-35 1,0-19 0,18 54 15,-18 18-16</inkml:trace>
  <inkml:trace contextRef="#ctx0" brushRef="#br0" timeOffset="47890.85">12382 9208 0,'18'0'94,"17"-36"-78,-17 19-1,0-1 1,-1-17 0,1 35-1,-18-18 1,18 18 109,-1 18-110,1-1 17,0 19-32,-1-36 15,1 17 1,-1 19 0,-17-19-16,18 18 15,0-17 1,-18 0-1,0-1 1,17-17 0,-17 18 15</inkml:trace>
  <inkml:trace contextRef="#ctx0" brushRef="#br0" timeOffset="48480.67">12735 8731 0,'18'0'16,"0"0"15,-1 18-15,-17 0-1,35 17 1,1 18 0,-19-18 15,1 18-16,0-35 1</inkml:trace>
  <inkml:trace contextRef="#ctx0" brushRef="#br0" timeOffset="48867.95">12682 8555 0,'0'17'125</inkml:trace>
  <inkml:trace contextRef="#ctx0" brushRef="#br0" timeOffset="50232.51">12876 8767 0,'18'0'32,"0"0"-1,-1 0-16,36 70 1,-35-52 0,0-1-1,-1 1 1,1 0 15,-18-54 125,0 1-140,0 0-16,0 17 16,0 1-16,0-1 15,0 0 1,0 1 15,0-1 16,35 18-16,-17 0 1,-1 0-32,1 0 15,0 0 1,-1 0-1,19 35 1,-1-17 0,-18 0-1,-17-1 17,18 1-17,-18-1 1,0 1 15</inkml:trace>
  <inkml:trace contextRef="#ctx0" brushRef="#br0" timeOffset="51383.18">13264 8361 0,'0'17'94,"0"19"-79,0-19-15,0 19 16,36 87 15,-1-35 0,0-52-15,1 17 0,-19-36 15,1 18-15,17 1-1,0-19 1,1 19-1,-19-19-15,19 1 16,16 17 0,1 0-1,0 1 1,0-19 0,-35 1-1</inkml:trace>
  <inkml:trace contextRef="#ctx0" brushRef="#br0" timeOffset="52502.11">13388 8908 0,'18'0'15,"-1"0"16,1 0-15,-1 0 0,19-18 15,-36 0-15,17 18-1,1-17 1,-18-1 31</inkml:trace>
  <inkml:trace contextRef="#ctx0" brushRef="#br0" timeOffset="53970.13">13335 8026 0,'18'35'78,"17"36"-47,0-36-31,-17 0 0,-1 0 16,72 106 15,-19-17 0,1-54 1,17 19-1,-17-1 0,-54-70-15,36 34-1,-18-16 1,-17-19 0,0-17-1</inkml:trace>
  <inkml:trace contextRef="#ctx0" brushRef="#br0" timeOffset="55375.89">14111 8520 0,'0'-18'47,"-18"18"0,1 0 0,-1 0 0,18 18-32,0 17 1,0-18 0,0 19-1,0 17 1,0 0-1,18-18 1,-1-17 0,1-1-1,0 1 1,-1-1 0,1-17 15,0 0-16,-1 0-15,-17-35 16,18 0 0,-18 0 15,0-18-15,0 35-1,-18-53 1,1 36-1,-1 35 1,0 0-16,36 0 109,0 18-93,17-1-16,-17 1 16,17 0-1,-17-1 1,-1 1 0,1-18-1,-1 0 16</inkml:trace>
  <inkml:trace contextRef="#ctx0" brushRef="#br0" timeOffset="55946.86">14058 7638 0,'0'0'0,"35"17"15,-17 36 1,17-35-16,1 17 16,-19 0-16,89 89 31,-106-89-31,141 177 31,-70-106 0,-18-18 1,0 0-17,-36-70 1,-17-1-1,0 1 32</inkml:trace>
  <inkml:trace contextRef="#ctx0" brushRef="#br0" timeOffset="56620.78">14623 8290 0,'-18'0'156</inkml:trace>
  <inkml:trace contextRef="#ctx0" brushRef="#br0" timeOffset="57319.1">14358 8273 0,'18'0'109,"-1"0"-93,1 0 0,0 0 15,-1-36-31,1 36 31,0 0 110</inkml:trace>
  <inkml:trace contextRef="#ctx0" brushRef="#br0" timeOffset="58567.22">14728 8220 0,'18'35'62,"0"0"-62,-1 36 16,1-36-16,0 0 16,-1 1-1,-17-19-15,0 1 16,0-36 93,0 1-93</inkml:trace>
  <inkml:trace contextRef="#ctx0" brushRef="#br0" timeOffset="58922.62">14570 7832 0,'17'0'47,"1"0"-32,0 0 95,-1 35-110,36 0 15</inkml:trace>
  <inkml:trace contextRef="#ctx0" brushRef="#br0" timeOffset="59891.18">15046 8184 0,'-18'0'16,"1"18"-16,-1 17 15,0 18 17,1 0-1,17 53 0,0-18-15,0-70-1,17-1-15,1 1 16,0 0 0,-1-18-1,1 0 1,17 0 0,53-53-1,-52-35 1,-1 17-1,-17 36 1,-36 17 78,18 1-79,-35 17-15,-18-18 16,0 18-16,-18 0 16,-17 0-16,18 0 15,52 0-15,-35 0 16,71-18 62</inkml:trace>
  <inkml:trace contextRef="#ctx0" brushRef="#br0" timeOffset="61073.42">15169 8184 0,'18'0'31,"17"0"1,1 0-17,17 0 1,-36 36 31,1-36-47,-18 17 15,17-17 1,-17 36 0,0-19-1,18 36 1,-18-18-1,0-17 17,0-53 46,0 0-63,0-18 1,0 0-16,0 17 0,18-34 31,-18 52-15,17 18 46,-17-17-46,18 17 0,0 0-1,-1 0 1,1 0 0,0 0-1,52 53-15,-35-1 16,1-16-1,-19-36 17,1 17-17,0 1 1,-1 0 0,-17-1-1</inkml:trace>
  <inkml:trace contextRef="#ctx0" brushRef="#br0" timeOffset="65280.79">4022 10372 0,'0'17'47,"0"54"-47,0-18 16,35 70 0,-17-17-1,-1 35 1,-17-53-1,18 53 1,-18-88-16,0 53 16,0 0 15,18-53-15,-18 18-1,0-54 1,17 18-1,-17-52 110,0-18-125,0-36 16,0 36-16,0-18 16</inkml:trace>
  <inkml:trace contextRef="#ctx0" brushRef="#br0" timeOffset="66565.64">4039 10389 0,'0'36'62,"0"-19"-62,0 1 16,0 17-1,-17 18 1,-19 18 15,19 17 16,17-71-16,0 1-15,0 0 0,0-1 15,0-70 94,35 18-109,-35 0-16,18 0 15,-18 17 1,17-53-1,-17 54-15,18-1 16,-18-35 0,18-17-1,-1 52 1,-17 0 0,36 18 77,-19 36-77,1-19-16,35 19 16,-53-1-16,53 0 15,-18 18 1,0-18-1,0 18 1,-17-17 0,0-36-16,-18 17 15,0 1 126</inkml:trace>
  <inkml:trace contextRef="#ctx0" brushRef="#br0" timeOffset="75913.34">18186 12912 0,'0'17'62,"0"36"-62,0-17 16,0 34-16,17-17 15,1 106 17,35-36-1,-53-105-31,18-1 31,-1-17 0,1 0 79</inkml:trace>
  <inkml:trace contextRef="#ctx0" brushRef="#br0" timeOffset="76277.62">18503 13335 0,'0'-71'156,"0"-34"-156,0 52 16,0-18-16</inkml:trace>
  <inkml:trace contextRef="#ctx0" brushRef="#br0" timeOffset="77213.81">18574 12859 0,'17'0'47,"19"0"-31,-19 17-1,19-17-15,-19 0 16,-17 18-16,18-18 15,-18 18 1,17-1 15,-17 1-15,0 0 0,18-18-1,-18 53 1,0-18-1,0 18-15,0-18 16,-18 53 0,1-35-1,-1 0 1,18-35 0,-17-1-1,17 1 16,17-18 16,1 0-31,-1 0 0,36 0-1,36-18 1,-19 1-1,-52-1 1,-1 18 0,1 0 46,0 0-46,-18-18 62,0 1-62,0-1-16</inkml:trace>
  <inkml:trace contextRef="#ctx0" brushRef="#br0" timeOffset="80190.47">16263 13194 0,'0'18'47,"0"52"-47,0-17 16,18 53-16,35 53 31,-53-142-16,17 1 1,-17-1 0,0 1 15,0 0-15,0-36 62,-17-35-78,-1 0 15,0 0-15,-35-17 16,36 17-16,-1-18 16,0 36-1,18-18 1,0 0 15,-17 0-15,17 18-1,0 17 1,0 1-16,17-1 16,19-17-1,-19 35 1,54-18-1,0 18 1,-19 0 0,-16 0-1,-19 0 1,19 36 0,-1-1-1,-35-18 16,0 36-15,0-17 0,-18-19-1,1 1 1,-124 17 0,52-17-1,125-18 157,-19 0-172,19 0 16,-19 0-16,18-18 15,1 18 1,-1 0-16,18 0 16,17 0-1,-34 0 1,-19 18-1,1-18 1,0 17 0,17 1-1,-35 0 1,18 17 0,-18 36 15,0-54-16,0 18 1,-36 1 0,19-19-1,-36 1 1,0 0 0,18-1-1,-1-17 1,-17 0-1,36 0 1,-1 0 0,-17 0-1,17 0 1,1 0 0,-1 0-1,0 0 32</inkml:trace>
  <inkml:trace contextRef="#ctx0" brushRef="#br0" timeOffset="81260.3">16775 13529 0,'0'0'0,"17"0"78,1 0-62,0 0-16,-18 18 15,52-1 16,-34 1-15,0 0 0,-18 17-1,0-18 1,0 19 0,0-1-1,0 0 1,0 1-1,0-19 1,-36 1 0,19 0-1,17-1 17,17 1 30,1-18-46,17 17-1,-35 1-15,18-18 16,0 0-16,17 0 16,0 0-1,-35 18 16,18-18 63,17-53-78,-17 35-16,17 1 15</inkml:trace>
  <inkml:trace contextRef="#ctx0" brushRef="#br0" timeOffset="81887.78">17286 13335 0,'18'0'31,"-1"0"-16,1 0 1,0 0 0,-1 0-1,1 0 1,0 0 0,-1 0-1,1 0 48</inkml:trace>
  <inkml:trace contextRef="#ctx0" brushRef="#br0" timeOffset="82419.94">17251 13476 0,'17'0'31,"1"0"-31,0 0 32,-1 18-32,1-18 15,0 0-15,-1 0 31,36 0 1,-35 0-17,-1 0 17</inkml:trace>
  <inkml:trace contextRef="#ctx0" brushRef="#br0" timeOffset="84451.84">16616 14922 0,'0'18'63,"17"17"-63,1 18 16,0 0-16,17 53 15,18 106 16,-53-159 1,18-18-1,-18 0 0,0 1-15,0-19-16,-18-70 78,0-35-62,-17 35-16,0 0 15,17-53 1,-17 1-1,17 34 17,1 53-32,17-17 0,-18-18 15,18 0 17,0-17-17,0 34 1,0-17-1,18 36 1,17-36 0,18 53-1,0-18 1,17 1 0,1 17-1,-18 0 1,-18 17-1,-17 1 1,-1 0 0,-17 17 15,0 0-15,0 18-1,0-18 1,-17 1-1,-19-1 1,-17-18 0,36 19-1,-1-36 1,1 0 15,-1 0 16,36 0 62,17 0-93,-35-18 0,17 18-16,1 0 15,0 0-15,17 0 16,-17 0-16,17 0 16,-17 0-1,-1 0 1,1 0-1,-1 0 1,1 18 0,17 35 15,-17-18-15,0 0-1,-18 1 1,0-1-1,0 18 1,-36 0 0,1 0-1,0-18 1,17-18 0,-17 19-1,0-36 1,17 17-1,-17-17 17,-18 0-17,0 0 1,53-35 109,0 0-109</inkml:trace>
  <inkml:trace contextRef="#ctx0" brushRef="#br0" timeOffset="85125.58">17498 15152 0,'0'35'15,"0"-17"1,0 17-1,17 0-15,-17 1 16,0 16-16,0-16 16,0 17-1,0-36-15,18 54 16,0-106 171</inkml:trace>
  <inkml:trace contextRef="#ctx0" brushRef="#br0" timeOffset="85682.96">18168 15169 0,'18'0'0,"-1"0"31,1 0-15,53 0 15,34 18 0,-87-18 16,0 0-15,-36 0 61</inkml:trace>
  <inkml:trace contextRef="#ctx0" brushRef="#br0" timeOffset="86340.56">18027 15416 0,'0'0'0,"18"0"16,-1 0 15,1 0-15,0 0-1,-1 0 1,18 0 0,-17 0-1,17 0 1,-17 0 0,17 0-1,-17 0 1,17 0-1,18 0 1,-35 0 15,-1 0 1</inkml:trace>
  <inkml:trace contextRef="#ctx0" brushRef="#br0" timeOffset="88433.82">18927 14640 0,'0'18'1047,"-18"-18"-1047,18 18 16,0 17-16,0-18 31,0 19-31,0-19 16,0 1-16,0 17 15,0 1 1,18-19-16,-18 18 15,123 71 17,-88-70-1,36-36-15,-36 0-1,-17 0 1,-18 17-1,17-17 1,1 0 0,0 36-1,-18-19 1,0 1 0,0 17-1,0-17 1,0 17-1,-36 53 1,-17-53 0,18-17-1,18-18 17,-1 0-1,0 0-16,1 0 32,-1 0-31,0 0 31,18-35-47,0 0 15,36-71 1,-1 18 0,0-18-1</inkml:trace>
  <inkml:trace contextRef="#ctx0" brushRef="#br0" timeOffset="89125.9">18997 14534 0,'18'0'47,"17"0"-32,-17 0-15,17 0 16,35 18 0,-17-18-1,36 0 1,-36 0-1,-36 0 1,1 0 0,-1 0-1,1 0 32,0 0-16,-1 0 1,1 0-1,-18 18 31</inkml:trace>
  <inkml:trace contextRef="#ctx0" brushRef="#br0" timeOffset="90039.31">19844 14817 0,'-18'0'15,"0"0"1,-17 0-1,18 17-15,-19 1 16,1 17-16,-18 0 31,-35 71 1,53-35-1,17-1 0,18-17-15,18 0-1,17 0 17,0-35-17,71 17 1,-35-35-1,-19 0 1,-16 0 0,-19-18-16,-17-34 15,0-37 1,0-16 0,0 16-1,0 19 1,0 34-1,-17-16 1,-1 16 0,-17 1 15,0 17-31,17 1 31,0 17-15,1 0-1</inkml:trace>
  <inkml:trace contextRef="#ctx0" brushRef="#br0" timeOffset="90609.38">20091 15152 0,'17'-18'156,"19"1"-156,-1-19 16</inkml:trace>
  <inkml:trace contextRef="#ctx0" brushRef="#br0" timeOffset="91514.86">20655 14676 0,'-17'17'78,"-19"18"-62,36 18-16,0-17 16,0 17-16,-17-18 15,17 18 1,0-18 0,0 18-1,0-18-15,17 1 16,-17-19-1,18-17 1,0 0 0,-1 0-1,36 35 17,-18-17-17,-35 0 1,36-1-1,-36 36 17,0-17-17,0-19 1,0 1 0,-18-18 15,0 17-31,1 1 31,-1-18 0,-17 0 47</inkml:trace>
  <inkml:trace contextRef="#ctx0" brushRef="#br0" timeOffset="92189.32">20690 14587 0,'0'0'0,"18"0"32,0 0-17,-1 0 17,19 0-17,-1 0 1,35 0-1,-17 0 1,-17-17 0,-1-1-1,-17 18 1,-18-18 0,17 18-16,-17-17 31</inkml:trace>
  <inkml:trace contextRef="#ctx0" brushRef="#br0" timeOffset="93595.1">19385 16087 0,'35'0'125,"18"0"-110,88 0-15,1 0 16,157-53-1,-105-18-15,18 36 32,-177 17-17,-17 18 48,-36 0 46</inkml:trace>
  <inkml:trace contextRef="#ctx0" brushRef="#br0" timeOffset="94268.21">19597 16192 0,'17'0'31,"1"0"0,0 0 16,17 0-31,71 0-16,-18 0 15,18-17-15,35-18 16,194 17 0,-194 0-16,159-17 15,-229 35 1</inkml:trace>
  <inkml:trace contextRef="#ctx0" brushRef="#br0" timeOffset="147206.53">18732 12559 0,'-17'-18'78,"-1"1"-78,-17 17 31,17 0-15,1 0 0,-1 0-1,0 0 1,1 0 0,-1 0-1,-17 0-15,-36 35 16,1 0-1,17-17 1,18-1 0,-1 1-1,19 0 1,-19-1 0,19-17-1,-36 71 16,35-53-15,1 17 0,-1 0-1,18 0 1,0 18 0,0-35-1,0 35 1,0-35-1,0 34 1,0-34 0,0 53-1,35 34 1,0-52 0,1 0-1,-1-17 16,0 16-15,-17-34 0,17 17-1,0 1 1,36 17 0,-36-36-1,36 1 1,-18-1-1,17-17 1,36 18 0,18 0-1,-1-1 1,-35-17 0,18 0 15,-35 0-16,52-88 1,-70 53 0,18-71-1,-36 18 1,-17-18 0,-1-17-1,-17 105 1,0-70-1,0 0 1,-17 17 0,-54-35-1,18 36 1,0 17 0,-17 0-1,17 18 16,17-1-15,-17 1 0,18 17-1</inkml:trace>
  <inkml:trace contextRef="#ctx0" brushRef="#br0" timeOffset="148041">19844 12665 0,'0'0'0,"35"0"16,-17 0-1,-1 0-15,1 0 16,88-36-16,-71 19 15,36-18-15,-18 17 16,17-17-16,-17 17 16,-18 0-16,-17 18 15,0 0 1,-1 0 0,1 0 15</inkml:trace>
  <inkml:trace contextRef="#ctx0" brushRef="#br0" timeOffset="148524.97">19967 12947 0,'18'0'31,"-1"0"-15,19 0-16,34 0 15,89-35 1,35-54-1,-35 37 1,-124 34 0,0 18-1,-17 0 32</inkml:trace>
  <inkml:trace contextRef="#ctx0" brushRef="#br0" timeOffset="149608.59">21802 12083 0,'-18'0'79,"0"0"-48,1 17 0,17 1-31,-18-18 16,-17 35-16,17 53 15,1-17 1,-1-1 15,18-17-15,0 0-1,0-17 1,0-1-16,0 0 16,0 0-1,35-17 1,-17 17 0,70-17-1,-17-18 1,34-18-1,-16 1 1,-72-19 0,-17 19-1,36-89 17,-36 35-17,0-17 1,-18 0-1,0 35 1,-17 0 0,-18 18-1,0 17 1,36 18 15,-1 0-15,0 0-16,-17 0 31,0 0-15,17 0 15,0 0-31,1 0 31</inkml:trace>
</inkml:ink>
</file>

<file path=ppt/ink/ink5.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124.27184" units="1/cm"/>
          <inkml:channelProperty channel="Y" name="resolution" value="62.42775" units="1/cm"/>
          <inkml:channelProperty channel="T" name="resolution" value="1" units="1/dev"/>
        </inkml:channelProperties>
      </inkml:inkSource>
      <inkml:timestamp xml:id="ts0" timeString="2023-02-20T11:56:33.831"/>
    </inkml:context>
    <inkml:brush xml:id="br0">
      <inkml:brushProperty name="width" value="0.05292" units="cm"/>
      <inkml:brushProperty name="height" value="0.05292" units="cm"/>
      <inkml:brushProperty name="color" value="#C00000"/>
    </inkml:brush>
  </inkml:definitions>
  <inkml:trace contextRef="#ctx0" brushRef="#br0">15840 5221 0,'17'0'78,"1"0"-78,0 0 16,17 0-1,-17 0 1,-1-18-16,18 18 16,1 0-1,-19-17 1,19 17-1,-19 0 17,1 0-1,0 0 16</inkml:trace>
  <inkml:trace contextRef="#ctx0" brushRef="#br0" timeOffset="977.38">15875 5415 0,'35'0'109,"-17"0"-93,0 0-1,-1 0 1,1 0-1,-1 0 1,19 0 15,-19 0 1,19 0-17,-19 0 1,1 0-1,0 0 17</inkml:trace>
  <inkml:trace contextRef="#ctx0" brushRef="#br0" timeOffset="3786.08">16739 4939 0,'0'18'157,"0"-1"-142,0 1-15,0-1 16,0 1 0,0 0-1,0 17-15,53 71 47,-17-36-16,-19-70-15,1-17 78,-18-19-79,0 19-15,0-18 16,0 17 0,0 0-16,0 1 46,17 34 95,-17 19-125,18-1-16,-18 0 15,18-17-15,-1 70 16,-17-35 0,18 17-1,0 1 16,-18-36-15,0 18 0,17-18-16,-17-17 15,0 70 1,0-17 0,0-18-1,-35 35 1,35-70-1,-18-18 1,1 0 15,-1 0-31,-17-36 16,0 1 0,17-18 15,0 0-16,18 0 1,0 36 15,36-89-15,-19 88-16,36-35 16,123-88-1,-123 88 1,-35 53 62</inkml:trace>
  <inkml:trace contextRef="#ctx0" brushRef="#br0" timeOffset="4460.05">17216 5221 0,'17'0'31,"18"0"0,-17 0-15,0 0 0,-1 0-1,19-18 1,-19 18 0,19 0-1,-19 0 1,1 0-1,-1 0 1,1 0 15,0 0 16,-18-17-31</inkml:trace>
  <inkml:trace contextRef="#ctx0" brushRef="#br0" timeOffset="6010.72">17780 5009 0,'0'18'63,"0"123"-32,18-17 0,17-18 16,-17-89-16,-1-17-15,1 0 0,-1 0-1,-17-17 17,18-19-17,0 19 1,-18-1-16,0-17 0,0-1 15,17-34 1,-17 35 0,18 52 124,-18 1-108,0 17-32,0 36 0,0-36 15,0 18-15,0 0 16,0 0-16,0 53 31,0-71-31,0 35 16,0-17 15,0 0-15,0-18-1,0 18 1,0-17-1,0-19 1,-18 1 15,1-18 16,-19 0-16,19-18-31,-36-52 32,35 34-32,1 1 15,-1 18 17,18-19-32,0 19 15,0-19 1,0 19-1,0-1 1,0 0 15,18 18-15,17-35 15,-17 18-31,17-1 16,-18 18 31,-17-18 0,0 1-32</inkml:trace>
  <inkml:trace contextRef="#ctx0" brushRef="#br0" timeOffset="7140.97">17798 4851 0,'0'-36'109,"17"36"-93,1-35-16,0-18 31,-18 36 1,17 17 46,1-18-31,-18 0-16,17 18-16,1 0 110,-18 18-125,35 52 16,-17-52-16,-18 17 16,0-17-16,35 53 31,-35-54-15,0 1-1</inkml:trace>
  <inkml:trace contextRef="#ctx0" brushRef="#br0" timeOffset="8324.23">18274 4551 0,'18'17'62,"-1"1"-46,1 0-16,35 52 31,17 54 1,-17-1-1,-53-87-31,18 34 15,-18 1 1,0 17 0,0 53 15,0-88-31,-18 17 16,18 36 15,-17-88-31,-1 0 31,18-1-15,-18-17 93,-35 0-93,0 0-16</inkml:trace>
  <inkml:trace contextRef="#ctx0" brushRef="#br0" timeOffset="9633.08">16898 4427 0,'-18'18'78,"18"0"-62,-17-1-1,17 1-15,-53 52 32,0 72-1,-18-1 0,54-35 0,-1-71-15,18 18 0,0 17-1,0 1 1,0-36 0,0 18-1,0 0 1,18 35-1,-18-53 1,0 1 0,17-1-1,1 0 1,0-17 0,-1 0 15,-17-1-31,53 18 31,-53-17-15,71 35-1,-18-18 1,-18-35 0,-17 0 30</inkml:trace>
  <inkml:trace contextRef="#ctx0" brushRef="#br0" timeOffset="10990.12">18609 4410 0,'0'-18'78,"18"0"-78,-1 1 15,19-1 1,-1 1 15,-18 17 0,1 0-15,0 0 15,-18 17-15,17 1 0,-17 17-1,0-17 16,0-1-15,0 1 0,0 0-16,0-1 15,-35 36 1,0 0 0,17-35-1,18 17 1,-17-17 15,34-18 125,18 0-156,-17 0 16,35 0-16,-35 0 16,17 0-1,-17 0 1,17 0-1,-17 0 1,-1 0 15,1 0 32</inkml:trace>
  <inkml:trace contextRef="#ctx0" brushRef="#br0" timeOffset="13759.01">16404 4604 0,'-17'0'266,"-1"0"-250,-17 17-16,17-17 15,-17 18-15,17-18 16,18 18-16,-35-18 16,35 17-16,-18 1 15,0-18 1,1 0-1,-1 0 48,1 0-32,-1 18-15,0-18-1,1 17 17,-1-17-32,18 18 0,-18-1 31,1 1-31,-1 0 16,0-1 46,1-17 47,-1 0-30,53 18 30,-17-18-93,0 0-16,17 18 15,-17-18-15,-1 17 16,36-17-1,18 18 1,-36 0 0,0-18-1,-17 0-15,17 0 16,-17 17 15,0-17-15,-1 18-1,36-18 1,-18 0 0,-17 0-1,17 18 1,-35-1 125,-17 18-126,-19 1 1,19-19-16,-19 36 15,1-17 1,0-19-16,0 36 16,-1-18-1,19-35 1,-1 0 0,-17 18-1,-1 0 1,-34 17-1,35 0 1,-36 1 0,-52 16 15,105-52-31,-17 18 31,-1 0-15,19-18 31,52 0 78,-17 0-110,17 17 1,0-17 0,36 0-1,17 0 1,-53 0-16,18 0 15,35 0 1,-35 0 0,-17 0-1,-1 0 1,-17 0 0,17 0-1,-18 0 1,1 0-1,0 0 1,17 0 0,-17 0-1,-1 0 32</inkml:trace>
  <inkml:trace contextRef="#ctx0" brushRef="#br0" timeOffset="15822.17">18186 5592 0,'0'17'141,"0"1"-125,0-1-1,0 1 16,0 0-15,0 35 0,0-18 15,0-17-15,0-1-1,17-17 1,-17 18-1,0-36 142,0-17-157</inkml:trace>
  <inkml:trace contextRef="#ctx0" brushRef="#br0" timeOffset="16409.25">18221 5415 0</inkml:trace>
  <inkml:trace contextRef="#ctx0" brushRef="#br0" timeOffset="19028.13">16034 5733 0,'0'17'109,"0"1"-93,0 0-16,0-1 16,0 18 15,0-17-31,0 17 47,0-17-32</inkml:trace>
  <inkml:trace contextRef="#ctx0" brushRef="#br0" timeOffset="19837.79">16034 5662 0</inkml:trace>
  <inkml:trace contextRef="#ctx0" brushRef="#br0" timeOffset="20734.08">16245 5750 0,'18'0'156,"0"0"-125,-1 0 16,1 0 0,0 0-16,-1 0-15,1 0 15</inkml:trace>
  <inkml:trace contextRef="#ctx0" brushRef="#br0" timeOffset="21496.24">16210 5927 0,'18'0'47,"-1"0"-15,1 0-1,0 0 0,-1 0-31,1 0 31,0 0-15,-1 0 46,1 0 32,0 0-31,-1 0-16</inkml:trace>
  <inkml:trace contextRef="#ctx0" brushRef="#br0" timeOffset="22273.69">16492 5609 0,'0'18'78,"0"-1"-63,18 19-15,17 17 16,-17 52 31,0-34-16,-1-36 0,-17 1-15,0-19 15,0 1-15,0-36 109,-17 1-125</inkml:trace>
  <inkml:trace contextRef="#ctx0" brushRef="#br0" timeOffset="23932.33">16016 4480 0,'-18'0'16,"18"18"140,36 0-156,-19 34 16,1-16-16,0-19 15,-18 19-15,35 17 32,-35-89 171,0 19-188,18-19 1,-1 19-16,-17-1 16,18-17-1,-18 17 1,0 1 0,17-1-1,-17 0 1,0 1-1,18 17 1,0 0 15,-1 0 16,1 0-31,0 35-1,-1-35 1,-17 18-16,0 17 16,18-18 15</inkml:trace>
  <inkml:trace contextRef="#ctx0" brushRef="#br0" timeOffset="31161.78">15734 7320 0,'0'18'110,"0"-1"-110,0 19 15,0-19-15,18 36 16,-18 0-1,17 0-15,1 18 16,-1-18 0,-17-18-1,0 0 1,18 0 15,0 36-15,-18 17-1,17-70 1,-17-1 0,0 1 15,0-36 78,0 1-93,0-54-16,0 54 16,-17-36-16,17 35 15,-18-17 1,18 17-1,0 0 1,-18 1 0,18-1-1,0 1 17,0-1 14,0 0-46,0 1 16,0-1 0,0 0-1,-17 1 1,17-1 0,0 0 15,0 1-16,0-1 1,0 1 0,0-1-1,0 0-15,0-17 16,0-36 0,0 54-1,0-19 1,17 1-1,1 18 1,-18-1 15,18 18-15,-1-18 15,1 18-15,0 0-1,-1 0 1,1 0 0,0 0 15,-1 0-15,1 0-1,-1 0 16,1 0 1,-18 18-17,0 0 1,0 17 15,0-18-15,0 1-1,0 0 1,0-1 0,0 1-1,0 0-15,0-1 16,0 1 0,0 0-1,-18-1 1,18 1-1,-17 17 1,17-17 0,-18-1-1,1-17 17,17 18-17,-18 0 1,0-18 31,1 17-32,17 1 17,-18-18-17,18 18 1,18-18 171,-1 0-171,1 0 15,0 0-15,-1 0-16,1 0 15,17 0-15,-17 17 16,35-17 0,-18 0 15,-17 18-31,52 0 31,-35 17-15,1-18-1,-19 1 1,19 0 0,-19-1-1,1 1 1,0-18 31,-36 0 78</inkml:trace>
  <inkml:trace contextRef="#ctx0" brushRef="#br0" timeOffset="32892.81">16669 7214 0,'-18'0'203,"0"0"-172,1 0-15,-1 0 0,18 18-1,-17 0 16,-1-1-15,18 18 62,0-17-78,0 0 16,0-1-1,0 1 17,0 0-32,18-18 15,-18 17 1,17-17 31,1 0-16,-1 0-15,1 18-16,17 0 31,18-18-15,-17 17-1,-19-17 1,1 18-1,0 0 1,17 17 0,-35-18-1,17 1 1,1 0 0,-18 17-1,0-17 1,0 17-1,0-17 1,0-1 15,0 18-15,-18-35 0,-17 53-1,35-35 1,-17 0-16,-19-1 15,19-17 17,-1 0-17,0 0 1,1 0 0,-1 0-1,0 0 1</inkml:trace>
  <inkml:trace contextRef="#ctx0" brushRef="#br0" timeOffset="35471.25">17427 7179 0,'-17'0'78,"-1"0"-62,0 0 15,1 0-15,-1 0 31,0 0-32,1 0 16,-1 0 16,0 0-15,1 0-17,-1 0 48,18 18-48,0 17 17,0-17-17,-17-18 1,17 17-16,0 1 15,0-1 1,0 1 31,0 0-31,0-1 15,0 1 16,0 0-32,0-1 17,17 1-17,-17 0 1,18-18-1,-1 17 1,1-17 0,0 0-1,-1 18 1,1-18 0,0 18-1,-1-18 16,1 0-15,0 0 0,-1 0-1,-17 17 1,18-17 0,-1 0-1,1 18 1,0-18-1,-1 35 1,-17-17 0,18-1-1,-18 1 1,0 0 0,0-1 15,0 1-16,0 0-15,0 70 32,0-71-17,0 1-15,-18 0 16,1-18 0,-1 17-1,0-17 1,1 0-1,-1 0 1,1 0 15,-1 0-15,0 0 0,1 0-16,17 18 15,-18-18 16</inkml:trace>
  <inkml:trace contextRef="#ctx0" brushRef="#br0" timeOffset="75292.38">19544 4516 0,'-35'0'157,"-1"-36"-157,19 36 15,-19-35 1,1 17-16,-88-70 31,-1 0 0,1 53 16,105 17-47,-123-17 31,88 0-15,-106-1 0,89 19-1,-71-1 1,17-17 15,36 17-15,0 0-16,53 18 15,-124-17 1,88 17 15,1-18-15,-19 18 0,72 0-1,-89 0 1,18 0-1,35 0 1,-35 0 0,-71 35-1,53-35 1,-35 36 0,18-1-1,17-17 1,0 35 15,71-53-31,-18 17 16,0 1 15,17-1-15,19 1-1,-1 0 1,-35 17-1,-35 18 1,35 0 0,18-36-1,-71 54 1,53-36 15,-17 18-15,17 0-16,17-35 31,1-1-31,0 1 31,0 17-15,-36 1 0,36-1-1,-1 0 1,-16 0-1,16-17 1,1 0 0,0 17-1,17 0 1,0 1 0,1-1-1,17 35 16,-18-34-31,18 34 32,0-17-17,0 0 1,0 18 0,0-18-1,0 17 1,0-35-1,0 36 1,53 35 0,-53-71-1,35 36 1,1 17 0,-1-18 15,0-17-16,0 18 1,1-36 0,-1 0-1,36 36 1,-19-18 0,54-36-1,-35 19 1,17-1-1,18-17 1,-36 17 0,19 0-1,-1-35 1,18 0 0,-18 0-1,71 0 16,-36 0-15,1 0 0,-1 0-1,-52 0 1,17 0 0,-35-17-1,17-1 1,36 0-1,70-17 1,-70 17 0,35-17-1,-70 17 1,17 1 15,-53-1-15,36 1-1,-18-1 1,53-17 0,-18-1-1,88-34 1,-52 17 0,-1 18-1,1-18 1,-36 0-1,-35 17 1,-18 36 0,-35-35-1,35-18 1,1-35 0,17-18 15,-36 53-16,19-35 1,-19 35 0,18 0-1,-17-17 1,0-18 0,-1 17-1,19 0 1,-36 1-1,0 35 1,0 17 0,0 0-1,0-17 1,0 0 15,0-18-15,0 35-1,0-17 1,0-18 0,0 18-1,0-1 1,0-16 0,0 34-1,-18-17 1,0 17-1,18 0 1,0 1 0,0-1 31,-17 18-47,17-18 15,-18 1 16,0-1-15,18 1 0,-17-1-1,17 0 17,-18 1-17</inkml:trace>
  <inkml:trace contextRef="#ctx0" brushRef="#br0" timeOffset="76689.36">19985 4075 0,'0'17'78,"0"19"-78,0-1 16,0 18-16,0-18 15,0 53 1,0-35-16,0 123 31,0-17 16,0 0-16,0-88-15,0-54 0,0 36-1,0-18 1,0-17-1,0 35 1</inkml:trace>
  <inkml:trace contextRef="#ctx0" brushRef="#br0" timeOffset="77792.63">19897 5009 0,'0'18'125,"17"0"-125,-17-1 15,18 1-15,-18 0 16,35 17-1,-17 0 17,-1-35-32,1 35 31,0-17 0,-1-18 0,1 0-15,-18-35 109,0 17-125,18 1 16,-1-19-16,-17 19 15,18-36 1,0 0 0,-1 35-1,-17 1 48</inkml:trace>
  <inkml:trace contextRef="#ctx0" brushRef="#br0" timeOffset="83808.19">16828 5997 0,'-18'0'78,"0"0"-62,1 0 31,-1 0-16,0 0 0,1 0-31,-1 0 16,-17 0 0,17 18-1,-17-18 17,17 17-17,1-17 1,-19 18-1,19-18 1,-36 88 0,17-52-1,19-19 1,-1 19 0,1-19-1,-19 36 1,36-35-1,-17-1-15,17 1 16,-18 0 0,0 17 15,18-17-15,0 17-1,0-18 1,0 19 15,0-19-15,0 1-1,0 0 1,18 17 0,0-17-1,17-1 1,-17 19-1,17-1 1,-18-18 0,19 19-1,-19-19 17,36 36-17,0-17 1,0-1-1,-35-18 1,-1 1 0,1 0-1,17 17 1,1-17 0,-19-1-1,36 36 1,0-53-1,-35 35-15,35-35 16,0 36 0,17-19 15,-17 1-15,0 0-1,35-18 1,88 17-1,-34-17 1,-37 0 0,89 0-1,-17 0 1,35 0 0,176 0-1,-71 0 1,18-53-1,-70 18 1,-159 17 0,-36 18 15,-35 0-15,1 0-1,-1 0 1,0 0-1,18 0 1,18 0 0,-36 0-1,0 0 1,1 0 15,-1 0-15,-17 0-16,70 0 31,0-17-15,18-1-1,-18 1 1,-17 17 0,-1-36-1,1 36 1,-36 0-1,-17-17 1,-1 17 0,36-18-1,18-17 1,-1 17 0,1-17-1,35 0 1,-36-1-1,18 1 1,-70 17 15,0 1-15,-18-1 15,17 18-15,1-18-1,0 1 1,-1-1 0,1 1-1,-18-1 1,17-17 0,-17 17-1,0 0 1,0 1-16,0-36 15,0 17 17,0-16-17,-17 16 1,17 19 0,0-19-1,-18 1 1,18 17-1,0-17 1,-35 0 0,17 0-1,1-1 1,-1 19 0,0-19-1,1 19 1,-36-19-1,35 36 17,-17-35-17,-18 18 1,-53-36 0,18 35-1,-18-17 1,-106-1-1,18 19 1,18 17 0,35 0-1,17 0 1,71 0 0,-52 0-1,16 0 1,1 0 15,0 0-15,0 0-1,-18 0 1,-141 17 0,124 1-1,-213 70 1,213-52-1,-159 34 1,105-35 0,125-35-1,34 0 1,-35 0 0,0 0-1,0 0 1,-35 36-1,-71-19 17,89-17-17,-36 18 1,53-18 0,0 0-1,-18 18 1,18-1-1,-35-17 1,35 0 0,0 0-1,-17 0 1,35 0 0,17 0-1,-17-17 1,-18 17-1,18-18 17,-36-17-17,71 17 1,-35 18 0,17-18-1,0 18 1,18-17-1,-35 17 1,17-18 15</inkml:trace>
  <inkml:trace contextRef="#ctx0" brushRef="#br0" timeOffset="90401.78">18768 6967 0,'35'18'156,"0"-18"-140,1 0-1,-1 0-15,159 18 31,-71-18 1,-52 0-17,-36 0 1,36 0 15,-1 0-15,36 0-1,-18 0 1,-52-18-16,52 18 16,0 0-1,-53 0 1,53 0 0,-35 0-1,18 0 1,-18 0-1,0 0 1,0 0 0,0 0-1,0 0 17,17-18-17,-35 18 1,18 0-1,71 0 1,-18 0 0,-18 0-1,-71 0 1,19 0 0,-54 0 140,-17-17-156,17 17 15,-17 0-15,-18 0 16,-35 0 0,-36 0-1,-17 0 1,-18 0 0,54 0-1,16 0 1,36 0-1,-35 0 1,0 0 0,-71 0-1,36 0 17,-36 0-17,18 17 1,-35-17-1,35 0 1,35 0 0,53 0-1,17 0 1,19 0 0,-1 0-16,1 0 15,-19 0 1,1 0-1,0 0 1,-18 0 0,35 0 15,1 0 0,34 0 94,36 0-125,-18 0 16,18 0-16,0 0 15,-18 0-15,71 0 16,71 0 0,-89 0-1,88-35 1,-35 17 0,-70 1-1,35-1 1,-18 18-1,0-17 1,0-1 0,-17 0-1,-18 18 1,-18 0 0,0 0-1,-17 0 1,17 0-1,89 0 17,-89-17-32,159-19 31,-159 36-15,71-17-1,71-1 1,-54 0-1,-88 18 1,-17 0 0,0 0 93,-1 0-93,1 0-1</inkml:trace>
  <inkml:trace contextRef="#ctx0" brushRef="#br0" timeOffset="92920.08">22701 4251 0,'0'18'156,"0"-1"-156,36 1 16,-36 0-1,0 34-15,17-34 16,1-18-1,35 176 32,0-87-15,-18 16-1,18 37 0,-53-125-15,70 71-1,-52-52-15,17 17 32,1 0-32,-19-36 46,54 71-30,-36-52 0</inkml:trace>
  <inkml:trace contextRef="#ctx0" brushRef="#br0" timeOffset="93887.09">23001 4921 0,'-18'0'47,"-17"36"31,18-19-62,-19 71 31,19-70-47,-1 35 31,0-18-15,-17 18 15,35-35 0,-18-18-15,18 17 15,0 1-31,0 0 16,0-1 15</inkml:trace>
  <inkml:trace contextRef="#ctx0" brushRef="#br0" timeOffset="94924.5">23372 5062 0,'17'0'63,"1"0"-47,-1 0-1,19 0 1,-19 0 15,1 0-15,0 0 15,-1 0-15,1 0 15,0 0 0</inkml:trace>
  <inkml:trace contextRef="#ctx0" brushRef="#br0" timeOffset="95765.44">23460 5203 0,'17'0'125,"19"0"-93,-1 0-32,-17 0 15,-1 0 1,18 0 0,1 0-1,-19 0 1,1 0-1,0 0 17,-1 0-17</inkml:trace>
  <inkml:trace contextRef="#ctx0" brushRef="#br0" timeOffset="112492.79">24359 4657 0,'-17'0'110,"-1"0"-95,0 0 17,1 17-1,-71 36 0,88-35-15,0-1 15,0 1 16,0 0-32,0-1 1,35 19 0,18-1-1,-53-17-15,35-1 32,0-17-17,-17 0 1,17 0-1,-35 18 1,36-18 0,-1 18-1,-35-1 1,17 1 15,1-18-15,-18 17-1,0 1 1,0 0 0,-18-18-1,1 0 1,-1 0 0,-17 17-1,-36 1 1,18-18-1,0 0 1,36 0 0,-1 0-1</inkml:trace>
  <inkml:trace contextRef="#ctx0" brushRef="#br0" timeOffset="114128.16">24377 4198 0,'35'35'47,"1"18"-47,-1 18 16,0-18-16,0 0 15,18 17-15,-35-35 16,0-17-16,-1 17 16,18 18-1,1 53 16,-19-71-31,19 36 16,-19 0 0,1-1-1,17-17 17,-17 18-17,-1-1 1,1-17-1,-18-18 1,0-70 125,0 17-126,0-17-15,0 0 16,0 0-16,0-18 16,0 0-1,0-18 1,0 36-1,0-18 1,35 35 0,-17-35-1,0 53 1,-1 0 15,36 0 0,-18 0-31,-17 0 16,17 36 0,1-19-1,17 36 1,-36-17 15,1-1-15,0 18-1,-18-18 1,0-17 0,0-1-1,0 1 17</inkml:trace>
  <inkml:trace contextRef="#ctx0" brushRef="#br0" timeOffset="114953.74">25365 4886 0,'35'18'16,"-35"-1"0,0 19-1,18-19 1,-18 1-16,0-1 16,17 19-16,1 17 31,-18-36 0,0-34 94,0-19-109,0 1-16</inkml:trace>
  <inkml:trace contextRef="#ctx0" brushRef="#br0" timeOffset="115412.62">25453 4586 0</inkml:trace>
  <inkml:trace contextRef="#ctx0" brushRef="#br0" timeOffset="116999.37">25647 4886 0,'18'0'125,"-1"18"-110,19-1-15,-36 19 16,52 52 15,-52-35-15,0-36 0,0 1-1,18 0-15,-18-1 16,0-34 109,0-19-125,18 1 15,-1 17-15,-17-17 16,18 35 0,0-35-1,-1 17 1,-17 1 0,18 17 46,0 0-46,-1 0 15,-17 17-31,18-17 16,17 18-1,0 17 16,-35-17-31,18-1 16,-18 19 15,18-36-15,-18 17 0,0 1-1,17-18 95</inkml:trace>
  <inkml:trace contextRef="#ctx0" brushRef="#br0" timeOffset="117659">26088 4463 0,'0'17'47,"35"36"-47,0 35 15,36 195 16,-36-160-15,1-35 0,-36-52-1,17-19 1,-17 18 0,18 1-1,-18-1-15,0-17 31,17 17-31,-17-17 47</inkml:trace>
  <inkml:trace contextRef="#ctx0" brushRef="#br0" timeOffset="118658.99">26476 4886 0,'-18'0'63,"1"0"-48,17 18-15,-18-1 16,0 1-16,-17 35 31,17-53 1,18 17 93,36 1-110,-1-18-15,0 18 16,-17-1-16,35 1 15,-18 17 1,0-17-16,1 0 16,-1-1-1,-17-17 17,-1 0 30</inkml:trace>
  <inkml:trace contextRef="#ctx0" brushRef="#br0" timeOffset="120427.92">25224 4833 0,'0'18'63,"17"-1"-48,-17 19-15,88 105 47,-52-88-31,-36 0-1,17-36 1,-17-34 140,0-19-156,0 19 16,0-19-16,0 1 15,0 0 1,0 17 0,0-35-1,0 18 1,0 17 0,0 1-16,0-1 15,0 0 1,18 1 15,0 17 0,-1-36-15,54 19 15,-54 17-31,1 0 31,0 0 94</inkml:trace>
  <inkml:trace contextRef="#ctx0" brushRef="#br0" timeOffset="121895.56">26864 4939 0,'0'0'0,"18"0"16,-1-35-1,-34 52 173,17 1-188,0 0 16,-18-1-1,18 18 1,0-17 15,18 0-15,-1-1-1,1-17-15,17 0 16,18-17 15,18-71-15,-54 70-16,36-17 15,-35 35 1,-18-18 0,0 0-1,0 1 17,0-19-17,-35 19 1,17-1-1,0 0 1,1 18 78,-1 18-63,0-18-15,1 18-16,-1-18 15,18 17 1,-17-17-16,-1 0 62,18 18-46,-18 0 0,18-1-1,-17 19 17,17-19-32,0 1 15,0 0 1,35-18 62,18-18-62,-36 18-16,19-18 15,-1-17-15,-17 35 16</inkml:trace>
  <inkml:trace contextRef="#ctx0" brushRef="#br0" timeOffset="122347.35">27199 4868 0,'18'0'47,"-1"36"-32,-17-1 1,18 0-1,17 18 1,1 0 0,-19-18-1,1 1 17,-18-54 77</inkml:trace>
  <inkml:trace contextRef="#ctx0" brushRef="#br0" timeOffset="123713.35">27781 4921 0,'0'-35'16,"-17"35"0,17-18 15,-18 18-15,0 0-1,1 0 16,-1 18-15,0 0 0,-17 17-1,17 0 1,18 0 0,0 1-1,0-1 1,0-17-16,0-1 15,0 19 1,0-19 0,53-17 15,0-17-15,36-54-1,-19-70 1,-52 53-1,-1-18 1,-17 88 0,0 71 124,18 0-124,0 0-16,-18 0 16,17 17-16,1 1 15,35 105 1,17 36-1,-17 0 1,-35-36 0,17-35-1,-35-53 1,0-35 0,0-35-1,0 17-15,-70-35 31,-19 0-15,-16 0 0,52 0-1,17-70 17,19-1-17,17-17 1,17-18-1,54 18-15,17-106 16,18 88 0,-35 18-1,-71 70 1</inkml:trace>
  <inkml:trace contextRef="#ctx0" brushRef="#br0" timeOffset="124753.42">28258 5027 0,'17'0'31,"18"0"-31,1 0 15,70 0 17,-89-18-32,54-34 47,-54 34-16,-17-17 0,0 17 16,-17 18-16,-1 0-15,-70 0-1,17 35 1,-34 18 0,87-53-1,0 18-15,-17-1 16,17 1 15,18 0 0,0-1-15,0 19 0,0 17-1,0 17 1,0-17 0,36 53-1,-19-88 1,1-1-1,17-17 1,0 0 0,-17 0-1,0 0-15,-1 0 16,19 0 31,-19 0 0</inkml:trace>
  <inkml:trace contextRef="#ctx0" brushRef="#br0" timeOffset="134703.62">20655 5891 0,'-17'18'109,"-1"-18"-109,0 18 16,1-18 0,-36 0 15,35 0-31,-17 17 16,-1-17-1,1 18 1,18-18-1,-19 0 1,1 0 0,17 18 15,-17-18-15,17 17 15,18 1-31,-17-1 15,-1 1 17,1 0-17,-1-1 1,-17 36 0,17-35-1,0 0 1,18 17-1,0-17-15,-17 17 16,17 0 0,-18-17-1,0 17 1,18-17 0,0 35-1,-17-36 1,17 18-1,0 1 1,0-1 31,0-17-47,0-1 16,-18-17-1,18 53 1,0-17-1,0-19 1,0 36 0,0-18-1,35 1 1,-17 34 0,17-17-1,-35-18 1,36 1-1,-1-19 17,-35 19-17,18-19 1,-1-17 0,1 18-1,17 17 1,18 0-1,0 1 1,0-1 0,-18-35-1,18 35 1,0-35 0,0 0-1,0 18 1,-18-1-1,36 1 17,34-18-17,-34 0 1,0 0 0,-19 0-1,19-18 1,-18 1-1,17-18 1,1 17 0,17-17-1,18-36 1,-53 36 0,-18 0-1,-17 17 1,0-17-1,-1-1 17,-17 19-17,0-36 1,18 18 0,-1-1-1,-17-17 1,0 36-1,0-19 1,0 1 0,0 0-1,0 0 1,-17-18 0,-1 17-1,1-17 1,-1 18-1,-17-35 17,17 34-17,0-17 1,18 36 0,-35-1-1,35 1 1,-18-19-1,-17 1 1,35 17 0,-35-35-1,17 36 1,-17-1 0,35 0-1,-18 1 1,1-18-1,-19-1 17,1 19-17,0-19 1,-36-17 0,36 36-1,0-18 1,-18-1-1,35 36 1,-17-17 15,17-1-15,1 18 0,-36 0 15,35 0-31,-35 0 15,36 0 1,-125 18 0,37 17-1,16-17 1,36 17 0,18-35-1,0 35 1,17-35-1,1 18 17,-1-18-17,18 17 1,-18 1 0,1 0-1,17-1 16,0 1-15,-18-18 0</inkml:trace>
  <inkml:trace contextRef="#ctx0" brushRef="#br0" timeOffset="154912.93">18397 7567 0,'0'35'93,"0"-17"-77,0 17-16,0 18 16,0 18-1,36 17 17,-36 0-1,0-70-31,0 17 31,0 0-15,0-17-1,0 0 1,0 17 15,0-17 0</inkml:trace>
  <inkml:trace contextRef="#ctx0" brushRef="#br0" timeOffset="155803.2">18203 7990 0,'18'0'46,"0"0"-46,-1 0 16,1-17 0,0 17-1,-1 0-15,1 0 16,-1 0-16,19 0 47,17 0-16,-36 0-15,1 0-1,17 0 1,-17 0 0,-1 0-1,1 0 48,0 0-1,-1 0-46</inkml:trace>
  <inkml:trace contextRef="#ctx0" brushRef="#br0" timeOffset="156905.62">18891 7302 0,'18'0'47,"0"0"-32,-1 0 17,1 0-32,17 18 15,53 53 32,36 87-16,-36-16 1,-53-90-17,18 19 1,-53-53-16,53 52 16,-35-17-1,17 18 1,0-1-1,1-17 1,-1 0 0,-35-35 15,17-1-15,-17 1 15</inkml:trace>
  <inkml:trace contextRef="#ctx0" brushRef="#br0" timeOffset="157857.5">19456 7814 0,'-18'0'62,"0"0"-31,1 0-31,-1 0 32,-17 0-1,17 0-31,1 0 31,-1 35-15,0-17 15,1 17-15,-1-17-1,18 0 1,-35 34-1,35-34 1,-18 0 0,-17 88-1,0-54 1,-1-16 0,36-19 15</inkml:trace>
  <inkml:trace contextRef="#ctx0" brushRef="#br0" timeOffset="160746.29">20144 7179 0,'-18'0'62,"-35"0"-31,35 0-15,1 0 0,-1 0-1,0 0 1,1 0-1,-1 0 1,-17 18 0,17-18-1,1 0 1,-19 0 0,19 0 15,-1 0-16,0 0 17,18 35 171,0 0-203,18 0 15,-18-17 1,18 17-16,-18 1 16,17 17-1,-17-18 1,18 18 0,-18 0-1,0-36-15,18 19 16,-1 34 15,-17-35-31,0 1 16,0 17-1,0-18 1,18 36 15,-18-36-15,18 88-1,-18-52 1,0 52 0,0-17-1,17-18 1,-17-70 0,18 0-1,-18-1 16,0 1-15,0-1 0,17 1 15,-17 0 0,18-18 94,0 0-109,-1 0-1,1 0 17,0 0-17,-1 0-15,1 0 16,0 0 0,-1 0-1,1 0 1,0 0-1,-1 0 1,1 0 0,-1 0-1,1 0 1,0 0 0,-1 0-1,1 0 1,0 0-1,-1 0 1,1 0 0,17 0 15</inkml:trace>
  <inkml:trace contextRef="#ctx0" brushRef="#br0" timeOffset="171038.19">20479 7761 0,'-18'0'125,"0"0"-62,1 0-32,-1 0 0,1 0 0,-1 0 16,0 0-31,1 0 31,17 18-16,-18-1-31,0 19 16,18-19 15,-17 19-15,17-19-1,0 1 1,0 0-1,0-1 1,0 1 0,0-1-1,0 19 1,0-19 15,17-17 0,-17 18-15,18-18 0,0 0-16,-1 0 31,1 0-15,0 0 15,-1 0-16,1 0 1,-1 0 0,1 0-1,0 0 17,-1 0-17,36 0 1</inkml:trace>
  <inkml:trace contextRef="#ctx0" brushRef="#br0" timeOffset="172030.58">20955 7691 0,'-18'0'0,"1"0"47,17 17 0,0 1-31,0-1-1,0 1-15,0 35 16,17 35 15,-17-52-31,0 16 16,0-16-1,0-19 1,0 1 0,-17-18 187</inkml:trace>
  <inkml:trace contextRef="#ctx0" brushRef="#br0" timeOffset="172904.66">20761 7920 0,'18'0'93,"-1"0"-61,19 0-17,-19 0 1,1 0-1,-1 0-15,1 0 16,17 0 15,-17 0-15,0 0 15,-1 0 0,1 0-15,0 0 15,-1 0 16,1 0 0</inkml:trace>
  <inkml:trace contextRef="#ctx0" brushRef="#br0" timeOffset="175776.87">21449 7638 0,'-18'0'16,"18"17"15,0 19-16,0 16-15,0 19 16,0-18-16,0 53 16,0 53 31,0-71-16,0 18 0,0-71-15,0 0-1,0-17 1,0-1 0,0 1-1,0 0 1,0-36 78,0 0-79,0 1-15,-17-36 16,17-18-16,0 18 15,0-17 1,0-18 0,0 52-1,0 1 1,0 17 0,0 1-16,0-1 15,0 1 1,0-1-1,0 0 1,0 1 15,0-1-15,0-17 0,0-1-1,17-34 1,1 52-1,0-17 1,-1 17 0,-17 1-1,18-1 1,-1 18 0,1 0 15,0 0-16,-1 0 1,1 18 0,-18-1-1,18 19 1,-18-19 0,17 18-1,-17 1 1,0-1 15,-17-17-15,-1-1-1,0 1 1,1-18-16,-1 0 31,0 0 0,1 0 1,34 0 93,1 0-94,0 0-15,-1 0-1,1 0-15,0 0 16,-1 0 15,1 0 16,0 0-31,-18 18-16,17-18 31,-17 17-16,18-17 1,-18 18 0,0 0-1,17-18 1,-17 17-16,18-17 16,-18 18-1,0-1 16,0 1-15,0 17 0,0-17-1,-18-18-15,1 18 16,17-1 0,-18 1-1,1-18 1,-1 18 15,0-18 0,1 0-15,-1 0 15,0 0-15,1 0 15,-1 0-15,0 0-1,18-18 1,0 0 15,-17 18-15</inkml:trace>
  <inkml:trace contextRef="#ctx0" brushRef="#br0" timeOffset="176627.13">21661 8255 0,'0'18'63,"0"-1"-48,0 19-15,0-1 16,0-18-16,17 1 15,-17 35 32,18-18-15,-18-52 61,0-1-77,0-17-16,-18 17 16,18-17-16</inkml:trace>
  <inkml:trace contextRef="#ctx0" brushRef="#br0" timeOffset="177989.75">21608 7373 0,'-18'-18'16,"18"1"46,0-1-46,18 18 15,-1 0-15,1 0 46,0 0-15,-18 35-31,17-17-1,-17 0 1,0-1 0,0 1-1,0 0-15,0-1 16,0 1 0,0 0-1,0-1 1,0 1-1,0-1 1,-17-17 0,17 36-1,0-19 32,17-17 63,1 0-79,-1 0-31,1 0 15,17-17-15,1-1 16,-19 18 0</inkml:trace>
  <inkml:trace contextRef="#ctx0" brushRef="#br0" timeOffset="179435.61">21978 7885 0,'0'0'0,"0"-18"62,0 0-62,18 1 16,-1 17 15,1 0 16,0 17-16,-18 1-31,0 0 16,0-1 0,0 19-1,0-19 1,0 1 15,0-1-15,0 19-1,0-1 1,0-17 0,0-1-1,0-34 95,0-19-110,0 1 15,0 0-15,35-36 16,-17 18-16,34-88 31,-52 106-15,18 17-16,-18-17 15,18-18 1,-18 35 0,0 1-1,0 52 79,0 0-94,-18 1 16,18-1-1,-18 0 1,1 0 0,17 1-1,0 52 1,0-53-1,0 18 1,0 18 0,0-54-1,0 1-15,0 0 16,0-1 0,17 1 15,1-18-16,-18 18 1,18-18 15,-1 0 63</inkml:trace>
  <inkml:trace contextRef="#ctx0" brushRef="#br0" timeOffset="180156.69">22313 8008 0,'0'18'47,"0"-1"-47,0 36 16,0-17-16,0-1 15,0 18-15,0 53 32,0-18-1</inkml:trace>
  <inkml:trace contextRef="#ctx0" brushRef="#br0" timeOffset="181004.87">23036 7691 0,'0'17'62,"0"18"-46,0-17-16,0 17 15,0 1-15,0 34 32,0-17-1,0-18 0,0 1 0,0-19-15,0 1 0,0 0 15</inkml:trace>
  <inkml:trace contextRef="#ctx0" brushRef="#br0" timeOffset="181594.11">22772 7938 0,'35'0'47,"-17"0"-31,17 0-16,-17 0 0,-1 0 15,71 0 1,-52 0 0,17 0-1,-18 0 17,-17 0-17,-1 0 1,1 0 15,0 0 94</inkml:trace>
  <inkml:trace contextRef="#ctx0" brushRef="#br0" timeOffset="184599.86">23495 7655 0,'-18'0'15,"18"53"110,36 18-125,-36-18 16,17-36-16,-17 36 16,0-70 171,-17-36-187,-1 0 16,0 35-16,18 0 15,0-17-15,18 35 141,-18 18-94,18-1-47,-18 1 16,0 0-16,0-1 15,0 19 1,0-19-1,17 19 1,-17 17 0,18 17-1,-18-35 1,18 54 0,-1-54-1,-17 0 1,0-17-1,18 35 1,-18 88 15,17-106-15,-17-17 0,0-36 46,0 0-62,0-17 16,0-18-16,0 0 15,0-35 1,0 0 0,0 17 15,-17 18-31,17 1 15,-18-19 1,1 18 15,17 35-31,-18-17 16,18 0 0,-18 17-1,18-17 1,-17 17-1,17 1 1,0-19 0,-18 19-1,18-1 1,0 0 0,0 1-1,0-1 16,18 1-31,-1 17 47,1 0-31,0 0 0,-1 0-1,1 0-15,-1 17 16,1-17-1,0 35 1,17-17 0,-35 0-1,18-1 1,-18 1 0,0 17-1,0 1 1,0 16 15,0-16-15,-36-1-1,-17 0 1,18-17 0,0 0-1,35-36 95,0 0-95,18 1-15,17-19 16,0 36-16,18-35 15,-18 35 17,-17 0-17,17 0 1,0 0 0,1 0-1,-36 18-15,35-1 16,0 1 15,-17 0-15,-18-1-1,0 1 1,0 17 0,0-17 15,0 0-31,0 17 15,0-18 1,0 19 0,0-1-1,-35 0 1,-1 1 0,19-19-1,-19 1 1,19-1-1,-1-17 1,-17 0 0,0 0-1,17 18 1,0-18 0,1 0-1</inkml:trace>
  <inkml:trace contextRef="#ctx0" brushRef="#br0" timeOffset="185592.86">23865 8255 0,'18'0'141,"0"18"-141,-1-18 16,-17 17-1,18 1 1,-18 0 0,0-1-1,0 1 1,0-1-1,0 1 1,0 17 0,0 1 15,0-19-31,-18 1 16,36-18 93,17 0-109,-17 0 16,0 0-16,17 0 15,0-18 1,-17 18-1,17 0 1,-17 0 15,-18-17 79,-18-1-95,0-53-15</inkml:trace>
  <inkml:trace contextRef="#ctx0" brushRef="#br0" timeOffset="186870.39">23636 7250 0,'0'17'47,"18"-52"46,-1 17-93,1 1 16,17-1-16,-17 0 31,0 18-31,-1 0 47,1 0-31,-1 18-1,19 17 1,-19 1 0,-17-1-1,0-18 1,0 19 0,0-19-1,0 1 1,0 0 15,0-1-31,0 1 16,-17-18 15,17 18-31,17-18 141,19 0-126,-19 0-15,19 0 16,-19 0 15,1 0-15,0 0 31,-18 35 62,0-17-93,0-1-16</inkml:trace>
  <inkml:trace contextRef="#ctx0" brushRef="#br0" timeOffset="188336.26">24183 7814 0,'18'0'110,"-1"0"-110,1 0 15,-1 0 1,1 0 15,0 0-31,-1 0 16,1 0 15,0 35-15,-18 36-1,0-53 1,0-1-16,-18 36 16,18 0-1,0-35 1,0-1 0,0-52 77,0 0-77,18-18-16,17-35 16,-17 35-16,70-88 31,-71 70-16,1 53 1,-18 1 0,0 70 109,-18-18-125,18-17 15,-17 17-15,-1 18 16,1-18-16,17 0 31,-18 36-15,18-53-16,0 34 15,0 19 1,0-53 0,18-18-1,-18 17 1,17-17 0,1 18-1,-1-18 1,1 0-1,0 0 17,17 0-17,-17 0 1,-1 0 15,1 0-15,0 0 15,-18 18-15,17-18-1</inkml:trace>
  <inkml:trace contextRef="#ctx0" brushRef="#br0" timeOffset="189386.91">24677 8096 0,'17'0'79,"1"0"-64,0 0 1,17 0 31,-17 0-16,-1 53-15,1-18-1,-18 18 1,0-35-1,0 17 1,0-17 0,0 17-1,0-17 1,0-1 15,18-34 110,-1 17-141,1 0 15,52-18-15,-34 18 16,-19 0-16,19 0 31,-19 0-31,-17-17 141,0-19-125,0 1-16,0-36 15,0 19-15</inkml:trace>
  <inkml:trace contextRef="#ctx0" brushRef="#br0" timeOffset="190980.66">25294 6844 0,'35'0'94,"1"0"-94,-19 0 16,1 0-16,53 0 31,-54 0-16,1 0 1,-1 0 31,1 0 0,-18 18-32,0-1-15,18 36 16,-18 18 0,0 34-1,0-16 1,0 34 0,0-17-1,0-18 1,0-35-16,0 18 15,0-1 1,0 18 0,0-35 15,17 0-15,-17-17-1,0 16 1,0-16-1,0-19 1,0 54 0,0-36-1,0 53 1,0-35 0,0-35-1,0 0 1,0-1-1,0 1 1,0 17 15,0-17-15,0-1 31,-35-17 62,17 0-93,-17 0-16,18 0 31,-1 18-31,0-18 16,1 18 15,-1-18-15,-17 0 15,17 0-16,0 0 1,1 0 15</inkml:trace>
  <inkml:trace contextRef="#ctx0" brushRef="#br0" timeOffset="-176313.16">19438 7267 0,'-18'0'15,"1"0"1,-18 0 15,17 0 0,0 0 1,1 0-17,-1 0 1,0 0 15,1 0-15,-1 0-1,-17 35 1,-1-17 0,1 17-1,18 1-15,-1-36 16,-17 35 15,17-17-15,0-1-1,1-17 1,-1 36 0,18-19-1,-35 36 1,35-35-1,0 17 1,-18 18 0,18-18-1,0 18 1,0-18 0,0 1-1,0-1 16,0 0-15,0 1 0,0 16-1,0-16 1,18 17 0,-1-18-1,19 0 1,-19-17-1,19 17 1,-1 0 0,-35-17-1,18-18 1,-1 18 0,1-1 15,17 1-31,0 0 31,36-18-15,-36 17-1,1-17 1,-19 0 0,1 0-1,17 0 1,-17 0-1,-1 0 17,1 0-17,0-17 17,-1 17-17,1 0-15,0-18 31,-1 18 1,-17-18-17,18 1 1,-18-1 0,17 18-1,1-35 1,0-18-1,-1 18 1,1-1 0,-18 1-1,18 0 1,-1 17 0,-17-17-1,18-18 16,-18 35-15,0-17 0,18 0-1,-18 17 1,17-17 0,-17 17-1,0 0 1,0-17-1,0 18 1,0-19 0,-17 1-1,17 0 17,-18 35-32,18-18 15,-18-17 16,18 17-15,-17 18 0,-1-35-1,0 17 1,1 18 0,-1-17-1,0 17 1,1-18-1,-18 0 1,17 18 0,0-17-1,1 17 1,-19-18 0,19 18 15,-1 0-16,18-18 1,-18 1 0,1 17-1,-1 0 1,1-18 0,-1 18-1,-17 0 1,35-18-1</inkml:trace>
  <inkml:trace contextRef="#ctx0" brushRef="#br0" timeOffset="-162084.22">15752 9155 0,'17'0'109,"1"0"-109,-1 0 16,19 0-1,34 17 1,142 1 15,-177-18-31,89 0 16,-36 0 0,-53 0-1,18 18 1,-35-18-1,35 0 1,52 0 15,-52 0-15,0 0-16,36 0 16,16 0-1,19 0 1,35 0-1,17 0 1,36 0 0,52 0-1,18 0 1,212 0 0,-176 0-1,-71 0 1,-36 0-1,1 0 17,53 0-17,370 0 1,-177 0 0,-52 0-1,17 0 1,-140 0-1,193 0 1,-176 0 0,0 0-1,-54 0 1,-16 0 0,-19 0-1,1-36 16,-36 19-31,1-19 32,-71 19-17,17 17 1,-35 0 0,18 0-1,0 0 1,17-18-1,19-17 1,34 35 0,-35-18-1,88 0 1,-193 18 0,87-17-1,-17 17 16,-71 0-15,18 0 0,-35 0-1,-1 0 1,1 0 0,0 0-1,-1 0 1,19-18-1,-1 18 1,-17 0 0,-1 0 15,1 0 141</inkml:trace>
  <inkml:trace contextRef="#ctx0" brushRef="#br0" timeOffset="-158689.46">20849 8661 0,'18'0'94,"-1"0"-94,1 0 15,17 0-15,195 0 32,-125 0-17,37 0 16,-1 0-15,88 0 0,-35 0-1,18 0 1,17 0 0,-35 0-1,-53 0-15,36 0 16,52 0-1,0 0 1,36 0 0,35 0-1,-18-18 1,0-35 0,-88 18 15,-123 17-16,-1 18 1,-17 0 0,0 0-1,0 0 1,-18 0 0,0 0-1,1 0 1,-1 0-1,-17 0 1,-1 0 0,1 0-1,0 0 1,-36 0 156,-35 0-172,-70 18 15,-54-1-15,54 1 16,-406 53 0,52-54-1,-140 19 17,458-19-32,-105-17 31,70 0-16,-142 36 1,213-19 0,0 1-1,52-18 1,0 0 0,1 0-1,-36 0 1,35 0-1,1 0 1,35 0-16,-36 0 16,18 0-1,0 0 1,0 0 15,-17 0-15,34 0-1,1 0 1,18 0 0,-19-18-1,19 18 1,-19 0 0,1-17-1,17 17 16,1 0-15</inkml:trace>
  <inkml:trace contextRef="#ctx0" brushRef="#br0" timeOffset="-118300.18">16140 2893 0,'17'0'93,"1"0"-77,-1 0 0,1 0-1,0 0 1,-1 0-16,19 0 47,-19 0-32,54 0 1,-1 0 0,-34 0-1,-19 0-15,1 0 16,35 0-1,17 0 1,-34 0 0,34 0-1,-34 0 1,34 0 0,-35 0-1,1 0 1,-19 0 31,1 0-32,0 0 17,-36 0 93,0 0-125,1 0 15,-1 0-15,0 0 16,-17 0-16,18 0 31,-36 0-15,35 0-1,0 0 1,-35 0 0,36 0-1,-1 0 1,-17 0-1,17 0 1,1 0 0,-1 0-1,0 0 1,-17 0 15,17 0-31,1 0 31,-1 0 1,0 0-17,1 0 17,-1 0-17,1 0 1,-1 0-1,0 0 1,1 0-16,-1 0 31,0 0-15,36 0 109,0 0-109,-1 0-1,1 0 1,35 0-1,-18 0 1,18 0 0,0-18 15,-35 18-31,17-17 31,-18 17-31,1 0 31,0 0 1,-1 0-17,1 0 17,0 0-17,-1 0 16,1 0 1,0 0-1,-1 0-15,1 0 15,0 0 0</inkml:trace>
  <inkml:trace contextRef="#ctx0" brushRef="#br0" timeOffset="-112065">17233 1305 0,'-17'-17'31,"-1"17"-15,0 0 15,1 0-16,-1 0 1,-35 0 31,18 0-31,0 17-16,-18 1 15,17 17 1,1-35-1,0 0 1,-18 0 0,0 35-1,18-17 1,17 0 0,-17-1-1,17 1 1,-35 0-1,18-1 17,17 1-17,1 0 1,17 17 0,-18 0-1,0 0 1,1 18-1,-1 0 1,18 18 0,-18-36-1,1 0 1,17 18 0,0 0-1,0 0 1,0 0-1,0-18 1,0 36 15,0-36-15,17 18 0,19 0-1,-1 0 1,-17-18-1,35 18 1,-1 0 0,1 0-1,-17-18 1,17-17 0,0-1-1,-1 19 1,-16-36-1,105 0 17,-53 0-17,-17 0 1,-1 0 0,-35-18-1,-35 0 1,18-17-1,0 0-15,-18 17 16,17-35 0,-17 18-1,18 0 1,-18 17 0,0-17-1,35-36 1,-35 36-1,0 0 17,0-1-17,0 1 1,0 0 0,0 17-1,0-35 1,0 0-1,0 1 1,0-1 0,0 35-1,0-17 1,0-1 0,0 19-1,-17-1-15,17-17 16,-36 17-1,36-17 17,-35-18-17,-18-17 1,35 52 0,-17-17-1,18-1 1,-1 19-1,0 17 1</inkml:trace>
</inkml:ink>
</file>

<file path=ppt/ink/ink6.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124.27184" units="1/cm"/>
          <inkml:channelProperty channel="Y" name="resolution" value="62.42775" units="1/cm"/>
          <inkml:channelProperty channel="T" name="resolution" value="1" units="1/dev"/>
        </inkml:channelProperties>
      </inkml:inkSource>
      <inkml:timestamp xml:id="ts0" timeString="2023-02-20T12:02:28.958"/>
    </inkml:context>
    <inkml:brush xml:id="br0">
      <inkml:brushProperty name="width" value="0.05292" units="cm"/>
      <inkml:brushProperty name="height" value="0.05292" units="cm"/>
      <inkml:brushProperty name="color" value="#C00000"/>
    </inkml:brush>
  </inkml:definitions>
  <inkml:trace contextRef="#ctx0" brushRef="#br0">16334 6985 0,'-18'0'15,"36"0"63,35 18-62,-1-1-16,1-17 16,159 0-1,17 0 1,1 0-1,-36 0 1,-36 0 0,-122 0-16,17 0 15,17 18 1,-17 0 15,35-1-15,53-17-1,1 0 1,-72 0 0,-35 0-1,-52 0 126,-19 0-125,-16 0-16,-54 0 15,35 0-15,1 0 16,-72 0-1,-52 0 1,18 0 0,-18 0-1,88 0 1,18 0 0,0 0-1,0 0 1,-36 0-1,18 0 1,53 0-16,-35 0 16,53 0 15,17 0-31,1 0 31</inkml:trace>
  <inkml:trace contextRef="#ctx0" brushRef="#br0" timeOffset="3157.58">14799 4780 0,'0'35'62,"0"1"-46,0-19-16,0 19 15,18 158 17,-18-124-17,0-35 1,17 36 0,-17-36-1,0 1 1,0-19-1,0 1 1,0-53 109,0-18-125,0 17 16,0-69-1,-17-1 1,-1 35 0,18 1-1,0 34 1,0 1-1,0 17 1,0 1 0,0-1 46,0-17-31,0 17-15,18 1 0,17-19-1,0 36 1,0-17 0,18-1-1,-35 18 1,0 0-1,-1 0 1,1 0 0,0 0-1,17 35 1,0 1 0,-17 34-1,-1-35 1,1 18-1,-18-17 1,0-1 0,0-17-1,-35 17 1,17-35 15,-17 17-15,17-17 15,1 0-31,-1 0 16,0 0 15,1 0-15,-19 0-1,19 0 16,-1 0-15,0 0 0,1 0 15,-1 0 0,1 0 32,-1 0-48,0 0 1,18 18 0,-17-18-1,-1 0 1,36 0 62,-1 0-62,1 0-1,0 0 1,-1 18-1,1-18-15,-1 0 16,1 0-16,17 17 31,-17-17-15,35 18 0,-18 0-1,1-1 1,-1 1-16,18 17 15,88 71 1,-53-35 0,0-18-1,-52-36 1,-19 1 0</inkml:trace>
  <inkml:trace contextRef="#ctx0" brushRef="#br0" timeOffset="4816.09">15928 4762 0,'-18'0'157,"-17"-35"-142,17 35 1,1-17 15,-1 17 32,0 0-48,1 17 1,-1-17 0,18 18-1,-17-18 1,-1 35-1,0 18 1,1 35 0,17-70-1,0 35 1,0-18 0,0-17-1,0-1 1,17 1-1,-17 17 17,18-35-17,17 18 1,-17-18-16,35 35 16,0-35-1,-18 0 1,-17 35-1,-1-35 1,1 0 0,-18 18-1,17 0 1,-17 17 0,18-17-1,-18 17 16,0-17-15,-18-18 15,1 0-15,-1 0 0,1 0 15,-1 0-16,-17 0 1,17 0 0,0 0 15,1 0-15,-1 0-1,18-18 1</inkml:trace>
  <inkml:trace contextRef="#ctx0" brushRef="#br0" timeOffset="6775.23">16492 4727 0,'-17'0'110,"-1"0"-95,0 0 1,1 0 0,-1 0 31,1 0-16,-1 0 0,0 0-31,1 0 31,-1 0-15,0 0 0,18 18-1,0 17 1,0 18-1,0-18 1,0 18 0,0 0-1,0-35 1,0 35 0,0-36-1,0 1 16,0 0 1,18-18 15,0 0-16,-1 0-16,1 0 1,0 0 15,-18 17-31,17-17 16,1 0 0,-18 18-1,17 0-15,1-1 31,-18 1-31,35 17 16,-35-17 0,0-1-1,18 19 1,-18-19 0,0 1 15,0 0-16,-18-18 1,1 0 15,-1 0-15,18 17 0,-35-17 15,17 0-16,1 0 1,-1 0 0,-17 0-1,17 0 1,0 0 0,1 0-1,-1 0-15,0-17 31,18 34 79</inkml:trace>
  <inkml:trace contextRef="#ctx0" brushRef="#br0" timeOffset="10964.05">17780 4992 0,'0'17'79,"0"19"-79,0-1 15,0 0 1,0-17-16,0 70 31,0-17 16,0-18-16,0-36 0,0 1 1,0 0-17,0-1 17</inkml:trace>
  <inkml:trace contextRef="#ctx0" brushRef="#br0" timeOffset="11970.64">17586 5327 0,'18'0'93,"-1"0"-61,1 0-17,0-18 17,17 18-1,-18 0-16,1 0 17,0 0-17,-1-17 17,1 17-17,0 0 16,-1 0-15,1 0 0,0 0 15,-1 0-15,1 0 187,-1 0-188</inkml:trace>
  <inkml:trace contextRef="#ctx0" brushRef="#br0" timeOffset="13233.16">18274 4551 0,'0'35'78,"0"0"-62,0-17-16,0 17 15,18 1-15,34 122 31,37 54 1,-72-177-17,1 1 1,0-19 0,-18 1-1,17-1 1,1 19-1,17-1 17,-17 18-17,-1-35 1,-17 35 0,18-36-1,-18 1 16,0-36 157,-18 1-188</inkml:trace>
  <inkml:trace contextRef="#ctx0" brushRef="#br0" timeOffset="14239.88">18486 5133 0,'-18'0'47,"0"0"-31,1 0 62,-1 0-47,0 35-31,18-17 32,-17-18-32,17 17 15,-18 19 1,18-19-1,-35 19 1,17-1 0,1-17-1,-1 17 1,18-17 0,0-1 30</inkml:trace>
  <inkml:trace contextRef="#ctx0" brushRef="#br0" timeOffset="22941.95">19650 7108 0,'-18'0'0,"36"0"125,-1 0-125,1 0 15,88 36 1,0-36-16,17 0 16,442 0 15,-36-18 0,-423 18-15,-54 0-1,-34 0 17,0 0-17,35 0 1,0 18 0,0-18-1,-18 17-15,0-17 16,0 0-1,-17 0 1,-53 0 109,-18 0-109,18 0-16,-18 0 15,-18 0-15,-35 0 16,-88 0 0,-35 0-1,-36 36 1,1-19-1,105-17 1,71 0 0,52 0-1,-34 0 1,35 0 0,-36 0-1,-35 0 1,0 0-1,-17 0 17,17 0-17,36-17 1,34 17 0,19 0-1,34 0 126,36 0-126,0 17-15,141-17 16,-88 0 0,-18 0-1,53 0-15,106 0 16,-35 0 0,-71 0-1,-53 0 1,-52 0-1,16 0 1,1 0 0,0 0-1,35 0 1,-52 0 15,-19 18-15,1-18-1,17 18 1,1-18 0,16 17-1,19 1 1,-36-18 0,1 17-1,16-17 1,-34 0-1,0 0 17,-1 0-1,1 0 16,0 0 15,-1 0 16</inkml:trace>
  <inkml:trace contextRef="#ctx0" brushRef="#br0" timeOffset="27664.03">19262 4251 0,'-18'0'110,"0"0"-110,1 0 15,-1 0 1,0 0 0,1 0 15,-1 0-16,-17 0 1,17 0 0,1 0-1,-54 0 1,36 0 0,17 0-1,-17 0 1,17 0-1,-17 18 1,17-18 0,1 0 15,17 35 78,0-17-93,0 17 0,35 53-1,-17-53 1,-18 18-16,35 18 15,-35 17 1,18 0 15,-1-35-15,1 35 0,-18-70-16,17 88 15,-17-89-15,0 72 16,0-19-1,0-17 1,0 53 0,18-18-1,-18-17 1,0-18 0,0-1-1,18-34 16,-1-18 79,1 0-95,0 0 1,-1 0 0,1 0-1,0 0-15,-1 0 16,1 0-16,17 18 16,-17-18-1,17 0 1,0 0 15,-17 0-31,17 0 16,-17 17 15,0-17-15,-1 0-16,1 18 15,-1-18 1,1 0 93</inkml:trace>
  <inkml:trace contextRef="#ctx0" brushRef="#br0" timeOffset="30608.07">19350 4833 0</inkml:trace>
  <inkml:trace contextRef="#ctx0" brushRef="#br0" timeOffset="32658.12">19350 4833 0,'18'0'109,"-18"35"-109,17-17 16,1 0-16,-1 35 15,-17 17 17,36 1-1,-36-54-15,0 1-1,0 0 1,0-1-1,0-34 95,17-19-95,-17-17-15,18 36 16,0-19-16,-1 1 16,19-35-1,-36 34 1,17 19 0,1 17 30,-1 0-30,1 0 0,0 17-1,-1 1-15,1 35 16,0-53-16,-1 70 31,1-34-15,0-1-1,-18-88 142,0 35-157,0 1 15,0-1-15,17 18 47,1 0 0,-1 0-16,1 0 16,0 0 16,-1 0 46,1-17-109,0 17 0,-1-18 16,1 18-1,17-35 1,-17 35 0,-18-18-1,17 18 1,1 18 46,0-1-62,-18 1 16,35 17-16,-17 36 16,35-1 15,-53-34-16,17-1 1,-17-18 0,0 1 62,0 0-63,0-1-15,0-34 125</inkml:trace>
  <inkml:trace contextRef="#ctx0" brushRef="#br0" timeOffset="33370.18">20585 4921 0,'0'18'31,"17"0"-15,1-1-16,0 54 16,-1-36-1,1-17-15,-1 87 47,1-69-16,-18-19-15,0 1 15,0 0-31,18-18 16,-18 17-1</inkml:trace>
  <inkml:trace contextRef="#ctx0" brushRef="#br0" timeOffset="33965.36">20514 5133 0,'18'0'15,"-1"0"1,1 0-16,0 0 0,17 0 31,-17 0-15,-1 0-1,1 0-15,-1 0 32,1 0-17,0 0 32</inkml:trace>
  <inkml:trace contextRef="#ctx0" brushRef="#br0" timeOffset="34901.08">21061 4586 0,'17'53'125,"-17"0"-110,18 17-15,0 1 16,-18-18 0,0 70-1,0-34 1,17 87-1,19-35 1,-1 18 0,-35-141-16,18 87 15,-18-52 1</inkml:trace>
  <inkml:trace contextRef="#ctx0" brushRef="#br0" timeOffset="36846.12">21290 4868 0,'18'18'31,"-1"17"-31,-17 18 15,0-18-15,18 1 16,17 17-16,-35-36 16,0 36-16,0-18 15,18-35-15,0 106 32,-18-88-17,0 0 1,0-54 93,0 19-93,-18-19-16,0 1 15,18 0-15,0-18 16,-35 0 0,17-35-1,1 53 1,17-1 0,0 19-1,0-1 1,0-17-1,0 17 1,0-17 15,0 17-31,17 18 16,1-35 0,17 17-1,1 18 1,-19 0-1,1 0 1,0 0 0,-1 18-1,1-1 1,-18 19 0,0-1-1,0 0 1,0 18-1,0-17 1,-18-19 15,1-17-15,-1 18 0,0-18-1,1 0 1,-1 0-1,36-18 48,17-17-63,18-18 31,-36 35-31,19 1 16,-19 17-1,1 0 1,0 0 15,-1 17-31,1 1 16,17 17 0,-17-17-1,17 17 1,-35 0-1,18-17 1,-1 17 0,-17-17 15,0 0-15,0-1-16,0 1 15,-17 0 1,-1-1-1,0 1 17,-17-1-17,0 1 1,0-18 0,-1 18-1,-17-18 1,-17 0-1,35 0 1,17 0 0,0 0-1,-17 0 1,17 0 31</inkml:trace>
  <inkml:trace contextRef="#ctx0" brushRef="#br0" timeOffset="37812.56">21396 5327 0,'0'35'63,"0"-17"-47,0 0-1,0-1-15,0 18 16,18 36 31,-18-18-16,0 0 0,0-36-31,0 1 16,0 0-1,0-1 1</inkml:trace>
  <inkml:trace contextRef="#ctx0" brushRef="#br0" timeOffset="38836.83">21766 5398 0,'0'17'62,"0"1"-46,0 17 0,0-17-1,0 35 16</inkml:trace>
  <inkml:trace contextRef="#ctx0" brushRef="#br0" timeOffset="39646.51">21925 4410 0,'0'88'31,"18"-35"-31,-1 0 16,19 53-16,-19-36 16,1 71-16,17 18 15,-35-53-15,18 53 16,17 52-1,-35-140-15,0 123 32,18-141-1,-18-36 0</inkml:trace>
  <inkml:trace contextRef="#ctx0" brushRef="#br0" timeOffset="40918.19">22384 5098 0,'0'0'0,"17"-36"16,1 19-16,0-1 15,-1 0 1,1 18-16,0 0 78,-18 18-62,0 0-16,0-1 15,17 72 17,-17 52-17,18-106 1,-18 0 0,0-17-1,0-53 79,0-1-94,0 1 16,17-53-16,1 35 15,53-88 1,-36 17-1,-35 107 1,18-1 0,-18 36 62,0-1-63,0 1-15,0 17 16,0 18-16,0 35 31,0 1-15,0-37 0,0 19-1,0-18 1,0-35-1,17-18 48,1 17-47,0 36 15,-18-18-31,0 18 15</inkml:trace>
  <inkml:trace contextRef="#ctx0" brushRef="#br0" timeOffset="41464.25">22842 5309 0,'0'0'16,"18"0"-16,-18 36 0,0-19 15,18 1 1,-1 52 15,1 54 0,-18-89 1,0-17-32,0-71 93,0-18-93</inkml:trace>
  <inkml:trace contextRef="#ctx0" brushRef="#br0" timeOffset="42272.17">23248 4974 0,'0'18'78,"18"-1"-78,-1 54 16,1-36 15,17 71-31,-17-53 31,-18-35-15</inkml:trace>
  <inkml:trace contextRef="#ctx0" brushRef="#br0" timeOffset="42807.65">23178 5203 0,'52'0'0,"-104"0"0,122 0 16,-17-17-16,-18 17 15,1 0 1,-19 0 31,18 0-47,36 0 31</inkml:trace>
  <inkml:trace contextRef="#ctx0" brushRef="#br0" timeOffset="44804.17">23989 4957 0,'0'88'31,"18"-18"0,17 142-15,35 282 31,-70-459-1,-17-88 95,-54-158-125,18 52 15,36 71-15,-1-1 15,0-16-31,18 87 15,0-17 17,0-18-32,0 35 15,0-17 17,36 17-17,-1-17 16,18 0-15,-36 35 0,36-18 31,0 0-32,-35 36 1,0 17-1,-18-17-15,17 0 16,-17 34 0,0-34-1,0 35 1,0-18 0,0 1-1,-17-19 1,-19-17 15,19 0 78,17-17-62,17-1-31,19 0 0,-19 18-1,18-17 1,-17 17-1,0 0 1,-1 0 0,19 17-1,-19 19 1,1-19 15,-18 1-15,0-1-16,0 1 15,18 17 17,-18 1-17,0-19 1,0 19 0,-18 17-1,0-18 1,-17 18-1,17-36 1,-17 19 0,17-19-1,1-17 1,-1 0-16,1 0 16,-1 0-1,-17 0 1,17 0 15,0 0 0,18-17 16,-17 17-31,17-18-1,0 0-15</inkml:trace>
  <inkml:trace contextRef="#ctx0" brushRef="#br0" timeOffset="45888.23">24448 5539 0,'17'17'157,"1"1"-142,-1-18 1,-17 18-16,36 17 15,-36-18 1,0 36 15,0-17-15,0 17 0,0-36-1,0 18 1,0-17-1,-18-18 1,53 0 78,36 0-79,-18-35-15,-18 35 16,-17-18 0,17 1-1,-53 17 110,-229 0-93,124 0-32,-18 0 15</inkml:trace>
  <inkml:trace contextRef="#ctx0" brushRef="#br0" timeOffset="46591.22">23742 4480 0,'35'177'31,"-17"-54"-31,-18-17 16,17 194-1,1-53 1,0-18 0,-18-35-1,0 0 1,17-53 0,-17-17-1,0-36 1,0-53-1,18 0 1,-18-17 0,0 0-1,0-1 1,18 1 0,-18 0-1,0-1 16,35-105-15,18-124 0,-35 89-16</inkml:trace>
  <inkml:trace contextRef="#ctx0" brushRef="#br0" timeOffset="47351.21">24606 4392 0,'0'35'0,"0"18"16,0 35-16,18 36 15,52 193 1,36 213 15,-70-407-31,-19 53 16,1-34 0,-1-19 15,1-70-16,-18 0 1,0 17 0,0-34-1,0-1 1,0-17-16</inkml:trace>
  <inkml:trace contextRef="#ctx0" brushRef="#br0" timeOffset="48624.21">24871 5345 0,'17'0'78,"1"0"-63,0 17 1,-18 1 0,17-18-1,-17 18 1,36-1 0,-36 18-1,17 36 1,-17-36-1,0 18 1,0-18 0,0-17-1,0 0 1,0-36 62,0-52-62,18-1-1,0-35 1,-1-17 0,-17 87-1,0 19 1,0 34 93,0 1-109,0 17 16,0 1-1,18 122-15,-1-105 16,19 35 0,-1-35-1,0-17 1,-35-19 0,18-17 46,-18-17-46,35-1 15,-35 0-31,18 18 16,0-17-16</inkml:trace>
  <inkml:trace contextRef="#ctx0" brushRef="#br0" timeOffset="49963.17">25418 5609 0,'17'0'203,"1"0"-156,-18 18-31,18 17 0,-1-35-16,-17 18 15,0-1-15,0 36 31,0-17-15,0-19 0,0 1 15,-17-1 16,34-17 78,1 0-110,-1 0 1,1 0-16,0 0 16,-1-17-1,1 17-15,0 0 110</inkml:trace>
  <inkml:trace contextRef="#ctx0" brushRef="#br0" timeOffset="51676.32">25718 4163 0,'35'0'109,"-18"0"-109,1 0 16,0 0-1,17 17 1,-17-17 0,-1 0-1,1 0 16,-18 18 79,18 0-110,-18 17 15,0 0-15,0 18 16,0-18 0,0 54-1,17-1 1,-17-35-16,0 35 16,18 18-1,-18-36 1,0 19-1,0-19 1,17 18 0,-17 0 15,0 71-15,0-123-1,0 52 1,0-35-1,0 35 1,18 18 0,-18-1-1,18 1 1,17-18 0,-35-17-1,18 35 16,-1-88-31,-17 17 16,-17-35 62,-1 0-78,0 0 31,1 0-15,-19 17 0,19-17-1,-1 0 1,1 0-16,-19 0 16,1 0-1,17 0 1,1 0 124,-1 0-124</inkml:trace>
  <inkml:trace contextRef="#ctx0" brushRef="#br0" timeOffset="59525.98">16616 2858 0,'35'0'94,"0"-18"-79,-17 18 1,17 0-16,1-18 31,-1 18 0,18 0 1,-18 0-1,-17 0 16,-36 0 140,0 0-171,1 0-16,-36-17 16,18-1-16,17 18 15,0-18 1,-17 18-1,0-17 1,17 17 15,36 0 141,-1 0-156,1 0-1,0 0 1,-1 0-16,1 0 16,17 0-1,-17 0-15,0 0 16,-1 0 0,18 0-1,-17 0 1,0 0-1,-36 0 110,0 0-109,1 0 0,-1 0-16,1 0 15,-19 0 1,19 0 0,-1 0 15,36 0 78,-1 0-93</inkml:trace>
  <inkml:trace contextRef="#ctx0" brushRef="#br0" timeOffset="73126.71">18080 5944 0,'18'18'94,"-1"0"-79,18-18-15,36 17 16,70 1 15,0-18 16,106 0-16,53 0-15,-106 0 0,-18 0-1,1 0 1,-89 0-1,18 0 1,-18 0 0,0 0-1,0 0 1,1 0 0,34 35-1,-88-17-15,54-18 31,-19 17-15,1-17 0,17 18-1,0 0 1,53-18 0,-35 0-1,70 0 1,1 0-1,-18 0 1,35 0 0,35 0-1,-35 0 1,18 0 0,-107 0-1,-16 0 16,-19 0-15,36 0 0,88 0-1,0 0 1,18 17 0,-36-17-1,-35 0 1,-35 0-1,0 0 1,0 0 0,17 0-1,-17 18 1,141 0 0,-106-18-1,71 0 16,-36 0-15,-17 0 0,0 0-1,-89 0 1,-17 0 0,18 0-1,34 0 1,-34 0-1,53 0 1,-36 0 0,-35 0-1,17 0 1,18 0 0,1 0-1,-19 0 16,36 0-15,-18 0 0,18 0-1,53 0 1,-89 0 0,-52 0-1,0 0 141</inkml:trace>
  <inkml:trace contextRef="#ctx0" brushRef="#br0" timeOffset="82908.28">18521 4621 0,'-18'0'110,"1"0"-95,-1 0 1,0 0 15,1 0 1,-19 18-17,1-18 1,0 35-1,-53 18 1,-53 18 0,105-36-1,-34 18 1,34-35 0,36-1-16,0 1 15,0 17 1,0 0-1,0-17 1,0 17 0,0 1-1,0-1 1,36 18 15,-19-18-15,36 53-1,-35-52 1,17-1 0,-17-17-1,35 17 1,-36-18 0,19 1-1,-1 0 1,-17-1-1,70-17 1,-53 0 0,0 0-1,-17 0 17,17 0-17,0-17 16,-17 17-15,17-53 0,-17 35 15,0-17-31,17 0 16,-17-1-1,-1 1 1,-17-18-1,0 18 1,0-36 0,0 36-1,0-36 1,-35-17 15,0 53-15,35 17-16</inkml:trace>
</inkml:ink>
</file>

<file path=ppt/ink/ink7.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124.27184" units="1/cm"/>
          <inkml:channelProperty channel="Y" name="resolution" value="62.42775" units="1/cm"/>
          <inkml:channelProperty channel="T" name="resolution" value="1" units="1/dev"/>
        </inkml:channelProperties>
      </inkml:inkSource>
      <inkml:timestamp xml:id="ts0" timeString="2023-02-20T12:38:17.212"/>
    </inkml:context>
    <inkml:brush xml:id="br0">
      <inkml:brushProperty name="width" value="0.05292" units="cm"/>
      <inkml:brushProperty name="height" value="0.05292" units="cm"/>
      <inkml:brushProperty name="color" value="#C00000"/>
    </inkml:brush>
  </inkml:definitions>
  <inkml:trace contextRef="#ctx0" brushRef="#br0">31591 11624 0,'-17'0'78,"-1"0"-15</inkml:trace>
  <inkml:trace contextRef="#ctx0" brushRef="#br0" timeOffset="1380.62">27428 16281 0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D23DDB-86C0-48FC-A941-9612C46BFA3C}" type="datetimeFigureOut">
              <a:rPr lang="en-PK" smtClean="0"/>
              <a:t>20/02/2023</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AF3309-5B8A-4DE0-A35A-E015019B9A02}" type="slidenum">
              <a:rPr lang="en-PK" smtClean="0"/>
              <a:t>‹#›</a:t>
            </a:fld>
            <a:endParaRPr lang="en-PK"/>
          </a:p>
        </p:txBody>
      </p:sp>
    </p:spTree>
    <p:extLst>
      <p:ext uri="{BB962C8B-B14F-4D97-AF65-F5344CB8AC3E}">
        <p14:creationId xmlns:p14="http://schemas.microsoft.com/office/powerpoint/2010/main" val="42675393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F9AF3309-5B8A-4DE0-A35A-E015019B9A02}" type="slidenum">
              <a:rPr lang="en-PK" smtClean="0"/>
              <a:t>1</a:t>
            </a:fld>
            <a:endParaRPr lang="en-PK"/>
          </a:p>
        </p:txBody>
      </p:sp>
    </p:spTree>
    <p:extLst>
      <p:ext uri="{BB962C8B-B14F-4D97-AF65-F5344CB8AC3E}">
        <p14:creationId xmlns:p14="http://schemas.microsoft.com/office/powerpoint/2010/main" val="19484744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92929"/>
                </a:solidFill>
                <a:effectLst/>
                <a:latin typeface="source-serif-pro"/>
              </a:rPr>
              <a:t>If our model is too simple and has very few parameters then it may have high bias and low variance. On the other hand if our model has large number of parameters then it’s going to have high variance and low bias. So we need to find the right/good balance without overfitting and underfitting the data.</a:t>
            </a:r>
            <a:endParaRPr lang="en-US" dirty="0">
              <a:cs typeface="Calibri"/>
            </a:endParaRPr>
          </a:p>
          <a:p>
            <a:endParaRPr lang="en-US" dirty="0">
              <a:cs typeface="Calibri"/>
            </a:endParaRPr>
          </a:p>
          <a:p>
            <a:r>
              <a:rPr lang="en-US" dirty="0">
                <a:cs typeface="Calibri"/>
              </a:rPr>
              <a:t>Underfit &gt;&gt; High bias and low variance (models like LR)</a:t>
            </a:r>
          </a:p>
          <a:p>
            <a:r>
              <a:rPr lang="en-US" dirty="0">
                <a:cs typeface="Calibri"/>
              </a:rPr>
              <a:t>Overfit &gt;&gt; Low bias and High variance (models like decision tree)   </a:t>
            </a:r>
          </a:p>
        </p:txBody>
      </p:sp>
      <p:sp>
        <p:nvSpPr>
          <p:cNvPr id="4" name="Slide Number Placeholder 3"/>
          <p:cNvSpPr>
            <a:spLocks noGrp="1"/>
          </p:cNvSpPr>
          <p:nvPr>
            <p:ph type="sldNum" sz="quarter" idx="5"/>
          </p:nvPr>
        </p:nvSpPr>
        <p:spPr/>
        <p:txBody>
          <a:bodyPr/>
          <a:lstStyle/>
          <a:p>
            <a:fld id="{46D06186-D395-446A-A33B-7ABBDB10FD99}" type="slidenum">
              <a:rPr lang="en-PK" smtClean="0"/>
              <a:t>10</a:t>
            </a:fld>
            <a:endParaRPr lang="en-PK"/>
          </a:p>
        </p:txBody>
      </p:sp>
    </p:spTree>
    <p:extLst>
      <p:ext uri="{BB962C8B-B14F-4D97-AF65-F5344CB8AC3E}">
        <p14:creationId xmlns:p14="http://schemas.microsoft.com/office/powerpoint/2010/main" val="42882801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Also known as shrinkage methods. </a:t>
            </a:r>
          </a:p>
          <a:p>
            <a:r>
              <a:rPr lang="en-US" dirty="0"/>
              <a:t>we can fit a model containing all p predictors using a technique that constrains or regularizes the coefficient estimates, or equivalently, that shrinks the coefficient estimates towards zero. </a:t>
            </a:r>
          </a:p>
          <a:p>
            <a:r>
              <a:rPr lang="en-US" dirty="0"/>
              <a:t>It may not be immediately obvious why such a constraint should improve the fit, but it turns out that shrinking the coefficient estimates can significantly reduce their variance. </a:t>
            </a:r>
            <a:r>
              <a:rPr lang="en-US" dirty="0">
                <a:cs typeface="Calibri"/>
              </a:rPr>
              <a:t>So, what are we dealing with? Overfit or underfit?</a:t>
            </a:r>
          </a:p>
          <a:p>
            <a:endParaRPr lang="en-US" dirty="0">
              <a:cs typeface="Calibri"/>
            </a:endParaRPr>
          </a:p>
          <a:p>
            <a:pPr marL="425450" indent="-285750">
              <a:buFont typeface="Arial"/>
              <a:buChar char="•"/>
            </a:pPr>
            <a:r>
              <a:rPr lang="en-US" dirty="0">
                <a:solidFill>
                  <a:schemeClr val="bg1"/>
                </a:solidFill>
                <a:latin typeface="Arial"/>
                <a:cs typeface="Arial"/>
              </a:rPr>
              <a:t>L0 Penalty – Removes feature from the model but does not affect other coefficients.</a:t>
            </a:r>
          </a:p>
          <a:p>
            <a:pPr marL="425450" indent="-285750">
              <a:buFont typeface="Arial"/>
              <a:buChar char="•"/>
            </a:pPr>
            <a:r>
              <a:rPr lang="en-US" dirty="0">
                <a:solidFill>
                  <a:schemeClr val="bg1"/>
                </a:solidFill>
                <a:latin typeface="Arial"/>
                <a:cs typeface="Arial"/>
              </a:rPr>
              <a:t>L1 Penalty (Lasso) - Features are reduced equally. Low coefficients are removed.</a:t>
            </a:r>
          </a:p>
          <a:p>
            <a:pPr marL="425450" indent="-285750">
              <a:buFont typeface="Arial"/>
              <a:buChar char="•"/>
            </a:pPr>
            <a:r>
              <a:rPr lang="en-US" dirty="0">
                <a:solidFill>
                  <a:schemeClr val="bg1"/>
                </a:solidFill>
                <a:latin typeface="Arial"/>
                <a:cs typeface="Arial"/>
              </a:rPr>
              <a:t>L2 Penalty (Ridge) - Features are reduced proportionally, with the highest coefficient features reduced the most.</a:t>
            </a:r>
          </a:p>
          <a:p>
            <a:pPr marL="425450" indent="-285750">
              <a:buFont typeface="Arial"/>
              <a:buChar char="•"/>
            </a:pPr>
            <a:r>
              <a:rPr lang="en-US">
                <a:solidFill>
                  <a:schemeClr val="bg1"/>
                </a:solidFill>
                <a:latin typeface="Arial"/>
                <a:cs typeface="Arial"/>
              </a:rPr>
              <a:t>L1 + L2 (Elastic Net) - Combined the removal of low coefficients in lasso and the reduction of high coefficients in ridge</a:t>
            </a:r>
          </a:p>
          <a:p>
            <a:endParaRPr lang="en-US" dirty="0"/>
          </a:p>
        </p:txBody>
      </p:sp>
      <p:sp>
        <p:nvSpPr>
          <p:cNvPr id="4" name="Slide Number Placeholder 3"/>
          <p:cNvSpPr>
            <a:spLocks noGrp="1"/>
          </p:cNvSpPr>
          <p:nvPr>
            <p:ph type="sldNum" sz="quarter" idx="5"/>
          </p:nvPr>
        </p:nvSpPr>
        <p:spPr/>
        <p:txBody>
          <a:bodyPr/>
          <a:lstStyle/>
          <a:p>
            <a:fld id="{46D06186-D395-446A-A33B-7ABBDB10FD99}" type="slidenum">
              <a:rPr lang="en-PK" smtClean="0"/>
              <a:t>11</a:t>
            </a:fld>
            <a:endParaRPr lang="en-PK"/>
          </a:p>
        </p:txBody>
      </p:sp>
    </p:spTree>
    <p:extLst>
      <p:ext uri="{BB962C8B-B14F-4D97-AF65-F5344CB8AC3E}">
        <p14:creationId xmlns:p14="http://schemas.microsoft.com/office/powerpoint/2010/main" val="720540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two best-known techniques for shrinking the regression coefficients towards zero are ridge regression and the lasso.</a:t>
            </a:r>
          </a:p>
          <a:p>
            <a:r>
              <a:rPr lang="en-US" dirty="0">
                <a:cs typeface="Calibri"/>
              </a:rPr>
              <a:t>Number in subscript translates to power of the function</a:t>
            </a:r>
          </a:p>
          <a:p>
            <a:endParaRPr lang="en-US" dirty="0">
              <a:cs typeface="Calibri"/>
            </a:endParaRPr>
          </a:p>
          <a:p>
            <a:r>
              <a:rPr lang="en-US" dirty="0">
                <a:cs typeface="Calibri"/>
              </a:rPr>
              <a:t>Why regularization?</a:t>
            </a:r>
          </a:p>
          <a:p>
            <a:pPr marL="228600" indent="-228600">
              <a:buAutoNum type="arabicPeriod"/>
            </a:pPr>
            <a:r>
              <a:rPr lang="en-US" dirty="0">
                <a:cs typeface="Calibri"/>
              </a:rPr>
              <a:t>Reduce features</a:t>
            </a:r>
          </a:p>
          <a:p>
            <a:pPr marL="228600" indent="-228600">
              <a:buAutoNum type="arabicPeriod"/>
            </a:pPr>
            <a:r>
              <a:rPr lang="en-US" dirty="0">
                <a:cs typeface="Calibri"/>
              </a:rPr>
              <a:t>Minimize effect of high influential features  (question of the audience: which other technique can help with this (hint: feature engineering technique)</a:t>
            </a:r>
          </a:p>
          <a:p>
            <a:pPr marL="228600" indent="-228600">
              <a:buAutoNum type="arabicPeriod"/>
            </a:pPr>
            <a:endParaRPr lang="en-US" dirty="0">
              <a:cs typeface="Calibri"/>
            </a:endParaRPr>
          </a:p>
          <a:p>
            <a:pPr marL="228600" indent="-228600">
              <a:buAutoNum type="arabicPeriod"/>
            </a:pPr>
            <a:endParaRPr lang="en-US" dirty="0">
              <a:cs typeface="Calibri"/>
            </a:endParaRPr>
          </a:p>
        </p:txBody>
      </p:sp>
      <p:sp>
        <p:nvSpPr>
          <p:cNvPr id="4" name="Slide Number Placeholder 3"/>
          <p:cNvSpPr>
            <a:spLocks noGrp="1"/>
          </p:cNvSpPr>
          <p:nvPr>
            <p:ph type="sldNum" sz="quarter" idx="5"/>
          </p:nvPr>
        </p:nvSpPr>
        <p:spPr/>
        <p:txBody>
          <a:bodyPr/>
          <a:lstStyle/>
          <a:p>
            <a:fld id="{46D06186-D395-446A-A33B-7ABBDB10FD99}" type="slidenum">
              <a:rPr lang="en-PK" smtClean="0"/>
              <a:t>12</a:t>
            </a:fld>
            <a:endParaRPr lang="en-PK"/>
          </a:p>
        </p:txBody>
      </p:sp>
    </p:spTree>
    <p:extLst>
      <p:ext uri="{BB962C8B-B14F-4D97-AF65-F5344CB8AC3E}">
        <p14:creationId xmlns:p14="http://schemas.microsoft.com/office/powerpoint/2010/main" val="27091417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RSS (Residual Sum of Squared) = SSE (Sum of Squared Error)</a:t>
            </a:r>
          </a:p>
        </p:txBody>
      </p:sp>
      <p:sp>
        <p:nvSpPr>
          <p:cNvPr id="4" name="Slide Number Placeholder 3"/>
          <p:cNvSpPr>
            <a:spLocks noGrp="1"/>
          </p:cNvSpPr>
          <p:nvPr>
            <p:ph type="sldNum" sz="quarter" idx="5"/>
          </p:nvPr>
        </p:nvSpPr>
        <p:spPr/>
        <p:txBody>
          <a:bodyPr/>
          <a:lstStyle/>
          <a:p>
            <a:fld id="{46D06186-D395-446A-A33B-7ABBDB10FD99}" type="slidenum">
              <a:rPr lang="en-PK" smtClean="0"/>
              <a:t>13</a:t>
            </a:fld>
            <a:endParaRPr lang="en-PK"/>
          </a:p>
        </p:txBody>
      </p:sp>
    </p:spTree>
    <p:extLst>
      <p:ext uri="{BB962C8B-B14F-4D97-AF65-F5344CB8AC3E}">
        <p14:creationId xmlns:p14="http://schemas.microsoft.com/office/powerpoint/2010/main" val="4873404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46D06186-D395-446A-A33B-7ABBDB10FD99}" type="slidenum">
              <a:rPr lang="en-PK" smtClean="0"/>
              <a:t>14</a:t>
            </a:fld>
            <a:endParaRPr lang="en-PK"/>
          </a:p>
        </p:txBody>
      </p:sp>
    </p:spTree>
    <p:extLst>
      <p:ext uri="{BB962C8B-B14F-4D97-AF65-F5344CB8AC3E}">
        <p14:creationId xmlns:p14="http://schemas.microsoft.com/office/powerpoint/2010/main" val="11987918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46D06186-D395-446A-A33B-7ABBDB10FD99}" type="slidenum">
              <a:rPr lang="en-PK" smtClean="0"/>
              <a:t>15</a:t>
            </a:fld>
            <a:endParaRPr lang="en-PK"/>
          </a:p>
        </p:txBody>
      </p:sp>
    </p:spTree>
    <p:extLst>
      <p:ext uri="{BB962C8B-B14F-4D97-AF65-F5344CB8AC3E}">
        <p14:creationId xmlns:p14="http://schemas.microsoft.com/office/powerpoint/2010/main" val="20025528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a:endParaRPr lang="en-US" dirty="0">
              <a:cs typeface="Calibri"/>
            </a:endParaRPr>
          </a:p>
        </p:txBody>
      </p:sp>
      <p:sp>
        <p:nvSpPr>
          <p:cNvPr id="4" name="Slide Number Placeholder 3"/>
          <p:cNvSpPr>
            <a:spLocks noGrp="1"/>
          </p:cNvSpPr>
          <p:nvPr>
            <p:ph type="sldNum" sz="quarter" idx="5"/>
          </p:nvPr>
        </p:nvSpPr>
        <p:spPr/>
        <p:txBody>
          <a:bodyPr/>
          <a:lstStyle/>
          <a:p>
            <a:fld id="{46D06186-D395-446A-A33B-7ABBDB10FD99}" type="slidenum">
              <a:rPr lang="en-PK" smtClean="0"/>
              <a:t>2</a:t>
            </a:fld>
            <a:endParaRPr lang="en-PK"/>
          </a:p>
        </p:txBody>
      </p:sp>
    </p:spTree>
    <p:extLst>
      <p:ext uri="{BB962C8B-B14F-4D97-AF65-F5344CB8AC3E}">
        <p14:creationId xmlns:p14="http://schemas.microsoft.com/office/powerpoint/2010/main" val="7204614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46D06186-D395-446A-A33B-7ABBDB10FD99}" type="slidenum">
              <a:rPr lang="en-PK" smtClean="0"/>
              <a:t>3</a:t>
            </a:fld>
            <a:endParaRPr lang="en-PK"/>
          </a:p>
        </p:txBody>
      </p:sp>
    </p:spTree>
    <p:extLst>
      <p:ext uri="{BB962C8B-B14F-4D97-AF65-F5344CB8AC3E}">
        <p14:creationId xmlns:p14="http://schemas.microsoft.com/office/powerpoint/2010/main" val="30814667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challenge is to select a model that is not too simplistic in terms of excluding important parameters (the model is under-fit), nor overly complex thereby modeling random noise (the model is over-fit)</a:t>
            </a:r>
            <a:endParaRPr lang="en-US" dirty="0">
              <a:cs typeface="Calibri"/>
            </a:endParaRPr>
          </a:p>
        </p:txBody>
      </p:sp>
      <p:sp>
        <p:nvSpPr>
          <p:cNvPr id="4" name="Slide Number Placeholder 3"/>
          <p:cNvSpPr>
            <a:spLocks noGrp="1"/>
          </p:cNvSpPr>
          <p:nvPr>
            <p:ph type="sldNum" sz="quarter" idx="5"/>
          </p:nvPr>
        </p:nvSpPr>
        <p:spPr/>
        <p:txBody>
          <a:bodyPr/>
          <a:lstStyle/>
          <a:p>
            <a:fld id="{46D06186-D395-446A-A33B-7ABBDB10FD99}" type="slidenum">
              <a:rPr lang="en-PK" smtClean="0"/>
              <a:t>4</a:t>
            </a:fld>
            <a:endParaRPr lang="en-PK"/>
          </a:p>
        </p:txBody>
      </p:sp>
    </p:spTree>
    <p:extLst>
      <p:ext uri="{BB962C8B-B14F-4D97-AF65-F5344CB8AC3E}">
        <p14:creationId xmlns:p14="http://schemas.microsoft.com/office/powerpoint/2010/main" val="13631788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With overfit, the performance matrices will give excellent values on train data, but very poor values on test data and the predictions will be way off. </a:t>
            </a:r>
          </a:p>
          <a:p>
            <a:endParaRPr lang="en-US" dirty="0">
              <a:cs typeface="Calibri"/>
            </a:endParaRPr>
          </a:p>
          <a:p>
            <a:r>
              <a:rPr lang="en-US" dirty="0">
                <a:cs typeface="Calibri"/>
              </a:rPr>
              <a:t>Question for the audience:</a:t>
            </a:r>
          </a:p>
          <a:p>
            <a:endParaRPr lang="en-US" dirty="0">
              <a:cs typeface="Calibri"/>
            </a:endParaRPr>
          </a:p>
          <a:p>
            <a:r>
              <a:rPr lang="en-US" dirty="0">
                <a:cs typeface="Calibri"/>
              </a:rPr>
              <a:t>1. What would be the behavior of the performance matrices when</a:t>
            </a:r>
          </a:p>
        </p:txBody>
      </p:sp>
      <p:sp>
        <p:nvSpPr>
          <p:cNvPr id="4" name="Slide Number Placeholder 3"/>
          <p:cNvSpPr>
            <a:spLocks noGrp="1"/>
          </p:cNvSpPr>
          <p:nvPr>
            <p:ph type="sldNum" sz="quarter" idx="5"/>
          </p:nvPr>
        </p:nvSpPr>
        <p:spPr/>
        <p:txBody>
          <a:bodyPr/>
          <a:lstStyle/>
          <a:p>
            <a:fld id="{46D06186-D395-446A-A33B-7ABBDB10FD99}" type="slidenum">
              <a:rPr lang="en-PK" smtClean="0"/>
              <a:t>5</a:t>
            </a:fld>
            <a:endParaRPr lang="en-PK"/>
          </a:p>
        </p:txBody>
      </p:sp>
    </p:spTree>
    <p:extLst>
      <p:ext uri="{BB962C8B-B14F-4D97-AF65-F5344CB8AC3E}">
        <p14:creationId xmlns:p14="http://schemas.microsoft.com/office/powerpoint/2010/main" val="29154358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46D06186-D395-446A-A33B-7ABBDB10FD99}" type="slidenum">
              <a:rPr lang="en-PK" smtClean="0"/>
              <a:t>6</a:t>
            </a:fld>
            <a:endParaRPr lang="en-PK"/>
          </a:p>
        </p:txBody>
      </p:sp>
    </p:spTree>
    <p:extLst>
      <p:ext uri="{BB962C8B-B14F-4D97-AF65-F5344CB8AC3E}">
        <p14:creationId xmlns:p14="http://schemas.microsoft.com/office/powerpoint/2010/main" val="36187301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Models will perform poorly with unseen data in overfit models. </a:t>
            </a:r>
          </a:p>
          <a:p>
            <a:endParaRPr lang="en-US" dirty="0">
              <a:cs typeface="Calibri"/>
            </a:endParaRPr>
          </a:p>
          <a:p>
            <a:r>
              <a:rPr lang="en-US" dirty="0">
                <a:cs typeface="Calibri"/>
              </a:rPr>
              <a:t>Performance is consistently bad in seen and unseen data in underfit models</a:t>
            </a:r>
          </a:p>
        </p:txBody>
      </p:sp>
      <p:sp>
        <p:nvSpPr>
          <p:cNvPr id="4" name="Slide Number Placeholder 3"/>
          <p:cNvSpPr>
            <a:spLocks noGrp="1"/>
          </p:cNvSpPr>
          <p:nvPr>
            <p:ph type="sldNum" sz="quarter" idx="5"/>
          </p:nvPr>
        </p:nvSpPr>
        <p:spPr/>
        <p:txBody>
          <a:bodyPr/>
          <a:lstStyle/>
          <a:p>
            <a:fld id="{46D06186-D395-446A-A33B-7ABBDB10FD99}" type="slidenum">
              <a:rPr lang="en-PK" smtClean="0"/>
              <a:t>7</a:t>
            </a:fld>
            <a:endParaRPr lang="en-PK"/>
          </a:p>
        </p:txBody>
      </p:sp>
    </p:spTree>
    <p:extLst>
      <p:ext uri="{BB962C8B-B14F-4D97-AF65-F5344CB8AC3E}">
        <p14:creationId xmlns:p14="http://schemas.microsoft.com/office/powerpoint/2010/main" val="23693227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https://www.youtube.com/watch?v=EuBBz3bI-aA&amp;ab_channel=StatQuestwithJoshStarmer</a:t>
            </a:r>
          </a:p>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46D06186-D395-446A-A33B-7ABBDB10FD99}" type="slidenum">
              <a:rPr lang="en-PK" smtClean="0"/>
              <a:t>8</a:t>
            </a:fld>
            <a:endParaRPr lang="en-PK"/>
          </a:p>
        </p:txBody>
      </p:sp>
    </p:spTree>
    <p:extLst>
      <p:ext uri="{BB962C8B-B14F-4D97-AF65-F5344CB8AC3E}">
        <p14:creationId xmlns:p14="http://schemas.microsoft.com/office/powerpoint/2010/main" val="19621478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Variance refers to the amount by which ^f would change if we estimated it using a different training data set. Different training data sets will result in a different ^f. </a:t>
            </a:r>
          </a:p>
          <a:p>
            <a:endParaRPr lang="en-US" dirty="0">
              <a:cs typeface="Calibri"/>
            </a:endParaRPr>
          </a:p>
          <a:p>
            <a:r>
              <a:rPr lang="en-US" dirty="0"/>
              <a:t>Bias refers to the error that is introduced by approximating a real-life problem, which may be extremely complicated, by a much simpler model. </a:t>
            </a:r>
            <a:endParaRPr lang="en-US" dirty="0">
              <a:cs typeface="Calibri"/>
            </a:endParaRPr>
          </a:p>
        </p:txBody>
      </p:sp>
      <p:sp>
        <p:nvSpPr>
          <p:cNvPr id="4" name="Slide Number Placeholder 3"/>
          <p:cNvSpPr>
            <a:spLocks noGrp="1"/>
          </p:cNvSpPr>
          <p:nvPr>
            <p:ph type="sldNum" sz="quarter" idx="5"/>
          </p:nvPr>
        </p:nvSpPr>
        <p:spPr/>
        <p:txBody>
          <a:bodyPr/>
          <a:lstStyle/>
          <a:p>
            <a:fld id="{46D06186-D395-446A-A33B-7ABBDB10FD99}" type="slidenum">
              <a:rPr lang="en-PK" smtClean="0"/>
              <a:t>9</a:t>
            </a:fld>
            <a:endParaRPr lang="en-PK"/>
          </a:p>
        </p:txBody>
      </p:sp>
    </p:spTree>
    <p:extLst>
      <p:ext uri="{BB962C8B-B14F-4D97-AF65-F5344CB8AC3E}">
        <p14:creationId xmlns:p14="http://schemas.microsoft.com/office/powerpoint/2010/main" val="5741140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0F9C9A-AFDC-40B0-B357-F4E1CAEC249D}"/>
              </a:ext>
            </a:extLst>
          </p:cNvPr>
          <p:cNvSpPr>
            <a:spLocks noGrp="1"/>
          </p:cNvSpPr>
          <p:nvPr>
            <p:ph type="dt" sz="half" idx="10"/>
          </p:nvPr>
        </p:nvSpPr>
        <p:spPr/>
        <p:txBody>
          <a:bodyPr/>
          <a:lstStyle/>
          <a:p>
            <a:fld id="{9870AA45-5A19-4C11-BC9A-A677C0C7FE8D}" type="datetimeFigureOut">
              <a:rPr lang="en-PK" smtClean="0"/>
              <a:t>20/02/2023</a:t>
            </a:fld>
            <a:endParaRPr lang="en-PK"/>
          </a:p>
        </p:txBody>
      </p:sp>
      <p:sp>
        <p:nvSpPr>
          <p:cNvPr id="3" name="Footer Placeholder 2">
            <a:extLst>
              <a:ext uri="{FF2B5EF4-FFF2-40B4-BE49-F238E27FC236}">
                <a16:creationId xmlns:a16="http://schemas.microsoft.com/office/drawing/2014/main" id="{E770A71B-7852-4D90-B6C5-0767FB76C837}"/>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68EA14DD-2D25-4758-8242-B3839B0C6D1D}"/>
              </a:ext>
            </a:extLst>
          </p:cNvPr>
          <p:cNvSpPr>
            <a:spLocks noGrp="1"/>
          </p:cNvSpPr>
          <p:nvPr>
            <p:ph type="sldNum" sz="quarter" idx="12"/>
          </p:nvPr>
        </p:nvSpPr>
        <p:spPr/>
        <p:txBody>
          <a:bodyPr/>
          <a:lstStyle/>
          <a:p>
            <a:fld id="{5E6434C9-C5C2-4D7C-AF3E-4D4C41FC2DED}" type="slidenum">
              <a:rPr lang="en-PK" smtClean="0"/>
              <a:t>‹#›</a:t>
            </a:fld>
            <a:endParaRPr lang="en-PK"/>
          </a:p>
        </p:txBody>
      </p:sp>
    </p:spTree>
    <p:extLst>
      <p:ext uri="{BB962C8B-B14F-4D97-AF65-F5344CB8AC3E}">
        <p14:creationId xmlns:p14="http://schemas.microsoft.com/office/powerpoint/2010/main" val="415484984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ECB85-AE1D-44B5-9211-C7EEFFD132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D1971F8A-5A13-4556-8787-0ACDD14DE0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E64903CB-6A96-4A69-8638-C996773054BD}"/>
              </a:ext>
            </a:extLst>
          </p:cNvPr>
          <p:cNvSpPr>
            <a:spLocks noGrp="1"/>
          </p:cNvSpPr>
          <p:nvPr>
            <p:ph type="dt" sz="half" idx="10"/>
          </p:nvPr>
        </p:nvSpPr>
        <p:spPr/>
        <p:txBody>
          <a:bodyPr/>
          <a:lstStyle/>
          <a:p>
            <a:fld id="{9870AA45-5A19-4C11-BC9A-A677C0C7FE8D}" type="datetimeFigureOut">
              <a:rPr lang="en-PK" smtClean="0"/>
              <a:t>20/02/2023</a:t>
            </a:fld>
            <a:endParaRPr lang="en-PK"/>
          </a:p>
        </p:txBody>
      </p:sp>
      <p:sp>
        <p:nvSpPr>
          <p:cNvPr id="5" name="Footer Placeholder 4">
            <a:extLst>
              <a:ext uri="{FF2B5EF4-FFF2-40B4-BE49-F238E27FC236}">
                <a16:creationId xmlns:a16="http://schemas.microsoft.com/office/drawing/2014/main" id="{E23F181C-98E6-4205-8028-C8B969EB20C7}"/>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C3C2E040-B255-44AC-A8B2-7BAFE067C5D5}"/>
              </a:ext>
            </a:extLst>
          </p:cNvPr>
          <p:cNvSpPr>
            <a:spLocks noGrp="1"/>
          </p:cNvSpPr>
          <p:nvPr>
            <p:ph type="sldNum" sz="quarter" idx="12"/>
          </p:nvPr>
        </p:nvSpPr>
        <p:spPr/>
        <p:txBody>
          <a:bodyPr/>
          <a:lstStyle/>
          <a:p>
            <a:fld id="{5E6434C9-C5C2-4D7C-AF3E-4D4C41FC2DED}" type="slidenum">
              <a:rPr lang="en-PK" smtClean="0"/>
              <a:t>‹#›</a:t>
            </a:fld>
            <a:endParaRPr lang="en-PK"/>
          </a:p>
        </p:txBody>
      </p:sp>
    </p:spTree>
    <p:extLst>
      <p:ext uri="{BB962C8B-B14F-4D97-AF65-F5344CB8AC3E}">
        <p14:creationId xmlns:p14="http://schemas.microsoft.com/office/powerpoint/2010/main" val="267657200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D1F6FF-3BE6-4DB4-9B70-77FE1423D485}" type="datetime1">
              <a:rPr lang="en-US" smtClean="0"/>
              <a:t>2/20/2023</a:t>
            </a:fld>
            <a:endParaRPr lang="en-US"/>
          </a:p>
        </p:txBody>
      </p:sp>
      <p:sp>
        <p:nvSpPr>
          <p:cNvPr id="5" name="Footer Placeholder 4"/>
          <p:cNvSpPr>
            <a:spLocks noGrp="1"/>
          </p:cNvSpPr>
          <p:nvPr>
            <p:ph type="ftr" sz="quarter" idx="11"/>
          </p:nvPr>
        </p:nvSpPr>
        <p:spPr/>
        <p:txBody>
          <a:bodyPr/>
          <a:lstStyle/>
          <a:p>
            <a:r>
              <a:rPr lang="en-US"/>
              <a:t>Enabling Data-Driven Innovation</a:t>
            </a:r>
          </a:p>
        </p:txBody>
      </p:sp>
      <p:sp>
        <p:nvSpPr>
          <p:cNvPr id="6" name="Slide Number Placeholder 5"/>
          <p:cNvSpPr>
            <a:spLocks noGrp="1"/>
          </p:cNvSpPr>
          <p:nvPr>
            <p:ph type="sldNum" sz="quarter" idx="12"/>
          </p:nvPr>
        </p:nvSpPr>
        <p:spPr/>
        <p:txBody>
          <a:bodyPr/>
          <a:lstStyle/>
          <a:p>
            <a:fld id="{1E043A5E-D30F-447C-A33C-188E31C53D5F}" type="slidenum">
              <a:rPr lang="en-US" smtClean="0"/>
              <a:t>‹#›</a:t>
            </a:fld>
            <a:endParaRPr lang="en-US"/>
          </a:p>
        </p:txBody>
      </p:sp>
    </p:spTree>
    <p:extLst>
      <p:ext uri="{BB962C8B-B14F-4D97-AF65-F5344CB8AC3E}">
        <p14:creationId xmlns:p14="http://schemas.microsoft.com/office/powerpoint/2010/main" val="82553971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8DD651-18BE-4C02-8AF9-5E8D075F6E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A391664C-F6F1-4E58-9692-2AF569414F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0C10B16A-9A9F-4745-8B83-BF2E6F08CC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70AA45-5A19-4C11-BC9A-A677C0C7FE8D}" type="datetimeFigureOut">
              <a:rPr lang="en-PK" smtClean="0"/>
              <a:t>20/02/2023</a:t>
            </a:fld>
            <a:endParaRPr lang="en-PK"/>
          </a:p>
        </p:txBody>
      </p:sp>
      <p:sp>
        <p:nvSpPr>
          <p:cNvPr id="5" name="Footer Placeholder 4">
            <a:extLst>
              <a:ext uri="{FF2B5EF4-FFF2-40B4-BE49-F238E27FC236}">
                <a16:creationId xmlns:a16="http://schemas.microsoft.com/office/drawing/2014/main" id="{F146D755-6070-443A-9997-5F1DE313B1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0D1FC272-BCE3-49CC-B3A7-2284156F80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6434C9-C5C2-4D7C-AF3E-4D4C41FC2DED}" type="slidenum">
              <a:rPr lang="en-PK" smtClean="0"/>
              <a:t>‹#›</a:t>
            </a:fld>
            <a:endParaRPr lang="en-PK"/>
          </a:p>
        </p:txBody>
      </p:sp>
    </p:spTree>
    <p:extLst>
      <p:ext uri="{BB962C8B-B14F-4D97-AF65-F5344CB8AC3E}">
        <p14:creationId xmlns:p14="http://schemas.microsoft.com/office/powerpoint/2010/main" val="1573999695"/>
      </p:ext>
    </p:extLst>
  </p:cSld>
  <p:clrMap bg1="lt1" tx1="dk1" bg2="lt2" tx2="dk2" accent1="accent1" accent2="accent2" accent3="accent3" accent4="accent4" accent5="accent5" accent6="accent6" hlink="hlink" folHlink="folHlink"/>
  <p:sldLayoutIdLst>
    <p:sldLayoutId id="2147483702" r:id="rId1"/>
    <p:sldLayoutId id="2147483700" r:id="rId2"/>
  </p:sldLayoutIdLst>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125">
                <a:solidFill>
                  <a:schemeClr val="tx1">
                    <a:tint val="75000"/>
                  </a:schemeClr>
                </a:solidFill>
              </a:defRPr>
            </a:lvl1pPr>
          </a:lstStyle>
          <a:p>
            <a:fld id="{A93B4DD4-9D42-45A9-A8F6-F0421D661542}" type="datetime1">
              <a:rPr lang="en-US" smtClean="0"/>
              <a:t>2/20/2023</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125">
                <a:solidFill>
                  <a:schemeClr val="tx1">
                    <a:tint val="75000"/>
                  </a:schemeClr>
                </a:solidFill>
              </a:defRPr>
            </a:lvl1pPr>
          </a:lstStyle>
          <a:p>
            <a:r>
              <a:rPr lang="en-US"/>
              <a:t>Enabling Data-Driven Innovation</a:t>
            </a:r>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125">
                <a:solidFill>
                  <a:schemeClr val="tx1">
                    <a:tint val="75000"/>
                  </a:schemeClr>
                </a:solidFill>
              </a:defRPr>
            </a:lvl1pPr>
          </a:lstStyle>
          <a:p>
            <a:fld id="{1E043A5E-D30F-447C-A33C-188E31C53D5F}" type="slidenum">
              <a:rPr lang="en-US" smtClean="0"/>
              <a:t>‹#›</a:t>
            </a:fld>
            <a:endParaRPr lang="en-US"/>
          </a:p>
        </p:txBody>
      </p:sp>
    </p:spTree>
    <p:extLst>
      <p:ext uri="{BB962C8B-B14F-4D97-AF65-F5344CB8AC3E}">
        <p14:creationId xmlns:p14="http://schemas.microsoft.com/office/powerpoint/2010/main" val="1407192667"/>
      </p:ext>
    </p:extLst>
  </p:cSld>
  <p:clrMap bg1="lt1" tx1="dk1" bg2="lt2" tx2="dk2" accent1="accent1" accent2="accent2" accent3="accent3" accent4="accent4" accent5="accent5" accent6="accent6" hlink="hlink" folHlink="folHlink"/>
  <p:sldLayoutIdLst>
    <p:sldLayoutId id="2147483674" r:id="rId1"/>
  </p:sldLayoutIdLst>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 Id="rId9" Type="http://schemas.openxmlformats.org/officeDocument/2006/relationships/image" Target="../media/image14.jpeg"/></Relationships>
</file>

<file path=ppt/slides/_rels/slide1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diagramColors" Target="../diagrams/colors10.xml"/><Relationship Id="rId11" Type="http://schemas.openxmlformats.org/officeDocument/2006/relationships/image" Target="../media/image16.png"/><Relationship Id="rId5" Type="http://schemas.openxmlformats.org/officeDocument/2006/relationships/diagramQuickStyle" Target="../diagrams/quickStyle10.xml"/><Relationship Id="rId10" Type="http://schemas.openxmlformats.org/officeDocument/2006/relationships/customXml" Target="../ink/ink4.xml"/><Relationship Id="rId4" Type="http://schemas.openxmlformats.org/officeDocument/2006/relationships/diagramLayout" Target="../diagrams/layout10.xml"/><Relationship Id="rId9" Type="http://schemas.openxmlformats.org/officeDocument/2006/relationships/image" Target="../media/image15.jpg"/></Relationships>
</file>

<file path=ppt/slides/_rels/slide1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 Id="rId9" Type="http://schemas.openxmlformats.org/officeDocument/2006/relationships/image" Target="../media/image17.jpg"/></Relationships>
</file>

<file path=ppt/slides/_rels/slide13.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21.png"/><Relationship Id="rId3" Type="http://schemas.openxmlformats.org/officeDocument/2006/relationships/diagramData" Target="../diagrams/data12.xml"/><Relationship Id="rId7" Type="http://schemas.microsoft.com/office/2007/relationships/diagramDrawing" Target="../diagrams/drawing12.xml"/><Relationship Id="rId12" Type="http://schemas.openxmlformats.org/officeDocument/2006/relationships/customXml" Target="../ink/ink5.xml"/><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diagramColors" Target="../diagrams/colors12.xml"/><Relationship Id="rId11" Type="http://schemas.openxmlformats.org/officeDocument/2006/relationships/image" Target="../media/image20.jpg"/><Relationship Id="rId5" Type="http://schemas.openxmlformats.org/officeDocument/2006/relationships/diagramQuickStyle" Target="../diagrams/quickStyle12.xml"/><Relationship Id="rId10" Type="http://schemas.openxmlformats.org/officeDocument/2006/relationships/image" Target="../media/image19.jpg"/><Relationship Id="rId4" Type="http://schemas.openxmlformats.org/officeDocument/2006/relationships/diagramLayout" Target="../diagrams/layout12.xml"/><Relationship Id="rId9" Type="http://schemas.openxmlformats.org/officeDocument/2006/relationships/image" Target="../media/image18.jpg"/></Relationships>
</file>

<file path=ppt/slides/_rels/slide14.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24.png"/><Relationship Id="rId3" Type="http://schemas.openxmlformats.org/officeDocument/2006/relationships/diagramData" Target="../diagrams/data13.xml"/><Relationship Id="rId7" Type="http://schemas.microsoft.com/office/2007/relationships/diagramDrawing" Target="../diagrams/drawing13.xml"/><Relationship Id="rId12" Type="http://schemas.openxmlformats.org/officeDocument/2006/relationships/customXml" Target="../ink/ink6.xml"/><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diagramColors" Target="../diagrams/colors13.xml"/><Relationship Id="rId11" Type="http://schemas.openxmlformats.org/officeDocument/2006/relationships/image" Target="../media/image20.jpg"/><Relationship Id="rId5" Type="http://schemas.openxmlformats.org/officeDocument/2006/relationships/diagramQuickStyle" Target="../diagrams/quickStyle13.xml"/><Relationship Id="rId10" Type="http://schemas.openxmlformats.org/officeDocument/2006/relationships/image" Target="../media/image23.jpg"/><Relationship Id="rId4" Type="http://schemas.openxmlformats.org/officeDocument/2006/relationships/diagramLayout" Target="../diagrams/layout13.xml"/><Relationship Id="rId9" Type="http://schemas.openxmlformats.org/officeDocument/2006/relationships/image" Target="../media/image22.jpg"/></Relationships>
</file>

<file path=ppt/slides/_rels/slide1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diagramColors" Target="../diagrams/colors14.xml"/><Relationship Id="rId5" Type="http://schemas.openxmlformats.org/officeDocument/2006/relationships/diagramQuickStyle" Target="../diagrams/quickStyle14.xml"/><Relationship Id="rId10" Type="http://schemas.openxmlformats.org/officeDocument/2006/relationships/image" Target="../media/image25.png"/><Relationship Id="rId4" Type="http://schemas.openxmlformats.org/officeDocument/2006/relationships/diagramLayout" Target="../diagrams/layout14.xml"/><Relationship Id="rId9" Type="http://schemas.openxmlformats.org/officeDocument/2006/relationships/customXml" Target="../ink/ink7.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eg"/><Relationship Id="rId1" Type="http://schemas.openxmlformats.org/officeDocument/2006/relationships/slideLayout" Target="../slideLayouts/slideLayout3.xml"/><Relationship Id="rId4" Type="http://schemas.openxmlformats.org/officeDocument/2006/relationships/image" Target="../media/image28.svg"/></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 Id="rId9"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 Id="rId9"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8.png"/><Relationship Id="rId3" Type="http://schemas.openxmlformats.org/officeDocument/2006/relationships/diagramData" Target="../diagrams/data6.xml"/><Relationship Id="rId7" Type="http://schemas.microsoft.com/office/2007/relationships/diagramDrawing" Target="../diagrams/drawing6.xml"/><Relationship Id="rId12" Type="http://schemas.openxmlformats.org/officeDocument/2006/relationships/customXml" Target="../ink/ink2.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6.xml"/><Relationship Id="rId11" Type="http://schemas.openxmlformats.org/officeDocument/2006/relationships/image" Target="../media/image7.png"/><Relationship Id="rId5" Type="http://schemas.openxmlformats.org/officeDocument/2006/relationships/diagramQuickStyle" Target="../diagrams/quickStyle6.xml"/><Relationship Id="rId10" Type="http://schemas.openxmlformats.org/officeDocument/2006/relationships/customXml" Target="../ink/ink1.xml"/><Relationship Id="rId4" Type="http://schemas.openxmlformats.org/officeDocument/2006/relationships/diagramLayout" Target="../diagrams/layout6.xml"/><Relationship Id="rId9" Type="http://schemas.openxmlformats.org/officeDocument/2006/relationships/image" Target="../media/image4.png"/></Relationships>
</file>

<file path=ppt/slides/_rels/slide8.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diagramColors" Target="../diagrams/colors7.xml"/><Relationship Id="rId11" Type="http://schemas.openxmlformats.org/officeDocument/2006/relationships/image" Target="../media/image11.png"/><Relationship Id="rId5" Type="http://schemas.openxmlformats.org/officeDocument/2006/relationships/diagramQuickStyle" Target="../diagrams/quickStyle7.xml"/><Relationship Id="rId10" Type="http://schemas.openxmlformats.org/officeDocument/2006/relationships/image" Target="../media/image10.jpeg"/><Relationship Id="rId4" Type="http://schemas.openxmlformats.org/officeDocument/2006/relationships/diagramLayout" Target="../diagrams/layout7.xml"/><Relationship Id="rId9" Type="http://schemas.openxmlformats.org/officeDocument/2006/relationships/image" Target="../media/image9.jpeg"/></Relationships>
</file>

<file path=ppt/slides/_rels/slide9.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diagramColors" Target="../diagrams/colors8.xml"/><Relationship Id="rId11" Type="http://schemas.openxmlformats.org/officeDocument/2006/relationships/image" Target="../media/image13.png"/><Relationship Id="rId5" Type="http://schemas.openxmlformats.org/officeDocument/2006/relationships/diagramQuickStyle" Target="../diagrams/quickStyle8.xml"/><Relationship Id="rId10" Type="http://schemas.openxmlformats.org/officeDocument/2006/relationships/customXml" Target="../ink/ink3.xml"/><Relationship Id="rId4" Type="http://schemas.openxmlformats.org/officeDocument/2006/relationships/diagramLayout" Target="../diagrams/layout8.xml"/><Relationship Id="rId9"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Graphical user interface, diagram&#10;&#10;Description automatically generated with medium confidence">
            <a:extLst>
              <a:ext uri="{FF2B5EF4-FFF2-40B4-BE49-F238E27FC236}">
                <a16:creationId xmlns:a16="http://schemas.microsoft.com/office/drawing/2014/main" id="{3268527E-8A48-4DD1-B250-DCF80F400C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606520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670" y="94619"/>
            <a:ext cx="11881945" cy="6432391"/>
          </a:xfrm>
          <a:prstGeom prst="rect">
            <a:avLst/>
          </a:prstGeom>
        </p:spPr>
      </p:pic>
      <p:sp>
        <p:nvSpPr>
          <p:cNvPr id="18" name="TextBox 17">
            <a:extLst>
              <a:ext uri="{FF2B5EF4-FFF2-40B4-BE49-F238E27FC236}">
                <a16:creationId xmlns:a16="http://schemas.microsoft.com/office/drawing/2014/main" id="{6230719D-4F44-BA79-4DC4-4459B3E27C90}"/>
              </a:ext>
            </a:extLst>
          </p:cNvPr>
          <p:cNvSpPr txBox="1"/>
          <p:nvPr/>
        </p:nvSpPr>
        <p:spPr>
          <a:xfrm>
            <a:off x="586597" y="330990"/>
            <a:ext cx="10421632" cy="723275"/>
          </a:xfrm>
          <a:prstGeom prst="rect">
            <a:avLst/>
          </a:prstGeom>
          <a:noFill/>
        </p:spPr>
        <p:txBody>
          <a:bodyPr wrap="square" lIns="91440" tIns="45720" rIns="91440" bIns="45720" anchor="t">
            <a:spAutoFit/>
          </a:bodyPr>
          <a:lstStyle/>
          <a:p>
            <a:r>
              <a:rPr lang="en-US" sz="4100" dirty="0">
                <a:solidFill>
                  <a:srgbClr val="26468F"/>
                </a:solidFill>
                <a:latin typeface="Segoe UI"/>
                <a:cs typeface="Segoe UI"/>
              </a:rPr>
              <a:t>Bias-Variance Tradeoff</a:t>
            </a:r>
            <a:endParaRPr lang="en-US" dirty="0"/>
          </a:p>
        </p:txBody>
      </p:sp>
      <p:pic>
        <p:nvPicPr>
          <p:cNvPr id="14" name="Picture 13" descr="Diagram&#10;&#10;Description automatically generated">
            <a:extLst>
              <a:ext uri="{FF2B5EF4-FFF2-40B4-BE49-F238E27FC236}">
                <a16:creationId xmlns:a16="http://schemas.microsoft.com/office/drawing/2014/main" id="{74E22CAE-0BD8-A958-6665-BF835A22266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04576" y="1054265"/>
            <a:ext cx="8410575" cy="5324475"/>
          </a:xfrm>
          <a:prstGeom prst="rect">
            <a:avLst/>
          </a:prstGeom>
        </p:spPr>
      </p:pic>
    </p:spTree>
    <p:extLst>
      <p:ext uri="{BB962C8B-B14F-4D97-AF65-F5344CB8AC3E}">
        <p14:creationId xmlns:p14="http://schemas.microsoft.com/office/powerpoint/2010/main" val="3129714547"/>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670" y="94619"/>
            <a:ext cx="11881945" cy="6432391"/>
          </a:xfrm>
          <a:prstGeom prst="rect">
            <a:avLst/>
          </a:prstGeom>
        </p:spPr>
      </p:pic>
      <p:sp>
        <p:nvSpPr>
          <p:cNvPr id="18" name="TextBox 17">
            <a:extLst>
              <a:ext uri="{FF2B5EF4-FFF2-40B4-BE49-F238E27FC236}">
                <a16:creationId xmlns:a16="http://schemas.microsoft.com/office/drawing/2014/main" id="{6230719D-4F44-BA79-4DC4-4459B3E27C90}"/>
              </a:ext>
            </a:extLst>
          </p:cNvPr>
          <p:cNvSpPr txBox="1"/>
          <p:nvPr/>
        </p:nvSpPr>
        <p:spPr>
          <a:xfrm>
            <a:off x="586597" y="330990"/>
            <a:ext cx="10421632" cy="723275"/>
          </a:xfrm>
          <a:prstGeom prst="rect">
            <a:avLst/>
          </a:prstGeom>
          <a:noFill/>
        </p:spPr>
        <p:txBody>
          <a:bodyPr wrap="square" lIns="91440" tIns="45720" rIns="91440" bIns="45720" anchor="t">
            <a:spAutoFit/>
          </a:bodyPr>
          <a:lstStyle/>
          <a:p>
            <a:r>
              <a:rPr lang="en-US" sz="4100" dirty="0">
                <a:solidFill>
                  <a:srgbClr val="26468F"/>
                </a:solidFill>
                <a:latin typeface="Segoe UI"/>
                <a:cs typeface="Segoe UI"/>
              </a:rPr>
              <a:t>Regularized Regression</a:t>
            </a:r>
            <a:endParaRPr lang="en-US" dirty="0"/>
          </a:p>
        </p:txBody>
      </p:sp>
      <p:sp>
        <p:nvSpPr>
          <p:cNvPr id="40" name="Google Shape;318;p20">
            <a:extLst>
              <a:ext uri="{FF2B5EF4-FFF2-40B4-BE49-F238E27FC236}">
                <a16:creationId xmlns:a16="http://schemas.microsoft.com/office/drawing/2014/main" id="{FB152F59-CA90-A15F-86AA-6D1500683D49}"/>
              </a:ext>
            </a:extLst>
          </p:cNvPr>
          <p:cNvSpPr txBox="1">
            <a:spLocks noGrp="1"/>
          </p:cNvSpPr>
          <p:nvPr/>
        </p:nvSpPr>
        <p:spPr>
          <a:xfrm>
            <a:off x="397061" y="1752463"/>
            <a:ext cx="4351669" cy="340347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chemeClr val="dk2"/>
              </a:buClr>
              <a:buSzPts val="1400"/>
              <a:buFont typeface="PT Serif"/>
              <a:buChar char="⊸"/>
              <a:defRPr sz="1400" b="0" i="0" u="none" strike="noStrike" cap="none">
                <a:solidFill>
                  <a:schemeClr val="dk1"/>
                </a:solidFill>
                <a:latin typeface="PT Serif"/>
                <a:ea typeface="PT Serif"/>
                <a:cs typeface="PT Serif"/>
                <a:sym typeface="PT Serif"/>
              </a:defRPr>
            </a:lvl1pPr>
            <a:lvl2pPr marL="914400" marR="0" lvl="1"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2pPr>
            <a:lvl3pPr marL="1371600" marR="0" lvl="2"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3pPr>
            <a:lvl4pPr marL="1828800" marR="0" lvl="3"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4pPr>
            <a:lvl5pPr marL="2286000" marR="0" lvl="4"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5pPr>
            <a:lvl6pPr marL="2743200" marR="0" lvl="5"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6pPr>
            <a:lvl7pPr marL="3200400" marR="0" lvl="6"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7pPr>
            <a:lvl8pPr marL="3657600" marR="0" lvl="7"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8pPr>
            <a:lvl9pPr marL="4114800" marR="0" lvl="8"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9pPr>
          </a:lstStyle>
          <a:p>
            <a:pPr marL="139700" indent="0">
              <a:buNone/>
            </a:pPr>
            <a:r>
              <a:rPr lang="en-US" sz="2400" b="0" i="0" dirty="0">
                <a:solidFill>
                  <a:schemeClr val="tx1"/>
                </a:solidFill>
                <a:effectLst/>
                <a:latin typeface="+mn-lt"/>
              </a:rPr>
              <a:t>“Regularization” is a way to give a penalty to certain models (usually overly complex ones).</a:t>
            </a:r>
            <a:endParaRPr lang="en-US" sz="2400" dirty="0">
              <a:solidFill>
                <a:schemeClr val="tx1"/>
              </a:solidFill>
              <a:latin typeface="+mn-lt"/>
            </a:endParaRPr>
          </a:p>
        </p:txBody>
      </p:sp>
      <p:pic>
        <p:nvPicPr>
          <p:cNvPr id="10" name="Picture 9" descr="Diagram&#10;&#10;Description automatically generated with medium confidence">
            <a:extLst>
              <a:ext uri="{FF2B5EF4-FFF2-40B4-BE49-F238E27FC236}">
                <a16:creationId xmlns:a16="http://schemas.microsoft.com/office/drawing/2014/main" id="{0B48F1B8-F522-9313-17F7-130C050B2BE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471432" y="2046996"/>
            <a:ext cx="5667375" cy="1752600"/>
          </a:xfrm>
          <a:prstGeom prst="rect">
            <a:avLst/>
          </a:prstGeom>
        </p:spPr>
      </p:pic>
      <mc:AlternateContent xmlns:mc="http://schemas.openxmlformats.org/markup-compatibility/2006">
        <mc:Choice xmlns:p14="http://schemas.microsoft.com/office/powerpoint/2010/main" Requires="p14">
          <p:contentPart p14:bwMode="auto" r:id="rId10">
            <p14:nvContentPartPr>
              <p14:cNvPr id="3" name="Ink 2">
                <a:extLst>
                  <a:ext uri="{FF2B5EF4-FFF2-40B4-BE49-F238E27FC236}">
                    <a16:creationId xmlns:a16="http://schemas.microsoft.com/office/drawing/2014/main" id="{AFD74D35-6489-119C-C043-7C8F66A6B9D0}"/>
                  </a:ext>
                </a:extLst>
              </p14:cNvPr>
              <p14:cNvContentPartPr/>
              <p14:nvPr/>
            </p14:nvContentPartPr>
            <p14:xfrm>
              <a:off x="1428840" y="2749680"/>
              <a:ext cx="6528240" cy="3079800"/>
            </p14:xfrm>
          </p:contentPart>
        </mc:Choice>
        <mc:Fallback>
          <p:pic>
            <p:nvPicPr>
              <p:cNvPr id="3" name="Ink 2">
                <a:extLst>
                  <a:ext uri="{FF2B5EF4-FFF2-40B4-BE49-F238E27FC236}">
                    <a16:creationId xmlns:a16="http://schemas.microsoft.com/office/drawing/2014/main" id="{AFD74D35-6489-119C-C043-7C8F66A6B9D0}"/>
                  </a:ext>
                </a:extLst>
              </p:cNvPr>
              <p:cNvPicPr/>
              <p:nvPr/>
            </p:nvPicPr>
            <p:blipFill>
              <a:blip r:embed="rId11"/>
              <a:stretch>
                <a:fillRect/>
              </a:stretch>
            </p:blipFill>
            <p:spPr>
              <a:xfrm>
                <a:off x="1419480" y="2740320"/>
                <a:ext cx="6546960" cy="3098520"/>
              </a:xfrm>
              <a:prstGeom prst="rect">
                <a:avLst/>
              </a:prstGeom>
            </p:spPr>
          </p:pic>
        </mc:Fallback>
      </mc:AlternateContent>
    </p:spTree>
    <p:extLst>
      <p:ext uri="{BB962C8B-B14F-4D97-AF65-F5344CB8AC3E}">
        <p14:creationId xmlns:p14="http://schemas.microsoft.com/office/powerpoint/2010/main" val="2475948021"/>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670" y="94619"/>
            <a:ext cx="11881945" cy="6432391"/>
          </a:xfrm>
          <a:prstGeom prst="rect">
            <a:avLst/>
          </a:prstGeom>
        </p:spPr>
      </p:pic>
      <p:sp>
        <p:nvSpPr>
          <p:cNvPr id="18" name="TextBox 17">
            <a:extLst>
              <a:ext uri="{FF2B5EF4-FFF2-40B4-BE49-F238E27FC236}">
                <a16:creationId xmlns:a16="http://schemas.microsoft.com/office/drawing/2014/main" id="{6230719D-4F44-BA79-4DC4-4459B3E27C90}"/>
              </a:ext>
            </a:extLst>
          </p:cNvPr>
          <p:cNvSpPr txBox="1"/>
          <p:nvPr/>
        </p:nvSpPr>
        <p:spPr>
          <a:xfrm>
            <a:off x="586597" y="330990"/>
            <a:ext cx="10421632" cy="723275"/>
          </a:xfrm>
          <a:prstGeom prst="rect">
            <a:avLst/>
          </a:prstGeom>
          <a:noFill/>
        </p:spPr>
        <p:txBody>
          <a:bodyPr wrap="square" lIns="91440" tIns="45720" rIns="91440" bIns="45720" anchor="t">
            <a:spAutoFit/>
          </a:bodyPr>
          <a:lstStyle/>
          <a:p>
            <a:r>
              <a:rPr lang="en-US" sz="4100" dirty="0">
                <a:solidFill>
                  <a:srgbClr val="26468F"/>
                </a:solidFill>
                <a:latin typeface="Segoe UI"/>
                <a:cs typeface="Segoe UI"/>
              </a:rPr>
              <a:t>Regularized Regression</a:t>
            </a:r>
            <a:endParaRPr lang="en-US" dirty="0"/>
          </a:p>
        </p:txBody>
      </p:sp>
      <p:sp>
        <p:nvSpPr>
          <p:cNvPr id="40" name="Google Shape;318;p20">
            <a:extLst>
              <a:ext uri="{FF2B5EF4-FFF2-40B4-BE49-F238E27FC236}">
                <a16:creationId xmlns:a16="http://schemas.microsoft.com/office/drawing/2014/main" id="{FB152F59-CA90-A15F-86AA-6D1500683D49}"/>
              </a:ext>
            </a:extLst>
          </p:cNvPr>
          <p:cNvSpPr txBox="1">
            <a:spLocks noGrp="1"/>
          </p:cNvSpPr>
          <p:nvPr/>
        </p:nvSpPr>
        <p:spPr>
          <a:xfrm>
            <a:off x="507035" y="1251450"/>
            <a:ext cx="10580756" cy="6470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chemeClr val="dk2"/>
              </a:buClr>
              <a:buSzPts val="1400"/>
              <a:buFont typeface="PT Serif"/>
              <a:buChar char="⊸"/>
              <a:defRPr sz="1400" b="0" i="0" u="none" strike="noStrike" cap="none">
                <a:solidFill>
                  <a:schemeClr val="dk1"/>
                </a:solidFill>
                <a:latin typeface="PT Serif"/>
                <a:ea typeface="PT Serif"/>
                <a:cs typeface="PT Serif"/>
                <a:sym typeface="PT Serif"/>
              </a:defRPr>
            </a:lvl1pPr>
            <a:lvl2pPr marL="914400" marR="0" lvl="1"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2pPr>
            <a:lvl3pPr marL="1371600" marR="0" lvl="2"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3pPr>
            <a:lvl4pPr marL="1828800" marR="0" lvl="3"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4pPr>
            <a:lvl5pPr marL="2286000" marR="0" lvl="4"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5pPr>
            <a:lvl6pPr marL="2743200" marR="0" lvl="5"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6pPr>
            <a:lvl7pPr marL="3200400" marR="0" lvl="6"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7pPr>
            <a:lvl8pPr marL="3657600" marR="0" lvl="7"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8pPr>
            <a:lvl9pPr marL="4114800" marR="0" lvl="8"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9pPr>
          </a:lstStyle>
          <a:p>
            <a:pPr marL="139700" indent="0">
              <a:buNone/>
            </a:pPr>
            <a:r>
              <a:rPr lang="en-US" sz="1800" b="0" i="0" dirty="0">
                <a:solidFill>
                  <a:schemeClr val="tx1"/>
                </a:solidFill>
                <a:effectLst/>
                <a:latin typeface="+mn-lt"/>
              </a:rPr>
              <a:t>There are two main types of regularization techniques: Ridge Regularization and Lasso Regularization.</a:t>
            </a:r>
            <a:endParaRPr lang="en-US" sz="1800" dirty="0">
              <a:solidFill>
                <a:schemeClr val="tx1"/>
              </a:solidFill>
              <a:latin typeface="+mn-lt"/>
            </a:endParaRPr>
          </a:p>
        </p:txBody>
      </p:sp>
      <p:pic>
        <p:nvPicPr>
          <p:cNvPr id="4" name="Picture 3" descr="Diagram&#10;&#10;Description automatically generated">
            <a:extLst>
              <a:ext uri="{FF2B5EF4-FFF2-40B4-BE49-F238E27FC236}">
                <a16:creationId xmlns:a16="http://schemas.microsoft.com/office/drawing/2014/main" id="{DC708F58-0AE3-790B-5F88-68F8418F975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788484" y="2146001"/>
            <a:ext cx="6017858" cy="2565570"/>
          </a:xfrm>
          <a:prstGeom prst="rect">
            <a:avLst/>
          </a:prstGeom>
        </p:spPr>
      </p:pic>
    </p:spTree>
    <p:extLst>
      <p:ext uri="{BB962C8B-B14F-4D97-AF65-F5344CB8AC3E}">
        <p14:creationId xmlns:p14="http://schemas.microsoft.com/office/powerpoint/2010/main" val="2334255718"/>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670" y="94619"/>
            <a:ext cx="11881945" cy="6432391"/>
          </a:xfrm>
          <a:prstGeom prst="rect">
            <a:avLst/>
          </a:prstGeom>
        </p:spPr>
      </p:pic>
      <p:sp>
        <p:nvSpPr>
          <p:cNvPr id="18" name="TextBox 17">
            <a:extLst>
              <a:ext uri="{FF2B5EF4-FFF2-40B4-BE49-F238E27FC236}">
                <a16:creationId xmlns:a16="http://schemas.microsoft.com/office/drawing/2014/main" id="{6230719D-4F44-BA79-4DC4-4459B3E27C90}"/>
              </a:ext>
            </a:extLst>
          </p:cNvPr>
          <p:cNvSpPr txBox="1"/>
          <p:nvPr/>
        </p:nvSpPr>
        <p:spPr>
          <a:xfrm>
            <a:off x="586597" y="330990"/>
            <a:ext cx="10421632" cy="723275"/>
          </a:xfrm>
          <a:prstGeom prst="rect">
            <a:avLst/>
          </a:prstGeom>
          <a:noFill/>
        </p:spPr>
        <p:txBody>
          <a:bodyPr wrap="square" lIns="91440" tIns="45720" rIns="91440" bIns="45720" anchor="t">
            <a:spAutoFit/>
          </a:bodyPr>
          <a:lstStyle/>
          <a:p>
            <a:r>
              <a:rPr lang="en-US" sz="4100" dirty="0">
                <a:solidFill>
                  <a:srgbClr val="26468F"/>
                </a:solidFill>
                <a:latin typeface="Segoe UI"/>
                <a:cs typeface="Segoe UI"/>
              </a:rPr>
              <a:t>Ridge Regularization (L2)</a:t>
            </a:r>
            <a:endParaRPr lang="en-US" dirty="0"/>
          </a:p>
        </p:txBody>
      </p:sp>
      <p:sp>
        <p:nvSpPr>
          <p:cNvPr id="40" name="Google Shape;318;p20">
            <a:extLst>
              <a:ext uri="{FF2B5EF4-FFF2-40B4-BE49-F238E27FC236}">
                <a16:creationId xmlns:a16="http://schemas.microsoft.com/office/drawing/2014/main" id="{FB152F59-CA90-A15F-86AA-6D1500683D49}"/>
              </a:ext>
            </a:extLst>
          </p:cNvPr>
          <p:cNvSpPr txBox="1">
            <a:spLocks noGrp="1"/>
          </p:cNvSpPr>
          <p:nvPr/>
        </p:nvSpPr>
        <p:spPr>
          <a:xfrm>
            <a:off x="507035" y="986610"/>
            <a:ext cx="10580756" cy="9761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chemeClr val="dk2"/>
              </a:buClr>
              <a:buSzPts val="1400"/>
              <a:buFont typeface="PT Serif"/>
              <a:buChar char="⊸"/>
              <a:defRPr sz="1400" b="0" i="0" u="none" strike="noStrike" cap="none">
                <a:solidFill>
                  <a:schemeClr val="dk1"/>
                </a:solidFill>
                <a:latin typeface="PT Serif"/>
                <a:ea typeface="PT Serif"/>
                <a:cs typeface="PT Serif"/>
                <a:sym typeface="PT Serif"/>
              </a:defRPr>
            </a:lvl1pPr>
            <a:lvl2pPr marL="914400" marR="0" lvl="1"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2pPr>
            <a:lvl3pPr marL="1371600" marR="0" lvl="2"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3pPr>
            <a:lvl4pPr marL="1828800" marR="0" lvl="3"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4pPr>
            <a:lvl5pPr marL="2286000" marR="0" lvl="4"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5pPr>
            <a:lvl6pPr marL="2743200" marR="0" lvl="5"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6pPr>
            <a:lvl7pPr marL="3200400" marR="0" lvl="6"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7pPr>
            <a:lvl8pPr marL="3657600" marR="0" lvl="7"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8pPr>
            <a:lvl9pPr marL="4114800" marR="0" lvl="8"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9pPr>
          </a:lstStyle>
          <a:p>
            <a:pPr marL="139700" indent="0">
              <a:buNone/>
            </a:pPr>
            <a:r>
              <a:rPr lang="en-US" sz="2000" b="0" i="0" dirty="0">
                <a:solidFill>
                  <a:schemeClr val="tx1"/>
                </a:solidFill>
                <a:effectLst/>
                <a:latin typeface="+mn-lt"/>
              </a:rPr>
              <a:t>It modifies the over-fitted or under-fitted models by adding the penalty equivalent to the sum of the squares of the magnitude of coefficients.</a:t>
            </a:r>
            <a:endParaRPr lang="en-US" sz="2000" dirty="0">
              <a:solidFill>
                <a:schemeClr val="tx1"/>
              </a:solidFill>
              <a:latin typeface="+mn-lt"/>
            </a:endParaRPr>
          </a:p>
        </p:txBody>
      </p:sp>
      <p:pic>
        <p:nvPicPr>
          <p:cNvPr id="10" name="Picture 9" descr="Chart, line chart&#10;&#10;Description automatically generated">
            <a:extLst>
              <a:ext uri="{FF2B5EF4-FFF2-40B4-BE49-F238E27FC236}">
                <a16:creationId xmlns:a16="http://schemas.microsoft.com/office/drawing/2014/main" id="{EAEF5843-4FEC-B4AB-4527-80D462D24C6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75314" y="4343063"/>
            <a:ext cx="3152451" cy="2105024"/>
          </a:xfrm>
          <a:prstGeom prst="rect">
            <a:avLst/>
          </a:prstGeom>
        </p:spPr>
      </p:pic>
      <p:pic>
        <p:nvPicPr>
          <p:cNvPr id="14" name="Picture 13" descr="Chart, line chart, scatter chart&#10;&#10;Description automatically generated">
            <a:extLst>
              <a:ext uri="{FF2B5EF4-FFF2-40B4-BE49-F238E27FC236}">
                <a16:creationId xmlns:a16="http://schemas.microsoft.com/office/drawing/2014/main" id="{C40A359E-679F-E8EF-5166-A4C89A74E29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453094" y="4227648"/>
            <a:ext cx="3212925" cy="2207764"/>
          </a:xfrm>
          <a:prstGeom prst="rect">
            <a:avLst/>
          </a:prstGeom>
        </p:spPr>
      </p:pic>
      <p:sp>
        <p:nvSpPr>
          <p:cNvPr id="16" name="TextBox 15">
            <a:extLst>
              <a:ext uri="{FF2B5EF4-FFF2-40B4-BE49-F238E27FC236}">
                <a16:creationId xmlns:a16="http://schemas.microsoft.com/office/drawing/2014/main" id="{3A01800A-2F16-994C-C542-1DCBB800A098}"/>
              </a:ext>
            </a:extLst>
          </p:cNvPr>
          <p:cNvSpPr txBox="1"/>
          <p:nvPr/>
        </p:nvSpPr>
        <p:spPr>
          <a:xfrm>
            <a:off x="893137" y="3990808"/>
            <a:ext cx="2233432" cy="338554"/>
          </a:xfrm>
          <a:prstGeom prst="rect">
            <a:avLst/>
          </a:prstGeom>
          <a:noFill/>
        </p:spPr>
        <p:txBody>
          <a:bodyPr wrap="none" rtlCol="0">
            <a:spAutoFit/>
          </a:bodyPr>
          <a:lstStyle/>
          <a:p>
            <a:r>
              <a:rPr lang="en-US" sz="1600" dirty="0"/>
              <a:t>Linear Regression Model</a:t>
            </a:r>
            <a:endParaRPr lang="en-PK" sz="1600" dirty="0"/>
          </a:p>
        </p:txBody>
      </p:sp>
      <p:sp>
        <p:nvSpPr>
          <p:cNvPr id="17" name="TextBox 16">
            <a:extLst>
              <a:ext uri="{FF2B5EF4-FFF2-40B4-BE49-F238E27FC236}">
                <a16:creationId xmlns:a16="http://schemas.microsoft.com/office/drawing/2014/main" id="{D79937C0-E48F-5AEA-A53B-9D15BAF6BB80}"/>
              </a:ext>
            </a:extLst>
          </p:cNvPr>
          <p:cNvSpPr txBox="1"/>
          <p:nvPr/>
        </p:nvSpPr>
        <p:spPr>
          <a:xfrm>
            <a:off x="5003811" y="3954827"/>
            <a:ext cx="2183611" cy="338554"/>
          </a:xfrm>
          <a:prstGeom prst="rect">
            <a:avLst/>
          </a:prstGeom>
          <a:noFill/>
        </p:spPr>
        <p:txBody>
          <a:bodyPr wrap="none" rtlCol="0">
            <a:spAutoFit/>
          </a:bodyPr>
          <a:lstStyle/>
          <a:p>
            <a:r>
              <a:rPr lang="en-US" sz="1600" dirty="0"/>
              <a:t>Ridge Regression Model</a:t>
            </a:r>
            <a:endParaRPr lang="en-PK" sz="1600" dirty="0"/>
          </a:p>
        </p:txBody>
      </p:sp>
      <p:pic>
        <p:nvPicPr>
          <p:cNvPr id="21" name="Picture 20" descr="Chart, scatter chart&#10;&#10;Description automatically generated">
            <a:extLst>
              <a:ext uri="{FF2B5EF4-FFF2-40B4-BE49-F238E27FC236}">
                <a16:creationId xmlns:a16="http://schemas.microsoft.com/office/drawing/2014/main" id="{4A99086B-4CD2-C53A-4732-BC4272F8119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514248" y="4343062"/>
            <a:ext cx="3190875" cy="2105025"/>
          </a:xfrm>
          <a:prstGeom prst="rect">
            <a:avLst/>
          </a:prstGeom>
        </p:spPr>
      </p:pic>
      <p:sp>
        <p:nvSpPr>
          <p:cNvPr id="22" name="TextBox 21">
            <a:extLst>
              <a:ext uri="{FF2B5EF4-FFF2-40B4-BE49-F238E27FC236}">
                <a16:creationId xmlns:a16="http://schemas.microsoft.com/office/drawing/2014/main" id="{BBE22B93-DCF4-BD8B-0126-DEE76B4097C1}"/>
              </a:ext>
            </a:extLst>
          </p:cNvPr>
          <p:cNvSpPr txBox="1"/>
          <p:nvPr/>
        </p:nvSpPr>
        <p:spPr>
          <a:xfrm>
            <a:off x="8725843" y="3818986"/>
            <a:ext cx="2959122" cy="461665"/>
          </a:xfrm>
          <a:prstGeom prst="rect">
            <a:avLst/>
          </a:prstGeom>
          <a:noFill/>
        </p:spPr>
        <p:txBody>
          <a:bodyPr wrap="square" rtlCol="0">
            <a:spAutoFit/>
          </a:bodyPr>
          <a:lstStyle/>
          <a:p>
            <a:pPr algn="ctr"/>
            <a:r>
              <a:rPr lang="en-US" sz="1200" b="0" i="0" dirty="0">
                <a:effectLst/>
                <a:latin typeface="Roboto" panose="02000000000000000000" pitchFamily="2" charset="0"/>
              </a:rPr>
              <a:t>Optimization of model fit using </a:t>
            </a:r>
          </a:p>
          <a:p>
            <a:pPr algn="ctr"/>
            <a:r>
              <a:rPr lang="en-US" sz="1200" b="0" i="0" dirty="0">
                <a:effectLst/>
                <a:latin typeface="Roboto" panose="02000000000000000000" pitchFamily="2" charset="0"/>
              </a:rPr>
              <a:t>Ridge Regression</a:t>
            </a:r>
            <a:endParaRPr lang="en-PK" sz="1200" dirty="0"/>
          </a:p>
        </p:txBody>
      </p:sp>
      <p:cxnSp>
        <p:nvCxnSpPr>
          <p:cNvPr id="24" name="Straight Arrow Connector 23">
            <a:extLst>
              <a:ext uri="{FF2B5EF4-FFF2-40B4-BE49-F238E27FC236}">
                <a16:creationId xmlns:a16="http://schemas.microsoft.com/office/drawing/2014/main" id="{C57B1B88-9491-1E92-CF4E-4EFB6DC06C1C}"/>
              </a:ext>
            </a:extLst>
          </p:cNvPr>
          <p:cNvCxnSpPr/>
          <p:nvPr/>
        </p:nvCxnSpPr>
        <p:spPr>
          <a:xfrm>
            <a:off x="3822970" y="5019472"/>
            <a:ext cx="630124"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E0F1C86-09C2-4CA5-20FF-FF696A6EB217}"/>
              </a:ext>
            </a:extLst>
          </p:cNvPr>
          <p:cNvCxnSpPr/>
          <p:nvPr/>
        </p:nvCxnSpPr>
        <p:spPr>
          <a:xfrm>
            <a:off x="7788613" y="5019472"/>
            <a:ext cx="630124"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394E833C-C714-4B7F-BDE4-80C47815E6CC}"/>
              </a:ext>
            </a:extLst>
          </p:cNvPr>
          <p:cNvGrpSpPr/>
          <p:nvPr/>
        </p:nvGrpSpPr>
        <p:grpSpPr>
          <a:xfrm>
            <a:off x="1958381" y="2106725"/>
            <a:ext cx="8346278" cy="1489727"/>
            <a:chOff x="1958381" y="2106725"/>
            <a:chExt cx="8346278" cy="1489727"/>
          </a:xfrm>
        </p:grpSpPr>
        <p:sp>
          <p:nvSpPr>
            <p:cNvPr id="29" name="TextBox 28">
              <a:extLst>
                <a:ext uri="{FF2B5EF4-FFF2-40B4-BE49-F238E27FC236}">
                  <a16:creationId xmlns:a16="http://schemas.microsoft.com/office/drawing/2014/main" id="{D1DAE571-D2D8-AA56-F592-860D20668A78}"/>
                </a:ext>
              </a:extLst>
            </p:cNvPr>
            <p:cNvSpPr txBox="1"/>
            <p:nvPr/>
          </p:nvSpPr>
          <p:spPr>
            <a:xfrm>
              <a:off x="3040463" y="2106725"/>
              <a:ext cx="5513900" cy="1056700"/>
            </a:xfrm>
            <a:prstGeom prst="rect">
              <a:avLst/>
            </a:prstGeom>
            <a:noFill/>
          </p:spPr>
          <p:txBody>
            <a:bodyPr wrap="square" rtlCol="0">
              <a:spAutoFit/>
            </a:bodyPr>
            <a:lstStyle/>
            <a:p>
              <a:pPr algn="ctr"/>
              <a:r>
                <a:rPr lang="en-US" sz="2400" dirty="0"/>
                <a:t>Cost Function = Loss + </a:t>
              </a:r>
              <a:r>
                <a:rPr lang="en-US" sz="2400" dirty="0">
                  <a:sym typeface="Symbol" panose="05050102010706020507" pitchFamily="18" charset="2"/>
                </a:rPr>
                <a:t> x </a:t>
              </a:r>
              <a:r>
                <a:rPr lang="el-GR" sz="2400" dirty="0">
                  <a:sym typeface="Symbol" panose="05050102010706020507" pitchFamily="18" charset="2"/>
                </a:rPr>
                <a:t>Σ</a:t>
              </a:r>
              <a:r>
                <a:rPr lang="en-US" sz="2400" i="1" dirty="0">
                  <a:sym typeface="Symbol" panose="05050102010706020507" pitchFamily="18" charset="2"/>
                </a:rPr>
                <a:t>w</a:t>
              </a:r>
              <a:r>
                <a:rPr lang="en-US" sz="2400" i="1" baseline="30000" dirty="0">
                  <a:sym typeface="Symbol" panose="05050102010706020507" pitchFamily="18" charset="2"/>
                </a:rPr>
                <a:t>2</a:t>
              </a:r>
            </a:p>
            <a:p>
              <a:pPr algn="ctr"/>
              <a:endParaRPr lang="en-US" sz="2400" i="1" baseline="30000" dirty="0">
                <a:sym typeface="Symbol" panose="05050102010706020507" pitchFamily="18" charset="2"/>
              </a:endParaRPr>
            </a:p>
            <a:p>
              <a:pPr algn="ctr"/>
              <a:endParaRPr lang="en-US" sz="1400" baseline="30000" dirty="0">
                <a:sym typeface="Symbol" panose="05050102010706020507" pitchFamily="18" charset="2"/>
              </a:endParaRPr>
            </a:p>
            <a:p>
              <a:endParaRPr lang="en-US" sz="2000" baseline="30000" dirty="0">
                <a:sym typeface="Symbol" panose="05050102010706020507" pitchFamily="18" charset="2"/>
              </a:endParaRPr>
            </a:p>
          </p:txBody>
        </p:sp>
        <p:sp>
          <p:nvSpPr>
            <p:cNvPr id="30" name="TextBox 29">
              <a:extLst>
                <a:ext uri="{FF2B5EF4-FFF2-40B4-BE49-F238E27FC236}">
                  <a16:creationId xmlns:a16="http://schemas.microsoft.com/office/drawing/2014/main" id="{C1D23589-0FBA-C488-4620-B2F56A924489}"/>
                </a:ext>
              </a:extLst>
            </p:cNvPr>
            <p:cNvSpPr txBox="1"/>
            <p:nvPr/>
          </p:nvSpPr>
          <p:spPr>
            <a:xfrm>
              <a:off x="4927899" y="2950121"/>
              <a:ext cx="2613525" cy="646331"/>
            </a:xfrm>
            <a:prstGeom prst="rect">
              <a:avLst/>
            </a:prstGeom>
            <a:noFill/>
          </p:spPr>
          <p:txBody>
            <a:bodyPr wrap="square" rtlCol="0">
              <a:spAutoFit/>
            </a:bodyPr>
            <a:lstStyle/>
            <a:p>
              <a:r>
                <a:rPr lang="en-US" sz="1800" dirty="0">
                  <a:sym typeface="Symbol" panose="05050102010706020507" pitchFamily="18" charset="2"/>
                </a:rPr>
                <a:t>  </a:t>
              </a:r>
              <a:r>
                <a:rPr lang="en-US" sz="1800" baseline="30000" dirty="0">
                  <a:sym typeface="Symbol" panose="05050102010706020507" pitchFamily="18" charset="2"/>
                </a:rPr>
                <a:t>= Penalty for the errors</a:t>
              </a:r>
              <a:endParaRPr lang="en-US" sz="1800" i="1" dirty="0">
                <a:sym typeface="Symbol" panose="05050102010706020507" pitchFamily="18" charset="2"/>
              </a:endParaRPr>
            </a:p>
            <a:p>
              <a:endParaRPr lang="en-PK" dirty="0"/>
            </a:p>
          </p:txBody>
        </p:sp>
        <p:sp>
          <p:nvSpPr>
            <p:cNvPr id="31" name="TextBox 30">
              <a:extLst>
                <a:ext uri="{FF2B5EF4-FFF2-40B4-BE49-F238E27FC236}">
                  <a16:creationId xmlns:a16="http://schemas.microsoft.com/office/drawing/2014/main" id="{3DF1FF48-5271-1F05-5172-681D58573F1D}"/>
                </a:ext>
              </a:extLst>
            </p:cNvPr>
            <p:cNvSpPr txBox="1"/>
            <p:nvPr/>
          </p:nvSpPr>
          <p:spPr>
            <a:xfrm>
              <a:off x="1958381" y="3032250"/>
              <a:ext cx="2282386" cy="276999"/>
            </a:xfrm>
            <a:prstGeom prst="rect">
              <a:avLst/>
            </a:prstGeom>
            <a:noFill/>
          </p:spPr>
          <p:txBody>
            <a:bodyPr wrap="square" rtlCol="0">
              <a:spAutoFit/>
            </a:bodyPr>
            <a:lstStyle/>
            <a:p>
              <a:r>
                <a:rPr lang="en-US" sz="1800" baseline="30000" dirty="0">
                  <a:sym typeface="Symbol" panose="05050102010706020507" pitchFamily="18" charset="2"/>
                </a:rPr>
                <a:t>Loss = Sum of squared residuals</a:t>
              </a:r>
            </a:p>
          </p:txBody>
        </p:sp>
        <p:sp>
          <p:nvSpPr>
            <p:cNvPr id="32" name="TextBox 31">
              <a:extLst>
                <a:ext uri="{FF2B5EF4-FFF2-40B4-BE49-F238E27FC236}">
                  <a16:creationId xmlns:a16="http://schemas.microsoft.com/office/drawing/2014/main" id="{B681360A-9D8B-D3A3-D943-63A0E9A68694}"/>
                </a:ext>
              </a:extLst>
            </p:cNvPr>
            <p:cNvSpPr txBox="1"/>
            <p:nvPr/>
          </p:nvSpPr>
          <p:spPr>
            <a:xfrm>
              <a:off x="8022273" y="3037917"/>
              <a:ext cx="2282386" cy="276999"/>
            </a:xfrm>
            <a:prstGeom prst="rect">
              <a:avLst/>
            </a:prstGeom>
            <a:noFill/>
          </p:spPr>
          <p:txBody>
            <a:bodyPr wrap="square" rtlCol="0">
              <a:spAutoFit/>
            </a:bodyPr>
            <a:lstStyle/>
            <a:p>
              <a:r>
                <a:rPr lang="en-US" sz="1800" baseline="30000" dirty="0">
                  <a:sym typeface="Symbol" panose="05050102010706020507" pitchFamily="18" charset="2"/>
                </a:rPr>
                <a:t>W = Slope/Weight</a:t>
              </a:r>
              <a:endParaRPr lang="en-PK" sz="1800" baseline="30000" dirty="0"/>
            </a:p>
          </p:txBody>
        </p:sp>
      </p:grpSp>
      <mc:AlternateContent xmlns:mc="http://schemas.openxmlformats.org/markup-compatibility/2006">
        <mc:Choice xmlns:p14="http://schemas.microsoft.com/office/powerpoint/2010/main" Requires="p14">
          <p:contentPart p14:bwMode="auto" r:id="rId12">
            <p14:nvContentPartPr>
              <p14:cNvPr id="3" name="Ink 2">
                <a:extLst>
                  <a:ext uri="{FF2B5EF4-FFF2-40B4-BE49-F238E27FC236}">
                    <a16:creationId xmlns:a16="http://schemas.microsoft.com/office/drawing/2014/main" id="{D7934CA0-D7D7-3E32-A937-E2B650B1244D}"/>
                  </a:ext>
                </a:extLst>
              </p14:cNvPr>
              <p14:cNvContentPartPr/>
              <p14:nvPr/>
            </p14:nvContentPartPr>
            <p14:xfrm>
              <a:off x="5537160" y="463680"/>
              <a:ext cx="4743720" cy="2851560"/>
            </p14:xfrm>
          </p:contentPart>
        </mc:Choice>
        <mc:Fallback>
          <p:pic>
            <p:nvPicPr>
              <p:cNvPr id="3" name="Ink 2">
                <a:extLst>
                  <a:ext uri="{FF2B5EF4-FFF2-40B4-BE49-F238E27FC236}">
                    <a16:creationId xmlns:a16="http://schemas.microsoft.com/office/drawing/2014/main" id="{D7934CA0-D7D7-3E32-A937-E2B650B1244D}"/>
                  </a:ext>
                </a:extLst>
              </p:cNvPr>
              <p:cNvPicPr/>
              <p:nvPr/>
            </p:nvPicPr>
            <p:blipFill>
              <a:blip r:embed="rId13"/>
              <a:stretch>
                <a:fillRect/>
              </a:stretch>
            </p:blipFill>
            <p:spPr>
              <a:xfrm>
                <a:off x="5527800" y="454320"/>
                <a:ext cx="4762440" cy="2870280"/>
              </a:xfrm>
              <a:prstGeom prst="rect">
                <a:avLst/>
              </a:prstGeom>
            </p:spPr>
          </p:pic>
        </mc:Fallback>
      </mc:AlternateContent>
    </p:spTree>
    <p:extLst>
      <p:ext uri="{BB962C8B-B14F-4D97-AF65-F5344CB8AC3E}">
        <p14:creationId xmlns:p14="http://schemas.microsoft.com/office/powerpoint/2010/main" val="4133245304"/>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670" y="94619"/>
            <a:ext cx="11881945" cy="6432391"/>
          </a:xfrm>
          <a:prstGeom prst="rect">
            <a:avLst/>
          </a:prstGeom>
        </p:spPr>
      </p:pic>
      <p:sp>
        <p:nvSpPr>
          <p:cNvPr id="18" name="TextBox 17">
            <a:extLst>
              <a:ext uri="{FF2B5EF4-FFF2-40B4-BE49-F238E27FC236}">
                <a16:creationId xmlns:a16="http://schemas.microsoft.com/office/drawing/2014/main" id="{6230719D-4F44-BA79-4DC4-4459B3E27C90}"/>
              </a:ext>
            </a:extLst>
          </p:cNvPr>
          <p:cNvSpPr txBox="1"/>
          <p:nvPr/>
        </p:nvSpPr>
        <p:spPr>
          <a:xfrm>
            <a:off x="586597" y="330990"/>
            <a:ext cx="10421632" cy="723275"/>
          </a:xfrm>
          <a:prstGeom prst="rect">
            <a:avLst/>
          </a:prstGeom>
          <a:noFill/>
        </p:spPr>
        <p:txBody>
          <a:bodyPr wrap="square" lIns="91440" tIns="45720" rIns="91440" bIns="45720" anchor="t">
            <a:spAutoFit/>
          </a:bodyPr>
          <a:lstStyle/>
          <a:p>
            <a:r>
              <a:rPr lang="en-US" sz="4100" dirty="0">
                <a:solidFill>
                  <a:srgbClr val="26468F"/>
                </a:solidFill>
                <a:latin typeface="Segoe UI"/>
                <a:cs typeface="Segoe UI"/>
              </a:rPr>
              <a:t>Lasso Regularization (L1)</a:t>
            </a:r>
            <a:endParaRPr lang="en-US" dirty="0"/>
          </a:p>
        </p:txBody>
      </p:sp>
      <p:sp>
        <p:nvSpPr>
          <p:cNvPr id="40" name="Google Shape;318;p20">
            <a:extLst>
              <a:ext uri="{FF2B5EF4-FFF2-40B4-BE49-F238E27FC236}">
                <a16:creationId xmlns:a16="http://schemas.microsoft.com/office/drawing/2014/main" id="{FB152F59-CA90-A15F-86AA-6D1500683D49}"/>
              </a:ext>
            </a:extLst>
          </p:cNvPr>
          <p:cNvSpPr txBox="1">
            <a:spLocks noGrp="1"/>
          </p:cNvSpPr>
          <p:nvPr/>
        </p:nvSpPr>
        <p:spPr>
          <a:xfrm>
            <a:off x="507035" y="986610"/>
            <a:ext cx="10580756" cy="9761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chemeClr val="dk2"/>
              </a:buClr>
              <a:buSzPts val="1400"/>
              <a:buFont typeface="PT Serif"/>
              <a:buChar char="⊸"/>
              <a:defRPr sz="1400" b="0" i="0" u="none" strike="noStrike" cap="none">
                <a:solidFill>
                  <a:schemeClr val="dk1"/>
                </a:solidFill>
                <a:latin typeface="PT Serif"/>
                <a:ea typeface="PT Serif"/>
                <a:cs typeface="PT Serif"/>
                <a:sym typeface="PT Serif"/>
              </a:defRPr>
            </a:lvl1pPr>
            <a:lvl2pPr marL="914400" marR="0" lvl="1"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2pPr>
            <a:lvl3pPr marL="1371600" marR="0" lvl="2"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3pPr>
            <a:lvl4pPr marL="1828800" marR="0" lvl="3"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4pPr>
            <a:lvl5pPr marL="2286000" marR="0" lvl="4"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5pPr>
            <a:lvl6pPr marL="2743200" marR="0" lvl="5"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6pPr>
            <a:lvl7pPr marL="3200400" marR="0" lvl="6"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7pPr>
            <a:lvl8pPr marL="3657600" marR="0" lvl="7"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8pPr>
            <a:lvl9pPr marL="4114800" marR="0" lvl="8"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9pPr>
          </a:lstStyle>
          <a:p>
            <a:pPr marL="139700" indent="0">
              <a:buNone/>
            </a:pPr>
            <a:r>
              <a:rPr lang="en-US" sz="2000" b="0" i="0" dirty="0">
                <a:solidFill>
                  <a:schemeClr val="tx1"/>
                </a:solidFill>
                <a:effectLst/>
                <a:latin typeface="+mn-lt"/>
              </a:rPr>
              <a:t>It modifies the over-fitted or under-fitted models by adding the penalty equivalent to the sum of the absolute values of coefficients. </a:t>
            </a:r>
            <a:endParaRPr lang="en-US" sz="2000" dirty="0">
              <a:solidFill>
                <a:schemeClr val="tx1"/>
              </a:solidFill>
              <a:latin typeface="+mn-lt"/>
            </a:endParaRPr>
          </a:p>
        </p:txBody>
      </p:sp>
      <p:sp>
        <p:nvSpPr>
          <p:cNvPr id="16" name="TextBox 15">
            <a:extLst>
              <a:ext uri="{FF2B5EF4-FFF2-40B4-BE49-F238E27FC236}">
                <a16:creationId xmlns:a16="http://schemas.microsoft.com/office/drawing/2014/main" id="{3A01800A-2F16-994C-C542-1DCBB800A098}"/>
              </a:ext>
            </a:extLst>
          </p:cNvPr>
          <p:cNvSpPr txBox="1"/>
          <p:nvPr/>
        </p:nvSpPr>
        <p:spPr>
          <a:xfrm>
            <a:off x="893137" y="3990808"/>
            <a:ext cx="2233432" cy="338554"/>
          </a:xfrm>
          <a:prstGeom prst="rect">
            <a:avLst/>
          </a:prstGeom>
          <a:noFill/>
        </p:spPr>
        <p:txBody>
          <a:bodyPr wrap="none" rtlCol="0">
            <a:spAutoFit/>
          </a:bodyPr>
          <a:lstStyle/>
          <a:p>
            <a:r>
              <a:rPr lang="en-US" sz="1600" dirty="0"/>
              <a:t>Linear Regression Model</a:t>
            </a:r>
            <a:endParaRPr lang="en-PK" sz="1600" dirty="0"/>
          </a:p>
        </p:txBody>
      </p:sp>
      <p:sp>
        <p:nvSpPr>
          <p:cNvPr id="17" name="TextBox 16">
            <a:extLst>
              <a:ext uri="{FF2B5EF4-FFF2-40B4-BE49-F238E27FC236}">
                <a16:creationId xmlns:a16="http://schemas.microsoft.com/office/drawing/2014/main" id="{D79937C0-E48F-5AEA-A53B-9D15BAF6BB80}"/>
              </a:ext>
            </a:extLst>
          </p:cNvPr>
          <p:cNvSpPr txBox="1"/>
          <p:nvPr/>
        </p:nvSpPr>
        <p:spPr>
          <a:xfrm>
            <a:off x="5003811" y="3954827"/>
            <a:ext cx="2174121" cy="338554"/>
          </a:xfrm>
          <a:prstGeom prst="rect">
            <a:avLst/>
          </a:prstGeom>
          <a:noFill/>
        </p:spPr>
        <p:txBody>
          <a:bodyPr wrap="none" rtlCol="0">
            <a:spAutoFit/>
          </a:bodyPr>
          <a:lstStyle/>
          <a:p>
            <a:r>
              <a:rPr lang="en-US" sz="1600" dirty="0"/>
              <a:t>Lasso Regression Model</a:t>
            </a:r>
            <a:endParaRPr lang="en-PK" sz="1600" dirty="0"/>
          </a:p>
        </p:txBody>
      </p:sp>
      <p:sp>
        <p:nvSpPr>
          <p:cNvPr id="22" name="TextBox 21">
            <a:extLst>
              <a:ext uri="{FF2B5EF4-FFF2-40B4-BE49-F238E27FC236}">
                <a16:creationId xmlns:a16="http://schemas.microsoft.com/office/drawing/2014/main" id="{BBE22B93-DCF4-BD8B-0126-DEE76B4097C1}"/>
              </a:ext>
            </a:extLst>
          </p:cNvPr>
          <p:cNvSpPr txBox="1"/>
          <p:nvPr/>
        </p:nvSpPr>
        <p:spPr>
          <a:xfrm>
            <a:off x="8725843" y="3818986"/>
            <a:ext cx="2959122" cy="461665"/>
          </a:xfrm>
          <a:prstGeom prst="rect">
            <a:avLst/>
          </a:prstGeom>
          <a:noFill/>
        </p:spPr>
        <p:txBody>
          <a:bodyPr wrap="square" rtlCol="0">
            <a:spAutoFit/>
          </a:bodyPr>
          <a:lstStyle/>
          <a:p>
            <a:pPr algn="ctr"/>
            <a:r>
              <a:rPr lang="en-US" sz="1200" b="0" i="0" dirty="0">
                <a:effectLst/>
                <a:latin typeface="Roboto" panose="02000000000000000000" pitchFamily="2" charset="0"/>
              </a:rPr>
              <a:t>Optimization of model fit using </a:t>
            </a:r>
          </a:p>
          <a:p>
            <a:pPr algn="ctr"/>
            <a:r>
              <a:rPr lang="en-US" sz="1200" b="0" i="0" dirty="0">
                <a:effectLst/>
                <a:latin typeface="Roboto" panose="02000000000000000000" pitchFamily="2" charset="0"/>
              </a:rPr>
              <a:t>Lasso Regression</a:t>
            </a:r>
            <a:endParaRPr lang="en-PK" sz="1200" dirty="0"/>
          </a:p>
        </p:txBody>
      </p:sp>
      <p:cxnSp>
        <p:nvCxnSpPr>
          <p:cNvPr id="24" name="Straight Arrow Connector 23">
            <a:extLst>
              <a:ext uri="{FF2B5EF4-FFF2-40B4-BE49-F238E27FC236}">
                <a16:creationId xmlns:a16="http://schemas.microsoft.com/office/drawing/2014/main" id="{C57B1B88-9491-1E92-CF4E-4EFB6DC06C1C}"/>
              </a:ext>
            </a:extLst>
          </p:cNvPr>
          <p:cNvCxnSpPr/>
          <p:nvPr/>
        </p:nvCxnSpPr>
        <p:spPr>
          <a:xfrm>
            <a:off x="3822970" y="5019472"/>
            <a:ext cx="630124"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E0F1C86-09C2-4CA5-20FF-FF696A6EB217}"/>
              </a:ext>
            </a:extLst>
          </p:cNvPr>
          <p:cNvCxnSpPr/>
          <p:nvPr/>
        </p:nvCxnSpPr>
        <p:spPr>
          <a:xfrm>
            <a:off x="7788613" y="5019472"/>
            <a:ext cx="630124"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4" name="Picture 3" descr="Chart, line chart&#10;&#10;Description automatically generated">
            <a:extLst>
              <a:ext uri="{FF2B5EF4-FFF2-40B4-BE49-F238E27FC236}">
                <a16:creationId xmlns:a16="http://schemas.microsoft.com/office/drawing/2014/main" id="{8B61F485-454A-F157-46AF-E409CA88742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77766" y="4289610"/>
            <a:ext cx="2984391" cy="2145802"/>
          </a:xfrm>
          <a:prstGeom prst="rect">
            <a:avLst/>
          </a:prstGeom>
        </p:spPr>
      </p:pic>
      <p:pic>
        <p:nvPicPr>
          <p:cNvPr id="12" name="Picture 11" descr="Chart, line chart&#10;&#10;Description automatically generated">
            <a:extLst>
              <a:ext uri="{FF2B5EF4-FFF2-40B4-BE49-F238E27FC236}">
                <a16:creationId xmlns:a16="http://schemas.microsoft.com/office/drawing/2014/main" id="{B2365B05-57D0-CB68-B590-E89FBF108AA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739533" y="4285015"/>
            <a:ext cx="2990258" cy="2154991"/>
          </a:xfrm>
          <a:prstGeom prst="rect">
            <a:avLst/>
          </a:prstGeom>
        </p:spPr>
      </p:pic>
      <p:grpSp>
        <p:nvGrpSpPr>
          <p:cNvPr id="30" name="Group 29">
            <a:extLst>
              <a:ext uri="{FF2B5EF4-FFF2-40B4-BE49-F238E27FC236}">
                <a16:creationId xmlns:a16="http://schemas.microsoft.com/office/drawing/2014/main" id="{4BEAE1ED-6768-77B8-593A-384599BD62F7}"/>
              </a:ext>
            </a:extLst>
          </p:cNvPr>
          <p:cNvGrpSpPr/>
          <p:nvPr/>
        </p:nvGrpSpPr>
        <p:grpSpPr>
          <a:xfrm>
            <a:off x="8514248" y="4343062"/>
            <a:ext cx="3190875" cy="2105025"/>
            <a:chOff x="8514248" y="4343062"/>
            <a:chExt cx="3190875" cy="2105025"/>
          </a:xfrm>
        </p:grpSpPr>
        <p:grpSp>
          <p:nvGrpSpPr>
            <p:cNvPr id="23" name="Group 22">
              <a:extLst>
                <a:ext uri="{FF2B5EF4-FFF2-40B4-BE49-F238E27FC236}">
                  <a16:creationId xmlns:a16="http://schemas.microsoft.com/office/drawing/2014/main" id="{AB69ACB3-A7A7-4BF6-DA9A-B818E16EDBCA}"/>
                </a:ext>
              </a:extLst>
            </p:cNvPr>
            <p:cNvGrpSpPr/>
            <p:nvPr/>
          </p:nvGrpSpPr>
          <p:grpSpPr>
            <a:xfrm>
              <a:off x="8514248" y="4343062"/>
              <a:ext cx="3190875" cy="2105025"/>
              <a:chOff x="8514248" y="4343062"/>
              <a:chExt cx="3190875" cy="2105025"/>
            </a:xfrm>
          </p:grpSpPr>
          <p:pic>
            <p:nvPicPr>
              <p:cNvPr id="21" name="Picture 20" descr="Chart, scatter chart&#10;&#10;Description automatically generated">
                <a:extLst>
                  <a:ext uri="{FF2B5EF4-FFF2-40B4-BE49-F238E27FC236}">
                    <a16:creationId xmlns:a16="http://schemas.microsoft.com/office/drawing/2014/main" id="{4A99086B-4CD2-C53A-4732-BC4272F8119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514248" y="4343062"/>
                <a:ext cx="3190875" cy="2105025"/>
              </a:xfrm>
              <a:prstGeom prst="rect">
                <a:avLst/>
              </a:prstGeom>
            </p:spPr>
          </p:pic>
          <p:pic>
            <p:nvPicPr>
              <p:cNvPr id="19" name="Picture 18" descr="Chart, line chart&#10;&#10;Description automatically generated">
                <a:extLst>
                  <a:ext uri="{FF2B5EF4-FFF2-40B4-BE49-F238E27FC236}">
                    <a16:creationId xmlns:a16="http://schemas.microsoft.com/office/drawing/2014/main" id="{9BFB8F34-AC96-91B5-0203-2B8B9012EC90}"/>
                  </a:ext>
                </a:extLst>
              </p:cNvPr>
              <p:cNvPicPr>
                <a:picLocks noChangeAspect="1"/>
              </p:cNvPicPr>
              <p:nvPr/>
            </p:nvPicPr>
            <p:blipFill rotWithShape="1">
              <a:blip r:embed="rId10">
                <a:extLst>
                  <a:ext uri="{28A0092B-C50C-407E-A947-70E740481C1C}">
                    <a14:useLocalDpi xmlns:a14="http://schemas.microsoft.com/office/drawing/2010/main" val="0"/>
                  </a:ext>
                </a:extLst>
              </a:blip>
              <a:srcRect l="48387" t="46961" r="37767" b="47853"/>
              <a:stretch/>
            </p:blipFill>
            <p:spPr>
              <a:xfrm>
                <a:off x="10074125" y="5514340"/>
                <a:ext cx="461068" cy="124460"/>
              </a:xfrm>
              <a:prstGeom prst="rect">
                <a:avLst/>
              </a:prstGeom>
            </p:spPr>
          </p:pic>
        </p:grpSp>
        <p:pic>
          <p:nvPicPr>
            <p:cNvPr id="28" name="Picture 27" descr="Chart, line chart&#10;&#10;Description automatically generated">
              <a:extLst>
                <a:ext uri="{FF2B5EF4-FFF2-40B4-BE49-F238E27FC236}">
                  <a16:creationId xmlns:a16="http://schemas.microsoft.com/office/drawing/2014/main" id="{A33A05DB-CD6F-9BF2-F42A-A5861E777E44}"/>
                </a:ext>
              </a:extLst>
            </p:cNvPr>
            <p:cNvPicPr>
              <a:picLocks noChangeAspect="1"/>
            </p:cNvPicPr>
            <p:nvPr/>
          </p:nvPicPr>
          <p:blipFill rotWithShape="1">
            <a:blip r:embed="rId9">
              <a:extLst>
                <a:ext uri="{28A0092B-C50C-407E-A947-70E740481C1C}">
                  <a14:useLocalDpi xmlns:a14="http://schemas.microsoft.com/office/drawing/2010/main" val="0"/>
                </a:ext>
              </a:extLst>
            </a:blip>
            <a:srcRect l="61898" t="11216" r="30443" b="78309"/>
            <a:stretch/>
          </p:blipFill>
          <p:spPr>
            <a:xfrm>
              <a:off x="10750565" y="4461321"/>
              <a:ext cx="257664" cy="224790"/>
            </a:xfrm>
            <a:prstGeom prst="rect">
              <a:avLst/>
            </a:prstGeom>
          </p:spPr>
        </p:pic>
        <p:pic>
          <p:nvPicPr>
            <p:cNvPr id="29" name="Picture 28" descr="Chart, line chart&#10;&#10;Description automatically generated">
              <a:extLst>
                <a:ext uri="{FF2B5EF4-FFF2-40B4-BE49-F238E27FC236}">
                  <a16:creationId xmlns:a16="http://schemas.microsoft.com/office/drawing/2014/main" id="{26D8A2FA-D788-C0C9-2F23-7B2122D62C48}"/>
                </a:ext>
              </a:extLst>
            </p:cNvPr>
            <p:cNvPicPr>
              <a:picLocks noChangeAspect="1"/>
            </p:cNvPicPr>
            <p:nvPr/>
          </p:nvPicPr>
          <p:blipFill rotWithShape="1">
            <a:blip r:embed="rId10">
              <a:extLst>
                <a:ext uri="{28A0092B-C50C-407E-A947-70E740481C1C}">
                  <a14:useLocalDpi xmlns:a14="http://schemas.microsoft.com/office/drawing/2010/main" val="0"/>
                </a:ext>
              </a:extLst>
            </a:blip>
            <a:srcRect l="70622" t="4499" r="19695" b="82868"/>
            <a:stretch/>
          </p:blipFill>
          <p:spPr>
            <a:xfrm>
              <a:off x="10814179" y="4644175"/>
              <a:ext cx="326261" cy="272253"/>
            </a:xfrm>
            <a:prstGeom prst="rect">
              <a:avLst/>
            </a:prstGeom>
          </p:spPr>
        </p:pic>
      </p:grpSp>
      <p:grpSp>
        <p:nvGrpSpPr>
          <p:cNvPr id="36" name="Group 35">
            <a:extLst>
              <a:ext uri="{FF2B5EF4-FFF2-40B4-BE49-F238E27FC236}">
                <a16:creationId xmlns:a16="http://schemas.microsoft.com/office/drawing/2014/main" id="{461E6FA9-46D3-0644-8331-4EDE19CD9225}"/>
              </a:ext>
            </a:extLst>
          </p:cNvPr>
          <p:cNvGrpSpPr/>
          <p:nvPr/>
        </p:nvGrpSpPr>
        <p:grpSpPr>
          <a:xfrm>
            <a:off x="1958381" y="2106725"/>
            <a:ext cx="8346278" cy="1489727"/>
            <a:chOff x="1958381" y="2106725"/>
            <a:chExt cx="8346278" cy="1489727"/>
          </a:xfrm>
        </p:grpSpPr>
        <p:sp>
          <p:nvSpPr>
            <p:cNvPr id="31" name="TextBox 30">
              <a:extLst>
                <a:ext uri="{FF2B5EF4-FFF2-40B4-BE49-F238E27FC236}">
                  <a16:creationId xmlns:a16="http://schemas.microsoft.com/office/drawing/2014/main" id="{9FE87DC2-7607-41B2-30DD-02B6032E2FA9}"/>
                </a:ext>
              </a:extLst>
            </p:cNvPr>
            <p:cNvSpPr txBox="1"/>
            <p:nvPr/>
          </p:nvSpPr>
          <p:spPr>
            <a:xfrm>
              <a:off x="3040463" y="2106725"/>
              <a:ext cx="5513900" cy="1056700"/>
            </a:xfrm>
            <a:prstGeom prst="rect">
              <a:avLst/>
            </a:prstGeom>
            <a:noFill/>
          </p:spPr>
          <p:txBody>
            <a:bodyPr wrap="square" rtlCol="0">
              <a:spAutoFit/>
            </a:bodyPr>
            <a:lstStyle/>
            <a:p>
              <a:pPr algn="ctr"/>
              <a:r>
                <a:rPr lang="en-US" sz="2400" dirty="0"/>
                <a:t>Cost Function = Loss + </a:t>
              </a:r>
              <a:r>
                <a:rPr lang="en-US" sz="2400" dirty="0">
                  <a:sym typeface="Symbol" panose="05050102010706020507" pitchFamily="18" charset="2"/>
                </a:rPr>
                <a:t> x </a:t>
              </a:r>
              <a:r>
                <a:rPr lang="el-GR" sz="2400" dirty="0">
                  <a:sym typeface="Symbol" panose="05050102010706020507" pitchFamily="18" charset="2"/>
                </a:rPr>
                <a:t>Σ</a:t>
              </a:r>
              <a:r>
                <a:rPr lang="en-US" sz="2400" dirty="0">
                  <a:sym typeface="Symbol" panose="05050102010706020507" pitchFamily="18" charset="2"/>
                </a:rPr>
                <a:t>|</a:t>
              </a:r>
              <a:r>
                <a:rPr lang="en-US" sz="2400" i="1" dirty="0">
                  <a:sym typeface="Symbol" panose="05050102010706020507" pitchFamily="18" charset="2"/>
                </a:rPr>
                <a:t>w</a:t>
              </a:r>
              <a:r>
                <a:rPr lang="en-US" sz="2400" dirty="0">
                  <a:sym typeface="Symbol" panose="05050102010706020507" pitchFamily="18" charset="2"/>
                </a:rPr>
                <a:t>|</a:t>
              </a:r>
            </a:p>
            <a:p>
              <a:pPr algn="ctr"/>
              <a:endParaRPr lang="en-US" sz="2400" i="1" baseline="30000" dirty="0">
                <a:sym typeface="Symbol" panose="05050102010706020507" pitchFamily="18" charset="2"/>
              </a:endParaRPr>
            </a:p>
            <a:p>
              <a:pPr algn="ctr"/>
              <a:endParaRPr lang="en-US" sz="1400" baseline="30000" dirty="0">
                <a:sym typeface="Symbol" panose="05050102010706020507" pitchFamily="18" charset="2"/>
              </a:endParaRPr>
            </a:p>
            <a:p>
              <a:endParaRPr lang="en-US" sz="2000" baseline="30000" dirty="0">
                <a:sym typeface="Symbol" panose="05050102010706020507" pitchFamily="18" charset="2"/>
              </a:endParaRPr>
            </a:p>
          </p:txBody>
        </p:sp>
        <p:sp>
          <p:nvSpPr>
            <p:cNvPr id="33" name="TextBox 32">
              <a:extLst>
                <a:ext uri="{FF2B5EF4-FFF2-40B4-BE49-F238E27FC236}">
                  <a16:creationId xmlns:a16="http://schemas.microsoft.com/office/drawing/2014/main" id="{6213F52D-949D-1AAE-8E77-998454CAEB26}"/>
                </a:ext>
              </a:extLst>
            </p:cNvPr>
            <p:cNvSpPr txBox="1"/>
            <p:nvPr/>
          </p:nvSpPr>
          <p:spPr>
            <a:xfrm>
              <a:off x="4927899" y="2950121"/>
              <a:ext cx="2613525" cy="646331"/>
            </a:xfrm>
            <a:prstGeom prst="rect">
              <a:avLst/>
            </a:prstGeom>
            <a:noFill/>
          </p:spPr>
          <p:txBody>
            <a:bodyPr wrap="square" rtlCol="0">
              <a:spAutoFit/>
            </a:bodyPr>
            <a:lstStyle/>
            <a:p>
              <a:r>
                <a:rPr lang="en-US" sz="1800" dirty="0">
                  <a:sym typeface="Symbol" panose="05050102010706020507" pitchFamily="18" charset="2"/>
                </a:rPr>
                <a:t>  </a:t>
              </a:r>
              <a:r>
                <a:rPr lang="en-US" sz="1800" baseline="30000" dirty="0">
                  <a:sym typeface="Symbol" panose="05050102010706020507" pitchFamily="18" charset="2"/>
                </a:rPr>
                <a:t>= Penalty for the errors</a:t>
              </a:r>
              <a:endParaRPr lang="en-US" sz="1800" i="1" dirty="0">
                <a:sym typeface="Symbol" panose="05050102010706020507" pitchFamily="18" charset="2"/>
              </a:endParaRPr>
            </a:p>
            <a:p>
              <a:endParaRPr lang="en-PK" dirty="0"/>
            </a:p>
          </p:txBody>
        </p:sp>
        <p:sp>
          <p:nvSpPr>
            <p:cNvPr id="34" name="TextBox 33">
              <a:extLst>
                <a:ext uri="{FF2B5EF4-FFF2-40B4-BE49-F238E27FC236}">
                  <a16:creationId xmlns:a16="http://schemas.microsoft.com/office/drawing/2014/main" id="{198EFE0C-7309-130A-D41B-AF0FD3CF8B72}"/>
                </a:ext>
              </a:extLst>
            </p:cNvPr>
            <p:cNvSpPr txBox="1"/>
            <p:nvPr/>
          </p:nvSpPr>
          <p:spPr>
            <a:xfrm>
              <a:off x="1958381" y="3032250"/>
              <a:ext cx="2282386" cy="276999"/>
            </a:xfrm>
            <a:prstGeom prst="rect">
              <a:avLst/>
            </a:prstGeom>
            <a:noFill/>
          </p:spPr>
          <p:txBody>
            <a:bodyPr wrap="square" rtlCol="0">
              <a:spAutoFit/>
            </a:bodyPr>
            <a:lstStyle/>
            <a:p>
              <a:r>
                <a:rPr lang="en-US" sz="1800" baseline="30000" dirty="0">
                  <a:sym typeface="Symbol" panose="05050102010706020507" pitchFamily="18" charset="2"/>
                </a:rPr>
                <a:t>Loss = Sum of squared residuals</a:t>
              </a:r>
            </a:p>
          </p:txBody>
        </p:sp>
        <p:sp>
          <p:nvSpPr>
            <p:cNvPr id="35" name="TextBox 34">
              <a:extLst>
                <a:ext uri="{FF2B5EF4-FFF2-40B4-BE49-F238E27FC236}">
                  <a16:creationId xmlns:a16="http://schemas.microsoft.com/office/drawing/2014/main" id="{588C31C4-8AF4-DD66-837E-F0D89B835B65}"/>
                </a:ext>
              </a:extLst>
            </p:cNvPr>
            <p:cNvSpPr txBox="1"/>
            <p:nvPr/>
          </p:nvSpPr>
          <p:spPr>
            <a:xfrm>
              <a:off x="8022273" y="3037917"/>
              <a:ext cx="2282386" cy="276999"/>
            </a:xfrm>
            <a:prstGeom prst="rect">
              <a:avLst/>
            </a:prstGeom>
            <a:noFill/>
          </p:spPr>
          <p:txBody>
            <a:bodyPr wrap="square" rtlCol="0">
              <a:spAutoFit/>
            </a:bodyPr>
            <a:lstStyle/>
            <a:p>
              <a:r>
                <a:rPr lang="en-US" sz="1800" baseline="30000" dirty="0">
                  <a:sym typeface="Symbol" panose="05050102010706020507" pitchFamily="18" charset="2"/>
                </a:rPr>
                <a:t>W = Slope/Weight</a:t>
              </a:r>
              <a:endParaRPr lang="en-PK" sz="1800" baseline="30000" dirty="0"/>
            </a:p>
          </p:txBody>
        </p:sp>
      </p:grpSp>
      <mc:AlternateContent xmlns:mc="http://schemas.openxmlformats.org/markup-compatibility/2006">
        <mc:Choice xmlns:p14="http://schemas.microsoft.com/office/powerpoint/2010/main" Requires="p14">
          <p:contentPart p14:bwMode="auto" r:id="rId12">
            <p14:nvContentPartPr>
              <p14:cNvPr id="3" name="Ink 2">
                <a:extLst>
                  <a:ext uri="{FF2B5EF4-FFF2-40B4-BE49-F238E27FC236}">
                    <a16:creationId xmlns:a16="http://schemas.microsoft.com/office/drawing/2014/main" id="{CA565B64-64AD-D782-B442-BAD9F4882D5E}"/>
                  </a:ext>
                </a:extLst>
              </p14:cNvPr>
              <p14:cNvContentPartPr/>
              <p14:nvPr/>
            </p14:nvContentPartPr>
            <p14:xfrm>
              <a:off x="5327640" y="990720"/>
              <a:ext cx="4299480" cy="1638360"/>
            </p14:xfrm>
          </p:contentPart>
        </mc:Choice>
        <mc:Fallback>
          <p:pic>
            <p:nvPicPr>
              <p:cNvPr id="3" name="Ink 2">
                <a:extLst>
                  <a:ext uri="{FF2B5EF4-FFF2-40B4-BE49-F238E27FC236}">
                    <a16:creationId xmlns:a16="http://schemas.microsoft.com/office/drawing/2014/main" id="{CA565B64-64AD-D782-B442-BAD9F4882D5E}"/>
                  </a:ext>
                </a:extLst>
              </p:cNvPr>
              <p:cNvPicPr/>
              <p:nvPr/>
            </p:nvPicPr>
            <p:blipFill>
              <a:blip r:embed="rId13"/>
              <a:stretch>
                <a:fillRect/>
              </a:stretch>
            </p:blipFill>
            <p:spPr>
              <a:xfrm>
                <a:off x="5318280" y="981360"/>
                <a:ext cx="4318200" cy="1657080"/>
              </a:xfrm>
              <a:prstGeom prst="rect">
                <a:avLst/>
              </a:prstGeom>
            </p:spPr>
          </p:pic>
        </mc:Fallback>
      </mc:AlternateContent>
    </p:spTree>
    <p:extLst>
      <p:ext uri="{BB962C8B-B14F-4D97-AF65-F5344CB8AC3E}">
        <p14:creationId xmlns:p14="http://schemas.microsoft.com/office/powerpoint/2010/main" val="2344074651"/>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670" y="94619"/>
            <a:ext cx="11881945" cy="6432391"/>
          </a:xfrm>
          <a:prstGeom prst="rect">
            <a:avLst/>
          </a:prstGeom>
        </p:spPr>
      </p:pic>
      <p:sp>
        <p:nvSpPr>
          <p:cNvPr id="18" name="TextBox 17">
            <a:extLst>
              <a:ext uri="{FF2B5EF4-FFF2-40B4-BE49-F238E27FC236}">
                <a16:creationId xmlns:a16="http://schemas.microsoft.com/office/drawing/2014/main" id="{6230719D-4F44-BA79-4DC4-4459B3E27C90}"/>
              </a:ext>
            </a:extLst>
          </p:cNvPr>
          <p:cNvSpPr txBox="1"/>
          <p:nvPr/>
        </p:nvSpPr>
        <p:spPr>
          <a:xfrm>
            <a:off x="586597" y="330990"/>
            <a:ext cx="10421632" cy="707886"/>
          </a:xfrm>
          <a:prstGeom prst="rect">
            <a:avLst/>
          </a:prstGeom>
          <a:noFill/>
        </p:spPr>
        <p:txBody>
          <a:bodyPr wrap="square" lIns="91440" tIns="45720" rIns="91440" bIns="45720" anchor="t">
            <a:spAutoFit/>
          </a:bodyPr>
          <a:lstStyle/>
          <a:p>
            <a:pPr algn="l" rtl="0" fontAlgn="base"/>
            <a:r>
              <a:rPr lang="en-US" sz="4000" b="0" i="0" dirty="0">
                <a:solidFill>
                  <a:schemeClr val="accent1">
                    <a:lumMod val="75000"/>
                  </a:schemeClr>
                </a:solidFill>
                <a:effectLst/>
                <a:latin typeface="Calibri" panose="020F0502020204030204" pitchFamily="34" charset="0"/>
              </a:rPr>
              <a:t>Industrial Practices for using Regression Model  </a:t>
            </a:r>
          </a:p>
        </p:txBody>
      </p:sp>
      <p:sp>
        <p:nvSpPr>
          <p:cNvPr id="3" name="Oval 2">
            <a:extLst>
              <a:ext uri="{FF2B5EF4-FFF2-40B4-BE49-F238E27FC236}">
                <a16:creationId xmlns:a16="http://schemas.microsoft.com/office/drawing/2014/main" id="{47C16064-942A-CF73-5658-5FB417DB09ED}"/>
              </a:ext>
            </a:extLst>
          </p:cNvPr>
          <p:cNvSpPr/>
          <p:nvPr/>
        </p:nvSpPr>
        <p:spPr>
          <a:xfrm>
            <a:off x="703879" y="1395905"/>
            <a:ext cx="4216893" cy="222829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b="1" i="0" dirty="0">
                <a:solidFill>
                  <a:schemeClr val="bg1"/>
                </a:solidFill>
              </a:rPr>
              <a:t>Forecasting Sales</a:t>
            </a:r>
            <a:r>
              <a:rPr lang="en-US" sz="1600" b="0" i="0" dirty="0">
                <a:solidFill>
                  <a:schemeClr val="bg1"/>
                </a:solidFill>
              </a:rPr>
              <a:t>: Organizations often use linear regression models to forecast future sales. This can be helpful for things like budgeting and planning.</a:t>
            </a:r>
            <a:endParaRPr lang="en-PK" sz="1600" dirty="0">
              <a:solidFill>
                <a:schemeClr val="bg1"/>
              </a:solidFill>
            </a:endParaRPr>
          </a:p>
        </p:txBody>
      </p:sp>
      <p:sp>
        <p:nvSpPr>
          <p:cNvPr id="5" name="Oval 4">
            <a:extLst>
              <a:ext uri="{FF2B5EF4-FFF2-40B4-BE49-F238E27FC236}">
                <a16:creationId xmlns:a16="http://schemas.microsoft.com/office/drawing/2014/main" id="{F2794D41-DDF4-2E27-3DC7-AC71B8D6CF13}"/>
              </a:ext>
            </a:extLst>
          </p:cNvPr>
          <p:cNvSpPr/>
          <p:nvPr/>
        </p:nvSpPr>
        <p:spPr>
          <a:xfrm>
            <a:off x="6083445" y="1285570"/>
            <a:ext cx="5196396" cy="253901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i="0" dirty="0">
                <a:solidFill>
                  <a:schemeClr val="bg1"/>
                </a:solidFill>
                <a:effectLst/>
              </a:rPr>
              <a:t>Predicting Consumer Behavior</a:t>
            </a:r>
            <a:r>
              <a:rPr lang="en-US" sz="1600" b="0" i="0" dirty="0">
                <a:solidFill>
                  <a:schemeClr val="bg1"/>
                </a:solidFill>
                <a:effectLst/>
              </a:rPr>
              <a:t>: Businesses can use linear regression to predict things like how much a customer is likely to spend. Regression models can also be used to predict consumer behavior. This can be helpful for things like targeted marketing and product development.</a:t>
            </a:r>
            <a:endParaRPr lang="en-PK" sz="1600" dirty="0">
              <a:solidFill>
                <a:schemeClr val="bg1"/>
              </a:solidFill>
            </a:endParaRPr>
          </a:p>
        </p:txBody>
      </p:sp>
      <p:sp>
        <p:nvSpPr>
          <p:cNvPr id="8" name="Oval 7">
            <a:extLst>
              <a:ext uri="{FF2B5EF4-FFF2-40B4-BE49-F238E27FC236}">
                <a16:creationId xmlns:a16="http://schemas.microsoft.com/office/drawing/2014/main" id="{660E22EA-6D7E-46C2-1335-42CA0A02E082}"/>
              </a:ext>
            </a:extLst>
          </p:cNvPr>
          <p:cNvSpPr/>
          <p:nvPr/>
        </p:nvSpPr>
        <p:spPr>
          <a:xfrm>
            <a:off x="2773520" y="3554375"/>
            <a:ext cx="5196396" cy="253901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fontAlgn="base"/>
            <a:r>
              <a:rPr lang="en-US" sz="1600" b="1" i="0" dirty="0">
                <a:solidFill>
                  <a:schemeClr val="bg1"/>
                </a:solidFill>
                <a:effectLst/>
              </a:rPr>
              <a:t>Cash forecasting</a:t>
            </a:r>
            <a:r>
              <a:rPr lang="en-US" sz="1600" b="0" i="0" dirty="0">
                <a:solidFill>
                  <a:schemeClr val="bg1"/>
                </a:solidFill>
                <a:effectLst/>
              </a:rPr>
              <a:t>: Many businesses use linear regression to forecast how much cash they’ll have on hand in the future. This is important for things like managing expenses and ensuring that there is enough cash on hand to cover unexpected costs.</a:t>
            </a:r>
          </a:p>
        </p:txBody>
      </p:sp>
      <p:sp>
        <p:nvSpPr>
          <p:cNvPr id="10" name="TextBox 9">
            <a:extLst>
              <a:ext uri="{FF2B5EF4-FFF2-40B4-BE49-F238E27FC236}">
                <a16:creationId xmlns:a16="http://schemas.microsoft.com/office/drawing/2014/main" id="{3E4733A5-85EE-2DBD-174E-0A5234BC9EB0}"/>
              </a:ext>
            </a:extLst>
          </p:cNvPr>
          <p:cNvSpPr txBox="1"/>
          <p:nvPr/>
        </p:nvSpPr>
        <p:spPr>
          <a:xfrm>
            <a:off x="9634430" y="5572430"/>
            <a:ext cx="1002918" cy="707886"/>
          </a:xfrm>
          <a:prstGeom prst="rect">
            <a:avLst/>
          </a:prstGeom>
          <a:noFill/>
        </p:spPr>
        <p:txBody>
          <a:bodyPr wrap="square" rtlCol="0">
            <a:spAutoFit/>
          </a:bodyPr>
          <a:lstStyle/>
          <a:p>
            <a:r>
              <a:rPr lang="en-US" sz="4000" b="1" dirty="0"/>
              <a:t>…</a:t>
            </a:r>
            <a:endParaRPr lang="en-PK" sz="4000" b="1" dirty="0"/>
          </a:p>
        </p:txBody>
      </p:sp>
      <mc:AlternateContent xmlns:mc="http://schemas.openxmlformats.org/markup-compatibility/2006">
        <mc:Choice xmlns:p14="http://schemas.microsoft.com/office/powerpoint/2010/main" Requires="p14">
          <p:contentPart p14:bwMode="auto" r:id="rId9">
            <p14:nvContentPartPr>
              <p14:cNvPr id="4" name="Ink 3">
                <a:extLst>
                  <a:ext uri="{FF2B5EF4-FFF2-40B4-BE49-F238E27FC236}">
                    <a16:creationId xmlns:a16="http://schemas.microsoft.com/office/drawing/2014/main" id="{FEDF92BE-A7F5-C1F1-5AF7-E0BB241E260F}"/>
                  </a:ext>
                </a:extLst>
              </p14:cNvPr>
              <p14:cNvContentPartPr/>
              <p14:nvPr/>
            </p14:nvContentPartPr>
            <p14:xfrm>
              <a:off x="9874080" y="4184640"/>
              <a:ext cx="1499040" cy="1676880"/>
            </p14:xfrm>
          </p:contentPart>
        </mc:Choice>
        <mc:Fallback>
          <p:pic>
            <p:nvPicPr>
              <p:cNvPr id="4" name="Ink 3">
                <a:extLst>
                  <a:ext uri="{FF2B5EF4-FFF2-40B4-BE49-F238E27FC236}">
                    <a16:creationId xmlns:a16="http://schemas.microsoft.com/office/drawing/2014/main" id="{FEDF92BE-A7F5-C1F1-5AF7-E0BB241E260F}"/>
                  </a:ext>
                </a:extLst>
              </p:cNvPr>
              <p:cNvPicPr/>
              <p:nvPr/>
            </p:nvPicPr>
            <p:blipFill>
              <a:blip r:embed="rId10"/>
              <a:stretch>
                <a:fillRect/>
              </a:stretch>
            </p:blipFill>
            <p:spPr>
              <a:xfrm>
                <a:off x="9864720" y="4175280"/>
                <a:ext cx="1517760" cy="1695600"/>
              </a:xfrm>
              <a:prstGeom prst="rect">
                <a:avLst/>
              </a:prstGeom>
            </p:spPr>
          </p:pic>
        </mc:Fallback>
      </mc:AlternateContent>
    </p:spTree>
    <p:extLst>
      <p:ext uri="{BB962C8B-B14F-4D97-AF65-F5344CB8AC3E}">
        <p14:creationId xmlns:p14="http://schemas.microsoft.com/office/powerpoint/2010/main" val="4004922995"/>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1387B"/>
        </a:solidFill>
        <a:effectLst/>
      </p:bgPr>
    </p:bg>
    <p:spTree>
      <p:nvGrpSpPr>
        <p:cNvPr id="1" name=""/>
        <p:cNvGrpSpPr/>
        <p:nvPr/>
      </p:nvGrpSpPr>
      <p:grpSpPr>
        <a:xfrm>
          <a:off x="0" y="0"/>
          <a:ext cx="0" cy="0"/>
          <a:chOff x="0" y="0"/>
          <a:chExt cx="0" cy="0"/>
        </a:xfrm>
      </p:grpSpPr>
      <p:pic>
        <p:nvPicPr>
          <p:cNvPr id="9" name="Content Placeholder 4">
            <a:extLst>
              <a:ext uri="{FF2B5EF4-FFF2-40B4-BE49-F238E27FC236}">
                <a16:creationId xmlns:a16="http://schemas.microsoft.com/office/drawing/2014/main" id="{EBD4ED9C-7F79-4CD5-8D2F-881A4165F7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flipH="1">
            <a:off x="381000" y="0"/>
            <a:ext cx="11429999" cy="6858000"/>
          </a:xfrm>
        </p:spPr>
      </p:pic>
      <p:grpSp>
        <p:nvGrpSpPr>
          <p:cNvPr id="10" name="Group 9">
            <a:extLst>
              <a:ext uri="{FF2B5EF4-FFF2-40B4-BE49-F238E27FC236}">
                <a16:creationId xmlns:a16="http://schemas.microsoft.com/office/drawing/2014/main" id="{DA79CAF6-6583-4F07-AF51-252C1F450524}"/>
              </a:ext>
            </a:extLst>
          </p:cNvPr>
          <p:cNvGrpSpPr/>
          <p:nvPr/>
        </p:nvGrpSpPr>
        <p:grpSpPr>
          <a:xfrm>
            <a:off x="4725944" y="6209525"/>
            <a:ext cx="2740112" cy="293649"/>
            <a:chOff x="648929" y="6725750"/>
            <a:chExt cx="2922786" cy="313226"/>
          </a:xfrm>
        </p:grpSpPr>
        <p:pic>
          <p:nvPicPr>
            <p:cNvPr id="11" name="Graphic 10">
              <a:extLst>
                <a:ext uri="{FF2B5EF4-FFF2-40B4-BE49-F238E27FC236}">
                  <a16:creationId xmlns:a16="http://schemas.microsoft.com/office/drawing/2014/main" id="{4B1864A1-38D0-4A55-9338-B4E3E0A2C367}"/>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r="67896" b="349"/>
            <a:stretch/>
          </p:blipFill>
          <p:spPr>
            <a:xfrm>
              <a:off x="648929" y="6725750"/>
              <a:ext cx="1027471" cy="313226"/>
            </a:xfrm>
            <a:prstGeom prst="rect">
              <a:avLst/>
            </a:prstGeom>
          </p:spPr>
        </p:pic>
        <p:sp>
          <p:nvSpPr>
            <p:cNvPr id="12" name="Rectangle 11">
              <a:extLst>
                <a:ext uri="{FF2B5EF4-FFF2-40B4-BE49-F238E27FC236}">
                  <a16:creationId xmlns:a16="http://schemas.microsoft.com/office/drawing/2014/main" id="{A6104334-7AA8-4676-972F-40B3BBFB66A3}"/>
                </a:ext>
              </a:extLst>
            </p:cNvPr>
            <p:cNvSpPr/>
            <p:nvPr/>
          </p:nvSpPr>
          <p:spPr>
            <a:xfrm>
              <a:off x="1589634" y="6743863"/>
              <a:ext cx="1982081" cy="276999"/>
            </a:xfrm>
            <a:prstGeom prst="rect">
              <a:avLst/>
            </a:prstGeom>
          </p:spPr>
          <p:txBody>
            <a:bodyPr wrap="none">
              <a:spAutoFit/>
            </a:bodyPr>
            <a:lstStyle/>
            <a:p>
              <a:r>
                <a:rPr lang="en-US" sz="1125" dirty="0">
                  <a:solidFill>
                    <a:schemeClr val="bg1"/>
                  </a:solidFill>
                  <a:latin typeface="Open Sans" panose="020B0606030504020204" pitchFamily="34" charset="0"/>
                  <a:ea typeface="Open Sans" panose="020B0606030504020204" pitchFamily="34" charset="0"/>
                  <a:cs typeface="Open Sans" panose="020B0606030504020204" pitchFamily="34" charset="0"/>
                </a:rPr>
                <a:t>Training and Certification</a:t>
              </a:r>
            </a:p>
          </p:txBody>
        </p:sp>
      </p:grpSp>
      <p:sp>
        <p:nvSpPr>
          <p:cNvPr id="13" name="TextBox 12">
            <a:extLst>
              <a:ext uri="{FF2B5EF4-FFF2-40B4-BE49-F238E27FC236}">
                <a16:creationId xmlns:a16="http://schemas.microsoft.com/office/drawing/2014/main" id="{5130A103-B572-4461-8648-DB706F57A759}"/>
              </a:ext>
            </a:extLst>
          </p:cNvPr>
          <p:cNvSpPr txBox="1"/>
          <p:nvPr/>
        </p:nvSpPr>
        <p:spPr>
          <a:xfrm>
            <a:off x="3819885" y="2952908"/>
            <a:ext cx="6393656" cy="952184"/>
          </a:xfrm>
          <a:prstGeom prst="rect">
            <a:avLst/>
          </a:prstGeom>
          <a:noFill/>
        </p:spPr>
        <p:txBody>
          <a:bodyPr wrap="square" rtlCol="0">
            <a:spAutoFit/>
          </a:bodyPr>
          <a:lstStyle/>
          <a:p>
            <a:r>
              <a:rPr lang="en-US" sz="5625">
                <a:solidFill>
                  <a:schemeClr val="bg1"/>
                </a:solidFill>
                <a:latin typeface="Open Sans "/>
                <a:cs typeface="Segoe UI" panose="020B0502040204020203" pitchFamily="34" charset="0"/>
              </a:rPr>
              <a:t>THANK YOU</a:t>
            </a:r>
          </a:p>
        </p:txBody>
      </p:sp>
    </p:spTree>
    <p:extLst>
      <p:ext uri="{BB962C8B-B14F-4D97-AF65-F5344CB8AC3E}">
        <p14:creationId xmlns:p14="http://schemas.microsoft.com/office/powerpoint/2010/main" val="413846678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670" y="185227"/>
            <a:ext cx="11881945" cy="6432391"/>
          </a:xfrm>
          <a:prstGeom prst="rect">
            <a:avLst/>
          </a:prstGeom>
        </p:spPr>
      </p:pic>
      <p:pic>
        <p:nvPicPr>
          <p:cNvPr id="23" name="Picture 23">
            <a:extLst>
              <a:ext uri="{FF2B5EF4-FFF2-40B4-BE49-F238E27FC236}">
                <a16:creationId xmlns:a16="http://schemas.microsoft.com/office/drawing/2014/main" id="{A37F3CD6-EDB9-A78B-77B8-0CAA81D26E7A}"/>
              </a:ext>
            </a:extLst>
          </p:cNvPr>
          <p:cNvPicPr>
            <a:picLocks noChangeAspect="1"/>
          </p:cNvPicPr>
          <p:nvPr/>
        </p:nvPicPr>
        <p:blipFill>
          <a:blip r:embed="rId9"/>
          <a:stretch>
            <a:fillRect/>
          </a:stretch>
        </p:blipFill>
        <p:spPr>
          <a:xfrm>
            <a:off x="1664494" y="1157288"/>
            <a:ext cx="8672512" cy="4888706"/>
          </a:xfrm>
          <a:prstGeom prst="rect">
            <a:avLst/>
          </a:prstGeom>
        </p:spPr>
      </p:pic>
      <p:sp>
        <p:nvSpPr>
          <p:cNvPr id="39" name="TextBox 1">
            <a:extLst>
              <a:ext uri="{FF2B5EF4-FFF2-40B4-BE49-F238E27FC236}">
                <a16:creationId xmlns:a16="http://schemas.microsoft.com/office/drawing/2014/main" id="{407A9EA2-BD3B-6251-565A-569226ADEC1C}"/>
              </a:ext>
            </a:extLst>
          </p:cNvPr>
          <p:cNvSpPr txBox="1"/>
          <p:nvPr/>
        </p:nvSpPr>
        <p:spPr>
          <a:xfrm>
            <a:off x="707020" y="429125"/>
            <a:ext cx="8414971" cy="723275"/>
          </a:xfrm>
          <a:prstGeom prst="rect">
            <a:avLst/>
          </a:prstGeom>
          <a:noFill/>
        </p:spPr>
        <p:txBody>
          <a:bodyPr wrap="square" lIns="91440" tIns="45720" rIns="91440" bIns="45720" anchor="t">
            <a:spAutoFit/>
          </a:bodyPr>
          <a:ls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100" dirty="0">
                <a:solidFill>
                  <a:srgbClr val="26468F"/>
                </a:solidFill>
                <a:latin typeface="Segoe UI"/>
                <a:cs typeface="Segoe UI"/>
              </a:rPr>
              <a:t>Test/Train Split (Recap)</a:t>
            </a:r>
          </a:p>
        </p:txBody>
      </p:sp>
    </p:spTree>
    <p:extLst>
      <p:ext uri="{BB962C8B-B14F-4D97-AF65-F5344CB8AC3E}">
        <p14:creationId xmlns:p14="http://schemas.microsoft.com/office/powerpoint/2010/main" val="2776804406"/>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670" y="185227"/>
            <a:ext cx="11881945" cy="6432391"/>
          </a:xfrm>
          <a:prstGeom prst="rect">
            <a:avLst/>
          </a:prstGeom>
        </p:spPr>
      </p:pic>
      <p:sp>
        <p:nvSpPr>
          <p:cNvPr id="18" name="TextBox 17">
            <a:extLst>
              <a:ext uri="{FF2B5EF4-FFF2-40B4-BE49-F238E27FC236}">
                <a16:creationId xmlns:a16="http://schemas.microsoft.com/office/drawing/2014/main" id="{6230719D-4F44-BA79-4DC4-4459B3E27C90}"/>
              </a:ext>
            </a:extLst>
          </p:cNvPr>
          <p:cNvSpPr txBox="1"/>
          <p:nvPr/>
        </p:nvSpPr>
        <p:spPr>
          <a:xfrm>
            <a:off x="839516" y="476751"/>
            <a:ext cx="7168479" cy="721351"/>
          </a:xfrm>
          <a:prstGeom prst="rect">
            <a:avLst/>
          </a:prstGeom>
          <a:noFill/>
        </p:spPr>
        <p:txBody>
          <a:bodyPr wrap="square" lIns="91440" tIns="45720" rIns="91440" bIns="45720" anchor="t">
            <a:spAutoFit/>
          </a:bodyPr>
          <a:lstStyle/>
          <a:p>
            <a:r>
              <a:rPr lang="en-US" sz="4100" dirty="0">
                <a:solidFill>
                  <a:srgbClr val="26468F"/>
                </a:solidFill>
                <a:latin typeface="Segoe UI"/>
                <a:cs typeface="Segoe UI"/>
              </a:rPr>
              <a:t>Topics</a:t>
            </a:r>
            <a:endParaRPr lang="en-US" dirty="0"/>
          </a:p>
        </p:txBody>
      </p:sp>
      <p:sp>
        <p:nvSpPr>
          <p:cNvPr id="50" name="Google Shape;293;p17">
            <a:extLst>
              <a:ext uri="{FF2B5EF4-FFF2-40B4-BE49-F238E27FC236}">
                <a16:creationId xmlns:a16="http://schemas.microsoft.com/office/drawing/2014/main" id="{39EFF0A0-CAC0-DC69-C738-1A6521129E55}"/>
              </a:ext>
            </a:extLst>
          </p:cNvPr>
          <p:cNvSpPr txBox="1">
            <a:spLocks noGrp="1"/>
          </p:cNvSpPr>
          <p:nvPr/>
        </p:nvSpPr>
        <p:spPr>
          <a:xfrm>
            <a:off x="913164" y="1718728"/>
            <a:ext cx="10190384" cy="3031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dk2"/>
              </a:buClr>
              <a:buSzPts val="2400"/>
              <a:buFont typeface="PT Serif"/>
              <a:buChar char="⊸"/>
              <a:defRPr sz="2400" b="0" i="0" u="none" strike="noStrike" cap="none">
                <a:solidFill>
                  <a:schemeClr val="dk1"/>
                </a:solidFill>
                <a:latin typeface="PT Serif"/>
                <a:ea typeface="PT Serif"/>
                <a:cs typeface="PT Serif"/>
                <a:sym typeface="PT Serif"/>
              </a:defRPr>
            </a:lvl1pPr>
            <a:lvl2pPr marL="914400" marR="0" lvl="1"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2pPr>
            <a:lvl3pPr marL="1371600" marR="0" lvl="2"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3pPr>
            <a:lvl4pPr marL="1828800" marR="0" lvl="3"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4pPr>
            <a:lvl5pPr marL="2286000" marR="0" lvl="4"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5pPr>
            <a:lvl6pPr marL="2743200" marR="0" lvl="5"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6pPr>
            <a:lvl7pPr marL="3200400" marR="0" lvl="6"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7pPr>
            <a:lvl8pPr marL="3657600" marR="0" lvl="7"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8pPr>
            <a:lvl9pPr marL="4114800" marR="0" lvl="8"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9pPr>
          </a:lstStyle>
          <a:p>
            <a:pPr algn="l" rtl="0" fontAlgn="base">
              <a:buFont typeface="Arial" panose="020B0604020202020204" pitchFamily="34" charset="0"/>
              <a:buChar char="•"/>
            </a:pPr>
            <a:r>
              <a:rPr lang="en-US" b="0" i="0" dirty="0">
                <a:solidFill>
                  <a:schemeClr val="tx1"/>
                </a:solidFill>
                <a:effectLst/>
                <a:latin typeface="Calibri" panose="020F0502020204030204" pitchFamily="34" charset="0"/>
              </a:rPr>
              <a:t>Overfitting &amp; Underfitting </a:t>
            </a:r>
          </a:p>
          <a:p>
            <a:pPr algn="l" rtl="0" fontAlgn="base">
              <a:buFont typeface="Arial" panose="020B0604020202020204" pitchFamily="34" charset="0"/>
              <a:buChar char="•"/>
            </a:pPr>
            <a:r>
              <a:rPr lang="en-US" b="0" i="0" dirty="0">
                <a:solidFill>
                  <a:schemeClr val="tx1"/>
                </a:solidFill>
                <a:effectLst/>
                <a:latin typeface="Calibri" panose="020F0502020204030204" pitchFamily="34" charset="0"/>
              </a:rPr>
              <a:t>Bias-Variance Trade off </a:t>
            </a:r>
          </a:p>
          <a:p>
            <a:pPr algn="l" rtl="0" fontAlgn="base">
              <a:buFont typeface="Arial" panose="020B0604020202020204" pitchFamily="34" charset="0"/>
              <a:buChar char="•"/>
            </a:pPr>
            <a:r>
              <a:rPr lang="en-US" b="0" i="0" dirty="0">
                <a:solidFill>
                  <a:schemeClr val="tx1"/>
                </a:solidFill>
                <a:effectLst/>
                <a:latin typeface="Calibri" panose="020F0502020204030204" pitchFamily="34" charset="0"/>
              </a:rPr>
              <a:t>Regularized Regression </a:t>
            </a:r>
          </a:p>
          <a:p>
            <a:pPr algn="l" rtl="0" fontAlgn="base">
              <a:buFont typeface="Arial" panose="020B0604020202020204" pitchFamily="34" charset="0"/>
              <a:buChar char="•"/>
            </a:pPr>
            <a:r>
              <a:rPr lang="en-US" b="0" i="0" dirty="0">
                <a:solidFill>
                  <a:schemeClr val="tx1"/>
                </a:solidFill>
                <a:effectLst/>
                <a:latin typeface="Calibri"/>
              </a:rPr>
              <a:t>Industrial Practices for using </a:t>
            </a:r>
            <a:r>
              <a:rPr lang="en-US" dirty="0">
                <a:solidFill>
                  <a:schemeClr val="tx1"/>
                </a:solidFill>
                <a:latin typeface="Calibri"/>
              </a:rPr>
              <a:t>Regression</a:t>
            </a:r>
            <a:r>
              <a:rPr lang="en-US" b="0" i="0" dirty="0">
                <a:solidFill>
                  <a:schemeClr val="tx1"/>
                </a:solidFill>
                <a:effectLst/>
                <a:latin typeface="Calibri"/>
              </a:rPr>
              <a:t> </a:t>
            </a:r>
            <a:r>
              <a:rPr lang="en-US" dirty="0">
                <a:solidFill>
                  <a:schemeClr val="tx1"/>
                </a:solidFill>
                <a:latin typeface="Calibri"/>
              </a:rPr>
              <a:t>Model</a:t>
            </a:r>
            <a:r>
              <a:rPr lang="en-US" b="0" i="0" dirty="0">
                <a:solidFill>
                  <a:schemeClr val="tx1"/>
                </a:solidFill>
                <a:effectLst/>
                <a:latin typeface="Calibri"/>
              </a:rPr>
              <a:t> </a:t>
            </a:r>
          </a:p>
        </p:txBody>
      </p:sp>
    </p:spTree>
    <p:extLst>
      <p:ext uri="{BB962C8B-B14F-4D97-AF65-F5344CB8AC3E}">
        <p14:creationId xmlns:p14="http://schemas.microsoft.com/office/powerpoint/2010/main" val="3648853106"/>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670" y="94619"/>
            <a:ext cx="11881945" cy="6432391"/>
          </a:xfrm>
          <a:prstGeom prst="rect">
            <a:avLst/>
          </a:prstGeom>
        </p:spPr>
      </p:pic>
      <p:sp>
        <p:nvSpPr>
          <p:cNvPr id="18" name="TextBox 17">
            <a:extLst>
              <a:ext uri="{FF2B5EF4-FFF2-40B4-BE49-F238E27FC236}">
                <a16:creationId xmlns:a16="http://schemas.microsoft.com/office/drawing/2014/main" id="{6230719D-4F44-BA79-4DC4-4459B3E27C90}"/>
              </a:ext>
            </a:extLst>
          </p:cNvPr>
          <p:cNvSpPr txBox="1"/>
          <p:nvPr/>
        </p:nvSpPr>
        <p:spPr>
          <a:xfrm>
            <a:off x="586597" y="330990"/>
            <a:ext cx="10421632" cy="723275"/>
          </a:xfrm>
          <a:prstGeom prst="rect">
            <a:avLst/>
          </a:prstGeom>
          <a:noFill/>
        </p:spPr>
        <p:txBody>
          <a:bodyPr wrap="square" lIns="91440" tIns="45720" rIns="91440" bIns="45720" anchor="t">
            <a:spAutoFit/>
          </a:bodyPr>
          <a:lstStyle/>
          <a:p>
            <a:r>
              <a:rPr lang="en-US" sz="4100" dirty="0">
                <a:solidFill>
                  <a:srgbClr val="26468F"/>
                </a:solidFill>
                <a:latin typeface="Segoe UI"/>
                <a:cs typeface="Segoe UI"/>
              </a:rPr>
              <a:t>Overfitting &amp; Underfitting</a:t>
            </a:r>
            <a:endParaRPr lang="en-US" dirty="0"/>
          </a:p>
        </p:txBody>
      </p:sp>
      <p:sp>
        <p:nvSpPr>
          <p:cNvPr id="40" name="Google Shape;318;p20">
            <a:extLst>
              <a:ext uri="{FF2B5EF4-FFF2-40B4-BE49-F238E27FC236}">
                <a16:creationId xmlns:a16="http://schemas.microsoft.com/office/drawing/2014/main" id="{FB152F59-CA90-A15F-86AA-6D1500683D49}"/>
              </a:ext>
            </a:extLst>
          </p:cNvPr>
          <p:cNvSpPr txBox="1">
            <a:spLocks noGrp="1"/>
          </p:cNvSpPr>
          <p:nvPr/>
        </p:nvSpPr>
        <p:spPr>
          <a:xfrm>
            <a:off x="732851" y="1632379"/>
            <a:ext cx="3884043" cy="340347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chemeClr val="dk2"/>
              </a:buClr>
              <a:buSzPts val="1400"/>
              <a:buFont typeface="PT Serif"/>
              <a:buChar char="⊸"/>
              <a:defRPr sz="1400" b="0" i="0" u="none" strike="noStrike" cap="none">
                <a:solidFill>
                  <a:schemeClr val="dk1"/>
                </a:solidFill>
                <a:latin typeface="PT Serif"/>
                <a:ea typeface="PT Serif"/>
                <a:cs typeface="PT Serif"/>
                <a:sym typeface="PT Serif"/>
              </a:defRPr>
            </a:lvl1pPr>
            <a:lvl2pPr marL="914400" marR="0" lvl="1"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2pPr>
            <a:lvl3pPr marL="1371600" marR="0" lvl="2"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3pPr>
            <a:lvl4pPr marL="1828800" marR="0" lvl="3"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4pPr>
            <a:lvl5pPr marL="2286000" marR="0" lvl="4"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5pPr>
            <a:lvl6pPr marL="2743200" marR="0" lvl="5"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6pPr>
            <a:lvl7pPr marL="3200400" marR="0" lvl="6"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7pPr>
            <a:lvl8pPr marL="3657600" marR="0" lvl="7"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8pPr>
            <a:lvl9pPr marL="4114800" marR="0" lvl="8" indent="-317500" algn="l" rtl="0">
              <a:lnSpc>
                <a:spcPct val="100000"/>
              </a:lnSpc>
              <a:spcBef>
                <a:spcPts val="0"/>
              </a:spcBef>
              <a:spcAft>
                <a:spcPts val="0"/>
              </a:spcAft>
              <a:buClr>
                <a:schemeClr val="dk1"/>
              </a:buClr>
              <a:buSzPts val="1400"/>
              <a:buFont typeface="PT Serif"/>
              <a:buChar char="■"/>
              <a:defRPr sz="1400" b="0" i="0" u="none" strike="noStrike" cap="none">
                <a:solidFill>
                  <a:schemeClr val="dk1"/>
                </a:solidFill>
                <a:latin typeface="PT Serif"/>
                <a:ea typeface="PT Serif"/>
                <a:cs typeface="PT Serif"/>
                <a:sym typeface="PT Serif"/>
              </a:defRPr>
            </a:lvl9pPr>
          </a:lstStyle>
          <a:p>
            <a:pPr marL="139700" indent="0">
              <a:buNone/>
            </a:pPr>
            <a:r>
              <a:rPr lang="en-US" sz="2000" b="1" i="0" u="sng" dirty="0">
                <a:solidFill>
                  <a:schemeClr val="tx1"/>
                </a:solidFill>
                <a:effectLst/>
                <a:latin typeface="+mn-lt"/>
              </a:rPr>
              <a:t>Underfitting</a:t>
            </a:r>
            <a:r>
              <a:rPr lang="en-US" sz="2000" b="0" i="0" dirty="0">
                <a:solidFill>
                  <a:schemeClr val="tx1"/>
                </a:solidFill>
                <a:effectLst/>
                <a:latin typeface="+mn-lt"/>
              </a:rPr>
              <a:t> refers to a model that can neither model the training data nor generalizes to new data.</a:t>
            </a:r>
          </a:p>
          <a:p>
            <a:pPr marL="139700" indent="0">
              <a:buNone/>
            </a:pPr>
            <a:endParaRPr lang="en-US" sz="2000" dirty="0">
              <a:solidFill>
                <a:schemeClr val="tx1"/>
              </a:solidFill>
              <a:latin typeface="+mn-lt"/>
            </a:endParaRPr>
          </a:p>
          <a:p>
            <a:pPr marL="139700" indent="0">
              <a:buNone/>
            </a:pPr>
            <a:endParaRPr lang="en-US" sz="2000" b="0" i="0" dirty="0">
              <a:solidFill>
                <a:schemeClr val="tx1"/>
              </a:solidFill>
              <a:effectLst/>
              <a:latin typeface="+mn-lt"/>
            </a:endParaRPr>
          </a:p>
          <a:p>
            <a:pPr marL="139700" indent="0">
              <a:buNone/>
            </a:pPr>
            <a:endParaRPr lang="en-US" sz="2000" b="0" i="0" dirty="0">
              <a:solidFill>
                <a:schemeClr val="tx1"/>
              </a:solidFill>
              <a:effectLst/>
              <a:latin typeface="+mn-lt"/>
            </a:endParaRPr>
          </a:p>
          <a:p>
            <a:pPr marL="139700" indent="0">
              <a:buNone/>
            </a:pPr>
            <a:r>
              <a:rPr lang="en-US" sz="2000" b="1" i="0" u="sng" strike="noStrike" dirty="0">
                <a:solidFill>
                  <a:schemeClr val="tx1"/>
                </a:solidFill>
                <a:effectLst/>
                <a:latin typeface="+mn-lt"/>
              </a:rPr>
              <a:t>Overfitting</a:t>
            </a:r>
            <a:r>
              <a:rPr lang="en-US" sz="2000" b="0" i="0" dirty="0">
                <a:solidFill>
                  <a:schemeClr val="tx1"/>
                </a:solidFill>
                <a:effectLst/>
                <a:latin typeface="+mn-lt"/>
              </a:rPr>
              <a:t> refers to a model that models the training data too well.</a:t>
            </a:r>
            <a:endParaRPr lang="en-US" sz="2000" dirty="0">
              <a:solidFill>
                <a:schemeClr val="tx1"/>
              </a:solidFill>
              <a:latin typeface="+mn-lt"/>
            </a:endParaRPr>
          </a:p>
        </p:txBody>
      </p:sp>
      <p:grpSp>
        <p:nvGrpSpPr>
          <p:cNvPr id="4" name="Group 3">
            <a:extLst>
              <a:ext uri="{FF2B5EF4-FFF2-40B4-BE49-F238E27FC236}">
                <a16:creationId xmlns:a16="http://schemas.microsoft.com/office/drawing/2014/main" id="{1AAD63E6-2179-3B40-3D79-813EBA29D8D5}"/>
              </a:ext>
            </a:extLst>
          </p:cNvPr>
          <p:cNvGrpSpPr/>
          <p:nvPr/>
        </p:nvGrpSpPr>
        <p:grpSpPr>
          <a:xfrm>
            <a:off x="5205238" y="1318318"/>
            <a:ext cx="5491007" cy="4031599"/>
            <a:chOff x="4246380" y="1290636"/>
            <a:chExt cx="5491007" cy="4031599"/>
          </a:xfrm>
        </p:grpSpPr>
        <p:pic>
          <p:nvPicPr>
            <p:cNvPr id="5" name="Picture 4" descr="Chart, scatter chart, polygon&#10;&#10;Description automatically generated">
              <a:extLst>
                <a:ext uri="{FF2B5EF4-FFF2-40B4-BE49-F238E27FC236}">
                  <a16:creationId xmlns:a16="http://schemas.microsoft.com/office/drawing/2014/main" id="{DCE46BDB-7737-2B53-79CB-9DAC378DED78}"/>
                </a:ext>
              </a:extLst>
            </p:cNvPr>
            <p:cNvPicPr>
              <a:picLocks noChangeAspect="1"/>
            </p:cNvPicPr>
            <p:nvPr/>
          </p:nvPicPr>
          <p:blipFill rotWithShape="1">
            <a:blip r:embed="rId9">
              <a:extLst>
                <a:ext uri="{28A0092B-C50C-407E-A947-70E740481C1C}">
                  <a14:useLocalDpi xmlns:a14="http://schemas.microsoft.com/office/drawing/2010/main" val="0"/>
                </a:ext>
              </a:extLst>
            </a:blip>
            <a:srcRect r="25384" b="30514"/>
            <a:stretch/>
          </p:blipFill>
          <p:spPr>
            <a:xfrm>
              <a:off x="4246380" y="1290636"/>
              <a:ext cx="5491007" cy="4022842"/>
            </a:xfrm>
            <a:prstGeom prst="rect">
              <a:avLst/>
            </a:prstGeom>
          </p:spPr>
        </p:pic>
        <p:pic>
          <p:nvPicPr>
            <p:cNvPr id="3" name="Picture 2" descr="Chart, scatter chart, polygon&#10;&#10;Description automatically generated">
              <a:extLst>
                <a:ext uri="{FF2B5EF4-FFF2-40B4-BE49-F238E27FC236}">
                  <a16:creationId xmlns:a16="http://schemas.microsoft.com/office/drawing/2014/main" id="{D94FA3E4-74F5-2802-9014-88AED431C07F}"/>
                </a:ext>
              </a:extLst>
            </p:cNvPr>
            <p:cNvPicPr>
              <a:picLocks noChangeAspect="1"/>
            </p:cNvPicPr>
            <p:nvPr/>
          </p:nvPicPr>
          <p:blipFill rotWithShape="1">
            <a:blip r:embed="rId9">
              <a:extLst>
                <a:ext uri="{28A0092B-C50C-407E-A947-70E740481C1C}">
                  <a14:useLocalDpi xmlns:a14="http://schemas.microsoft.com/office/drawing/2010/main" val="0"/>
                </a:ext>
              </a:extLst>
            </a:blip>
            <a:srcRect l="75294" b="30514"/>
            <a:stretch/>
          </p:blipFill>
          <p:spPr>
            <a:xfrm>
              <a:off x="7644086" y="1299393"/>
              <a:ext cx="1937659" cy="4022842"/>
            </a:xfrm>
            <a:prstGeom prst="rect">
              <a:avLst/>
            </a:prstGeom>
          </p:spPr>
        </p:pic>
      </p:grpSp>
    </p:spTree>
    <p:extLst>
      <p:ext uri="{BB962C8B-B14F-4D97-AF65-F5344CB8AC3E}">
        <p14:creationId xmlns:p14="http://schemas.microsoft.com/office/powerpoint/2010/main" val="1017325325"/>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670" y="94619"/>
            <a:ext cx="11881945" cy="6432391"/>
          </a:xfrm>
          <a:prstGeom prst="rect">
            <a:avLst/>
          </a:prstGeom>
        </p:spPr>
      </p:pic>
      <p:sp>
        <p:nvSpPr>
          <p:cNvPr id="18" name="TextBox 17">
            <a:extLst>
              <a:ext uri="{FF2B5EF4-FFF2-40B4-BE49-F238E27FC236}">
                <a16:creationId xmlns:a16="http://schemas.microsoft.com/office/drawing/2014/main" id="{6230719D-4F44-BA79-4DC4-4459B3E27C90}"/>
              </a:ext>
            </a:extLst>
          </p:cNvPr>
          <p:cNvSpPr txBox="1"/>
          <p:nvPr/>
        </p:nvSpPr>
        <p:spPr>
          <a:xfrm>
            <a:off x="622154" y="388676"/>
            <a:ext cx="10421632" cy="707886"/>
          </a:xfrm>
          <a:prstGeom prst="rect">
            <a:avLst/>
          </a:prstGeom>
          <a:noFill/>
        </p:spPr>
        <p:txBody>
          <a:bodyPr wrap="square" lIns="91440" tIns="45720" rIns="91440" bIns="45720" anchor="t">
            <a:spAutoFit/>
          </a:bodyPr>
          <a:lstStyle/>
          <a:p>
            <a:r>
              <a:rPr lang="en-US" sz="4000" b="0" i="0" dirty="0">
                <a:solidFill>
                  <a:schemeClr val="accent1">
                    <a:lumMod val="75000"/>
                  </a:schemeClr>
                </a:solidFill>
                <a:effectLst/>
                <a:latin typeface="Segoe UI" panose="020B0502040204020203" pitchFamily="34" charset="0"/>
                <a:cs typeface="Segoe UI" panose="020B0502040204020203" pitchFamily="34" charset="0"/>
              </a:rPr>
              <a:t>So, who is the best performer among them?</a:t>
            </a:r>
            <a:endParaRPr lang="en-US" sz="4000" dirty="0">
              <a:solidFill>
                <a:schemeClr val="accent1">
                  <a:lumMod val="75000"/>
                </a:schemeClr>
              </a:solidFill>
              <a:latin typeface="Segoe UI" panose="020B0502040204020203" pitchFamily="34" charset="0"/>
              <a:cs typeface="Segoe UI" panose="020B0502040204020203" pitchFamily="34" charset="0"/>
            </a:endParaRPr>
          </a:p>
        </p:txBody>
      </p:sp>
      <p:pic>
        <p:nvPicPr>
          <p:cNvPr id="10" name="Picture 9" descr="A picture containing text&#10;&#10;Description automatically generated">
            <a:extLst>
              <a:ext uri="{FF2B5EF4-FFF2-40B4-BE49-F238E27FC236}">
                <a16:creationId xmlns:a16="http://schemas.microsoft.com/office/drawing/2014/main" id="{8C849743-AC84-F44F-8553-86189C6C052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983049" y="1427552"/>
            <a:ext cx="5699841" cy="4272637"/>
          </a:xfrm>
          <a:prstGeom prst="rect">
            <a:avLst/>
          </a:prstGeom>
        </p:spPr>
      </p:pic>
    </p:spTree>
    <p:extLst>
      <p:ext uri="{BB962C8B-B14F-4D97-AF65-F5344CB8AC3E}">
        <p14:creationId xmlns:p14="http://schemas.microsoft.com/office/powerpoint/2010/main" val="2548129227"/>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670" y="94619"/>
            <a:ext cx="11881945" cy="6432391"/>
          </a:xfrm>
          <a:prstGeom prst="rect">
            <a:avLst/>
          </a:prstGeom>
        </p:spPr>
      </p:pic>
      <p:sp>
        <p:nvSpPr>
          <p:cNvPr id="18" name="TextBox 17">
            <a:extLst>
              <a:ext uri="{FF2B5EF4-FFF2-40B4-BE49-F238E27FC236}">
                <a16:creationId xmlns:a16="http://schemas.microsoft.com/office/drawing/2014/main" id="{6230719D-4F44-BA79-4DC4-4459B3E27C90}"/>
              </a:ext>
            </a:extLst>
          </p:cNvPr>
          <p:cNvSpPr txBox="1"/>
          <p:nvPr/>
        </p:nvSpPr>
        <p:spPr>
          <a:xfrm>
            <a:off x="622154" y="388676"/>
            <a:ext cx="10421632" cy="707886"/>
          </a:xfrm>
          <a:prstGeom prst="rect">
            <a:avLst/>
          </a:prstGeom>
          <a:noFill/>
        </p:spPr>
        <p:txBody>
          <a:bodyPr wrap="square" lIns="91440" tIns="45720" rIns="91440" bIns="45720" anchor="t">
            <a:spAutoFit/>
          </a:bodyPr>
          <a:lstStyle/>
          <a:p>
            <a:r>
              <a:rPr lang="en-US" sz="4000" b="0" i="0" dirty="0">
                <a:solidFill>
                  <a:schemeClr val="accent1">
                    <a:lumMod val="75000"/>
                  </a:schemeClr>
                </a:solidFill>
                <a:effectLst/>
                <a:latin typeface="Segoe UI" panose="020B0502040204020203" pitchFamily="34" charset="0"/>
                <a:cs typeface="Segoe UI" panose="020B0502040204020203" pitchFamily="34" charset="0"/>
              </a:rPr>
              <a:t>Overfitting:</a:t>
            </a:r>
            <a:endParaRPr lang="en-US" sz="4000" dirty="0">
              <a:solidFill>
                <a:schemeClr val="accent1">
                  <a:lumMod val="75000"/>
                </a:schemeClr>
              </a:solidFill>
              <a:latin typeface="Segoe UI" panose="020B0502040204020203" pitchFamily="34" charset="0"/>
              <a:cs typeface="Segoe UI" panose="020B0502040204020203" pitchFamily="34" charset="0"/>
            </a:endParaRPr>
          </a:p>
        </p:txBody>
      </p:sp>
      <p:pic>
        <p:nvPicPr>
          <p:cNvPr id="4" name="Picture 3" descr="A picture containing text, indoor, floor, wooden&#10;&#10;Description automatically generated">
            <a:extLst>
              <a:ext uri="{FF2B5EF4-FFF2-40B4-BE49-F238E27FC236}">
                <a16:creationId xmlns:a16="http://schemas.microsoft.com/office/drawing/2014/main" id="{AC03C26E-61F2-2F36-8AE8-53C922AFABD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029688" y="1153348"/>
            <a:ext cx="7803048" cy="5247420"/>
          </a:xfrm>
          <a:prstGeom prst="rect">
            <a:avLst/>
          </a:prstGeom>
        </p:spPr>
      </p:pic>
    </p:spTree>
    <p:extLst>
      <p:ext uri="{BB962C8B-B14F-4D97-AF65-F5344CB8AC3E}">
        <p14:creationId xmlns:p14="http://schemas.microsoft.com/office/powerpoint/2010/main" val="1241834206"/>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670" y="94619"/>
            <a:ext cx="11881945" cy="6432391"/>
          </a:xfrm>
          <a:prstGeom prst="rect">
            <a:avLst/>
          </a:prstGeom>
        </p:spPr>
      </p:pic>
      <p:sp>
        <p:nvSpPr>
          <p:cNvPr id="18" name="TextBox 17">
            <a:extLst>
              <a:ext uri="{FF2B5EF4-FFF2-40B4-BE49-F238E27FC236}">
                <a16:creationId xmlns:a16="http://schemas.microsoft.com/office/drawing/2014/main" id="{6230719D-4F44-BA79-4DC4-4459B3E27C90}"/>
              </a:ext>
            </a:extLst>
          </p:cNvPr>
          <p:cNvSpPr txBox="1"/>
          <p:nvPr/>
        </p:nvSpPr>
        <p:spPr>
          <a:xfrm>
            <a:off x="586597" y="330990"/>
            <a:ext cx="10421632" cy="723275"/>
          </a:xfrm>
          <a:prstGeom prst="rect">
            <a:avLst/>
          </a:prstGeom>
          <a:noFill/>
        </p:spPr>
        <p:txBody>
          <a:bodyPr wrap="square" lIns="91440" tIns="45720" rIns="91440" bIns="45720" anchor="t">
            <a:spAutoFit/>
          </a:bodyPr>
          <a:lstStyle/>
          <a:p>
            <a:r>
              <a:rPr lang="en-US" sz="4100" dirty="0">
                <a:solidFill>
                  <a:srgbClr val="26468F"/>
                </a:solidFill>
                <a:latin typeface="Segoe UI"/>
                <a:cs typeface="Segoe UI"/>
              </a:rPr>
              <a:t>Overfitting &amp; Underfitting</a:t>
            </a:r>
            <a:endParaRPr lang="en-US" dirty="0"/>
          </a:p>
        </p:txBody>
      </p:sp>
      <p:pic>
        <p:nvPicPr>
          <p:cNvPr id="8" name="Picture 7">
            <a:extLst>
              <a:ext uri="{FF2B5EF4-FFF2-40B4-BE49-F238E27FC236}">
                <a16:creationId xmlns:a16="http://schemas.microsoft.com/office/drawing/2014/main" id="{751B1AE0-ED14-4147-56B6-2AD6F8E48D6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642674" y="1036289"/>
            <a:ext cx="6648450" cy="5267325"/>
          </a:xfrm>
          <a:prstGeom prst="rect">
            <a:avLst/>
          </a:prstGeom>
        </p:spPr>
      </p:pic>
      <mc:AlternateContent xmlns:mc="http://schemas.openxmlformats.org/markup-compatibility/2006" xmlns:p14="http://schemas.microsoft.com/office/powerpoint/2010/main">
        <mc:Choice Requires="p14">
          <p:contentPart p14:bwMode="auto" r:id="rId10">
            <p14:nvContentPartPr>
              <p14:cNvPr id="3" name="Ink 2">
                <a:extLst>
                  <a:ext uri="{FF2B5EF4-FFF2-40B4-BE49-F238E27FC236}">
                    <a16:creationId xmlns:a16="http://schemas.microsoft.com/office/drawing/2014/main" id="{5AC6E66E-3A5E-855A-C55B-73FA9855E6F3}"/>
                  </a:ext>
                </a:extLst>
              </p14:cNvPr>
              <p14:cNvContentPartPr/>
              <p14:nvPr/>
            </p14:nvContentPartPr>
            <p14:xfrm>
              <a:off x="9582120" y="1415880"/>
              <a:ext cx="1727640" cy="1022760"/>
            </p14:xfrm>
          </p:contentPart>
        </mc:Choice>
        <mc:Fallback xmlns="">
          <p:pic>
            <p:nvPicPr>
              <p:cNvPr id="3" name="Ink 2">
                <a:extLst>
                  <a:ext uri="{FF2B5EF4-FFF2-40B4-BE49-F238E27FC236}">
                    <a16:creationId xmlns:a16="http://schemas.microsoft.com/office/drawing/2014/main" id="{5AC6E66E-3A5E-855A-C55B-73FA9855E6F3}"/>
                  </a:ext>
                </a:extLst>
              </p:cNvPr>
              <p:cNvPicPr/>
              <p:nvPr/>
            </p:nvPicPr>
            <p:blipFill>
              <a:blip r:embed="rId11"/>
              <a:stretch>
                <a:fillRect/>
              </a:stretch>
            </p:blipFill>
            <p:spPr>
              <a:xfrm>
                <a:off x="9572760" y="1406520"/>
                <a:ext cx="1746360" cy="10414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4" name="Ink 3">
                <a:extLst>
                  <a:ext uri="{FF2B5EF4-FFF2-40B4-BE49-F238E27FC236}">
                    <a16:creationId xmlns:a16="http://schemas.microsoft.com/office/drawing/2014/main" id="{79CA9196-27AB-D96D-AE15-CA9ECDE876B5}"/>
                  </a:ext>
                </a:extLst>
              </p14:cNvPr>
              <p14:cNvContentPartPr/>
              <p14:nvPr/>
            </p14:nvContentPartPr>
            <p14:xfrm>
              <a:off x="387360" y="1397160"/>
              <a:ext cx="10807920" cy="1994040"/>
            </p14:xfrm>
          </p:contentPart>
        </mc:Choice>
        <mc:Fallback>
          <p:pic>
            <p:nvPicPr>
              <p:cNvPr id="4" name="Ink 3">
                <a:extLst>
                  <a:ext uri="{FF2B5EF4-FFF2-40B4-BE49-F238E27FC236}">
                    <a16:creationId xmlns:a16="http://schemas.microsoft.com/office/drawing/2014/main" id="{79CA9196-27AB-D96D-AE15-CA9ECDE876B5}"/>
                  </a:ext>
                </a:extLst>
              </p:cNvPr>
              <p:cNvPicPr/>
              <p:nvPr/>
            </p:nvPicPr>
            <p:blipFill>
              <a:blip r:embed="rId13"/>
              <a:stretch>
                <a:fillRect/>
              </a:stretch>
            </p:blipFill>
            <p:spPr>
              <a:xfrm>
                <a:off x="378000" y="1387800"/>
                <a:ext cx="10826640" cy="2012760"/>
              </a:xfrm>
              <a:prstGeom prst="rect">
                <a:avLst/>
              </a:prstGeom>
            </p:spPr>
          </p:pic>
        </mc:Fallback>
      </mc:AlternateContent>
    </p:spTree>
    <p:extLst>
      <p:ext uri="{BB962C8B-B14F-4D97-AF65-F5344CB8AC3E}">
        <p14:creationId xmlns:p14="http://schemas.microsoft.com/office/powerpoint/2010/main" val="1777298377"/>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670" y="94619"/>
            <a:ext cx="11881945" cy="6432391"/>
          </a:xfrm>
          <a:prstGeom prst="rect">
            <a:avLst/>
          </a:prstGeom>
        </p:spPr>
      </p:pic>
      <p:sp>
        <p:nvSpPr>
          <p:cNvPr id="18" name="TextBox 17">
            <a:extLst>
              <a:ext uri="{FF2B5EF4-FFF2-40B4-BE49-F238E27FC236}">
                <a16:creationId xmlns:a16="http://schemas.microsoft.com/office/drawing/2014/main" id="{6230719D-4F44-BA79-4DC4-4459B3E27C90}"/>
              </a:ext>
            </a:extLst>
          </p:cNvPr>
          <p:cNvSpPr txBox="1"/>
          <p:nvPr/>
        </p:nvSpPr>
        <p:spPr>
          <a:xfrm>
            <a:off x="586597" y="330990"/>
            <a:ext cx="10421632" cy="723275"/>
          </a:xfrm>
          <a:prstGeom prst="rect">
            <a:avLst/>
          </a:prstGeom>
          <a:noFill/>
        </p:spPr>
        <p:txBody>
          <a:bodyPr wrap="square" lIns="91440" tIns="45720" rIns="91440" bIns="45720" anchor="t">
            <a:spAutoFit/>
          </a:bodyPr>
          <a:lstStyle/>
          <a:p>
            <a:r>
              <a:rPr lang="en-US" sz="4100" dirty="0">
                <a:solidFill>
                  <a:srgbClr val="26468F"/>
                </a:solidFill>
                <a:latin typeface="Segoe UI"/>
                <a:cs typeface="Segoe UI"/>
              </a:rPr>
              <a:t>Bias-Variance Tradeoff</a:t>
            </a:r>
            <a:endParaRPr lang="en-US" dirty="0"/>
          </a:p>
        </p:txBody>
      </p:sp>
      <p:pic>
        <p:nvPicPr>
          <p:cNvPr id="1026" name="Picture 2">
            <a:extLst>
              <a:ext uri="{FF2B5EF4-FFF2-40B4-BE49-F238E27FC236}">
                <a16:creationId xmlns:a16="http://schemas.microsoft.com/office/drawing/2014/main" id="{7963539F-D4EF-1980-649B-7C5D6FCF2B9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01587" y="1108440"/>
            <a:ext cx="9170821" cy="214698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F90C63BC-2AE3-4D66-62B0-DECC6637168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32176" y="3615219"/>
            <a:ext cx="1736032" cy="2540168"/>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a:extLst>
              <a:ext uri="{FF2B5EF4-FFF2-40B4-BE49-F238E27FC236}">
                <a16:creationId xmlns:a16="http://schemas.microsoft.com/office/drawing/2014/main" id="{D588DF81-2D6E-76B9-0AC9-4A3BBE2248F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487472" y="3418558"/>
            <a:ext cx="7231478" cy="2813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1412420"/>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670" y="94619"/>
            <a:ext cx="11881945" cy="6432391"/>
          </a:xfrm>
          <a:prstGeom prst="rect">
            <a:avLst/>
          </a:prstGeom>
        </p:spPr>
      </p:pic>
      <p:sp>
        <p:nvSpPr>
          <p:cNvPr id="18" name="TextBox 17">
            <a:extLst>
              <a:ext uri="{FF2B5EF4-FFF2-40B4-BE49-F238E27FC236}">
                <a16:creationId xmlns:a16="http://schemas.microsoft.com/office/drawing/2014/main" id="{6230719D-4F44-BA79-4DC4-4459B3E27C90}"/>
              </a:ext>
            </a:extLst>
          </p:cNvPr>
          <p:cNvSpPr txBox="1"/>
          <p:nvPr/>
        </p:nvSpPr>
        <p:spPr>
          <a:xfrm>
            <a:off x="586597" y="330990"/>
            <a:ext cx="10421632" cy="723275"/>
          </a:xfrm>
          <a:prstGeom prst="rect">
            <a:avLst/>
          </a:prstGeom>
          <a:noFill/>
        </p:spPr>
        <p:txBody>
          <a:bodyPr wrap="square" lIns="91440" tIns="45720" rIns="91440" bIns="45720" anchor="t">
            <a:spAutoFit/>
          </a:bodyPr>
          <a:lstStyle/>
          <a:p>
            <a:r>
              <a:rPr lang="en-US" sz="4100" dirty="0">
                <a:solidFill>
                  <a:srgbClr val="26468F"/>
                </a:solidFill>
                <a:latin typeface="Segoe UI"/>
                <a:cs typeface="Segoe UI"/>
              </a:rPr>
              <a:t>Bias-Variance Tradeoff</a:t>
            </a:r>
            <a:endParaRPr lang="en-US" dirty="0"/>
          </a:p>
        </p:txBody>
      </p:sp>
      <p:sp>
        <p:nvSpPr>
          <p:cNvPr id="4" name="TextBox 3">
            <a:extLst>
              <a:ext uri="{FF2B5EF4-FFF2-40B4-BE49-F238E27FC236}">
                <a16:creationId xmlns:a16="http://schemas.microsoft.com/office/drawing/2014/main" id="{A4126D03-BE52-0AFD-C68F-1773EEE8C0CB}"/>
              </a:ext>
            </a:extLst>
          </p:cNvPr>
          <p:cNvSpPr txBox="1"/>
          <p:nvPr/>
        </p:nvSpPr>
        <p:spPr>
          <a:xfrm>
            <a:off x="586597" y="1632660"/>
            <a:ext cx="4899146" cy="1754326"/>
          </a:xfrm>
          <a:prstGeom prst="rect">
            <a:avLst/>
          </a:prstGeom>
          <a:noFill/>
        </p:spPr>
        <p:txBody>
          <a:bodyPr wrap="square" rtlCol="0">
            <a:spAutoFit/>
          </a:bodyPr>
          <a:lstStyle/>
          <a:p>
            <a:r>
              <a:rPr lang="en-US" b="0" i="0" dirty="0">
                <a:solidFill>
                  <a:srgbClr val="292929"/>
                </a:solidFill>
                <a:effectLst/>
                <a:latin typeface="source-serif-pro"/>
              </a:rPr>
              <a:t>Bias is the difference between the average prediction of our model and the correct value which we are trying to predict. </a:t>
            </a:r>
          </a:p>
          <a:p>
            <a:endParaRPr lang="en-US" dirty="0">
              <a:solidFill>
                <a:srgbClr val="292929"/>
              </a:solidFill>
              <a:latin typeface="source-serif-pro"/>
            </a:endParaRPr>
          </a:p>
          <a:p>
            <a:endParaRPr lang="en-US" b="0" i="0" dirty="0">
              <a:solidFill>
                <a:srgbClr val="292929"/>
              </a:solidFill>
              <a:effectLst/>
              <a:latin typeface="source-serif-pro"/>
            </a:endParaRPr>
          </a:p>
          <a:p>
            <a:endParaRPr lang="en-PK" dirty="0"/>
          </a:p>
        </p:txBody>
      </p:sp>
      <p:sp>
        <p:nvSpPr>
          <p:cNvPr id="5" name="TextBox 4">
            <a:extLst>
              <a:ext uri="{FF2B5EF4-FFF2-40B4-BE49-F238E27FC236}">
                <a16:creationId xmlns:a16="http://schemas.microsoft.com/office/drawing/2014/main" id="{AA01B029-659E-DD33-324F-31F3F7189454}"/>
              </a:ext>
            </a:extLst>
          </p:cNvPr>
          <p:cNvSpPr txBox="1"/>
          <p:nvPr/>
        </p:nvSpPr>
        <p:spPr>
          <a:xfrm>
            <a:off x="586597" y="3717976"/>
            <a:ext cx="4899146" cy="923330"/>
          </a:xfrm>
          <a:prstGeom prst="rect">
            <a:avLst/>
          </a:prstGeom>
          <a:noFill/>
        </p:spPr>
        <p:txBody>
          <a:bodyPr wrap="square" rtlCol="0">
            <a:spAutoFit/>
          </a:bodyPr>
          <a:lstStyle/>
          <a:p>
            <a:r>
              <a:rPr lang="en-US" b="0" i="0" dirty="0">
                <a:solidFill>
                  <a:srgbClr val="292929"/>
                </a:solidFill>
                <a:effectLst/>
                <a:latin typeface="source-serif-pro"/>
              </a:rPr>
              <a:t>Variance is the variability of model prediction for a given data point or a value which tells us spread of our data</a:t>
            </a:r>
            <a:endParaRPr lang="en-PK" dirty="0"/>
          </a:p>
        </p:txBody>
      </p:sp>
      <p:pic>
        <p:nvPicPr>
          <p:cNvPr id="10" name="Picture 9" descr="Shape, circle&#10;&#10;Description automatically generated">
            <a:extLst>
              <a:ext uri="{FF2B5EF4-FFF2-40B4-BE49-F238E27FC236}">
                <a16:creationId xmlns:a16="http://schemas.microsoft.com/office/drawing/2014/main" id="{BFA12E24-D7F3-016C-AD38-BCD1AD91B07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697471" y="1054265"/>
            <a:ext cx="5907932" cy="5303862"/>
          </a:xfrm>
          <a:prstGeom prst="rect">
            <a:avLst/>
          </a:prstGeom>
        </p:spPr>
      </p:pic>
      <mc:AlternateContent xmlns:mc="http://schemas.openxmlformats.org/markup-compatibility/2006">
        <mc:Choice xmlns:p14="http://schemas.microsoft.com/office/powerpoint/2010/main" Requires="p14">
          <p:contentPart p14:bwMode="auto" r:id="rId10">
            <p14:nvContentPartPr>
              <p14:cNvPr id="3" name="Ink 2">
                <a:extLst>
                  <a:ext uri="{FF2B5EF4-FFF2-40B4-BE49-F238E27FC236}">
                    <a16:creationId xmlns:a16="http://schemas.microsoft.com/office/drawing/2014/main" id="{0E7B1980-EF82-C371-160D-74B25D661431}"/>
                  </a:ext>
                </a:extLst>
              </p14:cNvPr>
              <p14:cNvContentPartPr/>
              <p14:nvPr/>
            </p14:nvContentPartPr>
            <p14:xfrm>
              <a:off x="3219480" y="1339920"/>
              <a:ext cx="8236440" cy="4775400"/>
            </p14:xfrm>
          </p:contentPart>
        </mc:Choice>
        <mc:Fallback>
          <p:pic>
            <p:nvPicPr>
              <p:cNvPr id="3" name="Ink 2">
                <a:extLst>
                  <a:ext uri="{FF2B5EF4-FFF2-40B4-BE49-F238E27FC236}">
                    <a16:creationId xmlns:a16="http://schemas.microsoft.com/office/drawing/2014/main" id="{0E7B1980-EF82-C371-160D-74B25D661431}"/>
                  </a:ext>
                </a:extLst>
              </p:cNvPr>
              <p:cNvPicPr/>
              <p:nvPr/>
            </p:nvPicPr>
            <p:blipFill>
              <a:blip r:embed="rId11"/>
              <a:stretch>
                <a:fillRect/>
              </a:stretch>
            </p:blipFill>
            <p:spPr>
              <a:xfrm>
                <a:off x="3210120" y="1330560"/>
                <a:ext cx="8255160" cy="4794120"/>
              </a:xfrm>
              <a:prstGeom prst="rect">
                <a:avLst/>
              </a:prstGeom>
            </p:spPr>
          </p:pic>
        </mc:Fallback>
      </mc:AlternateContent>
    </p:spTree>
    <p:extLst>
      <p:ext uri="{BB962C8B-B14F-4D97-AF65-F5344CB8AC3E}">
        <p14:creationId xmlns:p14="http://schemas.microsoft.com/office/powerpoint/2010/main" val="4245006342"/>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3667</TotalTime>
  <Words>935</Words>
  <Application>Microsoft Office PowerPoint</Application>
  <PresentationFormat>Widescreen</PresentationFormat>
  <Paragraphs>101</Paragraphs>
  <Slides>16</Slides>
  <Notes>15</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16</vt:i4>
      </vt:variant>
    </vt:vector>
  </HeadingPairs>
  <TitlesOfParts>
    <vt:vector size="27" baseType="lpstr">
      <vt:lpstr>Arial</vt:lpstr>
      <vt:lpstr>Calibri</vt:lpstr>
      <vt:lpstr>Calibri Light</vt:lpstr>
      <vt:lpstr>Open Sans</vt:lpstr>
      <vt:lpstr>Open Sans </vt:lpstr>
      <vt:lpstr>PT Serif</vt:lpstr>
      <vt:lpstr>Roboto</vt:lpstr>
      <vt:lpstr>Segoe UI</vt:lpstr>
      <vt:lpstr>source-serif-pro</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Danish Hudani</dc:creator>
  <cp:lastModifiedBy>Ayesha Amjad</cp:lastModifiedBy>
  <cp:revision>1427</cp:revision>
  <dcterms:modified xsi:type="dcterms:W3CDTF">2023-02-20T12:38:38Z</dcterms:modified>
</cp:coreProperties>
</file>