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xml" ContentType="application/inkml+xml"/>
  <Override PartName="/ppt/ink/ink3.xml" ContentType="application/inkml+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4.xml" ContentType="application/inkml+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5.xml" ContentType="application/inkml+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6.xml" ContentType="application/inkml+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2" r:id="rId2"/>
  </p:sldMasterIdLst>
  <p:notesMasterIdLst>
    <p:notesMasterId r:id="rId16"/>
  </p:notesMasterIdLst>
  <p:sldIdLst>
    <p:sldId id="257" r:id="rId3"/>
    <p:sldId id="284" r:id="rId4"/>
    <p:sldId id="318" r:id="rId5"/>
    <p:sldId id="339" r:id="rId6"/>
    <p:sldId id="347" r:id="rId7"/>
    <p:sldId id="341" r:id="rId8"/>
    <p:sldId id="342" r:id="rId9"/>
    <p:sldId id="340" r:id="rId10"/>
    <p:sldId id="343" r:id="rId11"/>
    <p:sldId id="345" r:id="rId12"/>
    <p:sldId id="344" r:id="rId13"/>
    <p:sldId id="346" r:id="rId14"/>
    <p:sldId id="296" r:id="rId1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318"/>
            <p14:sldId id="339"/>
            <p14:sldId id="347"/>
            <p14:sldId id="341"/>
            <p14:sldId id="342"/>
            <p14:sldId id="340"/>
            <p14:sldId id="343"/>
            <p14:sldId id="345"/>
            <p14:sldId id="344"/>
            <p14:sldId id="346"/>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A2DB5-920A-4727-8206-6AF0E7D8CE4E}" v="2" dt="2023-02-23T12:11:31.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80887" autoAdjust="0"/>
  </p:normalViewPr>
  <p:slideViewPr>
    <p:cSldViewPr snapToGrid="0">
      <p:cViewPr varScale="1">
        <p:scale>
          <a:sx n="85" d="100"/>
          <a:sy n="85" d="100"/>
        </p:scale>
        <p:origin x="1476"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0E233D59-92C4-6F36-C314-3B2AEAB2EEE5}"/>
    <pc:docChg chg="modSld">
      <pc:chgData name="Danish Hudani" userId="S::danish.hudani@astera.com::a38c985c-bb2f-4de3-bfe2-27e22c4c275a" providerId="AD" clId="Web-{0E233D59-92C4-6F36-C314-3B2AEAB2EEE5}" dt="2023-02-19T17:53:04.159" v="3" actId="20577"/>
      <pc:docMkLst>
        <pc:docMk/>
      </pc:docMkLst>
      <pc:sldChg chg="modSp">
        <pc:chgData name="Danish Hudani" userId="S::danish.hudani@astera.com::a38c985c-bb2f-4de3-bfe2-27e22c4c275a" providerId="AD" clId="Web-{0E233D59-92C4-6F36-C314-3B2AEAB2EEE5}" dt="2023-02-19T17:53:04.159" v="3" actId="20577"/>
        <pc:sldMkLst>
          <pc:docMk/>
          <pc:sldMk cId="3648853106" sldId="284"/>
        </pc:sldMkLst>
        <pc:spChg chg="mod">
          <ac:chgData name="Danish Hudani" userId="S::danish.hudani@astera.com::a38c985c-bb2f-4de3-bfe2-27e22c4c275a" providerId="AD" clId="Web-{0E233D59-92C4-6F36-C314-3B2AEAB2EEE5}" dt="2023-02-19T17:53:04.159" v="3" actId="20577"/>
          <ac:spMkLst>
            <pc:docMk/>
            <pc:sldMk cId="3648853106" sldId="284"/>
            <ac:spMk id="50" creationId="{39EFF0A0-CAC0-DC69-C738-1A6521129E55}"/>
          </ac:spMkLst>
        </pc:spChg>
      </pc:sld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Danish Hudani" userId="S::danish.hudani@astera.com::a38c985c-bb2f-4de3-bfe2-27e22c4c275a" providerId="AD" clId="Web-{0372AC1F-871F-474C-8530-5F5CF6D716AB}"/>
    <pc:docChg chg="modSld">
      <pc:chgData name="Danish Hudani" userId="S::danish.hudani@astera.com::a38c985c-bb2f-4de3-bfe2-27e22c4c275a" providerId="AD" clId="Web-{0372AC1F-871F-474C-8530-5F5CF6D716AB}" dt="2023-02-21T05:14:28.476" v="0" actId="1076"/>
      <pc:docMkLst>
        <pc:docMk/>
      </pc:docMkLst>
      <pc:sldChg chg="modSp">
        <pc:chgData name="Danish Hudani" userId="S::danish.hudani@astera.com::a38c985c-bb2f-4de3-bfe2-27e22c4c275a" providerId="AD" clId="Web-{0372AC1F-871F-474C-8530-5F5CF6D716AB}" dt="2023-02-21T05:14:28.476" v="0" actId="1076"/>
        <pc:sldMkLst>
          <pc:docMk/>
          <pc:sldMk cId="3072033911" sldId="339"/>
        </pc:sldMkLst>
        <pc:spChg chg="mod">
          <ac:chgData name="Danish Hudani" userId="S::danish.hudani@astera.com::a38c985c-bb2f-4de3-bfe2-27e22c4c275a" providerId="AD" clId="Web-{0372AC1F-871F-474C-8530-5F5CF6D716AB}" dt="2023-02-21T05:14:28.476" v="0" actId="1076"/>
          <ac:spMkLst>
            <pc:docMk/>
            <pc:sldMk cId="3072033911" sldId="339"/>
            <ac:spMk id="28" creationId="{7A0AF483-B2B8-D981-30FC-4BD36EECF327}"/>
          </ac:spMkLst>
        </pc:spChg>
      </pc:sldChg>
    </pc:docChg>
  </pc:docChgLst>
  <pc:docChgLst>
    <pc:chgData name="Danish Hudani" userId="S::danish.hudani@astera.com::a38c985c-bb2f-4de3-bfe2-27e22c4c275a" providerId="AD" clId="Web-{C57F3CEB-B8C5-949E-E58F-B5B64F109601}"/>
    <pc:docChg chg="addSld delSld modSld sldOrd modSection">
      <pc:chgData name="Danish Hudani" userId="S::danish.hudani@astera.com::a38c985c-bb2f-4de3-bfe2-27e22c4c275a" providerId="AD" clId="Web-{C57F3CEB-B8C5-949E-E58F-B5B64F109601}" dt="2023-01-03T09:47:44.205" v="843"/>
      <pc:docMkLst>
        <pc:docMk/>
      </pc:docMkLst>
      <pc:sldChg chg="modNotes">
        <pc:chgData name="Danish Hudani" userId="S::danish.hudani@astera.com::a38c985c-bb2f-4de3-bfe2-27e22c4c275a" providerId="AD" clId="Web-{C57F3CEB-B8C5-949E-E58F-B5B64F109601}" dt="2023-01-03T09:47:08.376" v="841"/>
        <pc:sldMkLst>
          <pc:docMk/>
          <pc:sldMk cId="1620996487" sldId="319"/>
        </pc:sldMkLst>
      </pc:sldChg>
      <pc:sldChg chg="modNotes">
        <pc:chgData name="Danish Hudani" userId="S::danish.hudani@astera.com::a38c985c-bb2f-4de3-bfe2-27e22c4c275a" providerId="AD" clId="Web-{C57F3CEB-B8C5-949E-E58F-B5B64F109601}" dt="2023-01-03T09:46:40.454" v="839"/>
        <pc:sldMkLst>
          <pc:docMk/>
          <pc:sldMk cId="3233489809" sldId="321"/>
        </pc:sldMkLst>
      </pc:sldChg>
      <pc:sldChg chg="ord">
        <pc:chgData name="Danish Hudani" userId="S::danish.hudani@astera.com::a38c985c-bb2f-4de3-bfe2-27e22c4c275a" providerId="AD" clId="Web-{C57F3CEB-B8C5-949E-E58F-B5B64F109601}" dt="2023-01-03T07:05:31.358" v="78"/>
        <pc:sldMkLst>
          <pc:docMk/>
          <pc:sldMk cId="2148317599" sldId="325"/>
        </pc:sldMkLst>
      </pc:sldChg>
      <pc:sldChg chg="modSp ord modNotes">
        <pc:chgData name="Danish Hudani" userId="S::danish.hudani@astera.com::a38c985c-bb2f-4de3-bfe2-27e22c4c275a" providerId="AD" clId="Web-{C57F3CEB-B8C5-949E-E58F-B5B64F109601}" dt="2023-01-03T07:10:11.131" v="108"/>
        <pc:sldMkLst>
          <pc:docMk/>
          <pc:sldMk cId="1900488661" sldId="327"/>
        </pc:sldMkLst>
        <pc:grpChg chg="mod">
          <ac:chgData name="Danish Hudani" userId="S::danish.hudani@astera.com::a38c985c-bb2f-4de3-bfe2-27e22c4c275a" providerId="AD" clId="Web-{C57F3CEB-B8C5-949E-E58F-B5B64F109601}" dt="2023-01-03T07:00:03.594" v="15" actId="1076"/>
          <ac:grpSpMkLst>
            <pc:docMk/>
            <pc:sldMk cId="1900488661" sldId="327"/>
            <ac:grpSpMk id="22" creationId="{D93D03DD-A5D4-1661-DFF9-10DEF3D77652}"/>
          </ac:grpSpMkLst>
        </pc:grpChg>
      </pc:sldChg>
      <pc:sldChg chg="addSp delSp modSp add replId modNotes">
        <pc:chgData name="Danish Hudani" userId="S::danish.hudani@astera.com::a38c985c-bb2f-4de3-bfe2-27e22c4c275a" providerId="AD" clId="Web-{C57F3CEB-B8C5-949E-E58F-B5B64F109601}" dt="2023-01-03T07:44:35.882" v="591" actId="14100"/>
        <pc:sldMkLst>
          <pc:docMk/>
          <pc:sldMk cId="3056054487" sldId="328"/>
        </pc:sldMkLst>
        <pc:spChg chg="del">
          <ac:chgData name="Danish Hudani" userId="S::danish.hudani@astera.com::a38c985c-bb2f-4de3-bfe2-27e22c4c275a" providerId="AD" clId="Web-{C57F3CEB-B8C5-949E-E58F-B5B64F109601}" dt="2023-01-03T06:59:27.827" v="3"/>
          <ac:spMkLst>
            <pc:docMk/>
            <pc:sldMk cId="3056054487" sldId="328"/>
            <ac:spMk id="23" creationId="{E85AD8E0-F393-918B-B8B0-EA0382460472}"/>
          </ac:spMkLst>
        </pc:spChg>
        <pc:spChg chg="del">
          <ac:chgData name="Danish Hudani" userId="S::danish.hudani@astera.com::a38c985c-bb2f-4de3-bfe2-27e22c4c275a" providerId="AD" clId="Web-{C57F3CEB-B8C5-949E-E58F-B5B64F109601}" dt="2023-01-03T06:59:27.827" v="2"/>
          <ac:spMkLst>
            <pc:docMk/>
            <pc:sldMk cId="3056054487" sldId="328"/>
            <ac:spMk id="24" creationId="{33F6B619-20B5-3D22-E780-D28472326A27}"/>
          </ac:spMkLst>
        </pc:spChg>
        <pc:spChg chg="del">
          <ac:chgData name="Danish Hudani" userId="S::danish.hudani@astera.com::a38c985c-bb2f-4de3-bfe2-27e22c4c275a" providerId="AD" clId="Web-{C57F3CEB-B8C5-949E-E58F-B5B64F109601}" dt="2023-01-03T06:59:27.827" v="1"/>
          <ac:spMkLst>
            <pc:docMk/>
            <pc:sldMk cId="3056054487" sldId="328"/>
            <ac:spMk id="27" creationId="{987F7136-CB02-C291-96F1-8EA0C87202FD}"/>
          </ac:spMkLst>
        </pc:spChg>
        <pc:grpChg chg="del">
          <ac:chgData name="Danish Hudani" userId="S::danish.hudani@astera.com::a38c985c-bb2f-4de3-bfe2-27e22c4c275a" providerId="AD" clId="Web-{C57F3CEB-B8C5-949E-E58F-B5B64F109601}" dt="2023-01-03T06:59:27.827" v="4"/>
          <ac:grpSpMkLst>
            <pc:docMk/>
            <pc:sldMk cId="3056054487" sldId="328"/>
            <ac:grpSpMk id="22" creationId="{D93D03DD-A5D4-1661-DFF9-10DEF3D77652}"/>
          </ac:grpSpMkLst>
        </pc:grpChg>
        <pc:picChg chg="add mod">
          <ac:chgData name="Danish Hudani" userId="S::danish.hudani@astera.com::a38c985c-bb2f-4de3-bfe2-27e22c4c275a" providerId="AD" clId="Web-{C57F3CEB-B8C5-949E-E58F-B5B64F109601}" dt="2023-01-03T07:44:35.882" v="591" actId="14100"/>
          <ac:picMkLst>
            <pc:docMk/>
            <pc:sldMk cId="3056054487" sldId="328"/>
            <ac:picMk id="32" creationId="{6DD763CB-8E9C-961C-7606-7DBAD394820D}"/>
          </ac:picMkLst>
        </pc:picChg>
      </pc:sldChg>
      <pc:sldChg chg="addSp delSp modSp add replId modNotes">
        <pc:chgData name="Danish Hudani" userId="S::danish.hudani@astera.com::a38c985c-bb2f-4de3-bfe2-27e22c4c275a" providerId="AD" clId="Web-{C57F3CEB-B8C5-949E-E58F-B5B64F109601}" dt="2023-01-03T09:47:44.205" v="843"/>
        <pc:sldMkLst>
          <pc:docMk/>
          <pc:sldMk cId="3951906971" sldId="329"/>
        </pc:sldMkLst>
        <pc:spChg chg="add mod">
          <ac:chgData name="Danish Hudani" userId="S::danish.hudani@astera.com::a38c985c-bb2f-4de3-bfe2-27e22c4c275a" providerId="AD" clId="Web-{C57F3CEB-B8C5-949E-E58F-B5B64F109601}" dt="2023-01-03T07:01:59.227" v="56" actId="20577"/>
          <ac:spMkLst>
            <pc:docMk/>
            <pc:sldMk cId="3951906971" sldId="329"/>
            <ac:spMk id="23" creationId="{6B93B6DC-09B9-E1BB-C669-742A55790900}"/>
          </ac:spMkLst>
        </pc:spChg>
        <pc:picChg chg="add mod">
          <ac:chgData name="Danish Hudani" userId="S::danish.hudani@astera.com::a38c985c-bb2f-4de3-bfe2-27e22c4c275a" providerId="AD" clId="Web-{C57F3CEB-B8C5-949E-E58F-B5B64F109601}" dt="2023-01-03T07:03:50.293" v="63" actId="1076"/>
          <ac:picMkLst>
            <pc:docMk/>
            <pc:sldMk cId="3951906971" sldId="329"/>
            <ac:picMk id="24" creationId="{E0CC33AC-2D0F-A556-F0FD-E93B7434CC54}"/>
          </ac:picMkLst>
        </pc:picChg>
        <pc:picChg chg="del">
          <ac:chgData name="Danish Hudani" userId="S::danish.hudani@astera.com::a38c985c-bb2f-4de3-bfe2-27e22c4c275a" providerId="AD" clId="Web-{C57F3CEB-B8C5-949E-E58F-B5B64F109601}" dt="2023-01-03T07:01:26.565" v="36"/>
          <ac:picMkLst>
            <pc:docMk/>
            <pc:sldMk cId="3951906971" sldId="329"/>
            <ac:picMk id="32" creationId="{6DD763CB-8E9C-961C-7606-7DBAD394820D}"/>
          </ac:picMkLst>
        </pc:picChg>
      </pc:sldChg>
      <pc:sldChg chg="addSp delSp modSp add replId">
        <pc:chgData name="Danish Hudani" userId="S::danish.hudani@astera.com::a38c985c-bb2f-4de3-bfe2-27e22c4c275a" providerId="AD" clId="Web-{C57F3CEB-B8C5-949E-E58F-B5B64F109601}" dt="2023-01-03T07:05:12.982" v="77"/>
        <pc:sldMkLst>
          <pc:docMk/>
          <pc:sldMk cId="1473058851" sldId="330"/>
        </pc:sldMkLst>
        <pc:spChg chg="del">
          <ac:chgData name="Danish Hudani" userId="S::danish.hudani@astera.com::a38c985c-bb2f-4de3-bfe2-27e22c4c275a" providerId="AD" clId="Web-{C57F3CEB-B8C5-949E-E58F-B5B64F109601}" dt="2023-01-03T07:04:40.622" v="68"/>
          <ac:spMkLst>
            <pc:docMk/>
            <pc:sldMk cId="1473058851" sldId="330"/>
            <ac:spMk id="23" creationId="{E85AD8E0-F393-918B-B8B0-EA0382460472}"/>
          </ac:spMkLst>
        </pc:spChg>
        <pc:spChg chg="del">
          <ac:chgData name="Danish Hudani" userId="S::danish.hudani@astera.com::a38c985c-bb2f-4de3-bfe2-27e22c4c275a" providerId="AD" clId="Web-{C57F3CEB-B8C5-949E-E58F-B5B64F109601}" dt="2023-01-03T07:04:40.622" v="67"/>
          <ac:spMkLst>
            <pc:docMk/>
            <pc:sldMk cId="1473058851" sldId="330"/>
            <ac:spMk id="24" creationId="{33F6B619-20B5-3D22-E780-D28472326A27}"/>
          </ac:spMkLst>
        </pc:spChg>
        <pc:spChg chg="del">
          <ac:chgData name="Danish Hudani" userId="S::danish.hudani@astera.com::a38c985c-bb2f-4de3-bfe2-27e22c4c275a" providerId="AD" clId="Web-{C57F3CEB-B8C5-949E-E58F-B5B64F109601}" dt="2023-01-03T07:04:40.622" v="66"/>
          <ac:spMkLst>
            <pc:docMk/>
            <pc:sldMk cId="1473058851" sldId="330"/>
            <ac:spMk id="27" creationId="{987F7136-CB02-C291-96F1-8EA0C87202FD}"/>
          </ac:spMkLst>
        </pc:spChg>
        <pc:spChg chg="add mod">
          <ac:chgData name="Danish Hudani" userId="S::danish.hudani@astera.com::a38c985c-bb2f-4de3-bfe2-27e22c4c275a" providerId="AD" clId="Web-{C57F3CEB-B8C5-949E-E58F-B5B64F109601}" dt="2023-01-03T07:05:12.982" v="77"/>
          <ac:spMkLst>
            <pc:docMk/>
            <pc:sldMk cId="1473058851" sldId="330"/>
            <ac:spMk id="32" creationId="{E4573080-1371-015F-AA6B-4DD282E9B1BC}"/>
          </ac:spMkLst>
        </pc:spChg>
        <pc:grpChg chg="mod">
          <ac:chgData name="Danish Hudani" userId="S::danish.hudani@astera.com::a38c985c-bb2f-4de3-bfe2-27e22c4c275a" providerId="AD" clId="Web-{C57F3CEB-B8C5-949E-E58F-B5B64F109601}" dt="2023-01-03T07:05:00.388" v="73" actId="1076"/>
          <ac:grpSpMkLst>
            <pc:docMk/>
            <pc:sldMk cId="1473058851" sldId="330"/>
            <ac:grpSpMk id="22" creationId="{D93D03DD-A5D4-1661-DFF9-10DEF3D77652}"/>
          </ac:grpSpMkLst>
        </pc:grpChg>
      </pc:sldChg>
      <pc:sldChg chg="addSp delSp modSp add del replId modNotes">
        <pc:chgData name="Danish Hudani" userId="S::danish.hudani@astera.com::a38c985c-bb2f-4de3-bfe2-27e22c4c275a" providerId="AD" clId="Web-{C57F3CEB-B8C5-949E-E58F-B5B64F109601}" dt="2023-01-03T09:44:55.638" v="837"/>
        <pc:sldMkLst>
          <pc:docMk/>
          <pc:sldMk cId="564075985" sldId="331"/>
        </pc:sldMkLst>
        <pc:spChg chg="ord">
          <ac:chgData name="Danish Hudani" userId="S::danish.hudani@astera.com::a38c985c-bb2f-4de3-bfe2-27e22c4c275a" providerId="AD" clId="Web-{C57F3CEB-B8C5-949E-E58F-B5B64F109601}" dt="2023-01-03T07:55:35.501" v="613"/>
          <ac:spMkLst>
            <pc:docMk/>
            <pc:sldMk cId="564075985" sldId="331"/>
            <ac:spMk id="9" creationId="{AB8C311F-7253-4AED-9701-7FC0708C41C7}"/>
          </ac:spMkLst>
        </pc:spChg>
        <pc:spChg chg="ord">
          <ac:chgData name="Danish Hudani" userId="S::danish.hudani@astera.com::a38c985c-bb2f-4de3-bfe2-27e22c4c275a" providerId="AD" clId="Web-{C57F3CEB-B8C5-949E-E58F-B5B64F109601}" dt="2023-01-03T07:55:37.907" v="614"/>
          <ac:spMkLst>
            <pc:docMk/>
            <pc:sldMk cId="564075985" sldId="331"/>
            <ac:spMk id="11" creationId="{E2384209-CB15-4CDF-9D31-C44FD9A3F20D}"/>
          </ac:spMkLst>
        </pc:spChg>
        <pc:spChg chg="del mod">
          <ac:chgData name="Danish Hudani" userId="S::danish.hudani@astera.com::a38c985c-bb2f-4de3-bfe2-27e22c4c275a" providerId="AD" clId="Web-{C57F3CEB-B8C5-949E-E58F-B5B64F109601}" dt="2023-01-03T07:09:12.442" v="91"/>
          <ac:spMkLst>
            <pc:docMk/>
            <pc:sldMk cId="564075985" sldId="331"/>
            <ac:spMk id="18" creationId="{6230719D-4F44-BA79-4DC4-4459B3E27C90}"/>
          </ac:spMkLst>
        </pc:spChg>
        <pc:spChg chg="del">
          <ac:chgData name="Danish Hudani" userId="S::danish.hudani@astera.com::a38c985c-bb2f-4de3-bfe2-27e22c4c275a" providerId="AD" clId="Web-{C57F3CEB-B8C5-949E-E58F-B5B64F109601}" dt="2023-01-03T09:39:27.240" v="763"/>
          <ac:spMkLst>
            <pc:docMk/>
            <pc:sldMk cId="564075985" sldId="331"/>
            <ac:spMk id="24" creationId="{A134DFB3-973A-F662-77C1-4138811D48FB}"/>
          </ac:spMkLst>
        </pc:spChg>
        <pc:spChg chg="add mod">
          <ac:chgData name="Danish Hudani" userId="S::danish.hudani@astera.com::a38c985c-bb2f-4de3-bfe2-27e22c4c275a" providerId="AD" clId="Web-{C57F3CEB-B8C5-949E-E58F-B5B64F109601}" dt="2023-01-03T07:55:50.111" v="618" actId="1076"/>
          <ac:spMkLst>
            <pc:docMk/>
            <pc:sldMk cId="564075985" sldId="331"/>
            <ac:spMk id="39" creationId="{A3E10F01-9EA3-A6B4-1722-2E4335600363}"/>
          </ac:spMkLst>
        </pc:spChg>
        <pc:spChg chg="del mod">
          <ac:chgData name="Danish Hudani" userId="S::danish.hudani@astera.com::a38c985c-bb2f-4de3-bfe2-27e22c4c275a" providerId="AD" clId="Web-{C57F3CEB-B8C5-949E-E58F-B5B64F109601}" dt="2023-01-03T09:39:29.787" v="764"/>
          <ac:spMkLst>
            <pc:docMk/>
            <pc:sldMk cId="564075985" sldId="331"/>
            <ac:spMk id="40" creationId="{FB152F59-CA90-A15F-86AA-6D1500683D49}"/>
          </ac:spMkLst>
        </pc:spChg>
        <pc:spChg chg="add del mod ord">
          <ac:chgData name="Danish Hudani" userId="S::danish.hudani@astera.com::a38c985c-bb2f-4de3-bfe2-27e22c4c275a" providerId="AD" clId="Web-{C57F3CEB-B8C5-949E-E58F-B5B64F109601}" dt="2023-01-03T09:39:24.880" v="761"/>
          <ac:spMkLst>
            <pc:docMk/>
            <pc:sldMk cId="564075985" sldId="331"/>
            <ac:spMk id="56" creationId="{16C260DC-4C46-8F77-94AB-12AD74329339}"/>
          </ac:spMkLst>
        </pc:spChg>
        <pc:spChg chg="add del mod ord">
          <ac:chgData name="Danish Hudani" userId="S::danish.hudani@astera.com::a38c985c-bb2f-4de3-bfe2-27e22c4c275a" providerId="AD" clId="Web-{C57F3CEB-B8C5-949E-E58F-B5B64F109601}" dt="2023-01-03T09:39:31.630" v="765"/>
          <ac:spMkLst>
            <pc:docMk/>
            <pc:sldMk cId="564075985" sldId="331"/>
            <ac:spMk id="57" creationId="{5A7C9AA2-0F1A-556E-18EB-C24B2DE0AD55}"/>
          </ac:spMkLst>
        </pc:spChg>
        <pc:graphicFrameChg chg="del">
          <ac:chgData name="Danish Hudani" userId="S::danish.hudani@astera.com::a38c985c-bb2f-4de3-bfe2-27e22c4c275a" providerId="AD" clId="Web-{C57F3CEB-B8C5-949E-E58F-B5B64F109601}" dt="2023-01-03T07:55:20.235" v="609"/>
          <ac:graphicFrameMkLst>
            <pc:docMk/>
            <pc:sldMk cId="564075985" sldId="331"/>
            <ac:graphicFrameMk id="2" creationId="{55A4C487-611A-4A57-9C7A-D011C159A947}"/>
          </ac:graphicFrameMkLst>
        </pc:graphicFrameChg>
        <pc:picChg chg="add mod modCrop">
          <ac:chgData name="Danish Hudani" userId="S::danish.hudani@astera.com::a38c985c-bb2f-4de3-bfe2-27e22c4c275a" providerId="AD" clId="Web-{C57F3CEB-B8C5-949E-E58F-B5B64F109601}" dt="2023-01-03T09:40:31.101" v="780" actId="1076"/>
          <ac:picMkLst>
            <pc:docMk/>
            <pc:sldMk cId="564075985" sldId="331"/>
            <ac:picMk id="2" creationId="{AC82EE98-8178-9D39-C8AD-C559450E2811}"/>
          </ac:picMkLst>
        </pc:picChg>
        <pc:picChg chg="mod">
          <ac:chgData name="Danish Hudani" userId="S::danish.hudani@astera.com::a38c985c-bb2f-4de3-bfe2-27e22c4c275a" providerId="AD" clId="Web-{C57F3CEB-B8C5-949E-E58F-B5B64F109601}" dt="2023-01-03T07:55:45.517" v="617" actId="1076"/>
          <ac:picMkLst>
            <pc:docMk/>
            <pc:sldMk cId="564075985" sldId="331"/>
            <ac:picMk id="7" creationId="{84FA538C-5CEE-45B5-986C-E1120E918D37}"/>
          </ac:picMkLst>
        </pc:picChg>
        <pc:picChg chg="add mod modCrop">
          <ac:chgData name="Danish Hudani" userId="S::danish.hudani@astera.com::a38c985c-bb2f-4de3-bfe2-27e22c4c275a" providerId="AD" clId="Web-{C57F3CEB-B8C5-949E-E58F-B5B64F109601}" dt="2023-01-03T09:40:32.851" v="781" actId="1076"/>
          <ac:picMkLst>
            <pc:docMk/>
            <pc:sldMk cId="564075985" sldId="331"/>
            <ac:picMk id="41" creationId="{07ABBDCA-6CAD-0CF5-32CD-9C773DB6EE65}"/>
          </ac:picMkLst>
        </pc:picChg>
        <pc:picChg chg="del">
          <ac:chgData name="Danish Hudani" userId="S::danish.hudani@astera.com::a38c985c-bb2f-4de3-bfe2-27e22c4c275a" providerId="AD" clId="Web-{C57F3CEB-B8C5-949E-E58F-B5B64F109601}" dt="2023-01-03T07:10:35.773" v="112"/>
          <ac:picMkLst>
            <pc:docMk/>
            <pc:sldMk cId="564075985" sldId="331"/>
            <ac:picMk id="53" creationId="{6EC4E8E1-2FFA-76C5-9BEE-45172F69E65D}"/>
          </ac:picMkLst>
        </pc:picChg>
        <pc:picChg chg="del">
          <ac:chgData name="Danish Hudani" userId="S::danish.hudani@astera.com::a38c985c-bb2f-4de3-bfe2-27e22c4c275a" providerId="AD" clId="Web-{C57F3CEB-B8C5-949E-E58F-B5B64F109601}" dt="2023-01-03T07:10:35.773" v="111"/>
          <ac:picMkLst>
            <pc:docMk/>
            <pc:sldMk cId="564075985" sldId="331"/>
            <ac:picMk id="54" creationId="{4C35EFA2-FDC9-C164-18ED-4B2AA76C6412}"/>
          </ac:picMkLst>
        </pc:picChg>
      </pc:sldChg>
      <pc:sldChg chg="addSp delSp modSp add replId">
        <pc:chgData name="Danish Hudani" userId="S::danish.hudani@astera.com::a38c985c-bb2f-4de3-bfe2-27e22c4c275a" providerId="AD" clId="Web-{C57F3CEB-B8C5-949E-E58F-B5B64F109601}" dt="2023-01-03T09:44:47.841" v="836" actId="20577"/>
        <pc:sldMkLst>
          <pc:docMk/>
          <pc:sldMk cId="131639285" sldId="332"/>
        </pc:sldMkLst>
        <pc:spChg chg="add del">
          <ac:chgData name="Danish Hudani" userId="S::danish.hudani@astera.com::a38c985c-bb2f-4de3-bfe2-27e22c4c275a" providerId="AD" clId="Web-{C57F3CEB-B8C5-949E-E58F-B5B64F109601}" dt="2023-01-03T09:43:35.340" v="820"/>
          <ac:spMkLst>
            <pc:docMk/>
            <pc:sldMk cId="131639285" sldId="332"/>
            <ac:spMk id="2" creationId="{BCABFC2A-7FF0-F25C-110B-C69B27972833}"/>
          </ac:spMkLst>
        </pc:spChg>
        <pc:spChg chg="add del">
          <ac:chgData name="Danish Hudani" userId="S::danish.hudani@astera.com::a38c985c-bb2f-4de3-bfe2-27e22c4c275a" providerId="AD" clId="Web-{C57F3CEB-B8C5-949E-E58F-B5B64F109601}" dt="2023-01-03T09:43:48.418" v="822"/>
          <ac:spMkLst>
            <pc:docMk/>
            <pc:sldMk cId="131639285" sldId="332"/>
            <ac:spMk id="3" creationId="{B770398E-8C48-3358-3F73-2885F11351C4}"/>
          </ac:spMkLst>
        </pc:spChg>
        <pc:spChg chg="mod">
          <ac:chgData name="Danish Hudani" userId="S::danish.hudani@astera.com::a38c985c-bb2f-4de3-bfe2-27e22c4c275a" providerId="AD" clId="Web-{C57F3CEB-B8C5-949E-E58F-B5B64F109601}" dt="2023-01-03T09:44:06.809" v="826" actId="1076"/>
          <ac:spMkLst>
            <pc:docMk/>
            <pc:sldMk cId="131639285" sldId="332"/>
            <ac:spMk id="40" creationId="{FB152F59-CA90-A15F-86AA-6D1500683D49}"/>
          </ac:spMkLst>
        </pc:spChg>
        <pc:spChg chg="mod">
          <ac:chgData name="Danish Hudani" userId="S::danish.hudani@astera.com::a38c985c-bb2f-4de3-bfe2-27e22c4c275a" providerId="AD" clId="Web-{C57F3CEB-B8C5-949E-E58F-B5B64F109601}" dt="2023-01-03T09:44:44.294" v="835" actId="20577"/>
          <ac:spMkLst>
            <pc:docMk/>
            <pc:sldMk cId="131639285" sldId="332"/>
            <ac:spMk id="56" creationId="{16C260DC-4C46-8F77-94AB-12AD74329339}"/>
          </ac:spMkLst>
        </pc:spChg>
        <pc:spChg chg="mod">
          <ac:chgData name="Danish Hudani" userId="S::danish.hudani@astera.com::a38c985c-bb2f-4de3-bfe2-27e22c4c275a" providerId="AD" clId="Web-{C57F3CEB-B8C5-949E-E58F-B5B64F109601}" dt="2023-01-03T09:44:47.841" v="836" actId="20577"/>
          <ac:spMkLst>
            <pc:docMk/>
            <pc:sldMk cId="131639285" sldId="332"/>
            <ac:spMk id="57" creationId="{5A7C9AA2-0F1A-556E-18EB-C24B2DE0AD55}"/>
          </ac:spMkLst>
        </pc:spChg>
        <pc:picChg chg="del">
          <ac:chgData name="Danish Hudani" userId="S::danish.hudani@astera.com::a38c985c-bb2f-4de3-bfe2-27e22c4c275a" providerId="AD" clId="Web-{C57F3CEB-B8C5-949E-E58F-B5B64F109601}" dt="2023-01-03T09:40:36.710" v="782"/>
          <ac:picMkLst>
            <pc:docMk/>
            <pc:sldMk cId="131639285" sldId="332"/>
            <ac:picMk id="41" creationId="{07ABBDCA-6CAD-0CF5-32CD-9C773DB6EE65}"/>
          </ac:picMkLst>
        </pc:picChg>
      </pc:sldChg>
      <pc:sldChg chg="add del replId">
        <pc:chgData name="Danish Hudani" userId="S::danish.hudani@astera.com::a38c985c-bb2f-4de3-bfe2-27e22c4c275a" providerId="AD" clId="Web-{C57F3CEB-B8C5-949E-E58F-B5B64F109601}" dt="2023-01-03T07:08:29.832" v="82"/>
        <pc:sldMkLst>
          <pc:docMk/>
          <pc:sldMk cId="1548426046" sldId="332"/>
        </pc:sldMkLst>
      </pc:sldChg>
      <pc:sldChg chg="add del replId">
        <pc:chgData name="Danish Hudani" userId="S::danish.hudani@astera.com::a38c985c-bb2f-4de3-bfe2-27e22c4c275a" providerId="AD" clId="Web-{C57F3CEB-B8C5-949E-E58F-B5B64F109601}" dt="2023-01-03T07:54:59.688" v="602"/>
        <pc:sldMkLst>
          <pc:docMk/>
          <pc:sldMk cId="2751244415" sldId="332"/>
        </pc:sldMkLst>
      </pc:sldChg>
    </pc:docChg>
  </pc:docChgLst>
  <pc:docChgLst>
    <pc:chgData name="Danish Hudani" userId="S::danish.hudani@astera.com::a38c985c-bb2f-4de3-bfe2-27e22c4c275a" providerId="AD" clId="Web-{1C878A4F-75CB-C1DA-55B0-AA596724CE30}"/>
    <pc:docChg chg="addSld modSld sldOrd modSection">
      <pc:chgData name="Danish Hudani" userId="S::danish.hudani@astera.com::a38c985c-bb2f-4de3-bfe2-27e22c4c275a" providerId="AD" clId="Web-{1C878A4F-75CB-C1DA-55B0-AA596724CE30}" dt="2023-01-03T06:50:57.065" v="31" actId="1076"/>
      <pc:docMkLst>
        <pc:docMk/>
      </pc:docMkLst>
      <pc:sldChg chg="modSp">
        <pc:chgData name="Danish Hudani" userId="S::danish.hudani@astera.com::a38c985c-bb2f-4de3-bfe2-27e22c4c275a" providerId="AD" clId="Web-{1C878A4F-75CB-C1DA-55B0-AA596724CE30}" dt="2023-01-03T06:47:43.808" v="3" actId="14100"/>
        <pc:sldMkLst>
          <pc:docMk/>
          <pc:sldMk cId="1620996487" sldId="319"/>
        </pc:sldMkLst>
        <pc:spChg chg="mod">
          <ac:chgData name="Danish Hudani" userId="S::danish.hudani@astera.com::a38c985c-bb2f-4de3-bfe2-27e22c4c275a" providerId="AD" clId="Web-{1C878A4F-75CB-C1DA-55B0-AA596724CE30}" dt="2023-01-03T06:47:43.808" v="3" actId="14100"/>
          <ac:spMkLst>
            <pc:docMk/>
            <pc:sldMk cId="1620996487" sldId="319"/>
            <ac:spMk id="220" creationId="{0BFF9F71-F271-455D-594D-902336A2C87D}"/>
          </ac:spMkLst>
        </pc:spChg>
      </pc:sldChg>
      <pc:sldChg chg="delSp modSp ord">
        <pc:chgData name="Danish Hudani" userId="S::danish.hudani@astera.com::a38c985c-bb2f-4de3-bfe2-27e22c4c275a" providerId="AD" clId="Web-{1C878A4F-75CB-C1DA-55B0-AA596724CE30}" dt="2023-01-03T06:49:42.547" v="13"/>
        <pc:sldMkLst>
          <pc:docMk/>
          <pc:sldMk cId="2148317599" sldId="325"/>
        </pc:sldMkLst>
        <pc:spChg chg="mod">
          <ac:chgData name="Danish Hudani" userId="S::danish.hudani@astera.com::a38c985c-bb2f-4de3-bfe2-27e22c4c275a" providerId="AD" clId="Web-{1C878A4F-75CB-C1DA-55B0-AA596724CE30}" dt="2023-01-03T06:48:49.357" v="7" actId="14100"/>
          <ac:spMkLst>
            <pc:docMk/>
            <pc:sldMk cId="2148317599" sldId="325"/>
            <ac:spMk id="44" creationId="{CE366874-5268-3249-39D7-9F76460F5143}"/>
          </ac:spMkLst>
        </pc:spChg>
        <pc:spChg chg="mod">
          <ac:chgData name="Danish Hudani" userId="S::danish.hudani@astera.com::a38c985c-bb2f-4de3-bfe2-27e22c4c275a" providerId="AD" clId="Web-{1C878A4F-75CB-C1DA-55B0-AA596724CE30}" dt="2023-01-03T06:49:12.296" v="11" actId="1076"/>
          <ac:spMkLst>
            <pc:docMk/>
            <pc:sldMk cId="2148317599" sldId="325"/>
            <ac:spMk id="52" creationId="{7ED87238-2279-9E3D-90C9-0DBC4C8173A5}"/>
          </ac:spMkLst>
        </pc:spChg>
        <pc:spChg chg="del mod">
          <ac:chgData name="Danish Hudani" userId="S::danish.hudani@astera.com::a38c985c-bb2f-4de3-bfe2-27e22c4c275a" providerId="AD" clId="Web-{1C878A4F-75CB-C1DA-55B0-AA596724CE30}" dt="2023-01-03T06:48:40.076" v="6"/>
          <ac:spMkLst>
            <pc:docMk/>
            <pc:sldMk cId="2148317599" sldId="325"/>
            <ac:spMk id="53" creationId="{964EEA53-C062-D1F4-EE6C-D0AA9985F60D}"/>
          </ac:spMkLst>
        </pc:spChg>
        <pc:grpChg chg="mod">
          <ac:chgData name="Danish Hudani" userId="S::danish.hudani@astera.com::a38c985c-bb2f-4de3-bfe2-27e22c4c275a" providerId="AD" clId="Web-{1C878A4F-75CB-C1DA-55B0-AA596724CE30}" dt="2023-01-03T06:49:09.436" v="10" actId="1076"/>
          <ac:grpSpMkLst>
            <pc:docMk/>
            <pc:sldMk cId="2148317599" sldId="325"/>
            <ac:grpSpMk id="42" creationId="{0DC6B514-B474-905E-5727-C6F606390551}"/>
          </ac:grpSpMkLst>
        </pc:grpChg>
      </pc:sldChg>
      <pc:sldChg chg="addSp delSp modSp add replId">
        <pc:chgData name="Danish Hudani" userId="S::danish.hudani@astera.com::a38c985c-bb2f-4de3-bfe2-27e22c4c275a" providerId="AD" clId="Web-{1C878A4F-75CB-C1DA-55B0-AA596724CE30}" dt="2023-01-03T06:50:57.065" v="31" actId="1076"/>
        <pc:sldMkLst>
          <pc:docMk/>
          <pc:sldMk cId="1900488661" sldId="327"/>
        </pc:sldMkLst>
        <pc:spChg chg="add mod">
          <ac:chgData name="Danish Hudani" userId="S::danish.hudani@astera.com::a38c985c-bb2f-4de3-bfe2-27e22c4c275a" providerId="AD" clId="Web-{1C878A4F-75CB-C1DA-55B0-AA596724CE30}" dt="2023-01-03T06:50:26.564" v="23" actId="1076"/>
          <ac:spMkLst>
            <pc:docMk/>
            <pc:sldMk cId="1900488661" sldId="327"/>
            <ac:spMk id="23" creationId="{E85AD8E0-F393-918B-B8B0-EA0382460472}"/>
          </ac:spMkLst>
        </pc:spChg>
        <pc:spChg chg="add mod">
          <ac:chgData name="Danish Hudani" userId="S::danish.hudani@astera.com::a38c985c-bb2f-4de3-bfe2-27e22c4c275a" providerId="AD" clId="Web-{1C878A4F-75CB-C1DA-55B0-AA596724CE30}" dt="2023-01-03T06:50:26.579" v="24" actId="1076"/>
          <ac:spMkLst>
            <pc:docMk/>
            <pc:sldMk cId="1900488661" sldId="327"/>
            <ac:spMk id="24" creationId="{33F6B619-20B5-3D22-E780-D28472326A27}"/>
          </ac:spMkLst>
        </pc:spChg>
        <pc:spChg chg="add mod">
          <ac:chgData name="Danish Hudani" userId="S::danish.hudani@astera.com::a38c985c-bb2f-4de3-bfe2-27e22c4c275a" providerId="AD" clId="Web-{1C878A4F-75CB-C1DA-55B0-AA596724CE30}" dt="2023-01-03T06:50:26.595" v="25" actId="1076"/>
          <ac:spMkLst>
            <pc:docMk/>
            <pc:sldMk cId="1900488661" sldId="327"/>
            <ac:spMk id="27" creationId="{987F7136-CB02-C291-96F1-8EA0C87202FD}"/>
          </ac:spMkLst>
        </pc:spChg>
        <pc:spChg chg="add">
          <ac:chgData name="Danish Hudani" userId="S::danish.hudani@astera.com::a38c985c-bb2f-4de3-bfe2-27e22c4c275a" providerId="AD" clId="Web-{1C878A4F-75CB-C1DA-55B0-AA596724CE30}" dt="2023-01-03T06:50:17.485" v="22"/>
          <ac:spMkLst>
            <pc:docMk/>
            <pc:sldMk cId="1900488661" sldId="327"/>
            <ac:spMk id="28" creationId="{296CF037-FEA6-780F-5441-91B5AD35C987}"/>
          </ac:spMkLst>
        </pc:spChg>
        <pc:spChg chg="add">
          <ac:chgData name="Danish Hudani" userId="S::danish.hudani@astera.com::a38c985c-bb2f-4de3-bfe2-27e22c4c275a" providerId="AD" clId="Web-{1C878A4F-75CB-C1DA-55B0-AA596724CE30}" dt="2023-01-03T06:50:17.485" v="22"/>
          <ac:spMkLst>
            <pc:docMk/>
            <pc:sldMk cId="1900488661" sldId="327"/>
            <ac:spMk id="29" creationId="{4361392A-722F-FF52-AEBD-52083B65FB21}"/>
          </ac:spMkLst>
        </pc:spChg>
        <pc:spChg chg="add">
          <ac:chgData name="Danish Hudani" userId="S::danish.hudani@astera.com::a38c985c-bb2f-4de3-bfe2-27e22c4c275a" providerId="AD" clId="Web-{1C878A4F-75CB-C1DA-55B0-AA596724CE30}" dt="2023-01-03T06:50:17.485" v="22"/>
          <ac:spMkLst>
            <pc:docMk/>
            <pc:sldMk cId="1900488661" sldId="327"/>
            <ac:spMk id="30" creationId="{94888550-8980-5AC8-4966-2C2B3C5D5408}"/>
          </ac:spMkLst>
        </pc:spChg>
        <pc:spChg chg="add">
          <ac:chgData name="Danish Hudani" userId="S::danish.hudani@astera.com::a38c985c-bb2f-4de3-bfe2-27e22c4c275a" providerId="AD" clId="Web-{1C878A4F-75CB-C1DA-55B0-AA596724CE30}" dt="2023-01-03T06:50:17.485" v="22"/>
          <ac:spMkLst>
            <pc:docMk/>
            <pc:sldMk cId="1900488661" sldId="327"/>
            <ac:spMk id="31" creationId="{5D94ECC4-F999-A361-052C-A87CE18BBEE3}"/>
          </ac:spMkLst>
        </pc:spChg>
        <pc:spChg chg="del">
          <ac:chgData name="Danish Hudani" userId="S::danish.hudani@astera.com::a38c985c-bb2f-4de3-bfe2-27e22c4c275a" providerId="AD" clId="Web-{1C878A4F-75CB-C1DA-55B0-AA596724CE30}" dt="2023-01-03T06:49:49.109" v="14"/>
          <ac:spMkLst>
            <pc:docMk/>
            <pc:sldMk cId="1900488661" sldId="327"/>
            <ac:spMk id="77" creationId="{8FD06A79-B09D-C7EA-5FD1-41E1E7CA79B3}"/>
          </ac:spMkLst>
        </pc:spChg>
        <pc:spChg chg="del">
          <ac:chgData name="Danish Hudani" userId="S::danish.hudani@astera.com::a38c985c-bb2f-4de3-bfe2-27e22c4c275a" providerId="AD" clId="Web-{1C878A4F-75CB-C1DA-55B0-AA596724CE30}" dt="2023-01-03T06:49:57.485" v="20"/>
          <ac:spMkLst>
            <pc:docMk/>
            <pc:sldMk cId="1900488661" sldId="327"/>
            <ac:spMk id="79" creationId="{C847465D-4180-370D-1304-C103CA0B3F54}"/>
          </ac:spMkLst>
        </pc:spChg>
        <pc:spChg chg="del">
          <ac:chgData name="Danish Hudani" userId="S::danish.hudani@astera.com::a38c985c-bb2f-4de3-bfe2-27e22c4c275a" providerId="AD" clId="Web-{1C878A4F-75CB-C1DA-55B0-AA596724CE30}" dt="2023-01-03T06:49:57.485" v="18"/>
          <ac:spMkLst>
            <pc:docMk/>
            <pc:sldMk cId="1900488661" sldId="327"/>
            <ac:spMk id="81" creationId="{E8BCD1F6-C492-1060-74C2-0878A5AE135A}"/>
          </ac:spMkLst>
        </pc:spChg>
        <pc:grpChg chg="add mod">
          <ac:chgData name="Danish Hudani" userId="S::danish.hudani@astera.com::a38c985c-bb2f-4de3-bfe2-27e22c4c275a" providerId="AD" clId="Web-{1C878A4F-75CB-C1DA-55B0-AA596724CE30}" dt="2023-01-03T06:50:57.065" v="31" actId="1076"/>
          <ac:grpSpMkLst>
            <pc:docMk/>
            <pc:sldMk cId="1900488661" sldId="327"/>
            <ac:grpSpMk id="22" creationId="{D93D03DD-A5D4-1661-DFF9-10DEF3D77652}"/>
          </ac:grpSpMkLst>
        </pc:grpChg>
        <pc:grpChg chg="del">
          <ac:chgData name="Danish Hudani" userId="S::danish.hudani@astera.com::a38c985c-bb2f-4de3-bfe2-27e22c4c275a" providerId="AD" clId="Web-{1C878A4F-75CB-C1DA-55B0-AA596724CE30}" dt="2023-01-03T06:49:57.485" v="21"/>
          <ac:grpSpMkLst>
            <pc:docMk/>
            <pc:sldMk cId="1900488661" sldId="327"/>
            <ac:grpSpMk id="78" creationId="{FC0785DF-0460-E1EF-2FB9-85FCD0A3B8C8}"/>
          </ac:grpSpMkLst>
        </pc:grpChg>
        <pc:grpChg chg="del">
          <ac:chgData name="Danish Hudani" userId="S::danish.hudani@astera.com::a38c985c-bb2f-4de3-bfe2-27e22c4c275a" providerId="AD" clId="Web-{1C878A4F-75CB-C1DA-55B0-AA596724CE30}" dt="2023-01-03T06:49:57.485" v="19"/>
          <ac:grpSpMkLst>
            <pc:docMk/>
            <pc:sldMk cId="1900488661" sldId="327"/>
            <ac:grpSpMk id="80" creationId="{EB0E4C5B-4051-8F97-87B3-B8ABBFDC81F6}"/>
          </ac:grpSpMkLst>
        </pc:grpChg>
        <pc:grpChg chg="del">
          <ac:chgData name="Danish Hudani" userId="S::danish.hudani@astera.com::a38c985c-bb2f-4de3-bfe2-27e22c4c275a" providerId="AD" clId="Web-{1C878A4F-75CB-C1DA-55B0-AA596724CE30}" dt="2023-01-03T06:49:57.485" v="17"/>
          <ac:grpSpMkLst>
            <pc:docMk/>
            <pc:sldMk cId="1900488661" sldId="327"/>
            <ac:grpSpMk id="93" creationId="{51132D32-875D-082F-FA5C-77065C05EFF5}"/>
          </ac:grpSpMkLst>
        </pc:grpChg>
        <pc:grpChg chg="del">
          <ac:chgData name="Danish Hudani" userId="S::danish.hudani@astera.com::a38c985c-bb2f-4de3-bfe2-27e22c4c275a" providerId="AD" clId="Web-{1C878A4F-75CB-C1DA-55B0-AA596724CE30}" dt="2023-01-03T06:49:57.485" v="16"/>
          <ac:grpSpMkLst>
            <pc:docMk/>
            <pc:sldMk cId="1900488661" sldId="327"/>
            <ac:grpSpMk id="100" creationId="{2A3258CC-F4A4-83DC-1A62-8D4B4679AF8B}"/>
          </ac:grpSpMkLst>
        </pc:grpChg>
        <pc:picChg chg="mod">
          <ac:chgData name="Danish Hudani" userId="S::danish.hudani@astera.com::a38c985c-bb2f-4de3-bfe2-27e22c4c275a" providerId="AD" clId="Web-{1C878A4F-75CB-C1DA-55B0-AA596724CE30}" dt="2023-01-03T06:50:46.705" v="30" actId="1076"/>
          <ac:picMkLst>
            <pc:docMk/>
            <pc:sldMk cId="1900488661" sldId="327"/>
            <ac:picMk id="7" creationId="{84FA538C-5CEE-45B5-986C-E1120E918D37}"/>
          </ac:picMkLst>
        </pc:picChg>
      </pc:sldChg>
    </pc:docChg>
  </pc:docChgLst>
  <pc:docChgLst>
    <pc:chgData name="Danish Hudani" userId="S::danish.hudani@astera.com::a38c985c-bb2f-4de3-bfe2-27e22c4c275a" providerId="AD" clId="Web-{5C2B061F-F610-104B-2BDC-5C11DB346BA3}"/>
    <pc:docChg chg="addSld delSld modSld sldOrd modSection">
      <pc:chgData name="Danish Hudani" userId="S::danish.hudani@astera.com::a38c985c-bb2f-4de3-bfe2-27e22c4c275a" providerId="AD" clId="Web-{5C2B061F-F610-104B-2BDC-5C11DB346BA3}" dt="2023-01-03T06:35:42.231" v="400"/>
      <pc:docMkLst>
        <pc:docMk/>
      </pc:docMkLst>
      <pc:sldChg chg="modSp">
        <pc:chgData name="Danish Hudani" userId="S::danish.hudani@astera.com::a38c985c-bb2f-4de3-bfe2-27e22c4c275a" providerId="AD" clId="Web-{5C2B061F-F610-104B-2BDC-5C11DB346BA3}" dt="2023-01-03T05:13:05.909" v="3" actId="14100"/>
        <pc:sldMkLst>
          <pc:docMk/>
          <pc:sldMk cId="3648853106" sldId="284"/>
        </pc:sldMkLst>
        <pc:spChg chg="mod">
          <ac:chgData name="Danish Hudani" userId="S::danish.hudani@astera.com::a38c985c-bb2f-4de3-bfe2-27e22c4c275a" providerId="AD" clId="Web-{5C2B061F-F610-104B-2BDC-5C11DB346BA3}" dt="2023-01-03T05:13:05.909" v="3" actId="14100"/>
          <ac:spMkLst>
            <pc:docMk/>
            <pc:sldMk cId="3648853106" sldId="284"/>
            <ac:spMk id="50" creationId="{39EFF0A0-CAC0-DC69-C738-1A6521129E55}"/>
          </ac:spMkLst>
        </pc:spChg>
      </pc:sldChg>
      <pc:sldChg chg="del">
        <pc:chgData name="Danish Hudani" userId="S::danish.hudani@astera.com::a38c985c-bb2f-4de3-bfe2-27e22c4c275a" providerId="AD" clId="Web-{5C2B061F-F610-104B-2BDC-5C11DB346BA3}" dt="2023-01-03T05:21:30.997" v="80"/>
        <pc:sldMkLst>
          <pc:docMk/>
          <pc:sldMk cId="1594770877" sldId="307"/>
        </pc:sldMkLst>
      </pc:sldChg>
      <pc:sldChg chg="del">
        <pc:chgData name="Danish Hudani" userId="S::danish.hudani@astera.com::a38c985c-bb2f-4de3-bfe2-27e22c4c275a" providerId="AD" clId="Web-{5C2B061F-F610-104B-2BDC-5C11DB346BA3}" dt="2023-01-03T05:21:31.012" v="81"/>
        <pc:sldMkLst>
          <pc:docMk/>
          <pc:sldMk cId="3984516083" sldId="308"/>
        </pc:sldMkLst>
      </pc:sldChg>
      <pc:sldChg chg="del">
        <pc:chgData name="Danish Hudani" userId="S::danish.hudani@astera.com::a38c985c-bb2f-4de3-bfe2-27e22c4c275a" providerId="AD" clId="Web-{5C2B061F-F610-104B-2BDC-5C11DB346BA3}" dt="2023-01-03T05:21:30.997" v="79"/>
        <pc:sldMkLst>
          <pc:docMk/>
          <pc:sldMk cId="1515836989" sldId="309"/>
        </pc:sldMkLst>
      </pc:sldChg>
      <pc:sldChg chg="modSp del">
        <pc:chgData name="Danish Hudani" userId="S::danish.hudani@astera.com::a38c985c-bb2f-4de3-bfe2-27e22c4c275a" providerId="AD" clId="Web-{5C2B061F-F610-104B-2BDC-5C11DB346BA3}" dt="2023-01-03T05:43:57.692" v="191"/>
        <pc:sldMkLst>
          <pc:docMk/>
          <pc:sldMk cId="3463946553" sldId="310"/>
        </pc:sldMkLst>
        <pc:spChg chg="mod">
          <ac:chgData name="Danish Hudani" userId="S::danish.hudani@astera.com::a38c985c-bb2f-4de3-bfe2-27e22c4c275a" providerId="AD" clId="Web-{5C2B061F-F610-104B-2BDC-5C11DB346BA3}" dt="2023-01-03T05:38:16.307" v="169" actId="1076"/>
          <ac:spMkLst>
            <pc:docMk/>
            <pc:sldMk cId="3463946553" sldId="310"/>
            <ac:spMk id="18" creationId="{6230719D-4F44-BA79-4DC4-4459B3E27C90}"/>
          </ac:spMkLst>
        </pc:spChg>
      </pc:sldChg>
      <pc:sldChg chg="del">
        <pc:chgData name="Danish Hudani" userId="S::danish.hudani@astera.com::a38c985c-bb2f-4de3-bfe2-27e22c4c275a" providerId="AD" clId="Web-{5C2B061F-F610-104B-2BDC-5C11DB346BA3}" dt="2023-01-03T05:21:31.012" v="83"/>
        <pc:sldMkLst>
          <pc:docMk/>
          <pc:sldMk cId="3779400875" sldId="311"/>
        </pc:sldMkLst>
      </pc:sldChg>
      <pc:sldChg chg="modSp">
        <pc:chgData name="Danish Hudani" userId="S::danish.hudani@astera.com::a38c985c-bb2f-4de3-bfe2-27e22c4c275a" providerId="AD" clId="Web-{5C2B061F-F610-104B-2BDC-5C11DB346BA3}" dt="2023-01-03T05:13:21.251" v="12" actId="20577"/>
        <pc:sldMkLst>
          <pc:docMk/>
          <pc:sldMk cId="4287670275" sldId="312"/>
        </pc:sldMkLst>
        <pc:spChg chg="mod">
          <ac:chgData name="Danish Hudani" userId="S::danish.hudani@astera.com::a38c985c-bb2f-4de3-bfe2-27e22c4c275a" providerId="AD" clId="Web-{5C2B061F-F610-104B-2BDC-5C11DB346BA3}" dt="2023-01-03T05:13:21.251" v="12" actId="20577"/>
          <ac:spMkLst>
            <pc:docMk/>
            <pc:sldMk cId="4287670275" sldId="312"/>
            <ac:spMk id="18" creationId="{6230719D-4F44-BA79-4DC4-4459B3E27C90}"/>
          </ac:spMkLst>
        </pc:spChg>
      </pc:sldChg>
      <pc:sldChg chg="del">
        <pc:chgData name="Danish Hudani" userId="S::danish.hudani@astera.com::a38c985c-bb2f-4de3-bfe2-27e22c4c275a" providerId="AD" clId="Web-{5C2B061F-F610-104B-2BDC-5C11DB346BA3}" dt="2023-01-03T05:21:30.981" v="78"/>
        <pc:sldMkLst>
          <pc:docMk/>
          <pc:sldMk cId="4109201983" sldId="313"/>
        </pc:sldMkLst>
      </pc:sldChg>
      <pc:sldChg chg="del">
        <pc:chgData name="Danish Hudani" userId="S::danish.hudani@astera.com::a38c985c-bb2f-4de3-bfe2-27e22c4c275a" providerId="AD" clId="Web-{5C2B061F-F610-104B-2BDC-5C11DB346BA3}" dt="2023-01-03T05:21:30.981" v="77"/>
        <pc:sldMkLst>
          <pc:docMk/>
          <pc:sldMk cId="3344714426" sldId="314"/>
        </pc:sldMkLst>
      </pc:sldChg>
      <pc:sldChg chg="del">
        <pc:chgData name="Danish Hudani" userId="S::danish.hudani@astera.com::a38c985c-bb2f-4de3-bfe2-27e22c4c275a" providerId="AD" clId="Web-{5C2B061F-F610-104B-2BDC-5C11DB346BA3}" dt="2023-01-03T05:21:30.966" v="76"/>
        <pc:sldMkLst>
          <pc:docMk/>
          <pc:sldMk cId="538666064" sldId="315"/>
        </pc:sldMkLst>
      </pc:sldChg>
      <pc:sldChg chg="del">
        <pc:chgData name="Danish Hudani" userId="S::danish.hudani@astera.com::a38c985c-bb2f-4de3-bfe2-27e22c4c275a" providerId="AD" clId="Web-{5C2B061F-F610-104B-2BDC-5C11DB346BA3}" dt="2023-01-03T05:21:39.060" v="86"/>
        <pc:sldMkLst>
          <pc:docMk/>
          <pc:sldMk cId="2281765382" sldId="316"/>
        </pc:sldMkLst>
      </pc:sldChg>
      <pc:sldChg chg="del">
        <pc:chgData name="Danish Hudani" userId="S::danish.hudani@astera.com::a38c985c-bb2f-4de3-bfe2-27e22c4c275a" providerId="AD" clId="Web-{5C2B061F-F610-104B-2BDC-5C11DB346BA3}" dt="2023-01-03T05:21:39.044" v="85"/>
        <pc:sldMkLst>
          <pc:docMk/>
          <pc:sldMk cId="2119105566" sldId="317"/>
        </pc:sldMkLst>
      </pc:sldChg>
      <pc:sldChg chg="addSp delSp modSp modNotes">
        <pc:chgData name="Danish Hudani" userId="S::danish.hudani@astera.com::a38c985c-bb2f-4de3-bfe2-27e22c4c275a" providerId="AD" clId="Web-{5C2B061F-F610-104B-2BDC-5C11DB346BA3}" dt="2023-01-03T05:36:17.520" v="145"/>
        <pc:sldMkLst>
          <pc:docMk/>
          <pc:sldMk cId="2548129227" sldId="318"/>
        </pc:sldMkLst>
        <pc:spChg chg="mod">
          <ac:chgData name="Danish Hudani" userId="S::danish.hudani@astera.com::a38c985c-bb2f-4de3-bfe2-27e22c4c275a" providerId="AD" clId="Web-{5C2B061F-F610-104B-2BDC-5C11DB346BA3}" dt="2023-01-03T05:16:56.669" v="25" actId="20577"/>
          <ac:spMkLst>
            <pc:docMk/>
            <pc:sldMk cId="2548129227" sldId="318"/>
            <ac:spMk id="18" creationId="{6230719D-4F44-BA79-4DC4-4459B3E27C90}"/>
          </ac:spMkLst>
        </pc:spChg>
        <pc:spChg chg="add mod">
          <ac:chgData name="Danish Hudani" userId="S::danish.hudani@astera.com::a38c985c-bb2f-4de3-bfe2-27e22c4c275a" providerId="AD" clId="Web-{5C2B061F-F610-104B-2BDC-5C11DB346BA3}" dt="2023-01-03T05:18:11.594" v="60" actId="20577"/>
          <ac:spMkLst>
            <pc:docMk/>
            <pc:sldMk cId="2548129227" sldId="318"/>
            <ac:spMk id="40" creationId="{FB152F59-CA90-A15F-86AA-6D1500683D49}"/>
          </ac:spMkLst>
        </pc:spChg>
        <pc:picChg chg="del">
          <ac:chgData name="Danish Hudani" userId="S::danish.hudani@astera.com::a38c985c-bb2f-4de3-bfe2-27e22c4c275a" providerId="AD" clId="Web-{5C2B061F-F610-104B-2BDC-5C11DB346BA3}" dt="2023-01-03T05:16:59.701" v="26"/>
          <ac:picMkLst>
            <pc:docMk/>
            <pc:sldMk cId="2548129227" sldId="318"/>
            <ac:picMk id="23" creationId="{49F646AF-1906-F9D5-D1ED-CD75C0B73FF5}"/>
          </ac:picMkLst>
        </pc:picChg>
        <pc:picChg chg="add mod">
          <ac:chgData name="Danish Hudani" userId="S::danish.hudani@astera.com::a38c985c-bb2f-4de3-bfe2-27e22c4c275a" providerId="AD" clId="Web-{5C2B061F-F610-104B-2BDC-5C11DB346BA3}" dt="2023-01-03T05:21:11.934" v="74" actId="1076"/>
          <ac:picMkLst>
            <pc:docMk/>
            <pc:sldMk cId="2548129227" sldId="318"/>
            <ac:picMk id="53" creationId="{6EC4E8E1-2FFA-76C5-9BEE-45172F69E65D}"/>
          </ac:picMkLst>
        </pc:picChg>
        <pc:picChg chg="add mod">
          <ac:chgData name="Danish Hudani" userId="S::danish.hudani@astera.com::a38c985c-bb2f-4de3-bfe2-27e22c4c275a" providerId="AD" clId="Web-{5C2B061F-F610-104B-2BDC-5C11DB346BA3}" dt="2023-01-03T05:35:31.221" v="140" actId="14100"/>
          <ac:picMkLst>
            <pc:docMk/>
            <pc:sldMk cId="2548129227" sldId="318"/>
            <ac:picMk id="54" creationId="{4C35EFA2-FDC9-C164-18ED-4B2AA76C6412}"/>
          </ac:picMkLst>
        </pc:picChg>
      </pc:sldChg>
      <pc:sldChg chg="addSp delSp modSp add ord replId">
        <pc:chgData name="Danish Hudani" userId="S::danish.hudani@astera.com::a38c985c-bb2f-4de3-bfe2-27e22c4c275a" providerId="AD" clId="Web-{5C2B061F-F610-104B-2BDC-5C11DB346BA3}" dt="2023-01-03T05:26:28.117" v="139" actId="14100"/>
        <pc:sldMkLst>
          <pc:docMk/>
          <pc:sldMk cId="1620996487" sldId="319"/>
        </pc:sldMkLst>
        <pc:spChg chg="del mod">
          <ac:chgData name="Danish Hudani" userId="S::danish.hudani@astera.com::a38c985c-bb2f-4de3-bfe2-27e22c4c275a" providerId="AD" clId="Web-{5C2B061F-F610-104B-2BDC-5C11DB346BA3}" dt="2023-01-03T05:23:41.830" v="110"/>
          <ac:spMkLst>
            <pc:docMk/>
            <pc:sldMk cId="1620996487" sldId="319"/>
            <ac:spMk id="18" creationId="{6230719D-4F44-BA79-4DC4-4459B3E27C90}"/>
          </ac:spMkLst>
        </pc:spChg>
        <pc:spChg chg="del">
          <ac:chgData name="Danish Hudani" userId="S::danish.hudani@astera.com::a38c985c-bb2f-4de3-bfe2-27e22c4c275a" providerId="AD" clId="Web-{5C2B061F-F610-104B-2BDC-5C11DB346BA3}" dt="2023-01-03T05:23:27.407" v="108"/>
          <ac:spMkLst>
            <pc:docMk/>
            <pc:sldMk cId="1620996487" sldId="319"/>
            <ac:spMk id="24" creationId="{A134DFB3-973A-F662-77C1-4138811D48FB}"/>
          </ac:spMkLst>
        </pc:spChg>
        <pc:spChg chg="del">
          <ac:chgData name="Danish Hudani" userId="S::danish.hudani@astera.com::a38c985c-bb2f-4de3-bfe2-27e22c4c275a" providerId="AD" clId="Web-{5C2B061F-F610-104B-2BDC-5C11DB346BA3}" dt="2023-01-03T05:23:27.345" v="107"/>
          <ac:spMkLst>
            <pc:docMk/>
            <pc:sldMk cId="1620996487" sldId="319"/>
            <ac:spMk id="40" creationId="{FB152F59-CA90-A15F-86AA-6D1500683D49}"/>
          </ac:spMkLst>
        </pc:spChg>
        <pc:spChg chg="add">
          <ac:chgData name="Danish Hudani" userId="S::danish.hudani@astera.com::a38c985c-bb2f-4de3-bfe2-27e22c4c275a" providerId="AD" clId="Web-{5C2B061F-F610-104B-2BDC-5C11DB346BA3}" dt="2023-01-03T05:23:24.391" v="106"/>
          <ac:spMkLst>
            <pc:docMk/>
            <pc:sldMk cId="1620996487" sldId="319"/>
            <ac:spMk id="68" creationId="{3350727E-8FF0-2249-8E5A-3C8F20F1AC50}"/>
          </ac:spMkLst>
        </pc:spChg>
        <pc:spChg chg="add">
          <ac:chgData name="Danish Hudani" userId="S::danish.hudani@astera.com::a38c985c-bb2f-4de3-bfe2-27e22c4c275a" providerId="AD" clId="Web-{5C2B061F-F610-104B-2BDC-5C11DB346BA3}" dt="2023-01-03T05:23:24.391" v="106"/>
          <ac:spMkLst>
            <pc:docMk/>
            <pc:sldMk cId="1620996487" sldId="319"/>
            <ac:spMk id="69" creationId="{C899BA2A-69C1-246B-D90A-19CB31F3990C}"/>
          </ac:spMkLst>
        </pc:spChg>
        <pc:spChg chg="add">
          <ac:chgData name="Danish Hudani" userId="S::danish.hudani@astera.com::a38c985c-bb2f-4de3-bfe2-27e22c4c275a" providerId="AD" clId="Web-{5C2B061F-F610-104B-2BDC-5C11DB346BA3}" dt="2023-01-03T05:23:24.391" v="106"/>
          <ac:spMkLst>
            <pc:docMk/>
            <pc:sldMk cId="1620996487" sldId="319"/>
            <ac:spMk id="70" creationId="{9F06E41E-C2FC-F147-FF04-1BC196611906}"/>
          </ac:spMkLst>
        </pc:spChg>
        <pc:spChg chg="add">
          <ac:chgData name="Danish Hudani" userId="S::danish.hudani@astera.com::a38c985c-bb2f-4de3-bfe2-27e22c4c275a" providerId="AD" clId="Web-{5C2B061F-F610-104B-2BDC-5C11DB346BA3}" dt="2023-01-03T05:23:24.391" v="106"/>
          <ac:spMkLst>
            <pc:docMk/>
            <pc:sldMk cId="1620996487" sldId="319"/>
            <ac:spMk id="72" creationId="{0CB9191F-F211-2F9E-866D-F5CDCBE1EACD}"/>
          </ac:spMkLst>
        </pc:spChg>
        <pc:spChg chg="add">
          <ac:chgData name="Danish Hudani" userId="S::danish.hudani@astera.com::a38c985c-bb2f-4de3-bfe2-27e22c4c275a" providerId="AD" clId="Web-{5C2B061F-F610-104B-2BDC-5C11DB346BA3}" dt="2023-01-03T05:23:24.391" v="106"/>
          <ac:spMkLst>
            <pc:docMk/>
            <pc:sldMk cId="1620996487" sldId="319"/>
            <ac:spMk id="74" creationId="{DA98421C-7FD7-CAEA-05CC-B19D5DE2759A}"/>
          </ac:spMkLst>
        </pc:spChg>
        <pc:spChg chg="add">
          <ac:chgData name="Danish Hudani" userId="S::danish.hudani@astera.com::a38c985c-bb2f-4de3-bfe2-27e22c4c275a" providerId="AD" clId="Web-{5C2B061F-F610-104B-2BDC-5C11DB346BA3}" dt="2023-01-03T05:23:24.391" v="106"/>
          <ac:spMkLst>
            <pc:docMk/>
            <pc:sldMk cId="1620996487" sldId="319"/>
            <ac:spMk id="75" creationId="{B607D1FA-9CDC-7425-2806-B5FDBF783D38}"/>
          </ac:spMkLst>
        </pc:spChg>
        <pc:spChg chg="add">
          <ac:chgData name="Danish Hudani" userId="S::danish.hudani@astera.com::a38c985c-bb2f-4de3-bfe2-27e22c4c275a" providerId="AD" clId="Web-{5C2B061F-F610-104B-2BDC-5C11DB346BA3}" dt="2023-01-03T05:23:24.391" v="106"/>
          <ac:spMkLst>
            <pc:docMk/>
            <pc:sldMk cId="1620996487" sldId="319"/>
            <ac:spMk id="76" creationId="{2DC51CAA-25E0-8D03-29BF-023B71F33FEC}"/>
          </ac:spMkLst>
        </pc:spChg>
        <pc:spChg chg="add">
          <ac:chgData name="Danish Hudani" userId="S::danish.hudani@astera.com::a38c985c-bb2f-4de3-bfe2-27e22c4c275a" providerId="AD" clId="Web-{5C2B061F-F610-104B-2BDC-5C11DB346BA3}" dt="2023-01-03T05:23:24.391" v="106"/>
          <ac:spMkLst>
            <pc:docMk/>
            <pc:sldMk cId="1620996487" sldId="319"/>
            <ac:spMk id="77" creationId="{317AA337-8DB5-E15C-2F67-3280B645FDF9}"/>
          </ac:spMkLst>
        </pc:spChg>
        <pc:spChg chg="add">
          <ac:chgData name="Danish Hudani" userId="S::danish.hudani@astera.com::a38c985c-bb2f-4de3-bfe2-27e22c4c275a" providerId="AD" clId="Web-{5C2B061F-F610-104B-2BDC-5C11DB346BA3}" dt="2023-01-03T05:23:24.391" v="106"/>
          <ac:spMkLst>
            <pc:docMk/>
            <pc:sldMk cId="1620996487" sldId="319"/>
            <ac:spMk id="78" creationId="{8606067D-790A-C4D7-0C4C-B550F1B81461}"/>
          </ac:spMkLst>
        </pc:spChg>
        <pc:spChg chg="add">
          <ac:chgData name="Danish Hudani" userId="S::danish.hudani@astera.com::a38c985c-bb2f-4de3-bfe2-27e22c4c275a" providerId="AD" clId="Web-{5C2B061F-F610-104B-2BDC-5C11DB346BA3}" dt="2023-01-03T05:23:24.391" v="106"/>
          <ac:spMkLst>
            <pc:docMk/>
            <pc:sldMk cId="1620996487" sldId="319"/>
            <ac:spMk id="79" creationId="{521E3823-C512-27D4-1D07-D88DBAA97841}"/>
          </ac:spMkLst>
        </pc:spChg>
        <pc:spChg chg="add">
          <ac:chgData name="Danish Hudani" userId="S::danish.hudani@astera.com::a38c985c-bb2f-4de3-bfe2-27e22c4c275a" providerId="AD" clId="Web-{5C2B061F-F610-104B-2BDC-5C11DB346BA3}" dt="2023-01-03T05:23:24.391" v="106"/>
          <ac:spMkLst>
            <pc:docMk/>
            <pc:sldMk cId="1620996487" sldId="319"/>
            <ac:spMk id="80" creationId="{7D13A9D8-987F-BD84-B6E8-5D07D7E196EE}"/>
          </ac:spMkLst>
        </pc:spChg>
        <pc:spChg chg="add mod">
          <ac:chgData name="Danish Hudani" userId="S::danish.hudani@astera.com::a38c985c-bb2f-4de3-bfe2-27e22c4c275a" providerId="AD" clId="Web-{5C2B061F-F610-104B-2BDC-5C11DB346BA3}" dt="2023-01-03T05:25:31.474" v="129" actId="20577"/>
          <ac:spMkLst>
            <pc:docMk/>
            <pc:sldMk cId="1620996487" sldId="319"/>
            <ac:spMk id="82" creationId="{E4854A0B-D51A-0A27-E322-C9F5C3FD3B69}"/>
          </ac:spMkLst>
        </pc:spChg>
        <pc:spChg chg="add">
          <ac:chgData name="Danish Hudani" userId="S::danish.hudani@astera.com::a38c985c-bb2f-4de3-bfe2-27e22c4c275a" providerId="AD" clId="Web-{5C2B061F-F610-104B-2BDC-5C11DB346BA3}" dt="2023-01-03T05:23:24.391" v="106"/>
          <ac:spMkLst>
            <pc:docMk/>
            <pc:sldMk cId="1620996487" sldId="319"/>
            <ac:spMk id="84" creationId="{8F0C13A3-CC1B-8EB5-CC4F-0E7FD33F3214}"/>
          </ac:spMkLst>
        </pc:spChg>
        <pc:spChg chg="add">
          <ac:chgData name="Danish Hudani" userId="S::danish.hudani@astera.com::a38c985c-bb2f-4de3-bfe2-27e22c4c275a" providerId="AD" clId="Web-{5C2B061F-F610-104B-2BDC-5C11DB346BA3}" dt="2023-01-03T05:23:24.391" v="106"/>
          <ac:spMkLst>
            <pc:docMk/>
            <pc:sldMk cId="1620996487" sldId="319"/>
            <ac:spMk id="85" creationId="{D9C4D37A-E9B0-6946-02C5-253206CB8DAE}"/>
          </ac:spMkLst>
        </pc:spChg>
        <pc:spChg chg="add">
          <ac:chgData name="Danish Hudani" userId="S::danish.hudani@astera.com::a38c985c-bb2f-4de3-bfe2-27e22c4c275a" providerId="AD" clId="Web-{5C2B061F-F610-104B-2BDC-5C11DB346BA3}" dt="2023-01-03T05:23:24.391" v="106"/>
          <ac:spMkLst>
            <pc:docMk/>
            <pc:sldMk cId="1620996487" sldId="319"/>
            <ac:spMk id="86" creationId="{594ECB70-F1E4-0894-50B7-0F059C8AC14A}"/>
          </ac:spMkLst>
        </pc:spChg>
        <pc:spChg chg="add">
          <ac:chgData name="Danish Hudani" userId="S::danish.hudani@astera.com::a38c985c-bb2f-4de3-bfe2-27e22c4c275a" providerId="AD" clId="Web-{5C2B061F-F610-104B-2BDC-5C11DB346BA3}" dt="2023-01-03T05:23:24.391" v="106"/>
          <ac:spMkLst>
            <pc:docMk/>
            <pc:sldMk cId="1620996487" sldId="319"/>
            <ac:spMk id="87" creationId="{609ECD3E-ACD2-ED5B-5575-131BC2F58A49}"/>
          </ac:spMkLst>
        </pc:spChg>
        <pc:spChg chg="add">
          <ac:chgData name="Danish Hudani" userId="S::danish.hudani@astera.com::a38c985c-bb2f-4de3-bfe2-27e22c4c275a" providerId="AD" clId="Web-{5C2B061F-F610-104B-2BDC-5C11DB346BA3}" dt="2023-01-03T05:23:24.391" v="106"/>
          <ac:spMkLst>
            <pc:docMk/>
            <pc:sldMk cId="1620996487" sldId="319"/>
            <ac:spMk id="88" creationId="{BF6480D5-5624-80A7-F816-7064290B0858}"/>
          </ac:spMkLst>
        </pc:spChg>
        <pc:spChg chg="add">
          <ac:chgData name="Danish Hudani" userId="S::danish.hudani@astera.com::a38c985c-bb2f-4de3-bfe2-27e22c4c275a" providerId="AD" clId="Web-{5C2B061F-F610-104B-2BDC-5C11DB346BA3}" dt="2023-01-03T05:23:24.391" v="106"/>
          <ac:spMkLst>
            <pc:docMk/>
            <pc:sldMk cId="1620996487" sldId="319"/>
            <ac:spMk id="89" creationId="{C358DFD0-C228-19E5-FECB-0CF781B8ED92}"/>
          </ac:spMkLst>
        </pc:spChg>
        <pc:spChg chg="add">
          <ac:chgData name="Danish Hudani" userId="S::danish.hudani@astera.com::a38c985c-bb2f-4de3-bfe2-27e22c4c275a" providerId="AD" clId="Web-{5C2B061F-F610-104B-2BDC-5C11DB346BA3}" dt="2023-01-03T05:23:24.391" v="106"/>
          <ac:spMkLst>
            <pc:docMk/>
            <pc:sldMk cId="1620996487" sldId="319"/>
            <ac:spMk id="90" creationId="{12469B48-9A39-AC16-6EC0-739AB2D43A85}"/>
          </ac:spMkLst>
        </pc:spChg>
        <pc:spChg chg="add">
          <ac:chgData name="Danish Hudani" userId="S::danish.hudani@astera.com::a38c985c-bb2f-4de3-bfe2-27e22c4c275a" providerId="AD" clId="Web-{5C2B061F-F610-104B-2BDC-5C11DB346BA3}" dt="2023-01-03T05:23:24.391" v="106"/>
          <ac:spMkLst>
            <pc:docMk/>
            <pc:sldMk cId="1620996487" sldId="319"/>
            <ac:spMk id="91" creationId="{FE8ED25C-95E0-6E06-DA97-DA40092C39B2}"/>
          </ac:spMkLst>
        </pc:spChg>
        <pc:spChg chg="add">
          <ac:chgData name="Danish Hudani" userId="S::danish.hudani@astera.com::a38c985c-bb2f-4de3-bfe2-27e22c4c275a" providerId="AD" clId="Web-{5C2B061F-F610-104B-2BDC-5C11DB346BA3}" dt="2023-01-03T05:23:24.391" v="106"/>
          <ac:spMkLst>
            <pc:docMk/>
            <pc:sldMk cId="1620996487" sldId="319"/>
            <ac:spMk id="92" creationId="{D1C43F30-F28D-1AFB-D8D9-892F0294B515}"/>
          </ac:spMkLst>
        </pc:spChg>
        <pc:spChg chg="add">
          <ac:chgData name="Danish Hudani" userId="S::danish.hudani@astera.com::a38c985c-bb2f-4de3-bfe2-27e22c4c275a" providerId="AD" clId="Web-{5C2B061F-F610-104B-2BDC-5C11DB346BA3}" dt="2023-01-03T05:23:24.391" v="106"/>
          <ac:spMkLst>
            <pc:docMk/>
            <pc:sldMk cId="1620996487" sldId="319"/>
            <ac:spMk id="93" creationId="{56A9EAE4-C85A-9A00-0B97-D34B087DDB4C}"/>
          </ac:spMkLst>
        </pc:spChg>
        <pc:spChg chg="add">
          <ac:chgData name="Danish Hudani" userId="S::danish.hudani@astera.com::a38c985c-bb2f-4de3-bfe2-27e22c4c275a" providerId="AD" clId="Web-{5C2B061F-F610-104B-2BDC-5C11DB346BA3}" dt="2023-01-03T05:23:24.391" v="106"/>
          <ac:spMkLst>
            <pc:docMk/>
            <pc:sldMk cId="1620996487" sldId="319"/>
            <ac:spMk id="94" creationId="{845D7E11-DD9B-5B67-218F-9AE56DA2B82D}"/>
          </ac:spMkLst>
        </pc:spChg>
        <pc:spChg chg="add">
          <ac:chgData name="Danish Hudani" userId="S::danish.hudani@astera.com::a38c985c-bb2f-4de3-bfe2-27e22c4c275a" providerId="AD" clId="Web-{5C2B061F-F610-104B-2BDC-5C11DB346BA3}" dt="2023-01-03T05:23:24.391" v="106"/>
          <ac:spMkLst>
            <pc:docMk/>
            <pc:sldMk cId="1620996487" sldId="319"/>
            <ac:spMk id="95" creationId="{610261BB-98B1-6458-DE62-F805846013D3}"/>
          </ac:spMkLst>
        </pc:spChg>
        <pc:spChg chg="add">
          <ac:chgData name="Danish Hudani" userId="S::danish.hudani@astera.com::a38c985c-bb2f-4de3-bfe2-27e22c4c275a" providerId="AD" clId="Web-{5C2B061F-F610-104B-2BDC-5C11DB346BA3}" dt="2023-01-03T05:23:24.391" v="106"/>
          <ac:spMkLst>
            <pc:docMk/>
            <pc:sldMk cId="1620996487" sldId="319"/>
            <ac:spMk id="96" creationId="{D52F8911-B50E-2354-17C6-0D0B467F7505}"/>
          </ac:spMkLst>
        </pc:spChg>
        <pc:spChg chg="add">
          <ac:chgData name="Danish Hudani" userId="S::danish.hudani@astera.com::a38c985c-bb2f-4de3-bfe2-27e22c4c275a" providerId="AD" clId="Web-{5C2B061F-F610-104B-2BDC-5C11DB346BA3}" dt="2023-01-03T05:23:24.391" v="106"/>
          <ac:spMkLst>
            <pc:docMk/>
            <pc:sldMk cId="1620996487" sldId="319"/>
            <ac:spMk id="97" creationId="{236D488C-D30E-4A81-3480-F037B3D68E7C}"/>
          </ac:spMkLst>
        </pc:spChg>
        <pc:spChg chg="add">
          <ac:chgData name="Danish Hudani" userId="S::danish.hudani@astera.com::a38c985c-bb2f-4de3-bfe2-27e22c4c275a" providerId="AD" clId="Web-{5C2B061F-F610-104B-2BDC-5C11DB346BA3}" dt="2023-01-03T05:23:24.391" v="106"/>
          <ac:spMkLst>
            <pc:docMk/>
            <pc:sldMk cId="1620996487" sldId="319"/>
            <ac:spMk id="98" creationId="{FA34622A-F08F-E4CC-10BD-A631A2335426}"/>
          </ac:spMkLst>
        </pc:spChg>
        <pc:spChg chg="add">
          <ac:chgData name="Danish Hudani" userId="S::danish.hudani@astera.com::a38c985c-bb2f-4de3-bfe2-27e22c4c275a" providerId="AD" clId="Web-{5C2B061F-F610-104B-2BDC-5C11DB346BA3}" dt="2023-01-03T05:23:24.391" v="106"/>
          <ac:spMkLst>
            <pc:docMk/>
            <pc:sldMk cId="1620996487" sldId="319"/>
            <ac:spMk id="99" creationId="{2D02B75D-293D-E6BC-3011-1C785A903856}"/>
          </ac:spMkLst>
        </pc:spChg>
        <pc:spChg chg="add">
          <ac:chgData name="Danish Hudani" userId="S::danish.hudani@astera.com::a38c985c-bb2f-4de3-bfe2-27e22c4c275a" providerId="AD" clId="Web-{5C2B061F-F610-104B-2BDC-5C11DB346BA3}" dt="2023-01-03T05:23:24.391" v="106"/>
          <ac:spMkLst>
            <pc:docMk/>
            <pc:sldMk cId="1620996487" sldId="319"/>
            <ac:spMk id="100" creationId="{1D9F688E-A8B2-650C-86EF-7C569F3EBEDE}"/>
          </ac:spMkLst>
        </pc:spChg>
        <pc:spChg chg="add">
          <ac:chgData name="Danish Hudani" userId="S::danish.hudani@astera.com::a38c985c-bb2f-4de3-bfe2-27e22c4c275a" providerId="AD" clId="Web-{5C2B061F-F610-104B-2BDC-5C11DB346BA3}" dt="2023-01-03T05:23:24.391" v="106"/>
          <ac:spMkLst>
            <pc:docMk/>
            <pc:sldMk cId="1620996487" sldId="319"/>
            <ac:spMk id="101" creationId="{3329C5BC-C796-4B20-E88C-6BE23BB1FF05}"/>
          </ac:spMkLst>
        </pc:spChg>
        <pc:spChg chg="add">
          <ac:chgData name="Danish Hudani" userId="S::danish.hudani@astera.com::a38c985c-bb2f-4de3-bfe2-27e22c4c275a" providerId="AD" clId="Web-{5C2B061F-F610-104B-2BDC-5C11DB346BA3}" dt="2023-01-03T05:23:24.391" v="106"/>
          <ac:spMkLst>
            <pc:docMk/>
            <pc:sldMk cId="1620996487" sldId="319"/>
            <ac:spMk id="102" creationId="{327A6C82-4BBA-4876-9C3E-793629A9AB35}"/>
          </ac:spMkLst>
        </pc:spChg>
        <pc:spChg chg="add">
          <ac:chgData name="Danish Hudani" userId="S::danish.hudani@astera.com::a38c985c-bb2f-4de3-bfe2-27e22c4c275a" providerId="AD" clId="Web-{5C2B061F-F610-104B-2BDC-5C11DB346BA3}" dt="2023-01-03T05:23:24.391" v="106"/>
          <ac:spMkLst>
            <pc:docMk/>
            <pc:sldMk cId="1620996487" sldId="319"/>
            <ac:spMk id="103" creationId="{96EA0912-EAD4-5B1D-587D-62337AAEFF98}"/>
          </ac:spMkLst>
        </pc:spChg>
        <pc:spChg chg="add">
          <ac:chgData name="Danish Hudani" userId="S::danish.hudani@astera.com::a38c985c-bb2f-4de3-bfe2-27e22c4c275a" providerId="AD" clId="Web-{5C2B061F-F610-104B-2BDC-5C11DB346BA3}" dt="2023-01-03T05:23:24.391" v="106"/>
          <ac:spMkLst>
            <pc:docMk/>
            <pc:sldMk cId="1620996487" sldId="319"/>
            <ac:spMk id="104" creationId="{0D595EEB-610D-AE6B-C81A-C329337C70B6}"/>
          </ac:spMkLst>
        </pc:spChg>
        <pc:spChg chg="add">
          <ac:chgData name="Danish Hudani" userId="S::danish.hudani@astera.com::a38c985c-bb2f-4de3-bfe2-27e22c4c275a" providerId="AD" clId="Web-{5C2B061F-F610-104B-2BDC-5C11DB346BA3}" dt="2023-01-03T05:23:24.391" v="106"/>
          <ac:spMkLst>
            <pc:docMk/>
            <pc:sldMk cId="1620996487" sldId="319"/>
            <ac:spMk id="105" creationId="{EFB3D3E0-9A58-2457-D807-BB6A10244779}"/>
          </ac:spMkLst>
        </pc:spChg>
        <pc:spChg chg="add">
          <ac:chgData name="Danish Hudani" userId="S::danish.hudani@astera.com::a38c985c-bb2f-4de3-bfe2-27e22c4c275a" providerId="AD" clId="Web-{5C2B061F-F610-104B-2BDC-5C11DB346BA3}" dt="2023-01-03T05:23:24.391" v="106"/>
          <ac:spMkLst>
            <pc:docMk/>
            <pc:sldMk cId="1620996487" sldId="319"/>
            <ac:spMk id="106" creationId="{293A49F1-7EFB-C245-03E1-A02C26985E19}"/>
          </ac:spMkLst>
        </pc:spChg>
        <pc:spChg chg="add">
          <ac:chgData name="Danish Hudani" userId="S::danish.hudani@astera.com::a38c985c-bb2f-4de3-bfe2-27e22c4c275a" providerId="AD" clId="Web-{5C2B061F-F610-104B-2BDC-5C11DB346BA3}" dt="2023-01-03T05:26:01.506" v="133"/>
          <ac:spMkLst>
            <pc:docMk/>
            <pc:sldMk cId="1620996487" sldId="319"/>
            <ac:spMk id="206" creationId="{67DCE4D4-6176-1E1C-091D-0ADD62FDBFB8}"/>
          </ac:spMkLst>
        </pc:spChg>
        <pc:spChg chg="add">
          <ac:chgData name="Danish Hudani" userId="S::danish.hudani@astera.com::a38c985c-bb2f-4de3-bfe2-27e22c4c275a" providerId="AD" clId="Web-{5C2B061F-F610-104B-2BDC-5C11DB346BA3}" dt="2023-01-03T05:26:01.506" v="133"/>
          <ac:spMkLst>
            <pc:docMk/>
            <pc:sldMk cId="1620996487" sldId="319"/>
            <ac:spMk id="207" creationId="{AFFD6A34-2556-E452-B798-697ACBDD4C67}"/>
          </ac:spMkLst>
        </pc:spChg>
        <pc:spChg chg="add">
          <ac:chgData name="Danish Hudani" userId="S::danish.hudani@astera.com::a38c985c-bb2f-4de3-bfe2-27e22c4c275a" providerId="AD" clId="Web-{5C2B061F-F610-104B-2BDC-5C11DB346BA3}" dt="2023-01-03T05:26:01.506" v="133"/>
          <ac:spMkLst>
            <pc:docMk/>
            <pc:sldMk cId="1620996487" sldId="319"/>
            <ac:spMk id="208" creationId="{3E197F6C-7A01-BD0F-ED23-3EDE04F33BD8}"/>
          </ac:spMkLst>
        </pc:spChg>
        <pc:spChg chg="add">
          <ac:chgData name="Danish Hudani" userId="S::danish.hudani@astera.com::a38c985c-bb2f-4de3-bfe2-27e22c4c275a" providerId="AD" clId="Web-{5C2B061F-F610-104B-2BDC-5C11DB346BA3}" dt="2023-01-03T05:26:01.506" v="133"/>
          <ac:spMkLst>
            <pc:docMk/>
            <pc:sldMk cId="1620996487" sldId="319"/>
            <ac:spMk id="210" creationId="{7281D3D5-4609-F920-3C05-530B49B74E7B}"/>
          </ac:spMkLst>
        </pc:spChg>
        <pc:spChg chg="add">
          <ac:chgData name="Danish Hudani" userId="S::danish.hudani@astera.com::a38c985c-bb2f-4de3-bfe2-27e22c4c275a" providerId="AD" clId="Web-{5C2B061F-F610-104B-2BDC-5C11DB346BA3}" dt="2023-01-03T05:26:01.506" v="133"/>
          <ac:spMkLst>
            <pc:docMk/>
            <pc:sldMk cId="1620996487" sldId="319"/>
            <ac:spMk id="212" creationId="{496966E9-A38B-6203-A021-52CFBA965243}"/>
          </ac:spMkLst>
        </pc:spChg>
        <pc:spChg chg="add">
          <ac:chgData name="Danish Hudani" userId="S::danish.hudani@astera.com::a38c985c-bb2f-4de3-bfe2-27e22c4c275a" providerId="AD" clId="Web-{5C2B061F-F610-104B-2BDC-5C11DB346BA3}" dt="2023-01-03T05:26:01.506" v="133"/>
          <ac:spMkLst>
            <pc:docMk/>
            <pc:sldMk cId="1620996487" sldId="319"/>
            <ac:spMk id="213" creationId="{ED4897B8-E6C5-A4CB-6849-D37F3737721C}"/>
          </ac:spMkLst>
        </pc:spChg>
        <pc:spChg chg="add">
          <ac:chgData name="Danish Hudani" userId="S::danish.hudani@astera.com::a38c985c-bb2f-4de3-bfe2-27e22c4c275a" providerId="AD" clId="Web-{5C2B061F-F610-104B-2BDC-5C11DB346BA3}" dt="2023-01-03T05:26:01.506" v="133"/>
          <ac:spMkLst>
            <pc:docMk/>
            <pc:sldMk cId="1620996487" sldId="319"/>
            <ac:spMk id="214" creationId="{0ABD1E85-80E6-F529-09B2-66110654EA0E}"/>
          </ac:spMkLst>
        </pc:spChg>
        <pc:spChg chg="add">
          <ac:chgData name="Danish Hudani" userId="S::danish.hudani@astera.com::a38c985c-bb2f-4de3-bfe2-27e22c4c275a" providerId="AD" clId="Web-{5C2B061F-F610-104B-2BDC-5C11DB346BA3}" dt="2023-01-03T05:26:01.506" v="133"/>
          <ac:spMkLst>
            <pc:docMk/>
            <pc:sldMk cId="1620996487" sldId="319"/>
            <ac:spMk id="215" creationId="{BC7B2CBC-1DDE-1D99-FDF2-A30625FD8F5D}"/>
          </ac:spMkLst>
        </pc:spChg>
        <pc:spChg chg="add">
          <ac:chgData name="Danish Hudani" userId="S::danish.hudani@astera.com::a38c985c-bb2f-4de3-bfe2-27e22c4c275a" providerId="AD" clId="Web-{5C2B061F-F610-104B-2BDC-5C11DB346BA3}" dt="2023-01-03T05:26:01.506" v="133"/>
          <ac:spMkLst>
            <pc:docMk/>
            <pc:sldMk cId="1620996487" sldId="319"/>
            <ac:spMk id="216" creationId="{17821256-5439-FDBD-4AB1-888A019E1C89}"/>
          </ac:spMkLst>
        </pc:spChg>
        <pc:spChg chg="add">
          <ac:chgData name="Danish Hudani" userId="S::danish.hudani@astera.com::a38c985c-bb2f-4de3-bfe2-27e22c4c275a" providerId="AD" clId="Web-{5C2B061F-F610-104B-2BDC-5C11DB346BA3}" dt="2023-01-03T05:26:01.506" v="133"/>
          <ac:spMkLst>
            <pc:docMk/>
            <pc:sldMk cId="1620996487" sldId="319"/>
            <ac:spMk id="217" creationId="{E25F601F-6B49-1CDA-0968-3CD41A38DBC8}"/>
          </ac:spMkLst>
        </pc:spChg>
        <pc:spChg chg="add">
          <ac:chgData name="Danish Hudani" userId="S::danish.hudani@astera.com::a38c985c-bb2f-4de3-bfe2-27e22c4c275a" providerId="AD" clId="Web-{5C2B061F-F610-104B-2BDC-5C11DB346BA3}" dt="2023-01-03T05:26:01.506" v="133"/>
          <ac:spMkLst>
            <pc:docMk/>
            <pc:sldMk cId="1620996487" sldId="319"/>
            <ac:spMk id="218" creationId="{3826102D-F4BB-FF01-DB47-2A468EBEBF06}"/>
          </ac:spMkLst>
        </pc:spChg>
        <pc:spChg chg="add mod">
          <ac:chgData name="Danish Hudani" userId="S::danish.hudani@astera.com::a38c985c-bb2f-4de3-bfe2-27e22c4c275a" providerId="AD" clId="Web-{5C2B061F-F610-104B-2BDC-5C11DB346BA3}" dt="2023-01-03T05:26:18.163" v="138" actId="1076"/>
          <ac:spMkLst>
            <pc:docMk/>
            <pc:sldMk cId="1620996487" sldId="319"/>
            <ac:spMk id="220" creationId="{0BFF9F71-F271-455D-594D-902336A2C87D}"/>
          </ac:spMkLst>
        </pc:spChg>
        <pc:spChg chg="add">
          <ac:chgData name="Danish Hudani" userId="S::danish.hudani@astera.com::a38c985c-bb2f-4de3-bfe2-27e22c4c275a" providerId="AD" clId="Web-{5C2B061F-F610-104B-2BDC-5C11DB346BA3}" dt="2023-01-03T05:26:01.506" v="133"/>
          <ac:spMkLst>
            <pc:docMk/>
            <pc:sldMk cId="1620996487" sldId="319"/>
            <ac:spMk id="222" creationId="{0C46A3F0-BA45-A755-084E-1165FCD9BE19}"/>
          </ac:spMkLst>
        </pc:spChg>
        <pc:spChg chg="add">
          <ac:chgData name="Danish Hudani" userId="S::danish.hudani@astera.com::a38c985c-bb2f-4de3-bfe2-27e22c4c275a" providerId="AD" clId="Web-{5C2B061F-F610-104B-2BDC-5C11DB346BA3}" dt="2023-01-03T05:26:01.506" v="133"/>
          <ac:spMkLst>
            <pc:docMk/>
            <pc:sldMk cId="1620996487" sldId="319"/>
            <ac:spMk id="223" creationId="{897A4DC7-1D19-5D19-E1A5-D8EBC1D0FECC}"/>
          </ac:spMkLst>
        </pc:spChg>
        <pc:spChg chg="add">
          <ac:chgData name="Danish Hudani" userId="S::danish.hudani@astera.com::a38c985c-bb2f-4de3-bfe2-27e22c4c275a" providerId="AD" clId="Web-{5C2B061F-F610-104B-2BDC-5C11DB346BA3}" dt="2023-01-03T05:26:01.506" v="133"/>
          <ac:spMkLst>
            <pc:docMk/>
            <pc:sldMk cId="1620996487" sldId="319"/>
            <ac:spMk id="224" creationId="{5F4D9044-2D01-CCBE-4D0E-6685F5F2EC74}"/>
          </ac:spMkLst>
        </pc:spChg>
        <pc:spChg chg="add">
          <ac:chgData name="Danish Hudani" userId="S::danish.hudani@astera.com::a38c985c-bb2f-4de3-bfe2-27e22c4c275a" providerId="AD" clId="Web-{5C2B061F-F610-104B-2BDC-5C11DB346BA3}" dt="2023-01-03T05:26:01.506" v="133"/>
          <ac:spMkLst>
            <pc:docMk/>
            <pc:sldMk cId="1620996487" sldId="319"/>
            <ac:spMk id="225" creationId="{9C4D5DDC-D06A-5F6E-C413-0A645D04C3C7}"/>
          </ac:spMkLst>
        </pc:spChg>
        <pc:spChg chg="add">
          <ac:chgData name="Danish Hudani" userId="S::danish.hudani@astera.com::a38c985c-bb2f-4de3-bfe2-27e22c4c275a" providerId="AD" clId="Web-{5C2B061F-F610-104B-2BDC-5C11DB346BA3}" dt="2023-01-03T05:26:01.506" v="133"/>
          <ac:spMkLst>
            <pc:docMk/>
            <pc:sldMk cId="1620996487" sldId="319"/>
            <ac:spMk id="226" creationId="{3E6AE2A9-089B-2E68-D12C-993B3D90E66C}"/>
          </ac:spMkLst>
        </pc:spChg>
        <pc:spChg chg="add">
          <ac:chgData name="Danish Hudani" userId="S::danish.hudani@astera.com::a38c985c-bb2f-4de3-bfe2-27e22c4c275a" providerId="AD" clId="Web-{5C2B061F-F610-104B-2BDC-5C11DB346BA3}" dt="2023-01-03T05:26:01.506" v="133"/>
          <ac:spMkLst>
            <pc:docMk/>
            <pc:sldMk cId="1620996487" sldId="319"/>
            <ac:spMk id="227" creationId="{125A0E75-790F-EEF7-954C-232262771845}"/>
          </ac:spMkLst>
        </pc:spChg>
        <pc:spChg chg="add">
          <ac:chgData name="Danish Hudani" userId="S::danish.hudani@astera.com::a38c985c-bb2f-4de3-bfe2-27e22c4c275a" providerId="AD" clId="Web-{5C2B061F-F610-104B-2BDC-5C11DB346BA3}" dt="2023-01-03T05:26:01.506" v="133"/>
          <ac:spMkLst>
            <pc:docMk/>
            <pc:sldMk cId="1620996487" sldId="319"/>
            <ac:spMk id="228" creationId="{519294A8-9EE0-BFB6-81B4-47F36BC4F60B}"/>
          </ac:spMkLst>
        </pc:spChg>
        <pc:spChg chg="add">
          <ac:chgData name="Danish Hudani" userId="S::danish.hudani@astera.com::a38c985c-bb2f-4de3-bfe2-27e22c4c275a" providerId="AD" clId="Web-{5C2B061F-F610-104B-2BDC-5C11DB346BA3}" dt="2023-01-03T05:26:01.506" v="133"/>
          <ac:spMkLst>
            <pc:docMk/>
            <pc:sldMk cId="1620996487" sldId="319"/>
            <ac:spMk id="229" creationId="{72E1C449-8F21-61C9-B4D2-6F5B6D82727D}"/>
          </ac:spMkLst>
        </pc:spChg>
        <pc:spChg chg="add">
          <ac:chgData name="Danish Hudani" userId="S::danish.hudani@astera.com::a38c985c-bb2f-4de3-bfe2-27e22c4c275a" providerId="AD" clId="Web-{5C2B061F-F610-104B-2BDC-5C11DB346BA3}" dt="2023-01-03T05:26:01.506" v="133"/>
          <ac:spMkLst>
            <pc:docMk/>
            <pc:sldMk cId="1620996487" sldId="319"/>
            <ac:spMk id="230" creationId="{F092DC12-0B72-150C-DB39-32AEE04101B5}"/>
          </ac:spMkLst>
        </pc:spChg>
        <pc:spChg chg="add">
          <ac:chgData name="Danish Hudani" userId="S::danish.hudani@astera.com::a38c985c-bb2f-4de3-bfe2-27e22c4c275a" providerId="AD" clId="Web-{5C2B061F-F610-104B-2BDC-5C11DB346BA3}" dt="2023-01-03T05:26:01.506" v="133"/>
          <ac:spMkLst>
            <pc:docMk/>
            <pc:sldMk cId="1620996487" sldId="319"/>
            <ac:spMk id="231" creationId="{37176433-3360-6827-BAF4-FDB0CF3F21BE}"/>
          </ac:spMkLst>
        </pc:spChg>
        <pc:spChg chg="add">
          <ac:chgData name="Danish Hudani" userId="S::danish.hudani@astera.com::a38c985c-bb2f-4de3-bfe2-27e22c4c275a" providerId="AD" clId="Web-{5C2B061F-F610-104B-2BDC-5C11DB346BA3}" dt="2023-01-03T05:26:01.506" v="133"/>
          <ac:spMkLst>
            <pc:docMk/>
            <pc:sldMk cId="1620996487" sldId="319"/>
            <ac:spMk id="232" creationId="{6B8C8518-1C2F-114B-35D2-1F9558798782}"/>
          </ac:spMkLst>
        </pc:spChg>
        <pc:spChg chg="add">
          <ac:chgData name="Danish Hudani" userId="S::danish.hudani@astera.com::a38c985c-bb2f-4de3-bfe2-27e22c4c275a" providerId="AD" clId="Web-{5C2B061F-F610-104B-2BDC-5C11DB346BA3}" dt="2023-01-03T05:26:01.506" v="133"/>
          <ac:spMkLst>
            <pc:docMk/>
            <pc:sldMk cId="1620996487" sldId="319"/>
            <ac:spMk id="233" creationId="{C976232B-946A-DF0A-8DA7-C1CF34233551}"/>
          </ac:spMkLst>
        </pc:spChg>
        <pc:spChg chg="add">
          <ac:chgData name="Danish Hudani" userId="S::danish.hudani@astera.com::a38c985c-bb2f-4de3-bfe2-27e22c4c275a" providerId="AD" clId="Web-{5C2B061F-F610-104B-2BDC-5C11DB346BA3}" dt="2023-01-03T05:26:01.506" v="133"/>
          <ac:spMkLst>
            <pc:docMk/>
            <pc:sldMk cId="1620996487" sldId="319"/>
            <ac:spMk id="234" creationId="{A5673FBB-21F3-8BB1-12A2-8E3DF78122F6}"/>
          </ac:spMkLst>
        </pc:spChg>
        <pc:spChg chg="add">
          <ac:chgData name="Danish Hudani" userId="S::danish.hudani@astera.com::a38c985c-bb2f-4de3-bfe2-27e22c4c275a" providerId="AD" clId="Web-{5C2B061F-F610-104B-2BDC-5C11DB346BA3}" dt="2023-01-03T05:26:01.506" v="133"/>
          <ac:spMkLst>
            <pc:docMk/>
            <pc:sldMk cId="1620996487" sldId="319"/>
            <ac:spMk id="235" creationId="{FA904F50-E286-1EBA-9175-BC705CF8EE4B}"/>
          </ac:spMkLst>
        </pc:spChg>
        <pc:spChg chg="add">
          <ac:chgData name="Danish Hudani" userId="S::danish.hudani@astera.com::a38c985c-bb2f-4de3-bfe2-27e22c4c275a" providerId="AD" clId="Web-{5C2B061F-F610-104B-2BDC-5C11DB346BA3}" dt="2023-01-03T05:26:01.506" v="133"/>
          <ac:spMkLst>
            <pc:docMk/>
            <pc:sldMk cId="1620996487" sldId="319"/>
            <ac:spMk id="236" creationId="{52EF1E2C-7CFB-31C3-9B4A-97C85B776C53}"/>
          </ac:spMkLst>
        </pc:spChg>
        <pc:spChg chg="add">
          <ac:chgData name="Danish Hudani" userId="S::danish.hudani@astera.com::a38c985c-bb2f-4de3-bfe2-27e22c4c275a" providerId="AD" clId="Web-{5C2B061F-F610-104B-2BDC-5C11DB346BA3}" dt="2023-01-03T05:26:01.506" v="133"/>
          <ac:spMkLst>
            <pc:docMk/>
            <pc:sldMk cId="1620996487" sldId="319"/>
            <ac:spMk id="237" creationId="{914489AC-DE61-5C79-2100-20710A1F7FD1}"/>
          </ac:spMkLst>
        </pc:spChg>
        <pc:spChg chg="add">
          <ac:chgData name="Danish Hudani" userId="S::danish.hudani@astera.com::a38c985c-bb2f-4de3-bfe2-27e22c4c275a" providerId="AD" clId="Web-{5C2B061F-F610-104B-2BDC-5C11DB346BA3}" dt="2023-01-03T05:26:01.506" v="133"/>
          <ac:spMkLst>
            <pc:docMk/>
            <pc:sldMk cId="1620996487" sldId="319"/>
            <ac:spMk id="238" creationId="{92C28ABF-7480-A598-007E-889E8A4AA2E8}"/>
          </ac:spMkLst>
        </pc:spChg>
        <pc:spChg chg="add">
          <ac:chgData name="Danish Hudani" userId="S::danish.hudani@astera.com::a38c985c-bb2f-4de3-bfe2-27e22c4c275a" providerId="AD" clId="Web-{5C2B061F-F610-104B-2BDC-5C11DB346BA3}" dt="2023-01-03T05:26:01.506" v="133"/>
          <ac:spMkLst>
            <pc:docMk/>
            <pc:sldMk cId="1620996487" sldId="319"/>
            <ac:spMk id="239" creationId="{C917EAA5-69D6-3BB4-FB5B-0AC742609ABF}"/>
          </ac:spMkLst>
        </pc:spChg>
        <pc:spChg chg="add">
          <ac:chgData name="Danish Hudani" userId="S::danish.hudani@astera.com::a38c985c-bb2f-4de3-bfe2-27e22c4c275a" providerId="AD" clId="Web-{5C2B061F-F610-104B-2BDC-5C11DB346BA3}" dt="2023-01-03T05:26:01.506" v="133"/>
          <ac:spMkLst>
            <pc:docMk/>
            <pc:sldMk cId="1620996487" sldId="319"/>
            <ac:spMk id="240" creationId="{AB36E669-23F5-2B51-F444-485C1FF79F21}"/>
          </ac:spMkLst>
        </pc:spChg>
        <pc:spChg chg="add">
          <ac:chgData name="Danish Hudani" userId="S::danish.hudani@astera.com::a38c985c-bb2f-4de3-bfe2-27e22c4c275a" providerId="AD" clId="Web-{5C2B061F-F610-104B-2BDC-5C11DB346BA3}" dt="2023-01-03T05:26:01.506" v="133"/>
          <ac:spMkLst>
            <pc:docMk/>
            <pc:sldMk cId="1620996487" sldId="319"/>
            <ac:spMk id="241" creationId="{47661525-D8A2-E96B-C409-82CBFBFA7A60}"/>
          </ac:spMkLst>
        </pc:spChg>
        <pc:spChg chg="add">
          <ac:chgData name="Danish Hudani" userId="S::danish.hudani@astera.com::a38c985c-bb2f-4de3-bfe2-27e22c4c275a" providerId="AD" clId="Web-{5C2B061F-F610-104B-2BDC-5C11DB346BA3}" dt="2023-01-03T05:26:01.506" v="133"/>
          <ac:spMkLst>
            <pc:docMk/>
            <pc:sldMk cId="1620996487" sldId="319"/>
            <ac:spMk id="242" creationId="{6CD6C4D1-42ED-538E-7CD5-B6E688707D4B}"/>
          </ac:spMkLst>
        </pc:spChg>
        <pc:spChg chg="add">
          <ac:chgData name="Danish Hudani" userId="S::danish.hudani@astera.com::a38c985c-bb2f-4de3-bfe2-27e22c4c275a" providerId="AD" clId="Web-{5C2B061F-F610-104B-2BDC-5C11DB346BA3}" dt="2023-01-03T05:26:01.506" v="133"/>
          <ac:spMkLst>
            <pc:docMk/>
            <pc:sldMk cId="1620996487" sldId="319"/>
            <ac:spMk id="243" creationId="{DB70238F-016A-DC8B-DEB2-B08B9A695BD0}"/>
          </ac:spMkLst>
        </pc:spChg>
        <pc:spChg chg="add">
          <ac:chgData name="Danish Hudani" userId="S::danish.hudani@astera.com::a38c985c-bb2f-4de3-bfe2-27e22c4c275a" providerId="AD" clId="Web-{5C2B061F-F610-104B-2BDC-5C11DB346BA3}" dt="2023-01-03T05:26:01.506" v="133"/>
          <ac:spMkLst>
            <pc:docMk/>
            <pc:sldMk cId="1620996487" sldId="319"/>
            <ac:spMk id="244" creationId="{D9AE017B-1F95-741E-6C78-1B2E7E2F3932}"/>
          </ac:spMkLst>
        </pc:spChg>
        <pc:grpChg chg="add del mod">
          <ac:chgData name="Danish Hudani" userId="S::danish.hudani@astera.com::a38c985c-bb2f-4de3-bfe2-27e22c4c275a" providerId="AD" clId="Web-{5C2B061F-F610-104B-2BDC-5C11DB346BA3}" dt="2023-01-03T05:25:43.521" v="132"/>
          <ac:grpSpMkLst>
            <pc:docMk/>
            <pc:sldMk cId="1620996487" sldId="319"/>
            <ac:grpSpMk id="65" creationId="{EC52AD3F-C8AF-5AB2-3291-6B88A7F7D12B}"/>
          </ac:grpSpMkLst>
        </pc:grpChg>
        <pc:grpChg chg="add">
          <ac:chgData name="Danish Hudani" userId="S::danish.hudani@astera.com::a38c985c-bb2f-4de3-bfe2-27e22c4c275a" providerId="AD" clId="Web-{5C2B061F-F610-104B-2BDC-5C11DB346BA3}" dt="2023-01-03T05:23:24.391" v="106"/>
          <ac:grpSpMkLst>
            <pc:docMk/>
            <pc:sldMk cId="1620996487" sldId="319"/>
            <ac:grpSpMk id="66" creationId="{1EA68206-35C9-DC9B-8F51-B6A31663F139}"/>
          </ac:grpSpMkLst>
        </pc:grpChg>
        <pc:grpChg chg="add">
          <ac:chgData name="Danish Hudani" userId="S::danish.hudani@astera.com::a38c985c-bb2f-4de3-bfe2-27e22c4c275a" providerId="AD" clId="Web-{5C2B061F-F610-104B-2BDC-5C11DB346BA3}" dt="2023-01-03T05:23:24.391" v="106"/>
          <ac:grpSpMkLst>
            <pc:docMk/>
            <pc:sldMk cId="1620996487" sldId="319"/>
            <ac:grpSpMk id="67" creationId="{08C70A32-991C-ED06-23D6-F2F714117EA1}"/>
          </ac:grpSpMkLst>
        </pc:grpChg>
        <pc:grpChg chg="add">
          <ac:chgData name="Danish Hudani" userId="S::danish.hudani@astera.com::a38c985c-bb2f-4de3-bfe2-27e22c4c275a" providerId="AD" clId="Web-{5C2B061F-F610-104B-2BDC-5C11DB346BA3}" dt="2023-01-03T05:23:24.391" v="106"/>
          <ac:grpSpMkLst>
            <pc:docMk/>
            <pc:sldMk cId="1620996487" sldId="319"/>
            <ac:grpSpMk id="71" creationId="{2AFFC465-1B3C-4E85-8B05-B27D6F916469}"/>
          </ac:grpSpMkLst>
        </pc:grpChg>
        <pc:grpChg chg="add">
          <ac:chgData name="Danish Hudani" userId="S::danish.hudani@astera.com::a38c985c-bb2f-4de3-bfe2-27e22c4c275a" providerId="AD" clId="Web-{5C2B061F-F610-104B-2BDC-5C11DB346BA3}" dt="2023-01-03T05:23:24.391" v="106"/>
          <ac:grpSpMkLst>
            <pc:docMk/>
            <pc:sldMk cId="1620996487" sldId="319"/>
            <ac:grpSpMk id="73" creationId="{429D98CF-92CC-AFF0-173E-B930DB1343A1}"/>
          </ac:grpSpMkLst>
        </pc:grpChg>
        <pc:grpChg chg="add">
          <ac:chgData name="Danish Hudani" userId="S::danish.hudani@astera.com::a38c985c-bb2f-4de3-bfe2-27e22c4c275a" providerId="AD" clId="Web-{5C2B061F-F610-104B-2BDC-5C11DB346BA3}" dt="2023-01-03T05:23:24.391" v="106"/>
          <ac:grpSpMkLst>
            <pc:docMk/>
            <pc:sldMk cId="1620996487" sldId="319"/>
            <ac:grpSpMk id="81" creationId="{CD5E4DA8-70D4-49E0-ABD7-E44619BA7D22}"/>
          </ac:grpSpMkLst>
        </pc:grpChg>
        <pc:grpChg chg="add mod">
          <ac:chgData name="Danish Hudani" userId="S::danish.hudani@astera.com::a38c985c-bb2f-4de3-bfe2-27e22c4c275a" providerId="AD" clId="Web-{5C2B061F-F610-104B-2BDC-5C11DB346BA3}" dt="2023-01-03T05:26:28.117" v="139" actId="14100"/>
          <ac:grpSpMkLst>
            <pc:docMk/>
            <pc:sldMk cId="1620996487" sldId="319"/>
            <ac:grpSpMk id="203" creationId="{EFA05523-2B68-FB7D-FAC9-B34F45EBC1E2}"/>
          </ac:grpSpMkLst>
        </pc:grpChg>
        <pc:grpChg chg="add">
          <ac:chgData name="Danish Hudani" userId="S::danish.hudani@astera.com::a38c985c-bb2f-4de3-bfe2-27e22c4c275a" providerId="AD" clId="Web-{5C2B061F-F610-104B-2BDC-5C11DB346BA3}" dt="2023-01-03T05:26:01.506" v="133"/>
          <ac:grpSpMkLst>
            <pc:docMk/>
            <pc:sldMk cId="1620996487" sldId="319"/>
            <ac:grpSpMk id="204" creationId="{EA3488C5-47A3-BF9E-5B99-0798E30729AD}"/>
          </ac:grpSpMkLst>
        </pc:grpChg>
        <pc:grpChg chg="add">
          <ac:chgData name="Danish Hudani" userId="S::danish.hudani@astera.com::a38c985c-bb2f-4de3-bfe2-27e22c4c275a" providerId="AD" clId="Web-{5C2B061F-F610-104B-2BDC-5C11DB346BA3}" dt="2023-01-03T05:26:01.506" v="133"/>
          <ac:grpSpMkLst>
            <pc:docMk/>
            <pc:sldMk cId="1620996487" sldId="319"/>
            <ac:grpSpMk id="205" creationId="{076B8767-7954-63E0-3DCA-8DDCBBD90C17}"/>
          </ac:grpSpMkLst>
        </pc:grpChg>
        <pc:grpChg chg="add">
          <ac:chgData name="Danish Hudani" userId="S::danish.hudani@astera.com::a38c985c-bb2f-4de3-bfe2-27e22c4c275a" providerId="AD" clId="Web-{5C2B061F-F610-104B-2BDC-5C11DB346BA3}" dt="2023-01-03T05:26:01.506" v="133"/>
          <ac:grpSpMkLst>
            <pc:docMk/>
            <pc:sldMk cId="1620996487" sldId="319"/>
            <ac:grpSpMk id="209" creationId="{27C84540-B0D7-9C23-42A4-371E841BC2D1}"/>
          </ac:grpSpMkLst>
        </pc:grpChg>
        <pc:grpChg chg="add">
          <ac:chgData name="Danish Hudani" userId="S::danish.hudani@astera.com::a38c985c-bb2f-4de3-bfe2-27e22c4c275a" providerId="AD" clId="Web-{5C2B061F-F610-104B-2BDC-5C11DB346BA3}" dt="2023-01-03T05:26:01.506" v="133"/>
          <ac:grpSpMkLst>
            <pc:docMk/>
            <pc:sldMk cId="1620996487" sldId="319"/>
            <ac:grpSpMk id="211" creationId="{98B5BB28-2947-76B6-C14B-F53E5B56B8B2}"/>
          </ac:grpSpMkLst>
        </pc:grpChg>
        <pc:grpChg chg="add">
          <ac:chgData name="Danish Hudani" userId="S::danish.hudani@astera.com::a38c985c-bb2f-4de3-bfe2-27e22c4c275a" providerId="AD" clId="Web-{5C2B061F-F610-104B-2BDC-5C11DB346BA3}" dt="2023-01-03T05:26:01.506" v="133"/>
          <ac:grpSpMkLst>
            <pc:docMk/>
            <pc:sldMk cId="1620996487" sldId="319"/>
            <ac:grpSpMk id="219" creationId="{0573485A-CB45-E63D-4D55-20E79537354E}"/>
          </ac:grpSpMkLst>
        </pc:grpChg>
        <pc:picChg chg="mod">
          <ac:chgData name="Danish Hudani" userId="S::danish.hudani@astera.com::a38c985c-bb2f-4de3-bfe2-27e22c4c275a" providerId="AD" clId="Web-{5C2B061F-F610-104B-2BDC-5C11DB346BA3}" dt="2023-01-03T05:25:15.724" v="122" actId="1076"/>
          <ac:picMkLst>
            <pc:docMk/>
            <pc:sldMk cId="1620996487" sldId="319"/>
            <ac:picMk id="7" creationId="{84FA538C-5CEE-45B5-986C-E1120E918D37}"/>
          </ac:picMkLst>
        </pc:picChg>
        <pc:picChg chg="del">
          <ac:chgData name="Danish Hudani" userId="S::danish.hudani@astera.com::a38c985c-bb2f-4de3-bfe2-27e22c4c275a" providerId="AD" clId="Web-{5C2B061F-F610-104B-2BDC-5C11DB346BA3}" dt="2023-01-03T05:23:15.001" v="105"/>
          <ac:picMkLst>
            <pc:docMk/>
            <pc:sldMk cId="1620996487" sldId="319"/>
            <ac:picMk id="53" creationId="{6EC4E8E1-2FFA-76C5-9BEE-45172F69E65D}"/>
          </ac:picMkLst>
        </pc:picChg>
        <pc:picChg chg="del">
          <ac:chgData name="Danish Hudani" userId="S::danish.hudani@astera.com::a38c985c-bb2f-4de3-bfe2-27e22c4c275a" providerId="AD" clId="Web-{5C2B061F-F610-104B-2BDC-5C11DB346BA3}" dt="2023-01-03T05:23:14.735" v="104"/>
          <ac:picMkLst>
            <pc:docMk/>
            <pc:sldMk cId="1620996487" sldId="319"/>
            <ac:picMk id="54" creationId="{4C35EFA2-FDC9-C164-18ED-4B2AA76C6412}"/>
          </ac:picMkLst>
        </pc:picChg>
        <pc:picChg chg="add">
          <ac:chgData name="Danish Hudani" userId="S::danish.hudani@astera.com::a38c985c-bb2f-4de3-bfe2-27e22c4c275a" providerId="AD" clId="Web-{5C2B061F-F610-104B-2BDC-5C11DB346BA3}" dt="2023-01-03T05:23:24.391" v="106"/>
          <ac:picMkLst>
            <pc:docMk/>
            <pc:sldMk cId="1620996487" sldId="319"/>
            <ac:picMk id="83" creationId="{A432C2BB-2E46-0A58-9055-B9D51A628933}"/>
          </ac:picMkLst>
        </pc:picChg>
        <pc:picChg chg="add">
          <ac:chgData name="Danish Hudani" userId="S::danish.hudani@astera.com::a38c985c-bb2f-4de3-bfe2-27e22c4c275a" providerId="AD" clId="Web-{5C2B061F-F610-104B-2BDC-5C11DB346BA3}" dt="2023-01-03T05:26:01.506" v="133"/>
          <ac:picMkLst>
            <pc:docMk/>
            <pc:sldMk cId="1620996487" sldId="319"/>
            <ac:picMk id="221" creationId="{AB6637A4-D4CD-76A2-9CF4-531A155EE52D}"/>
          </ac:picMkLst>
        </pc:picChg>
      </pc:sldChg>
      <pc:sldChg chg="del">
        <pc:chgData name="Danish Hudani" userId="S::danish.hudani@astera.com::a38c985c-bb2f-4de3-bfe2-27e22c4c275a" providerId="AD" clId="Web-{5C2B061F-F610-104B-2BDC-5C11DB346BA3}" dt="2023-01-03T05:21:31.028" v="84"/>
        <pc:sldMkLst>
          <pc:docMk/>
          <pc:sldMk cId="3162923164" sldId="319"/>
        </pc:sldMkLst>
      </pc:sldChg>
      <pc:sldChg chg="addSp delSp modSp add replId">
        <pc:chgData name="Danish Hudani" userId="S::danish.hudani@astera.com::a38c985c-bb2f-4de3-bfe2-27e22c4c275a" providerId="AD" clId="Web-{5C2B061F-F610-104B-2BDC-5C11DB346BA3}" dt="2023-01-03T05:22:17.217" v="102" actId="1076"/>
        <pc:sldMkLst>
          <pc:docMk/>
          <pc:sldMk cId="3545913191" sldId="320"/>
        </pc:sldMkLst>
        <pc:spChg chg="del">
          <ac:chgData name="Danish Hudani" userId="S::danish.hudani@astera.com::a38c985c-bb2f-4de3-bfe2-27e22c4c275a" providerId="AD" clId="Web-{5C2B061F-F610-104B-2BDC-5C11DB346BA3}" dt="2023-01-03T05:21:54.482" v="93"/>
          <ac:spMkLst>
            <pc:docMk/>
            <pc:sldMk cId="3545913191" sldId="320"/>
            <ac:spMk id="18" creationId="{6230719D-4F44-BA79-4DC4-4459B3E27C90}"/>
          </ac:spMkLst>
        </pc:spChg>
        <pc:spChg chg="del">
          <ac:chgData name="Danish Hudani" userId="S::danish.hudani@astera.com::a38c985c-bb2f-4de3-bfe2-27e22c4c275a" providerId="AD" clId="Web-{5C2B061F-F610-104B-2BDC-5C11DB346BA3}" dt="2023-01-03T05:21:53.310" v="92"/>
          <ac:spMkLst>
            <pc:docMk/>
            <pc:sldMk cId="3545913191" sldId="320"/>
            <ac:spMk id="24" creationId="{A134DFB3-973A-F662-77C1-4138811D48FB}"/>
          </ac:spMkLst>
        </pc:spChg>
        <pc:spChg chg="del">
          <ac:chgData name="Danish Hudani" userId="S::danish.hudani@astera.com::a38c985c-bb2f-4de3-bfe2-27e22c4c275a" providerId="AD" clId="Web-{5C2B061F-F610-104B-2BDC-5C11DB346BA3}" dt="2023-01-03T05:21:51.310" v="91"/>
          <ac:spMkLst>
            <pc:docMk/>
            <pc:sldMk cId="3545913191" sldId="320"/>
            <ac:spMk id="40" creationId="{FB152F59-CA90-A15F-86AA-6D1500683D49}"/>
          </ac:spMkLst>
        </pc:spChg>
        <pc:picChg chg="add mod">
          <ac:chgData name="Danish Hudani" userId="S::danish.hudani@astera.com::a38c985c-bb2f-4de3-bfe2-27e22c4c275a" providerId="AD" clId="Web-{5C2B061F-F610-104B-2BDC-5C11DB346BA3}" dt="2023-01-03T05:22:17.217" v="102" actId="1076"/>
          <ac:picMkLst>
            <pc:docMk/>
            <pc:sldMk cId="3545913191" sldId="320"/>
            <ac:picMk id="51" creationId="{681A067C-14DD-04FB-99FB-D16EC5D6EE36}"/>
          </ac:picMkLst>
        </pc:picChg>
        <pc:picChg chg="del">
          <ac:chgData name="Danish Hudani" userId="S::danish.hudani@astera.com::a38c985c-bb2f-4de3-bfe2-27e22c4c275a" providerId="AD" clId="Web-{5C2B061F-F610-104B-2BDC-5C11DB346BA3}" dt="2023-01-03T05:21:51.310" v="90"/>
          <ac:picMkLst>
            <pc:docMk/>
            <pc:sldMk cId="3545913191" sldId="320"/>
            <ac:picMk id="53" creationId="{6EC4E8E1-2FFA-76C5-9BEE-45172F69E65D}"/>
          </ac:picMkLst>
        </pc:picChg>
        <pc:picChg chg="del">
          <ac:chgData name="Danish Hudani" userId="S::danish.hudani@astera.com::a38c985c-bb2f-4de3-bfe2-27e22c4c275a" providerId="AD" clId="Web-{5C2B061F-F610-104B-2BDC-5C11DB346BA3}" dt="2023-01-03T05:21:51.310" v="89"/>
          <ac:picMkLst>
            <pc:docMk/>
            <pc:sldMk cId="3545913191" sldId="320"/>
            <ac:picMk id="54" creationId="{4C35EFA2-FDC9-C164-18ED-4B2AA76C6412}"/>
          </ac:picMkLst>
        </pc:picChg>
      </pc:sldChg>
      <pc:sldChg chg="del">
        <pc:chgData name="Danish Hudani" userId="S::danish.hudani@astera.com::a38c985c-bb2f-4de3-bfe2-27e22c4c275a" providerId="AD" clId="Web-{5C2B061F-F610-104B-2BDC-5C11DB346BA3}" dt="2023-01-03T05:21:31.012" v="82"/>
        <pc:sldMkLst>
          <pc:docMk/>
          <pc:sldMk cId="3898356198" sldId="320"/>
        </pc:sldMkLst>
      </pc:sldChg>
      <pc:sldChg chg="addSp delSp modSp add ord replId">
        <pc:chgData name="Danish Hudani" userId="S::danish.hudani@astera.com::a38c985c-bb2f-4de3-bfe2-27e22c4c275a" providerId="AD" clId="Web-{5C2B061F-F610-104B-2BDC-5C11DB346BA3}" dt="2023-01-03T05:37:35.055" v="155"/>
        <pc:sldMkLst>
          <pc:docMk/>
          <pc:sldMk cId="3233489809" sldId="321"/>
        </pc:sldMkLst>
        <pc:spChg chg="add">
          <ac:chgData name="Danish Hudani" userId="S::danish.hudani@astera.com::a38c985c-bb2f-4de3-bfe2-27e22c4c275a" providerId="AD" clId="Web-{5C2B061F-F610-104B-2BDC-5C11DB346BA3}" dt="2023-01-03T05:36:55.131" v="148"/>
          <ac:spMkLst>
            <pc:docMk/>
            <pc:sldMk cId="3233489809" sldId="321"/>
            <ac:spMk id="23" creationId="{0247562A-38F1-1216-E560-40EA911931E4}"/>
          </ac:spMkLst>
        </pc:spChg>
        <pc:spChg chg="add">
          <ac:chgData name="Danish Hudani" userId="S::danish.hudani@astera.com::a38c985c-bb2f-4de3-bfe2-27e22c4c275a" providerId="AD" clId="Web-{5C2B061F-F610-104B-2BDC-5C11DB346BA3}" dt="2023-01-03T05:36:55.131" v="148"/>
          <ac:spMkLst>
            <pc:docMk/>
            <pc:sldMk cId="3233489809" sldId="321"/>
            <ac:spMk id="24" creationId="{C88FCACB-C519-2A8D-224F-2D0D1A5A4EBD}"/>
          </ac:spMkLst>
        </pc:spChg>
        <pc:spChg chg="add">
          <ac:chgData name="Danish Hudani" userId="S::danish.hudani@astera.com::a38c985c-bb2f-4de3-bfe2-27e22c4c275a" providerId="AD" clId="Web-{5C2B061F-F610-104B-2BDC-5C11DB346BA3}" dt="2023-01-03T05:36:55.131" v="148"/>
          <ac:spMkLst>
            <pc:docMk/>
            <pc:sldMk cId="3233489809" sldId="321"/>
            <ac:spMk id="27" creationId="{CE9ECACB-3D10-3413-670D-F44D3BF83811}"/>
          </ac:spMkLst>
        </pc:spChg>
        <pc:spChg chg="add">
          <ac:chgData name="Danish Hudani" userId="S::danish.hudani@astera.com::a38c985c-bb2f-4de3-bfe2-27e22c4c275a" providerId="AD" clId="Web-{5C2B061F-F610-104B-2BDC-5C11DB346BA3}" dt="2023-01-03T05:36:55.131" v="148"/>
          <ac:spMkLst>
            <pc:docMk/>
            <pc:sldMk cId="3233489809" sldId="321"/>
            <ac:spMk id="28" creationId="{2AF3D6A6-3843-4FF9-AEE3-52C7C2F3089B}"/>
          </ac:spMkLst>
        </pc:spChg>
        <pc:spChg chg="add">
          <ac:chgData name="Danish Hudani" userId="S::danish.hudani@astera.com::a38c985c-bb2f-4de3-bfe2-27e22c4c275a" providerId="AD" clId="Web-{5C2B061F-F610-104B-2BDC-5C11DB346BA3}" dt="2023-01-03T05:36:55.131" v="148"/>
          <ac:spMkLst>
            <pc:docMk/>
            <pc:sldMk cId="3233489809" sldId="321"/>
            <ac:spMk id="29" creationId="{EB59F3D1-2B73-A4CA-DBDF-4A2AC2DD2309}"/>
          </ac:spMkLst>
        </pc:spChg>
        <pc:spChg chg="add">
          <ac:chgData name="Danish Hudani" userId="S::danish.hudani@astera.com::a38c985c-bb2f-4de3-bfe2-27e22c4c275a" providerId="AD" clId="Web-{5C2B061F-F610-104B-2BDC-5C11DB346BA3}" dt="2023-01-03T05:36:55.131" v="148"/>
          <ac:spMkLst>
            <pc:docMk/>
            <pc:sldMk cId="3233489809" sldId="321"/>
            <ac:spMk id="30" creationId="{391E87C0-0E17-1AB4-48FE-7A912315BC6F}"/>
          </ac:spMkLst>
        </pc:spChg>
        <pc:spChg chg="add">
          <ac:chgData name="Danish Hudani" userId="S::danish.hudani@astera.com::a38c985c-bb2f-4de3-bfe2-27e22c4c275a" providerId="AD" clId="Web-{5C2B061F-F610-104B-2BDC-5C11DB346BA3}" dt="2023-01-03T05:36:55.131" v="148"/>
          <ac:spMkLst>
            <pc:docMk/>
            <pc:sldMk cId="3233489809" sldId="321"/>
            <ac:spMk id="31" creationId="{F490491E-1F5D-006A-1C2E-662138B49F8D}"/>
          </ac:spMkLst>
        </pc:spChg>
        <pc:grpChg chg="add mod">
          <ac:chgData name="Danish Hudani" userId="S::danish.hudani@astera.com::a38c985c-bb2f-4de3-bfe2-27e22c4c275a" providerId="AD" clId="Web-{5C2B061F-F610-104B-2BDC-5C11DB346BA3}" dt="2023-01-03T05:37:08.631" v="152" actId="14100"/>
          <ac:grpSpMkLst>
            <pc:docMk/>
            <pc:sldMk cId="3233489809" sldId="321"/>
            <ac:grpSpMk id="22" creationId="{5DFA3ABA-89AA-A186-BE2E-900818E7F3A7}"/>
          </ac:grpSpMkLst>
        </pc:grpChg>
        <pc:grpChg chg="del">
          <ac:chgData name="Danish Hudani" userId="S::danish.hudani@astera.com::a38c985c-bb2f-4de3-bfe2-27e22c4c275a" providerId="AD" clId="Web-{5C2B061F-F610-104B-2BDC-5C11DB346BA3}" dt="2023-01-03T05:36:52.849" v="147"/>
          <ac:grpSpMkLst>
            <pc:docMk/>
            <pc:sldMk cId="3233489809" sldId="321"/>
            <ac:grpSpMk id="203" creationId="{EFA05523-2B68-FB7D-FAC9-B34F45EBC1E2}"/>
          </ac:grpSpMkLst>
        </pc:grpChg>
        <pc:picChg chg="mod">
          <ac:chgData name="Danish Hudani" userId="S::danish.hudani@astera.com::a38c985c-bb2f-4de3-bfe2-27e22c4c275a" providerId="AD" clId="Web-{5C2B061F-F610-104B-2BDC-5C11DB346BA3}" dt="2023-01-03T05:37:15.647" v="154" actId="1076"/>
          <ac:picMkLst>
            <pc:docMk/>
            <pc:sldMk cId="3233489809" sldId="321"/>
            <ac:picMk id="7" creationId="{84FA538C-5CEE-45B5-986C-E1120E918D37}"/>
          </ac:picMkLst>
        </pc:picChg>
      </pc:sldChg>
      <pc:sldChg chg="addSp delSp modSp add replId modNotes">
        <pc:chgData name="Danish Hudani" userId="S::danish.hudani@astera.com::a38c985c-bb2f-4de3-bfe2-27e22c4c275a" providerId="AD" clId="Web-{5C2B061F-F610-104B-2BDC-5C11DB346BA3}" dt="2023-01-03T05:43:54.910" v="190"/>
        <pc:sldMkLst>
          <pc:docMk/>
          <pc:sldMk cId="4287521017" sldId="322"/>
        </pc:sldMkLst>
        <pc:spChg chg="mod">
          <ac:chgData name="Danish Hudani" userId="S::danish.hudani@astera.com::a38c985c-bb2f-4de3-bfe2-27e22c4c275a" providerId="AD" clId="Web-{5C2B061F-F610-104B-2BDC-5C11DB346BA3}" dt="2023-01-03T05:39:27.700" v="178" actId="20577"/>
          <ac:spMkLst>
            <pc:docMk/>
            <pc:sldMk cId="4287521017" sldId="322"/>
            <ac:spMk id="18" creationId="{6230719D-4F44-BA79-4DC4-4459B3E27C90}"/>
          </ac:spMkLst>
        </pc:spChg>
        <pc:spChg chg="del">
          <ac:chgData name="Danish Hudani" userId="S::danish.hudani@astera.com::a38c985c-bb2f-4de3-bfe2-27e22c4c275a" providerId="AD" clId="Web-{5C2B061F-F610-104B-2BDC-5C11DB346BA3}" dt="2023-01-03T05:39:32.762" v="179"/>
          <ac:spMkLst>
            <pc:docMk/>
            <pc:sldMk cId="4287521017" sldId="322"/>
            <ac:spMk id="40" creationId="{FB152F59-CA90-A15F-86AA-6D1500683D49}"/>
          </ac:spMkLst>
        </pc:spChg>
        <pc:picChg chg="add mod">
          <ac:chgData name="Danish Hudani" userId="S::danish.hudani@astera.com::a38c985c-bb2f-4de3-bfe2-27e22c4c275a" providerId="AD" clId="Web-{5C2B061F-F610-104B-2BDC-5C11DB346BA3}" dt="2023-01-03T05:39:40.997" v="183" actId="1076"/>
          <ac:picMkLst>
            <pc:docMk/>
            <pc:sldMk cId="4287521017" sldId="322"/>
            <ac:picMk id="23" creationId="{BF3ECA1A-0EEF-DFFB-6827-3BB4FF7010B8}"/>
          </ac:picMkLst>
        </pc:picChg>
        <pc:picChg chg="del">
          <ac:chgData name="Danish Hudani" userId="S::danish.hudani@astera.com::a38c985c-bb2f-4de3-bfe2-27e22c4c275a" providerId="AD" clId="Web-{5C2B061F-F610-104B-2BDC-5C11DB346BA3}" dt="2023-01-03T05:39:11.621" v="173"/>
          <ac:picMkLst>
            <pc:docMk/>
            <pc:sldMk cId="4287521017" sldId="322"/>
            <ac:picMk id="53" creationId="{6EC4E8E1-2FFA-76C5-9BEE-45172F69E65D}"/>
          </ac:picMkLst>
        </pc:picChg>
        <pc:picChg chg="del">
          <ac:chgData name="Danish Hudani" userId="S::danish.hudani@astera.com::a38c985c-bb2f-4de3-bfe2-27e22c4c275a" providerId="AD" clId="Web-{5C2B061F-F610-104B-2BDC-5C11DB346BA3}" dt="2023-01-03T05:39:11.621" v="172"/>
          <ac:picMkLst>
            <pc:docMk/>
            <pc:sldMk cId="4287521017" sldId="322"/>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02:30.549" v="238"/>
        <pc:sldMkLst>
          <pc:docMk/>
          <pc:sldMk cId="869938855" sldId="323"/>
        </pc:sldMkLst>
        <pc:spChg chg="mod">
          <ac:chgData name="Danish Hudani" userId="S::danish.hudani@astera.com::a38c985c-bb2f-4de3-bfe2-27e22c4c275a" providerId="AD" clId="Web-{5C2B061F-F610-104B-2BDC-5C11DB346BA3}" dt="2023-01-03T05:54:14.275" v="227" actId="20577"/>
          <ac:spMkLst>
            <pc:docMk/>
            <pc:sldMk cId="869938855" sldId="323"/>
            <ac:spMk id="18" creationId="{6230719D-4F44-BA79-4DC4-4459B3E27C90}"/>
          </ac:spMkLst>
        </pc:spChg>
        <pc:spChg chg="add mod">
          <ac:chgData name="Danish Hudani" userId="S::danish.hudani@astera.com::a38c985c-bb2f-4de3-bfe2-27e22c4c275a" providerId="AD" clId="Web-{5C2B061F-F610-104B-2BDC-5C11DB346BA3}" dt="2023-01-03T06:01:32.578" v="228" actId="14100"/>
          <ac:spMkLst>
            <pc:docMk/>
            <pc:sldMk cId="869938855" sldId="323"/>
            <ac:spMk id="31" creationId="{0B270C58-6893-36E4-3168-1873F2998E6C}"/>
          </ac:spMkLst>
        </pc:spChg>
        <pc:spChg chg="add mod">
          <ac:chgData name="Danish Hudani" userId="S::danish.hudani@astera.com::a38c985c-bb2f-4de3-bfe2-27e22c4c275a" providerId="AD" clId="Web-{5C2B061F-F610-104B-2BDC-5C11DB346BA3}" dt="2023-01-03T06:01:36.062" v="229" actId="14100"/>
          <ac:spMkLst>
            <pc:docMk/>
            <pc:sldMk cId="869938855" sldId="323"/>
            <ac:spMk id="33" creationId="{3BFD5B44-A439-6968-4657-24D7221D75DF}"/>
          </ac:spMkLst>
        </pc:spChg>
        <pc:spChg chg="add mod">
          <ac:chgData name="Danish Hudani" userId="S::danish.hudani@astera.com::a38c985c-bb2f-4de3-bfe2-27e22c4c275a" providerId="AD" clId="Web-{5C2B061F-F610-104B-2BDC-5C11DB346BA3}" dt="2023-01-03T06:01:38.344" v="230" actId="14100"/>
          <ac:spMkLst>
            <pc:docMk/>
            <pc:sldMk cId="869938855" sldId="323"/>
            <ac:spMk id="35" creationId="{D82A8E8C-6E17-5791-8242-1E9A5DF0B9E4}"/>
          </ac:spMkLst>
        </pc:spChg>
        <pc:spChg chg="add">
          <ac:chgData name="Danish Hudani" userId="S::danish.hudani@astera.com::a38c985c-bb2f-4de3-bfe2-27e22c4c275a" providerId="AD" clId="Web-{5C2B061F-F610-104B-2BDC-5C11DB346BA3}" dt="2023-01-03T06:02:04.970" v="232"/>
          <ac:spMkLst>
            <pc:docMk/>
            <pc:sldMk cId="869938855" sldId="323"/>
            <ac:spMk id="37" creationId="{DB4976E2-B09D-A1E0-38FA-A6A16F04A186}"/>
          </ac:spMkLst>
        </pc:spChg>
        <pc:spChg chg="add">
          <ac:chgData name="Danish Hudani" userId="S::danish.hudani@astera.com::a38c985c-bb2f-4de3-bfe2-27e22c4c275a" providerId="AD" clId="Web-{5C2B061F-F610-104B-2BDC-5C11DB346BA3}" dt="2023-01-03T06:02:04.970" v="232"/>
          <ac:spMkLst>
            <pc:docMk/>
            <pc:sldMk cId="869938855" sldId="323"/>
            <ac:spMk id="38" creationId="{C9F5F634-2431-0BBB-5E53-237D2E2E297C}"/>
          </ac:spMkLst>
        </pc:spChg>
        <pc:spChg chg="add mod">
          <ac:chgData name="Danish Hudani" userId="S::danish.hudani@astera.com::a38c985c-bb2f-4de3-bfe2-27e22c4c275a" providerId="AD" clId="Web-{5C2B061F-F610-104B-2BDC-5C11DB346BA3}" dt="2023-01-03T06:02:17.986" v="237" actId="14100"/>
          <ac:spMkLst>
            <pc:docMk/>
            <pc:sldMk cId="869938855" sldId="323"/>
            <ac:spMk id="39" creationId="{666590C2-3FA4-280C-402D-D65D7CCF1E7C}"/>
          </ac:spMkLst>
        </pc:spChg>
        <pc:spChg chg="del">
          <ac:chgData name="Danish Hudani" userId="S::danish.hudani@astera.com::a38c985c-bb2f-4de3-bfe2-27e22c4c275a" providerId="AD" clId="Web-{5C2B061F-F610-104B-2BDC-5C11DB346BA3}" dt="2023-01-03T05:53:31.742" v="219"/>
          <ac:spMkLst>
            <pc:docMk/>
            <pc:sldMk cId="869938855" sldId="323"/>
            <ac:spMk id="40" creationId="{FB152F59-CA90-A15F-86AA-6D1500683D49}"/>
          </ac:spMkLst>
        </pc:spChg>
        <pc:grpChg chg="add mod">
          <ac:chgData name="Danish Hudani" userId="S::danish.hudani@astera.com::a38c985c-bb2f-4de3-bfe2-27e22c4c275a" providerId="AD" clId="Web-{5C2B061F-F610-104B-2BDC-5C11DB346BA3}" dt="2023-01-03T06:02:02.032" v="231" actId="14100"/>
          <ac:grpSpMkLst>
            <pc:docMk/>
            <pc:sldMk cId="869938855" sldId="323"/>
            <ac:grpSpMk id="23" creationId="{22A8CE4B-6BA4-6809-64BC-AC525C278462}"/>
          </ac:grpSpMkLst>
        </pc:grpChg>
        <pc:grpChg chg="add mod">
          <ac:chgData name="Danish Hudani" userId="S::danish.hudani@astera.com::a38c985c-bb2f-4de3-bfe2-27e22c4c275a" providerId="AD" clId="Web-{5C2B061F-F610-104B-2BDC-5C11DB346BA3}" dt="2023-01-03T06:02:09.907" v="233" actId="1076"/>
          <ac:grpSpMkLst>
            <pc:docMk/>
            <pc:sldMk cId="869938855" sldId="323"/>
            <ac:grpSpMk id="36" creationId="{C28D8C20-F344-90C0-D633-D1FE390D103C}"/>
          </ac:grpSpMkLst>
        </pc:grpChg>
        <pc:grpChg chg="add">
          <ac:chgData name="Danish Hudani" userId="S::danish.hudani@astera.com::a38c985c-bb2f-4de3-bfe2-27e22c4c275a" providerId="AD" clId="Web-{5C2B061F-F610-104B-2BDC-5C11DB346BA3}" dt="2023-01-03T06:02:30.549" v="238"/>
          <ac:grpSpMkLst>
            <pc:docMk/>
            <pc:sldMk cId="869938855" sldId="323"/>
            <ac:grpSpMk id="41" creationId="{1E236741-4A11-B3C1-B258-2223BD6CF797}"/>
          </ac:grpSpMkLst>
        </pc:grpChg>
        <pc:picChg chg="add">
          <ac:chgData name="Danish Hudani" userId="S::danish.hudani@astera.com::a38c985c-bb2f-4de3-bfe2-27e22c4c275a" providerId="AD" clId="Web-{5C2B061F-F610-104B-2BDC-5C11DB346BA3}" dt="2023-01-03T05:53:34.617" v="220"/>
          <ac:picMkLst>
            <pc:docMk/>
            <pc:sldMk cId="869938855" sldId="323"/>
            <ac:picMk id="27" creationId="{1392E9C8-6085-42FD-4EC0-51CD54920B29}"/>
          </ac:picMkLst>
        </pc:picChg>
        <pc:picChg chg="add">
          <ac:chgData name="Danish Hudani" userId="S::danish.hudani@astera.com::a38c985c-bb2f-4de3-bfe2-27e22c4c275a" providerId="AD" clId="Web-{5C2B061F-F610-104B-2BDC-5C11DB346BA3}" dt="2023-01-03T05:53:34.617" v="220"/>
          <ac:picMkLst>
            <pc:docMk/>
            <pc:sldMk cId="869938855" sldId="323"/>
            <ac:picMk id="28" creationId="{D04BE453-E30F-4BBA-B675-56D6FB58B50D}"/>
          </ac:picMkLst>
        </pc:picChg>
        <pc:picChg chg="add">
          <ac:chgData name="Danish Hudani" userId="S::danish.hudani@astera.com::a38c985c-bb2f-4de3-bfe2-27e22c4c275a" providerId="AD" clId="Web-{5C2B061F-F610-104B-2BDC-5C11DB346BA3}" dt="2023-01-03T05:53:34.617" v="220"/>
          <ac:picMkLst>
            <pc:docMk/>
            <pc:sldMk cId="869938855" sldId="323"/>
            <ac:picMk id="29" creationId="{FED84AD5-D895-BDB4-2EE2-0DA4E8D3E6EA}"/>
          </ac:picMkLst>
        </pc:picChg>
        <pc:picChg chg="add">
          <ac:chgData name="Danish Hudani" userId="S::danish.hudani@astera.com::a38c985c-bb2f-4de3-bfe2-27e22c4c275a" providerId="AD" clId="Web-{5C2B061F-F610-104B-2BDC-5C11DB346BA3}" dt="2023-01-03T05:53:34.617" v="220"/>
          <ac:picMkLst>
            <pc:docMk/>
            <pc:sldMk cId="869938855" sldId="323"/>
            <ac:picMk id="30" creationId="{62FA8C04-50FF-C752-737E-454279E9118B}"/>
          </ac:picMkLst>
        </pc:picChg>
        <pc:picChg chg="add">
          <ac:chgData name="Danish Hudani" userId="S::danish.hudani@astera.com::a38c985c-bb2f-4de3-bfe2-27e22c4c275a" providerId="AD" clId="Web-{5C2B061F-F610-104B-2BDC-5C11DB346BA3}" dt="2023-01-03T05:53:34.617" v="220"/>
          <ac:picMkLst>
            <pc:docMk/>
            <pc:sldMk cId="869938855" sldId="323"/>
            <ac:picMk id="32" creationId="{006306EA-9F6C-D767-DB76-D07DC464B65F}"/>
          </ac:picMkLst>
        </pc:picChg>
        <pc:picChg chg="add">
          <ac:chgData name="Danish Hudani" userId="S::danish.hudani@astera.com::a38c985c-bb2f-4de3-bfe2-27e22c4c275a" providerId="AD" clId="Web-{5C2B061F-F610-104B-2BDC-5C11DB346BA3}" dt="2023-01-03T05:53:34.617" v="220"/>
          <ac:picMkLst>
            <pc:docMk/>
            <pc:sldMk cId="869938855" sldId="323"/>
            <ac:picMk id="34" creationId="{132240D2-307A-9781-C47C-78BBA98932DB}"/>
          </ac:picMkLst>
        </pc:picChg>
        <pc:picChg chg="del">
          <ac:chgData name="Danish Hudani" userId="S::danish.hudani@astera.com::a38c985c-bb2f-4de3-bfe2-27e22c4c275a" providerId="AD" clId="Web-{5C2B061F-F610-104B-2BDC-5C11DB346BA3}" dt="2023-01-03T05:52:08.833" v="194"/>
          <ac:picMkLst>
            <pc:docMk/>
            <pc:sldMk cId="869938855" sldId="323"/>
            <ac:picMk id="53" creationId="{6EC4E8E1-2FFA-76C5-9BEE-45172F69E65D}"/>
          </ac:picMkLst>
        </pc:picChg>
        <pc:picChg chg="del">
          <ac:chgData name="Danish Hudani" userId="S::danish.hudani@astera.com::a38c985c-bb2f-4de3-bfe2-27e22c4c275a" providerId="AD" clId="Web-{5C2B061F-F610-104B-2BDC-5C11DB346BA3}" dt="2023-01-03T05:52:08.833" v="193"/>
          <ac:picMkLst>
            <pc:docMk/>
            <pc:sldMk cId="869938855" sldId="323"/>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30:42.001" v="352"/>
        <pc:sldMkLst>
          <pc:docMk/>
          <pc:sldMk cId="3421105126" sldId="324"/>
        </pc:sldMkLst>
        <pc:spChg chg="add">
          <ac:chgData name="Danish Hudani" userId="S::danish.hudani@astera.com::a38c985c-bb2f-4de3-bfe2-27e22c4c275a" providerId="AD" clId="Web-{5C2B061F-F610-104B-2BDC-5C11DB346BA3}" dt="2023-01-03T06:04:17.724" v="241"/>
          <ac:spMkLst>
            <pc:docMk/>
            <pc:sldMk cId="3421105126" sldId="324"/>
            <ac:spMk id="36" creationId="{1671F959-9AF1-0DAF-C445-AD7888661D02}"/>
          </ac:spMkLst>
        </pc:spChg>
        <pc:spChg chg="add mod">
          <ac:chgData name="Danish Hudani" userId="S::danish.hudani@astera.com::a38c985c-bb2f-4de3-bfe2-27e22c4c275a" providerId="AD" clId="Web-{5C2B061F-F610-104B-2BDC-5C11DB346BA3}" dt="2023-01-03T06:27:28.151" v="314" actId="1076"/>
          <ac:spMkLst>
            <pc:docMk/>
            <pc:sldMk cId="3421105126" sldId="324"/>
            <ac:spMk id="37" creationId="{1191923F-E873-873C-E6CC-604CAB20DBDA}"/>
          </ac:spMkLst>
        </pc:spChg>
        <pc:spChg chg="add">
          <ac:chgData name="Danish Hudani" userId="S::danish.hudani@astera.com::a38c985c-bb2f-4de3-bfe2-27e22c4c275a" providerId="AD" clId="Web-{5C2B061F-F610-104B-2BDC-5C11DB346BA3}" dt="2023-01-03T06:04:17.724" v="241"/>
          <ac:spMkLst>
            <pc:docMk/>
            <pc:sldMk cId="3421105126" sldId="324"/>
            <ac:spMk id="38" creationId="{36055C49-14AD-7CB4-4592-4026EA1D37A0}"/>
          </ac:spMkLst>
        </pc:spChg>
        <pc:spChg chg="add">
          <ac:chgData name="Danish Hudani" userId="S::danish.hudani@astera.com::a38c985c-bb2f-4de3-bfe2-27e22c4c275a" providerId="AD" clId="Web-{5C2B061F-F610-104B-2BDC-5C11DB346BA3}" dt="2023-01-03T06:04:17.724" v="241"/>
          <ac:spMkLst>
            <pc:docMk/>
            <pc:sldMk cId="3421105126" sldId="324"/>
            <ac:spMk id="39" creationId="{61B4093F-30D4-1D23-3047-4230D628CE5C}"/>
          </ac:spMkLst>
        </pc:spChg>
        <pc:spChg chg="add">
          <ac:chgData name="Danish Hudani" userId="S::danish.hudani@astera.com::a38c985c-bb2f-4de3-bfe2-27e22c4c275a" providerId="AD" clId="Web-{5C2B061F-F610-104B-2BDC-5C11DB346BA3}" dt="2023-01-03T06:04:17.724" v="241"/>
          <ac:spMkLst>
            <pc:docMk/>
            <pc:sldMk cId="3421105126" sldId="324"/>
            <ac:spMk id="40" creationId="{9865D4E8-DEE0-C9CC-ECD9-A10EA7A964B1}"/>
          </ac:spMkLst>
        </pc:spChg>
        <pc:spChg chg="add">
          <ac:chgData name="Danish Hudani" userId="S::danish.hudani@astera.com::a38c985c-bb2f-4de3-bfe2-27e22c4c275a" providerId="AD" clId="Web-{5C2B061F-F610-104B-2BDC-5C11DB346BA3}" dt="2023-01-03T06:04:17.724" v="241"/>
          <ac:spMkLst>
            <pc:docMk/>
            <pc:sldMk cId="3421105126" sldId="324"/>
            <ac:spMk id="41" creationId="{A69B753E-BF07-A490-F2A1-44D1A6B06220}"/>
          </ac:spMkLst>
        </pc:spChg>
        <pc:spChg chg="add">
          <ac:chgData name="Danish Hudani" userId="S::danish.hudani@astera.com::a38c985c-bb2f-4de3-bfe2-27e22c4c275a" providerId="AD" clId="Web-{5C2B061F-F610-104B-2BDC-5C11DB346BA3}" dt="2023-01-03T06:04:17.724" v="241"/>
          <ac:spMkLst>
            <pc:docMk/>
            <pc:sldMk cId="3421105126" sldId="324"/>
            <ac:spMk id="42" creationId="{AD3DC465-4DEA-670D-7EFD-C2F90B8CD253}"/>
          </ac:spMkLst>
        </pc:spChg>
        <pc:spChg chg="add">
          <ac:chgData name="Danish Hudani" userId="S::danish.hudani@astera.com::a38c985c-bb2f-4de3-bfe2-27e22c4c275a" providerId="AD" clId="Web-{5C2B061F-F610-104B-2BDC-5C11DB346BA3}" dt="2023-01-03T06:04:17.724" v="241"/>
          <ac:spMkLst>
            <pc:docMk/>
            <pc:sldMk cId="3421105126" sldId="324"/>
            <ac:spMk id="43" creationId="{3B3E7327-0673-32B6-1D4B-9A52304AB235}"/>
          </ac:spMkLst>
        </pc:spChg>
        <pc:spChg chg="add">
          <ac:chgData name="Danish Hudani" userId="S::danish.hudani@astera.com::a38c985c-bb2f-4de3-bfe2-27e22c4c275a" providerId="AD" clId="Web-{5C2B061F-F610-104B-2BDC-5C11DB346BA3}" dt="2023-01-03T06:04:17.724" v="241"/>
          <ac:spMkLst>
            <pc:docMk/>
            <pc:sldMk cId="3421105126" sldId="324"/>
            <ac:spMk id="44" creationId="{9CC259ED-8BFE-A149-6FCC-517F31513AA7}"/>
          </ac:spMkLst>
        </pc:spChg>
        <pc:spChg chg="add">
          <ac:chgData name="Danish Hudani" userId="S::danish.hudani@astera.com::a38c985c-bb2f-4de3-bfe2-27e22c4c275a" providerId="AD" clId="Web-{5C2B061F-F610-104B-2BDC-5C11DB346BA3}" dt="2023-01-03T06:04:17.724" v="241"/>
          <ac:spMkLst>
            <pc:docMk/>
            <pc:sldMk cId="3421105126" sldId="324"/>
            <ac:spMk id="45" creationId="{8A81D3B8-46D9-8D7C-C085-06D58B432CD8}"/>
          </ac:spMkLst>
        </pc:spChg>
        <pc:spChg chg="add">
          <ac:chgData name="Danish Hudani" userId="S::danish.hudani@astera.com::a38c985c-bb2f-4de3-bfe2-27e22c4c275a" providerId="AD" clId="Web-{5C2B061F-F610-104B-2BDC-5C11DB346BA3}" dt="2023-01-03T06:04:17.724" v="241"/>
          <ac:spMkLst>
            <pc:docMk/>
            <pc:sldMk cId="3421105126" sldId="324"/>
            <ac:spMk id="46" creationId="{6DB30AEB-EEAE-1CA8-D2CA-1365912D56F4}"/>
          </ac:spMkLst>
        </pc:spChg>
        <pc:spChg chg="add">
          <ac:chgData name="Danish Hudani" userId="S::danish.hudani@astera.com::a38c985c-bb2f-4de3-bfe2-27e22c4c275a" providerId="AD" clId="Web-{5C2B061F-F610-104B-2BDC-5C11DB346BA3}" dt="2023-01-03T06:04:17.724" v="241"/>
          <ac:spMkLst>
            <pc:docMk/>
            <pc:sldMk cId="3421105126" sldId="324"/>
            <ac:spMk id="47" creationId="{27476154-55F9-1FC5-ACDF-3DEA4D002005}"/>
          </ac:spMkLst>
        </pc:spChg>
        <pc:spChg chg="add">
          <ac:chgData name="Danish Hudani" userId="S::danish.hudani@astera.com::a38c985c-bb2f-4de3-bfe2-27e22c4c275a" providerId="AD" clId="Web-{5C2B061F-F610-104B-2BDC-5C11DB346BA3}" dt="2023-01-03T06:04:17.724" v="241"/>
          <ac:spMkLst>
            <pc:docMk/>
            <pc:sldMk cId="3421105126" sldId="324"/>
            <ac:spMk id="48" creationId="{006CF4DB-211B-5CC4-EFB2-2258AAF14F68}"/>
          </ac:spMkLst>
        </pc:spChg>
        <pc:spChg chg="add">
          <ac:chgData name="Danish Hudani" userId="S::danish.hudani@astera.com::a38c985c-bb2f-4de3-bfe2-27e22c4c275a" providerId="AD" clId="Web-{5C2B061F-F610-104B-2BDC-5C11DB346BA3}" dt="2023-01-03T06:04:17.724" v="241"/>
          <ac:spMkLst>
            <pc:docMk/>
            <pc:sldMk cId="3421105126" sldId="324"/>
            <ac:spMk id="49" creationId="{B7B9FECF-24EA-A6E8-728D-C13DB5FC1582}"/>
          </ac:spMkLst>
        </pc:spChg>
        <pc:spChg chg="add mod">
          <ac:chgData name="Danish Hudani" userId="S::danish.hudani@astera.com::a38c985c-bb2f-4de3-bfe2-27e22c4c275a" providerId="AD" clId="Web-{5C2B061F-F610-104B-2BDC-5C11DB346BA3}" dt="2023-01-03T06:30:20.876" v="346" actId="20577"/>
          <ac:spMkLst>
            <pc:docMk/>
            <pc:sldMk cId="3421105126" sldId="324"/>
            <ac:spMk id="51" creationId="{9A3AEF12-F631-0948-4A30-5E4DDDD98854}"/>
          </ac:spMkLst>
        </pc:spChg>
        <pc:spChg chg="add mod">
          <ac:chgData name="Danish Hudani" userId="S::danish.hudani@astera.com::a38c985c-bb2f-4de3-bfe2-27e22c4c275a" providerId="AD" clId="Web-{5C2B061F-F610-104B-2BDC-5C11DB346BA3}" dt="2023-01-03T06:30:26.595" v="348" actId="20577"/>
          <ac:spMkLst>
            <pc:docMk/>
            <pc:sldMk cId="3421105126" sldId="324"/>
            <ac:spMk id="53" creationId="{E6DBF2D9-CAF1-D4D9-B127-596FC9FE3312}"/>
          </ac:spMkLst>
        </pc:spChg>
        <pc:spChg chg="add mod">
          <ac:chgData name="Danish Hudani" userId="S::danish.hudani@astera.com::a38c985c-bb2f-4de3-bfe2-27e22c4c275a" providerId="AD" clId="Web-{5C2B061F-F610-104B-2BDC-5C11DB346BA3}" dt="2023-01-03T06:24:51.239" v="309" actId="20577"/>
          <ac:spMkLst>
            <pc:docMk/>
            <pc:sldMk cId="3421105126" sldId="324"/>
            <ac:spMk id="54" creationId="{8DFA81F0-FD71-D085-F94D-684DFDEE90DF}"/>
          </ac:spMkLst>
        </pc:spChg>
        <pc:spChg chg="add mod">
          <ac:chgData name="Danish Hudani" userId="S::danish.hudani@astera.com::a38c985c-bb2f-4de3-bfe2-27e22c4c275a" providerId="AD" clId="Web-{5C2B061F-F610-104B-2BDC-5C11DB346BA3}" dt="2023-01-03T06:24:43.582" v="306" actId="14100"/>
          <ac:spMkLst>
            <pc:docMk/>
            <pc:sldMk cId="3421105126" sldId="324"/>
            <ac:spMk id="56" creationId="{A8801A2B-FA0A-691D-61BA-114E182960FD}"/>
          </ac:spMkLst>
        </pc:spChg>
        <pc:spChg chg="add mod">
          <ac:chgData name="Danish Hudani" userId="S::danish.hudani@astera.com::a38c985c-bb2f-4de3-bfe2-27e22c4c275a" providerId="AD" clId="Web-{5C2B061F-F610-104B-2BDC-5C11DB346BA3}" dt="2023-01-03T06:24:48.207" v="307" actId="14100"/>
          <ac:spMkLst>
            <pc:docMk/>
            <pc:sldMk cId="3421105126" sldId="324"/>
            <ac:spMk id="57" creationId="{5FABB5AB-6085-BD45-2AAD-48A495D0CBAE}"/>
          </ac:spMkLst>
        </pc:spChg>
        <pc:spChg chg="add mod">
          <ac:chgData name="Danish Hudani" userId="S::danish.hudani@astera.com::a38c985c-bb2f-4de3-bfe2-27e22c4c275a" providerId="AD" clId="Web-{5C2B061F-F610-104B-2BDC-5C11DB346BA3}" dt="2023-01-03T06:30:41.892" v="351"/>
          <ac:spMkLst>
            <pc:docMk/>
            <pc:sldMk cId="3421105126" sldId="324"/>
            <ac:spMk id="58" creationId="{FA4113CF-AF34-EC64-0936-1586958A8682}"/>
          </ac:spMkLst>
        </pc:spChg>
        <pc:spChg chg="add del mod">
          <ac:chgData name="Danish Hudani" userId="S::danish.hudani@astera.com::a38c985c-bb2f-4de3-bfe2-27e22c4c275a" providerId="AD" clId="Web-{5C2B061F-F610-104B-2BDC-5C11DB346BA3}" dt="2023-01-03T06:24:12.800" v="299"/>
          <ac:spMkLst>
            <pc:docMk/>
            <pc:sldMk cId="3421105126" sldId="324"/>
            <ac:spMk id="59" creationId="{34C219B4-9144-5068-31A3-D8645DAE2FE4}"/>
          </ac:spMkLst>
        </pc:spChg>
        <pc:spChg chg="add mod">
          <ac:chgData name="Danish Hudani" userId="S::danish.hudani@astera.com::a38c985c-bb2f-4de3-bfe2-27e22c4c275a" providerId="AD" clId="Web-{5C2B061F-F610-104B-2BDC-5C11DB346BA3}" dt="2023-01-03T06:30:42.001" v="352"/>
          <ac:spMkLst>
            <pc:docMk/>
            <pc:sldMk cId="3421105126" sldId="324"/>
            <ac:spMk id="60" creationId="{AC07E2BB-B2C6-DFFE-E049-E420EABE9317}"/>
          </ac:spMkLst>
        </pc:spChg>
        <pc:spChg chg="add del mod">
          <ac:chgData name="Danish Hudani" userId="S::danish.hudani@astera.com::a38c985c-bb2f-4de3-bfe2-27e22c4c275a" providerId="AD" clId="Web-{5C2B061F-F610-104B-2BDC-5C11DB346BA3}" dt="2023-01-03T06:24:16.503" v="301"/>
          <ac:spMkLst>
            <pc:docMk/>
            <pc:sldMk cId="3421105126" sldId="324"/>
            <ac:spMk id="61" creationId="{2129F8C4-9A07-D806-CB65-6D17C4E34707}"/>
          </ac:spMkLst>
        </pc:spChg>
        <pc:spChg chg="add mod">
          <ac:chgData name="Danish Hudani" userId="S::danish.hudani@astera.com::a38c985c-bb2f-4de3-bfe2-27e22c4c275a" providerId="AD" clId="Web-{5C2B061F-F610-104B-2BDC-5C11DB346BA3}" dt="2023-01-03T06:30:15.094" v="343"/>
          <ac:spMkLst>
            <pc:docMk/>
            <pc:sldMk cId="3421105126" sldId="324"/>
            <ac:spMk id="62" creationId="{67DE06DE-0D7A-5D43-BC2E-AE5EEDC55D3C}"/>
          </ac:spMkLst>
        </pc:spChg>
        <pc:spChg chg="add del mod">
          <ac:chgData name="Danish Hudani" userId="S::danish.hudani@astera.com::a38c985c-bb2f-4de3-bfe2-27e22c4c275a" providerId="AD" clId="Web-{5C2B061F-F610-104B-2BDC-5C11DB346BA3}" dt="2023-01-03T06:24:04.237" v="296"/>
          <ac:spMkLst>
            <pc:docMk/>
            <pc:sldMk cId="3421105126" sldId="324"/>
            <ac:spMk id="63" creationId="{7D104712-E0FE-0552-723B-E7FDCFEEF13F}"/>
          </ac:spMkLst>
        </pc:spChg>
        <pc:spChg chg="add mod">
          <ac:chgData name="Danish Hudani" userId="S::danish.hudani@astera.com::a38c985c-bb2f-4de3-bfe2-27e22c4c275a" providerId="AD" clId="Web-{5C2B061F-F610-104B-2BDC-5C11DB346BA3}" dt="2023-01-03T06:30:15.204" v="344"/>
          <ac:spMkLst>
            <pc:docMk/>
            <pc:sldMk cId="3421105126" sldId="324"/>
            <ac:spMk id="64" creationId="{982D2975-EB78-86A2-198C-C03BD994536A}"/>
          </ac:spMkLst>
        </pc:spChg>
        <pc:spChg chg="add del mod">
          <ac:chgData name="Danish Hudani" userId="S::danish.hudani@astera.com::a38c985c-bb2f-4de3-bfe2-27e22c4c275a" providerId="AD" clId="Web-{5C2B061F-F610-104B-2BDC-5C11DB346BA3}" dt="2023-01-03T06:23:54.581" v="292"/>
          <ac:spMkLst>
            <pc:docMk/>
            <pc:sldMk cId="3421105126" sldId="324"/>
            <ac:spMk id="65" creationId="{4BE0BA9D-EC9D-05EC-06D1-F076E79FA385}"/>
          </ac:spMkLst>
        </pc:spChg>
        <pc:grpChg chg="del">
          <ac:chgData name="Danish Hudani" userId="S::danish.hudani@astera.com::a38c985c-bb2f-4de3-bfe2-27e22c4c275a" providerId="AD" clId="Web-{5C2B061F-F610-104B-2BDC-5C11DB346BA3}" dt="2023-01-03T06:04:09.052" v="240"/>
          <ac:grpSpMkLst>
            <pc:docMk/>
            <pc:sldMk cId="3421105126" sldId="324"/>
            <ac:grpSpMk id="22" creationId="{5DFA3ABA-89AA-A186-BE2E-900818E7F3A7}"/>
          </ac:grpSpMkLst>
        </pc:grpChg>
        <pc:grpChg chg="add mod">
          <ac:chgData name="Danish Hudani" userId="S::danish.hudani@astera.com::a38c985c-bb2f-4de3-bfe2-27e22c4c275a" providerId="AD" clId="Web-{5C2B061F-F610-104B-2BDC-5C11DB346BA3}" dt="2023-01-03T06:25:02.849" v="311" actId="1076"/>
          <ac:grpSpMkLst>
            <pc:docMk/>
            <pc:sldMk cId="3421105126" sldId="324"/>
            <ac:grpSpMk id="32" creationId="{FF96D1E2-0759-4B74-8BEE-7984EEFEF11C}"/>
          </ac:grpSpMkLst>
        </pc:grpChg>
        <pc:grpChg chg="add">
          <ac:chgData name="Danish Hudani" userId="S::danish.hudani@astera.com::a38c985c-bb2f-4de3-bfe2-27e22c4c275a" providerId="AD" clId="Web-{5C2B061F-F610-104B-2BDC-5C11DB346BA3}" dt="2023-01-03T06:04:17.724" v="241"/>
          <ac:grpSpMkLst>
            <pc:docMk/>
            <pc:sldMk cId="3421105126" sldId="324"/>
            <ac:grpSpMk id="50" creationId="{A0C5CA5E-A0A1-6F2D-6539-B444D5D6A9B9}"/>
          </ac:grpSpMkLst>
        </pc:grpChg>
        <pc:grpChg chg="add">
          <ac:chgData name="Danish Hudani" userId="S::danish.hudani@astera.com::a38c985c-bb2f-4de3-bfe2-27e22c4c275a" providerId="AD" clId="Web-{5C2B061F-F610-104B-2BDC-5C11DB346BA3}" dt="2023-01-03T06:04:17.724" v="241"/>
          <ac:grpSpMkLst>
            <pc:docMk/>
            <pc:sldMk cId="3421105126" sldId="324"/>
            <ac:grpSpMk id="52" creationId="{86E8525A-52BC-974B-94E3-31CB5FE09F5E}"/>
          </ac:grpSpMkLst>
        </pc:grpChg>
        <pc:picChg chg="mod">
          <ac:chgData name="Danish Hudani" userId="S::danish.hudani@astera.com::a38c985c-bb2f-4de3-bfe2-27e22c4c275a" providerId="AD" clId="Web-{5C2B061F-F610-104B-2BDC-5C11DB346BA3}" dt="2023-01-03T06:04:47.725" v="244" actId="1076"/>
          <ac:picMkLst>
            <pc:docMk/>
            <pc:sldMk cId="3421105126" sldId="324"/>
            <ac:picMk id="7" creationId="{84FA538C-5CEE-45B5-986C-E1120E918D37}"/>
          </ac:picMkLst>
        </pc:picChg>
        <pc:picChg chg="add">
          <ac:chgData name="Danish Hudani" userId="S::danish.hudani@astera.com::a38c985c-bb2f-4de3-bfe2-27e22c4c275a" providerId="AD" clId="Web-{5C2B061F-F610-104B-2BDC-5C11DB346BA3}" dt="2023-01-03T06:04:17.724" v="241"/>
          <ac:picMkLst>
            <pc:docMk/>
            <pc:sldMk cId="3421105126" sldId="324"/>
            <ac:picMk id="55" creationId="{269BEDF9-AC6C-DA83-58C4-24C345D922CE}"/>
          </ac:picMkLst>
        </pc:picChg>
        <pc:cxnChg chg="add">
          <ac:chgData name="Danish Hudani" userId="S::danish.hudani@astera.com::a38c985c-bb2f-4de3-bfe2-27e22c4c275a" providerId="AD" clId="Web-{5C2B061F-F610-104B-2BDC-5C11DB346BA3}" dt="2023-01-03T06:04:17.724" v="241"/>
          <ac:cxnSpMkLst>
            <pc:docMk/>
            <pc:sldMk cId="3421105126" sldId="324"/>
            <ac:cxnSpMk id="33" creationId="{A21458E7-4C88-E115-7742-8D164A382C65}"/>
          </ac:cxnSpMkLst>
        </pc:cxnChg>
        <pc:cxnChg chg="add">
          <ac:chgData name="Danish Hudani" userId="S::danish.hudani@astera.com::a38c985c-bb2f-4de3-bfe2-27e22c4c275a" providerId="AD" clId="Web-{5C2B061F-F610-104B-2BDC-5C11DB346BA3}" dt="2023-01-03T06:04:17.724" v="241"/>
          <ac:cxnSpMkLst>
            <pc:docMk/>
            <pc:sldMk cId="3421105126" sldId="324"/>
            <ac:cxnSpMk id="34" creationId="{BD190577-01B5-3A81-81E7-CD8C00A312BE}"/>
          </ac:cxnSpMkLst>
        </pc:cxnChg>
        <pc:cxnChg chg="add">
          <ac:chgData name="Danish Hudani" userId="S::danish.hudani@astera.com::a38c985c-bb2f-4de3-bfe2-27e22c4c275a" providerId="AD" clId="Web-{5C2B061F-F610-104B-2BDC-5C11DB346BA3}" dt="2023-01-03T06:04:17.724" v="241"/>
          <ac:cxnSpMkLst>
            <pc:docMk/>
            <pc:sldMk cId="3421105126" sldId="324"/>
            <ac:cxnSpMk id="35" creationId="{B8E3598B-E1A1-80AB-AD20-6038D557D503}"/>
          </ac:cxnSpMkLst>
        </pc:cxnChg>
      </pc:sldChg>
      <pc:sldChg chg="addSp delSp modSp add replId">
        <pc:chgData name="Danish Hudani" userId="S::danish.hudani@astera.com::a38c985c-bb2f-4de3-bfe2-27e22c4c275a" providerId="AD" clId="Web-{5C2B061F-F610-104B-2BDC-5C11DB346BA3}" dt="2023-01-03T06:32:33.912" v="357"/>
        <pc:sldMkLst>
          <pc:docMk/>
          <pc:sldMk cId="2148317599" sldId="325"/>
        </pc:sldMkLst>
        <pc:spChg chg="del">
          <ac:chgData name="Danish Hudani" userId="S::danish.hudani@astera.com::a38c985c-bb2f-4de3-bfe2-27e22c4c275a" providerId="AD" clId="Web-{5C2B061F-F610-104B-2BDC-5C11DB346BA3}" dt="2023-01-03T06:20:40.807" v="253"/>
          <ac:spMkLst>
            <pc:docMk/>
            <pc:sldMk cId="2148317599" sldId="325"/>
            <ac:spMk id="18" creationId="{6230719D-4F44-BA79-4DC4-4459B3E27C90}"/>
          </ac:spMkLst>
        </pc:spChg>
        <pc:spChg chg="del">
          <ac:chgData name="Danish Hudani" userId="S::danish.hudani@astera.com::a38c985c-bb2f-4de3-bfe2-27e22c4c275a" providerId="AD" clId="Web-{5C2B061F-F610-104B-2BDC-5C11DB346BA3}" dt="2023-01-03T06:20:49.885" v="256"/>
          <ac:spMkLst>
            <pc:docMk/>
            <pc:sldMk cId="2148317599" sldId="325"/>
            <ac:spMk id="24" creationId="{A134DFB3-973A-F662-77C1-4138811D48FB}"/>
          </ac:spMkLst>
        </pc:spChg>
        <pc:spChg chg="add mod">
          <ac:chgData name="Danish Hudani" userId="S::danish.hudani@astera.com::a38c985c-bb2f-4de3-bfe2-27e22c4c275a" providerId="AD" clId="Web-{5C2B061F-F610-104B-2BDC-5C11DB346BA3}" dt="2023-01-03T06:31:22.612" v="353" actId="1076"/>
          <ac:spMkLst>
            <pc:docMk/>
            <pc:sldMk cId="2148317599" sldId="325"/>
            <ac:spMk id="43" creationId="{C91D6E3D-22A7-DBFD-6F5C-8C663DC09EF9}"/>
          </ac:spMkLst>
        </pc:spChg>
        <pc:spChg chg="add mod">
          <ac:chgData name="Danish Hudani" userId="S::danish.hudani@astera.com::a38c985c-bb2f-4de3-bfe2-27e22c4c275a" providerId="AD" clId="Web-{5C2B061F-F610-104B-2BDC-5C11DB346BA3}" dt="2023-01-03T06:31:28.159" v="354" actId="1076"/>
          <ac:spMkLst>
            <pc:docMk/>
            <pc:sldMk cId="2148317599" sldId="325"/>
            <ac:spMk id="44" creationId="{CE366874-5268-3249-39D7-9F76460F5143}"/>
          </ac:spMkLst>
        </pc:spChg>
        <pc:spChg chg="add mod">
          <ac:chgData name="Danish Hudani" userId="S::danish.hudani@astera.com::a38c985c-bb2f-4de3-bfe2-27e22c4c275a" providerId="AD" clId="Web-{5C2B061F-F610-104B-2BDC-5C11DB346BA3}" dt="2023-01-03T06:29:37.030" v="337"/>
          <ac:spMkLst>
            <pc:docMk/>
            <pc:sldMk cId="2148317599" sldId="325"/>
            <ac:spMk id="46" creationId="{A432B8A2-8398-1452-7EE5-917026082219}"/>
          </ac:spMkLst>
        </pc:spChg>
        <pc:spChg chg="add mod">
          <ac:chgData name="Danish Hudani" userId="S::danish.hudani@astera.com::a38c985c-bb2f-4de3-bfe2-27e22c4c275a" providerId="AD" clId="Web-{5C2B061F-F610-104B-2BDC-5C11DB346BA3}" dt="2023-01-03T06:29:33.249" v="336"/>
          <ac:spMkLst>
            <pc:docMk/>
            <pc:sldMk cId="2148317599" sldId="325"/>
            <ac:spMk id="47" creationId="{5162B578-66AF-D650-18D4-1C890A046CA2}"/>
          </ac:spMkLst>
        </pc:spChg>
        <pc:spChg chg="add mod">
          <ac:chgData name="Danish Hudani" userId="S::danish.hudani@astera.com::a38c985c-bb2f-4de3-bfe2-27e22c4c275a" providerId="AD" clId="Web-{5C2B061F-F610-104B-2BDC-5C11DB346BA3}" dt="2023-01-03T06:29:27.436" v="335"/>
          <ac:spMkLst>
            <pc:docMk/>
            <pc:sldMk cId="2148317599" sldId="325"/>
            <ac:spMk id="48" creationId="{49C5AD5C-D3B0-0368-41FC-90E0B42F7444}"/>
          </ac:spMkLst>
        </pc:spChg>
        <pc:spChg chg="add mod">
          <ac:chgData name="Danish Hudani" userId="S::danish.hudani@astera.com::a38c985c-bb2f-4de3-bfe2-27e22c4c275a" providerId="AD" clId="Web-{5C2B061F-F610-104B-2BDC-5C11DB346BA3}" dt="2023-01-03T06:28:07.496" v="324" actId="1076"/>
          <ac:spMkLst>
            <pc:docMk/>
            <pc:sldMk cId="2148317599" sldId="325"/>
            <ac:spMk id="49" creationId="{CF8F6502-F00F-076D-13F6-49D2DAEC0E85}"/>
          </ac:spMkLst>
        </pc:spChg>
        <pc:spChg chg="add mod">
          <ac:chgData name="Danish Hudani" userId="S::danish.hudani@astera.com::a38c985c-bb2f-4de3-bfe2-27e22c4c275a" providerId="AD" clId="Web-{5C2B061F-F610-104B-2BDC-5C11DB346BA3}" dt="2023-01-03T06:22:03.091" v="270"/>
          <ac:spMkLst>
            <pc:docMk/>
            <pc:sldMk cId="2148317599" sldId="325"/>
            <ac:spMk id="50" creationId="{CFCD1807-DDF2-256F-CF25-5B2DBBC526FF}"/>
          </ac:spMkLst>
        </pc:spChg>
        <pc:spChg chg="add mod">
          <ac:chgData name="Danish Hudani" userId="S::danish.hudani@astera.com::a38c985c-bb2f-4de3-bfe2-27e22c4c275a" providerId="AD" clId="Web-{5C2B061F-F610-104B-2BDC-5C11DB346BA3}" dt="2023-01-03T06:22:03.122" v="271"/>
          <ac:spMkLst>
            <pc:docMk/>
            <pc:sldMk cId="2148317599" sldId="325"/>
            <ac:spMk id="51" creationId="{EFB608C9-3670-D8EF-8D16-056A90AF1BD4}"/>
          </ac:spMkLst>
        </pc:spChg>
        <pc:spChg chg="add mod">
          <ac:chgData name="Danish Hudani" userId="S::danish.hudani@astera.com::a38c985c-bb2f-4de3-bfe2-27e22c4c275a" providerId="AD" clId="Web-{5C2B061F-F610-104B-2BDC-5C11DB346BA3}" dt="2023-01-03T06:22:03.153" v="272"/>
          <ac:spMkLst>
            <pc:docMk/>
            <pc:sldMk cId="2148317599" sldId="325"/>
            <ac:spMk id="52" creationId="{7ED87238-2279-9E3D-90C9-0DBC4C8173A5}"/>
          </ac:spMkLst>
        </pc:spChg>
        <pc:spChg chg="add mod">
          <ac:chgData name="Danish Hudani" userId="S::danish.hudani@astera.com::a38c985c-bb2f-4de3-bfe2-27e22c4c275a" providerId="AD" clId="Web-{5C2B061F-F610-104B-2BDC-5C11DB346BA3}" dt="2023-01-03T06:22:03.185" v="273"/>
          <ac:spMkLst>
            <pc:docMk/>
            <pc:sldMk cId="2148317599" sldId="325"/>
            <ac:spMk id="53" creationId="{964EEA53-C062-D1F4-EE6C-D0AA9985F60D}"/>
          </ac:spMkLst>
        </pc:spChg>
        <pc:spChg chg="add mod">
          <ac:chgData name="Danish Hudani" userId="S::danish.hudani@astera.com::a38c985c-bb2f-4de3-bfe2-27e22c4c275a" providerId="AD" clId="Web-{5C2B061F-F610-104B-2BDC-5C11DB346BA3}" dt="2023-01-03T06:27:41.823" v="316"/>
          <ac:spMkLst>
            <pc:docMk/>
            <pc:sldMk cId="2148317599" sldId="325"/>
            <ac:spMk id="54" creationId="{3CEC0D3C-F819-6161-27A0-E89D4B300A76}"/>
          </ac:spMkLst>
        </pc:spChg>
        <pc:spChg chg="add del mod">
          <ac:chgData name="Danish Hudani" userId="S::danish.hudani@astera.com::a38c985c-bb2f-4de3-bfe2-27e22c4c275a" providerId="AD" clId="Web-{5C2B061F-F610-104B-2BDC-5C11DB346BA3}" dt="2023-01-03T06:21:26.355" v="260"/>
          <ac:spMkLst>
            <pc:docMk/>
            <pc:sldMk cId="2148317599" sldId="325"/>
            <ac:spMk id="55" creationId="{D204E27B-0EA3-6BB6-BC03-BAE4E9687EB1}"/>
          </ac:spMkLst>
        </pc:spChg>
        <pc:spChg chg="add mod">
          <ac:chgData name="Danish Hudani" userId="S::danish.hudani@astera.com::a38c985c-bb2f-4de3-bfe2-27e22c4c275a" providerId="AD" clId="Web-{5C2B061F-F610-104B-2BDC-5C11DB346BA3}" dt="2023-01-03T06:29:17.795" v="334" actId="1076"/>
          <ac:spMkLst>
            <pc:docMk/>
            <pc:sldMk cId="2148317599" sldId="325"/>
            <ac:spMk id="56" creationId="{72D658D2-2F12-89AF-8525-EA1E78A8345F}"/>
          </ac:spMkLst>
        </pc:spChg>
        <pc:spChg chg="add del mod">
          <ac:chgData name="Danish Hudani" userId="S::danish.hudani@astera.com::a38c985c-bb2f-4de3-bfe2-27e22c4c275a" providerId="AD" clId="Web-{5C2B061F-F610-104B-2BDC-5C11DB346BA3}" dt="2023-01-03T06:29:11.623" v="333"/>
          <ac:spMkLst>
            <pc:docMk/>
            <pc:sldMk cId="2148317599" sldId="325"/>
            <ac:spMk id="57" creationId="{47CE05F1-B188-54AF-F200-06ABD3859446}"/>
          </ac:spMkLst>
        </pc:spChg>
        <pc:spChg chg="add del mod">
          <ac:chgData name="Danish Hudani" userId="S::danish.hudani@astera.com::a38c985c-bb2f-4de3-bfe2-27e22c4c275a" providerId="AD" clId="Web-{5C2B061F-F610-104B-2BDC-5C11DB346BA3}" dt="2023-01-03T06:32:33.912" v="357"/>
          <ac:spMkLst>
            <pc:docMk/>
            <pc:sldMk cId="2148317599" sldId="325"/>
            <ac:spMk id="107" creationId="{804E5ECB-9F2F-4AFB-BE65-CE51986B9A74}"/>
          </ac:spMkLst>
        </pc:spChg>
        <pc:grpChg chg="add mod">
          <ac:chgData name="Danish Hudani" userId="S::danish.hudani@astera.com::a38c985c-bb2f-4de3-bfe2-27e22c4c275a" providerId="AD" clId="Web-{5C2B061F-F610-104B-2BDC-5C11DB346BA3}" dt="2023-01-03T06:22:21.389" v="277" actId="14100"/>
          <ac:grpSpMkLst>
            <pc:docMk/>
            <pc:sldMk cId="2148317599" sldId="325"/>
            <ac:grpSpMk id="40" creationId="{F4771698-1FDF-0132-9871-59784786FBD9}"/>
          </ac:grpSpMkLst>
        </pc:grpChg>
        <pc:grpChg chg="del">
          <ac:chgData name="Danish Hudani" userId="S::danish.hudani@astera.com::a38c985c-bb2f-4de3-bfe2-27e22c4c275a" providerId="AD" clId="Web-{5C2B061F-F610-104B-2BDC-5C11DB346BA3}" dt="2023-01-03T06:20:38.025" v="252"/>
          <ac:grpSpMkLst>
            <pc:docMk/>
            <pc:sldMk cId="2148317599" sldId="325"/>
            <ac:grpSpMk id="41" creationId="{1E236741-4A11-B3C1-B258-2223BD6CF797}"/>
          </ac:grpSpMkLst>
        </pc:grpChg>
        <pc:grpChg chg="add mod">
          <ac:chgData name="Danish Hudani" userId="S::danish.hudani@astera.com::a38c985c-bb2f-4de3-bfe2-27e22c4c275a" providerId="AD" clId="Web-{5C2B061F-F610-104B-2BDC-5C11DB346BA3}" dt="2023-01-03T06:27:37.089" v="315" actId="1076"/>
          <ac:grpSpMkLst>
            <pc:docMk/>
            <pc:sldMk cId="2148317599" sldId="325"/>
            <ac:grpSpMk id="42" creationId="{0DC6B514-B474-905E-5727-C6F606390551}"/>
          </ac:grpSpMkLst>
        </pc:grpChg>
        <pc:grpChg chg="add mod">
          <ac:chgData name="Danish Hudani" userId="S::danish.hudani@astera.com::a38c985c-bb2f-4de3-bfe2-27e22c4c275a" providerId="AD" clId="Web-{5C2B061F-F610-104B-2BDC-5C11DB346BA3}" dt="2023-01-03T06:28:03.949" v="323" actId="14100"/>
          <ac:grpSpMkLst>
            <pc:docMk/>
            <pc:sldMk cId="2148317599" sldId="325"/>
            <ac:grpSpMk id="94" creationId="{E3D614BA-E1CC-006B-DEF4-D58E76AAE02E}"/>
          </ac:grpSpMkLst>
        </pc:grpChg>
        <pc:picChg chg="mod">
          <ac:chgData name="Danish Hudani" userId="S::danish.hudani@astera.com::a38c985c-bb2f-4de3-bfe2-27e22c4c275a" providerId="AD" clId="Web-{5C2B061F-F610-104B-2BDC-5C11DB346BA3}" dt="2023-01-03T06:22:53.171" v="282" actId="1076"/>
          <ac:picMkLst>
            <pc:docMk/>
            <pc:sldMk cId="2148317599" sldId="325"/>
            <ac:picMk id="7" creationId="{84FA538C-5CEE-45B5-986C-E1120E918D37}"/>
          </ac:picMkLst>
        </pc:picChg>
        <pc:picChg chg="add mod">
          <ac:chgData name="Danish Hudani" userId="S::danish.hudani@astera.com::a38c985c-bb2f-4de3-bfe2-27e22c4c275a" providerId="AD" clId="Web-{5C2B061F-F610-104B-2BDC-5C11DB346BA3}" dt="2023-01-03T06:29:49.203" v="338" actId="14100"/>
          <ac:picMkLst>
            <pc:docMk/>
            <pc:sldMk cId="2148317599" sldId="325"/>
            <ac:picMk id="45" creationId="{B056D8D0-2260-A516-F5C0-3C9049C54246}"/>
          </ac:picMkLst>
        </pc:picChg>
      </pc:sldChg>
      <pc:sldChg chg="addSp delSp modSp add ord replId">
        <pc:chgData name="Danish Hudani" userId="S::danish.hudani@astera.com::a38c985c-bb2f-4de3-bfe2-27e22c4c275a" providerId="AD" clId="Web-{5C2B061F-F610-104B-2BDC-5C11DB346BA3}" dt="2023-01-03T06:35:42.231" v="400"/>
        <pc:sldMkLst>
          <pc:docMk/>
          <pc:sldMk cId="3654205313" sldId="326"/>
        </pc:sldMkLst>
        <pc:spChg chg="del">
          <ac:chgData name="Danish Hudani" userId="S::danish.hudani@astera.com::a38c985c-bb2f-4de3-bfe2-27e22c4c275a" providerId="AD" clId="Web-{5C2B061F-F610-104B-2BDC-5C11DB346BA3}" dt="2023-01-03T06:20:44.276" v="254"/>
          <ac:spMkLst>
            <pc:docMk/>
            <pc:sldMk cId="3654205313" sldId="326"/>
            <ac:spMk id="18" creationId="{6230719D-4F44-BA79-4DC4-4459B3E27C90}"/>
          </ac:spMkLst>
        </pc:spChg>
        <pc:spChg chg="del">
          <ac:chgData name="Danish Hudani" userId="S::danish.hudani@astera.com::a38c985c-bb2f-4de3-bfe2-27e22c4c275a" providerId="AD" clId="Web-{5C2B061F-F610-104B-2BDC-5C11DB346BA3}" dt="2023-01-03T06:20:47.651" v="255"/>
          <ac:spMkLst>
            <pc:docMk/>
            <pc:sldMk cId="3654205313" sldId="326"/>
            <ac:spMk id="24" creationId="{A134DFB3-973A-F662-77C1-4138811D48FB}"/>
          </ac:spMkLst>
        </pc:spChg>
        <pc:spChg chg="add mod">
          <ac:chgData name="Danish Hudani" userId="S::danish.hudani@astera.com::a38c985c-bb2f-4de3-bfe2-27e22c4c275a" providerId="AD" clId="Web-{5C2B061F-F610-104B-2BDC-5C11DB346BA3}" dt="2023-01-03T06:32:50.537" v="362"/>
          <ac:spMkLst>
            <pc:docMk/>
            <pc:sldMk cId="3654205313" sldId="326"/>
            <ac:spMk id="77" creationId="{8FD06A79-B09D-C7EA-5FD1-41E1E7CA79B3}"/>
          </ac:spMkLst>
        </pc:spChg>
        <pc:spChg chg="add mod">
          <ac:chgData name="Danish Hudani" userId="S::danish.hudani@astera.com::a38c985c-bb2f-4de3-bfe2-27e22c4c275a" providerId="AD" clId="Web-{5C2B061F-F610-104B-2BDC-5C11DB346BA3}" dt="2023-01-03T06:33:55.508" v="375" actId="14100"/>
          <ac:spMkLst>
            <pc:docMk/>
            <pc:sldMk cId="3654205313" sldId="326"/>
            <ac:spMk id="79" creationId="{C847465D-4180-370D-1304-C103CA0B3F54}"/>
          </ac:spMkLst>
        </pc:spChg>
        <pc:spChg chg="add mod">
          <ac:chgData name="Danish Hudani" userId="S::danish.hudani@astera.com::a38c985c-bb2f-4de3-bfe2-27e22c4c275a" providerId="AD" clId="Web-{5C2B061F-F610-104B-2BDC-5C11DB346BA3}" dt="2023-01-03T06:33:48.821" v="373" actId="14100"/>
          <ac:spMkLst>
            <pc:docMk/>
            <pc:sldMk cId="3654205313" sldId="326"/>
            <ac:spMk id="81" creationId="{E8BCD1F6-C492-1060-74C2-0878A5AE135A}"/>
          </ac:spMkLst>
        </pc:spChg>
        <pc:spChg chg="add">
          <ac:chgData name="Danish Hudani" userId="S::danish.hudani@astera.com::a38c985c-bb2f-4de3-bfe2-27e22c4c275a" providerId="AD" clId="Web-{5C2B061F-F610-104B-2BDC-5C11DB346BA3}" dt="2023-01-03T06:33:12.851" v="363"/>
          <ac:spMkLst>
            <pc:docMk/>
            <pc:sldMk cId="3654205313" sldId="326"/>
            <ac:spMk id="82" creationId="{D5577CCB-E830-EF82-49F6-05A11A045DDA}"/>
          </ac:spMkLst>
        </pc:spChg>
        <pc:spChg chg="add">
          <ac:chgData name="Danish Hudani" userId="S::danish.hudani@astera.com::a38c985c-bb2f-4de3-bfe2-27e22c4c275a" providerId="AD" clId="Web-{5C2B061F-F610-104B-2BDC-5C11DB346BA3}" dt="2023-01-03T06:33:12.851" v="363"/>
          <ac:spMkLst>
            <pc:docMk/>
            <pc:sldMk cId="3654205313" sldId="326"/>
            <ac:spMk id="83" creationId="{5F592419-872F-DB86-306C-43F005FCE4EC}"/>
          </ac:spMkLst>
        </pc:spChg>
        <pc:spChg chg="add">
          <ac:chgData name="Danish Hudani" userId="S::danish.hudani@astera.com::a38c985c-bb2f-4de3-bfe2-27e22c4c275a" providerId="AD" clId="Web-{5C2B061F-F610-104B-2BDC-5C11DB346BA3}" dt="2023-01-03T06:33:12.851" v="363"/>
          <ac:spMkLst>
            <pc:docMk/>
            <pc:sldMk cId="3654205313" sldId="326"/>
            <ac:spMk id="84" creationId="{BAD47253-E287-7294-F679-4AACD46B1564}"/>
          </ac:spMkLst>
        </pc:spChg>
        <pc:spChg chg="add">
          <ac:chgData name="Danish Hudani" userId="S::danish.hudani@astera.com::a38c985c-bb2f-4de3-bfe2-27e22c4c275a" providerId="AD" clId="Web-{5C2B061F-F610-104B-2BDC-5C11DB346BA3}" dt="2023-01-03T06:33:12.851" v="363"/>
          <ac:spMkLst>
            <pc:docMk/>
            <pc:sldMk cId="3654205313" sldId="326"/>
            <ac:spMk id="85" creationId="{BF678BA3-F512-13A1-04EE-154B5C682161}"/>
          </ac:spMkLst>
        </pc:spChg>
        <pc:spChg chg="add">
          <ac:chgData name="Danish Hudani" userId="S::danish.hudani@astera.com::a38c985c-bb2f-4de3-bfe2-27e22c4c275a" providerId="AD" clId="Web-{5C2B061F-F610-104B-2BDC-5C11DB346BA3}" dt="2023-01-03T06:33:12.851" v="363"/>
          <ac:spMkLst>
            <pc:docMk/>
            <pc:sldMk cId="3654205313" sldId="326"/>
            <ac:spMk id="86" creationId="{A5197E72-E7F3-C346-C2F6-AD3BFA632416}"/>
          </ac:spMkLst>
        </pc:spChg>
        <pc:spChg chg="add">
          <ac:chgData name="Danish Hudani" userId="S::danish.hudani@astera.com::a38c985c-bb2f-4de3-bfe2-27e22c4c275a" providerId="AD" clId="Web-{5C2B061F-F610-104B-2BDC-5C11DB346BA3}" dt="2023-01-03T06:33:12.851" v="363"/>
          <ac:spMkLst>
            <pc:docMk/>
            <pc:sldMk cId="3654205313" sldId="326"/>
            <ac:spMk id="87" creationId="{3C6573B6-B2F2-AA81-F034-762D478C4859}"/>
          </ac:spMkLst>
        </pc:spChg>
        <pc:spChg chg="mod">
          <ac:chgData name="Danish Hudani" userId="S::danish.hudani@astera.com::a38c985c-bb2f-4de3-bfe2-27e22c4c275a" providerId="AD" clId="Web-{5C2B061F-F610-104B-2BDC-5C11DB346BA3}" dt="2023-01-03T06:34:52.932" v="387" actId="20577"/>
          <ac:spMkLst>
            <pc:docMk/>
            <pc:sldMk cId="3654205313" sldId="326"/>
            <ac:spMk id="90" creationId="{E170AB7C-DBFA-DFB2-FB93-C1216E3D8505}"/>
          </ac:spMkLst>
        </pc:spChg>
        <pc:spChg chg="del">
          <ac:chgData name="Danish Hudani" userId="S::danish.hudani@astera.com::a38c985c-bb2f-4de3-bfe2-27e22c4c275a" providerId="AD" clId="Web-{5C2B061F-F610-104B-2BDC-5C11DB346BA3}" dt="2023-01-03T06:35:14.167" v="391"/>
          <ac:spMkLst>
            <pc:docMk/>
            <pc:sldMk cId="3654205313" sldId="326"/>
            <ac:spMk id="96" creationId="{5906A1A3-61B6-7179-6139-9FF0EDB9D564}"/>
          </ac:spMkLst>
        </pc:spChg>
        <pc:spChg chg="mod">
          <ac:chgData name="Danish Hudani" userId="S::danish.hudani@astera.com::a38c985c-bb2f-4de3-bfe2-27e22c4c275a" providerId="AD" clId="Web-{5C2B061F-F610-104B-2BDC-5C11DB346BA3}" dt="2023-01-03T06:35:25.590" v="398" actId="20577"/>
          <ac:spMkLst>
            <pc:docMk/>
            <pc:sldMk cId="3654205313" sldId="326"/>
            <ac:spMk id="102" creationId="{CD384B05-1F7C-75D9-1132-CADDC02A37F1}"/>
          </ac:spMkLst>
        </pc:spChg>
        <pc:grpChg chg="del">
          <ac:chgData name="Danish Hudani" userId="S::danish.hudani@astera.com::a38c985c-bb2f-4de3-bfe2-27e22c4c275a" providerId="AD" clId="Web-{5C2B061F-F610-104B-2BDC-5C11DB346BA3}" dt="2023-01-03T06:20:31.697" v="251"/>
          <ac:grpSpMkLst>
            <pc:docMk/>
            <pc:sldMk cId="3654205313" sldId="326"/>
            <ac:grpSpMk id="41" creationId="{1E236741-4A11-B3C1-B258-2223BD6CF797}"/>
          </ac:grpSpMkLst>
        </pc:grpChg>
        <pc:grpChg chg="add mod">
          <ac:chgData name="Danish Hudani" userId="S::danish.hudani@astera.com::a38c985c-bb2f-4de3-bfe2-27e22c4c275a" providerId="AD" clId="Web-{5C2B061F-F610-104B-2BDC-5C11DB346BA3}" dt="2023-01-03T06:34:00.321" v="377" actId="14100"/>
          <ac:grpSpMkLst>
            <pc:docMk/>
            <pc:sldMk cId="3654205313" sldId="326"/>
            <ac:grpSpMk id="78" creationId="{FC0785DF-0460-E1EF-2FB9-85FCD0A3B8C8}"/>
          </ac:grpSpMkLst>
        </pc:grpChg>
        <pc:grpChg chg="add mod">
          <ac:chgData name="Danish Hudani" userId="S::danish.hudani@astera.com::a38c985c-bb2f-4de3-bfe2-27e22c4c275a" providerId="AD" clId="Web-{5C2B061F-F610-104B-2BDC-5C11DB346BA3}" dt="2023-01-03T06:34:06.071" v="378" actId="1076"/>
          <ac:grpSpMkLst>
            <pc:docMk/>
            <pc:sldMk cId="3654205313" sldId="326"/>
            <ac:grpSpMk id="80" creationId="{EB0E4C5B-4051-8F97-87B3-B8ABBFDC81F6}"/>
          </ac:grpSpMkLst>
        </pc:grpChg>
        <pc:grpChg chg="add mod">
          <ac:chgData name="Danish Hudani" userId="S::danish.hudani@astera.com::a38c985c-bb2f-4de3-bfe2-27e22c4c275a" providerId="AD" clId="Web-{5C2B061F-F610-104B-2BDC-5C11DB346BA3}" dt="2023-01-03T06:34:57.979" v="388" actId="1076"/>
          <ac:grpSpMkLst>
            <pc:docMk/>
            <pc:sldMk cId="3654205313" sldId="326"/>
            <ac:grpSpMk id="93" creationId="{51132D32-875D-082F-FA5C-77065C05EFF5}"/>
          </ac:grpSpMkLst>
        </pc:grpChg>
        <pc:grpChg chg="add del mod">
          <ac:chgData name="Danish Hudani" userId="S::danish.hudani@astera.com::a38c985c-bb2f-4de3-bfe2-27e22c4c275a" providerId="AD" clId="Web-{5C2B061F-F610-104B-2BDC-5C11DB346BA3}" dt="2023-01-03T06:35:16.964" v="392"/>
          <ac:grpSpMkLst>
            <pc:docMk/>
            <pc:sldMk cId="3654205313" sldId="326"/>
            <ac:grpSpMk id="99" creationId="{516DC70A-7E94-CAF3-4CB9-C6350B5ACCD3}"/>
          </ac:grpSpMkLst>
        </pc:grpChg>
        <pc:grpChg chg="add mod">
          <ac:chgData name="Danish Hudani" userId="S::danish.hudani@astera.com::a38c985c-bb2f-4de3-bfe2-27e22c4c275a" providerId="AD" clId="Web-{5C2B061F-F610-104B-2BDC-5C11DB346BA3}" dt="2023-01-03T06:35:29.230" v="399" actId="1076"/>
          <ac:grpSpMkLst>
            <pc:docMk/>
            <pc:sldMk cId="3654205313" sldId="326"/>
            <ac:grpSpMk id="100" creationId="{2A3258CC-F4A4-83DC-1A62-8D4B4679AF8B}"/>
          </ac:grpSpMkLst>
        </pc:grpChg>
        <pc:picChg chg="mod">
          <ac:chgData name="Danish Hudani" userId="S::danish.hudani@astera.com::a38c985c-bb2f-4de3-bfe2-27e22c4c275a" providerId="AD" clId="Web-{5C2B061F-F610-104B-2BDC-5C11DB346BA3}" dt="2023-01-03T06:20:27.556" v="250" actId="1076"/>
          <ac:picMkLst>
            <pc:docMk/>
            <pc:sldMk cId="3654205313" sldId="326"/>
            <ac:picMk id="7" creationId="{84FA538C-5CEE-45B5-986C-E1120E918D37}"/>
          </ac:picMkLst>
        </pc:picChg>
      </pc:sldChg>
    </pc:docChg>
  </pc:docChgLst>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Ayesha Amjad" userId="6aec9696-6408-4e74-b8fc-e4597549adfb" providerId="ADAL" clId="{9F6A2DB5-920A-4727-8206-6AF0E7D8CE4E}"/>
    <pc:docChg chg="custSel addSld modSld modSection">
      <pc:chgData name="Ayesha Amjad" userId="6aec9696-6408-4e74-b8fc-e4597549adfb" providerId="ADAL" clId="{9F6A2DB5-920A-4727-8206-6AF0E7D8CE4E}" dt="2023-02-23T12:11:31.183" v="42"/>
      <pc:docMkLst>
        <pc:docMk/>
      </pc:docMkLst>
      <pc:sldChg chg="addSp modNotesTx">
        <pc:chgData name="Ayesha Amjad" userId="6aec9696-6408-4e74-b8fc-e4597549adfb" providerId="ADAL" clId="{9F6A2DB5-920A-4727-8206-6AF0E7D8CE4E}" dt="2023-02-23T11:31:44.550" v="39"/>
        <pc:sldMkLst>
          <pc:docMk/>
          <pc:sldMk cId="2548129227" sldId="318"/>
        </pc:sldMkLst>
        <pc:inkChg chg="add">
          <ac:chgData name="Ayesha Amjad" userId="6aec9696-6408-4e74-b8fc-e4597549adfb" providerId="ADAL" clId="{9F6A2DB5-920A-4727-8206-6AF0E7D8CE4E}" dt="2023-02-23T11:31:44.550" v="39"/>
          <ac:inkMkLst>
            <pc:docMk/>
            <pc:sldMk cId="2548129227" sldId="318"/>
            <ac:inkMk id="3" creationId="{5AB7448B-EB89-9CA9-062B-7DF1280BC49B}"/>
          </ac:inkMkLst>
        </pc:inkChg>
      </pc:sldChg>
      <pc:sldChg chg="addSp">
        <pc:chgData name="Ayesha Amjad" userId="6aec9696-6408-4e74-b8fc-e4597549adfb" providerId="ADAL" clId="{9F6A2DB5-920A-4727-8206-6AF0E7D8CE4E}" dt="2023-02-23T11:31:44.550" v="39"/>
        <pc:sldMkLst>
          <pc:docMk/>
          <pc:sldMk cId="3072033911" sldId="339"/>
        </pc:sldMkLst>
        <pc:inkChg chg="add">
          <ac:chgData name="Ayesha Amjad" userId="6aec9696-6408-4e74-b8fc-e4597549adfb" providerId="ADAL" clId="{9F6A2DB5-920A-4727-8206-6AF0E7D8CE4E}" dt="2023-02-23T11:31:44.550" v="39"/>
          <ac:inkMkLst>
            <pc:docMk/>
            <pc:sldMk cId="3072033911" sldId="339"/>
            <ac:inkMk id="3" creationId="{EE76EC22-8D28-BBD5-474F-3370E7021916}"/>
          </ac:inkMkLst>
        </pc:inkChg>
      </pc:sldChg>
      <pc:sldChg chg="addSp">
        <pc:chgData name="Ayesha Amjad" userId="6aec9696-6408-4e74-b8fc-e4597549adfb" providerId="ADAL" clId="{9F6A2DB5-920A-4727-8206-6AF0E7D8CE4E}" dt="2023-02-23T12:11:31.183" v="42"/>
        <pc:sldMkLst>
          <pc:docMk/>
          <pc:sldMk cId="1923209229" sldId="340"/>
        </pc:sldMkLst>
        <pc:inkChg chg="add">
          <ac:chgData name="Ayesha Amjad" userId="6aec9696-6408-4e74-b8fc-e4597549adfb" providerId="ADAL" clId="{9F6A2DB5-920A-4727-8206-6AF0E7D8CE4E}" dt="2023-02-23T12:11:31.183" v="42"/>
          <ac:inkMkLst>
            <pc:docMk/>
            <pc:sldMk cId="1923209229" sldId="340"/>
            <ac:inkMk id="5" creationId="{F79A137B-544F-019E-AC8F-39760AF80490}"/>
          </ac:inkMkLst>
        </pc:inkChg>
      </pc:sldChg>
      <pc:sldChg chg="addSp">
        <pc:chgData name="Ayesha Amjad" userId="6aec9696-6408-4e74-b8fc-e4597549adfb" providerId="ADAL" clId="{9F6A2DB5-920A-4727-8206-6AF0E7D8CE4E}" dt="2023-02-23T12:11:31.183" v="42"/>
        <pc:sldMkLst>
          <pc:docMk/>
          <pc:sldMk cId="3613027736" sldId="341"/>
        </pc:sldMkLst>
        <pc:inkChg chg="add">
          <ac:chgData name="Ayesha Amjad" userId="6aec9696-6408-4e74-b8fc-e4597549adfb" providerId="ADAL" clId="{9F6A2DB5-920A-4727-8206-6AF0E7D8CE4E}" dt="2023-02-23T12:11:31.183" v="42"/>
          <ac:inkMkLst>
            <pc:docMk/>
            <pc:sldMk cId="3613027736" sldId="341"/>
            <ac:inkMk id="4" creationId="{BBECF95E-BDAC-FD8F-5ED7-55EE71B5CE39}"/>
          </ac:inkMkLst>
        </pc:inkChg>
      </pc:sldChg>
      <pc:sldChg chg="addSp">
        <pc:chgData name="Ayesha Amjad" userId="6aec9696-6408-4e74-b8fc-e4597549adfb" providerId="ADAL" clId="{9F6A2DB5-920A-4727-8206-6AF0E7D8CE4E}" dt="2023-02-23T12:11:31.183" v="42"/>
        <pc:sldMkLst>
          <pc:docMk/>
          <pc:sldMk cId="837398732" sldId="342"/>
        </pc:sldMkLst>
        <pc:inkChg chg="add">
          <ac:chgData name="Ayesha Amjad" userId="6aec9696-6408-4e74-b8fc-e4597549adfb" providerId="ADAL" clId="{9F6A2DB5-920A-4727-8206-6AF0E7D8CE4E}" dt="2023-02-23T12:11:31.183" v="42"/>
          <ac:inkMkLst>
            <pc:docMk/>
            <pc:sldMk cId="837398732" sldId="342"/>
            <ac:inkMk id="3" creationId="{BF2952FD-B7B0-C3B8-DE9C-4CF01DBF2CAE}"/>
          </ac:inkMkLst>
        </pc:inkChg>
      </pc:sldChg>
      <pc:sldChg chg="modNotesTx">
        <pc:chgData name="Ayesha Amjad" userId="6aec9696-6408-4e74-b8fc-e4597549adfb" providerId="ADAL" clId="{9F6A2DB5-920A-4727-8206-6AF0E7D8CE4E}" dt="2023-02-23T11:11:11.023" v="38" actId="20577"/>
        <pc:sldMkLst>
          <pc:docMk/>
          <pc:sldMk cId="2053822501" sldId="343"/>
        </pc:sldMkLst>
      </pc:sldChg>
      <pc:sldChg chg="addSp delSp new mod">
        <pc:chgData name="Ayesha Amjad" userId="6aec9696-6408-4e74-b8fc-e4597549adfb" providerId="ADAL" clId="{9F6A2DB5-920A-4727-8206-6AF0E7D8CE4E}" dt="2023-02-23T12:11:31.183" v="42"/>
        <pc:sldMkLst>
          <pc:docMk/>
          <pc:sldMk cId="2211644632" sldId="347"/>
        </pc:sldMkLst>
        <pc:spChg chg="del">
          <ac:chgData name="Ayesha Amjad" userId="6aec9696-6408-4e74-b8fc-e4597549adfb" providerId="ADAL" clId="{9F6A2DB5-920A-4727-8206-6AF0E7D8CE4E}" dt="2023-02-23T11:32:02.650" v="41" actId="478"/>
          <ac:spMkLst>
            <pc:docMk/>
            <pc:sldMk cId="2211644632" sldId="347"/>
            <ac:spMk id="2" creationId="{68237F8B-4226-A007-90E9-48681F941A03}"/>
          </ac:spMkLst>
        </pc:spChg>
        <pc:spChg chg="del">
          <ac:chgData name="Ayesha Amjad" userId="6aec9696-6408-4e74-b8fc-e4597549adfb" providerId="ADAL" clId="{9F6A2DB5-920A-4727-8206-6AF0E7D8CE4E}" dt="2023-02-23T11:32:02.650" v="41" actId="478"/>
          <ac:spMkLst>
            <pc:docMk/>
            <pc:sldMk cId="2211644632" sldId="347"/>
            <ac:spMk id="3" creationId="{3CBE0A9E-D496-6CBA-501C-33D5327EE4EB}"/>
          </ac:spMkLst>
        </pc:spChg>
        <pc:inkChg chg="add">
          <ac:chgData name="Ayesha Amjad" userId="6aec9696-6408-4e74-b8fc-e4597549adfb" providerId="ADAL" clId="{9F6A2DB5-920A-4727-8206-6AF0E7D8CE4E}" dt="2023-02-23T12:11:31.183" v="42"/>
          <ac:inkMkLst>
            <pc:docMk/>
            <pc:sldMk cId="2211644632" sldId="347"/>
            <ac:inkMk id="4" creationId="{B10888AB-513D-2AFE-9D06-41BE0350ECDF}"/>
          </ac:inkMkLst>
        </pc:inkChg>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Ayesha Amjad" userId="6aec9696-6408-4e74-b8fc-e4597549adfb" providerId="ADAL" clId="{CE2B8FB3-7B4B-4084-8D2F-5A1FDA9DA1AD}"/>
    <pc:docChg chg="undo custSel addSld delSld modSld sldOrd modSection">
      <pc:chgData name="Ayesha Amjad" userId="6aec9696-6408-4e74-b8fc-e4597549adfb" providerId="ADAL" clId="{CE2B8FB3-7B4B-4084-8D2F-5A1FDA9DA1AD}" dt="2023-02-16T11:47:33.687" v="768"/>
      <pc:docMkLst>
        <pc:docMk/>
      </pc:docMkLst>
      <pc:sldChg chg="modNotesTx">
        <pc:chgData name="Ayesha Amjad" userId="6aec9696-6408-4e74-b8fc-e4597549adfb" providerId="ADAL" clId="{CE2B8FB3-7B4B-4084-8D2F-5A1FDA9DA1AD}" dt="2023-02-13T10:57:09.022" v="303" actId="20577"/>
        <pc:sldMkLst>
          <pc:docMk/>
          <pc:sldMk cId="606520965" sldId="257"/>
        </pc:sldMkLst>
      </pc:sldChg>
      <pc:sldChg chg="add del">
        <pc:chgData name="Ayesha Amjad" userId="6aec9696-6408-4e74-b8fc-e4597549adfb" providerId="ADAL" clId="{CE2B8FB3-7B4B-4084-8D2F-5A1FDA9DA1AD}" dt="2023-02-13T10:53:24.652" v="301" actId="2696"/>
        <pc:sldMkLst>
          <pc:docMk/>
          <pc:sldMk cId="0" sldId="274"/>
        </pc:sldMkLst>
      </pc:sldChg>
      <pc:sldChg chg="addSp delSp modSp mod modNotesTx">
        <pc:chgData name="Ayesha Amjad" userId="6aec9696-6408-4e74-b8fc-e4597549adfb" providerId="ADAL" clId="{CE2B8FB3-7B4B-4084-8D2F-5A1FDA9DA1AD}" dt="2023-02-16T11:39:09.872" v="765"/>
        <pc:sldMkLst>
          <pc:docMk/>
          <pc:sldMk cId="4287670275" sldId="312"/>
        </pc:sldMkLst>
        <pc:graphicFrameChg chg="add del modGraphic">
          <ac:chgData name="Ayesha Amjad" userId="6aec9696-6408-4e74-b8fc-e4597549adfb" providerId="ADAL" clId="{CE2B8FB3-7B4B-4084-8D2F-5A1FDA9DA1AD}" dt="2023-02-16T09:31:09.809" v="318" actId="27309"/>
          <ac:graphicFrameMkLst>
            <pc:docMk/>
            <pc:sldMk cId="4287670275" sldId="312"/>
            <ac:graphicFrameMk id="4" creationId="{9D93BD8C-9278-476B-5D75-1003D9A006D8}"/>
          </ac:graphicFrameMkLst>
        </pc:graphicFrameChg>
        <pc:inkChg chg="add">
          <ac:chgData name="Ayesha Amjad" userId="6aec9696-6408-4e74-b8fc-e4597549adfb" providerId="ADAL" clId="{CE2B8FB3-7B4B-4084-8D2F-5A1FDA9DA1AD}" dt="2023-02-16T11:39:09.872" v="765"/>
          <ac:inkMkLst>
            <pc:docMk/>
            <pc:sldMk cId="4287670275" sldId="312"/>
            <ac:inkMk id="5" creationId="{A434EFFB-43E1-DAC1-3348-D979E9FE6DDE}"/>
          </ac:inkMkLst>
        </pc:inkChg>
      </pc:sldChg>
      <pc:sldChg chg="addSp">
        <pc:chgData name="Ayesha Amjad" userId="6aec9696-6408-4e74-b8fc-e4597549adfb" providerId="ADAL" clId="{CE2B8FB3-7B4B-4084-8D2F-5A1FDA9DA1AD}" dt="2023-02-13T11:55:24.199" v="304"/>
        <pc:sldMkLst>
          <pc:docMk/>
          <pc:sldMk cId="2548129227" sldId="318"/>
        </pc:sldMkLst>
        <pc:inkChg chg="add">
          <ac:chgData name="Ayesha Amjad" userId="6aec9696-6408-4e74-b8fc-e4597549adfb" providerId="ADAL" clId="{CE2B8FB3-7B4B-4084-8D2F-5A1FDA9DA1AD}" dt="2023-02-13T11:55:24.199" v="304"/>
          <ac:inkMkLst>
            <pc:docMk/>
            <pc:sldMk cId="2548129227" sldId="318"/>
            <ac:inkMk id="3" creationId="{3F380A66-EC06-A0D0-8666-9737EF394ACE}"/>
          </ac:inkMkLst>
        </pc:inkChg>
      </pc:sldChg>
      <pc:sldChg chg="addSp modNotesTx">
        <pc:chgData name="Ayesha Amjad" userId="6aec9696-6408-4e74-b8fc-e4597549adfb" providerId="ADAL" clId="{CE2B8FB3-7B4B-4084-8D2F-5A1FDA9DA1AD}" dt="2023-02-13T11:55:24.199" v="304"/>
        <pc:sldMkLst>
          <pc:docMk/>
          <pc:sldMk cId="1620996487" sldId="319"/>
        </pc:sldMkLst>
        <pc:inkChg chg="add">
          <ac:chgData name="Ayesha Amjad" userId="6aec9696-6408-4e74-b8fc-e4597549adfb" providerId="ADAL" clId="{CE2B8FB3-7B4B-4084-8D2F-5A1FDA9DA1AD}" dt="2023-02-13T11:55:24.199" v="304"/>
          <ac:inkMkLst>
            <pc:docMk/>
            <pc:sldMk cId="1620996487" sldId="319"/>
            <ac:inkMk id="3" creationId="{2DB9C37E-9F9C-B2B5-B599-1939797B6474}"/>
          </ac:inkMkLst>
        </pc:inkChg>
      </pc:sldChg>
      <pc:sldChg chg="addSp">
        <pc:chgData name="Ayesha Amjad" userId="6aec9696-6408-4e74-b8fc-e4597549adfb" providerId="ADAL" clId="{CE2B8FB3-7B4B-4084-8D2F-5A1FDA9DA1AD}" dt="2023-02-13T11:55:24.199" v="304"/>
        <pc:sldMkLst>
          <pc:docMk/>
          <pc:sldMk cId="3545913191" sldId="320"/>
        </pc:sldMkLst>
        <pc:inkChg chg="add">
          <ac:chgData name="Ayesha Amjad" userId="6aec9696-6408-4e74-b8fc-e4597549adfb" providerId="ADAL" clId="{CE2B8FB3-7B4B-4084-8D2F-5A1FDA9DA1AD}" dt="2023-02-13T11:55:24.199" v="304"/>
          <ac:inkMkLst>
            <pc:docMk/>
            <pc:sldMk cId="3545913191" sldId="320"/>
            <ac:inkMk id="3" creationId="{EF088299-4B9E-FA6F-A42A-1B3F21BDBA9A}"/>
          </ac:inkMkLst>
        </pc:inkChg>
      </pc:sldChg>
      <pc:sldChg chg="addSp delSp modSp mod modAnim modNotesTx">
        <pc:chgData name="Ayesha Amjad" userId="6aec9696-6408-4e74-b8fc-e4597549adfb" providerId="ADAL" clId="{CE2B8FB3-7B4B-4084-8D2F-5A1FDA9DA1AD}" dt="2023-02-13T11:55:24.199" v="304"/>
        <pc:sldMkLst>
          <pc:docMk/>
          <pc:sldMk cId="3233489809" sldId="321"/>
        </pc:sldMkLst>
        <pc:spChg chg="add del mod">
          <ac:chgData name="Ayesha Amjad" userId="6aec9696-6408-4e74-b8fc-e4597549adfb" providerId="ADAL" clId="{CE2B8FB3-7B4B-4084-8D2F-5A1FDA9DA1AD}" dt="2023-02-13T08:55:22.052" v="6" actId="478"/>
          <ac:spMkLst>
            <pc:docMk/>
            <pc:sldMk cId="3233489809" sldId="321"/>
            <ac:spMk id="4" creationId="{EE234C45-93A1-1B40-6FB6-10BB30748BC5}"/>
          </ac:spMkLst>
        </pc:spChg>
        <pc:spChg chg="add">
          <ac:chgData name="Ayesha Amjad" userId="6aec9696-6408-4e74-b8fc-e4597549adfb" providerId="ADAL" clId="{CE2B8FB3-7B4B-4084-8D2F-5A1FDA9DA1AD}" dt="2023-02-13T08:57:54.893" v="14" actId="11529"/>
          <ac:spMkLst>
            <pc:docMk/>
            <pc:sldMk cId="3233489809" sldId="321"/>
            <ac:spMk id="5" creationId="{DD990B51-FC4C-DC82-FAA6-2781172F2BFF}"/>
          </ac:spMkLst>
        </pc:spChg>
        <pc:spChg chg="del">
          <ac:chgData name="Ayesha Amjad" userId="6aec9696-6408-4e74-b8fc-e4597549adfb" providerId="ADAL" clId="{CE2B8FB3-7B4B-4084-8D2F-5A1FDA9DA1AD}" dt="2023-02-13T08:57:31.403" v="13" actId="478"/>
          <ac:spMkLst>
            <pc:docMk/>
            <pc:sldMk cId="3233489809" sldId="321"/>
            <ac:spMk id="27" creationId="{CE9ECACB-3D10-3413-670D-F44D3BF83811}"/>
          </ac:spMkLst>
        </pc:spChg>
        <pc:spChg chg="mod">
          <ac:chgData name="Ayesha Amjad" userId="6aec9696-6408-4e74-b8fc-e4597549adfb" providerId="ADAL" clId="{CE2B8FB3-7B4B-4084-8D2F-5A1FDA9DA1AD}" dt="2023-02-13T08:59:05.508" v="21" actId="1076"/>
          <ac:spMkLst>
            <pc:docMk/>
            <pc:sldMk cId="3233489809" sldId="321"/>
            <ac:spMk id="28" creationId="{2AF3D6A6-3843-4FF9-AEE3-52C7C2F3089B}"/>
          </ac:spMkLst>
        </pc:spChg>
        <pc:spChg chg="mod">
          <ac:chgData name="Ayesha Amjad" userId="6aec9696-6408-4e74-b8fc-e4597549adfb" providerId="ADAL" clId="{CE2B8FB3-7B4B-4084-8D2F-5A1FDA9DA1AD}" dt="2023-02-13T08:58:32.579" v="16" actId="1076"/>
          <ac:spMkLst>
            <pc:docMk/>
            <pc:sldMk cId="3233489809" sldId="321"/>
            <ac:spMk id="30" creationId="{391E87C0-0E17-1AB4-48FE-7A912315BC6F}"/>
          </ac:spMkLst>
        </pc:spChg>
        <pc:inkChg chg="add">
          <ac:chgData name="Ayesha Amjad" userId="6aec9696-6408-4e74-b8fc-e4597549adfb" providerId="ADAL" clId="{CE2B8FB3-7B4B-4084-8D2F-5A1FDA9DA1AD}" dt="2023-02-13T11:55:24.199" v="304"/>
          <ac:inkMkLst>
            <pc:docMk/>
            <pc:sldMk cId="3233489809" sldId="321"/>
            <ac:inkMk id="8" creationId="{5642706F-07A5-EABC-E4FF-0D374F8D4A57}"/>
          </ac:inkMkLst>
        </pc:inkChg>
      </pc:sldChg>
      <pc:sldChg chg="addSp modNotesTx">
        <pc:chgData name="Ayesha Amjad" userId="6aec9696-6408-4e74-b8fc-e4597549adfb" providerId="ADAL" clId="{CE2B8FB3-7B4B-4084-8D2F-5A1FDA9DA1AD}" dt="2023-02-13T11:55:24.199" v="304"/>
        <pc:sldMkLst>
          <pc:docMk/>
          <pc:sldMk cId="4287521017" sldId="322"/>
        </pc:sldMkLst>
        <pc:inkChg chg="add">
          <ac:chgData name="Ayesha Amjad" userId="6aec9696-6408-4e74-b8fc-e4597549adfb" providerId="ADAL" clId="{CE2B8FB3-7B4B-4084-8D2F-5A1FDA9DA1AD}" dt="2023-02-13T11:55:24.199" v="304"/>
          <ac:inkMkLst>
            <pc:docMk/>
            <pc:sldMk cId="4287521017" sldId="322"/>
            <ac:inkMk id="3" creationId="{3F0974D1-2E02-E401-5456-606AC19D45F1}"/>
          </ac:inkMkLst>
        </pc:inkChg>
      </pc:sldChg>
      <pc:sldChg chg="ord modNotesTx">
        <pc:chgData name="Ayesha Amjad" userId="6aec9696-6408-4e74-b8fc-e4597549adfb" providerId="ADAL" clId="{CE2B8FB3-7B4B-4084-8D2F-5A1FDA9DA1AD}" dt="2023-02-16T10:53:14.346" v="691"/>
        <pc:sldMkLst>
          <pc:docMk/>
          <pc:sldMk cId="869938855" sldId="323"/>
        </pc:sldMkLst>
      </pc:sldChg>
      <pc:sldChg chg="addSp modNotesTx">
        <pc:chgData name="Ayesha Amjad" userId="6aec9696-6408-4e74-b8fc-e4597549adfb" providerId="ADAL" clId="{CE2B8FB3-7B4B-4084-8D2F-5A1FDA9DA1AD}" dt="2023-02-16T11:39:09.872" v="765"/>
        <pc:sldMkLst>
          <pc:docMk/>
          <pc:sldMk cId="3654205313" sldId="326"/>
        </pc:sldMkLst>
        <pc:inkChg chg="add">
          <ac:chgData name="Ayesha Amjad" userId="6aec9696-6408-4e74-b8fc-e4597549adfb" providerId="ADAL" clId="{CE2B8FB3-7B4B-4084-8D2F-5A1FDA9DA1AD}" dt="2023-02-16T11:39:09.872" v="765"/>
          <ac:inkMkLst>
            <pc:docMk/>
            <pc:sldMk cId="3654205313" sldId="326"/>
            <ac:inkMk id="3" creationId="{003F8716-3F13-C6D9-4F66-D8EF05168A7B}"/>
          </ac:inkMkLst>
        </pc:inkChg>
      </pc:sldChg>
      <pc:sldChg chg="addSp">
        <pc:chgData name="Ayesha Amjad" userId="6aec9696-6408-4e74-b8fc-e4597549adfb" providerId="ADAL" clId="{CE2B8FB3-7B4B-4084-8D2F-5A1FDA9DA1AD}" dt="2023-02-16T11:39:09.872" v="765"/>
        <pc:sldMkLst>
          <pc:docMk/>
          <pc:sldMk cId="1900488661" sldId="327"/>
        </pc:sldMkLst>
        <pc:inkChg chg="add">
          <ac:chgData name="Ayesha Amjad" userId="6aec9696-6408-4e74-b8fc-e4597549adfb" providerId="ADAL" clId="{CE2B8FB3-7B4B-4084-8D2F-5A1FDA9DA1AD}" dt="2023-02-16T11:39:09.872" v="765"/>
          <ac:inkMkLst>
            <pc:docMk/>
            <pc:sldMk cId="1900488661" sldId="327"/>
            <ac:inkMk id="3" creationId="{C624723D-77D6-4EB6-60AE-123F7114B937}"/>
          </ac:inkMkLst>
        </pc:inkChg>
      </pc:sldChg>
      <pc:sldChg chg="ord">
        <pc:chgData name="Ayesha Amjad" userId="6aec9696-6408-4e74-b8fc-e4597549adfb" providerId="ADAL" clId="{CE2B8FB3-7B4B-4084-8D2F-5A1FDA9DA1AD}" dt="2023-02-16T10:54:01.918" v="695"/>
        <pc:sldMkLst>
          <pc:docMk/>
          <pc:sldMk cId="3951906971" sldId="329"/>
        </pc:sldMkLst>
      </pc:sldChg>
      <pc:sldChg chg="addSp">
        <pc:chgData name="Ayesha Amjad" userId="6aec9696-6408-4e74-b8fc-e4597549adfb" providerId="ADAL" clId="{CE2B8FB3-7B4B-4084-8D2F-5A1FDA9DA1AD}" dt="2023-02-16T11:47:33.687" v="768"/>
        <pc:sldMkLst>
          <pc:docMk/>
          <pc:sldMk cId="131639285" sldId="332"/>
        </pc:sldMkLst>
        <pc:inkChg chg="add">
          <ac:chgData name="Ayesha Amjad" userId="6aec9696-6408-4e74-b8fc-e4597549adfb" providerId="ADAL" clId="{CE2B8FB3-7B4B-4084-8D2F-5A1FDA9DA1AD}" dt="2023-02-16T11:47:33.687" v="768"/>
          <ac:inkMkLst>
            <pc:docMk/>
            <pc:sldMk cId="131639285" sldId="332"/>
            <ac:inkMk id="2" creationId="{97E57A1D-56AE-5AFC-2D3E-5690B24E1AAB}"/>
          </ac:inkMkLst>
        </pc:inkChg>
      </pc:sldChg>
      <pc:sldChg chg="addSp delSp modSp add mod ord modNotesTx">
        <pc:chgData name="Ayesha Amjad" userId="6aec9696-6408-4e74-b8fc-e4597549adfb" providerId="ADAL" clId="{CE2B8FB3-7B4B-4084-8D2F-5A1FDA9DA1AD}" dt="2023-02-16T11:47:33.687" v="768"/>
        <pc:sldMkLst>
          <pc:docMk/>
          <pc:sldMk cId="3346496213" sldId="336"/>
        </pc:sldMkLst>
        <pc:picChg chg="add mod">
          <ac:chgData name="Ayesha Amjad" userId="6aec9696-6408-4e74-b8fc-e4597549adfb" providerId="ADAL" clId="{CE2B8FB3-7B4B-4084-8D2F-5A1FDA9DA1AD}" dt="2023-02-13T09:37:09.205" v="287"/>
          <ac:picMkLst>
            <pc:docMk/>
            <pc:sldMk cId="3346496213" sldId="336"/>
            <ac:picMk id="3" creationId="{84F0BBC5-016F-C480-1F4C-338B7FA20400}"/>
          </ac:picMkLst>
        </pc:picChg>
        <pc:picChg chg="del">
          <ac:chgData name="Ayesha Amjad" userId="6aec9696-6408-4e74-b8fc-e4597549adfb" providerId="ADAL" clId="{CE2B8FB3-7B4B-4084-8D2F-5A1FDA9DA1AD}" dt="2023-02-13T09:37:07.939" v="286" actId="478"/>
          <ac:picMkLst>
            <pc:docMk/>
            <pc:sldMk cId="3346496213" sldId="336"/>
            <ac:picMk id="32" creationId="{6DD763CB-8E9C-961C-7606-7DBAD394820D}"/>
          </ac:picMkLst>
        </pc:picChg>
        <pc:inkChg chg="add">
          <ac:chgData name="Ayesha Amjad" userId="6aec9696-6408-4e74-b8fc-e4597549adfb" providerId="ADAL" clId="{CE2B8FB3-7B4B-4084-8D2F-5A1FDA9DA1AD}" dt="2023-02-16T11:47:33.687" v="768"/>
          <ac:inkMkLst>
            <pc:docMk/>
            <pc:sldMk cId="3346496213" sldId="336"/>
            <ac:inkMk id="4" creationId="{8C20E2E0-F37F-D290-A095-AE48EBD617E5}"/>
          </ac:inkMkLst>
        </pc:inkChg>
      </pc:sldChg>
      <pc:sldChg chg="addSp delSp new mod">
        <pc:chgData name="Ayesha Amjad" userId="6aec9696-6408-4e74-b8fc-e4597549adfb" providerId="ADAL" clId="{CE2B8FB3-7B4B-4084-8D2F-5A1FDA9DA1AD}" dt="2023-02-13T13:30:00.089" v="309"/>
        <pc:sldMkLst>
          <pc:docMk/>
          <pc:sldMk cId="504824775" sldId="337"/>
        </pc:sldMkLst>
        <pc:spChg chg="del">
          <ac:chgData name="Ayesha Amjad" userId="6aec9696-6408-4e74-b8fc-e4597549adfb" providerId="ADAL" clId="{CE2B8FB3-7B4B-4084-8D2F-5A1FDA9DA1AD}" dt="2023-02-13T11:55:39.175" v="308" actId="478"/>
          <ac:spMkLst>
            <pc:docMk/>
            <pc:sldMk cId="504824775" sldId="337"/>
            <ac:spMk id="2" creationId="{B64F25BE-B08C-2295-E35D-88DF802FDF1F}"/>
          </ac:spMkLst>
        </pc:spChg>
        <pc:spChg chg="del">
          <ac:chgData name="Ayesha Amjad" userId="6aec9696-6408-4e74-b8fc-e4597549adfb" providerId="ADAL" clId="{CE2B8FB3-7B4B-4084-8D2F-5A1FDA9DA1AD}" dt="2023-02-13T11:55:39.175" v="308" actId="478"/>
          <ac:spMkLst>
            <pc:docMk/>
            <pc:sldMk cId="504824775" sldId="337"/>
            <ac:spMk id="3" creationId="{1108553B-4057-E734-1F60-BE1E88B75583}"/>
          </ac:spMkLst>
        </pc:spChg>
        <pc:inkChg chg="add">
          <ac:chgData name="Ayesha Amjad" userId="6aec9696-6408-4e74-b8fc-e4597549adfb" providerId="ADAL" clId="{CE2B8FB3-7B4B-4084-8D2F-5A1FDA9DA1AD}" dt="2023-02-13T13:30:00.089" v="309"/>
          <ac:inkMkLst>
            <pc:docMk/>
            <pc:sldMk cId="504824775" sldId="337"/>
            <ac:inkMk id="4" creationId="{B63A7A3F-C5FB-39F6-BEC7-6DB51065C348}"/>
          </ac:inkMkLst>
        </pc:inkChg>
      </pc:sldChg>
      <pc:sldChg chg="addSp delSp new del mod">
        <pc:chgData name="Ayesha Amjad" userId="6aec9696-6408-4e74-b8fc-e4597549adfb" providerId="ADAL" clId="{CE2B8FB3-7B4B-4084-8D2F-5A1FDA9DA1AD}" dt="2023-02-13T09:38:55.963" v="299" actId="680"/>
        <pc:sldMkLst>
          <pc:docMk/>
          <pc:sldMk cId="1598203204" sldId="337"/>
        </pc:sldMkLst>
        <pc:spChg chg="add del">
          <ac:chgData name="Ayesha Amjad" userId="6aec9696-6408-4e74-b8fc-e4597549adfb" providerId="ADAL" clId="{CE2B8FB3-7B4B-4084-8D2F-5A1FDA9DA1AD}" dt="2023-02-13T09:38:55.281" v="298" actId="478"/>
          <ac:spMkLst>
            <pc:docMk/>
            <pc:sldMk cId="1598203204" sldId="337"/>
            <ac:spMk id="2" creationId="{C5F8BFC5-FF8E-7498-830C-3D037A53AFD7}"/>
          </ac:spMkLst>
        </pc:spChg>
        <pc:spChg chg="add del">
          <ac:chgData name="Ayesha Amjad" userId="6aec9696-6408-4e74-b8fc-e4597549adfb" providerId="ADAL" clId="{CE2B8FB3-7B4B-4084-8D2F-5A1FDA9DA1AD}" dt="2023-02-13T09:38:54.594" v="297" actId="478"/>
          <ac:spMkLst>
            <pc:docMk/>
            <pc:sldMk cId="1598203204" sldId="337"/>
            <ac:spMk id="3" creationId="{0C3EAF61-E108-43E1-B205-AE5567865B30}"/>
          </ac:spMkLst>
        </pc:spChg>
      </pc:sldChg>
      <pc:sldChg chg="addSp delSp new mod">
        <pc:chgData name="Ayesha Amjad" userId="6aec9696-6408-4e74-b8fc-e4597549adfb" providerId="ADAL" clId="{CE2B8FB3-7B4B-4084-8D2F-5A1FDA9DA1AD}" dt="2023-02-16T11:47:33.687" v="768"/>
        <pc:sldMkLst>
          <pc:docMk/>
          <pc:sldMk cId="154692118" sldId="338"/>
        </pc:sldMkLst>
        <pc:spChg chg="del">
          <ac:chgData name="Ayesha Amjad" userId="6aec9696-6408-4e74-b8fc-e4597549adfb" providerId="ADAL" clId="{CE2B8FB3-7B4B-4084-8D2F-5A1FDA9DA1AD}" dt="2023-02-16T11:39:15.792" v="767" actId="478"/>
          <ac:spMkLst>
            <pc:docMk/>
            <pc:sldMk cId="154692118" sldId="338"/>
            <ac:spMk id="2" creationId="{61391942-C069-3B85-84E6-D7A0D93F256A}"/>
          </ac:spMkLst>
        </pc:spChg>
        <pc:spChg chg="del">
          <ac:chgData name="Ayesha Amjad" userId="6aec9696-6408-4e74-b8fc-e4597549adfb" providerId="ADAL" clId="{CE2B8FB3-7B4B-4084-8D2F-5A1FDA9DA1AD}" dt="2023-02-16T11:39:15.792" v="767" actId="478"/>
          <ac:spMkLst>
            <pc:docMk/>
            <pc:sldMk cId="154692118" sldId="338"/>
            <ac:spMk id="3" creationId="{1FDA0083-8C4F-6EF2-C0C4-68AE21D0A6EF}"/>
          </ac:spMkLst>
        </pc:spChg>
        <pc:inkChg chg="add">
          <ac:chgData name="Ayesha Amjad" userId="6aec9696-6408-4e74-b8fc-e4597549adfb" providerId="ADAL" clId="{CE2B8FB3-7B4B-4084-8D2F-5A1FDA9DA1AD}" dt="2023-02-16T11:47:33.687" v="768"/>
          <ac:inkMkLst>
            <pc:docMk/>
            <pc:sldMk cId="154692118" sldId="338"/>
            <ac:inkMk id="4" creationId="{1B7FD5B5-A289-4E45-96BA-189B5B98519D}"/>
          </ac:inkMkLst>
        </pc:inkChg>
      </pc:sldChg>
      <pc:sldChg chg="delSp new del mod">
        <pc:chgData name="Ayesha Amjad" userId="6aec9696-6408-4e74-b8fc-e4597549adfb" providerId="ADAL" clId="{CE2B8FB3-7B4B-4084-8D2F-5A1FDA9DA1AD}" dt="2023-02-13T13:31:39.354" v="310" actId="2696"/>
        <pc:sldMkLst>
          <pc:docMk/>
          <pc:sldMk cId="1812512215" sldId="338"/>
        </pc:sldMkLst>
        <pc:spChg chg="del">
          <ac:chgData name="Ayesha Amjad" userId="6aec9696-6408-4e74-b8fc-e4597549adfb" providerId="ADAL" clId="{CE2B8FB3-7B4B-4084-8D2F-5A1FDA9DA1AD}" dt="2023-02-13T11:55:35.083" v="307" actId="478"/>
          <ac:spMkLst>
            <pc:docMk/>
            <pc:sldMk cId="1812512215" sldId="338"/>
            <ac:spMk id="2" creationId="{704B6474-5314-97CC-2262-F329F246000B}"/>
          </ac:spMkLst>
        </pc:spChg>
        <pc:spChg chg="del">
          <ac:chgData name="Ayesha Amjad" userId="6aec9696-6408-4e74-b8fc-e4597549adfb" providerId="ADAL" clId="{CE2B8FB3-7B4B-4084-8D2F-5A1FDA9DA1AD}" dt="2023-02-13T11:55:35.083" v="307" actId="478"/>
          <ac:spMkLst>
            <pc:docMk/>
            <pc:sldMk cId="1812512215" sldId="338"/>
            <ac:spMk id="3" creationId="{CEF8E1E8-6F68-4C27-3906-A41E0F5460CC}"/>
          </ac:spMkLst>
        </pc:spChg>
      </pc:sldChg>
      <pc:sldChg chg="addSp delSp new del mod">
        <pc:chgData name="Ayesha Amjad" userId="6aec9696-6408-4e74-b8fc-e4597549adfb" providerId="ADAL" clId="{CE2B8FB3-7B4B-4084-8D2F-5A1FDA9DA1AD}" dt="2023-02-13T09:38:53.853" v="296" actId="680"/>
        <pc:sldMkLst>
          <pc:docMk/>
          <pc:sldMk cId="2449829741" sldId="338"/>
        </pc:sldMkLst>
        <pc:spChg chg="add del">
          <ac:chgData name="Ayesha Amjad" userId="6aec9696-6408-4e74-b8fc-e4597549adfb" providerId="ADAL" clId="{CE2B8FB3-7B4B-4084-8D2F-5A1FDA9DA1AD}" dt="2023-02-13T09:38:53.148" v="295" actId="478"/>
          <ac:spMkLst>
            <pc:docMk/>
            <pc:sldMk cId="2449829741" sldId="338"/>
            <ac:spMk id="2" creationId="{F0F9A8B2-E8C7-4E8F-80CA-B546440F380B}"/>
          </ac:spMkLst>
        </pc:spChg>
        <pc:spChg chg="add del">
          <ac:chgData name="Ayesha Amjad" userId="6aec9696-6408-4e74-b8fc-e4597549adfb" providerId="ADAL" clId="{CE2B8FB3-7B4B-4084-8D2F-5A1FDA9DA1AD}" dt="2023-02-13T09:38:53.148" v="295" actId="478"/>
          <ac:spMkLst>
            <pc:docMk/>
            <pc:sldMk cId="2449829741" sldId="338"/>
            <ac:spMk id="3" creationId="{F8A4FE45-4CF2-724D-E243-4BA0E0FC757F}"/>
          </ac:spMkLst>
        </pc:spChg>
      </pc:sldChg>
      <pc:sldMasterChg chg="delSldLayout">
        <pc:chgData name="Ayesha Amjad" userId="6aec9696-6408-4e74-b8fc-e4597549adfb" providerId="ADAL" clId="{CE2B8FB3-7B4B-4084-8D2F-5A1FDA9DA1AD}" dt="2023-02-13T10:53:24.652" v="301" actId="2696"/>
        <pc:sldMasterMkLst>
          <pc:docMk/>
          <pc:sldMasterMk cId="1573999695" sldId="2147483689"/>
        </pc:sldMasterMkLst>
        <pc:sldLayoutChg chg="del">
          <pc:chgData name="Ayesha Amjad" userId="6aec9696-6408-4e74-b8fc-e4597549adfb" providerId="ADAL" clId="{CE2B8FB3-7B4B-4084-8D2F-5A1FDA9DA1AD}" dt="2023-02-13T10:53:24.652" v="301" actId="2696"/>
          <pc:sldLayoutMkLst>
            <pc:docMk/>
            <pc:sldMasterMk cId="1573999695" sldId="2147483689"/>
            <pc:sldLayoutMk cId="2252667924" sldId="2147483698"/>
          </pc:sldLayoutMkLst>
        </pc:sldLayoutChg>
      </pc:sldMasterChg>
    </pc:docChg>
  </pc:docChgLst>
  <pc:docChgLst>
    <pc:chgData name="Danish Hudani" userId="S::danish.hudani@astera.com::a38c985c-bb2f-4de3-bfe2-27e22c4c275a" providerId="AD" clId="Web-{D32837BD-2094-527D-EC6A-D6917E57C25D}"/>
    <pc:docChg chg="addSld delSld modSld sldOrd modSection">
      <pc:chgData name="Danish Hudani" userId="S::danish.hudani@astera.com::a38c985c-bb2f-4de3-bfe2-27e22c4c275a" providerId="AD" clId="Web-{D32837BD-2094-527D-EC6A-D6917E57C25D}" dt="2023-01-02T05:04:52.373" v="640" actId="20577"/>
      <pc:docMkLst>
        <pc:docMk/>
      </pc:docMkLst>
      <pc:sldChg chg="modSp">
        <pc:chgData name="Danish Hudani" userId="S::danish.hudani@astera.com::a38c985c-bb2f-4de3-bfe2-27e22c4c275a" providerId="AD" clId="Web-{D32837BD-2094-527D-EC6A-D6917E57C25D}" dt="2023-01-02T05:04:52.373" v="640" actId="20577"/>
        <pc:sldMkLst>
          <pc:docMk/>
          <pc:sldMk cId="3648853106" sldId="284"/>
        </pc:sldMkLst>
        <pc:spChg chg="mod">
          <ac:chgData name="Danish Hudani" userId="S::danish.hudani@astera.com::a38c985c-bb2f-4de3-bfe2-27e22c4c275a" providerId="AD" clId="Web-{D32837BD-2094-527D-EC6A-D6917E57C25D}" dt="2023-01-02T05:04:52.373" v="640" actId="20577"/>
          <ac:spMkLst>
            <pc:docMk/>
            <pc:sldMk cId="3648853106" sldId="284"/>
            <ac:spMk id="50" creationId="{39EFF0A0-CAC0-DC69-C738-1A6521129E55}"/>
          </ac:spMkLst>
        </pc:spChg>
      </pc:sldChg>
      <pc:sldChg chg="addSp delSp modSp">
        <pc:chgData name="Danish Hudani" userId="S::danish.hudani@astera.com::a38c985c-bb2f-4de3-bfe2-27e22c4c275a" providerId="AD" clId="Web-{D32837BD-2094-527D-EC6A-D6917E57C25D}" dt="2022-12-30T11:43:23.228" v="50" actId="14100"/>
        <pc:sldMkLst>
          <pc:docMk/>
          <pc:sldMk cId="1594770877" sldId="307"/>
        </pc:sldMkLst>
        <pc:spChg chg="mod">
          <ac:chgData name="Danish Hudani" userId="S::danish.hudani@astera.com::a38c985c-bb2f-4de3-bfe2-27e22c4c275a" providerId="AD" clId="Web-{D32837BD-2094-527D-EC6A-D6917E57C25D}" dt="2022-12-30T11:42:30.414" v="37" actId="20577"/>
          <ac:spMkLst>
            <pc:docMk/>
            <pc:sldMk cId="1594770877" sldId="307"/>
            <ac:spMk id="18" creationId="{6230719D-4F44-BA79-4DC4-4459B3E27C90}"/>
          </ac:spMkLst>
        </pc:spChg>
        <pc:spChg chg="mod">
          <ac:chgData name="Danish Hudani" userId="S::danish.hudani@astera.com::a38c985c-bb2f-4de3-bfe2-27e22c4c275a" providerId="AD" clId="Web-{D32837BD-2094-527D-EC6A-D6917E57C25D}" dt="2022-12-30T11:43:08.681" v="46" actId="1076"/>
          <ac:spMkLst>
            <pc:docMk/>
            <pc:sldMk cId="1594770877" sldId="307"/>
            <ac:spMk id="27" creationId="{6FAD01A7-0376-531D-3935-78E3F0045144}"/>
          </ac:spMkLst>
        </pc:spChg>
        <pc:spChg chg="del">
          <ac:chgData name="Danish Hudani" userId="S::danish.hudani@astera.com::a38c985c-bb2f-4de3-bfe2-27e22c4c275a" providerId="AD" clId="Web-{D32837BD-2094-527D-EC6A-D6917E57C25D}" dt="2022-12-30T11:06:47.615" v="24"/>
          <ac:spMkLst>
            <pc:docMk/>
            <pc:sldMk cId="1594770877" sldId="307"/>
            <ac:spMk id="28" creationId="{4D51FAD2-C01F-F7AA-F87F-AA8ED6EBFFFF}"/>
          </ac:spMkLst>
        </pc:spChg>
        <pc:spChg chg="del">
          <ac:chgData name="Danish Hudani" userId="S::danish.hudani@astera.com::a38c985c-bb2f-4de3-bfe2-27e22c4c275a" providerId="AD" clId="Web-{D32837BD-2094-527D-EC6A-D6917E57C25D}" dt="2022-12-30T11:06:47.615" v="23"/>
          <ac:spMkLst>
            <pc:docMk/>
            <pc:sldMk cId="1594770877" sldId="307"/>
            <ac:spMk id="29" creationId="{1F588A36-7F81-EE4B-572A-B7FB4B547D52}"/>
          </ac:spMkLst>
        </pc:spChg>
        <pc:spChg chg="del">
          <ac:chgData name="Danish Hudani" userId="S::danish.hudani@astera.com::a38c985c-bb2f-4de3-bfe2-27e22c4c275a" providerId="AD" clId="Web-{D32837BD-2094-527D-EC6A-D6917E57C25D}" dt="2022-12-30T11:06:49.756" v="25"/>
          <ac:spMkLst>
            <pc:docMk/>
            <pc:sldMk cId="1594770877" sldId="307"/>
            <ac:spMk id="55" creationId="{83B9F62A-1B04-8FFE-EED5-A2A5BA71EAFD}"/>
          </ac:spMkLst>
        </pc:spChg>
        <pc:spChg chg="del">
          <ac:chgData name="Danish Hudani" userId="S::danish.hudani@astera.com::a38c985c-bb2f-4de3-bfe2-27e22c4c275a" providerId="AD" clId="Web-{D32837BD-2094-527D-EC6A-D6917E57C25D}" dt="2022-12-30T11:06:47.615" v="22"/>
          <ac:spMkLst>
            <pc:docMk/>
            <pc:sldMk cId="1594770877" sldId="307"/>
            <ac:spMk id="56" creationId="{62EA3819-99C2-2365-D8FD-B45C0F1F59BA}"/>
          </ac:spMkLst>
        </pc:spChg>
        <pc:spChg chg="del">
          <ac:chgData name="Danish Hudani" userId="S::danish.hudani@astera.com::a38c985c-bb2f-4de3-bfe2-27e22c4c275a" providerId="AD" clId="Web-{D32837BD-2094-527D-EC6A-D6917E57C25D}" dt="2022-12-30T11:06:47.615" v="21"/>
          <ac:spMkLst>
            <pc:docMk/>
            <pc:sldMk cId="1594770877" sldId="307"/>
            <ac:spMk id="57" creationId="{BE17E7F9-9CE9-3EE2-EEC8-6E03DF20F811}"/>
          </ac:spMkLst>
        </pc:spChg>
        <pc:picChg chg="add mod">
          <ac:chgData name="Danish Hudani" userId="S::danish.hudani@astera.com::a38c985c-bb2f-4de3-bfe2-27e22c4c275a" providerId="AD" clId="Web-{D32837BD-2094-527D-EC6A-D6917E57C25D}" dt="2022-12-30T11:43:23.228" v="50" actId="14100"/>
          <ac:picMkLst>
            <pc:docMk/>
            <pc:sldMk cId="1594770877" sldId="307"/>
            <ac:picMk id="23" creationId="{5944CF3A-C907-93DD-0FC1-AC4972E3F11F}"/>
          </ac:picMkLst>
        </pc:picChg>
        <pc:picChg chg="del">
          <ac:chgData name="Danish Hudani" userId="S::danish.hudani@astera.com::a38c985c-bb2f-4de3-bfe2-27e22c4c275a" providerId="AD" clId="Web-{D32837BD-2094-527D-EC6A-D6917E57C25D}" dt="2022-12-30T11:42:36.258" v="38"/>
          <ac:picMkLst>
            <pc:docMk/>
            <pc:sldMk cId="1594770877" sldId="307"/>
            <ac:picMk id="42" creationId="{A533F95C-7BB5-16E2-2D1B-5ACD3065794D}"/>
          </ac:picMkLst>
        </pc:picChg>
      </pc:sldChg>
      <pc:sldChg chg="modSp">
        <pc:chgData name="Danish Hudani" userId="S::danish.hudani@astera.com::a38c985c-bb2f-4de3-bfe2-27e22c4c275a" providerId="AD" clId="Web-{D32837BD-2094-527D-EC6A-D6917E57C25D}" dt="2022-12-30T11:06:10.724" v="18" actId="1076"/>
        <pc:sldMkLst>
          <pc:docMk/>
          <pc:sldMk cId="3984516083" sldId="308"/>
        </pc:sldMkLst>
        <pc:spChg chg="mod">
          <ac:chgData name="Danish Hudani" userId="S::danish.hudani@astera.com::a38c985c-bb2f-4de3-bfe2-27e22c4c275a" providerId="AD" clId="Web-{D32837BD-2094-527D-EC6A-D6917E57C25D}" dt="2022-12-30T11:06:10.724" v="18" actId="1076"/>
          <ac:spMkLst>
            <pc:docMk/>
            <pc:sldMk cId="3984516083" sldId="308"/>
            <ac:spMk id="18" creationId="{6230719D-4F44-BA79-4DC4-4459B3E27C90}"/>
          </ac:spMkLst>
        </pc:spChg>
      </pc:sldChg>
      <pc:sldChg chg="modSp add replId">
        <pc:chgData name="Danish Hudani" userId="S::danish.hudani@astera.com::a38c985c-bb2f-4de3-bfe2-27e22c4c275a" providerId="AD" clId="Web-{D32837BD-2094-527D-EC6A-D6917E57C25D}" dt="2023-01-02T04:24:31.959" v="79" actId="20577"/>
        <pc:sldMkLst>
          <pc:docMk/>
          <pc:sldMk cId="1515836989" sldId="309"/>
        </pc:sldMkLst>
        <pc:spChg chg="mod">
          <ac:chgData name="Danish Hudani" userId="S::danish.hudani@astera.com::a38c985c-bb2f-4de3-bfe2-27e22c4c275a" providerId="AD" clId="Web-{D32837BD-2094-527D-EC6A-D6917E57C25D}" dt="2023-01-02T04:24:31.959" v="79" actId="20577"/>
          <ac:spMkLst>
            <pc:docMk/>
            <pc:sldMk cId="1515836989" sldId="309"/>
            <ac:spMk id="18" creationId="{6230719D-4F44-BA79-4DC4-4459B3E27C90}"/>
          </ac:spMkLst>
        </pc:spChg>
      </pc:sldChg>
      <pc:sldChg chg="del">
        <pc:chgData name="Danish Hudani" userId="S::danish.hudani@astera.com::a38c985c-bb2f-4de3-bfe2-27e22c4c275a" providerId="AD" clId="Web-{D32837BD-2094-527D-EC6A-D6917E57C25D}" dt="2023-01-02T04:24:13.912" v="69"/>
        <pc:sldMkLst>
          <pc:docMk/>
          <pc:sldMk cId="1835927854" sldId="309"/>
        </pc:sldMkLst>
      </pc:sldChg>
      <pc:sldChg chg="del">
        <pc:chgData name="Danish Hudani" userId="S::danish.hudani@astera.com::a38c985c-bb2f-4de3-bfe2-27e22c4c275a" providerId="AD" clId="Web-{D32837BD-2094-527D-EC6A-D6917E57C25D}" dt="2023-01-02T04:24:13.912" v="68"/>
        <pc:sldMkLst>
          <pc:docMk/>
          <pc:sldMk cId="434480910" sldId="310"/>
        </pc:sldMkLst>
      </pc:sldChg>
      <pc:sldChg chg="modSp add replId">
        <pc:chgData name="Danish Hudani" userId="S::danish.hudani@astera.com::a38c985c-bb2f-4de3-bfe2-27e22c4c275a" providerId="AD" clId="Web-{D32837BD-2094-527D-EC6A-D6917E57C25D}" dt="2023-01-02T04:24:41.366" v="86" actId="20577"/>
        <pc:sldMkLst>
          <pc:docMk/>
          <pc:sldMk cId="3463946553" sldId="310"/>
        </pc:sldMkLst>
        <pc:spChg chg="mod">
          <ac:chgData name="Danish Hudani" userId="S::danish.hudani@astera.com::a38c985c-bb2f-4de3-bfe2-27e22c4c275a" providerId="AD" clId="Web-{D32837BD-2094-527D-EC6A-D6917E57C25D}" dt="2023-01-02T04:24:41.366" v="86" actId="20577"/>
          <ac:spMkLst>
            <pc:docMk/>
            <pc:sldMk cId="3463946553" sldId="310"/>
            <ac:spMk id="18" creationId="{6230719D-4F44-BA79-4DC4-4459B3E27C90}"/>
          </ac:spMkLst>
        </pc:spChg>
      </pc:sldChg>
      <pc:sldChg chg="del">
        <pc:chgData name="Danish Hudani" userId="S::danish.hudani@astera.com::a38c985c-bb2f-4de3-bfe2-27e22c4c275a" providerId="AD" clId="Web-{D32837BD-2094-527D-EC6A-D6917E57C25D}" dt="2023-01-02T04:24:13.896" v="67"/>
        <pc:sldMkLst>
          <pc:docMk/>
          <pc:sldMk cId="2431040911" sldId="311"/>
        </pc:sldMkLst>
      </pc:sldChg>
      <pc:sldChg chg="modSp add ord replId">
        <pc:chgData name="Danish Hudani" userId="S::danish.hudani@astera.com::a38c985c-bb2f-4de3-bfe2-27e22c4c275a" providerId="AD" clId="Web-{D32837BD-2094-527D-EC6A-D6917E57C25D}" dt="2023-01-02T05:00:12.690" v="581"/>
        <pc:sldMkLst>
          <pc:docMk/>
          <pc:sldMk cId="3779400875" sldId="311"/>
        </pc:sldMkLst>
        <pc:spChg chg="mod">
          <ac:chgData name="Danish Hudani" userId="S::danish.hudani@astera.com::a38c985c-bb2f-4de3-bfe2-27e22c4c275a" providerId="AD" clId="Web-{D32837BD-2094-527D-EC6A-D6917E57C25D}" dt="2023-01-02T04:25:06.633" v="108" actId="20577"/>
          <ac:spMkLst>
            <pc:docMk/>
            <pc:sldMk cId="3779400875" sldId="311"/>
            <ac:spMk id="18" creationId="{6230719D-4F44-BA79-4DC4-4459B3E27C90}"/>
          </ac:spMkLst>
        </pc:spChg>
      </pc:sldChg>
      <pc:sldChg chg="del">
        <pc:chgData name="Danish Hudani" userId="S::danish.hudani@astera.com::a38c985c-bb2f-4de3-bfe2-27e22c4c275a" providerId="AD" clId="Web-{D32837BD-2094-527D-EC6A-D6917E57C25D}" dt="2023-01-02T04:24:13.881" v="64"/>
        <pc:sldMkLst>
          <pc:docMk/>
          <pc:sldMk cId="1077266594" sldId="312"/>
        </pc:sldMkLst>
      </pc:sldChg>
      <pc:sldChg chg="modSp add ord replId">
        <pc:chgData name="Danish Hudani" userId="S::danish.hudani@astera.com::a38c985c-bb2f-4de3-bfe2-27e22c4c275a" providerId="AD" clId="Web-{D32837BD-2094-527D-EC6A-D6917E57C25D}" dt="2023-01-02T05:00:12.706" v="584"/>
        <pc:sldMkLst>
          <pc:docMk/>
          <pc:sldMk cId="4287670275" sldId="312"/>
        </pc:sldMkLst>
        <pc:spChg chg="mod">
          <ac:chgData name="Danish Hudani" userId="S::danish.hudani@astera.com::a38c985c-bb2f-4de3-bfe2-27e22c4c275a" providerId="AD" clId="Web-{D32837BD-2094-527D-EC6A-D6917E57C25D}" dt="2023-01-02T04:49:57.664" v="403" actId="20577"/>
          <ac:spMkLst>
            <pc:docMk/>
            <pc:sldMk cId="4287670275" sldId="312"/>
            <ac:spMk id="18" creationId="{6230719D-4F44-BA79-4DC4-4459B3E27C90}"/>
          </ac:spMkLst>
        </pc:spChg>
      </pc:sldChg>
      <pc:sldChg chg="del">
        <pc:chgData name="Danish Hudani" userId="S::danish.hudani@astera.com::a38c985c-bb2f-4de3-bfe2-27e22c4c275a" providerId="AD" clId="Web-{D32837BD-2094-527D-EC6A-D6917E57C25D}" dt="2023-01-02T04:24:13.896" v="66"/>
        <pc:sldMkLst>
          <pc:docMk/>
          <pc:sldMk cId="2609297993" sldId="313"/>
        </pc:sldMkLst>
      </pc:sldChg>
      <pc:sldChg chg="addSp delSp modSp add ord replId modNotes">
        <pc:chgData name="Danish Hudani" userId="S::danish.hudani@astera.com::a38c985c-bb2f-4de3-bfe2-27e22c4c275a" providerId="AD" clId="Web-{D32837BD-2094-527D-EC6A-D6917E57C25D}" dt="2023-01-02T04:38:23.276" v="232" actId="20577"/>
        <pc:sldMkLst>
          <pc:docMk/>
          <pc:sldMk cId="4109201983" sldId="313"/>
        </pc:sldMkLst>
        <pc:spChg chg="mod">
          <ac:chgData name="Danish Hudani" userId="S::danish.hudani@astera.com::a38c985c-bb2f-4de3-bfe2-27e22c4c275a" providerId="AD" clId="Web-{D32837BD-2094-527D-EC6A-D6917E57C25D}" dt="2023-01-02T04:38:23.276" v="232" actId="20577"/>
          <ac:spMkLst>
            <pc:docMk/>
            <pc:sldMk cId="4109201983" sldId="313"/>
            <ac:spMk id="18" creationId="{6230719D-4F44-BA79-4DC4-4459B3E27C90}"/>
          </ac:spMkLst>
        </pc:spChg>
        <pc:spChg chg="mod">
          <ac:chgData name="Danish Hudani" userId="S::danish.hudani@astera.com::a38c985c-bb2f-4de3-bfe2-27e22c4c275a" providerId="AD" clId="Web-{D32837BD-2094-527D-EC6A-D6917E57C25D}" dt="2023-01-02T04:29:13.268" v="138" actId="20577"/>
          <ac:spMkLst>
            <pc:docMk/>
            <pc:sldMk cId="4109201983" sldId="313"/>
            <ac:spMk id="27" creationId="{6FAD01A7-0376-531D-3935-78E3F0045144}"/>
          </ac:spMkLst>
        </pc:spChg>
        <pc:picChg chg="del">
          <ac:chgData name="Danish Hudani" userId="S::danish.hudani@astera.com::a38c985c-bb2f-4de3-bfe2-27e22c4c275a" providerId="AD" clId="Web-{D32837BD-2094-527D-EC6A-D6917E57C25D}" dt="2023-01-02T04:30:01.989" v="139"/>
          <ac:picMkLst>
            <pc:docMk/>
            <pc:sldMk cId="4109201983" sldId="313"/>
            <ac:picMk id="23" creationId="{5944CF3A-C907-93DD-0FC1-AC4972E3F11F}"/>
          </ac:picMkLst>
        </pc:picChg>
        <pc:picChg chg="add mod">
          <ac:chgData name="Danish Hudani" userId="S::danish.hudani@astera.com::a38c985c-bb2f-4de3-bfe2-27e22c4c275a" providerId="AD" clId="Web-{D32837BD-2094-527D-EC6A-D6917E57C25D}" dt="2023-01-02T04:30:17.724" v="145" actId="1076"/>
          <ac:picMkLst>
            <pc:docMk/>
            <pc:sldMk cId="4109201983" sldId="313"/>
            <ac:picMk id="40" creationId="{B1A229A2-9440-1C4E-45B0-1BE75626F308}"/>
          </ac:picMkLst>
        </pc:picChg>
      </pc:sldChg>
      <pc:sldChg chg="addSp delSp modSp add replId">
        <pc:chgData name="Danish Hudani" userId="S::danish.hudani@astera.com::a38c985c-bb2f-4de3-bfe2-27e22c4c275a" providerId="AD" clId="Web-{D32837BD-2094-527D-EC6A-D6917E57C25D}" dt="2023-01-02T04:33:02.684" v="205" actId="1076"/>
        <pc:sldMkLst>
          <pc:docMk/>
          <pc:sldMk cId="3344714426" sldId="314"/>
        </pc:sldMkLst>
        <pc:spChg chg="del">
          <ac:chgData name="Danish Hudani" userId="S::danish.hudani@astera.com::a38c985c-bb2f-4de3-bfe2-27e22c4c275a" providerId="AD" clId="Web-{D32837BD-2094-527D-EC6A-D6917E57C25D}" dt="2023-01-02T04:32:50.433" v="202"/>
          <ac:spMkLst>
            <pc:docMk/>
            <pc:sldMk cId="3344714426" sldId="314"/>
            <ac:spMk id="18" creationId="{6230719D-4F44-BA79-4DC4-4459B3E27C90}"/>
          </ac:spMkLst>
        </pc:spChg>
        <pc:spChg chg="add mod">
          <ac:chgData name="Danish Hudani" userId="S::danish.hudani@astera.com::a38c985c-bb2f-4de3-bfe2-27e22c4c275a" providerId="AD" clId="Web-{D32837BD-2094-527D-EC6A-D6917E57C25D}" dt="2023-01-02T04:32:53.777" v="203" actId="1076"/>
          <ac:spMkLst>
            <pc:docMk/>
            <pc:sldMk cId="3344714426" sldId="314"/>
            <ac:spMk id="23" creationId="{21DFD18E-5953-C560-7181-3001F1E69915}"/>
          </ac:spMkLst>
        </pc:spChg>
        <pc:spChg chg="del">
          <ac:chgData name="Danish Hudani" userId="S::danish.hudani@astera.com::a38c985c-bb2f-4de3-bfe2-27e22c4c275a" providerId="AD" clId="Web-{D32837BD-2094-527D-EC6A-D6917E57C25D}" dt="2023-01-02T04:30:51.756" v="149"/>
          <ac:spMkLst>
            <pc:docMk/>
            <pc:sldMk cId="3344714426" sldId="314"/>
            <ac:spMk id="27" creationId="{6FAD01A7-0376-531D-3935-78E3F0045144}"/>
          </ac:spMkLst>
        </pc:spChg>
        <pc:spChg chg="add mod">
          <ac:chgData name="Danish Hudani" userId="S::danish.hudani@astera.com::a38c985c-bb2f-4de3-bfe2-27e22c4c275a" providerId="AD" clId="Web-{D32837BD-2094-527D-EC6A-D6917E57C25D}" dt="2023-01-02T04:33:02.684" v="205" actId="1076"/>
          <ac:spMkLst>
            <pc:docMk/>
            <pc:sldMk cId="3344714426" sldId="314"/>
            <ac:spMk id="28" creationId="{6ABE564E-0B5C-EB98-64A3-EE56E8521F7C}"/>
          </ac:spMkLst>
        </pc:spChg>
        <pc:picChg chg="add mod">
          <ac:chgData name="Danish Hudani" userId="S::danish.hudani@astera.com::a38c985c-bb2f-4de3-bfe2-27e22c4c275a" providerId="AD" clId="Web-{D32837BD-2094-527D-EC6A-D6917E57C25D}" dt="2023-01-02T04:32:28.635" v="199" actId="1076"/>
          <ac:picMkLst>
            <pc:docMk/>
            <pc:sldMk cId="3344714426" sldId="314"/>
            <ac:picMk id="29" creationId="{77F7F8DF-6D5E-8061-D2B2-6C7F5CB8FB1E}"/>
          </ac:picMkLst>
        </pc:picChg>
        <pc:picChg chg="add mod">
          <ac:chgData name="Danish Hudani" userId="S::danish.hudani@astera.com::a38c985c-bb2f-4de3-bfe2-27e22c4c275a" providerId="AD" clId="Web-{D32837BD-2094-527D-EC6A-D6917E57C25D}" dt="2023-01-02T04:32:34.636" v="201" actId="14100"/>
          <ac:picMkLst>
            <pc:docMk/>
            <pc:sldMk cId="3344714426" sldId="314"/>
            <ac:picMk id="30" creationId="{5E33A549-8B09-5058-F1C3-7BC564D5219C}"/>
          </ac:picMkLst>
        </pc:picChg>
        <pc:picChg chg="del">
          <ac:chgData name="Danish Hudani" userId="S::danish.hudani@astera.com::a38c985c-bb2f-4de3-bfe2-27e22c4c275a" providerId="AD" clId="Web-{D32837BD-2094-527D-EC6A-D6917E57C25D}" dt="2023-01-02T04:30:50.256" v="148"/>
          <ac:picMkLst>
            <pc:docMk/>
            <pc:sldMk cId="3344714426" sldId="314"/>
            <ac:picMk id="40" creationId="{B1A229A2-9440-1C4E-45B0-1BE75626F308}"/>
          </ac:picMkLst>
        </pc:picChg>
      </pc:sldChg>
      <pc:sldChg chg="del">
        <pc:chgData name="Danish Hudani" userId="S::danish.hudani@astera.com::a38c985c-bb2f-4de3-bfe2-27e22c4c275a" providerId="AD" clId="Web-{D32837BD-2094-527D-EC6A-D6917E57C25D}" dt="2023-01-02T04:24:13.849" v="60"/>
        <pc:sldMkLst>
          <pc:docMk/>
          <pc:sldMk cId="3577237892" sldId="314"/>
        </pc:sldMkLst>
      </pc:sldChg>
      <pc:sldChg chg="addSp delSp modSp add replId">
        <pc:chgData name="Danish Hudani" userId="S::danish.hudani@astera.com::a38c985c-bb2f-4de3-bfe2-27e22c4c275a" providerId="AD" clId="Web-{D32837BD-2094-527D-EC6A-D6917E57C25D}" dt="2023-01-02T04:33:55.342" v="227" actId="1076"/>
        <pc:sldMkLst>
          <pc:docMk/>
          <pc:sldMk cId="538666064" sldId="315"/>
        </pc:sldMkLst>
        <pc:spChg chg="add del mod">
          <ac:chgData name="Danish Hudani" userId="S::danish.hudani@astera.com::a38c985c-bb2f-4de3-bfe2-27e22c4c275a" providerId="AD" clId="Web-{D32837BD-2094-527D-EC6A-D6917E57C25D}" dt="2023-01-02T04:33:36.185" v="221"/>
          <ac:spMkLst>
            <pc:docMk/>
            <pc:sldMk cId="538666064" sldId="315"/>
            <ac:spMk id="23" creationId="{21DFD18E-5953-C560-7181-3001F1E69915}"/>
          </ac:spMkLst>
        </pc:spChg>
        <pc:spChg chg="add del">
          <ac:chgData name="Danish Hudani" userId="S::danish.hudani@astera.com::a38c985c-bb2f-4de3-bfe2-27e22c4c275a" providerId="AD" clId="Web-{D32837BD-2094-527D-EC6A-D6917E57C25D}" dt="2023-01-02T04:33:35.060" v="220"/>
          <ac:spMkLst>
            <pc:docMk/>
            <pc:sldMk cId="538666064" sldId="315"/>
            <ac:spMk id="28" creationId="{6ABE564E-0B5C-EB98-64A3-EE56E8521F7C}"/>
          </ac:spMkLst>
        </pc:spChg>
        <pc:picChg chg="add del">
          <ac:chgData name="Danish Hudani" userId="S::danish.hudani@astera.com::a38c985c-bb2f-4de3-bfe2-27e22c4c275a" providerId="AD" clId="Web-{D32837BD-2094-527D-EC6A-D6917E57C25D}" dt="2023-01-02T04:33:27.388" v="212"/>
          <ac:picMkLst>
            <pc:docMk/>
            <pc:sldMk cId="538666064" sldId="315"/>
            <ac:picMk id="7" creationId="{84FA538C-5CEE-45B5-986C-E1120E918D37}"/>
          </ac:picMkLst>
        </pc:picChg>
        <pc:picChg chg="add del">
          <ac:chgData name="Danish Hudani" userId="S::danish.hudani@astera.com::a38c985c-bb2f-4de3-bfe2-27e22c4c275a" providerId="AD" clId="Web-{D32837BD-2094-527D-EC6A-D6917E57C25D}" dt="2023-01-02T04:33:31.529" v="217"/>
          <ac:picMkLst>
            <pc:docMk/>
            <pc:sldMk cId="538666064" sldId="315"/>
            <ac:picMk id="29" creationId="{77F7F8DF-6D5E-8061-D2B2-6C7F5CB8FB1E}"/>
          </ac:picMkLst>
        </pc:picChg>
        <pc:picChg chg="add del">
          <ac:chgData name="Danish Hudani" userId="S::danish.hudani@astera.com::a38c985c-bb2f-4de3-bfe2-27e22c4c275a" providerId="AD" clId="Web-{D32837BD-2094-527D-EC6A-D6917E57C25D}" dt="2023-01-02T04:33:33.997" v="219"/>
          <ac:picMkLst>
            <pc:docMk/>
            <pc:sldMk cId="538666064" sldId="315"/>
            <ac:picMk id="30" creationId="{5E33A549-8B09-5058-F1C3-7BC564D5219C}"/>
          </ac:picMkLst>
        </pc:picChg>
        <pc:picChg chg="add mod">
          <ac:chgData name="Danish Hudani" userId="S::danish.hudani@astera.com::a38c985c-bb2f-4de3-bfe2-27e22c4c275a" providerId="AD" clId="Web-{D32837BD-2094-527D-EC6A-D6917E57C25D}" dt="2023-01-02T04:33:55.342" v="227" actId="1076"/>
          <ac:picMkLst>
            <pc:docMk/>
            <pc:sldMk cId="538666064" sldId="315"/>
            <ac:picMk id="41" creationId="{F1110190-448E-A230-A14B-C0B25BEEB6C0}"/>
          </ac:picMkLst>
        </pc:picChg>
      </pc:sldChg>
      <pc:sldChg chg="del">
        <pc:chgData name="Danish Hudani" userId="S::danish.hudani@astera.com::a38c985c-bb2f-4de3-bfe2-27e22c4c275a" providerId="AD" clId="Web-{D32837BD-2094-527D-EC6A-D6917E57C25D}" dt="2023-01-02T04:24:13.787" v="56"/>
        <pc:sldMkLst>
          <pc:docMk/>
          <pc:sldMk cId="2166814219" sldId="315"/>
        </pc:sldMkLst>
      </pc:sldChg>
      <pc:sldChg chg="del">
        <pc:chgData name="Danish Hudani" userId="S::danish.hudani@astera.com::a38c985c-bb2f-4de3-bfe2-27e22c4c275a" providerId="AD" clId="Web-{D32837BD-2094-527D-EC6A-D6917E57C25D}" dt="2023-01-02T04:24:13.693" v="52"/>
        <pc:sldMkLst>
          <pc:docMk/>
          <pc:sldMk cId="489571498" sldId="316"/>
        </pc:sldMkLst>
      </pc:sldChg>
      <pc:sldChg chg="addSp delSp modSp add replId modNotes">
        <pc:chgData name="Danish Hudani" userId="S::danish.hudani@astera.com::a38c985c-bb2f-4de3-bfe2-27e22c4c275a" providerId="AD" clId="Web-{D32837BD-2094-527D-EC6A-D6917E57C25D}" dt="2023-01-02T04:49:30.272" v="393"/>
        <pc:sldMkLst>
          <pc:docMk/>
          <pc:sldMk cId="2281765382" sldId="316"/>
        </pc:sldMkLst>
        <pc:spChg chg="mod">
          <ac:chgData name="Danish Hudani" userId="S::danish.hudani@astera.com::a38c985c-bb2f-4de3-bfe2-27e22c4c275a" providerId="AD" clId="Web-{D32837BD-2094-527D-EC6A-D6917E57C25D}" dt="2023-01-02T04:40:08.343" v="281" actId="20577"/>
          <ac:spMkLst>
            <pc:docMk/>
            <pc:sldMk cId="2281765382" sldId="316"/>
            <ac:spMk id="27" creationId="{6FAD01A7-0376-531D-3935-78E3F0045144}"/>
          </ac:spMkLst>
        </pc:spChg>
        <pc:picChg chg="add mod">
          <ac:chgData name="Danish Hudani" userId="S::danish.hudani@astera.com::a38c985c-bb2f-4de3-bfe2-27e22c4c275a" providerId="AD" clId="Web-{D32837BD-2094-527D-EC6A-D6917E57C25D}" dt="2023-01-02T04:41:22.893" v="287" actId="1076"/>
          <ac:picMkLst>
            <pc:docMk/>
            <pc:sldMk cId="2281765382" sldId="316"/>
            <ac:picMk id="39" creationId="{8A955BCB-F5D7-CF44-1288-151EEC725B3D}"/>
          </ac:picMkLst>
        </pc:picChg>
        <pc:picChg chg="del">
          <ac:chgData name="Danish Hudani" userId="S::danish.hudani@astera.com::a38c985c-bb2f-4de3-bfe2-27e22c4c275a" providerId="AD" clId="Web-{D32837BD-2094-527D-EC6A-D6917E57C25D}" dt="2023-01-02T04:40:09.124" v="282"/>
          <ac:picMkLst>
            <pc:docMk/>
            <pc:sldMk cId="2281765382" sldId="316"/>
            <ac:picMk id="40" creationId="{B1A229A2-9440-1C4E-45B0-1BE75626F308}"/>
          </ac:picMkLst>
        </pc:picChg>
      </pc:sldChg>
      <pc:sldChg chg="del">
        <pc:chgData name="Danish Hudani" userId="S::danish.hudani@astera.com::a38c985c-bb2f-4de3-bfe2-27e22c4c275a" providerId="AD" clId="Web-{D32837BD-2094-527D-EC6A-D6917E57C25D}" dt="2023-01-02T04:24:13.771" v="55"/>
        <pc:sldMkLst>
          <pc:docMk/>
          <pc:sldMk cId="948682349" sldId="317"/>
        </pc:sldMkLst>
      </pc:sldChg>
      <pc:sldChg chg="addSp delSp modSp add replId modNotes">
        <pc:chgData name="Danish Hudani" userId="S::danish.hudani@astera.com::a38c985c-bb2f-4de3-bfe2-27e22c4c275a" providerId="AD" clId="Web-{D32837BD-2094-527D-EC6A-D6917E57C25D}" dt="2023-01-02T04:49:32.835" v="394"/>
        <pc:sldMkLst>
          <pc:docMk/>
          <pc:sldMk cId="2119105566" sldId="317"/>
        </pc:sldMkLst>
        <pc:spChg chg="mod">
          <ac:chgData name="Danish Hudani" userId="S::danish.hudani@astera.com::a38c985c-bb2f-4de3-bfe2-27e22c4c275a" providerId="AD" clId="Web-{D32837BD-2094-527D-EC6A-D6917E57C25D}" dt="2023-01-02T04:44:03.946" v="333" actId="20577"/>
          <ac:spMkLst>
            <pc:docMk/>
            <pc:sldMk cId="2119105566" sldId="317"/>
            <ac:spMk id="18" creationId="{6230719D-4F44-BA79-4DC4-4459B3E27C90}"/>
          </ac:spMkLst>
        </pc:spChg>
        <pc:spChg chg="del">
          <ac:chgData name="Danish Hudani" userId="S::danish.hudani@astera.com::a38c985c-bb2f-4de3-bfe2-27e22c4c275a" providerId="AD" clId="Web-{D32837BD-2094-527D-EC6A-D6917E57C25D}" dt="2023-01-02T04:42:05.723" v="307"/>
          <ac:spMkLst>
            <pc:docMk/>
            <pc:sldMk cId="2119105566" sldId="317"/>
            <ac:spMk id="27" creationId="{6FAD01A7-0376-531D-3935-78E3F0045144}"/>
          </ac:spMkLst>
        </pc:spChg>
        <pc:picChg chg="add mod">
          <ac:chgData name="Danish Hudani" userId="S::danish.hudani@astera.com::a38c985c-bb2f-4de3-bfe2-27e22c4c275a" providerId="AD" clId="Web-{D32837BD-2094-527D-EC6A-D6917E57C25D}" dt="2023-01-02T04:43:45.711" v="329" actId="1076"/>
          <ac:picMkLst>
            <pc:docMk/>
            <pc:sldMk cId="2119105566" sldId="317"/>
            <ac:picMk id="23" creationId="{1E7D588E-087F-F5D1-DB53-2A76F88BD07E}"/>
          </ac:picMkLst>
        </pc:picChg>
        <pc:picChg chg="add mod">
          <ac:chgData name="Danish Hudani" userId="S::danish.hudani@astera.com::a38c985c-bb2f-4de3-bfe2-27e22c4c275a" providerId="AD" clId="Web-{D32837BD-2094-527D-EC6A-D6917E57C25D}" dt="2023-01-02T04:43:43.024" v="328" actId="1076"/>
          <ac:picMkLst>
            <pc:docMk/>
            <pc:sldMk cId="2119105566" sldId="317"/>
            <ac:picMk id="28" creationId="{0E235C1C-A2BA-296C-72DE-B8A4EEF25A60}"/>
          </ac:picMkLst>
        </pc:picChg>
        <pc:picChg chg="del">
          <ac:chgData name="Danish Hudani" userId="S::danish.hudani@astera.com::a38c985c-bb2f-4de3-bfe2-27e22c4c275a" providerId="AD" clId="Web-{D32837BD-2094-527D-EC6A-D6917E57C25D}" dt="2023-01-02T04:42:06.238" v="308"/>
          <ac:picMkLst>
            <pc:docMk/>
            <pc:sldMk cId="2119105566" sldId="317"/>
            <ac:picMk id="39" creationId="{8A955BCB-F5D7-CF44-1288-151EEC725B3D}"/>
          </ac:picMkLst>
        </pc:picChg>
        <pc:cxnChg chg="add del mod">
          <ac:chgData name="Danish Hudani" userId="S::danish.hudani@astera.com::a38c985c-bb2f-4de3-bfe2-27e22c4c275a" providerId="AD" clId="Web-{D32837BD-2094-527D-EC6A-D6917E57C25D}" dt="2023-01-02T04:43:04.663" v="323"/>
          <ac:cxnSpMkLst>
            <pc:docMk/>
            <pc:sldMk cId="2119105566" sldId="317"/>
            <ac:cxnSpMk id="29" creationId="{FD81C34A-454F-1005-8DDA-98858133C1F9}"/>
          </ac:cxnSpMkLst>
        </pc:cxnChg>
        <pc:cxnChg chg="add mod">
          <ac:chgData name="Danish Hudani" userId="S::danish.hudani@astera.com::a38c985c-bb2f-4de3-bfe2-27e22c4c275a" providerId="AD" clId="Web-{D32837BD-2094-527D-EC6A-D6917E57C25D}" dt="2023-01-02T04:43:34.758" v="327" actId="14100"/>
          <ac:cxnSpMkLst>
            <pc:docMk/>
            <pc:sldMk cId="2119105566" sldId="317"/>
            <ac:cxnSpMk id="30" creationId="{A7DECB72-5842-2219-C976-4C98C4E714B3}"/>
          </ac:cxnSpMkLst>
        </pc:cxnChg>
      </pc:sldChg>
      <pc:sldChg chg="addSp delSp modSp add ord replId modNotes">
        <pc:chgData name="Danish Hudani" userId="S::danish.hudani@astera.com::a38c985c-bb2f-4de3-bfe2-27e22c4c275a" providerId="AD" clId="Web-{D32837BD-2094-527D-EC6A-D6917E57C25D}" dt="2023-01-02T05:00:12.706" v="583"/>
        <pc:sldMkLst>
          <pc:docMk/>
          <pc:sldMk cId="2548129227" sldId="318"/>
        </pc:sldMkLst>
        <pc:spChg chg="mod">
          <ac:chgData name="Danish Hudani" userId="S::danish.hudani@astera.com::a38c985c-bb2f-4de3-bfe2-27e22c4c275a" providerId="AD" clId="Web-{D32837BD-2094-527D-EC6A-D6917E57C25D}" dt="2023-01-02T04:46:34.765" v="351" actId="20577"/>
          <ac:spMkLst>
            <pc:docMk/>
            <pc:sldMk cId="2548129227" sldId="318"/>
            <ac:spMk id="18" creationId="{6230719D-4F44-BA79-4DC4-4459B3E27C90}"/>
          </ac:spMkLst>
        </pc:spChg>
        <pc:spChg chg="del">
          <ac:chgData name="Danish Hudani" userId="S::danish.hudani@astera.com::a38c985c-bb2f-4de3-bfe2-27e22c4c275a" providerId="AD" clId="Web-{D32837BD-2094-527D-EC6A-D6917E57C25D}" dt="2023-01-02T04:46:28.702" v="341"/>
          <ac:spMkLst>
            <pc:docMk/>
            <pc:sldMk cId="2548129227" sldId="318"/>
            <ac:spMk id="27" creationId="{6FAD01A7-0376-531D-3935-78E3F0045144}"/>
          </ac:spMkLst>
        </pc:spChg>
        <pc:picChg chg="mod">
          <ac:chgData name="Danish Hudani" userId="S::danish.hudani@astera.com::a38c985c-bb2f-4de3-bfe2-27e22c4c275a" providerId="AD" clId="Web-{D32837BD-2094-527D-EC6A-D6917E57C25D}" dt="2023-01-02T04:46:43.219" v="354" actId="1076"/>
          <ac:picMkLst>
            <pc:docMk/>
            <pc:sldMk cId="2548129227" sldId="318"/>
            <ac:picMk id="7" creationId="{84FA538C-5CEE-45B5-986C-E1120E918D37}"/>
          </ac:picMkLst>
        </pc:picChg>
        <pc:picChg chg="add mod">
          <ac:chgData name="Danish Hudani" userId="S::danish.hudani@astera.com::a38c985c-bb2f-4de3-bfe2-27e22c4c275a" providerId="AD" clId="Web-{D32837BD-2094-527D-EC6A-D6917E57C25D}" dt="2023-01-02T04:46:57.704" v="358" actId="1076"/>
          <ac:picMkLst>
            <pc:docMk/>
            <pc:sldMk cId="2548129227" sldId="318"/>
            <ac:picMk id="23" creationId="{49F646AF-1906-F9D5-D1ED-CD75C0B73FF5}"/>
          </ac:picMkLst>
        </pc:picChg>
        <pc:picChg chg="del">
          <ac:chgData name="Danish Hudani" userId="S::danish.hudani@astera.com::a38c985c-bb2f-4de3-bfe2-27e22c4c275a" providerId="AD" clId="Web-{D32837BD-2094-527D-EC6A-D6917E57C25D}" dt="2023-01-02T04:46:27.468" v="340"/>
          <ac:picMkLst>
            <pc:docMk/>
            <pc:sldMk cId="2548129227" sldId="318"/>
            <ac:picMk id="39" creationId="{8A955BCB-F5D7-CF44-1288-151EEC725B3D}"/>
          </ac:picMkLst>
        </pc:picChg>
      </pc:sldChg>
      <pc:sldChg chg="del">
        <pc:chgData name="Danish Hudani" userId="S::danish.hudani@astera.com::a38c985c-bb2f-4de3-bfe2-27e22c4c275a" providerId="AD" clId="Web-{D32837BD-2094-527D-EC6A-D6917E57C25D}" dt="2023-01-02T04:24:13.881" v="65"/>
        <pc:sldMkLst>
          <pc:docMk/>
          <pc:sldMk cId="3503535116" sldId="318"/>
        </pc:sldMkLst>
      </pc:sldChg>
      <pc:sldChg chg="addSp delSp modSp add ord replId modNotes">
        <pc:chgData name="Danish Hudani" userId="S::danish.hudani@astera.com::a38c985c-bb2f-4de3-bfe2-27e22c4c275a" providerId="AD" clId="Web-{D32837BD-2094-527D-EC6A-D6917E57C25D}" dt="2023-01-02T05:00:12.706" v="582"/>
        <pc:sldMkLst>
          <pc:docMk/>
          <pc:sldMk cId="3162923164" sldId="319"/>
        </pc:sldMkLst>
        <pc:spChg chg="mod">
          <ac:chgData name="Danish Hudani" userId="S::danish.hudani@astera.com::a38c985c-bb2f-4de3-bfe2-27e22c4c275a" providerId="AD" clId="Web-{D32837BD-2094-527D-EC6A-D6917E57C25D}" dt="2023-01-02T04:49:59.180" v="404" actId="20577"/>
          <ac:spMkLst>
            <pc:docMk/>
            <pc:sldMk cId="3162923164" sldId="319"/>
            <ac:spMk id="18" creationId="{6230719D-4F44-BA79-4DC4-4459B3E27C90}"/>
          </ac:spMkLst>
        </pc:spChg>
        <pc:picChg chg="del">
          <ac:chgData name="Danish Hudani" userId="S::danish.hudani@astera.com::a38c985c-bb2f-4de3-bfe2-27e22c4c275a" providerId="AD" clId="Web-{D32837BD-2094-527D-EC6A-D6917E57C25D}" dt="2023-01-02T04:47:58.425" v="375"/>
          <ac:picMkLst>
            <pc:docMk/>
            <pc:sldMk cId="3162923164" sldId="319"/>
            <ac:picMk id="23" creationId="{49F646AF-1906-F9D5-D1ED-CD75C0B73FF5}"/>
          </ac:picMkLst>
        </pc:picChg>
        <pc:picChg chg="add mod">
          <ac:chgData name="Danish Hudani" userId="S::danish.hudani@astera.com::a38c985c-bb2f-4de3-bfe2-27e22c4c275a" providerId="AD" clId="Web-{D32837BD-2094-527D-EC6A-D6917E57C25D}" dt="2023-01-02T04:48:53.271" v="388" actId="1076"/>
          <ac:picMkLst>
            <pc:docMk/>
            <pc:sldMk cId="3162923164" sldId="319"/>
            <ac:picMk id="27" creationId="{E3543744-A46F-6E7E-2DB3-484070C5A4AA}"/>
          </ac:picMkLst>
        </pc:picChg>
      </pc:sldChg>
      <pc:sldChg chg="del">
        <pc:chgData name="Danish Hudani" userId="S::danish.hudani@astera.com::a38c985c-bb2f-4de3-bfe2-27e22c4c275a" providerId="AD" clId="Web-{D32837BD-2094-527D-EC6A-D6917E57C25D}" dt="2023-01-02T04:24:13.865" v="63"/>
        <pc:sldMkLst>
          <pc:docMk/>
          <pc:sldMk cId="4240616809" sldId="319"/>
        </pc:sldMkLst>
      </pc:sldChg>
      <pc:sldChg chg="del">
        <pc:chgData name="Danish Hudani" userId="S::danish.hudani@astera.com::a38c985c-bb2f-4de3-bfe2-27e22c4c275a" providerId="AD" clId="Web-{D32837BD-2094-527D-EC6A-D6917E57C25D}" dt="2023-01-02T04:24:13.865" v="62"/>
        <pc:sldMkLst>
          <pc:docMk/>
          <pc:sldMk cId="197640186" sldId="320"/>
        </pc:sldMkLst>
      </pc:sldChg>
      <pc:sldChg chg="addSp delSp modSp add ord replId">
        <pc:chgData name="Danish Hudani" userId="S::danish.hudani@astera.com::a38c985c-bb2f-4de3-bfe2-27e22c4c275a" providerId="AD" clId="Web-{D32837BD-2094-527D-EC6A-D6917E57C25D}" dt="2023-01-02T05:00:12.690" v="580"/>
        <pc:sldMkLst>
          <pc:docMk/>
          <pc:sldMk cId="3898356198" sldId="320"/>
        </pc:sldMkLst>
        <pc:spChg chg="mod">
          <ac:chgData name="Danish Hudani" userId="S::danish.hudani@astera.com::a38c985c-bb2f-4de3-bfe2-27e22c4c275a" providerId="AD" clId="Web-{D32837BD-2094-527D-EC6A-D6917E57C25D}" dt="2023-01-02T04:52:34.999" v="414" actId="20577"/>
          <ac:spMkLst>
            <pc:docMk/>
            <pc:sldMk cId="3898356198" sldId="320"/>
            <ac:spMk id="18" creationId="{6230719D-4F44-BA79-4DC4-4459B3E27C90}"/>
          </ac:spMkLst>
        </pc:spChg>
        <pc:spChg chg="mod">
          <ac:chgData name="Danish Hudani" userId="S::danish.hudani@astera.com::a38c985c-bb2f-4de3-bfe2-27e22c4c275a" providerId="AD" clId="Web-{D32837BD-2094-527D-EC6A-D6917E57C25D}" dt="2023-01-02T04:53:34.845" v="490" actId="20577"/>
          <ac:spMkLst>
            <pc:docMk/>
            <pc:sldMk cId="3898356198" sldId="320"/>
            <ac:spMk id="27" creationId="{6FAD01A7-0376-531D-3935-78E3F0045144}"/>
          </ac:spMkLst>
        </pc:spChg>
        <pc:spChg chg="add mod">
          <ac:chgData name="Danish Hudani" userId="S::danish.hudani@astera.com::a38c985c-bb2f-4de3-bfe2-27e22c4c275a" providerId="AD" clId="Web-{D32837BD-2094-527D-EC6A-D6917E57C25D}" dt="2023-01-02T04:58:27.014" v="558" actId="20577"/>
          <ac:spMkLst>
            <pc:docMk/>
            <pc:sldMk cId="3898356198" sldId="320"/>
            <ac:spMk id="41" creationId="{340B5CDC-D4AF-75FD-A989-6FA9646668B1}"/>
          </ac:spMkLst>
        </pc:spChg>
        <pc:spChg chg="add mod">
          <ac:chgData name="Danish Hudani" userId="S::danish.hudani@astera.com::a38c985c-bb2f-4de3-bfe2-27e22c4c275a" providerId="AD" clId="Web-{D32837BD-2094-527D-EC6A-D6917E57C25D}" dt="2023-01-02T04:58:56.281" v="563" actId="1076"/>
          <ac:spMkLst>
            <pc:docMk/>
            <pc:sldMk cId="3898356198" sldId="320"/>
            <ac:spMk id="43" creationId="{27E4DD53-A984-C380-6E4B-D61FA27145DE}"/>
          </ac:spMkLst>
        </pc:spChg>
        <pc:spChg chg="add mod">
          <ac:chgData name="Danish Hudani" userId="S::danish.hudani@astera.com::a38c985c-bb2f-4de3-bfe2-27e22c4c275a" providerId="AD" clId="Web-{D32837BD-2094-527D-EC6A-D6917E57C25D}" dt="2023-01-02T04:59:28.954" v="576" actId="1076"/>
          <ac:spMkLst>
            <pc:docMk/>
            <pc:sldMk cId="3898356198" sldId="320"/>
            <ac:spMk id="45" creationId="{9FEB6E87-0FF3-0684-E4FD-2F51F0C72764}"/>
          </ac:spMkLst>
        </pc:spChg>
        <pc:spChg chg="add mod">
          <ac:chgData name="Danish Hudani" userId="S::danish.hudani@astera.com::a38c985c-bb2f-4de3-bfe2-27e22c4c275a" providerId="AD" clId="Web-{D32837BD-2094-527D-EC6A-D6917E57C25D}" dt="2023-01-02T04:59:35.017" v="579" actId="1076"/>
          <ac:spMkLst>
            <pc:docMk/>
            <pc:sldMk cId="3898356198" sldId="320"/>
            <ac:spMk id="46" creationId="{3CE9C770-429E-D05E-4001-1491A07C4106}"/>
          </ac:spMkLst>
        </pc:spChg>
        <pc:picChg chg="del">
          <ac:chgData name="Danish Hudani" userId="S::danish.hudani@astera.com::a38c985c-bb2f-4de3-bfe2-27e22c4c275a" providerId="AD" clId="Web-{D32837BD-2094-527D-EC6A-D6917E57C25D}" dt="2023-01-02T04:53:35.657" v="491"/>
          <ac:picMkLst>
            <pc:docMk/>
            <pc:sldMk cId="3898356198" sldId="320"/>
            <ac:picMk id="39" creationId="{8A955BCB-F5D7-CF44-1288-151EEC725B3D}"/>
          </ac:picMkLst>
        </pc:picChg>
        <pc:picChg chg="add del mod">
          <ac:chgData name="Danish Hudani" userId="S::danish.hudani@astera.com::a38c985c-bb2f-4de3-bfe2-27e22c4c275a" providerId="AD" clId="Web-{D32837BD-2094-527D-EC6A-D6917E57C25D}" dt="2023-01-02T04:55:07.130" v="494"/>
          <ac:picMkLst>
            <pc:docMk/>
            <pc:sldMk cId="3898356198" sldId="320"/>
            <ac:picMk id="40" creationId="{A9DE4BFB-71EF-9327-2BDC-4FF76C03E99B}"/>
          </ac:picMkLst>
        </pc:picChg>
        <pc:picChg chg="add mod">
          <ac:chgData name="Danish Hudani" userId="S::danish.hudani@astera.com::a38c985c-bb2f-4de3-bfe2-27e22c4c275a" providerId="AD" clId="Web-{D32837BD-2094-527D-EC6A-D6917E57C25D}" dt="2023-01-02T04:58:54.281" v="562" actId="1076"/>
          <ac:picMkLst>
            <pc:docMk/>
            <pc:sldMk cId="3898356198" sldId="320"/>
            <ac:picMk id="42" creationId="{566FE69F-D057-D490-073B-6A352723A6CA}"/>
          </ac:picMkLst>
        </pc:picChg>
        <pc:picChg chg="add mod">
          <ac:chgData name="Danish Hudani" userId="S::danish.hudani@astera.com::a38c985c-bb2f-4de3-bfe2-27e22c4c275a" providerId="AD" clId="Web-{D32837BD-2094-527D-EC6A-D6917E57C25D}" dt="2023-01-02T04:59:25.360" v="575" actId="1076"/>
          <ac:picMkLst>
            <pc:docMk/>
            <pc:sldMk cId="3898356198" sldId="320"/>
            <ac:picMk id="44" creationId="{D6B66004-7141-9D03-978C-7467F6546163}"/>
          </ac:picMkLst>
        </pc:picChg>
        <pc:picChg chg="add mod">
          <ac:chgData name="Danish Hudani" userId="S::danish.hudani@astera.com::a38c985c-bb2f-4de3-bfe2-27e22c4c275a" providerId="AD" clId="Web-{D32837BD-2094-527D-EC6A-D6917E57C25D}" dt="2023-01-02T04:59:32.813" v="578" actId="1076"/>
          <ac:picMkLst>
            <pc:docMk/>
            <pc:sldMk cId="3898356198" sldId="320"/>
            <ac:picMk id="47" creationId="{AB4B40AC-44C5-14A6-9C34-1C05883D7ED8}"/>
          </ac:picMkLst>
        </pc:picChg>
      </pc:sldChg>
      <pc:sldChg chg="del">
        <pc:chgData name="Danish Hudani" userId="S::danish.hudani@astera.com::a38c985c-bb2f-4de3-bfe2-27e22c4c275a" providerId="AD" clId="Web-{D32837BD-2094-527D-EC6A-D6917E57C25D}" dt="2023-01-02T04:24:13.849" v="61"/>
        <pc:sldMkLst>
          <pc:docMk/>
          <pc:sldMk cId="468899646" sldId="321"/>
        </pc:sldMkLst>
      </pc:sldChg>
      <pc:sldChg chg="addSp delSp modSp add del replId">
        <pc:chgData name="Danish Hudani" userId="S::danish.hudani@astera.com::a38c985c-bb2f-4de3-bfe2-27e22c4c275a" providerId="AD" clId="Web-{D32837BD-2094-527D-EC6A-D6917E57C25D}" dt="2023-01-02T05:04:45.436" v="637"/>
        <pc:sldMkLst>
          <pc:docMk/>
          <pc:sldMk cId="1323547840" sldId="321"/>
        </pc:sldMkLst>
        <pc:spChg chg="mod">
          <ac:chgData name="Danish Hudani" userId="S::danish.hudani@astera.com::a38c985c-bb2f-4de3-bfe2-27e22c4c275a" providerId="AD" clId="Web-{D32837BD-2094-527D-EC6A-D6917E57C25D}" dt="2023-01-02T05:03:08.588" v="621" actId="20577"/>
          <ac:spMkLst>
            <pc:docMk/>
            <pc:sldMk cId="1323547840" sldId="321"/>
            <ac:spMk id="18" creationId="{6230719D-4F44-BA79-4DC4-4459B3E27C90}"/>
          </ac:spMkLst>
        </pc:spChg>
        <pc:spChg chg="mod">
          <ac:chgData name="Danish Hudani" userId="S::danish.hudani@astera.com::a38c985c-bb2f-4de3-bfe2-27e22c4c275a" providerId="AD" clId="Web-{D32837BD-2094-527D-EC6A-D6917E57C25D}" dt="2023-01-02T05:03:59.293" v="634" actId="20577"/>
          <ac:spMkLst>
            <pc:docMk/>
            <pc:sldMk cId="1323547840" sldId="321"/>
            <ac:spMk id="27" creationId="{6FAD01A7-0376-531D-3935-78E3F0045144}"/>
          </ac:spMkLst>
        </pc:spChg>
        <pc:picChg chg="add mod">
          <ac:chgData name="Danish Hudani" userId="S::danish.hudani@astera.com::a38c985c-bb2f-4de3-bfe2-27e22c4c275a" providerId="AD" clId="Web-{D32837BD-2094-527D-EC6A-D6917E57C25D}" dt="2023-01-02T05:04:01.528" v="635" actId="1076"/>
          <ac:picMkLst>
            <pc:docMk/>
            <pc:sldMk cId="1323547840" sldId="321"/>
            <ac:picMk id="23" creationId="{62A9187B-3319-A042-9FD8-BB03AAF9CF16}"/>
          </ac:picMkLst>
        </pc:picChg>
        <pc:picChg chg="del">
          <ac:chgData name="Danish Hudani" userId="S::danish.hudani@astera.com::a38c985c-bb2f-4de3-bfe2-27e22c4c275a" providerId="AD" clId="Web-{D32837BD-2094-527D-EC6A-D6917E57C25D}" dt="2023-01-02T05:03:13.510" v="622"/>
          <ac:picMkLst>
            <pc:docMk/>
            <pc:sldMk cId="1323547840" sldId="321"/>
            <ac:picMk id="39" creationId="{8A955BCB-F5D7-CF44-1288-151EEC725B3D}"/>
          </ac:picMkLst>
        </pc:picChg>
      </pc:sldChg>
      <pc:sldChg chg="del">
        <pc:chgData name="Danish Hudani" userId="S::danish.hudani@astera.com::a38c985c-bb2f-4de3-bfe2-27e22c4c275a" providerId="AD" clId="Web-{D32837BD-2094-527D-EC6A-D6917E57C25D}" dt="2023-01-02T04:24:13.834" v="59"/>
        <pc:sldMkLst>
          <pc:docMk/>
          <pc:sldMk cId="584508516" sldId="322"/>
        </pc:sldMkLst>
      </pc:sldChg>
      <pc:sldChg chg="delSp modSp add del replId">
        <pc:chgData name="Danish Hudani" userId="S::danish.hudani@astera.com::a38c985c-bb2f-4de3-bfe2-27e22c4c275a" providerId="AD" clId="Web-{D32837BD-2094-527D-EC6A-D6917E57C25D}" dt="2023-01-02T05:04:43.936" v="636"/>
        <pc:sldMkLst>
          <pc:docMk/>
          <pc:sldMk cId="2017798181" sldId="322"/>
        </pc:sldMkLst>
        <pc:spChg chg="mod">
          <ac:chgData name="Danish Hudani" userId="S::danish.hudani@astera.com::a38c985c-bb2f-4de3-bfe2-27e22c4c275a" providerId="AD" clId="Web-{D32837BD-2094-527D-EC6A-D6917E57C25D}" dt="2023-01-02T05:02:59.666" v="612" actId="14100"/>
          <ac:spMkLst>
            <pc:docMk/>
            <pc:sldMk cId="2017798181" sldId="322"/>
            <ac:spMk id="18" creationId="{6230719D-4F44-BA79-4DC4-4459B3E27C90}"/>
          </ac:spMkLst>
        </pc:spChg>
        <pc:spChg chg="del">
          <ac:chgData name="Danish Hudani" userId="S::danish.hudani@astera.com::a38c985c-bb2f-4de3-bfe2-27e22c4c275a" providerId="AD" clId="Web-{D32837BD-2094-527D-EC6A-D6917E57C25D}" dt="2023-01-02T05:02:51.697" v="602"/>
          <ac:spMkLst>
            <pc:docMk/>
            <pc:sldMk cId="2017798181" sldId="322"/>
            <ac:spMk id="23" creationId="{BF3F1F52-32FC-CD52-0253-CC38D6D13CB2}"/>
          </ac:spMkLst>
        </pc:spChg>
      </pc:sldChg>
      <pc:sldChg chg="del">
        <pc:chgData name="Danish Hudani" userId="S::danish.hudani@astera.com::a38c985c-bb2f-4de3-bfe2-27e22c4c275a" providerId="AD" clId="Web-{D32837BD-2094-527D-EC6A-D6917E57C25D}" dt="2023-01-02T04:24:13.834" v="58"/>
        <pc:sldMkLst>
          <pc:docMk/>
          <pc:sldMk cId="2415482611" sldId="323"/>
        </pc:sldMkLst>
      </pc:sldChg>
      <pc:sldChg chg="del">
        <pc:chgData name="Danish Hudani" userId="S::danish.hudani@astera.com::a38c985c-bb2f-4de3-bfe2-27e22c4c275a" providerId="AD" clId="Web-{D32837BD-2094-527D-EC6A-D6917E57C25D}" dt="2023-01-02T04:24:13.818" v="57"/>
        <pc:sldMkLst>
          <pc:docMk/>
          <pc:sldMk cId="2362302673" sldId="324"/>
        </pc:sldMkLst>
      </pc:sldChg>
      <pc:sldChg chg="del">
        <pc:chgData name="Danish Hudani" userId="S::danish.hudani@astera.com::a38c985c-bb2f-4de3-bfe2-27e22c4c275a" providerId="AD" clId="Web-{D32837BD-2094-527D-EC6A-D6917E57C25D}" dt="2023-01-02T04:24:13.740" v="54"/>
        <pc:sldMkLst>
          <pc:docMk/>
          <pc:sldMk cId="1969733664" sldId="331"/>
        </pc:sldMkLst>
      </pc:sldChg>
      <pc:sldChg chg="del">
        <pc:chgData name="Danish Hudani" userId="S::danish.hudani@astera.com::a38c985c-bb2f-4de3-bfe2-27e22c4c275a" providerId="AD" clId="Web-{D32837BD-2094-527D-EC6A-D6917E57C25D}" dt="2023-01-02T04:24:13.724" v="53"/>
        <pc:sldMkLst>
          <pc:docMk/>
          <pc:sldMk cId="527013454" sldId="332"/>
        </pc:sldMkLst>
      </pc:sldChg>
      <pc:sldChg chg="del">
        <pc:chgData name="Danish Hudani" userId="S::danish.hudani@astera.com::a38c985c-bb2f-4de3-bfe2-27e22c4c275a" providerId="AD" clId="Web-{D32837BD-2094-527D-EC6A-D6917E57C25D}" dt="2023-01-02T04:24:13.677" v="51"/>
        <pc:sldMkLst>
          <pc:docMk/>
          <pc:sldMk cId="1781107040" sldId="333"/>
        </pc:sldMkLst>
      </pc:sldChg>
    </pc:docChg>
  </pc:docChgLst>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name="Danish Hudani" userId="S::danish.hudani@astera.com::a38c985c-bb2f-4de3-bfe2-27e22c4c275a" providerId="AD" clId="Web-{9EE74E41-393B-37BF-D36D-9D39D186D7AA}"/>
    <pc:docChg chg="addSld delSld modSld sldOrd modSection">
      <pc:chgData name="Danish Hudani" userId="S::danish.hudani@astera.com::a38c985c-bb2f-4de3-bfe2-27e22c4c275a" providerId="AD" clId="Web-{9EE74E41-393B-37BF-D36D-9D39D186D7AA}" dt="2023-02-13T05:55:58.015" v="91"/>
      <pc:docMkLst>
        <pc:docMk/>
      </pc:docMkLst>
      <pc:sldChg chg="modSp ord">
        <pc:chgData name="Danish Hudani" userId="S::danish.hudani@astera.com::a38c985c-bb2f-4de3-bfe2-27e22c4c275a" providerId="AD" clId="Web-{9EE74E41-393B-37BF-D36D-9D39D186D7AA}" dt="2023-02-13T05:55:58.015" v="91"/>
        <pc:sldMkLst>
          <pc:docMk/>
          <pc:sldMk cId="4287670275" sldId="312"/>
        </pc:sldMkLst>
        <pc:spChg chg="mod">
          <ac:chgData name="Danish Hudani" userId="S::danish.hudani@astera.com::a38c985c-bb2f-4de3-bfe2-27e22c4c275a" providerId="AD" clId="Web-{9EE74E41-393B-37BF-D36D-9D39D186D7AA}" dt="2023-02-13T04:47:19.703" v="4" actId="20577"/>
          <ac:spMkLst>
            <pc:docMk/>
            <pc:sldMk cId="4287670275" sldId="312"/>
            <ac:spMk id="18" creationId="{6230719D-4F44-BA79-4DC4-4459B3E27C90}"/>
          </ac:spMkLst>
        </pc:spChg>
      </pc:sldChg>
      <pc:sldChg chg="modSp">
        <pc:chgData name="Danish Hudani" userId="S::danish.hudani@astera.com::a38c985c-bb2f-4de3-bfe2-27e22c4c275a" providerId="AD" clId="Web-{9EE74E41-393B-37BF-D36D-9D39D186D7AA}" dt="2023-02-13T04:44:57.433" v="1" actId="1076"/>
        <pc:sldMkLst>
          <pc:docMk/>
          <pc:sldMk cId="131639285" sldId="332"/>
        </pc:sldMkLst>
        <pc:spChg chg="mod">
          <ac:chgData name="Danish Hudani" userId="S::danish.hudani@astera.com::a38c985c-bb2f-4de3-bfe2-27e22c4c275a" providerId="AD" clId="Web-{9EE74E41-393B-37BF-D36D-9D39D186D7AA}" dt="2023-02-13T04:44:57.433" v="1" actId="1076"/>
          <ac:spMkLst>
            <pc:docMk/>
            <pc:sldMk cId="131639285" sldId="332"/>
            <ac:spMk id="40" creationId="{FB152F59-CA90-A15F-86AA-6D1500683D49}"/>
          </ac:spMkLst>
        </pc:spChg>
        <pc:spChg chg="mod">
          <ac:chgData name="Danish Hudani" userId="S::danish.hudani@astera.com::a38c985c-bb2f-4de3-bfe2-27e22c4c275a" providerId="AD" clId="Web-{9EE74E41-393B-37BF-D36D-9D39D186D7AA}" dt="2023-02-13T04:44:54.839" v="0" actId="1076"/>
          <ac:spMkLst>
            <pc:docMk/>
            <pc:sldMk cId="131639285" sldId="332"/>
            <ac:spMk id="57" creationId="{5A7C9AA2-0F1A-556E-18EB-C24B2DE0AD55}"/>
          </ac:spMkLst>
        </pc:spChg>
      </pc:sldChg>
      <pc:sldChg chg="addSp delSp modSp add ord replId modNotes">
        <pc:chgData name="Danish Hudani" userId="S::danish.hudani@astera.com::a38c985c-bb2f-4de3-bfe2-27e22c4c275a" providerId="AD" clId="Web-{9EE74E41-393B-37BF-D36D-9D39D186D7AA}" dt="2023-02-13T05:19:46.707" v="86"/>
        <pc:sldMkLst>
          <pc:docMk/>
          <pc:sldMk cId="2957625321" sldId="333"/>
        </pc:sldMkLst>
        <pc:spChg chg="mod">
          <ac:chgData name="Danish Hudani" userId="S::danish.hudani@astera.com::a38c985c-bb2f-4de3-bfe2-27e22c4c275a" providerId="AD" clId="Web-{9EE74E41-393B-37BF-D36D-9D39D186D7AA}" dt="2023-02-13T04:53:27.997" v="11" actId="20577"/>
          <ac:spMkLst>
            <pc:docMk/>
            <pc:sldMk cId="2957625321" sldId="333"/>
            <ac:spMk id="18" creationId="{6230719D-4F44-BA79-4DC4-4459B3E27C90}"/>
          </ac:spMkLst>
        </pc:spChg>
        <pc:spChg chg="mod">
          <ac:chgData name="Danish Hudani" userId="S::danish.hudani@astera.com::a38c985c-bb2f-4de3-bfe2-27e22c4c275a" providerId="AD" clId="Web-{9EE74E41-393B-37BF-D36D-9D39D186D7AA}" dt="2023-02-13T05:19:23.082" v="84" actId="1076"/>
          <ac:spMkLst>
            <pc:docMk/>
            <pc:sldMk cId="2957625321" sldId="333"/>
            <ac:spMk id="40" creationId="{FB152F59-CA90-A15F-86AA-6D1500683D49}"/>
          </ac:spMkLst>
        </pc:spChg>
        <pc:picChg chg="add del mod">
          <ac:chgData name="Danish Hudani" userId="S::danish.hudani@astera.com::a38c985c-bb2f-4de3-bfe2-27e22c4c275a" providerId="AD" clId="Web-{9EE74E41-393B-37BF-D36D-9D39D186D7AA}" dt="2023-02-13T04:59:04.477" v="39"/>
          <ac:picMkLst>
            <pc:docMk/>
            <pc:sldMk cId="2957625321" sldId="333"/>
            <ac:picMk id="51" creationId="{E8AB334A-DBAB-D74A-649D-60A276319AB8}"/>
          </ac:picMkLst>
        </pc:picChg>
        <pc:picChg chg="add mod">
          <ac:chgData name="Danish Hudani" userId="S::danish.hudani@astera.com::a38c985c-bb2f-4de3-bfe2-27e22c4c275a" providerId="AD" clId="Web-{9EE74E41-393B-37BF-D36D-9D39D186D7AA}" dt="2023-02-13T05:19:18.800" v="82" actId="1076"/>
          <ac:picMkLst>
            <pc:docMk/>
            <pc:sldMk cId="2957625321" sldId="333"/>
            <ac:picMk id="52" creationId="{C0F45CDB-124B-496D-EEBB-58BC96A086FF}"/>
          </ac:picMkLst>
        </pc:picChg>
        <pc:picChg chg="del">
          <ac:chgData name="Danish Hudani" userId="S::danish.hudani@astera.com::a38c985c-bb2f-4de3-bfe2-27e22c4c275a" providerId="AD" clId="Web-{9EE74E41-393B-37BF-D36D-9D39D186D7AA}" dt="2023-02-13T04:54:35.109" v="13"/>
          <ac:picMkLst>
            <pc:docMk/>
            <pc:sldMk cId="2957625321" sldId="333"/>
            <ac:picMk id="53" creationId="{6EC4E8E1-2FFA-76C5-9BEE-45172F69E65D}"/>
          </ac:picMkLst>
        </pc:picChg>
        <pc:picChg chg="del">
          <ac:chgData name="Danish Hudani" userId="S::danish.hudani@astera.com::a38c985c-bb2f-4de3-bfe2-27e22c4c275a" providerId="AD" clId="Web-{9EE74E41-393B-37BF-D36D-9D39D186D7AA}" dt="2023-02-13T04:54:35.109" v="12"/>
          <ac:picMkLst>
            <pc:docMk/>
            <pc:sldMk cId="2957625321" sldId="333"/>
            <ac:picMk id="54" creationId="{4C35EFA2-FDC9-C164-18ED-4B2AA76C6412}"/>
          </ac:picMkLst>
        </pc:picChg>
      </pc:sldChg>
      <pc:sldChg chg="delSp modSp add del replId">
        <pc:chgData name="Danish Hudani" userId="S::danish.hudani@astera.com::a38c985c-bb2f-4de3-bfe2-27e22c4c275a" providerId="AD" clId="Web-{9EE74E41-393B-37BF-D36D-9D39D186D7AA}" dt="2023-02-13T05:01:02.919" v="59"/>
        <pc:sldMkLst>
          <pc:docMk/>
          <pc:sldMk cId="1061714400" sldId="334"/>
        </pc:sldMkLst>
        <pc:spChg chg="del mod">
          <ac:chgData name="Danish Hudani" userId="S::danish.hudani@astera.com::a38c985c-bb2f-4de3-bfe2-27e22c4c275a" providerId="AD" clId="Web-{9EE74E41-393B-37BF-D36D-9D39D186D7AA}" dt="2023-02-13T05:00:11.980" v="57"/>
          <ac:spMkLst>
            <pc:docMk/>
            <pc:sldMk cId="1061714400" sldId="334"/>
            <ac:spMk id="24" creationId="{A134DFB3-973A-F662-77C1-4138811D48FB}"/>
          </ac:spMkLst>
        </pc:spChg>
        <pc:picChg chg="del">
          <ac:chgData name="Danish Hudani" userId="S::danish.hudani@astera.com::a38c985c-bb2f-4de3-bfe2-27e22c4c275a" providerId="AD" clId="Web-{9EE74E41-393B-37BF-D36D-9D39D186D7AA}" dt="2023-02-13T04:58:09.397" v="32"/>
          <ac:picMkLst>
            <pc:docMk/>
            <pc:sldMk cId="1061714400" sldId="334"/>
            <ac:picMk id="51" creationId="{E8AB334A-DBAB-D74A-649D-60A276319AB8}"/>
          </ac:picMkLst>
        </pc:picChg>
      </pc:sldChg>
      <pc:sldChg chg="addSp delSp modSp add ord replId modNotes">
        <pc:chgData name="Danish Hudani" userId="S::danish.hudani@astera.com::a38c985c-bb2f-4de3-bfe2-27e22c4c275a" providerId="AD" clId="Web-{9EE74E41-393B-37BF-D36D-9D39D186D7AA}" dt="2023-02-13T05:30:23.745" v="89"/>
        <pc:sldMkLst>
          <pc:docMk/>
          <pc:sldMk cId="2355290943" sldId="335"/>
        </pc:sldMkLst>
        <pc:spChg chg="mod">
          <ac:chgData name="Danish Hudani" userId="S::danish.hudani@astera.com::a38c985c-bb2f-4de3-bfe2-27e22c4c275a" providerId="AD" clId="Web-{9EE74E41-393B-37BF-D36D-9D39D186D7AA}" dt="2023-02-13T05:02:34.766" v="72" actId="14100"/>
          <ac:spMkLst>
            <pc:docMk/>
            <pc:sldMk cId="2355290943" sldId="335"/>
            <ac:spMk id="40" creationId="{FB152F59-CA90-A15F-86AA-6D1500683D49}"/>
          </ac:spMkLst>
        </pc:spChg>
        <pc:picChg chg="add mod">
          <ac:chgData name="Danish Hudani" userId="S::danish.hudani@astera.com::a38c985c-bb2f-4de3-bfe2-27e22c4c275a" providerId="AD" clId="Web-{9EE74E41-393B-37BF-D36D-9D39D186D7AA}" dt="2023-02-13T05:02:39.625" v="74" actId="1076"/>
          <ac:picMkLst>
            <pc:docMk/>
            <pc:sldMk cId="2355290943" sldId="335"/>
            <ac:picMk id="23" creationId="{0CF56128-290B-11D9-6B15-D5A5541502C2}"/>
          </ac:picMkLst>
        </pc:picChg>
        <pc:picChg chg="del">
          <ac:chgData name="Danish Hudani" userId="S::danish.hudani@astera.com::a38c985c-bb2f-4de3-bfe2-27e22c4c275a" providerId="AD" clId="Web-{9EE74E41-393B-37BF-D36D-9D39D186D7AA}" dt="2023-02-13T05:01:07.138" v="60"/>
          <ac:picMkLst>
            <pc:docMk/>
            <pc:sldMk cId="2355290943" sldId="335"/>
            <ac:picMk id="52" creationId="{C0F45CDB-124B-496D-EEBB-58BC96A086FF}"/>
          </ac:picMkLst>
        </pc:picChg>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EB02E844-8AFE-06A2-EB5C-00FD5BCDC180}"/>
    <pc:docChg chg="modSld">
      <pc:chgData name="Danish Hudani" userId="S::danish.hudani@astera.com::a38c985c-bb2f-4de3-bfe2-27e22c4c275a" providerId="AD" clId="Web-{EB02E844-8AFE-06A2-EB5C-00FD5BCDC180}" dt="2023-02-19T20:01:28.200" v="3" actId="20577"/>
      <pc:docMkLst>
        <pc:docMk/>
      </pc:docMkLst>
      <pc:sldChg chg="modSp">
        <pc:chgData name="Danish Hudani" userId="S::danish.hudani@astera.com::a38c985c-bb2f-4de3-bfe2-27e22c4c275a" providerId="AD" clId="Web-{EB02E844-8AFE-06A2-EB5C-00FD5BCDC180}" dt="2023-02-19T20:01:28.200" v="3" actId="20577"/>
        <pc:sldMkLst>
          <pc:docMk/>
          <pc:sldMk cId="1923209229" sldId="340"/>
        </pc:sldMkLst>
        <pc:spChg chg="mod">
          <ac:chgData name="Danish Hudani" userId="S::danish.hudani@astera.com::a38c985c-bb2f-4de3-bfe2-27e22c4c275a" providerId="AD" clId="Web-{EB02E844-8AFE-06A2-EB5C-00FD5BCDC180}" dt="2023-02-19T20:01:23.934" v="2" actId="20577"/>
          <ac:spMkLst>
            <pc:docMk/>
            <pc:sldMk cId="1923209229" sldId="340"/>
            <ac:spMk id="3" creationId="{B95F3B65-2310-D281-2924-84AE314CA9EA}"/>
          </ac:spMkLst>
        </pc:spChg>
        <pc:spChg chg="mod">
          <ac:chgData name="Danish Hudani" userId="S::danish.hudani@astera.com::a38c985c-bb2f-4de3-bfe2-27e22c4c275a" providerId="AD" clId="Web-{EB02E844-8AFE-06A2-EB5C-00FD5BCDC180}" dt="2023-02-19T20:01:28.200" v="3" actId="20577"/>
          <ac:spMkLst>
            <pc:docMk/>
            <pc:sldMk cId="1923209229" sldId="340"/>
            <ac:spMk id="4" creationId="{03A8ED9C-2BC1-57E6-270A-C3212CA48C9A}"/>
          </ac:spMkLst>
        </pc:spChg>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Danish Hudani" userId="S::danish.hudani@astera.com::a38c985c-bb2f-4de3-bfe2-27e22c4c275a" providerId="AD" clId="Web-{AED1541B-AF56-FA66-F6C7-82FFA9CA8E97}"/>
    <pc:docChg chg="modSld sldOrd">
      <pc:chgData name="Danish Hudani" userId="S::danish.hudani@astera.com::a38c985c-bb2f-4de3-bfe2-27e22c4c275a" providerId="AD" clId="Web-{AED1541B-AF56-FA66-F6C7-82FFA9CA8E97}" dt="2023-02-13T08:42:08.214" v="92"/>
      <pc:docMkLst>
        <pc:docMk/>
      </pc:docMkLst>
      <pc:sldChg chg="addSp delSp modSp ord">
        <pc:chgData name="Danish Hudani" userId="S::danish.hudani@astera.com::a38c985c-bb2f-4de3-bfe2-27e22c4c275a" providerId="AD" clId="Web-{AED1541B-AF56-FA66-F6C7-82FFA9CA8E97}" dt="2023-02-13T08:41:33.978" v="79" actId="14100"/>
        <pc:sldMkLst>
          <pc:docMk/>
          <pc:sldMk cId="4287670275" sldId="312"/>
        </pc:sldMkLst>
        <pc:spChg chg="del mod">
          <ac:chgData name="Danish Hudani" userId="S::danish.hudani@astera.com::a38c985c-bb2f-4de3-bfe2-27e22c4c275a" providerId="AD" clId="Web-{AED1541B-AF56-FA66-F6C7-82FFA9CA8E97}" dt="2023-02-13T08:39:58.867" v="53"/>
          <ac:spMkLst>
            <pc:docMk/>
            <pc:sldMk cId="4287670275" sldId="312"/>
            <ac:spMk id="18" creationId="{6230719D-4F44-BA79-4DC4-4459B3E27C90}"/>
          </ac:spMkLst>
        </pc:spChg>
        <pc:spChg chg="add mod">
          <ac:chgData name="Danish Hudani" userId="S::danish.hudani@astera.com::a38c985c-bb2f-4de3-bfe2-27e22c4c275a" providerId="AD" clId="Web-{AED1541B-AF56-FA66-F6C7-82FFA9CA8E97}" dt="2023-02-13T08:40:56.353" v="71" actId="20577"/>
          <ac:spMkLst>
            <pc:docMk/>
            <pc:sldMk cId="4287670275" sldId="312"/>
            <ac:spMk id="38" creationId="{956B2968-B91A-08E8-BE99-82991A6E2E27}"/>
          </ac:spMkLst>
        </pc:spChg>
        <pc:spChg chg="add mod">
          <ac:chgData name="Danish Hudani" userId="S::danish.hudani@astera.com::a38c985c-bb2f-4de3-bfe2-27e22c4c275a" providerId="AD" clId="Web-{AED1541B-AF56-FA66-F6C7-82FFA9CA8E97}" dt="2023-02-13T08:41:33.978" v="79" actId="14100"/>
          <ac:spMkLst>
            <pc:docMk/>
            <pc:sldMk cId="4287670275" sldId="312"/>
            <ac:spMk id="39" creationId="{5A1801A4-457F-F1F5-1D46-19ABB56DF19B}"/>
          </ac:spMkLst>
        </pc:spChg>
        <pc:spChg chg="add mod">
          <ac:chgData name="Danish Hudani" userId="S::danish.hudani@astera.com::a38c985c-bb2f-4de3-bfe2-27e22c4c275a" providerId="AD" clId="Web-{AED1541B-AF56-FA66-F6C7-82FFA9CA8E97}" dt="2023-02-13T08:40:07.758" v="66" actId="1076"/>
          <ac:spMkLst>
            <pc:docMk/>
            <pc:sldMk cId="4287670275" sldId="312"/>
            <ac:spMk id="41" creationId="{8919B30F-F3FD-314D-933A-B91FC9A615A8}"/>
          </ac:spMkLst>
        </pc:spChg>
      </pc:sldChg>
      <pc:sldChg chg="modNotes">
        <pc:chgData name="Danish Hudani" userId="S::danish.hudani@astera.com::a38c985c-bb2f-4de3-bfe2-27e22c4c275a" providerId="AD" clId="Web-{AED1541B-AF56-FA66-F6C7-82FFA9CA8E97}" dt="2023-02-13T08:42:08.214" v="92"/>
        <pc:sldMkLst>
          <pc:docMk/>
          <pc:sldMk cId="131639285" sldId="332"/>
        </pc:sldMkLst>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3T11:20:46.466"/>
    </inkml:context>
    <inkml:brush xml:id="br0">
      <inkml:brushProperty name="width" value="0.05292" units="cm"/>
      <inkml:brushProperty name="height" value="0.05292" units="cm"/>
      <inkml:brushProperty name="color" value="#FF0000"/>
    </inkml:brush>
  </inkml:definitions>
  <inkml:trace contextRef="#ctx0" brushRef="#br0">20673 1552 0,'-18'0'15,"1"0"1,17 18 15,-18-18 0,18 18 16,0 17-31,0-18-1,0 19 1,0-19 15,0 1-15,35 0 0,0 35-1,-17-36 1,0-17-1,-1 18 1,54-36 0,-36 18-1,0-35 1,-17 17 0,0-17-1,-18-18 1,0 35-1,0 54 126,0-1-125,0 18-16,0 0 15,0 17-15,17 1 16,1 88 0,17-36-1,18 18 1,-35-70-16,-1 35 31,-17-18-15,0 18-1,0-36 1,0-34 0,-17-36 15,-36-18-16,0-88 1,-70-35 0,87 17-1,1 36 1,35 35 0,0 18-1,35 0 1,-35 17-16,53 0 31,-18 1-15,-17-1-1,0 1 17,-1 17-17,-17-18 1,18 18-1</inkml:trace>
  <inkml:trace contextRef="#ctx0" brushRef="#br0" timeOffset="809.36">21572 2152 0,'18'0'46,"0"0"-30,-1 0 0,1 0 15,52 0-15,-34 0 15,-19 0-16,1 0 17,0 0-1,-1 0-15</inkml:trace>
  <inkml:trace contextRef="#ctx0" brushRef="#br0" timeOffset="1597.44">21696 2346 0,'-18'0'0,"36"0"94,-1 0-78,1 0-16,17 0 31,1 0-15,17 0-1,-36 0 1,19 0 0,-19 0-1,1 0 1,17 0-1,-17 0 1,-1 0 0,1 0 31</inkml:trace>
  <inkml:trace contextRef="#ctx0" brushRef="#br0" timeOffset="3492.88">22366 2064 0,'0'17'109,"18"-17"-93,-1 36-16,1-19 15,17 71 1,-17 1 15,-18-72 0,18 36 1,-18-35-17,0 0 1,0 17 0,0-18 15,0 1-31,0-36 78,0 1-62,0-1-16,0 1 15,0-1-15,0 0 78,17 18-62,36-17 0,-18 17-1,36-18-15,-36 18 16,18 0-16,-35 0 15,-1 18 64,-17-1-64,18 19-15,17-1 16,-17 0-1,17 53 1,-17-35 0,-18-18-1,0-17 1,18-71 93,-1 0-93,18 0-16,-35 36 16,18-19-16,0 1 31,-1 35 31,1 0-30,0 18-1,-1-18-31,-17 17 15,18-17-15,0 36 16,-1-19 0,-17 19-1,18-19-15,-18 19 16,35-1 0,-35-18 15,0 19-16,18-19 1,-18 19 0</inkml:trace>
  <inkml:trace contextRef="#ctx0" brushRef="#br0" timeOffset="5163.25">23442 2381 0,'18'0'125,"-18"18"-109,17 0 0,1-1-1,-18 36 1,0-35-16,0 17 15,0 0-15,0-17 16,0 0 0,0 17-1,0 0 1,0-17 0,0 17-16,-18 0 15,18-17 16,18-71 94,17-18-125,-17 19 16,17-1-16,-17-18 16,-18 36-1,0 0 1,0 17 0,0 36 155,0-1-171,0 1 16,0-1-16,-18 36 16,18-17-1,0-1 1,0 0 0,0 0-16,0 1 15,0 17 1,35 17-1,1-34 1,-19-19 0,1 18-1,0-35 17,-1 0-17,1-17 1,0-1-1,-18 1 1,17-1 0</inkml:trace>
  <inkml:trace contextRef="#ctx0" brushRef="#br0" timeOffset="5927.37">24377 2328 0,'0'18'78,"0"17"-78,18 18 16,-18 0-16,17-35 15,-17 35 1,18-18 0,-18-17-1,0-1 1,0 1 15,0-1-15,18 36-1,-18-35 17,17 0-17,-17-1 1</inkml:trace>
  <inkml:trace contextRef="#ctx0" brushRef="#br0" timeOffset="6742.11">24271 2522 0,'18'0'47,"-1"0"-47,1 0 16,0 0-1,-1 0 1,1-17-1,0 17 1,-1 0 0,1 0-1,0 0 95,-1 0-79,-17-18-15,18 18 15,-1 0-16,1 0 17</inkml:trace>
  <inkml:trace contextRef="#ctx0" brushRef="#br0" timeOffset="8951.07">25206 2293 0,'-18'0'47,"1"0"-16,-36 0-16,53 18 1,-18-18-16,-17 17 31,17-17-15,18 18 0,-17-18-1,17 35 1,-18-17-1,18 0 1,0 17 0,0-18 15,-18 1-31,18 0 16,0-1-1,0 1 1,0 0-16,0-1 31,0 1 0,0 0-15,0-1 0,0 1 30,36-1-30,-36 1 0,17-18-16,1 18 15,-1-18 17,1 0-1,0 0-31,-1 0 15,1 0 17,0 0-17,-1 0 1,1 0 31,0 0 125,-1 0-157,1 0-15,0 0 32,-1 0-17</inkml:trace>
  <inkml:trace contextRef="#ctx0" brushRef="#br0" timeOffset="24355.59">21061 3016 0,'0'18'172,"35"0"-172,53-1 15,18 18-15,-53-17 16,35 17 0,18-17-16,35 17 0,18 1 15,-71-36-15,18 17 16,-35 1-16,158 35 31,-106-53-15,-17 0-1,141 0 1,71 0 0,52 0-1,-35 0 1,-194 0-1,-53 0 1,-35 0 0,53 0-1,88 0 1,18 0 0,17 0-1,0 0 1,-87 0-1,-37 0 1,-69 0 0,-89 0 156,-71 0-157,36 0 1,35 0-16,0 0 15,0 0-15,-176 0 16,17 0 0,-52 0 15,70 35-15,35 0-1,-17-35 1,-36 0-1,71 0 1,-18 0 0,53-17-1,36 17-15,-71 0 16,-53-18 0,-142 18-1,195 0 1,18 0-1,17 0 1,18 0 15,35 0-15,35 0 31,-35-18-32,-17 18-15,17-17 16,-53-1 0,-35 0-1,106 18-15,-1-17 16,1 17 0,17 0 15,-17 0-16,18 0 17,34 0 124,54 0-156,17 0 16,0 17-16,-17-17 15,52 18-15,54-18 16,17 18-1,-36-18 1,-52 0 0,-71 0-1,71 0 1,53 0 0,35 0-1,-18 0 1,-34 0-1,-89-18 1,-1 18 0,-16 0-1,17 0 1,17 0 0,18 0-1,-17 0 1,-36 0-1,-17 0 1,-1 0 78</inkml:trace>
  <inkml:trace contextRef="#ctx0" brushRef="#br0" timeOffset="26226.14">28152 1446 0,'-18'0'31,"0"0"0,-17 18 1,17 0-32,-17 17 15,-18 18 1,18-18 0,17-35-16,1 35 15,-1-17 1,0 17-1,18-17 17,-17 0-17,17 17 1,0 0 0,0 36-1,0-18 16,0-18-15,0-17 0,0-1-1,17-17 1,-17 18 0,18-18-1,0 17 16,-1-17-15,19 0 0,-19 0-1,1 18 1,0-18 0,17 0-1,0 0-15,18 0 16,-35 0-1,17 0 1,-17 0 0,-1 0 15,19 0-15,-1-18-1,-18 1-15,-17-1 16,18-17 15,0 17-15,-18-35-1,17 18 1,1 0 0,-18 0-1,0-1 1,0-17-1,-18 0 1,1 1 0,-1-1-1,-17 17 1,17 1 0,1 35-1,-1 0 1,0-18 15,-17 18-15,-18 0-1,18-17 1,-1-1 0</inkml:trace>
  <inkml:trace contextRef="#ctx0" brushRef="#br0" timeOffset="27613.79">28610 1411 0,'0'18'47,"0"-1"-32,0 19-15,0-1 16,0 71 0,0-89-16,0 54 15,0 0 1,0-19 0,0-16-1,0-19 16,0 19-15,0-19 0,18-17-1,-18 18 1,0 0 0,0-1-1,35 18 1,-17 36-1,-1-71 17,-17 18-17,18-18 48,0 0-48,-1 0 1,19-18 0,-1 18-1,-17 0 17,-1 0-17,1 0 1,35 0-1,-36 0 1,1 0 0,0 0-1,-1 0 1,1 0 15,0 0 16</inkml:trace>
  <inkml:trace contextRef="#ctx0" brushRef="#br0" timeOffset="29680.85">29386 1446 0,'-17'0'125,"-1"18"-94,0-18-15,-34 0-16,34 18 31,-17-1-15,35 1-16,0 0 47,0-1-32,0 1 1,0 0-1,0-1 17,0 18-17,0-17 1,0 0 0,0-1-1,17 1 1,-17 0-1,18-1 1,-18 1 0,18-18 31,-1 18-16,1-18-16,-1 0 1,-17 17 0,18-17-1,0 18 1,-1-1 0,1 1-1,17 0 1,-17-1-1,-18 1 1,18 0 15,-18-1 1,35 54-1,-35-54-16,-18-17 48,1 0-16,-1 0-47,-17 0 31,17 0-31,0 0 16,1 0-1,-1 0 17,0 0-32,1 0 31,-1 0-16,1 0 48,-1 0-32</inkml:trace>
  <inkml:trace contextRef="#ctx0" brushRef="#br0" timeOffset="55361.34">20937 5380 0,'0'18'141,"0"-1"-126,0 18-15,-17 1 16,17-19-16,0 54 31,0-18 0,0-36-15,0 19 0,0-19-16,0 19 15,0-19 1,0 19 15,0-19-15,35 18-1,0-52 48,-17 17-47,0 0 15,-18-18-31,0 1 15,17 17 1,1-18 0,-1 0 77,-17 1-77,18-1-16,-18 0 16,0-17-1,0 53 188,0 35-187,0 0-16,0-18 16,0 18-16,0-36 15,0 19 1,0-19-16,0 36 16,0-18-1,0 18 1,0 0-1,0 53 1,0-35 0,0-1-1,0-52 17,0 0-17,0-1 1,-35 36-1,17-18 1,1 1 0,-1-36-1,0 17 1,1-17 0,-1 0-1,-35-35 1,18 0-1,17 17 1,18 0 31,0-17-31,18-106-1,17 88 1,0 0-1,1 0 1,-19 36 0,19 17-1,-36-18 17,17 0-17,18 1 1,-17 17-1,-18-18 32,18 18-47,-1 0 32</inkml:trace>
  <inkml:trace contextRef="#ctx0" brushRef="#br0" timeOffset="56324.4">21572 5786 0,'18'0'93,"0"0"-93,-1 0 47,1 0 0,0 0-31,-1 0-1,-17 17 1,35-17-16,-17 0 16,17 18-1,1-1 1,-19-17 0,1 0-16,0 0 31</inkml:trace>
  <inkml:trace contextRef="#ctx0" brushRef="#br0" timeOffset="57123.78">21643 6032 0,'18'0'94,"-1"0"-78,1 18 15,-1 0-31,1-18 16,0 0-1,-1 0 1,1 0-1,0 0 1,-1 17 0,1-17-1,17 18 1,-17-18 0,0 0-1,-1 0 32,1 0 31</inkml:trace>
  <inkml:trace contextRef="#ctx0" brushRef="#br0" timeOffset="59222.44">22331 5644 0,'17'0'94,"-17"36"-79,36-1-15,-36-17 16,35 17-1,-35 0 1,18 0 0,-18 1-1,0 17 1,17 0 0,-17-36-16,0 1 15,0-1 1,0 54-1,-17-71 17,17-18 108,17-35-124,1 18-16,0-18 16,-1 0-16,1 0 15,-18 18 1,0 18-1,17 17 1,1 0 62,17 0-78,18 0 0,0 0 16,-17 0-1,16 0-15,-16 0 16,-19 0 0,-17 17 46,0 1-62,0 52 16,0-34-16,0 17 15,0 70 17,0-70-17,0-18 1,18-35 93,0-53-109,-1 18 16,1 0 0,-18 17-16,35-70 15,-35 70 1,18-17 15,-1 17-31,1 1 16,-18-1-1,18 18 1,-1 0 15,1 0-15,0 0-1,-1 0 1,1 0 15,-18 18-31,18 17 16,-1 18 0,1-18-1,-18 0 1,18 1-1,-1-19 17,-17 1-32,0 17 15,0 36 1,0-53 0,18 17-1,-18 0 1,0-17-1,0-1 1</inkml:trace>
  <inkml:trace contextRef="#ctx0" brushRef="#br0" timeOffset="60710.02">23195 5556 0,'-17'0'63,"17"-35"-48,17 35-15,-17-18 16,18 18 0,-1 0 62,19 53-47,-19-35-31,1 17 0,0-17 16,-18 17-1,0 0 17,0 1-17,0 34 1,-18 1 15,0-1-15,-17-34-1,35-19 1,0-34 62,0-19-62,0 19-16,18 17 15,-1-18 1,-17 0 0,18 18 30,0 0 17,-1 0-32,1 0 0,0 0 16,-1 0 47,1 0-47</inkml:trace>
  <inkml:trace contextRef="#ctx0" brushRef="#br0" timeOffset="62589.2">23654 5856 0,'17'0'94,"1"35"-78,0-35-16,-18 18 15,0 17 1,0-17 0,0 35-1,0 0 17,0-36-32,0 19 0,0 17 31,-18 0-16,18-36 1,-35 18 0,35-17-1,0 0 1,53-106 62,0-18-62,-36 70-16,18-17 15,-17 18-15,17-88 16,-35 87 0,0 1 15,0 18-16,0-1 32,0-17-15,0 17 14,0 53-14,0-17-17,0 17-15,0 18 16,0-18-16,0 1 16,0-1-1,0 0 1,0 18-1,0-35 1,0 35 0,0-36-1,0 1 1,18 0 0,-18 17-1,18 0 1,-1 18-1,19-18 1,105 54 0,-106-72-1,-17-17 1,-36-35 156</inkml:trace>
  <inkml:trace contextRef="#ctx0" brushRef="#br0" timeOffset="63325.76">25100 5821 0,'18'0'31,"-18"53"-15,17 0-16,-17 141 31,0-106-15,0-53-1,0-17-15,0-1 125,0 1-109,18 0 0</inkml:trace>
  <inkml:trace contextRef="#ctx0" brushRef="#br0" timeOffset="64712.16">25047 6068 0,'-17'0'32,"34"0"30,1 0-15,-1 0-16,1 0-15,0 0-1,-1 0 32,1 0-31,0 0 0,-1 0-1,1 0 188,0 0-125,-1 0-31,1 0 0,0 0 31</inkml:trace>
  <inkml:trace contextRef="#ctx0" brushRef="#br0" timeOffset="70741.62">25964 6032 0,'18'0'156,"17"0"-140,-17 0-16,0 0 16,-1 0-1,-17-17 1,18 17 15,17-35 0,-35-1-15,18 1 0,-18 17-1,0 1 1,0-19-1,0 19 1,-18 17 62,1-18-62,-1 18 31,0 0 0,1 0 15,-1 18-62,0 17 16,1-35-1,17 18 1,-18-18-16,18 17 16,-18-17-1,18 18 1,0 0 15,0-1-15,0 1 15,0 0-15,0-1-1,0 1 32,0 17-16,0-17-31,0-1 16,18 1 0,0 0 15,-1-1-16,1-17 1,0 18 0,-18 0-16,35-1 31,-17-17-15,-1 0-1,18 0 16,-17 0-15,17 0 0,-17 0-1,0 0 1,17 0 15,-35-17 141</inkml:trace>
  <inkml:trace contextRef="#ctx0" brushRef="#br0" timeOffset="72550.92">26335 5433 0,'-18'0'141,"1"0"-110,-1 0 16,0 0 0,1 0-32,17 17-15,-18-17 0,0 18 47,1 0 0,-1-1-31,18 1-1,0 0 17,0-1-17,0 1 1,0 0-1,0-1 1,0 1 31,18-18-47,-18 17 47,17-17-32,-17 18-15,18-18 16,0 18 15,-1-18-31,1 0 32,0 17-1,-1-17 16,1 0 0,-1 0 140,1 0-140,0 0 0,-1 0 15</inkml:trace>
  <inkml:trace contextRef="#ctx0" brushRef="#br0" timeOffset="87857.79">22560 6650 0,'18'0'31,"-1"0"-16,1 0-15,0 0 16,-1 0 0,1 0 15,17 0 0,1 0-15,-19 0-1,54 0 1,-36 18 0,18-18-1,35 17 1,18 18 0,-18-17 15,-17-18-16,-36 0 1,-17 0 0,-1 0-1,1 0 1,0 0 0,-1 0-1,1 0 1,-1 0 15,1 0-15,-36 0 77,1 0-77,-1 0 0,1 0-1,-1 0-15,0 0 16,1 0 0,-1 0-1,-17 0 1,-1 0-1,1 0-15,0 0 32,17 0-17,1 0 1,-19 0 0,19 0 15,-19 0-16,19 0 1,-1 0 0,0 0-1,1 0 1,-1 0 0,1 0 15,-1 0-31,0 0 15,1 0 17,-1 0-1,0 0 0,1 0 16,-1 0 0,0 0 109,1 0-156,-1 0 16,1 0-16,-1 0 15</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3T11:28:11.319"/>
    </inkml:context>
    <inkml:brush xml:id="br0">
      <inkml:brushProperty name="width" value="0.05292" units="cm"/>
      <inkml:brushProperty name="height" value="0.05292" units="cm"/>
      <inkml:brushProperty name="color" value="#FF0000"/>
    </inkml:brush>
  </inkml:definitions>
  <inkml:trace contextRef="#ctx0" brushRef="#br0">4357 9719 0,'17'0'16,"1"0"15,35 0 16,18 0-32,17 0-15,18 0 16,-1 0-16,407-18 31,-1 1 0,-52-19 1,-300 36-17,-53 0 1,-36 0 0,36 0-1,18 0 1,52 18 15,53-18-15,89 18-1,-142-18 1,-35 0 0,-35 0-1,0 0 1,-18 0-1,-53 0 1,-17 0 15,0 0 1,-1 0-17,1 0 1,17-18 109,-17-17-110</inkml:trace>
  <inkml:trace contextRef="#ctx0" brushRef="#br0" timeOffset="2369.76">4533 9472 0,'18'0'94,"17"0"-63,0 0-31,1-18 16,-1 18 0,0-17-1,-35-1-15,18 18 16,-1-17 0,19-19 15,17 1-16,-18 17 1,0 1 0,-17-1-1,52-35 17,-17-17-17,0-1 1,18 18-1,-54 35 1,19 1 0,-1-18-1,18-36 1,0 18 0,-18 0 15,-17 18-16,17 0 1,0-18 0,-17 35-16,0-17 15,17-1 1,0-16 0,18-37-1,18 19 1,-36 17-1,0 35 1,-35 1 15,18 17 1,-18-18-32,17 18 31,1 0-16,88 0 1,35 0 0,35 0-1,-123 0 1,-17 0-16,-19 0 31,19 0-15,-19 35-1,54-17 1,-1 17 0,-34-17-1,-1-18 1,-17 17 15,-1 19-15,18-19-1,-35 1 1,53 17 0,-17 18-1,-19-18 1,19 1 0,16 17-1,-34-18 1,0 0-1,-1 1 1,19-1 0,-1 0-1,0 0 1,-35-17 0,35 17-1,-17-17 1,17 0-1,-17 17 1,0-35 0,17 70-1,18-34 1,-36-1 0,19-17-1,17 17 1,17 18-1,-17-18 1,0-17 0,-18-1-1,1 1 17,-19-18-17,1 0 1,-18 18-1,35-18 1,0 0 0,-17 0-1,17 0 1</inkml:trace>
  <inkml:trace contextRef="#ctx0" brushRef="#br0" timeOffset="161060.6">9190 9737 0,'18'0'109,"17"0"-93,18 0-16,17 0 15,54 0 1,281 0 15,54-53 1,141-18-1,-424 71-16,-35 0 1,36-17 0,34-1-1,19 0 1,-54 18 15,-53-17-31,107-1 16,-36 18-1,17-18 1,1 18 0,-35 0-1,-19 0 1,36 0 15,-141 0-31,35 0 16,-17 0-1,0 0 1,-54 0 0,1 0-1</inkml:trace>
  <inkml:trace contextRef="#ctx0" brushRef="#br0" timeOffset="165719.31">9737 9384 0,'0'-35'219,"0"-18"-203,0 35-16,0 0 15,17-17-15,-17 0 16,0 17-16,0 1 15,0-1 1,0 0 0,0-17-1,0 0 17,0-1-17,0 1 16,0 18-31,0-1 32,0 0 15,0 1-32,0-1 1,0-35-1,0 18 1,0 0 0,0-1-1,0 1 1,0 0 15,0-18-15,0 35-1,0-17 1,0-18 0,0 35-1,0-17 1,0 0 0,0 17-16,0 0 15,0 1 16,0-1-15,0 1 0,0-1-1,0-17 17,0 17-17,0 0 1,0 1 15,0-1-15,0 0-1,0 1 1,0-1 0,18 18 15,-18-17-31,0-1 15,0 0 17,18-17 15,-1 17-32,-17 1 1,18-1 15,-1 18 141,1 0-31,-18-18-126,18 18 16,-1 0 79,1 0-48,0 0-46,-18 18 31,17-18-47,-17 18 15,18-18 17,-18 17 15,18-17-1,-18 18-46,17-18 16,-17 18 0,18-1-1,-18 1 1,18-18 0,-18 18-1,17-1 1,1 1-1,-1-1 1,1 1 0,17 35 15,1-35-31,-19-1 31,19 19-15,-1-1-1,0-18 1,0 36 0,-17-35-1,0 0 1,-1-1 0,1-17-1,0 18 1,-1 17-1,1-35 1,-18 18-16,18-1 16,-1-17-1,1 36 17,-1-36-17,1 17 1,0 1-1,17 17 1,0-17 0,-17 0-1,0-1 1,-1 1 0,1 0-1,-1-1 1,19 1-1,-19-1 1,19 19 0,-19-19-1,1 1 1,35 0 15,-53-1-15,70 19-1,-34-19 1,17 1 0,-18-1-1,-18 1 17,19 0-17,-19-1 1,36 1-1,-35 0 1,0-18-16,-1 0 16,54 17-1,-36 1 17,53-18-32,0 18 31,-52-1-16,-19-17 1,54 0 0,-36 0-1,18 0 1,-18 0 0,36 0-1,-18 0 1,0 0-1,-18 0 1,-17 0 0,-1 18-1,19-18 1,17 18 15,17-18-15,18 17-1,-52-17 1,-19 18 0,36-18-1,-18 17 17,-17-17-17,0 0 1,-1 0 31</inkml:trace>
  <inkml:trace contextRef="#ctx0" brushRef="#br0" timeOffset="167759.4">15840 9331 0,'0'18'125,"35"-18"-125,88 0 16,-17 0-16,71 0 31,52 0 0,-211 0-31,140 0 31,-34 0-15,35 0 0,17-18-1,18 0 1,-35-35 15,-18 36-15,71-1-1,-89 1 1,18 17 0,53 0-1,53 0 1,-71 0 0,54 0-1,-71 0 1,105 0-1,-87 0 1,-72 0 0,19 0-1,-54 0 17,-34 0-32,-1 0 31</inkml:trace>
  <inkml:trace contextRef="#ctx0" brushRef="#br0" timeOffset="176201.57">10054 8414 0,'-17'0'31,"-19"-36"47,19 1-78,-36 0 16,0 17-16,-71-70 15,18 0 16,-158-18-15,70 18 0,70 35-1,71 35 1,1 18 0,16-17-1,1 17 1,0 0-1,-18-18 1,-53 18 0,-35 0-16,-18 0 15,71 0 1,0 18 0,52-18 15,36 17-16,-17-17 1,17 18 0,-18-18-1,-17 35 17,17-17-17,1 0 16,-19-1-31,1 36 16,0 0 0,0-35-1,17-1 1,18 1 31,-18 0-32,1-1 1,17 1 0,-18-1-1</inkml:trace>
  <inkml:trace contextRef="#ctx0" brushRef="#br0" timeOffset="177717.29">7849 7990 0,'-17'0'62,"-1"0"-15,0 18-31,18 0-16,-17 17 31,-1-17-15,18-1-1,0 1 1,0 0 0,0-1 31,-18-17-47,18 18 15,0-1-15,0 1 31,0 0-31,-17 17 16,17 0 0,-18-17-1,18 17 17,18-35 108,-1 0-140,36 0 16,0 0-16,0 0 15,124 0 1,-72 0-16,125 0 16,-19 0-1,-34 0 17,-124 0-17,-36 0 1</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3T11:32:42.684"/>
    </inkml:context>
    <inkml:brush xml:id="br0">
      <inkml:brushProperty name="width" value="0.05292" units="cm"/>
      <inkml:brushProperty name="height" value="0.05292" units="cm"/>
      <inkml:brushProperty name="color" value="#FF0000"/>
    </inkml:brush>
  </inkml:definitions>
  <inkml:trace contextRef="#ctx0" brushRef="#br0">1834 1270 0,'-17'0'218,"17"18"-139,0-1-48,0 19-31,-35 16 15,17 1 1,0-17 0,18-1-1,0-17 17,0-1 14,0 1-30,0 0 0,18-1 15,-18 1-31,18 17 31,-18-17-15,17-18-1,-17 17 1,18-17 0,-1 0 15,1 0 31,17 0 32,-17 0-78,0 0-1,-1 0-15,1 0 16,0 0 0,-18-17 31,17 17-32,1 0 16,-18-36-15,0 19-16,17-1 16,-17-35-1,0 36 1,0-1 0,0 0 15,0 54 219,0-1-235,0 0-15,0 0 16,0 1-16,0 34 16,0-34 15,0-19-15,0 1-1,0 17 1,0 0-1,0 18 1,0-35 0,0 17-1,0 36 1,0 17 0,18 18-1,-18-36 1,0-52-1,0 0-15,0-1 16,0 1 31,0 0-31,0-1-1,-18 1 1,1-18-1,-1 0 32,1 0 31,-1 0-31,0 0-15,1 0-1,-1 0-16,0 0 1,18-18 0,-17 18-16,-1 0 15,0-17 1,1-1 0,-1 18-1,1-18 1,-1-35 15,0 18-31,1 0 16,-1 17-1,18 0 17,0 1-17,0-1 16,0 1 16,0-1-31,0 0 0,18 1-1,-1-19 1,19 19-1,-19-19 17,1 36-32,-1 0 31,1 0-15,0 0 15,17 0 0,-35-17-31,18 17 16,-1-18-1,1 18-15,70-35 16,-70 17 0</inkml:trace>
  <inkml:trace contextRef="#ctx0" brushRef="#br0" timeOffset="988.04">2505 1729 0,'17'0'63,"1"0"-63,0 0 16,-1 0 15,1 0-16,52 0 1,1 0 0,-36 0-1,-17 0 1,0 0 31</inkml:trace>
  <inkml:trace contextRef="#ctx0" brushRef="#br0" timeOffset="2054.09">2522 1870 0,'18'0'32,"0"0"-32,-1 0 15,1 0 1,0 0-1,34 0 1,-34 0 0,17 0-1,1 0 1,-19 0 0,36 0-1,-35 0 1,17 0-1,0 0 17,-17 0-32,-36 0 109,1 0-78</inkml:trace>
  <inkml:trace contextRef="#ctx0" brushRef="#br0" timeOffset="5479.72">3845 1288 0,'0'17'94,"0"19"-78,0-1-16,0 18 15,0 0 1,0 17-16,0-17 16,0 71-1,0-89 1,0-17-1,18-18 17,-18 17-17,18 18 1,-18 1 0,0-19-1,0 1 16,0-36 94,0-17-109,0 17-16,0-17 16,-18-18-16,18 36 15,-18-19 1,18 19-16,0-36 16,0 35 15,0-17-16,0 17 1,0 1 0,0-1-1,0 0 1,0 1 0,0-1 15,0 0-16,0 1 1,0-1 0,0 0-1,0-17 1,0 0 0,0 17-16,0-17 15,0 0 16,0 17-15,18 18 62,-18-18-78,18 18 31,34-35-31,-16 35 16,-1 0 0,-17 0-1,-1 0 48,-17 18-1,0-1-30,0 1-32,0 0 15,18 35 1,-18-36-1,0 19 1,0-1 0,0-18 15,0 1 0,0 0 0,-18-18-15,1 0 0,-1 17-1,0-17 1,1 0 0,-1 0-1,-17 18 1,17-18-1,36 0 126,-1 0-110,1 0-15,0 0 15,-1 0 0,1 0 32,0 0-32,-1 18 32,1-18-48,-18 17 1,18-17 0,-1 18-1,-17 0 16,18-18 1,-18 17 15,0 1-16,0 0 16,0-1-16,-18-17 16,1 0-16,-1 0 0,0 0 1,1 0-1,-1 0-16,0 0 17,1 0-1,-1 0 16,0 0 0,1 0 0</inkml:trace>
  <inkml:trace contextRef="#ctx0" brushRef="#br0" timeOffset="6650.03">4216 1640 0,'0'18'78,"0"0"-78,0 17 16,0-17 15,0-1 0,0 1-15,0 0 15,0-1 0,0 1-15,0-1 0,0 1-1,0 0 16</inkml:trace>
  <inkml:trace contextRef="#ctx0" brushRef="#br0" timeOffset="8915.42">4039 1023 0,'0'-18'140,"18"1"-124,0 17 15,-18-18-31,17 18 16,1 0 62,17 0-31,-17 18-47,-1-18 15,-17 17-15,18-17 32,-18 18 61,0 0-61,0-1-1,0 1 0,-18-18-31,18 18 16,0-1-16,-17-17 31,17 18 31,-18-18 173,1 0-188,17 18-16,17-18 63,1 0-79,-1 0 1,1 0 0,0 0 15,-1 0 16,1 0-32,0 0 1,-1 0 15,1 0 32</inkml:trace>
  <inkml:trace contextRef="#ctx0" brushRef="#br0" timeOffset="10985.14">4674 1341 0,'18'0'188,"0"0"-188,-1 0 15,18 0-15,-17 0 16,17 0-16,1 17 16,-19 1-1,1-18 1,0 0 15,-18 17 0,17 1-15,-17 0 0,0-1 15,0 1-31,0 17 15,0-17 1,0 0 0,0-1-1,0 1 1,0 0 15,0-1 0,0 1-31,0-1 141,18-34-141,17-54 16,0 36-16,1 0 15,-19-36 1,-17 18 0,0 36-1,0-1 79,0 53 62,0 18-156,0-35 16,-17-1-16,-1 19 15,18-19-15,0 1 16,0 0 0,0-1-1,0 19 1,0-19 15,0 1-15,0-1-1,18 1 1,-1-18 0,1 18-1,0-18 17,-1 0 14,1 0 48</inkml:trace>
  <inkml:trace contextRef="#ctx0" brushRef="#br0" timeOffset="11807.51">5292 1570 0,'-18'18'78,"18"-1"-63,0 18 1,0-17 15,0 0-15</inkml:trace>
  <inkml:trace contextRef="#ctx0" brushRef="#br0" timeOffset="13505.65">5292 1623 0,'0'17'125,"0"1"-125,0 0 16,0 17-16,0-17 15,0-1 1,0 1 0,0 0 46,0-1-31,0 1 16</inkml:trace>
  <inkml:trace contextRef="#ctx0" brushRef="#br0" timeOffset="15107.89">3722 2152 0,'17'0'141,"54"0"-126,70 0-15,-35 0 16,0 0-16,35 0 15,18 0-15,-1 0 16,-52 0-16,-18 0 16,18 0-16,-53 0 15,0 0-15,0 0 32,35 0-1,142 18 0,-160-18-31,106 0 16,-17-36-1,-53 19 1,-35 17 0,-36 0-1,0 0 1,-17 0-1,-1 0 1,1 0 0,17 0 15,1 0-15,-19 0-1,1 0 1,0 0-1</inkml:trace>
  <inkml:trace contextRef="#ctx0" brushRef="#br0" timeOffset="18805.62">4533 2505 0,'0'53'125,"0"-18"-109,0 18-16,0 0 15,18 70 1,-18-52-16,17 17 15,-17-17 17,0-36-17,18-18 17,-18 1-17,18-18 95,-18-35-64,-18 0-46,18-1 16,-18 1 0,18 17-16,-17 1 15,17-1 63,0 0-62,-18-17-16,18 18 16,0-1-1,0 0 1,0-17 0,0 17-1,0 1 1,0-1-1,0-53 1,0 19 0,0-1 15,0 17-15,0 19-1,0-1 16,0 0-15,0 1 0,0-1-1,18 1 1,-18-1 0,17 0 15,1 18 0,0 0-15,-1 0 15,19 0 0,-19 18-15,1 0-1,0-18 1,-1 17 0,18 18-1,-17-17 1,0-18 0,-18 18-1,17-18 1,-17 17 15,0 1-15,-17-18 31,-1 18-16,0-18-16,-17 17 17,18 1-17,-1-18-15,-17 18 16,17-18 0,18 17-1,-18 1 16,36-18 219,0 0-218,-1 0-17,1 0 1,0 0 15,-1 0 0,1 0 1,-1 0-1,1 0 31,0 0-30,-1 0-32,19 17 15,-19-17 1,-17 18-16,36 0 16,-36-1-1,0 1 1,17-18-1,-17 18 32,0-1-31,0 1 0,0 0-1,0-1-15,0 19 16,-17-36-1,17 17 17,-18-17-17,0 0 1,1 0 15,-1 0 16,0 0-16,1 0-15,-1 0 15,0 0 0,1 0 1,-1 0-17,1 0 1,-1 0 0,0 0 15,1 0-16,-1 0 32,0 0-31,1 0 31,-1 0-32,0 0 1,36 0 93,0 0-93,-1 0 0,1 0-1</inkml:trace>
  <inkml:trace contextRef="#ctx0" brushRef="#br0" timeOffset="21068.08">5098 2963 0,'-18'0'46,"0"0"-46,1 0 32,-1 0 15,0 0 62,18 18-93,0 0 30,0 52-30,0-52-16,0-1 16,0 36-1,0-35 1,0 0-16,0-1 16,18-17 46,0 0-15,-1 0-16,1 0 0,0 0 32,-1 0 15,1 0 16,0 0-47,-1 0 15,1 0-46,-18-17 171,0-1-171,0-17 0,0 17-1,0 0 1,0 1-1,-18-1 1,1 18 93,-1 0-93,18-17 15,-18 17-15,1 0 15,-1 0 0,0 0-31</inkml:trace>
  <inkml:trace contextRef="#ctx0" brushRef="#br0" timeOffset="80759.48">1517 4022 0,'-18'35'141,"18"0"-141,0 1 16,0-19-16,0 18 15,0 18 1,-17 71 15,17-54 0,0-52-31,0 0 16,0 17 15,0 0-15,0-17 15,0-1-15,0 1-16,0 17 15,0 1 1,0 17 0,17-1-1,-17 1 1,0-17 0,0-19-1,0 19 1,36 52-1,-36-71 1,17-17 0,1 18-1,0-18 32,-1 18-31,1-18-1,-1 0 32,1 0 16,0 0-63,-1 0 47</inkml:trace>
  <inkml:trace contextRef="#ctx0" brushRef="#br0" timeOffset="82281.77">1764 4727 0,'18'0'141,"-1"0"-110,18 18-15,-35-1-1,0 1-15,18 70 16,0-52 0,-18-1-1,0-17 17,0-1-1,0 1-16,0-53 173,0-1-188,17 1 16,1 0-16,-18 17 15,18-35 1,-1 0-1,-17 36 1,18 17 62,-18-18-78,0 0 16,18 1-1,-1 17 17,1 0-17,-1 0 17,1 0-32,0 17 31,-1 19-16,-17-1 1,18 71 0,-18-53-16,0 0 15,0-36 1,0 1 0,18-18 155</inkml:trace>
  <inkml:trace contextRef="#ctx0" brushRef="#br0" timeOffset="84174.87">2452 4586 0,'0'53'109,"0"0"-93,0-18-16,0 18 15,0-18-15,0 89 31,17-54 1,1-52-1,-18-36 94,0 1-109,0-1-1,0-17-15,0 0 16,18 17-1,-18 0 32,0 1-15,0-1-17,0 0-15,0 1 31,0-1 16,0 71 63,0 18-110,0 17 15,0-35-15,0 0 16,0 17-16,17 36 16,-17 0-1,0 0 1,0 0-1,0 17 1,0-35 15,0 18-15,0-88 0,0-1-1,-17 1 16,-1-18-15,0 0 0,1 0-1,-71-71 1,17 18 0,53-17-1,-17-1 1,35-34-1,18 16 1,-1 36 15,36 1-15,-53-1-16,71-18 16,-36 53-1,36-17 1,-36 17-1,18 1 1,-35 17 0,-1 0 15,1 0 47</inkml:trace>
  <inkml:trace contextRef="#ctx0" brushRef="#br0" timeOffset="84823.73">2893 4798 0,'35'0'16,"-17"0"0,17 0-1,0 0-15,-17 0 16,17 0-16,18 0 15,71 0 17,-72 0-17,-69 0 79,-1 0-94,1 0 16,-1 0-1</inkml:trace>
  <inkml:trace contextRef="#ctx0" brushRef="#br0" timeOffset="85391.11">2963 4992 0,'18'0'32,"0"0"-17,-1 0-15,36 0 16,-18 0-1,36 0 1,-36 0 0,-17 0-1,0 0 1,-1 0 78</inkml:trace>
  <inkml:trace contextRef="#ctx0" brushRef="#br0" timeOffset="87072.38">4004 4022 0,'-18'0'15,"18"17"16,0 1-15,0 158 0,0-87-16,0 87 15,0 36 1,0-18 0,0-71-1,0 18 1,0-53-1,0-17 1,0 17 0,0-70-1,0-36 126,0-17-141,0 17 16,0-17-16,0 17 15,18-35 1,-18 36-1,18 17 95,-1 0 140,19 17-250,-36 1 15,17-18 1,-17 18 15,36-18-15,-19 0 0,1 0-1,-1 0 1,19 0-1,-19 0 1,1 0 0,0 0-1,-1 0 17</inkml:trace>
  <inkml:trace contextRef="#ctx0" brushRef="#br0" timeOffset="88652">4322 4939 0,'17'0'31,"1"0"-16,-1 0 1,1 0-16,0 35 31,-1-17-15,1 17 0,17 18 15,-35 0-16,0-35 1,0 17-16,0 0 31,0-17-31,0-1 16,0 1 0,-17-18 46,17-35-46,0 17-16,0-70 15,0 35 1,0 18 0,0 17 15,17 18 31,-17-18-15,18 1-47,0-1 16,-1-17-1,1 35 1,-18-18-16,0 1 16,35 17-1,-17 0 17,-1 0 14,1 0-14,0 0 30,-18 53-62,0-18 16,0 18-16,0-18 15,0 36 1,0-19 0,0-34-1,0 0 1,0-1 0,0 36 77,0-35-93,0 35 32,0-35-17</inkml:trace>
  <inkml:trace contextRef="#ctx0" brushRef="#br0" timeOffset="90365">5309 3951 0,'0'18'78,"0"52"-78,-17 19 0,17-19 15,-36 1 1,19 105 0,-19 0-1,19-70-15,-36 18 16,35 34 0,18-69-1,0 87 1,0 36-1,0-1 1,0-34 0,18-36-1,35 53 17,-36-106-17,36 36 1,0-36-1,18 18 1,-36-18 0,36 18-1,70 70 1,-88-105 0,-36-54-1,1-17 1,-36-35 93,-17-89-93</inkml:trace>
  <inkml:trace contextRef="#ctx0" brushRef="#br0" timeOffset="92907.52">5609 4269 0,'0'35'78,"0"18"-78,0 17 15,0 19 1,0 87 15,18-88 1,-1-88 14,-17 18-30,0-1 15,0 1 1,0 0 14,18-1-46,-18 1 16,18 0-16,-18-1 31,0 1 1,0 0-32,0 17 15,0-18 1,0-69 78,-18-72-79,0 89 1,18-1-16,0 1 15,0-18 1,0 18 0,0-18-1,0 18 1,0 17 0,0-17-1,0 17 1,0 1-1,-17-36 1,17 35 0,0-35 15,0 36-15,0-19-1,0 1 1,0 17-1,0 1 1,0-1 0,17 18-1,1 0 32,0 0-31,-1 0-16,36 35 15,-17-17 1,-36 0 62,-18-1-62,0 19-1,1-1 1,-1-18-16,0 1 16,1-18 15,-1 0-15,0 0 15,1 0-16,34 0 95,1 0-95,0 0 17,-1 0-1,1 0-15,0 0-1,-1 0 16,19 18-15,-19-18 0,1 0-1,-1 17 1,19 1 15,-19-18-15,-17 18-1,0-1 1,18 1 0,-18 0-1,0-1 1,18 1 0,-1-18-1,-17 17 1,18 1-1,-18 0 1,0-1 15,0 1-15,0 17 0,0-17-16,-18 0 15,18-1 1,0 1-1,-17-1 1,-1 1 0,18 0-1,-35-18 1,17 17 0,0-17-1,1 0 1,-1 0-1,1 0 32</inkml:trace>
  <inkml:trace contextRef="#ctx0" brushRef="#br0" timeOffset="93534.94">6085 4886 0,'0'18'32,"0"-1"-32,0 36 31,36 88 0,-36-105 0,0-107 110</inkml:trace>
  <inkml:trace contextRef="#ctx0" brushRef="#br0" timeOffset="94949.91">5997 4180 0,'0'-17'63,"18"17"-16,17-18-32,-17 18-15,-1 0 16,1 0 31,0 18-32,-18-1 1,17-17 0,-17 53 15,0-35-16,0 17 1,0 18 0,0-35-1,-17-1 1,17 1 0,-18 0-1,0-18 1,36 0 93,0 0-109,17 0 31,-17 0-15,-1 0 0,1 0-1,0 0 1,-1 0 0</inkml:trace>
  <inkml:trace contextRef="#ctx0" brushRef="#br0" timeOffset="96733.21">6562 4480 0,'-18'0'47,"36"18"63,-1-18-110,19 35 15,-36-17-15,35 123 32,-35-71-1,0 19-16,0-19 1,0-52 0,-18-18-1,18 18 1,0-1 0,18-34 77,35-72-77,0-17-16,0 54 16,-36-37-16,-17 54 15,0-35 1,0 52-1,-17 88 110,-1-17-109,0 18-16,1 35 16,-1 0-16,18 17 15,0 18 17,35-70-32,-17-1 15,17-52 1,-17-18 15,0 0 0,-1 0 16,1 0-31,-1 0-1,1 0 1,0 0 0,-1-18 15,-17 1-31,0-1 31</inkml:trace>
  <inkml:trace contextRef="#ctx0" brushRef="#br0" timeOffset="97359.58">7214 4957 0,'0'52'47,"0"1"-47,18 0 16,-18 0-16,0 18 15,18 35 1,-18-53 15,-18-53 110,0 0-141,-52-71 16,34 71-16,1 0 15</inkml:trace>
  <inkml:trace contextRef="#ctx0" brushRef="#br0" timeOffset="98377.16">5627 5715 0,'17'0'32,"19"0"-17,17 0-15,-18 0 16,18 0-16,17 0 15,230 0 1,159 0 15,-212 0 16,-212 0-16,-17 0-31,17 0 16,-17 0 0,52 0-1,-17 0 1,0 0 0,35 0-1,-35 0 16,-18 0-15,1 0 0,-1 0-1,-17 0 17,17 0-17,-17 0 16,-1 0 1</inkml:trace>
  <inkml:trace contextRef="#ctx0" brushRef="#br0" timeOffset="100717.53">6262 6191 0,'0'36'62,"0"16"-46,17-16-16,1 34 16,17 1-16,-35 123 31,0 0 0,0-141 0,-17-53 63,17-35-78,0-1-16,-18-17 15,18-17-15,0-54 16,0-70 0,0 71-1,0-18 1,0 52 0,0 72-1,0-1 1,18 1 62,-1-19-78,19 1 16,-19 17-16,36-17 15,-53 17 1,18 1-1,-1 17 32,1 0-31,0 35 15,-18-17-15,0-1-16,0 1 15,0 17 1,0 1 0,0-1 15,0 0-15,0-17-1,0-1 1,-36 19-1,19-1 1,-1 0-16,-17 1 16,0-1-1,17-35 1,0 0 15,1 0 0,52-18 94,0 1-109,1 17 0,-1-18-1,-18 18-15,1 0 32,0 0-1,-1 0-16,1 0 17,0 0-17,-1 0 1,1 0 0,17 0-1,1 18 1,-36-1-1,17 1 1,18-1-16,-35 36 16,36-17-1,-36-19 1,0 19 0,0-19-1,-18 1 16,0-18-15,1 0 0,-18 17 15,-1-17-15,1 18-1,17-18 1,1 0-1,-1 0 1,0 0 0,1 0 15,-1 0-31,0 0 16,1 0 15,-1 0 0,1 0-15</inkml:trace>
  <inkml:trace contextRef="#ctx0" brushRef="#br0" timeOffset="102147.87">6844 6668 0,'0'0'0,"0"17"94,0 1-63,0 35-31,0 17 31,18-52-15,-1-18 31,1 0 15,-1 0-31,1 0 1,0 0 14,-18-18 95,0 1-141,0-1 141,-18 18-141,0-18 15,18 1-15,-17-19 16,-1 36 0,1 0 30,-1 0 1,0 0-31,1 0 0,-1 0-1,0 0 1</inkml:trace>
  <inkml:trace contextRef="#ctx0" brushRef="#br0" timeOffset="103936.97">7567 3828 0,'18'35'46,"-1"0"-30,1-17-16,17 17 16,-17 36-16,70 52 31,-17 1-15,-1-19-1,1 1 1,35 141 15,-71-88-15,-17-36-1,-1 36 1,-17 0 0,0-18-1,0-35 1,0 0-1,0-53-15,0 17 16,0 18 0,0-17-1,0-1 1,0-17 0,-17 36-1,-1-19 16,18 1-15,-18-1 0,1-52-1,-1 17 1,0 18 0,1-18-1,17 1 1,-36 17-1,19-18 1,-1 0 0,1-17-1,-1-1 1,-17-17 0,17 18-1,-17-18 16,17 0-15,18 18 0,-18-18-1,1 53 1,-1-18 0</inkml:trace>
  <inkml:trace contextRef="#ctx0" brushRef="#br0" timeOffset="111908.7">3175 8625 0,'35'0'31,"-17"0"0,0 0-15,-1 0-16,18-17 31,1 17 1,-19 0-1,19 0 0,-19 0-15,1 0 15,0 0-15,-1 0-1,1 0 16,-1 0 32</inkml:trace>
  <inkml:trace contextRef="#ctx0" brushRef="#br0" timeOffset="113086.44">3175 8767 0,'18'0'63,"-1"0"-32,1 0-15,0 0-1,-1 0 17,1 0-17,-1 0 1,1 0 0,0 0-1,35 0 1,-18 0-1,-17 0 1,-1 0 0,1 0 62</inkml:trace>
  <inkml:trace contextRef="#ctx0" brushRef="#br0" timeOffset="121426.09">4145 8890 0,'18'-18'219,"-18"1"-204,0-19 1,17 1-16,1 0 15,-18 0-15,0-1 16,18-17-16,-1 18 16,1-18-16,-18 36 15,0-19-15,18-87 32,-1 35-17,1-18 1,-18 35-1,0 1 1,0 17 0,0 35 62,-18 1 16,1 17-48,17 17 158,0 1-204,0-1 31,0 1-16,0 17 1,0-17 0,0 0-1,0-1-15,0 54 16,0-36 0,0 18 15,0-35-16,0 17 1,0-17 0,0 17-1,0 18 1,0-36 0,0 1-1,0 0 1,0-1-1,0 19 1,0-1 0,17 18-1,-17-18 1,0-17 0,0-1 15,0 1-16,18-18 1,-18 18 0,18-1-1,-1 1 1,-17 0 0,0-1-1,0 1 16,18-1 1,-1 19-17,1-36 1,0 17 0,-1-17 15,1 0-16,0 0 17,-1 0-17,1 0 17,0 0-1,-1 0-16</inkml:trace>
  <inkml:trace contextRef="#ctx0" brushRef="#br0" timeOffset="123240.1">4533 8572 0,'18'0'16,"-1"0"-1,1 0-15,0 0 16,-1 0 0,19 0-1,-19 18 1,1 0-1,0-1-15,-18 1 16,17 0 0,1 35-1,-18-18 1,0-17 0,0 17-1,0 0 1,0-17 31,0-54 78,17-16-110,-17 16 1,0 19-16,0-19 0,18 1 31,-18 0-15,0 17-1,0-17 1,18 17 15,-18 1-15,0-1 0,17 18 15,1 0 0,0 0-15,-1 0 15,1 18-31,17-1 31,-17 1-15,0-1-1,-1 1 1,1 0 0,-18-1-1,17 1 1,-17 35 0,0-35-1,0-1 1,0 1 156,0 0-157,0-1 204</inkml:trace>
  <inkml:trace contextRef="#ctx0" brushRef="#br0" timeOffset="126371.81">5433 8414 0,'17'0'31,"1"53"-15,0-36 0,-18 19-16,0 16 15,35 19 1,-35-53-16,35 88 15,-17 35 17,0-53-1,-1-18-15,-17-17-1,0-35 1,18 17-1,-18-17 1,0 17 0,0-17-1,0-89 110,0 36-125,0-18 16,-18-18-16,1-17 16,-1-53-1,-17 53 1,35 35-1,0 35 1,-18-17 0,18 17-1,0-17 1,0 18 0,-18-1-1,18-17 1,0 17-1,0 0 1,0-17 15,0 17-15,0-34 0,0 34-16,0-17 15,0-18 1,18 53 31,0 0-32,-1 0 1,1 0 15,17 0-15,0 35-1,-17-17 1,0-18 15,-1 35-15,1-35 0,-18 18-1,0-1 48,0 1-63,-18-18 47,1 0-32,-1 17 1,18 1-1,-18-18 1,1 0 31,-1 0 0,1 0-32,-1 0 1,18 18 0,-18-18-1,36 0 79,0 0-78,-1 0-1,1 0 1,-1 0 0,1 0-1,17 0 1,-17 0-1,0 0 1,-1 0 0,1 0-1,17 17 1,-17-17 0,17 18-16,-17-18 15,17 35 1,-35 1-1,35 16 17,-35-16-17,36-1 1,-36-17 0,0-1-1,-36-17 48,19 0-48,-19 0 17,1 0-32,17 18 15,1-18 1,-1 0-1,1 0 17,-1 0-17,-17 0 1,17 0 15,0 0 0,1 0 1,-1 0-32,0 0 31,1 0-15,-18 0-1,17 0 16,36 0 79</inkml:trace>
  <inkml:trace contextRef="#ctx0" brushRef="#br0" timeOffset="127127.66">5962 8943 0,'0'18'62,"18"34"-46,-1 37-1,1-19 17,-36-70 155,18-88-171,-17-71-16</inkml:trace>
  <inkml:trace contextRef="#ctx0" brushRef="#br0" timeOffset="128750.75">5592 8043 0,'17'0'62,"1"0"-46,-1 0 15,1 0 0,0 0-15,-1 0 15,19 0 0,-19 0-15,1 0 15,0 18 1,-18 0-17,0-1 1,17 36-1,-17-35 1,0-1 0,18-17 171,-1 0-156,1 0-15,0 0 0,-1 0-1,1 0 1,17 0 0,-17 0 30</inkml:trace>
  <inkml:trace contextRef="#ctx0" brushRef="#br0" timeOffset="130817.21">6385 8326 0,'0'0'0,"18"0"16,0 0 15,-1 0-16,1 0 17,-1 17-32,-17 18 31,18-17 0,-18 0-15,0-1-1,0 1 1,0 0 0,0 35-1,0-36 32,0 1-31,0-1-1,0 1 17,0 0-1,0-36 125,0-35-156,0 36 16,18-19-16,17 1 15,-35-36 1,35 36 0,-35 18-1,0-1 48,0-17-63,18-18 15,0 0 1,-18 18 0,17-18 15,-17 70 110,0 19-141,0-1 15,0 53 1,0-17-1,0-1 1,0-35 0,0-17 15,0 0-15,0-1 15,18-17-16,-18 18 1,18-18 15,-1 0-31,18 18 16,-17-18 0,0 0-1,-1 0-15,1 0 31,0 0-15</inkml:trace>
  <inkml:trace contextRef="#ctx0" brushRef="#br0" timeOffset="132144.91">6967 8449 0,'18'0'0,"-18"53"78,0-18-62,0 18-16,0-35 15,0 35 17</inkml:trace>
  <inkml:trace contextRef="#ctx0" brushRef="#br0" timeOffset="133060.25">7867 8237 0,'0'18'78,"0"0"-78,18 35 0,-1 17 32,1 89-1,0-71 0,-18-70-15,0-1 31,17-17-32,-17 18 1,18 0-16</inkml:trace>
  <inkml:trace contextRef="#ctx0" brushRef="#br0" timeOffset="139923.42">8096 8237 0,'-17'0'94,"-1"0"-63,-17 71-16,-1-36-15,19 18 16,-18 53 0,-18-18-1,53-70 1,0-1 0,17-17 124,19-17-124,-1-19-1,-35 19-15,35-1 16,-17 1 0,-1 17 62,1 0-47,0 0-15,-18 17 31,0 1-47,0-1 15,0 19-15,0-19 16,0 1-1,0 0 1,-18-18 15,18-18 47,0-35-62,0 18-16,18 0 16,-18 17-16,0 0 15,0 54 95,0-1-95,-18-18-15,0 36 16,1-35-16,17 0 16,0-1-1</inkml:trace>
  <inkml:trace contextRef="#ctx0" brushRef="#br0" timeOffset="141784.14">8625 8378 0,'18'0'94,"0"0"-63,-1 0 16,1 0-47,0 0 16,-1 0-1,1 0 1,0 0-16,-1 0 31,1 0-15,17 0 15,-17 0-15,-1 0-1,1 0 1,0 0 0,-1 0-1,1 0 17,0 0-17,-1 0 1,1 0 15,-1 0 16,1 0-31,0 0 15,-54 0 141,1 0-157,18 0 1,-19 0 0,19 0-1,-19 0 1,19 18-1,-1-18 1,0 0-16,1 0 47,-1 0 0,1 0 0,-1 0-32,0 0 17,1 0-17,-1 0 1,36 0 93,-1 0-93</inkml:trace>
  <inkml:trace contextRef="#ctx0" brushRef="#br0" timeOffset="143782.91">9666 8714 0,'0'-71'140,"53"18"-124,-18-17-16,-35 17 15,53-71 17,-53 89-17,0 0 1,0-18 0,0 0-1,0-18 1,0 36-16,0 0 15,0 17 17,0-17-17,0 17 1,0 1 0,0-19-1,0 19 1,-17 17 140,17 17-78,0 1-78,0 35 16,0-36-1,0 19 1,0-1 0,0-17-1,0-1 1,0 1 0,0 0-1,0 17 1,0-18-16,0 1 15,0 0 17,17 17-17,-17 0 1,18-17 0,-1 35-1,-17-18 1,36 0-1,-19 1 1,1-19 0,0 1-1,-1 0 1,1 17 0,0-35-1,-18 17 1,35 1 15,-17-18 0,-1 0 1,1 0-1,-1 0 0,1 0 32</inkml:trace>
  <inkml:trace contextRef="#ctx0" brushRef="#br0" timeOffset="145348.15">10142 8396 0,'18'0'31,"0"0"0,-1 18-15,19 17-1,-1-17 1,0 52 15,-35-52-31,18 35 32,-18-36 46,0-70 47,0 1-110,0 16-15,0 1 0,0 17 16,17 18 171,1 0-155,0 0-17,-1 0 1,1 0 0,0 18-1,17 0 1,0 17-1,-17-17 1,-1-1 0,1-17-1,-18 18 1,18-18 0,-18 17-1,0 1 16,0 0-15,0 17 0,0-17 15,0-1-15</inkml:trace>
  <inkml:trace contextRef="#ctx0" brushRef="#br0" timeOffset="148181.03">10848 8273 0,'18'0'47,"-18"17"-47,0 36 15,17 0-15,18 88 32,-17-53-32,17 195 31,1-107 0,-19-70 0,-17-71 1,0-17 30,0-1-46,0-34 93,-17-124-93,-1 70-16,0 1 15,1 17-15,-36-88 32,35 123-17,18 0 1,0 1-1,-17-1 1,-1-35 0,18 0-1,0-35 1,0 70 0,0-17-1,0 0-15,0 17 16,0-17-1,0 17 1,0 1 15,0-1-15,0 0 0,0 1-1,0-19 1,0 19-1,0-19 1,18 19 0,-1-1-1,18-17 1,-17 17 15,0 18-15,-1 0-1,1 0 1,0 0 15,-18 18-31,35 0 32,-17 17-17,17 0 1,-18-17-1,-17 17 1,36 0 0,-36 1-1,0-1 1,0-18 15,-18 1 16,-17-18-31,17 0-16,1 0 15,-1 0 17,0 0-32,36 0 187,0 0-156,-1 0-15,1 0 15,-1 0 0,1 0-15,0 0 15,-1 0 1,1 0-32,0 18 15,-18-1-15,35 1 16,-17 0-1,-18-1 1,17 1 0,-17 17 15,0 0-15,0-17-1,0 0 1,-17-18-1,17 17 1,-18-17 0,-17 0 15,17 0 0,0 0-15,1 0-1,-1 0 1,-17 0 0,0 18-1,17-18 17,0 0-17,1 0 1,-1 0-1,0 0 48,1 0-47,-1 0-1</inkml:trace>
  <inkml:trace contextRef="#ctx0" brushRef="#br0" timeOffset="150337.85">11624 8643 0,'-18'0'47,"1"0"-47,-1 0 16,0 0-1,1 0 1,-1 0 0,-35 0 15,53 18 110,0 17-126,0-17-15,0-1 16,0 1-1,18 35 1,-18-36 0,18 1-1,-1-18 17,1 0-17,-1 0 16,1 0 16,0 0 0,-1 0-31,1 0 46,0 0 32,-1 0-47,1 0 15,0 0-15,-18-18 94,-18-17-141,18 18 16,0-1-1,0 0 1,-18 18 124</inkml:trace>
  <inkml:trace contextRef="#ctx0" brushRef="#br0" timeOffset="159609.65">1729 8114 0,'-18'18'78,"18"34"-62,0 37-16,0 16 15,0 1-15,0-18 16,0 177 15,0-247-31,0 88 31,0-71 1,35 18-17,-17-18 1,0 0 0,-1 1-1,18-19 1,-17-17-1,0 36 1,17-36 0,-17 17-1,-1-17 1,1 0 31,0 0-16</inkml:trace>
  <inkml:trace contextRef="#ctx0" brushRef="#br0" timeOffset="161039.65">2028 9084 0,'0'0'0,"18"0"0,0 0 47,-1 0 16,1 0-48,0 35 1,17 36 15,-35-53 32,0-36 77,18-17-140,-18-1 16,0 1-16,0 17 15,17 1 126,-17-1-125,35 18-1,-35-18 1,18 18 0,0 0-1,-1 0 16,1 0-31,0 0 16,-1 0 15,-17 18-15,18 0 0,17 52-1,-17-34 1,-18-1-1,0-17 17,0 34-17,0-34 1</inkml:trace>
  <inkml:trace contextRef="#ctx0" brushRef="#br0" timeOffset="163022.35">2522 8661 0,'18'17'15,"0"1"1,-1 17-16,1-17 15,-18 0-15,18-1 16,-18 1 0,0-1-16,17 19 0,1-1 31,17 36 0,-17 17 0,-1-88-31,1 53 32,0-53-17,-1 0 17,1 0-1,17-18-16,71-70 1,18 0 0,-124 52-1,17 36 32,-17-17-31,0-1 62,-17 18-62,17 53 93,0 0-93,0 0-16,0 0 15,0 0-15,0-18 16,0 36-1,0-19 1,0-16 0,0-1 15,0 18-15,0 17-1,0-17-15,0-17 16,0 34-1,0-17 1,0-35 0,0-1-1,0 1 1,-18 17 0,-17 1-1,17-19 1,0-17-1,1 0 32,-1 0-15,0 0-1,1-17-16,-18-19 1,-1 1 0,19 17-1,17 1 1,-18 17 0,18-18-1,0 0 1,0 1-1,0-36 1,0 35 0,0 1 15,53-36-15,0 0-1,-18 18 1,0 17-1,-35 0 1,18 18-16,0-17 16,17-1-1,0 0 17,-17 18 14</inkml:trace>
  <inkml:trace contextRef="#ctx0" brushRef="#br0" timeOffset="164128.99">3369 10548 0,'18'0'78,"-1"0"-78,1 0 16,0 0-1,-1 0 1,18 0 15,18 0 0,-35 0-15,0 0 0,17 0 15,-17 0-15,-1 0-1,1-18 1,-36 18 109</inkml:trace>
  <inkml:trace contextRef="#ctx0" brushRef="#br0" timeOffset="165138.12">3457 10777 0,'18'0'63,"-1"0"-32,1 0-15,0 0-1,-1 0-15,1 0 32,0 0-17,-1 0 1,1 0 0,0 0-1,-1 0 1,1 0 31,0 0 15,-1 0-31,1 0 1,-1 0-17,1 0 17</inkml:trace>
  <inkml:trace contextRef="#ctx0" brushRef="#br0" timeOffset="172780.6">5609 7832 0,'-17'-36'125,"-1"19"-109,0-36-16,-35 0 0,36 35 16,-36-35-1,18 0-15,17 53 16,-17-35-16,17 18 15,0 17 1,1 0-16,17-18 31,-18 0-15,0 18 15,18-17-15,-17 17-16,-1-18 15,-52-17 1,17 17 0,0-17-1,0 17 1,0 0 0,18 18 15,17 0-16,18-17 1,-18 17 0,-17 0-16,-71 0 15,-17 0 1,-18 0 0,17 0-1,54 17 1,52-17-1,18 18 1,-18-18 62,1 35-62,-1-17-1,18 0 1,-18-18-16,18 17 16,-17 1-1,17 0 1,-18 17 0,-17 0-1,17 18 1,1-18-1,-19 1 1,19-1 0,17 0-1,0 0 17,0-17-1,0 0 16,0-1-32,0 36 1,0 36 0,0-54-1,0 18 1,0 17-16,0-17 15,0 0 1,0-18 0,0-17-1,0 35 1,0-35 15,0-1-15,0 1 15</inkml:trace>
  <inkml:trace contextRef="#ctx0" brushRef="#br0" timeOffset="174142.01">3933 8308 0,'18'0'78,"0"18"-47,-18-1-31,17 1 16,-17-1 0,18 1-1,0-18 1,-18 18-1,0-1 1,17-17 0,1 0 15,0 0 47,-18-17 47,0-1-125,0 0 16,0 1-16</inkml:trace>
  <inkml:trace contextRef="#ctx0" brushRef="#br0" timeOffset="177853.95">4163 10283 0,'17'0'203,"1"0"-156,0 0-16,-1 0-15,1 0 30,0 0 33,-1 0-33,1 0-30,0 0 15,17 0 1,-18 36-32,1-19 15,-18 1-15,0 17 31,18-35-15,-18 18-16,0 0 16,0 17-1,0-17 17,0-1 14,0 1-46,0-1 16,17-17 0,-17 18-1,0 0 1,0-1 0,0 1-1,0 17 1,0-17-16,0 0 15,-17-18 17,17 35-17,-18-35 1,-17 35 15,35-17-15,-18-1-1,1-17 17,-1 0 30,0 0-46,1 0 15,-1 0-15,0 0-1,1 0 1,34 0 156,1 0-141,0 0-15,-1 0-1,1 0 17,0 0-17,-1 0 1,1 0-1,-1 0 1,1 0 0,0 0-1,-1 0 1,19 0 0,-19 0-1,1 0 1,0 0 15,17 0-15,-18 0 15,1 0-15,0 0 15,-1 0 31,-34 0 110</inkml:trace>
  <inkml:trace contextRef="#ctx0" brushRef="#br0" timeOffset="180038.21">4745 10883 0,'17'0'31,"1"-17"94,-18-19-109,18-17-16,-18-35 16,0-18 30,0 71-14,0-71-1,17 36-15,-17 17-1,18 0 1,-18 35-16,35-70 15,-17 0 1,0 17 15,-1-17-15,-17 35 0,18 0-16,-18 0 31,0 36-16,0-1-15,0 0 32,-35 54 155,35-19-187,0 1 16,0 0-1,-18 17-15,18 18 16,0-36 0,-18 36-1,18 0 1,0-35-16,0 17 16,0 0-1,0 18 1,0 0-1,0-17 1,0-1 15,0 18-15,0-36 0,0 19-16,0 34 31,18-34-16,0 16 1,-1 1 0,1-17-1,-18 17 1,18-18 0,-1 0-1,-17 0 1,18-35-1,-18 18 1,17-18 31,1 0-31,0 0 15,-1 0 0,1 0 0,35 0-15,-35 0 31,-1 0-16</inkml:trace>
  <inkml:trace contextRef="#ctx0" brushRef="#br0" timeOffset="181691.13">5239 10583 0,'0'-17'31,"0"-1"-31,17 18 203,-17 35-187,36 1-1,-19-1-15,-17-17 16,0 17-16,18-18 16,-18 19 15,0-19 0,0 1 0,0-53 94,0-36-125,0-17 16,0 35-16,0 0 16,0 0-1,0 36 1,18 17 156,-1 0-157,19 0 1,-19 35 0,1-35-16,-1 35 15,19 0 1,-19 1 0,1-1-1,0-17 1,-18 17-1,17-17 1,-17-1 0,0 1 15,0-1 0,0 1 16,-17-18 47,-1 0-79,0 0 1,18 18 15</inkml:trace>
  <inkml:trace contextRef="#ctx0" brushRef="#br0" timeOffset="184911.04">5803 10336 0,'0'36'109,"0"17"-109,18 35 16,-18 18-16,17 35 15,19 0 17,-1 18-17,-35-142 1,0 1-16,0-1 15,0 1 17,0 0-17,0 17 1,0-17 0,18-1-1,-18-52 110,0-18-125,0 18 16,-18-18-16,18 0 15,-18-70 1,-17 17 0,35 35-1,0-17 1,0 35 0,-18 0-1,18 18 1,0 17-16,-17-17 15,17 0 1,0-18 0,-18 17 15,18 1-15,0 18-16,-17-36 15,17 35 1,-18-53-1,18 54 1,0-18 0,0-1-1,0 1 1,0 0 0,0 17 15,18 18-16,-1 0 17,54 0-1,-36 0-15,0 18-1,-17-18-15,17 17 31,-17-17-15,-18 18 0,17-18-1,-17 18 1,36-1 0,-19 1-1,1-18 1,0 35-1,-1-35 1,-17 53 15,0-35-15,0 17 0,0-17-1,0-1 1,-17 1-1,-19 0 1,1 17 0,17-18-1,-17-17 1,18 0 0,17 18-1,-18-18 16,0 0 79,1 0-48,-1 0-15,0 0-16,1 0 1,-1 0-32,36 0 140,-1 0-124,1 0 15,0 0-15,17 0-1,-17 0 1,-1 0 0,1 0 15,-1 0-15,1 0-1,0 0 1,17 0-1,-17 0 1,-1 0 0,1 0-1,0 0 1,-1 18 0,-17-1-1,18 19 1,0-1-16,-18-17 15,0 35 17,0-36-17,0 1 1,0-1 0,-18-17-1,0 0 1,1 18-1,-1-18 17,-17 18-17,17-18 1,0 17 0,1-17-1,-19 0 1,1 0-1,18 0 32,-1 0-15,0 0-17,1 0-15,-1 0 31,0 0-15,1 0 0,-1 0-1,36 0 32,-1 0-16,1 0-31,0 0 16</inkml:trace>
  <inkml:trace contextRef="#ctx0" brushRef="#br0" timeOffset="185764.09">6315 10707 0,'0'17'109,"0"19"-109,0-1 16,0-17-1,0-1 1,0 1 0,0 0-1,0-1 1,0 1-16</inkml:trace>
  <inkml:trace contextRef="#ctx0" brushRef="#br0" timeOffset="187591.19">6509 10160 0,'35'-18'32,"0"18"-32,1-17 15,-1 17-15,-17 0 16,17-18 0,-18 18 15,1 18-16,0-1 1,-1 1 0,-17 0-1,0 17 1,0 0 0,0-17-1,0 35 1,0 0-1,0 17-15,0-34 16,-17 34 0,17-52-1,0-54 126,0-16-141,17-1 16,1 17-16,0 1 15,-1-18 1,1 35-1,-18 1-15,0-1 16,18 18 0,-18-17-1,0-1 17,0 0-1,0-17 0,0 17-15,0-17-1,17 35 1,-17 35 171,0 1-171,0 52 0,0-71-1,0 1 1,0 35 0,0 0-1,0-18 1,0-17-1,0 0 1,18-18 47,-1 0-48,1 0 16,0 0-15,17 0 0,-17 0-1,-18 17 1,17-17 0,1 0 15,0 0 0</inkml:trace>
  <inkml:trace contextRef="#ctx0" brushRef="#br0" timeOffset="188555.72">7391 10372 0,'0'53'94,"0"-36"-78,0 54-1,0-54-15,0 72 32,0-36-17,0-18 1,0 53 15,17-35-15,-17-18-1,0-17 1</inkml:trace>
  <inkml:trace contextRef="#ctx0" brushRef="#br0" timeOffset="189620.62">8096 10566 0,'18'0'32,"0"0"-17,17 0 17,-18 0-17,1 0 1,0 0-16,-1 0 15,36 0 1,-17 0 0,-1 0-1,-18 0 1,19 0 15,-19 0-15,1 0-1,0 0 1,-1 0 0,1 0-1,0 0 1,-1 0 0,1 0-1</inkml:trace>
  <inkml:trace contextRef="#ctx0" brushRef="#br0" timeOffset="191004.36">9225 10954 0,'0'-71'78,"0"36"-78,18-18 16,17-35-1,-35 17-15,88-87 16,-70 34 0,-18 53-1,0 36 1,0-18 0,0-35-1,0 0 1,0 17-1,0 18 1,0-52 0,0 69 15,0 1-15,0 17-1,-18 18 32,1 18 0,17 17-31,-36 18-16,19 18 15,-1-1 1,18 19-1,0-54 1,0 0 0,0-17 15,0 17-15,0-17-16,0 17 15,0 35 1,35-17-1,-35 0 1,18-17 0,0 34-1,-1 1 1,19-18 0,-36-18-1,35 53 1,0-17-1,-17-18 1,17 17 0,0-35 15,-35-17-15,0-36 140,0-70-156</inkml:trace>
  <inkml:trace contextRef="#ctx0" brushRef="#br0" timeOffset="192483.2">9543 10636 0,'17'0'46,"1"0"-14,17 0 15,-17 0-32,-1 18 1,-17 0-16,18-1 15,0 18 1,-1-17 15,1 17-15,-18 1 0,0-19 15,0-52 172,0 17-203,0 1 16,18-36-16,-1 18 15,-17-1 1,0 19-1,0-1 1,18 18 31,0 0 31,-1 0-31,1 0-16,-18 18-31,17-18 16,1 17 15,-18 1-15,18-18-16,-18 18 15,35-1 1,-17 18 0,-18 1-1,17-1 1,-17-17-1,18-1 1,-18 1 15,0 0-31,0-1 63</inkml:trace>
  <inkml:trace contextRef="#ctx0" brushRef="#br0" timeOffset="195212.29">10213 10372 0,'18'0'31,"-18"17"0,70 124-31,-70-70 31,106 335 1,-53-89 14,-53-229-14,0-105 124,0-19-140,-18-34-16,18 17 15,0-18 1,0 54-16,0-36 15,-53-124 17,53 142-1,-17-35-15,17 34 15,-18-34-16,0 35 1,18-36 0,-17 0-1,-1 19 1,18 16 0,0 19-1,0-36 1,0 17 15,0-17-31,0 36 16,35-36 15,-17 35 16,-18 1-32,35 17 1,-17 0 0,0 0-16,35 0 31,-1 0 0,-52 17-31,18-17 16,-18 18 15,18-18 16,-18 53-47,0-36 16,0 36-1,0-35 16,0 17-15,-18-35 0,18 36-1,-18-36 1,1 17 0,-36 1-1,35 0 16,-176 140-31,141-140 47,71-18 94,0 0-125,-1 0 15,1 0 16,-1-18-16,1 1-31,176-36 187,-176 88-187,-1-17 32,-17-1-17,18-17-15,-18 18 16,35 0 0,-35-1 15,18-17-16,-18 18 1,18-18-16,-18 35 31,0-17-15,0-1 0,0 1-1,0 0 1,-18-18 31,0 17-32,1-17 1,-1 0 15,0 0-15,1 0-1,-1 0 1,1 18 0,-1-18-1,0 0 32,1 0-16</inkml:trace>
  <inkml:trace contextRef="#ctx0" brushRef="#br0" timeOffset="196958.04">10760 10848 0,'0'0'0,"0"18"16,-18-18 15,0 0 1,18 17 30,0 1-46,0-1-16,18 1 15,-18 0-15,18 17 16,-1-17 0,1 17-1,0-35 1,-1 0-1,1 0 298,0 0-219,-1 0-47,1 0-16,-1 0-16,-17-53 79,0 35-78,0-35-16,0 36 15,0-1 1,0-17 0,-17 35 77,-1 0-61,1 0-1,-1 0 0,0 0-15,1 0-1,-1 0 1,0 0 15</inkml:trace>
  <inkml:trace contextRef="#ctx0" brushRef="#br0" timeOffset="198973.94">1817 11307 0,'17'0'16,"1"0"31,-18-36 15,35-34-62,1 17 16,52-71 0,0-34-1,-70 105-15,-1-18 16,-17 36-1,0-18 17,0 18-17,0-1 1,-17-17 0,17 18-1,0-18 1,0 0-1,0-35 1,-36 18 0,19 70 31,17-18-47,-18 18 15,18 18 32,-18-1-31,18 18-1,0 18 1,-17-17 0,-1-1-1,18 18 1,0-18-1,0 18 1,0 53 0,0-71-16,0 18 15,0 18 1,0-36 0,18 18-1,-18-18 1,35 36-1,-17-36 17,-1 0-17,1-17 1,17 35 0,1 0 15,-19-36-16,1 1 1,-1-18 0,1 0 31,0 0-47,-1 0 31,1 0 47,0 0-62</inkml:trace>
  <inkml:trace contextRef="#ctx0" brushRef="#br0" timeOffset="200427.54">2364 10971 0,'0'0'0,"35"0"32,18 0-17,-36 0 16,1 0 32,-18 18-32,18 0-31,-18 52 16,0-17-1,0-35 1,0-1 0,17-70 234,1 1-250,-18 16 15,0 19 1,18-19-16,-1-17 16,-17 36-16,0-1 15,18 18 110,0 0-78,-1 0-47,1 0 31,-1 0-15,1 18 0,17 35-1,-17-18 1,0-17-16,-18-1 15,0 1-15,35 0 16,-35-1 15,0 18 1,18-17-1,-18 0-31,0-1 15,0 1 1,0 0 0,0-1-1,0 1 1,17-18 62,54 18-62,52-18-16,-17 0 0</inkml:trace>
  <inkml:trace contextRef="#ctx0" brushRef="#br0" timeOffset="202321.04">3069 10795 0,'35'35'78,"-35"-17"-62,18 17-16,-18-17 16,35 35-1,1 17 32,-1-70-16,-17 0 32,-1-17-48,1-1-15,-1 0 16,1 1-16,0-19 16,-1 1-1,-17 18 1,0-19 0,0 19-1,0-1 32,18 71 94,-18 0-141,18-18 15,-1 53-15,1 18 16,17-35-16,-17 35 16,-1 35-16,19 17 15,-19-34 1,36-36 15,-17 18-15,-1-18-1,-17-17 1,-1-1 0,-17-17-1,0 35 1,0-52-1,0-19 1,-17 1 0,-1-18-1,0 17 1,1-17 0,-36 0-1,-18-52 1,18-1 15,36 35-15,-1-53-1,0 1 1,18-36 0,0-17-1,36-36 1,16 71-1,-16 35 1,-19 17 0,19 19-1,-19 17 1,1 0 0,0-18-1,17 18 1,-17 0 15,17-17-15,-18 17-1</inkml:trace>
  <inkml:trace contextRef="#ctx0" brushRef="#br0" timeOffset="213180.89">4198 11201 0,'18'0'109,"-1"0"-30,1 0-79,0 0 31,-1 0-16,1 0 17,17 0-17,53 0-15,-35 0 16,88 0 0,-17 0-1,-1 0 1,-52 0-1,-1 0 1,1 0 0,-18 0-1,-18 0 1,18 0 0,-35 0 15,-1 0-16,19 0 1,34 0 0,-17 0-1,35 0 1,-17 0 0,-18 0-1,-18 17-15,71 1 16,-36 0-16,107-18 15,35 0 1,-18-36 0,-124 36-1,-88 0 298,1 0-298,-1 0 1,1 0 0,-19 0-1,-70 18 17,36 0-1,52-18-16,1 0 1,-1 0 0,-17 0 15,17 0-31,0 0 16,1 0 15,-1 0-16,0 0 1,-17 0 0,0 0-1,0 0 1,17 0 0,-17 0-1,17 0 16,0 0-15,1 0 0,-1 0-1,1 0 1,-1 0 0,0 0-1,-17 0 1,17 0-1,1 0 1,-1 0 0,0 0-1,1 0 1,-1 0-16,1 0 31</inkml:trace>
  <inkml:trace contextRef="#ctx0" brushRef="#br0" timeOffset="-205051.63">5203 12506 0,'0'35'109,"0"1"-93,0 34-16,0 1 15,0-36-15,0 88 16,0-17-1,18-53 1,-18-35 0,0-1-1,35 1 17,1 53-17,-19-36-15,36 71 16,0-36-1,0 1 1,-35-18 0,-1-18-1,1 0 1,0-17 15,-1 17-15,19 36-1,-1-36 1,-35 0 0</inkml:trace>
  <inkml:trace contextRef="#ctx0" brushRef="#br0" timeOffset="-203423.43">5433 13388 0,'-18'0'62,"1"0"-15,-1 18-31,18 17 15,-35 0-15,17 0-16,0-17 15,18 0 1,-17-1 0,-1-17-1,18 18 16,0 0-15,-18-18 0,18 35-1,-17-18 1,-1-17 0,18 36-1,-18-19 1,18 1 31,-17-18-32,17 53 1,-18-18 0,-17 36-1,35-36 1,18-35 171</inkml:trace>
  <inkml:trace contextRef="#ctx0" brushRef="#br0" timeOffset="-202320.23">5821 13617 0,'0'18'94,"0"35"-79,0-18-15,0 0 16,0 18-16,0-35 16,0 0 15</inkml:trace>
  <inkml:trace contextRef="#ctx0" brushRef="#br0" timeOffset="-200512.41">6015 13212 0,'17'-18'125,"1"18"-125,0 0 63,-1 0-48,1 18-15,0-1 16,17 1 15,-35-1-15,18 19-1,-18-19-15,17 36 16,-17-17 0,0-1-1,0 18 1,0-18-1,0 18 1,0-35 0,0 17-1,0-53 79,18-52-78,35-36-16,-36 53 15,36-18-15,-17-17 16,-36 35 0,35 0-1,-35 36 1,0-1 15,0 0 16,0 1-47,0-1 31,0 89 94,0-18-125,0-18 16,-18 0-16,-17 0 15,35 18-15,0-35 16,-18 0 0,18 17-1,0-17 1,0 17 0,0 0 15,0-17-16,0-1 1,53 36 0,-17-17-1,-19-36 1,1 0 0,-1 0 77,1 0-77,0 0 15</inkml:trace>
  <inkml:trace contextRef="#ctx0" brushRef="#br0" timeOffset="-199231.52">6773 13547 0,'0'53'203,"0"-18"-188,0 18 1,0-18-16,0 18 0,0-35 16,0-1-1,0 1 110,0 0-109,0-1-1,0 1 17</inkml:trace>
  <inkml:trace contextRef="#ctx0" brushRef="#br0" timeOffset="-196145.11">7567 13388 0,'18'0'31,"-1"0"-16,1 0 1,0 0-16,-1-18 16,19 18-1,-19 0 1,1 0 0,-1 0-1,1 0 1,0 0-1,-1 0 1,1 0 0,0 0 15,-1 0 0,1 0-15</inkml:trace>
  <inkml:trace contextRef="#ctx0" brushRef="#br0" timeOffset="-195158.83">8784 12612 0,'0'35'47,"18"0"-47,17 1 16,0 52 0,71 159 15,-71-212-16,-35 0 1,18-17-16,-18 0 16,18 52-1,35 36 1,-18 17 0,0-34-1,-17-54 1,17 0-1,-35-17 17,-17-18 108,-1 0-124,0-18 0</inkml:trace>
  <inkml:trace contextRef="#ctx0" brushRef="#br0" timeOffset="-194188.26">9084 13264 0,'-18'0'16,"1"0"15,-19 36-16,19-19-15,17 19 16,-35 17 15,17-53-15,0 0 15,1 17-15,-1 1-1,18-1 1,-18-17 78,1 0-63,17 18 0,-18 0-15,0-1 0</inkml:trace>
  <inkml:trace contextRef="#ctx0" brushRef="#br0" timeOffset="-192956.16">9543 13529 0,'-18'0'78,"0"35"-62,18 1-16,-17 16 16,17 19-1,0-36 1,0-17-1,0 17 17,0-17-17,17-18 1,1 18 0,17-1-1,-35 1 1,36-18-1,-19 0 32,-17-18-31,18 18 0,-1-35-16,19-36 15,-19 36 1,-17 0 93,0 17-93,-17-17-16,-1 17 15,18-17-15,-18 17 16,1 1 0,-1 17 31,1 0-1,-1 0-30,0 0 15,1 0 32</inkml:trace>
  <inkml:trace contextRef="#ctx0" brushRef="#br0" timeOffset="-191969.02">3986 13423 0,'18'0'62,"35"0"-46,-35 0 0,17 0-16,-17 0 15,-1 0-15,1 0 16,-1 0 0,19 0-1,-19 0 1,1 0-1,0 0 1</inkml:trace>
  <inkml:trace contextRef="#ctx0" brushRef="#br0" timeOffset="-191100.85">4022 13529 0,'17'0'47,"1"0"-47,0 0 16,-1 0 15,1 0-15,0 0-1,17 0 1,71 0 0,-71 18-1,-17-1 1,-1-17-1,1 0 17</inkml:trace>
  <inkml:trace contextRef="#ctx0" brushRef="#br0" timeOffset="-188768.77">2311 13917 0,'17'-35'203,"1"-18"-187,17 0-16,-17 0 15,0 0-15,-1 35 16,-17-17-1,18 35 1,-18-17 0,0-1-1,17-35 1,1 0 0,17-17-1,1-19 1,-19 19-1,1-1 1,-18 18 0,0-17-1,0 52 1,0 1 15,0-19-15,0 19-1,-18-1 1,18 0 0,0 1-1,-17 17 1,17-18 0,-18 18-1,0 0 32,1 53 16,-1-18-48,18 1-15,0-19 16,-18 18-16,18-17 15,0 17 1,0-17 0,0 0 15,0 17-15,0-17-1,0 17 1,18 0-1,-18 18 1,0-18 0,0-17-16,0 0 15,18 34 17,-1-16-17,-17-1 1,0-17-1,18-1 1,-18 19 0,18-19-1,17 36 1,-17-18 0,17-35 15,-18 0-16,-17 18 1,36-18 0,-19 0 15,1 18-31,0-18 31</inkml:trace>
  <inkml:trace contextRef="#ctx0" brushRef="#br0" timeOffset="-187188.76">2769 13564 0,'0'0'0,"0"-17"16,0-1-1,0 0 17,18 18-1,0 0 31,17 0-30,-35 18-17,18-18-15,-18 18 16,17-18-16,1 17 16,-18 1-16,17-18 15,-17 53 1,18-18-1,-18-17 1,18-18 15,-18 17 1,0 1-1,0-71 78,0-17-93,0 34-16,0 1 15,0 0-15,0-36 16,0 54 15,17 17 79,1 0-95,0 0 1,-1 0 0,1 0-1,0 0 1,17 35-1,-18 0-15,-17 36 16,18 17 0,-18 0 15,0-17-15,0-54-16,0 1 15,0 0 32</inkml:trace>
  <inkml:trace contextRef="#ctx0" brushRef="#br0" timeOffset="-184731.44">3387 13494 0,'0'53'78,"0"-36"-78,17 1 16,1 0-16,-18-1 16,0 1-1,18 35 1,-18-36 15,17-17-15,1 0 31,-1 0-1,1 0-30,0 0 0,-1 0-1,-17-17-15,18-1 16,-18 0 0,0-17 15,0-18-16,0 36 17,0-1-17,0-17 1,0 17 0,18 0-1,-18 1 32,0 34 47,0 19-79,0-19-15,0 19 16,17-1 0,-17 0-1,0 18 1,0-18 0,0 18-1,18 18 1,-18-1-1,18 1 1,-18 17 0,17-35-1,-17-35 1,18 52 0,0-17-1,-1 0-15,-17 53 16,0-53 15,18-18-15,-18-17-1,0-1 1,0 1 0,0 17-1,0 18 1,0-35 15,-18-18 47,1 0-62,-1 0 15,0 0-15,1 0 31,-1 0-1,0 0-30,1-18-16,-19 1 16,36-1-1,-17 0-15,-1 1 16,0 17 0,18-18-1,0 0 1,-17 1-1,17-1 1,0 1 0,0-19-1,0 1 1,0 17 0,0-35-1,0-17 1,0 35-1,0 17 1,17-35 0,1 0-1,0 0 1,-1 36 0,1-1-1,17 0 16,-17 1-15,0 17 0,-1 0-1,-17-18 1,18 18 0,0 0-1,-1-18 1,-17 1-1,18 17 1</inkml:trace>
  <inkml:trace contextRef="#ctx0" brushRef="#br0" timeOffset="-183820.39">1552 12524 0,'0'17'47,"0"89"-32,36 0-15,34 317 32,106 406-1,-87-405 0,-89-407-31,35 107 31,-17-71-15,-18-18 0,0 18-1,0-36 16,0 36-15,17 71 0,-17-18-1,18-106 1,-36-53 62,1-106-62,-19 18-16</inkml:trace>
  <inkml:trace contextRef="#ctx0" brushRef="#br0" timeOffset="-181358.68">1605 12541 0,'35'0'47,"18"36"-32,71-19-15,-1 1 16,618 105 15,-300-87-15,-18-36-1,36 0 1,0 0 0,-1 0-1,-246 0-15,211 0 16,53-18 0,-87 18 15,16 0-16,-105 0 1,-71 0 0,36 0-1,-18 0 1,53 0 0,317-18-1,-123-70 1,35 0-1,18-53 1,-282 88 0,-177 53-1,-53 0 32,0 0-16,1 0-15,-19 0 0,1 0-1,0 0 17,-1 0 14,-17 17-46,0 1 47,18 17-47,-1 1 0,36 87 32,-17 36-17,-1 17 1,-17 18-1,17-17 1,0-54 0,-17 54-1,17-19 1,0 177 0,-17-88-1,0 0 1,17-70-1,-35-142 1,-53-35 156,-370 0-156,158 0-16,-17 0 15,-600 53 1,-18 70 15,653-105-31,-35 0 16,-71-18 15,159 0-31,18 0 16,-283-18-1,-123 18 1,177 0-1,122 18 1,36 17 0,18-35-1,53 0 1,-124 0 0,-53 0-1,53 0 1,-88 18-1,159-18 17,-18 0-17,35 0 1,-193 17 0,158 19-1,88-36 1,53 0-1,35 0 1,1 0 0,17 0-1,0 0 1,18-18 0,-18 18-1,35 0 32,18-18-47</inkml:trace>
  <inkml:trace contextRef="#ctx0" brushRef="#br0" timeOffset="-175587.24">5027 15804 0,'35'0'109,"18"18"-93,-35 0-1,17-18-15,36 53 0,-36-36 16,53 19 0,-88-19-16,18 1 15,17 17 17,-17 0-1,-18 36 0,0-53-31,0 17 31,0-18 1,0-69 46,0 16-63,0-17-15,17 0 16,1 1-16,-18 16 16,53-34-1,-53 52 1,18 18 46,-1 0-30,1 0-17,0 0 1,-1 0 15,1 18-15,-1-1-16,19 36 31,-1-17-15,-17-1-1,-1 0 1,-17 0-1,0-17-15,0-71 125,0 0-109,0 36-16,0-19 16,0 1-16,18 0 15,0 17 1,-18 0 0,17 18 62,1 0 31,-1 0-46,1 0-63,-18 18 15,18 17 1,-1 36-1,19-36 1,-36-17 0,0-1-1,0 1 17,0 0-32,0-1 31,17-17-16,-17 18 1,0 0 0,0-1-1,0 1 1,0 0 0,0-1-1,0 1 1,18 17-1,-18-17 1</inkml:trace>
  <inkml:trace contextRef="#ctx0" brushRef="#br0" timeOffset="-173824.75">6032 15946 0,'18'0'31,"35"0"-15,35 0-1,-70 0 1,0 17 31,-1 1-31,1-1-16,-18 1 15,17 17 1,1 18-1,-18 18 1,0-36 0,0 0-1,0-17-15,0 0 16,0-1 31,0-34 62,35-72-109,18-16 16,-35 52-16,0 0 15,-1 0-15,-17 18 16,0 17 0,0 0-1,0 1 1,18 17 140,-18 17-125,0 36-31,0 0 16,0-18-16,0 36 16,0-36-1,0 1 1,0-19 15,0 1-15,17 17-1,1-17 1,0-1 0,-1 1-1,1 0 1,17-1 0,-17-17 15,0 0 31,-1 0-62,1 0 32,0 0-1,-1 0 16</inkml:trace>
  <inkml:trace contextRef="#ctx0" brushRef="#br0" timeOffset="-171017.63">7355 15857 0,'0'18'78,"0"35"-78,0-35 16,18-18-16,-18 35 15,0 18 1,18 0-1,-1-36 1,-17 1 15,0 0 63,18-18-78,-18 17-1,0 1 48,0-1-48,0 1 1,0 0-16,0-1 31,0 1 16,0 0-16</inkml:trace>
  <inkml:trace contextRef="#ctx0" brushRef="#br0" timeOffset="-170378.1">7285 16157 0,'17'0'16,"1"0"0,0 0-16,-1 0 15,1 0-15,17-17 47,-17 17-31,35 0-1,-35 0 1,-1 0 0</inkml:trace>
  <inkml:trace contextRef="#ctx0" brushRef="#br0" timeOffset="-169529.3">8167 15593 0,'0'0'0,"0"53"94,-18 35-94,1-35 15,-1 35 1,18-17 0,0-36-1,0-18 1,0 1 0,18 35-1,-1-35 1,1 17-16,-1-17 31,1-1-31,0-17 16,-18 18-1,17-1 1,1-17 15,0 18-15,17-18 62,-17 0-62</inkml:trace>
  <inkml:trace contextRef="#ctx0" brushRef="#br0" timeOffset="-168824.17">8326 15910 0,'17'0'31,"1"0"0,-1 0-31,1 0 31,35-17-15,-18 17 0,-17 0-1,17-18 1,0 18-1,-17 0 32,-36 0 63</inkml:trace>
  <inkml:trace contextRef="#ctx0" brushRef="#br0" timeOffset="-167598.6">8784 15734 0,'-17'0'78,"-1"0"-31,0 0 15,18 35-46,-17-17-16,17-1 31,0 1-31,0 0 16,0-1-1,0 1 1,0 0 0,0 17-1,0-17 17,0-1-32,17 1 15,1 17 1,-18-17 15,18-1-31,-1 19 16,36-1-1,-35-17 1,17-1 0,-35 1-1,18-18 16,-1 0 1,1 0 108,0 0-124</inkml:trace>
  <inkml:trace contextRef="#ctx0" brushRef="#br0" timeOffset="-164924.54">8925 15681 0,'-17'0'16,"-1"0"46,0 0-46,1 0 15,-1 0-15,0 0-1,-17 0 1,18 0 15,-1 0-31</inkml:trace>
  <inkml:trace contextRef="#ctx0" brushRef="#br0" timeOffset="-163994.8">8978 15275 0,'18'0'47,"-1"0"-16,36 36-15,124 140 15,-142-105-31,36 17 32,-71-71-1,0 1-16,17 88 17,1 0-17,-18 52 1,0-17 0,-18-70-1,18-18 1,0-35-1,0-1 1,-17 1 0,17 0-1,-18-18 1,0 35 0,1-18-1,17 1 1,-18-18 31</inkml:trace>
  <inkml:trace contextRef="#ctx0" brushRef="#br0" timeOffset="-161860.95">4322 16157 0,'17'0'31,"1"0"-15,-1 0 0,1 0-1,0 0 1,-1 0-1,1 0 32,0 0-31,-1 0 0,1 0 46,0 0-46,-1 0-1</inkml:trace>
  <inkml:trace contextRef="#ctx0" brushRef="#br0" timeOffset="-161085.74">4251 16369 0,'18'0'16,"-1"0"15,1 0-31,0 0 15,-1 0 17,18 0-1,107 0 0,-125 0-15,1 0-1,-1 0 1,1 0 0,0 0-1,-1 0 17</inkml:trace>
  <inkml:trace contextRef="#ctx0" brushRef="#br0" timeOffset="-159520.4">2381 16457 0,'18'0'109,"-18"-35"-109,88-230 31,-17 106-15,17 18 0,-53 53-1,-35 35 1,0 0 15,0 18-15,0 0-1,-18-18 1,-17-18 0,18 36-1,-19 17 1,36 36 62,0 0-62,0-1-16,0 19 15,-17 34-15,17-17 16,0 18 15,-18-36-15,18 35-1,-18-17 1,1-17 0,17 17-1,0-1 1,0-16-1,0 17 1,0-18 0,0 0-1,0-17 1,0-1-16,0 1 16,0 0-1,0-1 16,0 1-15,17 17 0,1-35-1,-18 18 1,35 17 0,-17-17-1,35 17 1,-36-35 15,1 18-15,0-1-1,17-17 1,-17 0 0,-1 18-1,1-18 32,0 0-31</inkml:trace>
  <inkml:trace contextRef="#ctx0" brushRef="#br0" timeOffset="-158117.31">2822 16228 0,'0'-18'46,"18"18"17,-18-18-63,18 18 16,-1 0-1,1 0 16,-1 0-15,1 0 0,0 36-1,35 34 1,-36-34 0,-17-1-1,0-17 16,0 17-15,0-18 0,0-69 124,0-1-140,0 17 16,0 19-16,0-36 16,18 35-1,0 0 16,-18 1-15,17 17 0,1 0-1,-1-18 1,1 18 0,0 0 15,-1 0 0,1 0-15,0 0-1,-1 18 1,1-1 0,-18 1 15,18 35-16,-18-18 1,0 1 0,0-19-1,0 19 1,0-19 0</inkml:trace>
  <inkml:trace contextRef="#ctx0" brushRef="#br0" timeOffset="-156108.08">3528 16175 0,'-18'0'32,"18"17"46,18 36-78,-1 0 15,-17-35 1,18 17-16,17 36 16,-17-71 46,-18-18 126,35-17-188,-17 35 15,0-18 1,-1 18 0,-17-17-1,0-1 48,18-17-63,-18 17 15,17 0 1,1-17-16,-18 17 16,0 1-1,0 52 141,0 0-156,18 1 16,-18-19 0,17 19-16,-17-19 15,0 54 1,0-18-16,18 0 16,-18 52-1,18 1 1,-1 0-1,1-18 1,0 1 0,-1 16-1,1 36 17,-18-17-17,0-89 1,-18-35 78,-17-35-48,0-18-46,-1 0 16,19 18-16,-1 35 16,0-35-16,18 17 15,0 0 17,0 1-17,0-36 1,0 0-1,36-18 1,17-17 0,35-18-1,0 53 1,-35 18 0,-35 35 30,-1 0-30,1 0 15,0 0-15</inkml:trace>
  <inkml:trace contextRef="#ctx0" brushRef="#br0" timeOffset="-152593.48">5415 16792 0,'53'18'32,"-35"-18"-32,-1 0 15,19 35-15,34-35 16,54 18-16,-36-1 16,35 1-16,-17 0 15,53-18-15,35 17 16,229 1-1,36-18 1,123 0 0,-141 0-1,-159-18 1,-88 18 0,-159 0-1,-17 0 79,0 0-78,-1 0-1,19 0 1,-1 0-1,18-17-15,0 17 16,17-18-16,1 0 16,17 18-1,-53 0 1,-123 0 187,0 0-203,-36 0 16,-175-17-1,69-36 1,-17 18 0,36 17-1,-1 18 1,89 0-16,-19 0 15,-210 53 17,140-18-17,36-17 1,-1-1 0,71-17-1,53 0 1,36 0-1,-18 0 1,-1 0 0,-105 0-1,0 18 1,35-18 0,-17 18-1,-36-18 16,0 0-31,18 0 32,88 0-17</inkml:trace>
  <inkml:trace contextRef="#ctx0" brushRef="#br0" timeOffset="-140703.61">2505 16863 0,'17'0'15,"1"0"-15,17 0 16,-17 0-16,17 0 31,0 0-31,-17 0 16,53 0 15,-36 0-15,-17 0-1,-1 0 1,1 0 0,17 0-1,-17 0 1,17 0-16,18 0 15,-18 0 1,-17 0 0,17 0-1,-17 0 17,-1 0 77,-34 0-62,-1 0-32,-17 0-15,0 0 16,-18 0-16,0 0 16,18 0-16,-36 0 15,0 0 1,54 0 15,-1 0-15,0 0 15,1 0-15,-1 0-1,1 0 1,-1 0-16,0 0 31,1 0-15,-1 0-1,0 0 1,1 0 0,-19 0-1,19 0 1,34 0 109,1 0-109,0 0-16,-1 0 15,1 0-15,17 0 16,-17 0-16,17 0 15,0 0 1,1 0 0,-19 0-1,1 0 1,17 0 15,1 0-15,69-18-1,-87 18 1</inkml:trace>
  <inkml:trace contextRef="#ctx0" brushRef="#br0" timeOffset="-25956.19">23865 3616 0,'0'18'94,"18"105"-78,0-35-16,-1 18 15,36 141 16,-53-212-15,0 1 0,0-1-16,18 53 15,0 18 1,17-18 0,-35-35-1,17-18 16</inkml:trace>
  <inkml:trace contextRef="#ctx0" brushRef="#br0" timeOffset="-24892.03">24412 4057 0,'-17'53'63,"17"-18"-48,-18 18-15,0-18 16,18 1 0,0-19-16,0 19 31,36 34 16,-19-35-32,19 18 1,16 0 0,-16 0-1,-1-53 1,-17 0 0,-1 0 15,36-53-16,-18-17 1,-17 17 0,-18 17-16,0 1 31,0 0-31,0-18 16,0 18 15,0 17-16,-35-35 1,0 36 0,17-1-1,0 18 1,1 0 0,-1 0-1,0 0 1,-17 0-1,17 0 1</inkml:trace>
  <inkml:trace contextRef="#ctx0" brushRef="#br0" timeOffset="-22653.77">22560 4904 0,'18'0'31,"-1"0"-15,-17-36 15,18-34-31,-18 17 16,18-124 0,-18 107 15,17-18-16,-17 70-15,0-35 16,0-35 0,0 35-1,0-53 1,-17 36 0,-1 34-1,18 19 1,-18-19-1,1 19 17,-1 34 46,-17 19-63,0 34-15,35 1 16,-36-36-16,19 0 16,17 18-1,0-17-15,0 34 16,0-17 0,0 18-1,35-1 1,0 1-1,-17-54 1,-1 19 0,36 17-1,-35-18 1,17-18 15,1 19-15,-1-1-1,0-35 1,-17 0 15,35-18-15,-36-35 0,19-35-1,-1 53 1,-35 17-1,0-17 1,0 17 0,0 1-16,0-1 15,0 1 17,0-1-17,18 18 1,-1-35-1,36 17 1,-18 0 0,-17 18-16,0 0 15,35 0 1,-36 36 15,1-19-15,0 54-1,-18 35 17,17-89-32,-17 36 15,18-53 1,-18 18 15,0-36 32,0-17-48,0-18 1,0 0 0,0 0-1,0 36 1,17-19-1,1 19 1,53-1 0,-18 0-16,-1 18 31,-34 0-15,0 0-1,17 53 16,-17-17-15,-18-1 0,35 0-1,-35-17 1,0-1 0</inkml:trace>
  <inkml:trace contextRef="#ctx0" brushRef="#br0" timeOffset="-21816.71">23830 3316 0,'0'0'16,"0"71"-16,0-18 0,0-18 15,0 18-15,0-18 16,0 124 15,0-36-15,0 18-1,0 142 1,0-19 0,18-158-1,17 0 1,18 0 0,18 0-1,-1-1 1,1-52-1,17 18 1,0-1 0,-35-52-1,-18 0 17,-17-18-17,-18-18 48,18-17-48</inkml:trace>
  <inkml:trace contextRef="#ctx0" brushRef="#br0" timeOffset="-20911.81">24624 3246 0,'70'88'15,"1"-35"-15,-18 0 0,17 17 16,1-17-16,17-18 16,-35 18-16,106 141 31,-106-141-15,0 53-1,-18-18 1,0 89-1,1-36 1,-19 53 0,-17-124-1,0 54 1,0-36 0,0-70-1,0-1 1,0 1 15,0 17-15,0 0-1,0 1 1,0 17 0,0-36-16,0 19 15,-17-72 48,17-17-48,0-17 1,0 35-16</inkml:trace>
  <inkml:trace contextRef="#ctx0" brushRef="#br0" timeOffset="-20163.12">25894 4498 0,'18'0'31,"-1"0"-15,1 0 0,-1 0-1,1 0 1,17 0-1,-17 0 17,0 0-17,-1 0 1,1 0 0,17 0-1,-17 0 1,-1 0-1,1 0 1,0 0 15</inkml:trace>
  <inkml:trace contextRef="#ctx0" brushRef="#br0" timeOffset="-19514.08">25982 4621 0,'35'0'47,"-17"0"-32,0 0-15,-1 0 16,1 0-16,0 0 0,-1 0 15,1 0 1,-1 0 0,72 0-1,-36 0 1,-18 0 0,0 0-1,-17 0 16,-1 0-31,1 0 16</inkml:trace>
  <inkml:trace contextRef="#ctx0" brushRef="#br0" timeOffset="111513.57">5239 423 0,'-18'0'16,"0"0"15,1 0-16,-36 0 1,18 0-16,-18 0 16,-88 0-1,-53 0 32,0 18-16,52 35 1,54-18-17,53-17-15,0-1 16,-18 1-16,18 0 16,-18 17-1,-18 18 1,-52 17-1,70 1 1,0 0 0,17-36-1,36 0 1,-35 18 15,-18 18-15,0 17-1,18-35 1,17 17 0,-17-34-1,17-1 1,1 0 0,17 18-1,-18-35 1,1 35-1,17-18 1,-18 0 0,18 18-1,0 18 1,0 70 15,0-18-15,0-17-1,0-18 1,53 18 0,-36-35-1,36 17 1,0-18 0,-35-52-1,0 17 1,17 18-1,18 0 1,0 0 0,-36 0-1,1 0 1,0-35 15,17 34-15,0-16-1,18 17 1,-35-18 0,35 0-1,0 18 1,0 0 0,52 0-1,-52 0 1,124 35-1,-124-53 1,-1-17 0,1 0-1,18-1 17,-1 1-17,-17-1 1,0-17-1,0 0 1,0 0-16,53 0 16,0-52-1,-36 34 1,19-17 0,-54 17-1,-17 0 1,17-17-1,0 35 1,53-53 0,71-35-1,-18-18 17,-70 71-17,-1 0 1,-35 17-1,1-17 1,-1-18 0,0-18-1,18 1 1,-17-36 0,-19 53-1,1 18 1,-18-18-1,35-35 1,-17-18 0,-18 0-1,35 18 17,-17-18-17,-18 71 1,0-18-1,0 0 1,0-18 0,0-35-1,-36 18 1,36 0 0,-17 35-1,-1-18 1,0 54-1,1-18 1,-1-18 0,1 17-1,-36-34 17,35 35-17,0-1 1,-17 1-1,17 0 1,1 17 0,-1 0-1,0 18 1,-34-17 0,34-19-1,0 19 1,1-1-1,-1 1 1,-17-1 0,17 18 15,0-35-15,-17 35-1,35-18 1,-17 18-1,-1-35 1,0 35 0,1-18 15,-1 18-15,18-18-16,-18 18 15,1-17 1,-1-1-1,0 1 1,1-1 0,-1 0-1,1 1 17,-1-19-17,0 36 1,1-35-1,-1 17 1,0 18 0,18-17-1,-17 17 1,-1-18 0,0 1-1,1 17 1,17-18-1,-18 18 1,-17-18 0,17-17 15,1 35-15,-1-18-1,0 18 1</inkml:trace>
  <inkml:trace contextRef="#ctx0" brushRef="#br0" timeOffset="159128.52">1940 1041 0,'-17'0'0,"-1"0"31,0 0 1,1 0-17,-1 0 63,0 0-62,1 17 46,-18 1-46,-1 17-16,1 1 16,17-36-1,-35 52 1,18-16-16,0 34 16,-18-17-1,53-18 1,-18-17-1,18 0 1,-17 17 0,-1 0-1,18 18 1,-35 18 0,17 70 15,18-88-16,0 0 1,0-18 0,0 0-1,0 18 1,0 0 0,0-18-1,18 1 1,-18-19-1,17 36 1,-17-18 0,36 18-1,17 18 17,-18-36-17,-17 1 1,-1-19-1,18 18 1,1-17 0,-19 17-1,19-17 1,34 17 0,-52 1-1,-1-36 1,1 0-1,0 17 1,-1-17 0,1 18 46,0-18-46,-1 0-1,19 0 1,-1 0 0,18 0-1,-36 0 1,19 0 0,-1 0-16,-17 0 15,-1-18 1,1 18 31,-18-17-16,17 17-15,-17-18-16,18 0 31,0 1-16,-18-1 1,17 18 15,1-35-15,-18-18 0,18 18-16,-1-18 15,-17 17 1,0-17-1,18 18 1,0 17 0,-18-70-1,17 18 17,1-1-17,17-35 1,-17 53-1,-18 18 1,0 18 0,0-19-1,0 19 1,0-19 0,0 1-1,0 0 1,0 0-1,-18-18 1,1-18 0,-19-17-1,19 35 1,-1 0 15,-17 18-15,17 17-1,18-17 1,-18 35 0,-17-53-1,17 53 1,-17-18 0,18 1-1,-1 17 1,0-18-1,1 18 48</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3T11:44:23.901"/>
    </inkml:context>
    <inkml:brush xml:id="br0">
      <inkml:brushProperty name="width" value="0.05292" units="cm"/>
      <inkml:brushProperty name="height" value="0.05292" units="cm"/>
      <inkml:brushProperty name="color" value="#FF0000"/>
    </inkml:brush>
  </inkml:definitions>
  <inkml:trace contextRef="#ctx0" brushRef="#br0">21114 2117 0,'-18'0'203,"0"0"-188,1 35-15,-1-35 16,1 18-16,-19-1 16,36 1-16,-17-1 15,-1 1 1,0 0-1,18 17 1,0-17 0,0-1-1,0 1 1,0 0 0,0 17-1,0 0 1,0-17-16,0 17 15,0 18 1,0 0 15,18-35-15,-18 34 0,18 1-1,-1-35 1,1 35-1,0-35 1,-1 17 0,1-35-1,-1 18 1,1-18 0,17 0-1,-17 0 1,53 0-1,-36 0 1,35-36 15,-17-34-15,-17 34 0,-1-34-1,-35 35 1,18-1-1,-1-17 1,-17 0 0,0 18-1,0 0 1,0-18 0,0 18-1,-17-1 1,-1 1-1,-17 0 17,17 17-17,0-17 1,1 35 0,-19-35-1,-17-1 1,18 19-1,18-1 1,-19 0 0,19 1-1,-1 17 1,0 0 0,1 0-1,-1 0 16</inkml:trace>
  <inkml:trace contextRef="#ctx0" brushRef="#br0" timeOffset="1326.94">21502 2081 0,'17'36'203,"-17"-1"-203,18 0 15,-18 0 1,18 124 0,-18-88-16,0 17 15,0 0-15,0-17 16,0-18-16,17-36 0,-17 19 15,0-19 1,0 1 0,0 0-1,0-1 1,0 36 15,0-35-15,18-1-1,-18 1 17,18-18-17,-18 18 1,35-18 0,-17 0-1,-1 0 1,1 0-1,35-18 1,0 0 0,-36 18-1,19 0 1,-19-17 0,19 17-1,-19 0 1,1 0 15</inkml:trace>
  <inkml:trace contextRef="#ctx0" brushRef="#br0" timeOffset="2837.45">22260 2205 0,'-17'0'32,"-1"0"-17,0 0 32,1 0-47,-1 0 47,0 0-16,1 17 1,-1 1-32,1 0 15,-19 52 1,19-34-1,17-19 1,0 19 0,0-19-1,0 1 1,0-1 0,0 1-1,17 0 16,-17-1-15,36-17 0,-19 18-1,36-18 1,-18 0 0,1 0-1,-19 0 1,1 0-1,0 18 1,-1-18 0,1 35-1,-1 0 1,1-35 0,0 35-1,-1 1 16,-17-19-15,0 1 0,0 0-1,0-1 1,0 1 0,-17 0-1,-1-1 1,-17-17 15,17 0-15,-17 0-1,17 0 17,1 0-17,-1 0 32,0 0-16</inkml:trace>
  <inkml:trace contextRef="#ctx0" brushRef="#br0" timeOffset="3940.83">23160 2575 0,'0'0'0,"18"0"31,-1 0-15,1 0-1,-1 0 17,1 0-32,17 0 31,18 0 0,-17 0 0,-19 0-15,1 0 0,17 0-1,36 0 1,-54 0 0,19 0-1,-19 0 1,18 0-1,-17 0 1,0 0 0,-1 0 31</inkml:trace>
  <inkml:trace contextRef="#ctx0" brushRef="#br0" timeOffset="5120.72">23319 2805 0,'17'0'141,"1"0"-125,35 0-1,0 0 16,35 0 1,-35 0-17,-36 0 1,1 0-16,0 0 47,-1 0-16,1 0-15,0 0-1,-1 0 1,1 0 15,0 0-15,-1 0 31,1 0 78</inkml:trace>
  <inkml:trace contextRef="#ctx0" brushRef="#br0" timeOffset="8216.11">25241 1676 0,'-17'0'109,"-19"17"63,36 1-156,0 0-16,-17 17 31,-1 0-15,18-17-1,0-1 48,0 1-47,0 0-1,0-1-15,0 1 31,0 0-15,0 35 0,0-18-1,0 0 1,0 36 0,0-36-1,0 35 1,18-34-1,-1 17 1,1-18 0,17-17-1,1-18 1,-19 0-16,36 0 16,88 0-1,-106-18 16,-35 0-15,0 1 31,0-1-31,0 0-1,-17 1 1,-18-1-1,17-17 1,0 35 0,18-18-1,0 1 1,0-19 0,71-34-1,-18 34 1,-18 1 15,-17 35 16,-1 0-16,1 18-15,-18-1-16,0 36 15,18 0 1,-1 18 0,-17-36-1,0 0 1,0-17 0,0 35-1,18-18 16,0 1-15,-18-19-16,17 54 16,-17-54 31,18-17 15,-1 0-46</inkml:trace>
  <inkml:trace contextRef="#ctx0" brushRef="#br0" timeOffset="9738.78">26141 2028 0,'-18'0'78,"1"0"-47,-1 0 31,18 18-46,-35 53 0,17-54-1,18 1 1,-35 17 0,35-17-16,0-1 15,0 36 1,0-35-1,0 17 1,0-17 0,17 17-1,1 1 1,17-19 0,53 1-1,1-18 1,-54 0 15,-17-35-15,-1-1-1,-17-17 1,0-17 0,-17 17-1,17 18 1,-36-1-1,19 36 64,17-17-48,35 70 109,-17-36-124,-18 1-16,35 17 16,-18 0-1,1-35 1,0 18 0,-1-18 30,1 0-14,-18 18-32,18-18 15,-1 17 1,-17 1 0,18-18 15,0 0 47</inkml:trace>
  <inkml:trace contextRef="#ctx0" brushRef="#br0" timeOffset="10655.49">26529 2046 0,'0'35'93,"0"1"-93,18 17 16,-18-36 0,17 1-16,-17-1 15,35 72 1,-17-54 0,17 0 15,-35-17-31,18-18 31,53 0 0,-19 0-31,19-35 16,-36-1 0,1 1-1,-19 0 1,-17-1-1,0 1 1,0 0 15,0 17-31,-17-35 32,-1 36-17,18-1 16</inkml:trace>
  <inkml:trace contextRef="#ctx0" brushRef="#br0" timeOffset="11835.74">25400 3034 0,'0'35'63,"0"18"-48,0 0-15,0 18 16,53 211 15,-35-106 1,-18-158-32,17-18 15,-17 17 1</inkml:trace>
  <inkml:trace contextRef="#ctx0" brushRef="#br0" timeOffset="12738.73">25188 3052 0,'18'0'0,"17"0"31,-17 0-16,0 0 1,-1 0 0,1 0-16,70 0 15,35 0 17,-87-18-1,-19 18-31,1 0 31,17 0-15,-17 0 15,0 0-15,-1 0 30,1 0-30</inkml:trace>
  <inkml:trace contextRef="#ctx0" brushRef="#br0" timeOffset="13702.71">25347 3792 0,'18'0'15,"-1"0"1,1 0 15,0 0-31,-1 0 16,1 0 15,17 0-15,0-17-1,54-1 1,-72 0 0,19 18-1,-19 0 1,1 0 15,0 0-15</inkml:trace>
  <inkml:trace contextRef="#ctx0" brushRef="#br0" timeOffset="15327.49">26070 3457 0,'-17'35'172,"-1"1"-156,18-1-1,0-17-15,0-1 16,0 1 0,0 0-1,0-1 17,0 1-32,0 0 15,0-1 1,35 18-1,-35-17 1,0 0-16,36 17 16,-19-35-1,1 18 17,-1-54-1,1-52-16,35-35 1,-53 87-16,0-34 16,0 17-1,0 35 1,-18-17 0,1 0-1,-1-18 1,-70-71-1,53 71 1,-18-17 0,0 17 15,18 18-15,35 17-1,-18 0 1,18 36 78,18 0-79,-18 17-15,17-17 16,-17-1-16,18 19 15,17-1 1,-35 18-16,18-18 31,-1 36-15,19-1 0,-19-35-1,1 36 1,0-18-1,17 0 1,-18 0 0,1-36-1,-18 1 1,18 0 0,-18-1 15,17-17-16,-17 18 17,18-18 15,0 0 15</inkml:trace>
  <inkml:trace contextRef="#ctx0" brushRef="#br0" timeOffset="16945.13">26423 3492 0,'18'0'47,"-18"18"-31,17-18-16,1 18 15,0-18 1,-1 17-16,19-17 16,-1 0-1,18 0 1,-53-17 0,0-1-1,0 0 1,0-17-1,0 18 1,0-1 0,0 0-1,-18 1 1,-17 17 15,17 0-15,1 0-1,-1 0 1,-17 0-16,17 0 31,-17 0-15,17 0 0,18 35-1,-18-17 1,18-1-1,0 1 1,0-1 0,-17 1-1,17 17 1,0-17 0,0 17-1,0 1 1,35-1-1,-17-17 17,-18-1-32,70-17 15,-52 18 1,17-18 0,-17 0-1,-1 0 1,1 0 31,0 0-32,-1 0 1,1 0 0,0 0 15,-1 0-16</inkml:trace>
  <inkml:trace contextRef="#ctx0" brushRef="#br0" timeOffset="18376.5">26758 3440 0,'18'0'109,"17"0"-109,-17 17 16,-1 1-1,1-1 16,-18 1 16,0 0-31,0-1 0,0 1-1,0 35 16,0-18-15,0 1 0,0-1-1,18-35 1,-18-18 62,0-35-62,0 18-16,0-18 15,0 18-15,17-18 16,1 18 0,-18 17-1,18 0 1,-1 1 15,1 17 0,0 0 1,-1 0-17,1 0 16,-1 0-15,1 0 0,0 0-1,-1 35 1,1 0 0,-18 18-1,35-18 1,-35 36 15,18 70-15</inkml:trace>
  <inkml:trace contextRef="#ctx0" brushRef="#br0" timeOffset="19578.11">27340 2910 0,'-17'0'63,"17"53"-48,0 36-15,0-1 16,0-18 0,17 36-1,-17-88-15,18 35 16,-18-18 0,0 0-1,0-17 1,0-1-1,18 19 1,-18-1 0,0 0-1,0-17 1,17-18 15,-17 18 0</inkml:trace>
  <inkml:trace contextRef="#ctx0" brushRef="#br0" timeOffset="20470.22">27182 3369 0,'0'0'0,"17"0"0,18-18 16,-17 18-1,17 0 1,-17 0-1,17 0 1,-17 0 0,-18-17-16,35 17 31,-17 0-31,-1 0 31,1 0 32,0 0-63,-1 0 47,1 0-32,-18-18 1,18 18-1,-1 0 1</inkml:trace>
  <inkml:trace contextRef="#ctx0" brushRef="#br0" timeOffset="21592.96">27693 3404 0,'0'36'31,"0"-1"-15,0-18-16,0 19 16,0-1-16,0 0 15,0 1-15,0-1 16,0-17-16,0 52 31,0-52-31,18-71 156</inkml:trace>
  <inkml:trace contextRef="#ctx0" brushRef="#br0" timeOffset="21978.28">27746 3140 0</inkml:trace>
  <inkml:trace contextRef="#ctx0" brushRef="#br0" timeOffset="22524.43">28011 2646 0,'0'35'32,"17"18"-32,-17 18 15,18-1-15,-18-35 16,17 1-16,19 87 16,-36-17 15,17 17-31,1 19 31,0-37-15,-1-69-1,-17-1 1,0-17 15,18-18-15,-36 0 109</inkml:trace>
  <inkml:trace contextRef="#ctx0" brushRef="#br0" timeOffset="23195.53">27940 3369 0,'18'0'15,"-1"0"1,1 0-16,17-18 15,0 18 17,-17 0-17,0 0 1,-1 0 15,1 0 16,0 0-31,-1 0 31,1 0-32,0 0 16,-1 0-15,-17-17 0,36-1-1,-1 0 1</inkml:trace>
  <inkml:trace contextRef="#ctx0" brushRef="#br0" timeOffset="24872.02">28452 3175 0,'-18'0'16,"18"18"-16,0-1 47,0 19-32,0-1-15,35 35 32,53 71-1,-52-105 0,-1-36-15,35-53-1,1 0 1,-53 0 0,-1 53-1,-17-18 32,0 1-31,-17 17 15,17-18-15,0 71 109,0 35-110,0 0 1,0-35-16,0 36 15,0 52 1,0-88 0,17 35-1,-17-71 17,0 1-32,0 0 15,0 17 1,0 0-1,0 1-15,0-19 16,0 1 0,-17-18 46,-19 0-46,19 0-1,-1-53 1,-35-35 0,53-36-1,0-35 1,0 142 0,18-1-1,-18 1 1,17 17-1,1 0 1,17-18 0,1 18-1,-19-18 1,1 18 0,0 0 15</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3T11:52:12.698"/>
    </inkml:context>
    <inkml:brush xml:id="br0">
      <inkml:brushProperty name="width" value="0.05292" units="cm"/>
      <inkml:brushProperty name="height" value="0.05292" units="cm"/>
      <inkml:brushProperty name="color" value="#FF0000"/>
    </inkml:brush>
  </inkml:definitions>
  <inkml:trace contextRef="#ctx0" brushRef="#br0">2134 12171 0,'18'0'63,"-18"17"-48,18-17-15,17 18 16,53-18-16,159 0 31,18 0 0,-54 0 1,-70 0-17,18 0 1,-71 0 15,-35 0-15,-35 0-1,-71 0 157,0-18-172,-70-17 16,-54 18-16,18-1 15,-35 0-15,-388 18 32,335 0-17,89 36 1,87-19 0,36 1-1,17-18 1,36 0 140,17 17-140,18-17-16,18 36 15,17-36-15,-53 17 16,141-17 0,1 0-1,-1-35 1,-70 17-1,-18 18 1,-35 0 0,-18 0-1,-17 0 1,0 0 78,-1 0-1</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3T12:00:02.625"/>
    </inkml:context>
    <inkml:brush xml:id="br0">
      <inkml:brushProperty name="width" value="0.05292" units="cm"/>
      <inkml:brushProperty name="height" value="0.05292" units="cm"/>
      <inkml:brushProperty name="color" value="#FF0000"/>
    </inkml:brush>
  </inkml:definitions>
  <inkml:trace contextRef="#ctx0" brushRef="#br0">14358 3898 0,'71'0'141,"70"0"-126,0 0-15,-53 0 16,88 0-16,-34 0 16,34 0-16,0 0 15,-35 0-15,18 0 16,-18 0-16,53 0 16,53 0-16,141 0 31,212 18 0,-459-18-31,335 0 31,-282 0-15,-52 0 0,-125 0 15,1 0 0,35 0-31,88 0 31,-35 0-15,-36-18 0</inkml:trace>
  <inkml:trace contextRef="#ctx0" brushRef="#br0" timeOffset="1602.76">16228 3104 0,'0'18'47,"0"35"-31,0 18-16,0 34 15,0-34-15,35 405 32,89 247-1,-19-88 0,-69-476-31,34 476 47,-52-247-31,35 53-1,17 18 1,-34-89-1,52 159 1,-53-282 0,18-35-1,-53-18 1,0-18 0,0-17-1,0 18 1,0-1-1,0 36 17,0-160-17,0-34 1</inkml:trace>
  <inkml:trace contextRef="#ctx0" brushRef="#br0" timeOffset="4461.71">14975 4304 0,'0'18'94,"0"-1"-94,0 54 16,0-54-16,18 72 31,-18-19-16,0-17 1,0 18 0,18 17-1,-1-35 1,-17 0 0,18-18-1,-18-17-15,0 17 16</inkml:trace>
  <inkml:trace contextRef="#ctx0" brushRef="#br0" timeOffset="5649.94">15328 4339 0,'0'18'63,"0"35"-63,0 0 15,0-36-15,0 19 16,0-19-16,0 54 31,0-54-15,0 19-1,0-19 1,0 1 0,0 0-1,18-1 1,-18 1-16,0 17 31,0-17-15,0-1 15,0 19-15,17-1-1,-17-17-15,0 17 16</inkml:trace>
  <inkml:trace contextRef="#ctx0" brushRef="#br0" timeOffset="6784.09">15046 4710 0,'18'0'63,"-1"0"-32,1 0-31,0 0 16,17 0 15,-18 0-16,1 0 1,0 0 0,-1 0-1,1 0 1,0 0 0,-1 0 15,1 0 31,0 0-30,-1 0 14,1 0 33</inkml:trace>
  <inkml:trace contextRef="#ctx0" brushRef="#br0" timeOffset="8008.24">15275 5398 0,'0'52'219,"0"1"-219,0-17 16,0-19-1,18 19-15,-18 34 32,0 1-17,18-18 1,-1-18-1,-17 53 1,0-35 0,35 0-1,-35-18 1,0 0 15,18-35 141,0-35-125</inkml:trace>
  <inkml:trace contextRef="#ctx0" brushRef="#br0" timeOffset="8765.49">15734 5309 0,'0'18'47,"35"88"-32,-17-53-15,-18 53 16,0-18-1,0 0 1,0-35 0,0 17-1,0-52 17,0 35-17,0 0 1,0 35-1,0-35 1,0 0 0,0-35-1,0-1 1,0-52 93,0 17-109,-18-17 16,1 0-16</inkml:trace>
  <inkml:trace contextRef="#ctx0" brushRef="#br0" timeOffset="9682.56">15399 5733 0,'35'0'16,"0"0"0,-17 0-1,0 0-15,-1 0 16,36 0 0,-18 0-1,1 0 1,-1 0-1,0 0 1,1 0 0,-19 0-1,1 0 17,-18-18-1,17 18 63</inkml:trace>
  <inkml:trace contextRef="#ctx0" brushRef="#br0" timeOffset="10828.11">15540 6932 0,'0'18'93,"0"17"-77,0 0-16,0-17 16,18 141 15,-1-1 0,1-122-15,-18 34-1,0-52 1,0 0-16,17-1 16,-17 18-1,0-17 1,0 0-1,0-54 110,0-34-125</inkml:trace>
  <inkml:trace contextRef="#ctx0" brushRef="#br0" timeOffset="11861.68">15328 6985 0,'18'0'94,"-1"0"-63,1 0-16,0 0-15,-1 0 16,36-18 15,-17 18-15,69-17 0,-87-1-1,35 0-15,-18 1 16,1 17-1,-19 0 1,1 0 0,-1 0 15,1 0 16,0 0-16,-36 0 110</inkml:trace>
  <inkml:trace contextRef="#ctx0" brushRef="#br0" timeOffset="13521.55">15646 8149 0,'0'53'79,"0"0"-64,0 0-15,0-18 16,17 18-16,19 35 15,-19 18 32,-17-18-15,0 53-1,0-52-16,18 16 1,0-16 0,-18-54-1,0-17 17</inkml:trace>
  <inkml:trace contextRef="#ctx0" brushRef="#br0" timeOffset="15061.98">16069 8149 0,'18'0'16,"-1"0"77,-17 35-77,0-17-16,18 35 31,0 88 0,34 18 1,-34-53-1,0-71-15,-18 0 15,17-17-16,-17 0 48,0-1-47,0 1-1,0-1-15,0 1 47,0 0 78,0-1-125,0 1 16,0 0-1,0-1 1,0 1 203,0 0-204,0-1 1,-17 1-16,17 17 16,-18-35-1,18 18-15,-35-1 16</inkml:trace>
  <inkml:trace contextRef="#ctx0" brushRef="#br0" timeOffset="16641.25">15734 8731 0,'18'0'47,"-1"0"-16,1 0-15,-1 0 0,1 0-1,0 0 1,35 0 15,-18 0 0,-17 0-15,-1 0 0,1 0 15,-1 0-15,1 0-1,0 0 16,-1 0-15,1 0 0,0 0 15,-1 0-15,1 0 15,0 0-16,17 0 1,-18 0 0,1 0-1,0 0 1,-1 0 0</inkml:trace>
  <inkml:trace contextRef="#ctx0" brushRef="#br0" timeOffset="29886.47">12718 14676 0,'0'17'32,"0"1"-17,0 17 1,0 18-16,17 0 16,-17-35-16,0 52 15,18 36-15,-18 123 16,0 106 31,0-211-16,0-106 0</inkml:trace>
  <inkml:trace contextRef="#ctx0" brushRef="#br0" timeOffset="30629.22">13282 14552 0,'0'35'16,"0"1"0,18 17-16,-18-1 15,0 1-15,17 18 16,1 17-16,-18-35 15,18 71 1,-18 140 15,0-140 1,0-107-32,17 36 31,-17-35 0,0 35-15,0 0-1,0-36 1,-17-17 62,-19-53-47,19 0-31,17 1 16</inkml:trace>
  <inkml:trace contextRef="#ctx0" brushRef="#br0" timeOffset="31398.53">12965 15240 0,'0'0'0,"17"0"16,1 0-16,0 0 15,70 0 1,70 0 15,-69 0 16,-72-18-16,1 18 94</inkml:trace>
  <inkml:trace contextRef="#ctx0" brushRef="#br0" timeOffset="32111.97">13741 15152 0,'35'0'31,"0"0"-15,36 0 0,70 0 15,-88 0-31,17-18 47,-52 18-16,0 0-15,-1 0 15,1 0 0</inkml:trace>
  <inkml:trace contextRef="#ctx0" brushRef="#br0" timeOffset="32806.26">13917 15328 0,'35'0'47,"1"0"-47,105 0 31,-88 0-31,17 0 32,-34 0-17,-19 0 17</inkml:trace>
  <inkml:trace contextRef="#ctx0" brushRef="#br0" timeOffset="33967.58">14922 14905 0,'-17'0'94,"-1"0"-47,18 17 62,0 19-109,0-19 16,0 1 31,18 0 15,-1-1-62,1-17 16,0 18 0,17-18-16,-35 18 15,35-1 1,1 1-1,17 17 1,-18 18 15,0-18-15,0 18 0,-35 0-1,0-35 1,0 17-1,0-17 1,0 17 0,-17-17-16,-1-18 15,-17 0 1,17 0 0,-35 0-1,0 0 1,18 0-1,0-36 17,17-17-17,18 36 1,35 17 46,-17 0-46,0 0-16</inkml:trace>
  <inkml:trace contextRef="#ctx0" brushRef="#br0" timeOffset="35025.18">15399 15064 0,'0'35'109,"0"-17"-109,17 17 16,-17 0-1,0-17-15,18 17 16,0 18 15,35-18 16,35 18-16,-53-53-15,-17 0 15,-1 0-15,19-53 0,-19 36-1,-17-19-15,18-34 16,0 17-1,-18-35 1,0 52 0,0 19 15,0-1-15</inkml:trace>
  <inkml:trace contextRef="#ctx0" brushRef="#br0" timeOffset="36018.96">16104 15011 0,'-17'0'141,"-1"0"-110,18 17 16,0 19-32,0-19-15,0 1 16,0 0 0,0-1-1,0 1 1,0 35-1,0-36 1,0 1 0,0 0-1,18-1 1,-1-17 15,-17 18-31,18-18 31,35 0-15,-36 0 0,36 0-1,-35 0 1</inkml:trace>
  <inkml:trace contextRef="#ctx0" brushRef="#br0" timeOffset="36870.51">16598 14940 0,'-17'0'78,"-19"18"-78,1-1 16,-36 19-1,54-1 1,17-17-1,-18-18 1,1 17-16,17 1 31,0 0-15,0-1 0,0 1-1,0 17 1,0 0-1,0 1 17,17-19-32,-17 19 15,18-19 1,-18 18 0,35-35-1,53 0 16,-35 0-15,-35-17 0,-18-1 109,17 1-110,1-1-15</inkml:trace>
  <inkml:trace contextRef="#ctx0" brushRef="#br0" timeOffset="38063.87">16810 15064 0,'18'0'62,"-1"0"-30,-17 17-32,35 1 31,-17 0-15,0-18-16,17 0 15,18-18 16,-35 0-15,-18 1 15,0-19-15,0 1 0,0-18-1,-18 18 1,18 17-16,-18 1 15,1 17 1,-1 0 0,0 0 15,1 17-15,-1 18-1,0 1 1,1-19-16,-1 1 15,1 0 17,17-1-17,-36 1 17,36 17-17,0-17 1,0 17-16,0-17 15,0 35 1,0 0 0,0-18-1,18 0 1,-18-17 0,18-1-1,-1-17 1,1 18 15,17-18-15,0 0-1,18-35 1,0 17 0,-35 18-1,-36 0 126</inkml:trace>
  <inkml:trace contextRef="#ctx0" brushRef="#br0" timeOffset="39181.62">17304 14940 0,'-18'0'125,"0"0"-125,1 18 16,-36-1-16,18 19 31,35-1 0,0-17-15,0-1 0,0 19-1,17-19 1,19 18 0,-1-35-1,18 36 1,-18-19 15,-17-17-15,-18 18-1,0 0 48,0-1-48,0 1 1,-18-18 0,18 35-16,-18-35 15,1 0 17,-1 0-1,0 0-31,1 0 31,17 18 47,35-18-78</inkml:trace>
  <inkml:trace contextRef="#ctx0" brushRef="#br0" timeOffset="40555.78">17621 14993 0,'18'-18'31,"-36"18"47,1 0-62,-1 0 15,0 18 110,1-18-141,17 18 16,-18-18-16,18 17 15,0 1 1,0 0 15,0-1 0,0 1 1,0 0-17,18-18 1,-1 0-1,1 17-15,0-17 32,-1 18-17,1 17 1,17-17 0,-17-1-1,-1 1 1,-17 0-1,0-1 32,0 19-47,0-19 16,-17-17 31,-1 0-32,18 18 1,-17-18 15,-1 0 32</inkml:trace>
  <inkml:trace contextRef="#ctx0" brushRef="#br0" timeOffset="45913.55">12806 15311 0,'17'0'0,"1"0"15,0 0-15,17 0 16,-17 0 0,-1 0 15,1 0-15,0 0-1,-1 0 1,19 0 15,-19 0 0,18 0-15,-17 0 0,0 0 30</inkml:trace>
  <inkml:trace contextRef="#ctx0" brushRef="#br0" timeOffset="48560.8">15081 16157 0,'0'35'32,"0"1"-17,0 17-15,0-18 16,0 0-16,0 1 15,0-19 1,0 1-16,0 17 16,0 36-16,0-18 15,18 123 17,0-70 14,-1 0-30,1-53 0,-18-18-1,-18-35 79,1-53-94,-36-53 16,17-17-16,-17 52 15,18-70-15,-35-35 16,70 70 0,-18 53-1,18 17 1,0 1 15,0 0-15,0-36-1,0 54 1,18-19 0,-1 19-1,18-18 1,36-1-1,-36 36 17,1 0-32,17 36 31,-36-36-31,18 17 0,1 18 16,-36 1 15,17-36-16,-17 17 1,0 1 15,0 17-15,0-17 0,0 17-1,0-17 1,-17 17-1,-19 0 17,36-17-17,-17-18-15,-1 0 32,1 0-1,-1 18 63,-17 17-94,17 0 15,-17-35-15,35 18 16</inkml:trace>
  <inkml:trace contextRef="#ctx0" brushRef="#br0" timeOffset="49545.28">15628 15875 0,'0'18'125,"0"35"-125,0-18 16,-53 159 0,53-71 31,0-87-47,0-1 31,18 88 0,-18 1-15,35 17-1,-17-35 1,-1-18 0,19-35-1,-19 0 1,1-36-1,0-17 1,-18 18 31,35 0-31,-35-1-1,17-17 1,1 18-1,0-18 1,17-35 31,-35 17-47,53-70 16,-35 70-1</inkml:trace>
  <inkml:trace contextRef="#ctx0" brushRef="#br0" timeOffset="50295.89">15928 16157 0,'18'35'62,"-18"18"-62,0 36 31,17-1-15,-17-35 0,18 0-1,-18 0 1,0-18 15,0-18-31,0 1 16,17 17-1,-17 1 1,0 52 0,0-123 109,0-1-110,0 19-15</inkml:trace>
  <inkml:trace contextRef="#ctx0" brushRef="#br0" timeOffset="51053.69">16369 15928 0,'18'35'15,"-18"-17"-15,17-1 0,-17 19 16,0-19-16,18 1 15,-18 70 1,0-35-16,0 18 16,17 105-1,-17-105-15,36 123 32,-36-141-1,0-18 0,0-17 0,0-1 1,0 1-17,0-1 1,17 1-1,-34-36 64,-1-17-64,18 18-15,0-1 16</inkml:trace>
  <inkml:trace contextRef="#ctx0" brushRef="#br0" timeOffset="52373.56">15981 16563 0,'0'0'0,"17"0"16,1 0 15,0 0-15,-1 0-1,1 0 17,35 0-17,17-35 32,-52 35-47,0 0 31,-1 0 1,1 0 124,0 0-62,-1-18-32,1 18-46,0-18 15,-1 18-31,1 0 16,0 0 15,-1 0 0,1 0-31,-18-17 16,17 17-1,19 0 1,-54 0 109</inkml:trace>
  <inkml:trace contextRef="#ctx0" brushRef="#br0" timeOffset="53484.12">16492 15681 0,'18'0'62,"0"0"-46,17 18 0,-17 17-1,-1-17-15,18 52 31,18 54 1,-17-54-1,17 106 0,-36-87-15,1-36-1,0 52 17,-18-34-17,0 0 1,0-1 0,0-35-1,0 36 1,-36-36-1,36 1 1,-17 34 0,-19 1-1,36-18 1,0-18 0,0-18 15,0 19-31</inkml:trace>
  <inkml:trace contextRef="#ctx0" brushRef="#br0" timeOffset="55331.68">17251 16192 0,'17'0'109,"1"0"-77,0 0-32,35 36 31,-36-19-31,71 54 31,1 0 0,-19-19 16,-34 1-31,-1-17 0,-18-36-1,-17 17 1,18-17-1,-36 0 95,1 0-79,-36 36-15,35-1-16,-17-18 15,-18 36 1,18 0 0,-1-35-1,19-18 1,-1 0 140,1 0-109,17 18-31,-18-18-16,0 0 140,1 0-62,17 17-78,-18-17 16,18 18-16,-18-18 16,-17 0-1</inkml:trace>
  <inkml:trace contextRef="#ctx0" brushRef="#br0" timeOffset="57322.57">18380 16192 0,'-18'0'125,"0"18"-93,1 0-32,-1-1 15,1-17 1,17 18 46,0 0-46,-18-1-16,18 1 16,0 0-1,0-1 1,0 1-1,0 0 1,0 17 0,0-18-1,0 1 1,18 17 0,-18-17-16,17 0 15,1-1 1,-1 19-1,1-19 1,-18 1 0,18-18-1,-1 0 1,1 0 0,0 0 15,-1 0 0,1 0-15,0 0-1,-1 0 32,-17-18-31,0 1-1,18 17 1,-18-18 0,17 0 15,-17 1 0,0-1-15,18 18-1,-18-18 1,0-35 0,18 1-1,-18 34 1,0 0 0,0 1 30,0-1-30,0 0 0,0 1 15,-18-1-31,18 0 16,-18 18-1,1-17 1,-1-1-1,1 0 126,-1 1-141,0 17 16,18-18-1,-17 18-15</inkml:trace>
  <inkml:trace contextRef="#ctx0" brushRef="#br0" timeOffset="57970.8">18856 16492 0</inkml:trace>
  <inkml:trace contextRef="#ctx0" brushRef="#br0" timeOffset="59483.56">19226 15822 0,'-17'0'63,"-1"0"-48,-17 0-15,17 0 16,-17 18-16,-36 35 31,54-36-31,-1 1 16,0 17-1,18-17 1,0-1 0,0 36 15,0-35-15,0 0-1,0 17 1,18-17-1,17 17 1,18 0 0,-17 0-1,-19-35 1,1 0 0,-18 18-1,17-18 1,1 18-1,0-18 1,-1 35 0,1-17 15,17 17-15,-35-17-1,18-18 1,-18 17-1,0 1 17,0-1-17,-18 19 1,1-1 0,-1-35-1,0 0 16,1 0 1,-1 0-17,0 0 1,18-35 203</inkml:trace>
  <inkml:trace contextRef="#ctx0" brushRef="#br0" timeOffset="60565.88">19368 15663 0,'17'0'78,"1"0"-47,-1 18-15,19 0 15,-19-18-15,1 0-1,17 0 1,-17 0-1,0 0 1,-1 0 0,1 0 15,-1 0-15,1 0-1,0 0 1,-1 0-1,1 0 32,0 0 31</inkml:trace>
  <inkml:trace contextRef="#ctx0" brushRef="#br0" timeOffset="76800.48">17022 4621 0,'-18'0'47,"0"0"-31,1 0-16,-1 0 15,0 0 17,1 0-17,-1 0-15,0 0 16,1 0-1,-18 0 1,17 0 0,-17 0-1,17 18 1,0-18 15,-17 0-15,17 0-1,-17 0 1,17 0 0,-17 18-1,18-18 1,-19 0 0,1 0-1,0 0 1,-1 0-1,19 0 1,-1 0-16,-52 0 16,-19 0 15,72-18-15,-1 18-1,-17-18 1,0 18-1,-18-17 1,35-1 0,0 18 46,1 0-62,34 0 125</inkml:trace>
  <inkml:trace contextRef="#ctx0" brushRef="#br0" timeOffset="78836.14">16140 4463 0,'-18'0'62,"0"0"-46,-35 0 47,36 0-48,-36 17 32,0-17 0,35 0-16,1 0 63,17 18 140,53 52-234,-53-52 32,70 17 30,36 1-15,-18-1 15</inkml:trace>
  <inkml:trace contextRef="#ctx0" brushRef="#br0" timeOffset="86427.15">17074 5768 0,'-17'0'0,"-1"0"32,18 18-32,-17-18 15,-19 0-15,19 0 16,-1 17-1,0-17 1,-17 0 0,-18 0 31,0 0-16,36 18-31,-36-18 31,35 0-15,-17 0-1,17 0 1,0 0 15,1 0-15,-1 0-1,1 0 1,-1 0 15,0 0-15,1 0 0,-1 0-1,0 0 1,1 17-1,-19-17 1,19 0 0,-1 0-1,1 0 17,-1 0-32,0 0 31,1 0 16,-1 0 0,0 0-16,1 0-16,-1 0 110</inkml:trace>
  <inkml:trace contextRef="#ctx0" brushRef="#br0" timeOffset="88211.85">16387 5662 0,'-18'0'93,"0"0"-93,1 0 47,-1 0-31,0 0 15,1 0 16,-1 0 0,0 18 0,1-18-32,-1 0 17,0 0 15,1 0-16,-1 0-16,1 0 64,-1 0 14,18 17 64,0 1-142,0 0-15,0-1 31,18 1 1,-1-18-1,1 0-31,-1 0 31,1 0 0,0 0-15,-1 0 0,1 18 15,0-18-31,-1 17 16,1-17 15,0 0 31,-1 0 1,1 0-32</inkml:trace>
  <inkml:trace contextRef="#ctx0" brushRef="#br0" timeOffset="92729.28">17621 4304 0,'0'18'109,"0"-1"-93,0 36-16,0 0 15,0 18-15,0 158 32,0-194-17,0-17 17,0-1-1,0 1-16,0 0 17,0 17-17,18-17 1,-18-1 0,0 1 15,0-36 31,0-35-46,0 18-16,0 0 16,0-1-16,-18-34 31,18 35-16,0-1 1,0 19 0,0-1-1,-17-17 1,17 17-16,0-17 16,0 17-16,0-52 15,0 34 1,0 1-1,0 0 1,0 17 0,-18 18 124,0 0-124,1 0 0,-1 0 30,0 0-30,1 0 0,-1 0-1,0 0 32,18 36-16,0-19-15,0 18-16,-17 1 16,17-1-1,-18-17 1,36-18 62,-1 0-31,1 0-16,-18-36 0,0 19-31,0-1 16,18-17 0,-1 0-1,-17 17 1,18 18 46,0 0-30,-18-18-17,17 1 1,1-19-16,0 1 16,-1 17-1,-17 1-15,18-18 16,0 35 93,-1 0-62,1 17-31,-1-17-16,1 18 15,-18-1 1,0 1 0,35 0-1,-35-1 1,36 36-1</inkml:trace>
  <inkml:trace contextRef="#ctx0" brushRef="#br0" timeOffset="95304.46">17533 5592 0,'18'0'31,"-18"17"-15,17 18-16,1 18 15,-18-17-15,0-19 16,35 89 15,-35-53-15,18-18-1,-18-17 1,18 17-16,-18 0 16,0-17 15,17 17-15,-17 1-1,18-36 1,-36 0 78,18-53-94,0 17 15,-17 1-15,17-18 16,-18 18-16,0-18 15,1-17 1,-1 34 0,18-34 15,0 52-15,0 0-1,-18 1 79,18-18-78,-17-1-1,17 1 1,0 0-1,0 17-15,0 0 16,0 1-16,-18 17 141,0 0-79,1 17 1,17 19-63,-18-36 15,18 17-15,-18 19 16,18-19 15,0 1 0,-17-18-15,-1 0 0,18 18 15,-17-1-15,17 1 15,0-1 0,-18-17-15,18 18 15,0 0-15,0-1 15,18-17 78,34-35-78,-34-18-31,0 0 16,-1 36-16,36-54 31,-35 53-15,0 18 187,-1-17-187,1 17 15,0 0-15,17 0 15,-35 17-16,17 1-15,1 0 16,-18-1 0,18 1-1,-1 0-15,-17-1 16,18 1 0,0-18-1,-18 18 1,17-18 31</inkml:trace>
  <inkml:trace contextRef="#ctx0" brushRef="#br0" timeOffset="97760.51">17709 6632 0,'0'36'93,"0"16"-77,36 37-16,-36-36 16,17 17-1,19 36 17,-19-36-1,-17 36 16,18-53-32,0-18 1,-18 1 0,0-1-1,0-17 1,-18-18 187,-17 0-172,17 0-31,18-18 16,-18 0-16,1 18 15,-1-17 17,0 17-17,1-18 17,-1-17-17,1 0 1,17-1-1,-18 19 17,18-1-17,18 18 95,-1 0-79,1 0 0,-1 0 0,19 18-15,-19 17 0,1-17-1,-18-1 1,18 1 0,-1-18-1,-17 17 79,18 1-78,-18 0 15,18-1 16,-1-34 125,-17-19-172,18-34 15,-1 52-15,1-35 16,0 18-16,-1 17 31,-17-17-15,18 35-1,-18-17 1,18 17 0,-1-18-1,-17 0 1,18 18 15,-18-17-15</inkml:trace>
  <inkml:trace contextRef="#ctx0" brushRef="#br0" timeOffset="100336.35">17709 8273 0,'0'35'47,"18"0"-32,0 0-15,-18 1 16,17-1-16,19 36 16,-36 52 30,0-88-46,35 36 32,-35-18-1,18-36-15,-18 1-1,-18-18 141,-17-123-140,17 34-16,18 19 16,0 17-16,0-18 15,-18-70 1,18 106 0,0 17-1,0 1 1,0-1 62,0-17-62,0-18-16,0 35 15,0 1 1,0-1-1,-17 18 64,-1 0-17,0 0-46,1 0 77,-1 0-30,1 0-16,-1 18-32,18 17 17,0-17-17,0 17-15,0-18 16,18-69 203,-18 34-204,17-35-15,-17 18 16,35-1 0,-35 1-1,18 18 1,-18-19 78,18 36-94,-1-17 15,1-1 1,0 0-1,-1 18 95,1 0-79,0 18-15,-1 0-1,1-18-15,-18 35 16,17-35-16,1 35 16,0-17-1,-1-1 1,-17 1-1,0 0 17,18-18-17,0 17 48,-18 1-48,17-18-15,1 18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23/02/2023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1275612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12</a:t>
            </a:fld>
            <a:endParaRPr lang="en-PK"/>
          </a:p>
        </p:txBody>
      </p:sp>
    </p:spTree>
    <p:extLst>
      <p:ext uri="{BB962C8B-B14F-4D97-AF65-F5344CB8AC3E}">
        <p14:creationId xmlns:p14="http://schemas.microsoft.com/office/powerpoint/2010/main" val="110956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https://towardsdatascience.com/generalized-linear-models-9cbf848bb8ab</a:t>
            </a:r>
          </a:p>
          <a:p>
            <a:endParaRPr lang="en-US" dirty="0">
              <a:cs typeface="Calibri"/>
            </a:endParaRPr>
          </a:p>
          <a:p>
            <a:pPr marL="342900" indent="-342900">
              <a:buAutoNum type="arabicPeriod"/>
            </a:pPr>
            <a:r>
              <a:rPr lang="en-US" dirty="0"/>
              <a:t>Limitations in explaining the prediction as a linear combination of variables e.g., probabilities with Binomial distribution</a:t>
            </a:r>
          </a:p>
          <a:p>
            <a:pPr marL="342900" indent="-342900">
              <a:buAutoNum type="arabicPeriod"/>
            </a:pPr>
            <a:r>
              <a:rPr lang="en-US" dirty="0"/>
              <a:t>Not all response variables follow normal distribution</a:t>
            </a:r>
          </a:p>
          <a:p>
            <a:pPr marL="342900" indent="-342900">
              <a:buAutoNum type="arabicPeriod"/>
            </a:pPr>
            <a:r>
              <a:rPr lang="en-US" dirty="0"/>
              <a:t>It is often difficult to preserve linearity in parameters</a:t>
            </a:r>
          </a:p>
          <a:p>
            <a:pPr marL="342900" indent="-342900">
              <a:buAutoNum type="arabicPeriod"/>
            </a:pPr>
            <a:r>
              <a:rPr lang="en-US" dirty="0"/>
              <a:t>Users might want to look at the likelihood of the occurrence of an event which can not be computed by fitting line of best fit</a:t>
            </a:r>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291543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https://towardsdatascience.com/generalized-linear-models-9cbf848bb8ab</a:t>
            </a: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108482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https://towardsdatascience.com/generalized-linear-models-9cbf848bb8ab</a:t>
            </a: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111209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https://towardsdatascience.com/generalized-linear-models-9cbf848bb8ab</a:t>
            </a: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309953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https://www.youtube.com/watch?v=XepXtl9YKwc&amp;ab_channel=StatQuestwithJoshStarmer</a:t>
            </a:r>
          </a:p>
          <a:p>
            <a:pPr algn="l"/>
            <a:endParaRPr lang="en-US" b="0" i="0" dirty="0">
              <a:solidFill>
                <a:srgbClr val="374151"/>
              </a:solidFill>
              <a:effectLst/>
              <a:latin typeface="Söhne"/>
            </a:endParaRPr>
          </a:p>
          <a:p>
            <a:pPr algn="l"/>
            <a:r>
              <a:rPr lang="en-US" b="0" i="0" dirty="0">
                <a:solidFill>
                  <a:srgbClr val="374151"/>
                </a:solidFill>
                <a:effectLst/>
                <a:latin typeface="Söhne"/>
              </a:rPr>
              <a:t>Maximum likelihood estimation (MLE) and ordinary least squares (OLS) are both methods for estimating the parameters of a statistical model, but they are used in different contexts and have different assumptions.</a:t>
            </a:r>
          </a:p>
          <a:p>
            <a:pPr algn="l"/>
            <a:endParaRPr lang="en-US" b="0" i="0" dirty="0">
              <a:solidFill>
                <a:srgbClr val="374151"/>
              </a:solidFill>
              <a:effectLst/>
              <a:latin typeface="Söhne"/>
            </a:endParaRPr>
          </a:p>
          <a:p>
            <a:pPr algn="l"/>
            <a:r>
              <a:rPr lang="en-US" b="0" i="0" dirty="0">
                <a:solidFill>
                  <a:srgbClr val="374151"/>
                </a:solidFill>
                <a:effectLst/>
                <a:latin typeface="Söhne"/>
              </a:rPr>
              <a:t>OLS is a method for estimating the parameters of a linear regression model. The method assumes that the errors (the difference between the predicted values and the actual values) are normally distributed and have constant variance. OLS aims to find the parameters that minimize the sum of the squared errors. This method is widely used and has several attractive properties, such as simplicity and computational efficiency. However, OLS can be sensitive to outliers and violations of the underlying assumptions.</a:t>
            </a:r>
          </a:p>
          <a:p>
            <a:pPr algn="l"/>
            <a:endParaRPr lang="en-US" b="0" i="0" dirty="0">
              <a:solidFill>
                <a:srgbClr val="374151"/>
              </a:solidFill>
              <a:effectLst/>
              <a:latin typeface="Söhne"/>
            </a:endParaRPr>
          </a:p>
          <a:p>
            <a:pPr algn="l"/>
            <a:r>
              <a:rPr lang="en-US" b="0" i="0" dirty="0">
                <a:solidFill>
                  <a:srgbClr val="374151"/>
                </a:solidFill>
                <a:effectLst/>
                <a:latin typeface="Söhne"/>
              </a:rPr>
              <a:t>MLE is a more general method that can be used to estimate the parameters of a wide range of statistical models. The method assumes that the observed data come from a probability distribution that depends on some unknown parameters. MLE aims to find the values of the parameters that maximize the likelihood of observing the data that were actually observed. The likelihood function is a function of the parameters, and its shape depends on the assumed probability distribution. MLE is often used when the underlying distribution is not known, but a parametric form can be assumed.</a:t>
            </a:r>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217345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u="none" strike="noStrike" dirty="0">
                <a:solidFill>
                  <a:srgbClr val="333333"/>
                </a:solidFill>
                <a:effectLst/>
                <a:latin typeface="Corbel" panose="020B0503020204020204" pitchFamily="34" charset="0"/>
              </a:rPr>
              <a:t>Poisson Regression</a:t>
            </a:r>
            <a:r>
              <a:rPr lang="en-US" b="0" i="0" u="none" strike="noStrike" dirty="0">
                <a:solidFill>
                  <a:srgbClr val="333333"/>
                </a:solidFill>
                <a:effectLst/>
                <a:latin typeface="Corbel" panose="020B0503020204020204" pitchFamily="34" charset="0"/>
              </a:rPr>
              <a:t> (also called </a:t>
            </a:r>
            <a:r>
              <a:rPr lang="en-US" b="0" i="1" u="none" strike="noStrike" dirty="0">
                <a:solidFill>
                  <a:srgbClr val="333333"/>
                </a:solidFill>
                <a:effectLst/>
                <a:latin typeface="Corbel" panose="020B0503020204020204" pitchFamily="34" charset="0"/>
              </a:rPr>
              <a:t>Count Regression</a:t>
            </a:r>
            <a:r>
              <a:rPr lang="en-US" b="0" i="0" u="none" strike="noStrike" dirty="0">
                <a:solidFill>
                  <a:srgbClr val="333333"/>
                </a:solidFill>
                <a:effectLst/>
                <a:latin typeface="Corbel" panose="020B0503020204020204" pitchFamily="34" charset="0"/>
              </a:rPr>
              <a:t>) fits model to a data with a count response variable. It is similar to regular multiple regression except that the dependent (</a:t>
            </a:r>
            <a:r>
              <a:rPr lang="en-US" b="0" i="1" u="none" strike="noStrike" dirty="0">
                <a:solidFill>
                  <a:srgbClr val="333333"/>
                </a:solidFill>
                <a:effectLst/>
                <a:latin typeface="Corbel" panose="020B0503020204020204" pitchFamily="34" charset="0"/>
              </a:rPr>
              <a:t>Y</a:t>
            </a:r>
            <a:r>
              <a:rPr lang="en-US" b="0" i="0" u="none" strike="noStrike" dirty="0">
                <a:solidFill>
                  <a:srgbClr val="333333"/>
                </a:solidFill>
                <a:effectLst/>
                <a:latin typeface="Corbel" panose="020B0503020204020204" pitchFamily="34" charset="0"/>
              </a:rPr>
              <a:t>) variable is an observed count that follows the Poisson distribution such as the number of students in a class or the number of items sold in a day. Thus, the possible values of </a:t>
            </a:r>
            <a:r>
              <a:rPr lang="en-US" b="0" i="1" u="none" strike="noStrike" dirty="0">
                <a:solidFill>
                  <a:srgbClr val="333333"/>
                </a:solidFill>
                <a:effectLst/>
                <a:latin typeface="Corbel" panose="020B0503020204020204" pitchFamily="34" charset="0"/>
              </a:rPr>
              <a:t>Y</a:t>
            </a:r>
            <a:r>
              <a:rPr lang="en-US" b="0" i="0" u="none" strike="noStrike" dirty="0">
                <a:solidFill>
                  <a:srgbClr val="333333"/>
                </a:solidFill>
                <a:effectLst/>
                <a:latin typeface="Corbel" panose="020B0503020204020204" pitchFamily="34" charset="0"/>
              </a:rPr>
              <a:t> are the nonnegative integers: 0, 1, 2, 3, and so on.</a:t>
            </a:r>
          </a:p>
          <a:p>
            <a:endParaRPr lang="en-US" b="0" i="0" u="none" strike="noStrike" dirty="0">
              <a:solidFill>
                <a:srgbClr val="333333"/>
              </a:solidFill>
              <a:effectLst/>
              <a:latin typeface="Corbel" panose="020B0503020204020204" pitchFamily="34" charset="0"/>
            </a:endParaRPr>
          </a:p>
          <a:p>
            <a:r>
              <a:rPr lang="en-US" b="0" i="0" u="none" strike="noStrike" dirty="0">
                <a:solidFill>
                  <a:srgbClr val="333333"/>
                </a:solidFill>
                <a:effectLst/>
                <a:latin typeface="Corbel" panose="020B0503020204020204" pitchFamily="34" charset="0"/>
              </a:rPr>
              <a:t>Why not just say positive integers</a:t>
            </a:r>
          </a:p>
          <a:p>
            <a:endParaRPr lang="en-US" b="0" i="0" u="none" strike="noStrike" dirty="0">
              <a:solidFill>
                <a:srgbClr val="333333"/>
              </a:solidFill>
              <a:effectLst/>
              <a:latin typeface="Corbel" panose="020B0503020204020204" pitchFamily="34" charset="0"/>
              <a:cs typeface="Calibri"/>
            </a:endParaRPr>
          </a:p>
          <a:p>
            <a:r>
              <a:rPr lang="en-US" b="0" i="0" u="none" strike="noStrike" dirty="0">
                <a:solidFill>
                  <a:srgbClr val="333333"/>
                </a:solidFill>
                <a:effectLst/>
                <a:latin typeface="Corbel" panose="020B0503020204020204" pitchFamily="34" charset="0"/>
                <a:cs typeface="Calibri"/>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mn-lt"/>
              </a:rPr>
              <a:t>The number of people in line in front of you at the grocery store. Predictors may include the number of items currently offered at a special discounted price and whether a special event (e.g., a holiday, a big sporting event) is three or fewer days away.</a:t>
            </a:r>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372468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189558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23/02/2023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23/02/2023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2/23/2023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23/02/2023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2/23/2023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3.gif"/></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5.png"/><Relationship Id="rId5" Type="http://schemas.openxmlformats.org/officeDocument/2006/relationships/diagramQuickStyle" Target="../diagrams/quickStyle2.xml"/><Relationship Id="rId10" Type="http://schemas.openxmlformats.org/officeDocument/2006/relationships/image" Target="../media/image4.png"/><Relationship Id="rId4" Type="http://schemas.openxmlformats.org/officeDocument/2006/relationships/diagramLayout" Target="../diagrams/layout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7.png"/><Relationship Id="rId4" Type="http://schemas.openxmlformats.org/officeDocument/2006/relationships/diagramLayout" Target="../diagrams/layout3.xml"/><Relationship Id="rId9"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9.png"/><Relationship Id="rId4" Type="http://schemas.openxmlformats.org/officeDocument/2006/relationships/diagramLayout" Target="../diagrams/layout4.xml"/><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11" Type="http://schemas.openxmlformats.org/officeDocument/2006/relationships/image" Target="../media/image10.png"/><Relationship Id="rId5" Type="http://schemas.openxmlformats.org/officeDocument/2006/relationships/diagramQuickStyle" Target="../diagrams/quickStyle5.xml"/><Relationship Id="rId10" Type="http://schemas.openxmlformats.org/officeDocument/2006/relationships/customXml" Target="../ink/ink5.xml"/><Relationship Id="rId4" Type="http://schemas.openxmlformats.org/officeDocument/2006/relationships/diagramLayout" Target="../diagrams/layout5.xml"/><Relationship Id="rId9" Type="http://schemas.openxmlformats.org/officeDocument/2006/relationships/image" Target="../media/image60.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11.png"/><Relationship Id="rId4" Type="http://schemas.openxmlformats.org/officeDocument/2006/relationships/diagramLayout" Target="../diagrams/layout6.xml"/><Relationship Id="rId9" Type="http://schemas.openxmlformats.org/officeDocument/2006/relationships/customXml" Target="../ink/ink6.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56132" y="486569"/>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Logit Models</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430050" y="1554269"/>
            <a:ext cx="5693278" cy="4704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800" b="1" i="1" strike="noStrike" dirty="0">
                <a:solidFill>
                  <a:schemeClr val="tx1"/>
                </a:solidFill>
                <a:effectLst/>
                <a:latin typeface="+mn-lt"/>
              </a:rPr>
              <a:t>Logistic Regression</a:t>
            </a:r>
            <a:r>
              <a:rPr lang="en-US" sz="1800" b="0" strike="noStrike" dirty="0">
                <a:solidFill>
                  <a:schemeClr val="tx1"/>
                </a:solidFill>
                <a:effectLst/>
                <a:latin typeface="+mn-lt"/>
              </a:rPr>
              <a:t> is the appropriate regression analysis to conduct when the dependent variable is dichotomous (binary). Like all regression analyses, the logistic regression is a predictive analysis involving probabilistic outcomes.</a:t>
            </a:r>
          </a:p>
          <a:p>
            <a:pPr marL="139700" indent="0">
              <a:buNone/>
            </a:pPr>
            <a:endParaRPr lang="en-US" sz="1800" dirty="0">
              <a:solidFill>
                <a:schemeClr val="tx1"/>
              </a:solidFill>
              <a:latin typeface="+mn-lt"/>
            </a:endParaRPr>
          </a:p>
          <a:p>
            <a:pPr marL="139700" indent="0">
              <a:buNone/>
            </a:pPr>
            <a:r>
              <a:rPr lang="en-US" sz="1800" b="0" dirty="0">
                <a:solidFill>
                  <a:schemeClr val="tx1"/>
                </a:solidFill>
                <a:effectLst/>
                <a:latin typeface="+mn-lt"/>
              </a:rPr>
              <a:t>The logit model is based on the logistic function (also called the sigmoid function), which is used to model situations where there are two / binary possible outcomes or categorical outcomes.</a:t>
            </a:r>
          </a:p>
          <a:p>
            <a:pPr marL="139700" indent="0">
              <a:buNone/>
            </a:pPr>
            <a:endParaRPr lang="en-US" sz="1800" dirty="0">
              <a:solidFill>
                <a:schemeClr val="tx1"/>
              </a:solidFill>
              <a:latin typeface="+mn-lt"/>
            </a:endParaRPr>
          </a:p>
          <a:p>
            <a:pPr marL="139700" indent="0">
              <a:buNone/>
            </a:pPr>
            <a:r>
              <a:rPr lang="en-US" b="0" i="1" strike="noStrike" dirty="0">
                <a:solidFill>
                  <a:schemeClr val="tx1"/>
                </a:solidFill>
                <a:effectLst/>
                <a:latin typeface="+mn-lt"/>
              </a:rPr>
              <a:t>In Generalized Linear Model object, logistic regression is represented by a Binomial family parameter and logit link function. </a:t>
            </a:r>
            <a:endParaRPr lang="en-US" i="1" dirty="0">
              <a:solidFill>
                <a:schemeClr val="tx1"/>
              </a:solidFill>
              <a:latin typeface="+mn-lt"/>
            </a:endParaRPr>
          </a:p>
        </p:txBody>
      </p:sp>
      <p:pic>
        <p:nvPicPr>
          <p:cNvPr id="4" name="Picture 3" descr="Chart, line chart&#10;&#10;Description automatically generated">
            <a:extLst>
              <a:ext uri="{FF2B5EF4-FFF2-40B4-BE49-F238E27FC236}">
                <a16:creationId xmlns:a16="http://schemas.microsoft.com/office/drawing/2014/main" id="{C2570F71-A4C7-F644-0B40-1AEC41F0926C}"/>
              </a:ext>
            </a:extLst>
          </p:cNvPr>
          <p:cNvPicPr>
            <a:picLocks noChangeAspect="1"/>
          </p:cNvPicPr>
          <p:nvPr/>
        </p:nvPicPr>
        <p:blipFill rotWithShape="1">
          <a:blip r:embed="rId9">
            <a:extLst>
              <a:ext uri="{28A0092B-C50C-407E-A947-70E740481C1C}">
                <a14:useLocalDpi xmlns:a14="http://schemas.microsoft.com/office/drawing/2010/main" val="0"/>
              </a:ext>
            </a:extLst>
          </a:blip>
          <a:srcRect l="7388" t="7990" r="7341" b="6871"/>
          <a:stretch/>
        </p:blipFill>
        <p:spPr>
          <a:xfrm>
            <a:off x="6095617" y="1940607"/>
            <a:ext cx="5440364" cy="3259155"/>
          </a:xfrm>
          <a:prstGeom prst="rect">
            <a:avLst/>
          </a:prstGeom>
        </p:spPr>
      </p:pic>
    </p:spTree>
    <p:extLst>
      <p:ext uri="{BB962C8B-B14F-4D97-AF65-F5344CB8AC3E}">
        <p14:creationId xmlns:p14="http://schemas.microsoft.com/office/powerpoint/2010/main" val="11953677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56132" y="486569"/>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Probit Models</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398122" y="1511186"/>
            <a:ext cx="5693278" cy="4053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800" strike="noStrike" dirty="0">
                <a:solidFill>
                  <a:schemeClr val="tx1"/>
                </a:solidFill>
                <a:effectLst/>
                <a:latin typeface="+mn-lt"/>
              </a:rPr>
              <a:t>A </a:t>
            </a:r>
            <a:r>
              <a:rPr lang="en-US" sz="1800" b="1" i="1" strike="noStrike" dirty="0">
                <a:solidFill>
                  <a:schemeClr val="tx1"/>
                </a:solidFill>
                <a:effectLst/>
                <a:latin typeface="+mn-lt"/>
              </a:rPr>
              <a:t>Probit Model</a:t>
            </a:r>
            <a:r>
              <a:rPr lang="en-US" sz="1800" strike="noStrike" dirty="0">
                <a:solidFill>
                  <a:schemeClr val="tx1"/>
                </a:solidFill>
                <a:effectLst/>
                <a:latin typeface="+mn-lt"/>
              </a:rPr>
              <a:t> (also called </a:t>
            </a:r>
            <a:r>
              <a:rPr lang="en-US" sz="1800" b="1" i="1" strike="noStrike" dirty="0">
                <a:solidFill>
                  <a:schemeClr val="tx1"/>
                </a:solidFill>
                <a:effectLst/>
                <a:latin typeface="+mn-lt"/>
              </a:rPr>
              <a:t>Probit Regression</a:t>
            </a:r>
            <a:r>
              <a:rPr lang="en-US" sz="1800" strike="noStrike" dirty="0">
                <a:solidFill>
                  <a:schemeClr val="tx1"/>
                </a:solidFill>
                <a:effectLst/>
                <a:latin typeface="+mn-lt"/>
              </a:rPr>
              <a:t>), is a way to perform regression for binary outcome variables. Binary outcome variables are dependent variables with two possible outcomes, like yes/no and success/failure.</a:t>
            </a:r>
          </a:p>
          <a:p>
            <a:pPr marL="139700" indent="0">
              <a:buNone/>
            </a:pPr>
            <a:endParaRPr lang="en-US" sz="1800" dirty="0">
              <a:solidFill>
                <a:schemeClr val="tx1"/>
              </a:solidFill>
              <a:latin typeface="+mn-lt"/>
            </a:endParaRPr>
          </a:p>
          <a:p>
            <a:pPr marL="139700" indent="0">
              <a:buNone/>
            </a:pPr>
            <a:r>
              <a:rPr lang="en-US" sz="1800" dirty="0">
                <a:solidFill>
                  <a:schemeClr val="tx1"/>
                </a:solidFill>
                <a:effectLst/>
                <a:latin typeface="+mn-lt"/>
              </a:rPr>
              <a:t>Probit models are like logit models, but they are based on the probit function instead of the logistic function. The Probit model determines the likelihood that an item or event will fall into one of a range of categories</a:t>
            </a:r>
          </a:p>
          <a:p>
            <a:pPr marL="139700" indent="0">
              <a:buNone/>
            </a:pPr>
            <a:endParaRPr lang="en-US" sz="1800" dirty="0">
              <a:solidFill>
                <a:schemeClr val="tx1"/>
              </a:solidFill>
              <a:latin typeface="+mn-lt"/>
            </a:endParaRPr>
          </a:p>
          <a:p>
            <a:pPr marL="139700" indent="0">
              <a:buNone/>
            </a:pPr>
            <a:r>
              <a:rPr lang="en-US" i="1" strike="noStrike" dirty="0">
                <a:solidFill>
                  <a:schemeClr val="tx1"/>
                </a:solidFill>
                <a:effectLst/>
                <a:latin typeface="+mn-lt"/>
              </a:rPr>
              <a:t>In Generalized Linear Model object, a probit regression is represented by Binomial family parameter and probit link function. </a:t>
            </a:r>
            <a:endParaRPr lang="en-US" i="1" dirty="0">
              <a:solidFill>
                <a:schemeClr val="tx1"/>
              </a:solidFill>
              <a:latin typeface="+mn-lt"/>
            </a:endParaRPr>
          </a:p>
        </p:txBody>
      </p:sp>
      <p:pic>
        <p:nvPicPr>
          <p:cNvPr id="5" name="Picture 4" descr="Chart, line chart&#10;&#10;Description automatically generated">
            <a:extLst>
              <a:ext uri="{FF2B5EF4-FFF2-40B4-BE49-F238E27FC236}">
                <a16:creationId xmlns:a16="http://schemas.microsoft.com/office/drawing/2014/main" id="{23C4CC2C-FBAE-FE86-A6EF-38A4D379AD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76642" y="1563096"/>
            <a:ext cx="5489085" cy="3676652"/>
          </a:xfrm>
          <a:prstGeom prst="rect">
            <a:avLst/>
          </a:prstGeom>
        </p:spPr>
      </p:pic>
    </p:spTree>
    <p:extLst>
      <p:ext uri="{BB962C8B-B14F-4D97-AF65-F5344CB8AC3E}">
        <p14:creationId xmlns:p14="http://schemas.microsoft.com/office/powerpoint/2010/main" val="367076097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56132" y="486569"/>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Gamma Regression</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453139" y="1394643"/>
            <a:ext cx="5562220" cy="4519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800" b="1" i="1" strike="noStrike" dirty="0">
                <a:solidFill>
                  <a:schemeClr val="tx1"/>
                </a:solidFill>
                <a:effectLst/>
                <a:latin typeface="+mn-lt"/>
              </a:rPr>
              <a:t>Gamma Regression</a:t>
            </a:r>
            <a:r>
              <a:rPr lang="en-US" sz="1800" strike="noStrike" dirty="0">
                <a:solidFill>
                  <a:schemeClr val="tx1"/>
                </a:solidFill>
                <a:effectLst/>
                <a:latin typeface="+mn-lt"/>
              </a:rPr>
              <a:t> fits the model to a data with a strictly positive response variable and rightly-skewed error distribution. </a:t>
            </a:r>
          </a:p>
          <a:p>
            <a:pPr marL="139700" indent="0">
              <a:buNone/>
            </a:pPr>
            <a:endParaRPr lang="en-US" sz="1800" dirty="0">
              <a:solidFill>
                <a:schemeClr val="tx1"/>
              </a:solidFill>
              <a:latin typeface="+mn-lt"/>
            </a:endParaRPr>
          </a:p>
          <a:p>
            <a:pPr marL="139700" indent="0">
              <a:buNone/>
            </a:pPr>
            <a:r>
              <a:rPr lang="en-US" sz="1800" strike="noStrike" dirty="0">
                <a:solidFill>
                  <a:schemeClr val="tx1"/>
                </a:solidFill>
                <a:effectLst/>
                <a:latin typeface="+mn-lt"/>
              </a:rPr>
              <a:t>This regression is often used for survival analytics, such as waiting time, the time between failures, accident rate, risk analysis, and so forth. </a:t>
            </a:r>
          </a:p>
          <a:p>
            <a:pPr marL="139700" indent="0">
              <a:buNone/>
            </a:pPr>
            <a:endParaRPr lang="en-US" sz="1800" dirty="0">
              <a:solidFill>
                <a:schemeClr val="tx1"/>
              </a:solidFill>
              <a:latin typeface="+mn-lt"/>
            </a:endParaRPr>
          </a:p>
          <a:p>
            <a:pPr marL="139700" indent="0">
              <a:buNone/>
            </a:pPr>
            <a:r>
              <a:rPr lang="en-US" b="0" i="1" u="none" strike="noStrike" dirty="0">
                <a:solidFill>
                  <a:schemeClr val="tx1"/>
                </a:solidFill>
                <a:effectLst/>
                <a:latin typeface="+mn-lt"/>
              </a:rPr>
              <a:t>In Generalized Linear Model object, a gamma regression is represented by the Gamma family parameter. </a:t>
            </a:r>
            <a:endParaRPr lang="en-US" i="1" dirty="0">
              <a:solidFill>
                <a:schemeClr val="tx1"/>
              </a:solidFill>
              <a:latin typeface="+mn-lt"/>
            </a:endParaRPr>
          </a:p>
        </p:txBody>
      </p:sp>
      <p:pic>
        <p:nvPicPr>
          <p:cNvPr id="5" name="Picture 4" descr="Chart, histogram&#10;&#10;Description automatically generated">
            <a:extLst>
              <a:ext uri="{FF2B5EF4-FFF2-40B4-BE49-F238E27FC236}">
                <a16:creationId xmlns:a16="http://schemas.microsoft.com/office/drawing/2014/main" id="{3E2BF36D-F14D-8133-4650-D111C6FA29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76642" y="1394643"/>
            <a:ext cx="5466523" cy="4099892"/>
          </a:xfrm>
          <a:prstGeom prst="rect">
            <a:avLst/>
          </a:prstGeom>
        </p:spPr>
      </p:pic>
    </p:spTree>
    <p:extLst>
      <p:ext uri="{BB962C8B-B14F-4D97-AF65-F5344CB8AC3E}">
        <p14:creationId xmlns:p14="http://schemas.microsoft.com/office/powerpoint/2010/main" val="8829936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dirty="0">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Topics</a:t>
            </a:r>
            <a:endParaRPr lang="en-US" dirty="0"/>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10190384"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dirty="0">
                <a:latin typeface="Calibri"/>
                <a:cs typeface="Calibri"/>
              </a:rPr>
              <a:t>Generalized</a:t>
            </a:r>
            <a:r>
              <a:rPr lang="en-US" dirty="0">
                <a:latin typeface="Calibri"/>
              </a:rPr>
              <a:t> </a:t>
            </a:r>
            <a:r>
              <a:rPr lang="en-US" dirty="0">
                <a:latin typeface="Calibri"/>
                <a:cs typeface="Calibri"/>
              </a:rPr>
              <a:t>Linear Regression</a:t>
            </a:r>
            <a:endParaRPr lang="en-US" dirty="0">
              <a:latin typeface="Calibri"/>
            </a:endParaRPr>
          </a:p>
          <a:p>
            <a:pPr>
              <a:buFont typeface="Arial"/>
              <a:buChar char="•"/>
            </a:pPr>
            <a:r>
              <a:rPr lang="en-US" dirty="0">
                <a:latin typeface="Calibri"/>
              </a:rPr>
              <a:t>Family and Link function</a:t>
            </a:r>
          </a:p>
          <a:p>
            <a:pPr>
              <a:buFont typeface="Arial"/>
              <a:buChar char="•"/>
            </a:pPr>
            <a:r>
              <a:rPr lang="en-US" dirty="0">
                <a:latin typeface="Calibri"/>
              </a:rPr>
              <a:t>Maximum Likelihood estimations vs OLS</a:t>
            </a:r>
          </a:p>
          <a:p>
            <a:pPr>
              <a:buFont typeface="Arial"/>
              <a:buChar char="•"/>
            </a:pPr>
            <a:r>
              <a:rPr lang="en-US" dirty="0">
                <a:latin typeface="Calibri"/>
              </a:rPr>
              <a:t>Poisson Regression</a:t>
            </a:r>
          </a:p>
          <a:p>
            <a:pPr>
              <a:buFont typeface="Arial"/>
              <a:buChar char="•"/>
            </a:pPr>
            <a:r>
              <a:rPr lang="en-US" dirty="0">
                <a:latin typeface="Calibri"/>
              </a:rPr>
              <a:t>Logit/Probit Models</a:t>
            </a:r>
          </a:p>
          <a:p>
            <a:pPr>
              <a:buFont typeface="Arial"/>
              <a:buChar char="•"/>
            </a:pPr>
            <a:r>
              <a:rPr lang="en-US" dirty="0">
                <a:latin typeface="Calibri"/>
              </a:rPr>
              <a:t>Gamma Regression</a:t>
            </a:r>
          </a:p>
          <a:p>
            <a:pPr>
              <a:buFont typeface="Arial"/>
              <a:buChar char="•"/>
            </a:pPr>
            <a:endParaRPr lang="en-US" dirty="0">
              <a:latin typeface="Calibri"/>
              <a:cs typeface="Calibri"/>
            </a:endParaRP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Generalized Linear Model</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789797" y="1291097"/>
            <a:ext cx="10270729" cy="1851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2000" b="0" u="none" strike="noStrike" dirty="0">
                <a:solidFill>
                  <a:srgbClr val="000000"/>
                </a:solidFill>
                <a:effectLst/>
                <a:latin typeface="+mn-lt"/>
              </a:rPr>
              <a:t>Generalized Linear Model object enables users a flexible generalization of linear regression to fit the response variables via a specialized Link Function.</a:t>
            </a:r>
          </a:p>
          <a:p>
            <a:pPr marL="139700" indent="0">
              <a:buNone/>
            </a:pPr>
            <a:endParaRPr lang="en-US" sz="2000" dirty="0">
              <a:solidFill>
                <a:srgbClr val="000000"/>
              </a:solidFill>
              <a:latin typeface="+mn-lt"/>
            </a:endParaRPr>
          </a:p>
          <a:p>
            <a:pPr marL="139700" indent="0">
              <a:buNone/>
            </a:pPr>
            <a:r>
              <a:rPr lang="en-US" sz="2000" b="0" i="0" u="none" strike="noStrike" dirty="0">
                <a:solidFill>
                  <a:srgbClr val="000000"/>
                </a:solidFill>
                <a:effectLst/>
                <a:latin typeface="+mn-lt"/>
              </a:rPr>
              <a:t>Moreover, the model allows for dependent variables to have a non-normal distribution.</a:t>
            </a:r>
            <a:r>
              <a:rPr lang="en-US" sz="2000" b="0" i="1" u="none" strike="noStrike" dirty="0">
                <a:solidFill>
                  <a:srgbClr val="000000"/>
                </a:solidFill>
                <a:effectLst/>
                <a:latin typeface="+mn-lt"/>
              </a:rPr>
              <a:t> </a:t>
            </a:r>
            <a:r>
              <a:rPr lang="en-US" sz="2000" b="0" i="0" u="none" strike="noStrike" dirty="0">
                <a:solidFill>
                  <a:srgbClr val="000000"/>
                </a:solidFill>
                <a:effectLst/>
                <a:latin typeface="+mn-lt"/>
              </a:rPr>
              <a:t>Like all regressions, GLM is also a supervised ML model. </a:t>
            </a:r>
            <a:r>
              <a:rPr lang="en-US" sz="2000" b="0" i="0" dirty="0">
                <a:solidFill>
                  <a:srgbClr val="000000"/>
                </a:solidFill>
                <a:effectLst/>
                <a:latin typeface="+mn-lt"/>
              </a:rPr>
              <a:t>​</a:t>
            </a:r>
            <a:endParaRPr lang="en-US" sz="2000" dirty="0">
              <a:solidFill>
                <a:schemeClr val="tx2">
                  <a:lumMod val="50000"/>
                </a:schemeClr>
              </a:solidFill>
              <a:latin typeface="+mn-lt"/>
            </a:endParaRPr>
          </a:p>
        </p:txBody>
      </p:sp>
      <p:grpSp>
        <p:nvGrpSpPr>
          <p:cNvPr id="19" name="Group 18">
            <a:extLst>
              <a:ext uri="{FF2B5EF4-FFF2-40B4-BE49-F238E27FC236}">
                <a16:creationId xmlns:a16="http://schemas.microsoft.com/office/drawing/2014/main" id="{C2F95EDF-8CDF-F615-C0C4-00E7EC978457}"/>
              </a:ext>
            </a:extLst>
          </p:cNvPr>
          <p:cNvGrpSpPr/>
          <p:nvPr/>
        </p:nvGrpSpPr>
        <p:grpSpPr>
          <a:xfrm>
            <a:off x="375612" y="3451559"/>
            <a:ext cx="11198536" cy="2485244"/>
            <a:chOff x="322291" y="2607173"/>
            <a:chExt cx="11198536" cy="2485244"/>
          </a:xfrm>
        </p:grpSpPr>
        <p:pic>
          <p:nvPicPr>
            <p:cNvPr id="5" name="Picture 4" descr="Chart, scatter chart&#10;&#10;Description automatically generated">
              <a:extLst>
                <a:ext uri="{FF2B5EF4-FFF2-40B4-BE49-F238E27FC236}">
                  <a16:creationId xmlns:a16="http://schemas.microsoft.com/office/drawing/2014/main" id="{73EC1F88-D13B-D4F2-20A8-4BB5231FFA4B}"/>
                </a:ext>
              </a:extLst>
            </p:cNvPr>
            <p:cNvPicPr>
              <a:picLocks noChangeAspect="1"/>
            </p:cNvPicPr>
            <p:nvPr/>
          </p:nvPicPr>
          <p:blipFill rotWithShape="1">
            <a:blip r:embed="rId9">
              <a:extLst>
                <a:ext uri="{28A0092B-C50C-407E-A947-70E740481C1C}">
                  <a14:useLocalDpi xmlns:a14="http://schemas.microsoft.com/office/drawing/2010/main" val="0"/>
                </a:ext>
              </a:extLst>
            </a:blip>
            <a:srcRect t="10821" r="7842"/>
            <a:stretch/>
          </p:blipFill>
          <p:spPr>
            <a:xfrm>
              <a:off x="322291" y="2680419"/>
              <a:ext cx="3738873" cy="2411998"/>
            </a:xfrm>
            <a:prstGeom prst="rect">
              <a:avLst/>
            </a:prstGeom>
          </p:spPr>
        </p:pic>
        <p:pic>
          <p:nvPicPr>
            <p:cNvPr id="10" name="Picture 9" descr="Chart, histogram&#10;&#10;Description automatically generated">
              <a:extLst>
                <a:ext uri="{FF2B5EF4-FFF2-40B4-BE49-F238E27FC236}">
                  <a16:creationId xmlns:a16="http://schemas.microsoft.com/office/drawing/2014/main" id="{AA07F457-B821-C86E-8060-EBE101BF072C}"/>
                </a:ext>
              </a:extLst>
            </p:cNvPr>
            <p:cNvPicPr>
              <a:picLocks noChangeAspect="1"/>
            </p:cNvPicPr>
            <p:nvPr/>
          </p:nvPicPr>
          <p:blipFill rotWithShape="1">
            <a:blip r:embed="rId10">
              <a:extLst>
                <a:ext uri="{28A0092B-C50C-407E-A947-70E740481C1C}">
                  <a14:useLocalDpi xmlns:a14="http://schemas.microsoft.com/office/drawing/2010/main" val="0"/>
                </a:ext>
              </a:extLst>
            </a:blip>
            <a:srcRect l="4108" t="8691" r="7334" b="2289"/>
            <a:stretch/>
          </p:blipFill>
          <p:spPr>
            <a:xfrm>
              <a:off x="7860783" y="2607173"/>
              <a:ext cx="3660044" cy="2452728"/>
            </a:xfrm>
            <a:prstGeom prst="rect">
              <a:avLst/>
            </a:prstGeom>
          </p:spPr>
        </p:pic>
        <p:pic>
          <p:nvPicPr>
            <p:cNvPr id="17" name="Picture 16">
              <a:extLst>
                <a:ext uri="{FF2B5EF4-FFF2-40B4-BE49-F238E27FC236}">
                  <a16:creationId xmlns:a16="http://schemas.microsoft.com/office/drawing/2014/main" id="{CA2460E8-2BF1-C934-B37E-5ABE9B1A2734}"/>
                </a:ext>
              </a:extLst>
            </p:cNvPr>
            <p:cNvPicPr>
              <a:picLocks noChangeAspect="1"/>
            </p:cNvPicPr>
            <p:nvPr/>
          </p:nvPicPr>
          <p:blipFill rotWithShape="1">
            <a:blip r:embed="rId11">
              <a:extLst>
                <a:ext uri="{28A0092B-C50C-407E-A947-70E740481C1C}">
                  <a14:useLocalDpi xmlns:a14="http://schemas.microsoft.com/office/drawing/2010/main" val="0"/>
                </a:ext>
              </a:extLst>
            </a:blip>
            <a:srcRect l="4294" t="10196" r="6600" b="2780"/>
            <a:stretch/>
          </p:blipFill>
          <p:spPr>
            <a:xfrm>
              <a:off x="4182200" y="2661501"/>
              <a:ext cx="3641796" cy="2371113"/>
            </a:xfrm>
            <a:prstGeom prst="rect">
              <a:avLst/>
            </a:prstGeom>
          </p:spPr>
        </p:pic>
      </p:grpSp>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5AB7448B-EB89-9CA9-062B-7DF1280BC49B}"/>
                  </a:ext>
                </a:extLst>
              </p14:cNvPr>
              <p14:cNvContentPartPr/>
              <p14:nvPr/>
            </p14:nvContentPartPr>
            <p14:xfrm>
              <a:off x="7423200" y="507960"/>
              <a:ext cx="3200760" cy="1918080"/>
            </p14:xfrm>
          </p:contentPart>
        </mc:Choice>
        <mc:Fallback>
          <p:pic>
            <p:nvPicPr>
              <p:cNvPr id="3" name="Ink 2">
                <a:extLst>
                  <a:ext uri="{FF2B5EF4-FFF2-40B4-BE49-F238E27FC236}">
                    <a16:creationId xmlns:a16="http://schemas.microsoft.com/office/drawing/2014/main" id="{5AB7448B-EB89-9CA9-062B-7DF1280BC49B}"/>
                  </a:ext>
                </a:extLst>
              </p:cNvPr>
              <p:cNvPicPr/>
              <p:nvPr/>
            </p:nvPicPr>
            <p:blipFill>
              <a:blip r:embed="rId13"/>
              <a:stretch>
                <a:fillRect/>
              </a:stretch>
            </p:blipFill>
            <p:spPr>
              <a:xfrm>
                <a:off x="7413840" y="498600"/>
                <a:ext cx="3219480" cy="1936800"/>
              </a:xfrm>
              <a:prstGeom prst="rect">
                <a:avLst/>
              </a:prstGeom>
            </p:spPr>
          </p:pic>
        </mc:Fallback>
      </mc:AlternateContent>
    </p:spTree>
    <p:extLst>
      <p:ext uri="{BB962C8B-B14F-4D97-AF65-F5344CB8AC3E}">
        <p14:creationId xmlns:p14="http://schemas.microsoft.com/office/powerpoint/2010/main" val="25481292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Family Parameter &amp; Link Function</a:t>
            </a:r>
            <a:endParaRPr lang="en-US" dirty="0"/>
          </a:p>
        </p:txBody>
      </p:sp>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dirty="0">
              <a:solidFill>
                <a:srgbClr val="26468F"/>
              </a:solidFill>
              <a:latin typeface="Segoe UI"/>
              <a:cs typeface="Segoe UI"/>
            </a:endParaRPr>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761695" y="1332412"/>
            <a:ext cx="10421632" cy="1851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lgn="l" rtl="0" fontAlgn="base">
              <a:buNone/>
            </a:pPr>
            <a:r>
              <a:rPr lang="en-US" sz="2000" b="0" i="0" u="none" strike="noStrike" dirty="0">
                <a:solidFill>
                  <a:srgbClr val="000000"/>
                </a:solidFill>
                <a:effectLst/>
                <a:latin typeface="+mn-lt"/>
              </a:rPr>
              <a:t>There are two components of GLM. </a:t>
            </a:r>
            <a:r>
              <a:rPr lang="en-US" sz="2000" b="0" i="0" dirty="0">
                <a:solidFill>
                  <a:srgbClr val="000000"/>
                </a:solidFill>
                <a:effectLst/>
                <a:latin typeface="+mn-lt"/>
              </a:rPr>
              <a:t>​</a:t>
            </a:r>
          </a:p>
          <a:p>
            <a:pPr algn="l" rtl="0" fontAlgn="base">
              <a:buFont typeface="Arial" panose="020B0604020202020204" pitchFamily="34" charset="0"/>
              <a:buChar char="•"/>
            </a:pPr>
            <a:r>
              <a:rPr lang="en-US" sz="2000" b="0" i="1" u="none" strike="noStrike" dirty="0">
                <a:solidFill>
                  <a:srgbClr val="000000"/>
                </a:solidFill>
                <a:effectLst/>
                <a:latin typeface="+mn-lt"/>
              </a:rPr>
              <a:t>Family Parameter </a:t>
            </a:r>
            <a:r>
              <a:rPr lang="en-US" sz="2000" b="0" i="0" u="none" strike="noStrike" dirty="0">
                <a:solidFill>
                  <a:srgbClr val="000000"/>
                </a:solidFill>
                <a:effectLst/>
                <a:latin typeface="+mn-lt"/>
              </a:rPr>
              <a:t>– specifies the </a:t>
            </a:r>
            <a:r>
              <a:rPr lang="en-US" sz="2000" b="1" i="0" u="none" strike="noStrike" dirty="0">
                <a:solidFill>
                  <a:srgbClr val="000000"/>
                </a:solidFill>
                <a:effectLst/>
                <a:latin typeface="+mn-lt"/>
              </a:rPr>
              <a:t>Probability Distribution </a:t>
            </a:r>
            <a:r>
              <a:rPr lang="en-US" sz="2000" b="0" i="0" u="none" strike="noStrike" dirty="0">
                <a:solidFill>
                  <a:srgbClr val="000000"/>
                </a:solidFill>
                <a:effectLst/>
                <a:latin typeface="+mn-lt"/>
              </a:rPr>
              <a:t>to generate the response variable </a:t>
            </a:r>
            <a:r>
              <a:rPr lang="en-US" sz="2000" b="1" i="0" u="none" strike="noStrike" dirty="0">
                <a:solidFill>
                  <a:srgbClr val="000000"/>
                </a:solidFill>
                <a:effectLst/>
                <a:latin typeface="+mn-lt"/>
              </a:rPr>
              <a:t>Y.</a:t>
            </a:r>
            <a:r>
              <a:rPr lang="en-US" sz="2000" b="0" i="0" dirty="0">
                <a:solidFill>
                  <a:srgbClr val="000000"/>
                </a:solidFill>
                <a:effectLst/>
                <a:latin typeface="+mn-lt"/>
              </a:rPr>
              <a:t>​</a:t>
            </a:r>
          </a:p>
          <a:p>
            <a:pPr algn="l" rtl="0" fontAlgn="base">
              <a:buFont typeface="Arial" panose="020B0604020202020204" pitchFamily="34" charset="0"/>
              <a:buChar char="•"/>
            </a:pPr>
            <a:r>
              <a:rPr lang="en-US" sz="2000" b="0" i="1" u="none" strike="noStrike" dirty="0">
                <a:solidFill>
                  <a:srgbClr val="000000"/>
                </a:solidFill>
                <a:effectLst/>
                <a:latin typeface="+mn-lt"/>
              </a:rPr>
              <a:t>Link Function </a:t>
            </a:r>
            <a:r>
              <a:rPr lang="en-US" sz="2000" b="0" i="0" u="none" strike="noStrike" dirty="0">
                <a:solidFill>
                  <a:srgbClr val="000000"/>
                </a:solidFill>
                <a:effectLst/>
                <a:latin typeface="+mn-lt"/>
              </a:rPr>
              <a:t>– forms a connection between a transformed response variable and the linear combination of independent variables. </a:t>
            </a:r>
            <a:endParaRPr lang="en-US" sz="2000" b="0" i="0" dirty="0">
              <a:solidFill>
                <a:srgbClr val="000000"/>
              </a:solidFill>
              <a:effectLst/>
              <a:latin typeface="+mn-lt"/>
            </a:endParaRPr>
          </a:p>
        </p:txBody>
      </p:sp>
      <p:sp>
        <p:nvSpPr>
          <p:cNvPr id="8" name="Rectangle 7">
            <a:extLst>
              <a:ext uri="{FF2B5EF4-FFF2-40B4-BE49-F238E27FC236}">
                <a16:creationId xmlns:a16="http://schemas.microsoft.com/office/drawing/2014/main" id="{90C0D01D-9229-8D17-C652-51DC73AAF386}"/>
              </a:ext>
            </a:extLst>
          </p:cNvPr>
          <p:cNvSpPr/>
          <p:nvPr/>
        </p:nvSpPr>
        <p:spPr>
          <a:xfrm>
            <a:off x="1097712" y="3769987"/>
            <a:ext cx="3804426" cy="721351"/>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Random Component – Explains distribution of dependent variable</a:t>
            </a:r>
            <a:endParaRPr lang="en-PK" sz="1500" dirty="0">
              <a:solidFill>
                <a:schemeClr val="tx1"/>
              </a:solidFill>
            </a:endParaRPr>
          </a:p>
        </p:txBody>
      </p:sp>
      <p:sp>
        <p:nvSpPr>
          <p:cNvPr id="12" name="Rectangle 11">
            <a:extLst>
              <a:ext uri="{FF2B5EF4-FFF2-40B4-BE49-F238E27FC236}">
                <a16:creationId xmlns:a16="http://schemas.microsoft.com/office/drawing/2014/main" id="{97C7EA70-F72B-7493-87E6-0AADEA40C211}"/>
              </a:ext>
            </a:extLst>
          </p:cNvPr>
          <p:cNvSpPr/>
          <p:nvPr/>
        </p:nvSpPr>
        <p:spPr>
          <a:xfrm>
            <a:off x="1097712" y="4833126"/>
            <a:ext cx="3804426" cy="721351"/>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Systematic Component – Explains dependent variable as a linear combination of independent variable</a:t>
            </a:r>
            <a:endParaRPr lang="en-PK" sz="1500" dirty="0">
              <a:solidFill>
                <a:schemeClr val="tx1"/>
              </a:solidFill>
            </a:endParaRPr>
          </a:p>
        </p:txBody>
      </p:sp>
      <p:sp>
        <p:nvSpPr>
          <p:cNvPr id="14" name="Rectangle 13">
            <a:extLst>
              <a:ext uri="{FF2B5EF4-FFF2-40B4-BE49-F238E27FC236}">
                <a16:creationId xmlns:a16="http://schemas.microsoft.com/office/drawing/2014/main" id="{E21CDE2C-8AFF-4EE8-D980-D9D4CE366D3E}"/>
              </a:ext>
            </a:extLst>
          </p:cNvPr>
          <p:cNvSpPr/>
          <p:nvPr/>
        </p:nvSpPr>
        <p:spPr>
          <a:xfrm>
            <a:off x="6696934" y="4170195"/>
            <a:ext cx="3977354" cy="710838"/>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Link Function – Establishes relationship between random and systematic components </a:t>
            </a:r>
            <a:endParaRPr lang="en-PK" sz="1500" dirty="0">
              <a:solidFill>
                <a:schemeClr val="tx1"/>
              </a:solidFill>
            </a:endParaRPr>
          </a:p>
        </p:txBody>
      </p:sp>
      <p:cxnSp>
        <p:nvCxnSpPr>
          <p:cNvPr id="16" name="Straight Arrow Connector 15">
            <a:extLst>
              <a:ext uri="{FF2B5EF4-FFF2-40B4-BE49-F238E27FC236}">
                <a16:creationId xmlns:a16="http://schemas.microsoft.com/office/drawing/2014/main" id="{DD03A232-AD36-49B4-B32C-878F255062BE}"/>
              </a:ext>
            </a:extLst>
          </p:cNvPr>
          <p:cNvCxnSpPr>
            <a:stCxn id="14" idx="1"/>
            <a:endCxn id="8" idx="3"/>
          </p:cNvCxnSpPr>
          <p:nvPr/>
        </p:nvCxnSpPr>
        <p:spPr>
          <a:xfrm flipH="1" flipV="1">
            <a:off x="4902138" y="4130663"/>
            <a:ext cx="1794796" cy="39495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7C54364-0F11-9122-8C40-4A20527626D3}"/>
              </a:ext>
            </a:extLst>
          </p:cNvPr>
          <p:cNvCxnSpPr>
            <a:stCxn id="14" idx="1"/>
            <a:endCxn id="12" idx="3"/>
          </p:cNvCxnSpPr>
          <p:nvPr/>
        </p:nvCxnSpPr>
        <p:spPr>
          <a:xfrm flipH="1">
            <a:off x="4902138" y="4525614"/>
            <a:ext cx="1794796" cy="66818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Google Shape;318;p20">
            <a:extLst>
              <a:ext uri="{FF2B5EF4-FFF2-40B4-BE49-F238E27FC236}">
                <a16:creationId xmlns:a16="http://schemas.microsoft.com/office/drawing/2014/main" id="{7A0AF483-B2B8-D981-30FC-4BD36EECF327}"/>
              </a:ext>
            </a:extLst>
          </p:cNvPr>
          <p:cNvSpPr txBox="1">
            <a:spLocks noGrp="1"/>
          </p:cNvSpPr>
          <p:nvPr/>
        </p:nvSpPr>
        <p:spPr>
          <a:xfrm>
            <a:off x="4966261" y="5565906"/>
            <a:ext cx="2160240" cy="6681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lgn="l" rtl="0" fontAlgn="base">
              <a:buNone/>
            </a:pPr>
            <a:r>
              <a:rPr lang="en-US" sz="2000" b="1" i="0" u="none" strike="noStrike" dirty="0">
                <a:solidFill>
                  <a:srgbClr val="000000"/>
                </a:solidFill>
                <a:effectLst/>
                <a:latin typeface="+mn-lt"/>
              </a:rPr>
              <a:t>GLM Framework</a:t>
            </a:r>
            <a:endParaRPr lang="en-US" sz="2000" b="1" i="0" dirty="0">
              <a:solidFill>
                <a:srgbClr val="000000"/>
              </a:solidFill>
              <a:effectLst/>
              <a:latin typeface="+mn-lt"/>
            </a:endParaRPr>
          </a:p>
        </p:txBody>
      </p:sp>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EE76EC22-8D28-BBD5-474F-3370E7021916}"/>
                  </a:ext>
                </a:extLst>
              </p14:cNvPr>
              <p14:cNvContentPartPr/>
              <p14:nvPr/>
            </p14:nvContentPartPr>
            <p14:xfrm>
              <a:off x="1568520" y="2813040"/>
              <a:ext cx="5607360" cy="692640"/>
            </p14:xfrm>
          </p:contentPart>
        </mc:Choice>
        <mc:Fallback>
          <p:pic>
            <p:nvPicPr>
              <p:cNvPr id="3" name="Ink 2">
                <a:extLst>
                  <a:ext uri="{FF2B5EF4-FFF2-40B4-BE49-F238E27FC236}">
                    <a16:creationId xmlns:a16="http://schemas.microsoft.com/office/drawing/2014/main" id="{EE76EC22-8D28-BBD5-474F-3370E7021916}"/>
                  </a:ext>
                </a:extLst>
              </p:cNvPr>
              <p:cNvPicPr/>
              <p:nvPr/>
            </p:nvPicPr>
            <p:blipFill>
              <a:blip r:embed="rId10"/>
              <a:stretch>
                <a:fillRect/>
              </a:stretch>
            </p:blipFill>
            <p:spPr>
              <a:xfrm>
                <a:off x="1559160" y="2803680"/>
                <a:ext cx="5626080" cy="711360"/>
              </a:xfrm>
              <a:prstGeom prst="rect">
                <a:avLst/>
              </a:prstGeom>
            </p:spPr>
          </p:pic>
        </mc:Fallback>
      </mc:AlternateContent>
    </p:spTree>
    <p:extLst>
      <p:ext uri="{BB962C8B-B14F-4D97-AF65-F5344CB8AC3E}">
        <p14:creationId xmlns:p14="http://schemas.microsoft.com/office/powerpoint/2010/main" val="30720339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10888AB-513D-2AFE-9D06-41BE0350ECDF}"/>
                  </a:ext>
                </a:extLst>
              </p14:cNvPr>
              <p14:cNvContentPartPr/>
              <p14:nvPr/>
            </p14:nvContentPartPr>
            <p14:xfrm>
              <a:off x="507960" y="152280"/>
              <a:ext cx="9004680" cy="6121800"/>
            </p14:xfrm>
          </p:contentPart>
        </mc:Choice>
        <mc:Fallback>
          <p:pic>
            <p:nvPicPr>
              <p:cNvPr id="4" name="Ink 3">
                <a:extLst>
                  <a:ext uri="{FF2B5EF4-FFF2-40B4-BE49-F238E27FC236}">
                    <a16:creationId xmlns:a16="http://schemas.microsoft.com/office/drawing/2014/main" id="{B10888AB-513D-2AFE-9D06-41BE0350ECDF}"/>
                  </a:ext>
                </a:extLst>
              </p:cNvPr>
              <p:cNvPicPr/>
              <p:nvPr/>
            </p:nvPicPr>
            <p:blipFill>
              <a:blip r:embed="rId3"/>
              <a:stretch>
                <a:fillRect/>
              </a:stretch>
            </p:blipFill>
            <p:spPr>
              <a:xfrm>
                <a:off x="498600" y="142920"/>
                <a:ext cx="9023400" cy="6140520"/>
              </a:xfrm>
              <a:prstGeom prst="rect">
                <a:avLst/>
              </a:prstGeom>
            </p:spPr>
          </p:pic>
        </mc:Fallback>
      </mc:AlternateContent>
    </p:spTree>
    <p:extLst>
      <p:ext uri="{BB962C8B-B14F-4D97-AF65-F5344CB8AC3E}">
        <p14:creationId xmlns:p14="http://schemas.microsoft.com/office/powerpoint/2010/main" val="22116446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90942" y="454113"/>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Common Family Parameters</a:t>
            </a:r>
            <a:endParaRPr lang="en-US" dirty="0"/>
          </a:p>
        </p:txBody>
      </p:sp>
      <p:sp>
        <p:nvSpPr>
          <p:cNvPr id="3" name="TextBox 2">
            <a:extLst>
              <a:ext uri="{FF2B5EF4-FFF2-40B4-BE49-F238E27FC236}">
                <a16:creationId xmlns:a16="http://schemas.microsoft.com/office/drawing/2014/main" id="{6E302EE8-0038-0542-2C5D-E6B41E5E3720}"/>
              </a:ext>
            </a:extLst>
          </p:cNvPr>
          <p:cNvSpPr txBox="1"/>
          <p:nvPr/>
        </p:nvSpPr>
        <p:spPr>
          <a:xfrm>
            <a:off x="498518" y="1456997"/>
            <a:ext cx="11103628" cy="4801314"/>
          </a:xfrm>
          <a:prstGeom prst="rect">
            <a:avLst/>
          </a:prstGeom>
          <a:noFill/>
        </p:spPr>
        <p:txBody>
          <a:bodyPr wrap="square" rtlCol="0">
            <a:spAutoFit/>
          </a:bodyPr>
          <a:lstStyle/>
          <a:p>
            <a:pPr marL="285750" indent="-285750">
              <a:buFont typeface="Arial" panose="020B0604020202020204" pitchFamily="34" charset="0"/>
              <a:buChar char="•"/>
            </a:pPr>
            <a:r>
              <a:rPr lang="en-US" i="1" dirty="0"/>
              <a:t>Gaussian</a:t>
            </a:r>
            <a:r>
              <a:rPr lang="en-US" dirty="0"/>
              <a:t> – </a:t>
            </a:r>
            <a:r>
              <a:rPr lang="en-US" altLang="en-PK" sz="1800" dirty="0"/>
              <a:t>Conditionally </a:t>
            </a:r>
            <a:r>
              <a:rPr lang="en-US" altLang="en-PK" sz="1800" i="1" dirty="0"/>
              <a:t>Normally</a:t>
            </a:r>
            <a:r>
              <a:rPr lang="en-US" altLang="en-PK" sz="1800" dirty="0"/>
              <a:t> distributed response with constant standard deviation – </a:t>
            </a:r>
            <a:r>
              <a:rPr lang="en-US" altLang="en-PK" sz="1800" b="1" dirty="0"/>
              <a:t>Linear Regression </a:t>
            </a:r>
            <a:r>
              <a:rPr lang="en-US" altLang="en-PK" sz="1800" dirty="0"/>
              <a:t>models we have fit so far.</a:t>
            </a:r>
          </a:p>
          <a:p>
            <a:pPr marL="285750" indent="-285750">
              <a:buFont typeface="Arial" panose="020B0604020202020204" pitchFamily="34" charset="0"/>
              <a:buChar char="•"/>
            </a:pPr>
            <a:endParaRPr lang="en-US" altLang="en-PK" dirty="0"/>
          </a:p>
          <a:p>
            <a:pPr marL="285750" indent="-285750">
              <a:buFont typeface="Arial" panose="020B0604020202020204" pitchFamily="34" charset="0"/>
              <a:buChar char="•"/>
            </a:pPr>
            <a:r>
              <a:rPr lang="en-US" altLang="en-PK" sz="1800" i="1" dirty="0"/>
              <a:t>Binomial</a:t>
            </a:r>
            <a:r>
              <a:rPr lang="en-US" altLang="en-PK" sz="1800" dirty="0"/>
              <a:t> – Dependent variable has binary outcomes </a:t>
            </a:r>
            <a:r>
              <a:rPr lang="en-US" altLang="en-PK" dirty="0"/>
              <a:t>(Success or Failure),</a:t>
            </a:r>
            <a:r>
              <a:rPr lang="en-US" altLang="en-PK" sz="1800" dirty="0"/>
              <a:t> and the model is called </a:t>
            </a:r>
            <a:r>
              <a:rPr lang="en-US" altLang="en-PK" sz="1800" b="1" dirty="0"/>
              <a:t>Logistic Regression. </a:t>
            </a:r>
          </a:p>
          <a:p>
            <a:pPr marL="285750" indent="-285750">
              <a:buFont typeface="Arial" panose="020B0604020202020204" pitchFamily="34" charset="0"/>
              <a:buChar char="•"/>
            </a:pPr>
            <a:endParaRPr lang="en-US" altLang="en-PK" dirty="0"/>
          </a:p>
          <a:p>
            <a:pPr marL="285750" indent="-285750">
              <a:buFont typeface="Arial" panose="020B0604020202020204" pitchFamily="34" charset="0"/>
              <a:buChar char="•"/>
            </a:pPr>
            <a:r>
              <a:rPr lang="en-US" altLang="en-PK" sz="1800" i="1" dirty="0"/>
              <a:t>Poisson</a:t>
            </a:r>
            <a:r>
              <a:rPr lang="en-US" altLang="en-PK" sz="1800" dirty="0"/>
              <a:t> -  Dependent variable has count data (number of events in the fixed area and/or length of time), and the model is called </a:t>
            </a:r>
            <a:r>
              <a:rPr lang="en-US" altLang="en-PK" sz="1800" b="1" dirty="0"/>
              <a:t>Poisson Regression. </a:t>
            </a:r>
          </a:p>
          <a:p>
            <a:pPr marL="285750" indent="-285750">
              <a:buFont typeface="Arial" panose="020B0604020202020204" pitchFamily="34" charset="0"/>
              <a:buChar char="•"/>
            </a:pPr>
            <a:endParaRPr lang="en-US" altLang="en-PK" b="1" dirty="0"/>
          </a:p>
          <a:p>
            <a:pPr marL="285750" indent="-285750">
              <a:buFont typeface="Arial" panose="020B0604020202020204" pitchFamily="34" charset="0"/>
              <a:buChar char="•"/>
            </a:pPr>
            <a:r>
              <a:rPr lang="en-US" altLang="en-PK" sz="1800" i="1" dirty="0"/>
              <a:t>Gamma</a:t>
            </a:r>
            <a:r>
              <a:rPr lang="en-US" altLang="en-PK" sz="1800" dirty="0"/>
              <a:t> – Dependent variable has continuous data with skewed distribution and variation increases with the mean can be modeled with a </a:t>
            </a:r>
            <a:r>
              <a:rPr lang="en-US" altLang="en-PK" sz="1800" i="1" dirty="0"/>
              <a:t>Gamma </a:t>
            </a:r>
            <a:r>
              <a:rPr lang="en-US" altLang="en-PK" dirty="0"/>
              <a:t>distribution.</a:t>
            </a:r>
            <a:r>
              <a:rPr lang="en-US" altLang="en-PK" i="1" dirty="0"/>
              <a:t> </a:t>
            </a:r>
          </a:p>
          <a:p>
            <a:pPr marL="285750" indent="-285750">
              <a:buFont typeface="Arial" panose="020B0604020202020204" pitchFamily="34" charset="0"/>
              <a:buChar char="•"/>
            </a:pPr>
            <a:endParaRPr lang="en-US" altLang="en-PK" sz="1800" i="1" dirty="0"/>
          </a:p>
          <a:p>
            <a:pPr marL="285750" indent="-285750">
              <a:buFont typeface="Arial" panose="020B0604020202020204" pitchFamily="34" charset="0"/>
              <a:buChar char="•"/>
            </a:pPr>
            <a:r>
              <a:rPr lang="en-US" altLang="en-PK" i="1" dirty="0"/>
              <a:t>Negative Binomial – Dependent variable has count data with VAR(y) &gt; E(Y)</a:t>
            </a:r>
            <a:endParaRPr lang="en-US" altLang="en-PK"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Tx/>
              <a:buChar char="-"/>
            </a:pPr>
            <a:endParaRPr lang="en-US" dirty="0"/>
          </a:p>
        </p:txBody>
      </p:sp>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BBECF95E-BDAC-FD8F-5ED7-55EE71B5CE39}"/>
                  </a:ext>
                </a:extLst>
              </p14:cNvPr>
              <p14:cNvContentPartPr/>
              <p14:nvPr/>
            </p14:nvContentPartPr>
            <p14:xfrm>
              <a:off x="7537320" y="603360"/>
              <a:ext cx="2845440" cy="895680"/>
            </p14:xfrm>
          </p:contentPart>
        </mc:Choice>
        <mc:Fallback>
          <p:pic>
            <p:nvPicPr>
              <p:cNvPr id="4" name="Ink 3">
                <a:extLst>
                  <a:ext uri="{FF2B5EF4-FFF2-40B4-BE49-F238E27FC236}">
                    <a16:creationId xmlns:a16="http://schemas.microsoft.com/office/drawing/2014/main" id="{BBECF95E-BDAC-FD8F-5ED7-55EE71B5CE39}"/>
                  </a:ext>
                </a:extLst>
              </p:cNvPr>
              <p:cNvPicPr/>
              <p:nvPr/>
            </p:nvPicPr>
            <p:blipFill>
              <a:blip r:embed="rId10"/>
              <a:stretch>
                <a:fillRect/>
              </a:stretch>
            </p:blipFill>
            <p:spPr>
              <a:xfrm>
                <a:off x="7527960" y="594000"/>
                <a:ext cx="2864160" cy="914400"/>
              </a:xfrm>
              <a:prstGeom prst="rect">
                <a:avLst/>
              </a:prstGeom>
            </p:spPr>
          </p:pic>
        </mc:Fallback>
      </mc:AlternateContent>
    </p:spTree>
    <p:extLst>
      <p:ext uri="{BB962C8B-B14F-4D97-AF65-F5344CB8AC3E}">
        <p14:creationId xmlns:p14="http://schemas.microsoft.com/office/powerpoint/2010/main" val="36130277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90942" y="454113"/>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Common Link Functions</a:t>
            </a:r>
            <a:endParaRPr lang="en-US" sz="4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D2D7C7-A124-1374-B77D-77F25F3D1569}"/>
                  </a:ext>
                </a:extLst>
              </p:cNvPr>
              <p:cNvSpPr txBox="1"/>
              <p:nvPr/>
            </p:nvSpPr>
            <p:spPr>
              <a:xfrm>
                <a:off x="618196" y="1199047"/>
                <a:ext cx="10540626" cy="5118452"/>
              </a:xfrm>
              <a:prstGeom prst="rect">
                <a:avLst/>
              </a:prstGeom>
              <a:noFill/>
            </p:spPr>
            <p:txBody>
              <a:bodyPr wrap="square" rtlCol="0">
                <a:spAutoFit/>
              </a:bodyPr>
              <a:lstStyle/>
              <a:p>
                <a:r>
                  <a:rPr lang="en-US" sz="1600" b="1" i="1" dirty="0"/>
                  <a:t>Identity</a:t>
                </a:r>
                <a:r>
                  <a:rPr lang="en-US" sz="1600" dirty="0"/>
                  <a:t> – </a:t>
                </a:r>
                <a:r>
                  <a:rPr lang="en-US" altLang="en-PK" sz="1600" dirty="0"/>
                  <a:t>link (form used in </a:t>
                </a:r>
                <a:r>
                  <a:rPr lang="en-US" altLang="en-PK" sz="1600" i="1" dirty="0"/>
                  <a:t>normal</a:t>
                </a:r>
                <a:r>
                  <a:rPr lang="en-US" altLang="en-PK" sz="1600" dirty="0"/>
                  <a:t> and </a:t>
                </a:r>
                <a:r>
                  <a:rPr lang="en-US" altLang="en-PK" sz="1600" i="1" dirty="0"/>
                  <a:t>gamma</a:t>
                </a:r>
                <a:r>
                  <a:rPr lang="en-US" altLang="en-PK" sz="1600" dirty="0"/>
                  <a:t> regression models): </a:t>
                </a:r>
              </a:p>
              <a:p>
                <a:pPr/>
                <a14:m>
                  <m:oMathPara xmlns:m="http://schemas.openxmlformats.org/officeDocument/2006/math">
                    <m:oMathParaPr>
                      <m:jc m:val="centerGroup"/>
                    </m:oMathParaPr>
                    <m:oMath xmlns:m="http://schemas.openxmlformats.org/officeDocument/2006/math">
                      <m:r>
                        <a:rPr lang="en-US" altLang="en-PK" sz="1600" b="0" i="1" smtClean="0">
                          <a:latin typeface="Cambria Math" panose="02040503050406030204" pitchFamily="18" charset="0"/>
                        </a:rPr>
                        <m:t>𝑔</m:t>
                      </m:r>
                      <m:d>
                        <m:dPr>
                          <m:ctrlPr>
                            <a:rPr lang="en-US" altLang="en-PK" sz="1600" b="0" i="1" smtClean="0">
                              <a:latin typeface="Cambria Math" panose="02040503050406030204" pitchFamily="18" charset="0"/>
                            </a:rPr>
                          </m:ctrlPr>
                        </m:dPr>
                        <m:e>
                          <m:r>
                            <a:rPr lang="en-US" altLang="en-PK" sz="1600" b="0" i="1" smtClean="0">
                              <a:latin typeface="Cambria Math" panose="02040503050406030204" pitchFamily="18" charset="0"/>
                              <a:ea typeface="Cambria Math" panose="02040503050406030204" pitchFamily="18" charset="0"/>
                            </a:rPr>
                            <m:t>𝜇</m:t>
                          </m:r>
                        </m:e>
                      </m:d>
                      <m:r>
                        <a:rPr lang="en-US" altLang="en-PK" sz="1600" b="0" i="1" smtClean="0">
                          <a:latin typeface="Cambria Math" panose="02040503050406030204" pitchFamily="18" charset="0"/>
                          <a:ea typeface="Cambria Math" panose="02040503050406030204" pitchFamily="18" charset="0"/>
                        </a:rPr>
                        <m:t>= </m:t>
                      </m:r>
                      <m:r>
                        <a:rPr lang="en-US" altLang="en-PK" sz="1600" b="0" i="1" smtClean="0">
                          <a:latin typeface="Cambria Math" panose="02040503050406030204" pitchFamily="18" charset="0"/>
                          <a:ea typeface="Cambria Math" panose="02040503050406030204" pitchFamily="18" charset="0"/>
                        </a:rPr>
                        <m:t>𝜇</m:t>
                      </m:r>
                    </m:oMath>
                  </m:oMathPara>
                </a14:m>
                <a:endParaRPr lang="en-US" altLang="en-PK" sz="1600" dirty="0"/>
              </a:p>
              <a:p>
                <a:endParaRPr lang="en-US" altLang="en-PK" sz="1600" dirty="0"/>
              </a:p>
              <a:p>
                <a:r>
                  <a:rPr lang="en-US" altLang="en-PK" sz="1600" b="1" i="1" dirty="0"/>
                  <a:t>Log</a:t>
                </a:r>
                <a:r>
                  <a:rPr lang="en-US" altLang="en-PK" sz="1600" dirty="0"/>
                  <a:t> – used when </a:t>
                </a:r>
                <a:r>
                  <a:rPr lang="en-US" altLang="en-PK" sz="1600" i="1" dirty="0"/>
                  <a:t>m</a:t>
                </a:r>
                <a:r>
                  <a:rPr lang="en-US" altLang="en-PK" sz="1600" dirty="0"/>
                  <a:t>  cannot be negative as when data are </a:t>
                </a:r>
                <a:r>
                  <a:rPr lang="en-US" altLang="en-PK" sz="1600" i="1" dirty="0"/>
                  <a:t>Poisson </a:t>
                </a:r>
                <a:r>
                  <a:rPr lang="en-US" altLang="en-PK" sz="1600" dirty="0"/>
                  <a:t>counts</a:t>
                </a:r>
              </a:p>
              <a:p>
                <a:pP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PK" sz="1600" i="1" smtClean="0">
                          <a:effectLst/>
                          <a:latin typeface="Cambria Math" panose="02040503050406030204" pitchFamily="18" charset="0"/>
                          <a:ea typeface="Times New Roman" panose="02020603050405020304" pitchFamily="18" charset="0"/>
                          <a:cs typeface="Times New Roman" panose="02020603050405020304" pitchFamily="18" charset="0"/>
                        </a:rPr>
                        <m:t>𝑙𝑛</m:t>
                      </m:r>
                      <m:d>
                        <m:dPr>
                          <m:ctrlPr>
                            <a:rPr lang="en-PK"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PK" sz="1600" i="1" smtClean="0">
                              <a:effectLst/>
                              <a:latin typeface="Cambria Math" panose="02040503050406030204" pitchFamily="18" charset="0"/>
                              <a:ea typeface="Times New Roman" panose="02020603050405020304" pitchFamily="18" charset="0"/>
                              <a:cs typeface="Times New Roman" panose="02020603050405020304" pitchFamily="18" charset="0"/>
                            </a:rPr>
                            <m:t>𝜇</m:t>
                          </m:r>
                        </m:e>
                      </m:d>
                    </m:oMath>
                  </m:oMathPara>
                </a14:m>
                <a:endParaRPr lang="en-US" sz="1600" dirty="0">
                  <a:effectLst/>
                  <a:ea typeface="Times New Roman" panose="02020603050405020304" pitchFamily="18" charset="0"/>
                  <a:cs typeface="Times New Roman" panose="02020603050405020304" pitchFamily="18" charset="0"/>
                </a:endParaRPr>
              </a:p>
              <a:p>
                <a:endParaRPr lang="en-US" altLang="en-PK" sz="1600" dirty="0"/>
              </a:p>
              <a:p>
                <a:r>
                  <a:rPr lang="en-US" altLang="en-PK" sz="1600" b="1" i="1" dirty="0"/>
                  <a:t>Logit</a:t>
                </a:r>
                <a:r>
                  <a:rPr lang="en-US" altLang="en-PK" sz="1600" dirty="0"/>
                  <a:t> -  used when </a:t>
                </a:r>
                <a:r>
                  <a:rPr lang="en-US" altLang="en-PK" sz="1600" i="1" dirty="0"/>
                  <a:t>m</a:t>
                </a:r>
                <a:r>
                  <a:rPr lang="en-US" altLang="en-PK" sz="1600" dirty="0"/>
                  <a:t> is bounded between 0 and 1 as when data are binary</a:t>
                </a:r>
              </a:p>
              <a:p>
                <a:pP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PK" sz="1600" i="1" smtClean="0">
                          <a:effectLst/>
                          <a:latin typeface="Cambria Math" panose="02040503050406030204" pitchFamily="18" charset="0"/>
                          <a:ea typeface="Times New Roman" panose="02020603050405020304" pitchFamily="18" charset="0"/>
                          <a:cs typeface="Times New Roman" panose="02020603050405020304" pitchFamily="18" charset="0"/>
                        </a:rPr>
                        <m:t>𝑙𝑛</m:t>
                      </m:r>
                      <m:r>
                        <a:rPr lang="en-PK" sz="16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PK" sz="1600" i="1" smtClean="0">
                              <a:effectLst/>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𝜇</m:t>
                          </m:r>
                        </m:num>
                        <m:den>
                          <m:r>
                            <a:rPr lang="en-US" sz="1600" b="0" i="1" smtClean="0">
                              <a:effectLst/>
                              <a:latin typeface="Cambria Math" panose="02040503050406030204" pitchFamily="18" charset="0"/>
                              <a:cs typeface="Times New Roman" panose="02020603050405020304" pitchFamily="18" charset="0"/>
                            </a:rPr>
                            <m:t>1 − </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𝜇</m:t>
                          </m:r>
                        </m:den>
                      </m:f>
                      <m:r>
                        <a:rPr lang="en-US" sz="1600" b="0" i="1" smtClean="0">
                          <a:effectLst/>
                          <a:latin typeface="Cambria Math" panose="02040503050406030204" pitchFamily="18" charset="0"/>
                          <a:cs typeface="Times New Roman" panose="02020603050405020304" pitchFamily="18" charset="0"/>
                        </a:rPr>
                        <m:t>)</m:t>
                      </m:r>
                    </m:oMath>
                  </m:oMathPara>
                </a14:m>
                <a:endParaRPr lang="en-US" altLang="en-PK" sz="1600" i="1" dirty="0"/>
              </a:p>
              <a:p>
                <a:endParaRPr lang="en-US" altLang="en-PK" sz="1600" i="1" dirty="0"/>
              </a:p>
              <a:p>
                <a:r>
                  <a:rPr lang="en-US" altLang="en-PK" sz="1600" b="1" i="1" dirty="0"/>
                  <a:t>Probit</a:t>
                </a:r>
                <a:r>
                  <a:rPr lang="en-US" altLang="en-PK" sz="1600" dirty="0"/>
                  <a:t> – Similar to a logit function </a:t>
                </a:r>
              </a:p>
              <a:p>
                <a:endParaRPr lang="en-US" altLang="en-PK" sz="1600" i="1" dirty="0"/>
              </a:p>
              <a:p>
                <a:r>
                  <a:rPr lang="en-US" altLang="en-PK" sz="1600" b="1" i="1" dirty="0"/>
                  <a:t>Inverse</a:t>
                </a:r>
                <a:r>
                  <a:rPr lang="en-US" altLang="en-PK" sz="1600" i="1" dirty="0"/>
                  <a:t> – </a:t>
                </a:r>
                <a:r>
                  <a:rPr lang="en-US" altLang="en-PK" sz="1600" dirty="0"/>
                  <a:t>used when </a:t>
                </a:r>
                <a:r>
                  <a:rPr lang="en-US" altLang="en-PK" sz="1600" i="1" dirty="0"/>
                  <a:t>m are positive real numbers</a:t>
                </a:r>
              </a:p>
              <a:p>
                <a:pPr/>
                <a14:m>
                  <m:oMathPara xmlns:m="http://schemas.openxmlformats.org/officeDocument/2006/math">
                    <m:oMathParaPr>
                      <m:jc m:val="centerGroup"/>
                    </m:oMathParaPr>
                    <m:oMath xmlns:m="http://schemas.openxmlformats.org/officeDocument/2006/math">
                      <m:d>
                        <m:d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t>𝜇</m:t>
                      </m:r>
                    </m:oMath>
                  </m:oMathPara>
                </a14:m>
                <a:endParaRPr lang="en-US" altLang="en-PK" sz="1600" i="1" dirty="0"/>
              </a:p>
              <a:p>
                <a:endParaRPr lang="en-US" altLang="en-PK" sz="1600" i="1" dirty="0"/>
              </a:p>
              <a:p>
                <a:r>
                  <a:rPr lang="en-US" altLang="en-PK" sz="1600" b="1" i="1" dirty="0"/>
                  <a:t>Square root </a:t>
                </a:r>
                <a:r>
                  <a:rPr lang="en-US" altLang="en-PK" sz="1600" i="1" dirty="0"/>
                  <a:t>– </a:t>
                </a:r>
                <a:r>
                  <a:rPr lang="en-US" altLang="en-PK" sz="1600" dirty="0"/>
                  <a:t>used when </a:t>
                </a:r>
                <a:r>
                  <a:rPr lang="en-US" altLang="en-PK" sz="1600" i="1" dirty="0"/>
                  <a:t>m </a:t>
                </a:r>
                <a:r>
                  <a:rPr lang="en-US" altLang="en-PK" sz="1600" dirty="0"/>
                  <a:t>are positive with type exponential distributions</a:t>
                </a:r>
              </a:p>
              <a:p>
                <a:pP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 </m:t>
                      </m:r>
                      <m:sSup>
                        <m:sSupPr>
                          <m:ctrlPr>
                            <a:rPr lang="en-PK"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US" sz="1600" dirty="0"/>
              </a:p>
              <a:p>
                <a:endParaRPr lang="en-US" sz="1600" dirty="0"/>
              </a:p>
              <a:p>
                <a:r>
                  <a:rPr lang="en-US" sz="1600" b="1" i="1" dirty="0"/>
                  <a:t>Inverse Square root </a:t>
                </a:r>
                <a:r>
                  <a:rPr lang="en-US" sz="1600" dirty="0"/>
                  <a:t>- </a:t>
                </a:r>
                <a:r>
                  <a:rPr lang="en-US" altLang="en-PK" sz="1600" dirty="0"/>
                  <a:t>used when </a:t>
                </a:r>
                <a:r>
                  <a:rPr lang="en-US" altLang="en-PK" sz="1600" i="1" dirty="0"/>
                  <a:t>m </a:t>
                </a:r>
                <a:r>
                  <a:rPr lang="en-US" altLang="en-PK" sz="1600" dirty="0"/>
                  <a:t>are positive with type exponential distributions</a:t>
                </a:r>
                <a:endParaRPr lang="en-US" sz="1600" i="1" dirty="0"/>
              </a:p>
              <a:p>
                <a:pP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PK"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US" sz="1600" dirty="0"/>
              </a:p>
            </p:txBody>
          </p:sp>
        </mc:Choice>
        <mc:Fallback xmlns="">
          <p:sp>
            <p:nvSpPr>
              <p:cNvPr id="4" name="TextBox 3">
                <a:extLst>
                  <a:ext uri="{FF2B5EF4-FFF2-40B4-BE49-F238E27FC236}">
                    <a16:creationId xmlns:a16="http://schemas.microsoft.com/office/drawing/2014/main" id="{73D2D7C7-A124-1374-B77D-77F25F3D1569}"/>
                  </a:ext>
                </a:extLst>
              </p:cNvPr>
              <p:cNvSpPr txBox="1">
                <a:spLocks noRot="1" noChangeAspect="1" noMove="1" noResize="1" noEditPoints="1" noAdjustHandles="1" noChangeArrowheads="1" noChangeShapeType="1" noTextEdit="1"/>
              </p:cNvSpPr>
              <p:nvPr/>
            </p:nvSpPr>
            <p:spPr>
              <a:xfrm>
                <a:off x="618196" y="1199047"/>
                <a:ext cx="10540626" cy="5118452"/>
              </a:xfrm>
              <a:prstGeom prst="rect">
                <a:avLst/>
              </a:prstGeom>
              <a:blipFill>
                <a:blip r:embed="rId9"/>
                <a:stretch>
                  <a:fillRect l="-289" t="-358"/>
                </a:stretch>
              </a:blipFill>
            </p:spPr>
            <p:txBody>
              <a:bodyPr/>
              <a:lstStyle/>
              <a:p>
                <a:r>
                  <a:rPr lang="en-PK">
                    <a:noFill/>
                  </a:rPr>
                  <a:t> </a:t>
                </a:r>
              </a:p>
            </p:txBody>
          </p:sp>
        </mc:Fallback>
      </mc:AlternateContent>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BF2952FD-B7B0-C3B8-DE9C-4CF01DBF2CAE}"/>
                  </a:ext>
                </a:extLst>
              </p14:cNvPr>
              <p14:cNvContentPartPr/>
              <p14:nvPr/>
            </p14:nvContentPartPr>
            <p14:xfrm>
              <a:off x="577800" y="4356000"/>
              <a:ext cx="673560" cy="51120"/>
            </p14:xfrm>
          </p:contentPart>
        </mc:Choice>
        <mc:Fallback>
          <p:pic>
            <p:nvPicPr>
              <p:cNvPr id="3" name="Ink 2">
                <a:extLst>
                  <a:ext uri="{FF2B5EF4-FFF2-40B4-BE49-F238E27FC236}">
                    <a16:creationId xmlns:a16="http://schemas.microsoft.com/office/drawing/2014/main" id="{BF2952FD-B7B0-C3B8-DE9C-4CF01DBF2CAE}"/>
                  </a:ext>
                </a:extLst>
              </p:cNvPr>
              <p:cNvPicPr/>
              <p:nvPr/>
            </p:nvPicPr>
            <p:blipFill>
              <a:blip r:embed="rId11"/>
              <a:stretch>
                <a:fillRect/>
              </a:stretch>
            </p:blipFill>
            <p:spPr>
              <a:xfrm>
                <a:off x="568440" y="4346640"/>
                <a:ext cx="692280" cy="69840"/>
              </a:xfrm>
              <a:prstGeom prst="rect">
                <a:avLst/>
              </a:prstGeom>
            </p:spPr>
          </p:pic>
        </mc:Fallback>
      </mc:AlternateContent>
    </p:spTree>
    <p:extLst>
      <p:ext uri="{BB962C8B-B14F-4D97-AF65-F5344CB8AC3E}">
        <p14:creationId xmlns:p14="http://schemas.microsoft.com/office/powerpoint/2010/main" val="8373987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79394" y="476751"/>
            <a:ext cx="11132598" cy="1077218"/>
          </a:xfrm>
          <a:prstGeom prst="rect">
            <a:avLst/>
          </a:prstGeom>
          <a:noFill/>
        </p:spPr>
        <p:txBody>
          <a:bodyPr wrap="square" lIns="91440" tIns="45720" rIns="91440" bIns="45720" anchor="t">
            <a:spAutoFit/>
          </a:bodyPr>
          <a:lstStyle/>
          <a:p>
            <a:r>
              <a:rPr lang="en-US" sz="3200" dirty="0">
                <a:solidFill>
                  <a:srgbClr val="26468F"/>
                </a:solidFill>
                <a:latin typeface="Segoe UI"/>
                <a:cs typeface="Segoe UI"/>
              </a:rPr>
              <a:t>OLS (Ordinary Least Square) vs MLE (Maximum Likelihood Estimation)</a:t>
            </a:r>
            <a:endParaRPr lang="en-US" sz="1200" dirty="0"/>
          </a:p>
        </p:txBody>
      </p:sp>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dirty="0">
              <a:solidFill>
                <a:srgbClr val="26468F"/>
              </a:solidFill>
              <a:latin typeface="Segoe UI"/>
              <a:cs typeface="Segoe UI"/>
            </a:endParaRPr>
          </a:p>
        </p:txBody>
      </p:sp>
      <p:sp>
        <p:nvSpPr>
          <p:cNvPr id="3" name="Oval 2">
            <a:extLst>
              <a:ext uri="{FF2B5EF4-FFF2-40B4-BE49-F238E27FC236}">
                <a16:creationId xmlns:a16="http://schemas.microsoft.com/office/drawing/2014/main" id="{B95F3B65-2310-D281-2924-84AE314CA9EA}"/>
              </a:ext>
            </a:extLst>
          </p:cNvPr>
          <p:cNvSpPr/>
          <p:nvPr/>
        </p:nvSpPr>
        <p:spPr>
          <a:xfrm>
            <a:off x="765897" y="1924450"/>
            <a:ext cx="4558961" cy="342530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500" i="0" dirty="0">
                <a:solidFill>
                  <a:schemeClr val="bg1"/>
                </a:solidFill>
                <a:effectLst/>
              </a:rPr>
              <a:t>OLS is a method for estimating the parameters of a linear regression model.</a:t>
            </a:r>
            <a:r>
              <a:rPr lang="en-US" sz="1500" dirty="0">
                <a:solidFill>
                  <a:schemeClr val="bg1"/>
                </a:solidFill>
              </a:rPr>
              <a:t> </a:t>
            </a:r>
            <a:endParaRPr lang="en-US" sz="1500" i="0" dirty="0">
              <a:solidFill>
                <a:schemeClr val="bg1"/>
              </a:solidFill>
              <a:effectLst/>
              <a:cs typeface="Calibri"/>
            </a:endParaRPr>
          </a:p>
          <a:p>
            <a:pPr algn="ctr"/>
            <a:endParaRPr lang="en-US" sz="1500" i="0" dirty="0">
              <a:solidFill>
                <a:schemeClr val="bg1"/>
              </a:solidFill>
              <a:effectLst/>
              <a:cs typeface="Calibri"/>
            </a:endParaRPr>
          </a:p>
          <a:p>
            <a:pPr algn="ctr"/>
            <a:r>
              <a:rPr lang="en-US" sz="1500" i="0" dirty="0">
                <a:solidFill>
                  <a:schemeClr val="bg1"/>
                </a:solidFill>
                <a:effectLst/>
              </a:rPr>
              <a:t>The method assumes that errors (the difference between the predicted and actual values) are normally distributed and have constant variance. OLS aims to find the parameters that minimize the sum of the squared errors.</a:t>
            </a:r>
            <a:endParaRPr lang="en-PK" sz="1500">
              <a:solidFill>
                <a:schemeClr val="bg1"/>
              </a:solidFill>
              <a:cs typeface="Calibri"/>
            </a:endParaRPr>
          </a:p>
        </p:txBody>
      </p:sp>
      <p:sp>
        <p:nvSpPr>
          <p:cNvPr id="4" name="Oval 3">
            <a:extLst>
              <a:ext uri="{FF2B5EF4-FFF2-40B4-BE49-F238E27FC236}">
                <a16:creationId xmlns:a16="http://schemas.microsoft.com/office/drawing/2014/main" id="{03A8ED9C-2BC1-57E6-270A-C3212CA48C9A}"/>
              </a:ext>
            </a:extLst>
          </p:cNvPr>
          <p:cNvSpPr/>
          <p:nvPr/>
        </p:nvSpPr>
        <p:spPr>
          <a:xfrm>
            <a:off x="6495752" y="1845493"/>
            <a:ext cx="4856732" cy="3669292"/>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91440" tIns="45720" rIns="91440" bIns="45720" rtlCol="0" anchor="ctr"/>
          <a:lstStyle/>
          <a:p>
            <a:pPr algn="ctr"/>
            <a:r>
              <a:rPr lang="en-US" sz="1500" i="0" dirty="0">
                <a:solidFill>
                  <a:schemeClr val="bg1"/>
                </a:solidFill>
                <a:effectLst/>
              </a:rPr>
              <a:t>MLE is a more general method that can be used to estimate the parameters of a wide range of statistical models.</a:t>
            </a:r>
            <a:r>
              <a:rPr lang="en-US" sz="1500" dirty="0">
                <a:solidFill>
                  <a:schemeClr val="bg1"/>
                </a:solidFill>
              </a:rPr>
              <a:t> </a:t>
            </a:r>
            <a:endParaRPr lang="en-US" sz="1500" i="0" dirty="0">
              <a:solidFill>
                <a:schemeClr val="bg1"/>
              </a:solidFill>
              <a:effectLst/>
              <a:cs typeface="Calibri"/>
            </a:endParaRPr>
          </a:p>
          <a:p>
            <a:pPr algn="ctr"/>
            <a:endParaRPr lang="en-US" sz="1500" dirty="0">
              <a:solidFill>
                <a:schemeClr val="bg1"/>
              </a:solidFill>
              <a:cs typeface="Calibri"/>
            </a:endParaRPr>
          </a:p>
          <a:p>
            <a:pPr algn="ctr"/>
            <a:r>
              <a:rPr lang="en-US" sz="1500" i="0" dirty="0">
                <a:solidFill>
                  <a:schemeClr val="bg1"/>
                </a:solidFill>
                <a:effectLst/>
              </a:rPr>
              <a:t>The method assumes that the observed data come from a probability distribution that depends on some unknown parameters. MLE aims to find the values of the parameters that maximize the likelihood of observing the data that were observed.</a:t>
            </a:r>
            <a:r>
              <a:rPr lang="en-US" sz="1500" dirty="0">
                <a:solidFill>
                  <a:schemeClr val="bg1"/>
                </a:solidFill>
              </a:rPr>
              <a:t> </a:t>
            </a:r>
            <a:endParaRPr lang="en-PK" sz="1500">
              <a:solidFill>
                <a:schemeClr val="bg1"/>
              </a:solidFill>
              <a:cs typeface="Calibri"/>
            </a:endParaRPr>
          </a:p>
        </p:txBody>
      </p:sp>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F79A137B-544F-019E-AC8F-39760AF80490}"/>
                  </a:ext>
                </a:extLst>
              </p14:cNvPr>
              <p14:cNvContentPartPr/>
              <p14:nvPr/>
            </p14:nvContentPartPr>
            <p14:xfrm>
              <a:off x="4578480" y="1117440"/>
              <a:ext cx="2514960" cy="5055120"/>
            </p14:xfrm>
          </p:contentPart>
        </mc:Choice>
        <mc:Fallback>
          <p:pic>
            <p:nvPicPr>
              <p:cNvPr id="5" name="Ink 4">
                <a:extLst>
                  <a:ext uri="{FF2B5EF4-FFF2-40B4-BE49-F238E27FC236}">
                    <a16:creationId xmlns:a16="http://schemas.microsoft.com/office/drawing/2014/main" id="{F79A137B-544F-019E-AC8F-39760AF80490}"/>
                  </a:ext>
                </a:extLst>
              </p:cNvPr>
              <p:cNvPicPr/>
              <p:nvPr/>
            </p:nvPicPr>
            <p:blipFill>
              <a:blip r:embed="rId10"/>
              <a:stretch>
                <a:fillRect/>
              </a:stretch>
            </p:blipFill>
            <p:spPr>
              <a:xfrm>
                <a:off x="4569120" y="1108080"/>
                <a:ext cx="2533680" cy="5073840"/>
              </a:xfrm>
              <a:prstGeom prst="rect">
                <a:avLst/>
              </a:prstGeom>
            </p:spPr>
          </p:pic>
        </mc:Fallback>
      </mc:AlternateContent>
    </p:spTree>
    <p:extLst>
      <p:ext uri="{BB962C8B-B14F-4D97-AF65-F5344CB8AC3E}">
        <p14:creationId xmlns:p14="http://schemas.microsoft.com/office/powerpoint/2010/main" val="19232092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56132" y="486569"/>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Poisson Regression</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453139" y="1394643"/>
            <a:ext cx="5693278" cy="4519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600" b="1" i="1" u="none" strike="noStrike" dirty="0">
                <a:solidFill>
                  <a:schemeClr val="tx1"/>
                </a:solidFill>
                <a:effectLst/>
                <a:latin typeface="+mn-lt"/>
              </a:rPr>
              <a:t>Poisson Regression</a:t>
            </a:r>
            <a:r>
              <a:rPr lang="en-US" sz="1600" b="0" u="none" strike="noStrike" dirty="0">
                <a:solidFill>
                  <a:schemeClr val="tx1"/>
                </a:solidFill>
                <a:effectLst/>
                <a:latin typeface="+mn-lt"/>
              </a:rPr>
              <a:t> </a:t>
            </a:r>
            <a:r>
              <a:rPr lang="en-US" sz="1600" b="0" i="0" u="none" strike="noStrike" dirty="0">
                <a:solidFill>
                  <a:schemeClr val="tx1"/>
                </a:solidFill>
                <a:effectLst/>
                <a:latin typeface="+mn-lt"/>
              </a:rPr>
              <a:t>(also called </a:t>
            </a:r>
            <a:r>
              <a:rPr lang="en-US" sz="1600" b="1" i="1" u="none" strike="noStrike" dirty="0">
                <a:solidFill>
                  <a:schemeClr val="tx1"/>
                </a:solidFill>
                <a:effectLst/>
                <a:latin typeface="+mn-lt"/>
              </a:rPr>
              <a:t>Count Regression</a:t>
            </a:r>
            <a:r>
              <a:rPr lang="en-US" sz="1600" b="0" i="0" u="none" strike="noStrike" dirty="0">
                <a:solidFill>
                  <a:schemeClr val="tx1"/>
                </a:solidFill>
                <a:effectLst/>
                <a:latin typeface="+mn-lt"/>
              </a:rPr>
              <a:t>) fits the model to data with a count response variable. </a:t>
            </a:r>
          </a:p>
          <a:p>
            <a:pPr marL="139700" indent="0">
              <a:buNone/>
            </a:pPr>
            <a:r>
              <a:rPr lang="en-US" sz="1600" b="0" i="0" u="none" strike="noStrike" dirty="0">
                <a:solidFill>
                  <a:schemeClr val="tx1"/>
                </a:solidFill>
                <a:effectLst/>
                <a:latin typeface="+mn-lt"/>
              </a:rPr>
              <a:t>It is similar to regular multiple regression except that the dependent (</a:t>
            </a:r>
            <a:r>
              <a:rPr lang="en-US" sz="1600" b="0" i="1" u="none" strike="noStrike" dirty="0">
                <a:solidFill>
                  <a:schemeClr val="tx1"/>
                </a:solidFill>
                <a:effectLst/>
                <a:latin typeface="+mn-lt"/>
              </a:rPr>
              <a:t>Y</a:t>
            </a:r>
            <a:r>
              <a:rPr lang="en-US" sz="1600" b="0" i="0" u="none" strike="noStrike" dirty="0">
                <a:solidFill>
                  <a:schemeClr val="tx1"/>
                </a:solidFill>
                <a:effectLst/>
                <a:latin typeface="+mn-lt"/>
              </a:rPr>
              <a:t>) variable is an observed count that follows the Poisson Distribution.</a:t>
            </a:r>
          </a:p>
          <a:p>
            <a:pPr marL="139700" indent="0">
              <a:buNone/>
            </a:pPr>
            <a:endParaRPr lang="en-US" sz="1600" dirty="0">
              <a:solidFill>
                <a:schemeClr val="tx1"/>
              </a:solidFill>
              <a:latin typeface="+mn-lt"/>
            </a:endParaRPr>
          </a:p>
          <a:p>
            <a:pPr marL="139700" indent="0">
              <a:buNone/>
            </a:pPr>
            <a:r>
              <a:rPr lang="en-US" b="0" i="1" u="none" strike="noStrike" dirty="0">
                <a:solidFill>
                  <a:schemeClr val="tx1"/>
                </a:solidFill>
                <a:effectLst/>
                <a:latin typeface="+mn-lt"/>
              </a:rPr>
              <a:t>In Generalized Linear Model object, a poisson regression is represented by Poisson family parameter. </a:t>
            </a:r>
            <a:endParaRPr lang="en-US" i="1" dirty="0">
              <a:solidFill>
                <a:schemeClr val="tx1"/>
              </a:solidFill>
              <a:latin typeface="+mn-lt"/>
            </a:endParaRPr>
          </a:p>
          <a:p>
            <a:pPr marL="139700" indent="0">
              <a:buNone/>
            </a:pPr>
            <a:endParaRPr lang="en-US" sz="1600" dirty="0">
              <a:solidFill>
                <a:schemeClr val="tx1"/>
              </a:solidFill>
              <a:latin typeface="+mn-lt"/>
            </a:endParaRPr>
          </a:p>
          <a:p>
            <a:pPr marL="139700" indent="0">
              <a:buNone/>
            </a:pPr>
            <a:r>
              <a:rPr lang="en-US" sz="1600" dirty="0">
                <a:solidFill>
                  <a:schemeClr val="tx1"/>
                </a:solidFill>
                <a:latin typeface="+mn-lt"/>
              </a:rPr>
              <a:t>Example:</a:t>
            </a:r>
          </a:p>
          <a:p>
            <a:pPr algn="l">
              <a:spcAft>
                <a:spcPts val="1200"/>
              </a:spcAft>
              <a:buFont typeface="Arial" panose="020B0604020202020204" pitchFamily="34" charset="0"/>
              <a:buChar char="•"/>
            </a:pPr>
            <a:r>
              <a:rPr lang="en-US" sz="1600" b="0" i="0" dirty="0">
                <a:solidFill>
                  <a:schemeClr val="tx1"/>
                </a:solidFill>
                <a:effectLst/>
                <a:latin typeface="+mn-lt"/>
              </a:rPr>
              <a:t>The number of awards earned by students at one high school. Predictors of the number of awards earned include the type of program in which the student was enrolled (e.g., vocational, general, or academic) and the score on their final exam in math.</a:t>
            </a:r>
          </a:p>
          <a:p>
            <a:pPr marL="139700" indent="0">
              <a:buNone/>
            </a:pPr>
            <a:endParaRPr lang="en-US" sz="1600" dirty="0">
              <a:solidFill>
                <a:schemeClr val="tx1"/>
              </a:solidFill>
              <a:latin typeface="+mn-lt"/>
            </a:endParaRPr>
          </a:p>
        </p:txBody>
      </p:sp>
      <p:pic>
        <p:nvPicPr>
          <p:cNvPr id="4" name="Picture 3" descr="Chart, scatter chart&#10;&#10;Description automatically generated">
            <a:extLst>
              <a:ext uri="{FF2B5EF4-FFF2-40B4-BE49-F238E27FC236}">
                <a16:creationId xmlns:a16="http://schemas.microsoft.com/office/drawing/2014/main" id="{731F0D1A-963D-50CE-9152-04D8B9D7F8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5897" y="1152913"/>
            <a:ext cx="5339971" cy="4985420"/>
          </a:xfrm>
          <a:prstGeom prst="rect">
            <a:avLst/>
          </a:prstGeom>
        </p:spPr>
      </p:pic>
    </p:spTree>
    <p:extLst>
      <p:ext uri="{BB962C8B-B14F-4D97-AF65-F5344CB8AC3E}">
        <p14:creationId xmlns:p14="http://schemas.microsoft.com/office/powerpoint/2010/main" val="205382250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3404</TotalTime>
  <Words>1389</Words>
  <Application>Microsoft Office PowerPoint</Application>
  <PresentationFormat>Widescreen</PresentationFormat>
  <Paragraphs>119</Paragraphs>
  <Slides>13</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vt:lpstr>
      <vt:lpstr>Calibri</vt:lpstr>
      <vt:lpstr>Calibri Light</vt:lpstr>
      <vt:lpstr>Cambria Math</vt:lpstr>
      <vt:lpstr>Corbel</vt:lpstr>
      <vt:lpstr>Open Sans</vt:lpstr>
      <vt:lpstr>Open Sans </vt:lpstr>
      <vt:lpstr>PT Serif</vt:lpstr>
      <vt:lpstr>Segoe UI</vt:lpstr>
      <vt:lpstr>Söhne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Ayesha Amjad</cp:lastModifiedBy>
  <cp:revision>1430</cp:revision>
  <dcterms:modified xsi:type="dcterms:W3CDTF">2023-02-23T12:11:32Z</dcterms:modified>
</cp:coreProperties>
</file>