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72" r:id="rId2"/>
  </p:sldMasterIdLst>
  <p:notesMasterIdLst>
    <p:notesMasterId r:id="rId13"/>
  </p:notesMasterIdLst>
  <p:sldIdLst>
    <p:sldId id="257" r:id="rId3"/>
    <p:sldId id="284" r:id="rId4"/>
    <p:sldId id="318" r:id="rId5"/>
    <p:sldId id="320" r:id="rId6"/>
    <p:sldId id="319" r:id="rId7"/>
    <p:sldId id="321" r:id="rId8"/>
    <p:sldId id="322" r:id="rId9"/>
    <p:sldId id="323" r:id="rId10"/>
    <p:sldId id="324" r:id="rId11"/>
    <p:sldId id="29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FDA-A973-4137-9172-BB9F9C136DD0}">
          <p14:sldIdLst>
            <p14:sldId id="257"/>
            <p14:sldId id="284"/>
            <p14:sldId id="318"/>
            <p14:sldId id="320"/>
            <p14:sldId id="319"/>
            <p14:sldId id="321"/>
            <p14:sldId id="322"/>
            <p14:sldId id="323"/>
            <p14:sldId id="32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A2E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2AC1F-871F-474C-8530-5F5CF6D716AB}" v="1" dt="2023-02-21T05:14:28.476"/>
    <p1510:client id="{0E233D59-92C4-6F36-C314-3B2AEAB2EEE5}" v="4" dt="2023-02-19T17:53:04.159"/>
    <p1510:client id="{CE2B8FB3-7B4B-4084-8D2F-5A1FDA9DA1AD}" v="300" dt="2023-02-16T11:47:33.687"/>
    <p1510:client id="{EB02E844-8AFE-06A2-EB5C-00FD5BCDC180}" v="4" dt="2023-02-19T20:01:2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87940" autoAdjust="0"/>
  </p:normalViewPr>
  <p:slideViewPr>
    <p:cSldViewPr snapToGrid="0">
      <p:cViewPr varScale="1">
        <p:scale>
          <a:sx n="75" d="100"/>
          <a:sy n="75" d="100"/>
        </p:scale>
        <p:origin x="88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sh Hudani" userId="S::danish.hudani@astera.com::a38c985c-bb2f-4de3-bfe2-27e22c4c275a" providerId="AD" clId="Web-{AED1541B-AF56-FA66-F6C7-82FFA9CA8E97}"/>
    <pc:docChg chg="modSld sldOrd">
      <pc:chgData name="Danish Hudani" userId="S::danish.hudani@astera.com::a38c985c-bb2f-4de3-bfe2-27e22c4c275a" providerId="AD" clId="Web-{AED1541B-AF56-FA66-F6C7-82FFA9CA8E97}" dt="2023-02-13T08:42:08.214" v="92"/>
      <pc:docMkLst>
        <pc:docMk/>
      </pc:docMkLst>
      <pc:sldChg chg="addSp delSp modSp ord">
        <pc:chgData name="Danish Hudani" userId="S::danish.hudani@astera.com::a38c985c-bb2f-4de3-bfe2-27e22c4c275a" providerId="AD" clId="Web-{AED1541B-AF56-FA66-F6C7-82FFA9CA8E97}" dt="2023-02-13T08:41:33.978" v="79" actId="14100"/>
        <pc:sldMkLst>
          <pc:docMk/>
          <pc:sldMk cId="4287670275" sldId="312"/>
        </pc:sldMkLst>
        <pc:spChg chg="del mod">
          <ac:chgData name="Danish Hudani" userId="S::danish.hudani@astera.com::a38c985c-bb2f-4de3-bfe2-27e22c4c275a" providerId="AD" clId="Web-{AED1541B-AF56-FA66-F6C7-82FFA9CA8E97}" dt="2023-02-13T08:39:58.867" v="53"/>
          <ac:spMkLst>
            <pc:docMk/>
            <pc:sldMk cId="4287670275" sldId="312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AED1541B-AF56-FA66-F6C7-82FFA9CA8E97}" dt="2023-02-13T08:40:56.353" v="71" actId="20577"/>
          <ac:spMkLst>
            <pc:docMk/>
            <pc:sldMk cId="4287670275" sldId="312"/>
            <ac:spMk id="38" creationId="{956B2968-B91A-08E8-BE99-82991A6E2E27}"/>
          </ac:spMkLst>
        </pc:spChg>
        <pc:spChg chg="add mod">
          <ac:chgData name="Danish Hudani" userId="S::danish.hudani@astera.com::a38c985c-bb2f-4de3-bfe2-27e22c4c275a" providerId="AD" clId="Web-{AED1541B-AF56-FA66-F6C7-82FFA9CA8E97}" dt="2023-02-13T08:41:33.978" v="79" actId="14100"/>
          <ac:spMkLst>
            <pc:docMk/>
            <pc:sldMk cId="4287670275" sldId="312"/>
            <ac:spMk id="39" creationId="{5A1801A4-457F-F1F5-1D46-19ABB56DF19B}"/>
          </ac:spMkLst>
        </pc:spChg>
        <pc:spChg chg="add mod">
          <ac:chgData name="Danish Hudani" userId="S::danish.hudani@astera.com::a38c985c-bb2f-4de3-bfe2-27e22c4c275a" providerId="AD" clId="Web-{AED1541B-AF56-FA66-F6C7-82FFA9CA8E97}" dt="2023-02-13T08:40:07.758" v="66" actId="1076"/>
          <ac:spMkLst>
            <pc:docMk/>
            <pc:sldMk cId="4287670275" sldId="312"/>
            <ac:spMk id="41" creationId="{8919B30F-F3FD-314D-933A-B91FC9A615A8}"/>
          </ac:spMkLst>
        </pc:spChg>
      </pc:sldChg>
      <pc:sldChg chg="modNotes">
        <pc:chgData name="Danish Hudani" userId="S::danish.hudani@astera.com::a38c985c-bb2f-4de3-bfe2-27e22c4c275a" providerId="AD" clId="Web-{AED1541B-AF56-FA66-F6C7-82FFA9CA8E97}" dt="2023-02-13T08:42:08.214" v="92"/>
        <pc:sldMkLst>
          <pc:docMk/>
          <pc:sldMk cId="131639285" sldId="332"/>
        </pc:sldMkLst>
      </pc:sldChg>
    </pc:docChg>
  </pc:docChgLst>
  <pc:docChgLst>
    <pc:chgData name="Danish Hudani" userId="S::danish.hudani@astera.com::a38c985c-bb2f-4de3-bfe2-27e22c4c275a" providerId="AD" clId="Web-{D32837BD-2094-527D-EC6A-D6917E57C25D}"/>
    <pc:docChg chg="addSld delSld modSld sldOrd modSection">
      <pc:chgData name="Danish Hudani" userId="S::danish.hudani@astera.com::a38c985c-bb2f-4de3-bfe2-27e22c4c275a" providerId="AD" clId="Web-{D32837BD-2094-527D-EC6A-D6917E57C25D}" dt="2023-01-02T05:04:52.373" v="640" actId="20577"/>
      <pc:docMkLst>
        <pc:docMk/>
      </pc:docMkLst>
      <pc:sldChg chg="modSp">
        <pc:chgData name="Danish Hudani" userId="S::danish.hudani@astera.com::a38c985c-bb2f-4de3-bfe2-27e22c4c275a" providerId="AD" clId="Web-{D32837BD-2094-527D-EC6A-D6917E57C25D}" dt="2023-01-02T05:04:52.373" v="64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32837BD-2094-527D-EC6A-D6917E57C25D}" dt="2023-01-02T05:04:52.373" v="640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addSp delSp modSp">
        <pc:chgData name="Danish Hudani" userId="S::danish.hudani@astera.com::a38c985c-bb2f-4de3-bfe2-27e22c4c275a" providerId="AD" clId="Web-{D32837BD-2094-527D-EC6A-D6917E57C25D}" dt="2022-12-30T11:43:23.228" v="50" actId="14100"/>
        <pc:sldMkLst>
          <pc:docMk/>
          <pc:sldMk cId="1594770877" sldId="307"/>
        </pc:sldMkLst>
        <pc:spChg chg="mod">
          <ac:chgData name="Danish Hudani" userId="S::danish.hudani@astera.com::a38c985c-bb2f-4de3-bfe2-27e22c4c275a" providerId="AD" clId="Web-{D32837BD-2094-527D-EC6A-D6917E57C25D}" dt="2022-12-30T11:42:30.414" v="37" actId="20577"/>
          <ac:spMkLst>
            <pc:docMk/>
            <pc:sldMk cId="1594770877" sldId="307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2-12-30T11:43:08.681" v="46" actId="1076"/>
          <ac:spMkLst>
            <pc:docMk/>
            <pc:sldMk cId="1594770877" sldId="307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4"/>
          <ac:spMkLst>
            <pc:docMk/>
            <pc:sldMk cId="1594770877" sldId="307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3"/>
          <ac:spMkLst>
            <pc:docMk/>
            <pc:sldMk cId="1594770877" sldId="307"/>
            <ac:spMk id="29" creationId="{1F588A36-7F81-EE4B-572A-B7FB4B547D52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9.756" v="25"/>
          <ac:spMkLst>
            <pc:docMk/>
            <pc:sldMk cId="1594770877" sldId="307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2"/>
          <ac:spMkLst>
            <pc:docMk/>
            <pc:sldMk cId="1594770877" sldId="307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1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D32837BD-2094-527D-EC6A-D6917E57C25D}" dt="2022-12-30T11:43:23.228" v="50" actId="14100"/>
          <ac:picMkLst>
            <pc:docMk/>
            <pc:sldMk cId="1594770877" sldId="307"/>
            <ac:picMk id="23" creationId="{5944CF3A-C907-93DD-0FC1-AC4972E3F11F}"/>
          </ac:picMkLst>
        </pc:picChg>
        <pc:picChg chg="del">
          <ac:chgData name="Danish Hudani" userId="S::danish.hudani@astera.com::a38c985c-bb2f-4de3-bfe2-27e22c4c275a" providerId="AD" clId="Web-{D32837BD-2094-527D-EC6A-D6917E57C25D}" dt="2022-12-30T11:42:36.258" v="38"/>
          <ac:picMkLst>
            <pc:docMk/>
            <pc:sldMk cId="1594770877" sldId="307"/>
            <ac:picMk id="42" creationId="{A533F95C-7BB5-16E2-2D1B-5ACD3065794D}"/>
          </ac:picMkLst>
        </pc:picChg>
      </pc:sldChg>
      <pc:sldChg chg="modSp">
        <pc:chgData name="Danish Hudani" userId="S::danish.hudani@astera.com::a38c985c-bb2f-4de3-bfe2-27e22c4c275a" providerId="AD" clId="Web-{D32837BD-2094-527D-EC6A-D6917E57C25D}" dt="2022-12-30T11:06:10.724" v="18" actId="1076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D32837BD-2094-527D-EC6A-D6917E57C25D}" dt="2022-12-30T11:06:10.724" v="18" actId="1076"/>
          <ac:spMkLst>
            <pc:docMk/>
            <pc:sldMk cId="3984516083" sldId="308"/>
            <ac:spMk id="18" creationId="{6230719D-4F44-BA79-4DC4-4459B3E27C90}"/>
          </ac:spMkLst>
        </pc:spChg>
      </pc:sldChg>
      <pc:sldChg chg="modSp add replId">
        <pc:chgData name="Danish Hudani" userId="S::danish.hudani@astera.com::a38c985c-bb2f-4de3-bfe2-27e22c4c275a" providerId="AD" clId="Web-{D32837BD-2094-527D-EC6A-D6917E57C25D}" dt="2023-01-02T04:24:31.959" v="79" actId="20577"/>
        <pc:sldMkLst>
          <pc:docMk/>
          <pc:sldMk cId="1515836989" sldId="309"/>
        </pc:sldMkLst>
        <pc:spChg chg="mod">
          <ac:chgData name="Danish Hudani" userId="S::danish.hudani@astera.com::a38c985c-bb2f-4de3-bfe2-27e22c4c275a" providerId="AD" clId="Web-{D32837BD-2094-527D-EC6A-D6917E57C25D}" dt="2023-01-02T04:24:31.959" v="79" actId="20577"/>
          <ac:spMkLst>
            <pc:docMk/>
            <pc:sldMk cId="1515836989" sldId="309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912" v="69"/>
        <pc:sldMkLst>
          <pc:docMk/>
          <pc:sldMk cId="1835927854" sldId="30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912" v="68"/>
        <pc:sldMkLst>
          <pc:docMk/>
          <pc:sldMk cId="434480910" sldId="310"/>
        </pc:sldMkLst>
      </pc:sldChg>
      <pc:sldChg chg="modSp add replId">
        <pc:chgData name="Danish Hudani" userId="S::danish.hudani@astera.com::a38c985c-bb2f-4de3-bfe2-27e22c4c275a" providerId="AD" clId="Web-{D32837BD-2094-527D-EC6A-D6917E57C25D}" dt="2023-01-02T04:24:41.366" v="86" actId="20577"/>
        <pc:sldMkLst>
          <pc:docMk/>
          <pc:sldMk cId="3463946553" sldId="310"/>
        </pc:sldMkLst>
        <pc:spChg chg="mod">
          <ac:chgData name="Danish Hudani" userId="S::danish.hudani@astera.com::a38c985c-bb2f-4de3-bfe2-27e22c4c275a" providerId="AD" clId="Web-{D32837BD-2094-527D-EC6A-D6917E57C25D}" dt="2023-01-02T04:24:41.366" v="86" actId="20577"/>
          <ac:spMkLst>
            <pc:docMk/>
            <pc:sldMk cId="3463946553" sldId="310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7"/>
        <pc:sldMkLst>
          <pc:docMk/>
          <pc:sldMk cId="2431040911" sldId="311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690" v="581"/>
        <pc:sldMkLst>
          <pc:docMk/>
          <pc:sldMk cId="3779400875" sldId="311"/>
        </pc:sldMkLst>
        <pc:spChg chg="mod">
          <ac:chgData name="Danish Hudani" userId="S::danish.hudani@astera.com::a38c985c-bb2f-4de3-bfe2-27e22c4c275a" providerId="AD" clId="Web-{D32837BD-2094-527D-EC6A-D6917E57C25D}" dt="2023-01-02T04:25:06.633" v="108" actId="20577"/>
          <ac:spMkLst>
            <pc:docMk/>
            <pc:sldMk cId="3779400875" sldId="311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81" v="64"/>
        <pc:sldMkLst>
          <pc:docMk/>
          <pc:sldMk cId="1077266594" sldId="312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706" v="584"/>
        <pc:sldMkLst>
          <pc:docMk/>
          <pc:sldMk cId="4287670275" sldId="312"/>
        </pc:sldMkLst>
        <pc:spChg chg="mod">
          <ac:chgData name="Danish Hudani" userId="S::danish.hudani@astera.com::a38c985c-bb2f-4de3-bfe2-27e22c4c275a" providerId="AD" clId="Web-{D32837BD-2094-527D-EC6A-D6917E57C25D}" dt="2023-01-02T04:49:57.664" v="403" actId="20577"/>
          <ac:spMkLst>
            <pc:docMk/>
            <pc:sldMk cId="4287670275" sldId="31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6"/>
        <pc:sldMkLst>
          <pc:docMk/>
          <pc:sldMk cId="2609297993" sldId="313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4:38:23.276" v="232" actId="20577"/>
        <pc:sldMkLst>
          <pc:docMk/>
          <pc:sldMk cId="4109201983" sldId="313"/>
        </pc:sldMkLst>
        <pc:spChg chg="mod">
          <ac:chgData name="Danish Hudani" userId="S::danish.hudani@astera.com::a38c985c-bb2f-4de3-bfe2-27e22c4c275a" providerId="AD" clId="Web-{D32837BD-2094-527D-EC6A-D6917E57C25D}" dt="2023-01-02T04:38:23.276" v="232" actId="20577"/>
          <ac:spMkLst>
            <pc:docMk/>
            <pc:sldMk cId="4109201983" sldId="31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29:13.268" v="138" actId="20577"/>
          <ac:spMkLst>
            <pc:docMk/>
            <pc:sldMk cId="4109201983" sldId="313"/>
            <ac:spMk id="27" creationId="{6FAD01A7-0376-531D-3935-78E3F0045144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30:01.989" v="139"/>
          <ac:picMkLst>
            <pc:docMk/>
            <pc:sldMk cId="4109201983" sldId="313"/>
            <ac:picMk id="23" creationId="{5944CF3A-C907-93DD-0FC1-AC4972E3F11F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0:17.724" v="145" actId="1076"/>
          <ac:picMkLst>
            <pc:docMk/>
            <pc:sldMk cId="4109201983" sldId="313"/>
            <ac:picMk id="40" creationId="{B1A229A2-9440-1C4E-45B0-1BE75626F308}"/>
          </ac:picMkLst>
        </pc:picChg>
      </pc:sldChg>
      <pc:sldChg chg="addSp delSp modSp add replId">
        <pc:chgData name="Danish Hudani" userId="S::danish.hudani@astera.com::a38c985c-bb2f-4de3-bfe2-27e22c4c275a" providerId="AD" clId="Web-{D32837BD-2094-527D-EC6A-D6917E57C25D}" dt="2023-01-02T04:33:02.684" v="205" actId="1076"/>
        <pc:sldMkLst>
          <pc:docMk/>
          <pc:sldMk cId="3344714426" sldId="314"/>
        </pc:sldMkLst>
        <pc:spChg chg="del">
          <ac:chgData name="Danish Hudani" userId="S::danish.hudani@astera.com::a38c985c-bb2f-4de3-bfe2-27e22c4c275a" providerId="AD" clId="Web-{D32837BD-2094-527D-EC6A-D6917E57C25D}" dt="2023-01-02T04:32:50.433" v="202"/>
          <ac:spMkLst>
            <pc:docMk/>
            <pc:sldMk cId="3344714426" sldId="31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2:53.777" v="203" actId="1076"/>
          <ac:spMkLst>
            <pc:docMk/>
            <pc:sldMk cId="3344714426" sldId="314"/>
            <ac:spMk id="23" creationId="{21DFD18E-5953-C560-7181-3001F1E69915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30:51.756" v="149"/>
          <ac:spMkLst>
            <pc:docMk/>
            <pc:sldMk cId="3344714426" sldId="314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3:02.684" v="205" actId="1076"/>
          <ac:spMkLst>
            <pc:docMk/>
            <pc:sldMk cId="3344714426" sldId="314"/>
            <ac:spMk id="28" creationId="{6ABE564E-0B5C-EB98-64A3-EE56E8521F7C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32:28.635" v="199" actId="1076"/>
          <ac:picMkLst>
            <pc:docMk/>
            <pc:sldMk cId="3344714426" sldId="314"/>
            <ac:picMk id="29" creationId="{77F7F8DF-6D5E-8061-D2B2-6C7F5CB8FB1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2:34.636" v="201" actId="14100"/>
          <ac:picMkLst>
            <pc:docMk/>
            <pc:sldMk cId="3344714426" sldId="314"/>
            <ac:picMk id="30" creationId="{5E33A549-8B09-5058-F1C3-7BC564D5219C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30:50.256" v="148"/>
          <ac:picMkLst>
            <pc:docMk/>
            <pc:sldMk cId="3344714426" sldId="314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0"/>
        <pc:sldMkLst>
          <pc:docMk/>
          <pc:sldMk cId="3577237892" sldId="314"/>
        </pc:sldMkLst>
      </pc:sldChg>
      <pc:sldChg chg="addSp delSp modSp add replId">
        <pc:chgData name="Danish Hudani" userId="S::danish.hudani@astera.com::a38c985c-bb2f-4de3-bfe2-27e22c4c275a" providerId="AD" clId="Web-{D32837BD-2094-527D-EC6A-D6917E57C25D}" dt="2023-01-02T04:33:55.342" v="227" actId="1076"/>
        <pc:sldMkLst>
          <pc:docMk/>
          <pc:sldMk cId="538666064" sldId="315"/>
        </pc:sldMkLst>
        <pc:spChg chg="add del mod">
          <ac:chgData name="Danish Hudani" userId="S::danish.hudani@astera.com::a38c985c-bb2f-4de3-bfe2-27e22c4c275a" providerId="AD" clId="Web-{D32837BD-2094-527D-EC6A-D6917E57C25D}" dt="2023-01-02T04:33:36.185" v="221"/>
          <ac:spMkLst>
            <pc:docMk/>
            <pc:sldMk cId="538666064" sldId="315"/>
            <ac:spMk id="23" creationId="{21DFD18E-5953-C560-7181-3001F1E69915}"/>
          </ac:spMkLst>
        </pc:spChg>
        <pc:spChg chg="add del">
          <ac:chgData name="Danish Hudani" userId="S::danish.hudani@astera.com::a38c985c-bb2f-4de3-bfe2-27e22c4c275a" providerId="AD" clId="Web-{D32837BD-2094-527D-EC6A-D6917E57C25D}" dt="2023-01-02T04:33:35.060" v="220"/>
          <ac:spMkLst>
            <pc:docMk/>
            <pc:sldMk cId="538666064" sldId="315"/>
            <ac:spMk id="28" creationId="{6ABE564E-0B5C-EB98-64A3-EE56E8521F7C}"/>
          </ac:spMkLst>
        </pc:spChg>
        <pc:picChg chg="add del">
          <ac:chgData name="Danish Hudani" userId="S::danish.hudani@astera.com::a38c985c-bb2f-4de3-bfe2-27e22c4c275a" providerId="AD" clId="Web-{D32837BD-2094-527D-EC6A-D6917E57C25D}" dt="2023-01-02T04:33:27.388" v="212"/>
          <ac:picMkLst>
            <pc:docMk/>
            <pc:sldMk cId="538666064" sldId="315"/>
            <ac:picMk id="7" creationId="{84FA538C-5CEE-45B5-986C-E1120E918D37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1.529" v="217"/>
          <ac:picMkLst>
            <pc:docMk/>
            <pc:sldMk cId="538666064" sldId="315"/>
            <ac:picMk id="29" creationId="{77F7F8DF-6D5E-8061-D2B2-6C7F5CB8FB1E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3.997" v="219"/>
          <ac:picMkLst>
            <pc:docMk/>
            <pc:sldMk cId="538666064" sldId="315"/>
            <ac:picMk id="30" creationId="{5E33A549-8B09-5058-F1C3-7BC564D5219C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3:55.342" v="227" actId="1076"/>
          <ac:picMkLst>
            <pc:docMk/>
            <pc:sldMk cId="538666064" sldId="315"/>
            <ac:picMk id="41" creationId="{F1110190-448E-A230-A14B-C0B25BEEB6C0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87" v="56"/>
        <pc:sldMkLst>
          <pc:docMk/>
          <pc:sldMk cId="2166814219" sldId="315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93" v="52"/>
        <pc:sldMkLst>
          <pc:docMk/>
          <pc:sldMk cId="489571498" sldId="316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0.272" v="393"/>
        <pc:sldMkLst>
          <pc:docMk/>
          <pc:sldMk cId="2281765382" sldId="316"/>
        </pc:sldMkLst>
        <pc:spChg chg="mod">
          <ac:chgData name="Danish Hudani" userId="S::danish.hudani@astera.com::a38c985c-bb2f-4de3-bfe2-27e22c4c275a" providerId="AD" clId="Web-{D32837BD-2094-527D-EC6A-D6917E57C25D}" dt="2023-01-02T04:40:08.343" v="281" actId="20577"/>
          <ac:spMkLst>
            <pc:docMk/>
            <pc:sldMk cId="2281765382" sldId="316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1:22.893" v="287" actId="1076"/>
          <ac:picMkLst>
            <pc:docMk/>
            <pc:sldMk cId="2281765382" sldId="316"/>
            <ac:picMk id="39" creationId="{8A955BCB-F5D7-CF44-1288-151EEC725B3D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0:09.124" v="282"/>
          <ac:picMkLst>
            <pc:docMk/>
            <pc:sldMk cId="2281765382" sldId="316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71" v="55"/>
        <pc:sldMkLst>
          <pc:docMk/>
          <pc:sldMk cId="948682349" sldId="317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2.835" v="394"/>
        <pc:sldMkLst>
          <pc:docMk/>
          <pc:sldMk cId="2119105566" sldId="317"/>
        </pc:sldMkLst>
        <pc:spChg chg="mod">
          <ac:chgData name="Danish Hudani" userId="S::danish.hudani@astera.com::a38c985c-bb2f-4de3-bfe2-27e22c4c275a" providerId="AD" clId="Web-{D32837BD-2094-527D-EC6A-D6917E57C25D}" dt="2023-01-02T04:44:03.946" v="333" actId="20577"/>
          <ac:spMkLst>
            <pc:docMk/>
            <pc:sldMk cId="2119105566" sldId="317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2:05.723" v="307"/>
          <ac:spMkLst>
            <pc:docMk/>
            <pc:sldMk cId="2119105566" sldId="317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3:45.711" v="329" actId="1076"/>
          <ac:picMkLst>
            <pc:docMk/>
            <pc:sldMk cId="2119105566" sldId="317"/>
            <ac:picMk id="23" creationId="{1E7D588E-087F-F5D1-DB53-2A76F88BD07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3:43.024" v="328" actId="1076"/>
          <ac:picMkLst>
            <pc:docMk/>
            <pc:sldMk cId="2119105566" sldId="317"/>
            <ac:picMk id="28" creationId="{0E235C1C-A2BA-296C-72DE-B8A4EEF25A60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2:06.238" v="308"/>
          <ac:picMkLst>
            <pc:docMk/>
            <pc:sldMk cId="2119105566" sldId="317"/>
            <ac:picMk id="39" creationId="{8A955BCB-F5D7-CF44-1288-151EEC725B3D}"/>
          </ac:picMkLst>
        </pc:picChg>
        <pc:cxnChg chg="add del mod">
          <ac:chgData name="Danish Hudani" userId="S::danish.hudani@astera.com::a38c985c-bb2f-4de3-bfe2-27e22c4c275a" providerId="AD" clId="Web-{D32837BD-2094-527D-EC6A-D6917E57C25D}" dt="2023-01-02T04:43:04.663" v="323"/>
          <ac:cxnSpMkLst>
            <pc:docMk/>
            <pc:sldMk cId="2119105566" sldId="317"/>
            <ac:cxnSpMk id="29" creationId="{FD81C34A-454F-1005-8DDA-98858133C1F9}"/>
          </ac:cxnSpMkLst>
        </pc:cxnChg>
        <pc:cxnChg chg="add mod">
          <ac:chgData name="Danish Hudani" userId="S::danish.hudani@astera.com::a38c985c-bb2f-4de3-bfe2-27e22c4c275a" providerId="AD" clId="Web-{D32837BD-2094-527D-EC6A-D6917E57C25D}" dt="2023-01-02T04:43:34.758" v="327" actId="14100"/>
          <ac:cxnSpMkLst>
            <pc:docMk/>
            <pc:sldMk cId="2119105566" sldId="317"/>
            <ac:cxnSpMk id="30" creationId="{A7DECB72-5842-2219-C976-4C98C4E714B3}"/>
          </ac:cxnSpMkLst>
        </pc:cxnChg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3"/>
        <pc:sldMkLst>
          <pc:docMk/>
          <pc:sldMk cId="2548129227" sldId="318"/>
        </pc:sldMkLst>
        <pc:spChg chg="mod">
          <ac:chgData name="Danish Hudani" userId="S::danish.hudani@astera.com::a38c985c-bb2f-4de3-bfe2-27e22c4c275a" providerId="AD" clId="Web-{D32837BD-2094-527D-EC6A-D6917E57C25D}" dt="2023-01-02T04:46:34.765" v="351" actId="20577"/>
          <ac:spMkLst>
            <pc:docMk/>
            <pc:sldMk cId="2548129227" sldId="31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6:28.702" v="341"/>
          <ac:spMkLst>
            <pc:docMk/>
            <pc:sldMk cId="2548129227" sldId="318"/>
            <ac:spMk id="27" creationId="{6FAD01A7-0376-531D-3935-78E3F0045144}"/>
          </ac:spMkLst>
        </pc:spChg>
        <pc:picChg chg="mod">
          <ac:chgData name="Danish Hudani" userId="S::danish.hudani@astera.com::a38c985c-bb2f-4de3-bfe2-27e22c4c275a" providerId="AD" clId="Web-{D32837BD-2094-527D-EC6A-D6917E57C25D}" dt="2023-01-02T04:46:43.219" v="354" actId="1076"/>
          <ac:picMkLst>
            <pc:docMk/>
            <pc:sldMk cId="2548129227" sldId="318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6:57.704" v="358" actId="1076"/>
          <ac:picMkLst>
            <pc:docMk/>
            <pc:sldMk cId="2548129227" sldId="318"/>
            <ac:picMk id="23" creationId="{49F646AF-1906-F9D5-D1ED-CD75C0B73FF5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6:27.468" v="340"/>
          <ac:picMkLst>
            <pc:docMk/>
            <pc:sldMk cId="2548129227" sldId="318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81" v="65"/>
        <pc:sldMkLst>
          <pc:docMk/>
          <pc:sldMk cId="3503535116" sldId="318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2"/>
        <pc:sldMkLst>
          <pc:docMk/>
          <pc:sldMk cId="3162923164" sldId="319"/>
        </pc:sldMkLst>
        <pc:spChg chg="mod">
          <ac:chgData name="Danish Hudani" userId="S::danish.hudani@astera.com::a38c985c-bb2f-4de3-bfe2-27e22c4c275a" providerId="AD" clId="Web-{D32837BD-2094-527D-EC6A-D6917E57C25D}" dt="2023-01-02T04:49:59.180" v="404" actId="20577"/>
          <ac:spMkLst>
            <pc:docMk/>
            <pc:sldMk cId="3162923164" sldId="319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47:58.425" v="375"/>
          <ac:picMkLst>
            <pc:docMk/>
            <pc:sldMk cId="3162923164" sldId="319"/>
            <ac:picMk id="23" creationId="{49F646AF-1906-F9D5-D1ED-CD75C0B73FF5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8:53.271" v="388" actId="1076"/>
          <ac:picMkLst>
            <pc:docMk/>
            <pc:sldMk cId="3162923164" sldId="319"/>
            <ac:picMk id="27" creationId="{E3543744-A46F-6E7E-2DB3-484070C5A4AA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65" v="63"/>
        <pc:sldMkLst>
          <pc:docMk/>
          <pc:sldMk cId="4240616809" sldId="31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65" v="62"/>
        <pc:sldMkLst>
          <pc:docMk/>
          <pc:sldMk cId="197640186" sldId="320"/>
        </pc:sldMkLst>
      </pc:sldChg>
      <pc:sldChg chg="addSp delSp modSp add ord replId">
        <pc:chgData name="Danish Hudani" userId="S::danish.hudani@astera.com::a38c985c-bb2f-4de3-bfe2-27e22c4c275a" providerId="AD" clId="Web-{D32837BD-2094-527D-EC6A-D6917E57C25D}" dt="2023-01-02T05:00:12.690" v="580"/>
        <pc:sldMkLst>
          <pc:docMk/>
          <pc:sldMk cId="3898356198" sldId="320"/>
        </pc:sldMkLst>
        <pc:spChg chg="mod">
          <ac:chgData name="Danish Hudani" userId="S::danish.hudani@astera.com::a38c985c-bb2f-4de3-bfe2-27e22c4c275a" providerId="AD" clId="Web-{D32837BD-2094-527D-EC6A-D6917E57C25D}" dt="2023-01-02T04:52:34.999" v="414" actId="20577"/>
          <ac:spMkLst>
            <pc:docMk/>
            <pc:sldMk cId="3898356198" sldId="320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53:34.845" v="490" actId="20577"/>
          <ac:spMkLst>
            <pc:docMk/>
            <pc:sldMk cId="3898356198" sldId="320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27.014" v="558" actId="20577"/>
          <ac:spMkLst>
            <pc:docMk/>
            <pc:sldMk cId="3898356198" sldId="320"/>
            <ac:spMk id="41" creationId="{340B5CDC-D4AF-75FD-A989-6FA9646668B1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56.281" v="563" actId="1076"/>
          <ac:spMkLst>
            <pc:docMk/>
            <pc:sldMk cId="3898356198" sldId="320"/>
            <ac:spMk id="43" creationId="{27E4DD53-A984-C380-6E4B-D61FA27145DE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28.954" v="576" actId="1076"/>
          <ac:spMkLst>
            <pc:docMk/>
            <pc:sldMk cId="3898356198" sldId="320"/>
            <ac:spMk id="45" creationId="{9FEB6E87-0FF3-0684-E4FD-2F51F0C7276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35.017" v="579" actId="1076"/>
          <ac:spMkLst>
            <pc:docMk/>
            <pc:sldMk cId="3898356198" sldId="320"/>
            <ac:spMk id="46" creationId="{3CE9C770-429E-D05E-4001-1491A07C4106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53:35.657" v="491"/>
          <ac:picMkLst>
            <pc:docMk/>
            <pc:sldMk cId="3898356198" sldId="320"/>
            <ac:picMk id="39" creationId="{8A955BCB-F5D7-CF44-1288-151EEC725B3D}"/>
          </ac:picMkLst>
        </pc:picChg>
        <pc:picChg chg="add del mod">
          <ac:chgData name="Danish Hudani" userId="S::danish.hudani@astera.com::a38c985c-bb2f-4de3-bfe2-27e22c4c275a" providerId="AD" clId="Web-{D32837BD-2094-527D-EC6A-D6917E57C25D}" dt="2023-01-02T04:55:07.130" v="494"/>
          <ac:picMkLst>
            <pc:docMk/>
            <pc:sldMk cId="3898356198" sldId="320"/>
            <ac:picMk id="40" creationId="{A9DE4BFB-71EF-9327-2BDC-4FF76C03E99B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8:54.281" v="562" actId="1076"/>
          <ac:picMkLst>
            <pc:docMk/>
            <pc:sldMk cId="3898356198" sldId="320"/>
            <ac:picMk id="42" creationId="{566FE69F-D057-D490-073B-6A352723A6CA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25.360" v="575" actId="1076"/>
          <ac:picMkLst>
            <pc:docMk/>
            <pc:sldMk cId="3898356198" sldId="320"/>
            <ac:picMk id="44" creationId="{D6B66004-7141-9D03-978C-7467F6546163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32.813" v="578" actId="1076"/>
          <ac:picMkLst>
            <pc:docMk/>
            <pc:sldMk cId="3898356198" sldId="320"/>
            <ac:picMk id="47" creationId="{AB4B40AC-44C5-14A6-9C34-1C05883D7ED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1"/>
        <pc:sldMkLst>
          <pc:docMk/>
          <pc:sldMk cId="468899646" sldId="321"/>
        </pc:sldMkLst>
      </pc:sldChg>
      <pc:sldChg chg="addSp delSp modSp add del replId">
        <pc:chgData name="Danish Hudani" userId="S::danish.hudani@astera.com::a38c985c-bb2f-4de3-bfe2-27e22c4c275a" providerId="AD" clId="Web-{D32837BD-2094-527D-EC6A-D6917E57C25D}" dt="2023-01-02T05:04:45.436" v="637"/>
        <pc:sldMkLst>
          <pc:docMk/>
          <pc:sldMk cId="1323547840" sldId="321"/>
        </pc:sldMkLst>
        <pc:spChg chg="mod">
          <ac:chgData name="Danish Hudani" userId="S::danish.hudani@astera.com::a38c985c-bb2f-4de3-bfe2-27e22c4c275a" providerId="AD" clId="Web-{D32837BD-2094-527D-EC6A-D6917E57C25D}" dt="2023-01-02T05:03:08.588" v="621" actId="20577"/>
          <ac:spMkLst>
            <pc:docMk/>
            <pc:sldMk cId="1323547840" sldId="321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5:03:59.293" v="634" actId="20577"/>
          <ac:spMkLst>
            <pc:docMk/>
            <pc:sldMk cId="1323547840" sldId="321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5:04:01.528" v="635" actId="1076"/>
          <ac:picMkLst>
            <pc:docMk/>
            <pc:sldMk cId="1323547840" sldId="321"/>
            <ac:picMk id="23" creationId="{62A9187B-3319-A042-9FD8-BB03AAF9CF16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5:03:13.510" v="622"/>
          <ac:picMkLst>
            <pc:docMk/>
            <pc:sldMk cId="1323547840" sldId="321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34" v="59"/>
        <pc:sldMkLst>
          <pc:docMk/>
          <pc:sldMk cId="584508516" sldId="322"/>
        </pc:sldMkLst>
      </pc:sldChg>
      <pc:sldChg chg="delSp modSp add del replId">
        <pc:chgData name="Danish Hudani" userId="S::danish.hudani@astera.com::a38c985c-bb2f-4de3-bfe2-27e22c4c275a" providerId="AD" clId="Web-{D32837BD-2094-527D-EC6A-D6917E57C25D}" dt="2023-01-02T05:04:43.936" v="636"/>
        <pc:sldMkLst>
          <pc:docMk/>
          <pc:sldMk cId="2017798181" sldId="322"/>
        </pc:sldMkLst>
        <pc:spChg chg="mod">
          <ac:chgData name="Danish Hudani" userId="S::danish.hudani@astera.com::a38c985c-bb2f-4de3-bfe2-27e22c4c275a" providerId="AD" clId="Web-{D32837BD-2094-527D-EC6A-D6917E57C25D}" dt="2023-01-02T05:02:59.666" v="612" actId="14100"/>
          <ac:spMkLst>
            <pc:docMk/>
            <pc:sldMk cId="2017798181" sldId="322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5:02:51.697" v="602"/>
          <ac:spMkLst>
            <pc:docMk/>
            <pc:sldMk cId="2017798181" sldId="322"/>
            <ac:spMk id="23" creationId="{BF3F1F52-32FC-CD52-0253-CC38D6D13CB2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34" v="58"/>
        <pc:sldMkLst>
          <pc:docMk/>
          <pc:sldMk cId="2415482611" sldId="323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18" v="57"/>
        <pc:sldMkLst>
          <pc:docMk/>
          <pc:sldMk cId="2362302673" sldId="324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40" v="54"/>
        <pc:sldMkLst>
          <pc:docMk/>
          <pc:sldMk cId="1969733664" sldId="331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24" v="53"/>
        <pc:sldMkLst>
          <pc:docMk/>
          <pc:sldMk cId="527013454" sldId="332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77" v="51"/>
        <pc:sldMkLst>
          <pc:docMk/>
          <pc:sldMk cId="1781107040" sldId="333"/>
        </pc:sldMkLst>
      </pc:sldChg>
    </pc:docChg>
  </pc:docChgLst>
  <pc:docChgLst>
    <pc:chgData name="Danish Hudani" userId="S::danish.hudani@astera.com::a38c985c-bb2f-4de3-bfe2-27e22c4c275a" providerId="AD" clId="Web-{0372AC1F-871F-474C-8530-5F5CF6D716AB}"/>
    <pc:docChg chg="modSld">
      <pc:chgData name="Danish Hudani" userId="S::danish.hudani@astera.com::a38c985c-bb2f-4de3-bfe2-27e22c4c275a" providerId="AD" clId="Web-{0372AC1F-871F-474C-8530-5F5CF6D716AB}" dt="2023-02-21T05:14:28.476" v="0" actId="1076"/>
      <pc:docMkLst>
        <pc:docMk/>
      </pc:docMkLst>
      <pc:sldChg chg="modSp">
        <pc:chgData name="Danish Hudani" userId="S::danish.hudani@astera.com::a38c985c-bb2f-4de3-bfe2-27e22c4c275a" providerId="AD" clId="Web-{0372AC1F-871F-474C-8530-5F5CF6D716AB}" dt="2023-02-21T05:14:28.476" v="0" actId="1076"/>
        <pc:sldMkLst>
          <pc:docMk/>
          <pc:sldMk cId="3072033911" sldId="339"/>
        </pc:sldMkLst>
        <pc:spChg chg="mod">
          <ac:chgData name="Danish Hudani" userId="S::danish.hudani@astera.com::a38c985c-bb2f-4de3-bfe2-27e22c4c275a" providerId="AD" clId="Web-{0372AC1F-871F-474C-8530-5F5CF6D716AB}" dt="2023-02-21T05:14:28.476" v="0" actId="1076"/>
          <ac:spMkLst>
            <pc:docMk/>
            <pc:sldMk cId="3072033911" sldId="339"/>
            <ac:spMk id="28" creationId="{7A0AF483-B2B8-D981-30FC-4BD36EECF327}"/>
          </ac:spMkLst>
        </pc:spChg>
      </pc:sldChg>
    </pc:docChg>
  </pc:docChgLst>
  <pc:docChgLst>
    <pc:chgData name="Danish Hudani" userId="S::danish.hudani@astera.com::a38c985c-bb2f-4de3-bfe2-27e22c4c275a" providerId="AD" clId="Web-{C57F3CEB-B8C5-949E-E58F-B5B64F109601}"/>
    <pc:docChg chg="addSld delSld modSld sldOrd modSection">
      <pc:chgData name="Danish Hudani" userId="S::danish.hudani@astera.com::a38c985c-bb2f-4de3-bfe2-27e22c4c275a" providerId="AD" clId="Web-{C57F3CEB-B8C5-949E-E58F-B5B64F109601}" dt="2023-01-03T09:47:44.205" v="843"/>
      <pc:docMkLst>
        <pc:docMk/>
      </pc:docMkLst>
      <pc:sldChg chg="modNotes">
        <pc:chgData name="Danish Hudani" userId="S::danish.hudani@astera.com::a38c985c-bb2f-4de3-bfe2-27e22c4c275a" providerId="AD" clId="Web-{C57F3CEB-B8C5-949E-E58F-B5B64F109601}" dt="2023-01-03T09:47:08.376" v="841"/>
        <pc:sldMkLst>
          <pc:docMk/>
          <pc:sldMk cId="1620996487" sldId="319"/>
        </pc:sldMkLst>
      </pc:sldChg>
      <pc:sldChg chg="modNotes">
        <pc:chgData name="Danish Hudani" userId="S::danish.hudani@astera.com::a38c985c-bb2f-4de3-bfe2-27e22c4c275a" providerId="AD" clId="Web-{C57F3CEB-B8C5-949E-E58F-B5B64F109601}" dt="2023-01-03T09:46:40.454" v="839"/>
        <pc:sldMkLst>
          <pc:docMk/>
          <pc:sldMk cId="3233489809" sldId="321"/>
        </pc:sldMkLst>
      </pc:sldChg>
      <pc:sldChg chg="ord">
        <pc:chgData name="Danish Hudani" userId="S::danish.hudani@astera.com::a38c985c-bb2f-4de3-bfe2-27e22c4c275a" providerId="AD" clId="Web-{C57F3CEB-B8C5-949E-E58F-B5B64F109601}" dt="2023-01-03T07:05:31.358" v="78"/>
        <pc:sldMkLst>
          <pc:docMk/>
          <pc:sldMk cId="2148317599" sldId="325"/>
        </pc:sldMkLst>
      </pc:sldChg>
      <pc:sldChg chg="modSp ord modNotes">
        <pc:chgData name="Danish Hudani" userId="S::danish.hudani@astera.com::a38c985c-bb2f-4de3-bfe2-27e22c4c275a" providerId="AD" clId="Web-{C57F3CEB-B8C5-949E-E58F-B5B64F109601}" dt="2023-01-03T07:10:11.131" v="108"/>
        <pc:sldMkLst>
          <pc:docMk/>
          <pc:sldMk cId="1900488661" sldId="327"/>
        </pc:sldMkLst>
        <pc:grpChg chg="mod">
          <ac:chgData name="Danish Hudani" userId="S::danish.hudani@astera.com::a38c985c-bb2f-4de3-bfe2-27e22c4c275a" providerId="AD" clId="Web-{C57F3CEB-B8C5-949E-E58F-B5B64F109601}" dt="2023-01-03T07:00:03.594" v="15" actId="1076"/>
          <ac:grpSpMkLst>
            <pc:docMk/>
            <pc:sldMk cId="1900488661" sldId="327"/>
            <ac:grpSpMk id="22" creationId="{D93D03DD-A5D4-1661-DFF9-10DEF3D77652}"/>
          </ac:grpSpMkLst>
        </pc:grpChg>
      </pc:sldChg>
      <pc:sldChg chg="addSp delSp modSp add replId modNotes">
        <pc:chgData name="Danish Hudani" userId="S::danish.hudani@astera.com::a38c985c-bb2f-4de3-bfe2-27e22c4c275a" providerId="AD" clId="Web-{C57F3CEB-B8C5-949E-E58F-B5B64F109601}" dt="2023-01-03T07:44:35.882" v="591" actId="14100"/>
        <pc:sldMkLst>
          <pc:docMk/>
          <pc:sldMk cId="3056054487" sldId="328"/>
        </pc:sldMkLst>
        <pc:spChg chg="del">
          <ac:chgData name="Danish Hudani" userId="S::danish.hudani@astera.com::a38c985c-bb2f-4de3-bfe2-27e22c4c275a" providerId="AD" clId="Web-{C57F3CEB-B8C5-949E-E58F-B5B64F109601}" dt="2023-01-03T06:59:27.827" v="3"/>
          <ac:spMkLst>
            <pc:docMk/>
            <pc:sldMk cId="3056054487" sldId="328"/>
            <ac:spMk id="23" creationId="{E85AD8E0-F393-918B-B8B0-EA0382460472}"/>
          </ac:spMkLst>
        </pc:spChg>
        <pc:spChg chg="del">
          <ac:chgData name="Danish Hudani" userId="S::danish.hudani@astera.com::a38c985c-bb2f-4de3-bfe2-27e22c4c275a" providerId="AD" clId="Web-{C57F3CEB-B8C5-949E-E58F-B5B64F109601}" dt="2023-01-03T06:59:27.827" v="2"/>
          <ac:spMkLst>
            <pc:docMk/>
            <pc:sldMk cId="3056054487" sldId="328"/>
            <ac:spMk id="24" creationId="{33F6B619-20B5-3D22-E780-D28472326A27}"/>
          </ac:spMkLst>
        </pc:spChg>
        <pc:spChg chg="del">
          <ac:chgData name="Danish Hudani" userId="S::danish.hudani@astera.com::a38c985c-bb2f-4de3-bfe2-27e22c4c275a" providerId="AD" clId="Web-{C57F3CEB-B8C5-949E-E58F-B5B64F109601}" dt="2023-01-03T06:59:27.827" v="1"/>
          <ac:spMkLst>
            <pc:docMk/>
            <pc:sldMk cId="3056054487" sldId="328"/>
            <ac:spMk id="27" creationId="{987F7136-CB02-C291-96F1-8EA0C87202FD}"/>
          </ac:spMkLst>
        </pc:spChg>
        <pc:grpChg chg="del">
          <ac:chgData name="Danish Hudani" userId="S::danish.hudani@astera.com::a38c985c-bb2f-4de3-bfe2-27e22c4c275a" providerId="AD" clId="Web-{C57F3CEB-B8C5-949E-E58F-B5B64F109601}" dt="2023-01-03T06:59:27.827" v="4"/>
          <ac:grpSpMkLst>
            <pc:docMk/>
            <pc:sldMk cId="3056054487" sldId="328"/>
            <ac:grpSpMk id="22" creationId="{D93D03DD-A5D4-1661-DFF9-10DEF3D77652}"/>
          </ac:grpSpMkLst>
        </pc:grpChg>
        <pc:picChg chg="add mod">
          <ac:chgData name="Danish Hudani" userId="S::danish.hudani@astera.com::a38c985c-bb2f-4de3-bfe2-27e22c4c275a" providerId="AD" clId="Web-{C57F3CEB-B8C5-949E-E58F-B5B64F109601}" dt="2023-01-03T07:44:35.882" v="591" actId="14100"/>
          <ac:picMkLst>
            <pc:docMk/>
            <pc:sldMk cId="3056054487" sldId="328"/>
            <ac:picMk id="32" creationId="{6DD763CB-8E9C-961C-7606-7DBAD394820D}"/>
          </ac:picMkLst>
        </pc:picChg>
      </pc:sldChg>
      <pc:sldChg chg="addSp delSp modSp add replId modNotes">
        <pc:chgData name="Danish Hudani" userId="S::danish.hudani@astera.com::a38c985c-bb2f-4de3-bfe2-27e22c4c275a" providerId="AD" clId="Web-{C57F3CEB-B8C5-949E-E58F-B5B64F109601}" dt="2023-01-03T09:47:44.205" v="843"/>
        <pc:sldMkLst>
          <pc:docMk/>
          <pc:sldMk cId="3951906971" sldId="329"/>
        </pc:sldMkLst>
        <pc:spChg chg="add mod">
          <ac:chgData name="Danish Hudani" userId="S::danish.hudani@astera.com::a38c985c-bb2f-4de3-bfe2-27e22c4c275a" providerId="AD" clId="Web-{C57F3CEB-B8C5-949E-E58F-B5B64F109601}" dt="2023-01-03T07:01:59.227" v="56" actId="20577"/>
          <ac:spMkLst>
            <pc:docMk/>
            <pc:sldMk cId="3951906971" sldId="329"/>
            <ac:spMk id="23" creationId="{6B93B6DC-09B9-E1BB-C669-742A55790900}"/>
          </ac:spMkLst>
        </pc:spChg>
        <pc:picChg chg="add mod">
          <ac:chgData name="Danish Hudani" userId="S::danish.hudani@astera.com::a38c985c-bb2f-4de3-bfe2-27e22c4c275a" providerId="AD" clId="Web-{C57F3CEB-B8C5-949E-E58F-B5B64F109601}" dt="2023-01-03T07:03:50.293" v="63" actId="1076"/>
          <ac:picMkLst>
            <pc:docMk/>
            <pc:sldMk cId="3951906971" sldId="329"/>
            <ac:picMk id="24" creationId="{E0CC33AC-2D0F-A556-F0FD-E93B7434CC54}"/>
          </ac:picMkLst>
        </pc:picChg>
        <pc:picChg chg="del">
          <ac:chgData name="Danish Hudani" userId="S::danish.hudani@astera.com::a38c985c-bb2f-4de3-bfe2-27e22c4c275a" providerId="AD" clId="Web-{C57F3CEB-B8C5-949E-E58F-B5B64F109601}" dt="2023-01-03T07:01:26.565" v="36"/>
          <ac:picMkLst>
            <pc:docMk/>
            <pc:sldMk cId="3951906971" sldId="329"/>
            <ac:picMk id="32" creationId="{6DD763CB-8E9C-961C-7606-7DBAD394820D}"/>
          </ac:picMkLst>
        </pc:picChg>
      </pc:sldChg>
      <pc:sldChg chg="addSp delSp modSp add replId">
        <pc:chgData name="Danish Hudani" userId="S::danish.hudani@astera.com::a38c985c-bb2f-4de3-bfe2-27e22c4c275a" providerId="AD" clId="Web-{C57F3CEB-B8C5-949E-E58F-B5B64F109601}" dt="2023-01-03T07:05:12.982" v="77"/>
        <pc:sldMkLst>
          <pc:docMk/>
          <pc:sldMk cId="1473058851" sldId="330"/>
        </pc:sldMkLst>
        <pc:spChg chg="del">
          <ac:chgData name="Danish Hudani" userId="S::danish.hudani@astera.com::a38c985c-bb2f-4de3-bfe2-27e22c4c275a" providerId="AD" clId="Web-{C57F3CEB-B8C5-949E-E58F-B5B64F109601}" dt="2023-01-03T07:04:40.622" v="68"/>
          <ac:spMkLst>
            <pc:docMk/>
            <pc:sldMk cId="1473058851" sldId="330"/>
            <ac:spMk id="23" creationId="{E85AD8E0-F393-918B-B8B0-EA0382460472}"/>
          </ac:spMkLst>
        </pc:spChg>
        <pc:spChg chg="del">
          <ac:chgData name="Danish Hudani" userId="S::danish.hudani@astera.com::a38c985c-bb2f-4de3-bfe2-27e22c4c275a" providerId="AD" clId="Web-{C57F3CEB-B8C5-949E-E58F-B5B64F109601}" dt="2023-01-03T07:04:40.622" v="67"/>
          <ac:spMkLst>
            <pc:docMk/>
            <pc:sldMk cId="1473058851" sldId="330"/>
            <ac:spMk id="24" creationId="{33F6B619-20B5-3D22-E780-D28472326A27}"/>
          </ac:spMkLst>
        </pc:spChg>
        <pc:spChg chg="del">
          <ac:chgData name="Danish Hudani" userId="S::danish.hudani@astera.com::a38c985c-bb2f-4de3-bfe2-27e22c4c275a" providerId="AD" clId="Web-{C57F3CEB-B8C5-949E-E58F-B5B64F109601}" dt="2023-01-03T07:04:40.622" v="66"/>
          <ac:spMkLst>
            <pc:docMk/>
            <pc:sldMk cId="1473058851" sldId="330"/>
            <ac:spMk id="27" creationId="{987F7136-CB02-C291-96F1-8EA0C87202FD}"/>
          </ac:spMkLst>
        </pc:spChg>
        <pc:spChg chg="add mod">
          <ac:chgData name="Danish Hudani" userId="S::danish.hudani@astera.com::a38c985c-bb2f-4de3-bfe2-27e22c4c275a" providerId="AD" clId="Web-{C57F3CEB-B8C5-949E-E58F-B5B64F109601}" dt="2023-01-03T07:05:12.982" v="77"/>
          <ac:spMkLst>
            <pc:docMk/>
            <pc:sldMk cId="1473058851" sldId="330"/>
            <ac:spMk id="32" creationId="{E4573080-1371-015F-AA6B-4DD282E9B1BC}"/>
          </ac:spMkLst>
        </pc:spChg>
        <pc:grpChg chg="mod">
          <ac:chgData name="Danish Hudani" userId="S::danish.hudani@astera.com::a38c985c-bb2f-4de3-bfe2-27e22c4c275a" providerId="AD" clId="Web-{C57F3CEB-B8C5-949E-E58F-B5B64F109601}" dt="2023-01-03T07:05:00.388" v="73" actId="1076"/>
          <ac:grpSpMkLst>
            <pc:docMk/>
            <pc:sldMk cId="1473058851" sldId="330"/>
            <ac:grpSpMk id="22" creationId="{D93D03DD-A5D4-1661-DFF9-10DEF3D77652}"/>
          </ac:grpSpMkLst>
        </pc:grpChg>
      </pc:sldChg>
      <pc:sldChg chg="addSp delSp modSp add del replId modNotes">
        <pc:chgData name="Danish Hudani" userId="S::danish.hudani@astera.com::a38c985c-bb2f-4de3-bfe2-27e22c4c275a" providerId="AD" clId="Web-{C57F3CEB-B8C5-949E-E58F-B5B64F109601}" dt="2023-01-03T09:44:55.638" v="837"/>
        <pc:sldMkLst>
          <pc:docMk/>
          <pc:sldMk cId="564075985" sldId="331"/>
        </pc:sldMkLst>
        <pc:spChg chg="ord">
          <ac:chgData name="Danish Hudani" userId="S::danish.hudani@astera.com::a38c985c-bb2f-4de3-bfe2-27e22c4c275a" providerId="AD" clId="Web-{C57F3CEB-B8C5-949E-E58F-B5B64F109601}" dt="2023-01-03T07:55:35.501" v="613"/>
          <ac:spMkLst>
            <pc:docMk/>
            <pc:sldMk cId="564075985" sldId="331"/>
            <ac:spMk id="9" creationId="{AB8C311F-7253-4AED-9701-7FC0708C41C7}"/>
          </ac:spMkLst>
        </pc:spChg>
        <pc:spChg chg="ord">
          <ac:chgData name="Danish Hudani" userId="S::danish.hudani@astera.com::a38c985c-bb2f-4de3-bfe2-27e22c4c275a" providerId="AD" clId="Web-{C57F3CEB-B8C5-949E-E58F-B5B64F109601}" dt="2023-01-03T07:55:37.907" v="614"/>
          <ac:spMkLst>
            <pc:docMk/>
            <pc:sldMk cId="564075985" sldId="331"/>
            <ac:spMk id="11" creationId="{E2384209-CB15-4CDF-9D31-C44FD9A3F20D}"/>
          </ac:spMkLst>
        </pc:spChg>
        <pc:spChg chg="del mod">
          <ac:chgData name="Danish Hudani" userId="S::danish.hudani@astera.com::a38c985c-bb2f-4de3-bfe2-27e22c4c275a" providerId="AD" clId="Web-{C57F3CEB-B8C5-949E-E58F-B5B64F109601}" dt="2023-01-03T07:09:12.442" v="91"/>
          <ac:spMkLst>
            <pc:docMk/>
            <pc:sldMk cId="564075985" sldId="331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C57F3CEB-B8C5-949E-E58F-B5B64F109601}" dt="2023-01-03T09:39:27.240" v="763"/>
          <ac:spMkLst>
            <pc:docMk/>
            <pc:sldMk cId="564075985" sldId="331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C57F3CEB-B8C5-949E-E58F-B5B64F109601}" dt="2023-01-03T07:55:50.111" v="618" actId="1076"/>
          <ac:spMkLst>
            <pc:docMk/>
            <pc:sldMk cId="564075985" sldId="331"/>
            <ac:spMk id="39" creationId="{A3E10F01-9EA3-A6B4-1722-2E4335600363}"/>
          </ac:spMkLst>
        </pc:spChg>
        <pc:spChg chg="del mod">
          <ac:chgData name="Danish Hudani" userId="S::danish.hudani@astera.com::a38c985c-bb2f-4de3-bfe2-27e22c4c275a" providerId="AD" clId="Web-{C57F3CEB-B8C5-949E-E58F-B5B64F109601}" dt="2023-01-03T09:39:29.787" v="764"/>
          <ac:spMkLst>
            <pc:docMk/>
            <pc:sldMk cId="564075985" sldId="331"/>
            <ac:spMk id="40" creationId="{FB152F59-CA90-A15F-86AA-6D1500683D49}"/>
          </ac:spMkLst>
        </pc:spChg>
        <pc:spChg chg="add del mod ord">
          <ac:chgData name="Danish Hudani" userId="S::danish.hudani@astera.com::a38c985c-bb2f-4de3-bfe2-27e22c4c275a" providerId="AD" clId="Web-{C57F3CEB-B8C5-949E-E58F-B5B64F109601}" dt="2023-01-03T09:39:24.880" v="761"/>
          <ac:spMkLst>
            <pc:docMk/>
            <pc:sldMk cId="564075985" sldId="331"/>
            <ac:spMk id="56" creationId="{16C260DC-4C46-8F77-94AB-12AD74329339}"/>
          </ac:spMkLst>
        </pc:spChg>
        <pc:spChg chg="add del mod ord">
          <ac:chgData name="Danish Hudani" userId="S::danish.hudani@astera.com::a38c985c-bb2f-4de3-bfe2-27e22c4c275a" providerId="AD" clId="Web-{C57F3CEB-B8C5-949E-E58F-B5B64F109601}" dt="2023-01-03T09:39:31.630" v="765"/>
          <ac:spMkLst>
            <pc:docMk/>
            <pc:sldMk cId="564075985" sldId="331"/>
            <ac:spMk id="57" creationId="{5A7C9AA2-0F1A-556E-18EB-C24B2DE0AD55}"/>
          </ac:spMkLst>
        </pc:spChg>
        <pc:graphicFrameChg chg="del">
          <ac:chgData name="Danish Hudani" userId="S::danish.hudani@astera.com::a38c985c-bb2f-4de3-bfe2-27e22c4c275a" providerId="AD" clId="Web-{C57F3CEB-B8C5-949E-E58F-B5B64F109601}" dt="2023-01-03T07:55:20.235" v="609"/>
          <ac:graphicFrameMkLst>
            <pc:docMk/>
            <pc:sldMk cId="564075985" sldId="331"/>
            <ac:graphicFrameMk id="2" creationId="{55A4C487-611A-4A57-9C7A-D011C159A947}"/>
          </ac:graphicFrameMkLst>
        </pc:graphicFrameChg>
        <pc:picChg chg="add mod modCrop">
          <ac:chgData name="Danish Hudani" userId="S::danish.hudani@astera.com::a38c985c-bb2f-4de3-bfe2-27e22c4c275a" providerId="AD" clId="Web-{C57F3CEB-B8C5-949E-E58F-B5B64F109601}" dt="2023-01-03T09:40:31.101" v="780" actId="1076"/>
          <ac:picMkLst>
            <pc:docMk/>
            <pc:sldMk cId="564075985" sldId="331"/>
            <ac:picMk id="2" creationId="{AC82EE98-8178-9D39-C8AD-C559450E2811}"/>
          </ac:picMkLst>
        </pc:picChg>
        <pc:picChg chg="mod">
          <ac:chgData name="Danish Hudani" userId="S::danish.hudani@astera.com::a38c985c-bb2f-4de3-bfe2-27e22c4c275a" providerId="AD" clId="Web-{C57F3CEB-B8C5-949E-E58F-B5B64F109601}" dt="2023-01-03T07:55:45.517" v="617" actId="1076"/>
          <ac:picMkLst>
            <pc:docMk/>
            <pc:sldMk cId="564075985" sldId="331"/>
            <ac:picMk id="7" creationId="{84FA538C-5CEE-45B5-986C-E1120E918D37}"/>
          </ac:picMkLst>
        </pc:picChg>
        <pc:picChg chg="add mod modCrop">
          <ac:chgData name="Danish Hudani" userId="S::danish.hudani@astera.com::a38c985c-bb2f-4de3-bfe2-27e22c4c275a" providerId="AD" clId="Web-{C57F3CEB-B8C5-949E-E58F-B5B64F109601}" dt="2023-01-03T09:40:32.851" v="781" actId="1076"/>
          <ac:picMkLst>
            <pc:docMk/>
            <pc:sldMk cId="564075985" sldId="331"/>
            <ac:picMk id="41" creationId="{07ABBDCA-6CAD-0CF5-32CD-9C773DB6EE65}"/>
          </ac:picMkLst>
        </pc:picChg>
        <pc:picChg chg="del">
          <ac:chgData name="Danish Hudani" userId="S::danish.hudani@astera.com::a38c985c-bb2f-4de3-bfe2-27e22c4c275a" providerId="AD" clId="Web-{C57F3CEB-B8C5-949E-E58F-B5B64F109601}" dt="2023-01-03T07:10:35.773" v="112"/>
          <ac:picMkLst>
            <pc:docMk/>
            <pc:sldMk cId="564075985" sldId="331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C57F3CEB-B8C5-949E-E58F-B5B64F109601}" dt="2023-01-03T07:10:35.773" v="111"/>
          <ac:picMkLst>
            <pc:docMk/>
            <pc:sldMk cId="564075985" sldId="331"/>
            <ac:picMk id="54" creationId="{4C35EFA2-FDC9-C164-18ED-4B2AA76C6412}"/>
          </ac:picMkLst>
        </pc:picChg>
      </pc:sldChg>
      <pc:sldChg chg="addSp delSp modSp add replId">
        <pc:chgData name="Danish Hudani" userId="S::danish.hudani@astera.com::a38c985c-bb2f-4de3-bfe2-27e22c4c275a" providerId="AD" clId="Web-{C57F3CEB-B8C5-949E-E58F-B5B64F109601}" dt="2023-01-03T09:44:47.841" v="836" actId="20577"/>
        <pc:sldMkLst>
          <pc:docMk/>
          <pc:sldMk cId="131639285" sldId="332"/>
        </pc:sldMkLst>
        <pc:spChg chg="add del">
          <ac:chgData name="Danish Hudani" userId="S::danish.hudani@astera.com::a38c985c-bb2f-4de3-bfe2-27e22c4c275a" providerId="AD" clId="Web-{C57F3CEB-B8C5-949E-E58F-B5B64F109601}" dt="2023-01-03T09:43:35.340" v="820"/>
          <ac:spMkLst>
            <pc:docMk/>
            <pc:sldMk cId="131639285" sldId="332"/>
            <ac:spMk id="2" creationId="{BCABFC2A-7FF0-F25C-110B-C69B27972833}"/>
          </ac:spMkLst>
        </pc:spChg>
        <pc:spChg chg="add del">
          <ac:chgData name="Danish Hudani" userId="S::danish.hudani@astera.com::a38c985c-bb2f-4de3-bfe2-27e22c4c275a" providerId="AD" clId="Web-{C57F3CEB-B8C5-949E-E58F-B5B64F109601}" dt="2023-01-03T09:43:48.418" v="822"/>
          <ac:spMkLst>
            <pc:docMk/>
            <pc:sldMk cId="131639285" sldId="332"/>
            <ac:spMk id="3" creationId="{B770398E-8C48-3358-3F73-2885F11351C4}"/>
          </ac:spMkLst>
        </pc:spChg>
        <pc:spChg chg="mod">
          <ac:chgData name="Danish Hudani" userId="S::danish.hudani@astera.com::a38c985c-bb2f-4de3-bfe2-27e22c4c275a" providerId="AD" clId="Web-{C57F3CEB-B8C5-949E-E58F-B5B64F109601}" dt="2023-01-03T09:44:06.809" v="826" actId="1076"/>
          <ac:spMkLst>
            <pc:docMk/>
            <pc:sldMk cId="131639285" sldId="332"/>
            <ac:spMk id="40" creationId="{FB152F59-CA90-A15F-86AA-6D1500683D49}"/>
          </ac:spMkLst>
        </pc:spChg>
        <pc:spChg chg="mod">
          <ac:chgData name="Danish Hudani" userId="S::danish.hudani@astera.com::a38c985c-bb2f-4de3-bfe2-27e22c4c275a" providerId="AD" clId="Web-{C57F3CEB-B8C5-949E-E58F-B5B64F109601}" dt="2023-01-03T09:44:44.294" v="835" actId="20577"/>
          <ac:spMkLst>
            <pc:docMk/>
            <pc:sldMk cId="131639285" sldId="332"/>
            <ac:spMk id="56" creationId="{16C260DC-4C46-8F77-94AB-12AD74329339}"/>
          </ac:spMkLst>
        </pc:spChg>
        <pc:spChg chg="mod">
          <ac:chgData name="Danish Hudani" userId="S::danish.hudani@astera.com::a38c985c-bb2f-4de3-bfe2-27e22c4c275a" providerId="AD" clId="Web-{C57F3CEB-B8C5-949E-E58F-B5B64F109601}" dt="2023-01-03T09:44:47.841" v="836" actId="20577"/>
          <ac:spMkLst>
            <pc:docMk/>
            <pc:sldMk cId="131639285" sldId="332"/>
            <ac:spMk id="57" creationId="{5A7C9AA2-0F1A-556E-18EB-C24B2DE0AD55}"/>
          </ac:spMkLst>
        </pc:spChg>
        <pc:picChg chg="del">
          <ac:chgData name="Danish Hudani" userId="S::danish.hudani@astera.com::a38c985c-bb2f-4de3-bfe2-27e22c4c275a" providerId="AD" clId="Web-{C57F3CEB-B8C5-949E-E58F-B5B64F109601}" dt="2023-01-03T09:40:36.710" v="782"/>
          <ac:picMkLst>
            <pc:docMk/>
            <pc:sldMk cId="131639285" sldId="332"/>
            <ac:picMk id="41" creationId="{07ABBDCA-6CAD-0CF5-32CD-9C773DB6EE65}"/>
          </ac:picMkLst>
        </pc:picChg>
      </pc:sldChg>
      <pc:sldChg chg="add del replId">
        <pc:chgData name="Danish Hudani" userId="S::danish.hudani@astera.com::a38c985c-bb2f-4de3-bfe2-27e22c4c275a" providerId="AD" clId="Web-{C57F3CEB-B8C5-949E-E58F-B5B64F109601}" dt="2023-01-03T07:08:29.832" v="82"/>
        <pc:sldMkLst>
          <pc:docMk/>
          <pc:sldMk cId="1548426046" sldId="332"/>
        </pc:sldMkLst>
      </pc:sldChg>
      <pc:sldChg chg="add del replId">
        <pc:chgData name="Danish Hudani" userId="S::danish.hudani@astera.com::a38c985c-bb2f-4de3-bfe2-27e22c4c275a" providerId="AD" clId="Web-{C57F3CEB-B8C5-949E-E58F-B5B64F109601}" dt="2023-01-03T07:54:59.688" v="602"/>
        <pc:sldMkLst>
          <pc:docMk/>
          <pc:sldMk cId="2751244415" sldId="332"/>
        </pc:sldMkLst>
      </pc:sldChg>
    </pc:docChg>
  </pc:docChgLst>
  <pc:docChgLst>
    <pc:chgData name="Danish Hudani" userId="S::danish.hudani@astera.com::a38c985c-bb2f-4de3-bfe2-27e22c4c275a" providerId="AD" clId="Web-{9A84217D-F0EE-6A95-FC54-E8121A8B0F03}"/>
    <pc:docChg chg="addSld delSld modSld modSection">
      <pc:chgData name="Danish Hudani" userId="S::danish.hudani@astera.com::a38c985c-bb2f-4de3-bfe2-27e22c4c275a" providerId="AD" clId="Web-{9A84217D-F0EE-6A95-FC54-E8121A8B0F03}" dt="2022-12-08T05:48:48.456" v="11"/>
      <pc:docMkLst>
        <pc:docMk/>
      </pc:docMkLst>
      <pc:sldChg chg="add del">
        <pc:chgData name="Danish Hudani" userId="S::danish.hudani@astera.com::a38c985c-bb2f-4de3-bfe2-27e22c4c275a" providerId="AD" clId="Web-{9A84217D-F0EE-6A95-FC54-E8121A8B0F03}" dt="2022-12-08T05:48:47.910" v="8"/>
        <pc:sldMkLst>
          <pc:docMk/>
          <pc:sldMk cId="466751182" sldId="274"/>
        </pc:sldMkLst>
      </pc:sldChg>
      <pc:sldChg chg="modSp">
        <pc:chgData name="Danish Hudani" userId="S::danish.hudani@astera.com::a38c985c-bb2f-4de3-bfe2-27e22c4c275a" providerId="AD" clId="Web-{9A84217D-F0EE-6A95-FC54-E8121A8B0F03}" dt="2022-12-08T05:48:45.097" v="7" actId="1076"/>
        <pc:sldMkLst>
          <pc:docMk/>
          <pc:sldMk cId="2558072613" sldId="285"/>
        </pc:sldMkLst>
        <pc:picChg chg="mod">
          <ac:chgData name="Danish Hudani" userId="S::danish.hudani@astera.com::a38c985c-bb2f-4de3-bfe2-27e22c4c275a" providerId="AD" clId="Web-{9A84217D-F0EE-6A95-FC54-E8121A8B0F03}" dt="2022-12-08T05:48:45.097" v="7" actId="1076"/>
          <ac:picMkLst>
            <pc:docMk/>
            <pc:sldMk cId="2558072613" sldId="285"/>
            <ac:picMk id="7" creationId="{84FA538C-5CEE-45B5-986C-E1120E918D37}"/>
          </ac:picMkLst>
        </pc:picChg>
      </pc:sldChg>
      <pc:sldChg chg="add del">
        <pc:chgData name="Danish Hudani" userId="S::danish.hudani@astera.com::a38c985c-bb2f-4de3-bfe2-27e22c4c275a" providerId="AD" clId="Web-{9A84217D-F0EE-6A95-FC54-E8121A8B0F03}" dt="2022-12-08T05:48:48.081" v="9"/>
        <pc:sldMkLst>
          <pc:docMk/>
          <pc:sldMk cId="716708228" sldId="291"/>
        </pc:sldMkLst>
      </pc:sldChg>
      <pc:sldChg chg="add del mod modShow">
        <pc:chgData name="Danish Hudani" userId="S::danish.hudani@astera.com::a38c985c-bb2f-4de3-bfe2-27e22c4c275a" providerId="AD" clId="Web-{9A84217D-F0EE-6A95-FC54-E8121A8B0F03}" dt="2022-12-08T05:48:48.300" v="10"/>
        <pc:sldMkLst>
          <pc:docMk/>
          <pc:sldMk cId="3134786286" sldId="292"/>
        </pc:sldMkLst>
      </pc:sldChg>
      <pc:sldChg chg="add del">
        <pc:chgData name="Danish Hudani" userId="S::danish.hudani@astera.com::a38c985c-bb2f-4de3-bfe2-27e22c4c275a" providerId="AD" clId="Web-{9A84217D-F0EE-6A95-FC54-E8121A8B0F03}" dt="2022-12-08T05:48:48.456" v="11"/>
        <pc:sldMkLst>
          <pc:docMk/>
          <pc:sldMk cId="1491054658" sldId="293"/>
        </pc:sldMkLst>
      </pc:sldChg>
    </pc:docChg>
  </pc:docChgLst>
  <pc:docChgLst>
    <pc:chgData name="Danish Hudani" userId="S::danish.hudani@astera.com::a38c985c-bb2f-4de3-bfe2-27e22c4c275a" providerId="AD" clId="Web-{5C2B061F-F610-104B-2BDC-5C11DB346BA3}"/>
    <pc:docChg chg="addSld delSld modSld sldOrd modSection">
      <pc:chgData name="Danish Hudani" userId="S::danish.hudani@astera.com::a38c985c-bb2f-4de3-bfe2-27e22c4c275a" providerId="AD" clId="Web-{5C2B061F-F610-104B-2BDC-5C11DB346BA3}" dt="2023-01-03T06:35:42.231" v="400"/>
      <pc:docMkLst>
        <pc:docMk/>
      </pc:docMkLst>
      <pc:sldChg chg="modSp">
        <pc:chgData name="Danish Hudani" userId="S::danish.hudani@astera.com::a38c985c-bb2f-4de3-bfe2-27e22c4c275a" providerId="AD" clId="Web-{5C2B061F-F610-104B-2BDC-5C11DB346BA3}" dt="2023-01-03T05:13:05.909" v="3" actId="14100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5C2B061F-F610-104B-2BDC-5C11DB346BA3}" dt="2023-01-03T05:13:05.909" v="3" actId="14100"/>
          <ac:spMkLst>
            <pc:docMk/>
            <pc:sldMk cId="3648853106" sldId="284"/>
            <ac:spMk id="50" creationId="{39EFF0A0-CAC0-DC69-C738-1A6521129E55}"/>
          </ac:spMkLst>
        </pc:spChg>
      </pc:sldChg>
      <pc:sldChg chg="del">
        <pc:chgData name="Danish Hudani" userId="S::danish.hudani@astera.com::a38c985c-bb2f-4de3-bfe2-27e22c4c275a" providerId="AD" clId="Web-{5C2B061F-F610-104B-2BDC-5C11DB346BA3}" dt="2023-01-03T05:21:30.997" v="80"/>
        <pc:sldMkLst>
          <pc:docMk/>
          <pc:sldMk cId="1594770877" sldId="307"/>
        </pc:sldMkLst>
      </pc:sldChg>
      <pc:sldChg chg="del">
        <pc:chgData name="Danish Hudani" userId="S::danish.hudani@astera.com::a38c985c-bb2f-4de3-bfe2-27e22c4c275a" providerId="AD" clId="Web-{5C2B061F-F610-104B-2BDC-5C11DB346BA3}" dt="2023-01-03T05:21:31.012" v="81"/>
        <pc:sldMkLst>
          <pc:docMk/>
          <pc:sldMk cId="3984516083" sldId="308"/>
        </pc:sldMkLst>
      </pc:sldChg>
      <pc:sldChg chg="del">
        <pc:chgData name="Danish Hudani" userId="S::danish.hudani@astera.com::a38c985c-bb2f-4de3-bfe2-27e22c4c275a" providerId="AD" clId="Web-{5C2B061F-F610-104B-2BDC-5C11DB346BA3}" dt="2023-01-03T05:21:30.997" v="79"/>
        <pc:sldMkLst>
          <pc:docMk/>
          <pc:sldMk cId="1515836989" sldId="309"/>
        </pc:sldMkLst>
      </pc:sldChg>
      <pc:sldChg chg="modSp del">
        <pc:chgData name="Danish Hudani" userId="S::danish.hudani@astera.com::a38c985c-bb2f-4de3-bfe2-27e22c4c275a" providerId="AD" clId="Web-{5C2B061F-F610-104B-2BDC-5C11DB346BA3}" dt="2023-01-03T05:43:57.692" v="191"/>
        <pc:sldMkLst>
          <pc:docMk/>
          <pc:sldMk cId="3463946553" sldId="310"/>
        </pc:sldMkLst>
        <pc:spChg chg="mod">
          <ac:chgData name="Danish Hudani" userId="S::danish.hudani@astera.com::a38c985c-bb2f-4de3-bfe2-27e22c4c275a" providerId="AD" clId="Web-{5C2B061F-F610-104B-2BDC-5C11DB346BA3}" dt="2023-01-03T05:38:16.307" v="169" actId="1076"/>
          <ac:spMkLst>
            <pc:docMk/>
            <pc:sldMk cId="3463946553" sldId="310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5C2B061F-F610-104B-2BDC-5C11DB346BA3}" dt="2023-01-03T05:21:31.012" v="83"/>
        <pc:sldMkLst>
          <pc:docMk/>
          <pc:sldMk cId="3779400875" sldId="311"/>
        </pc:sldMkLst>
      </pc:sldChg>
      <pc:sldChg chg="modSp">
        <pc:chgData name="Danish Hudani" userId="S::danish.hudani@astera.com::a38c985c-bb2f-4de3-bfe2-27e22c4c275a" providerId="AD" clId="Web-{5C2B061F-F610-104B-2BDC-5C11DB346BA3}" dt="2023-01-03T05:13:21.251" v="12" actId="20577"/>
        <pc:sldMkLst>
          <pc:docMk/>
          <pc:sldMk cId="4287670275" sldId="312"/>
        </pc:sldMkLst>
        <pc:spChg chg="mod">
          <ac:chgData name="Danish Hudani" userId="S::danish.hudani@astera.com::a38c985c-bb2f-4de3-bfe2-27e22c4c275a" providerId="AD" clId="Web-{5C2B061F-F610-104B-2BDC-5C11DB346BA3}" dt="2023-01-03T05:13:21.251" v="12" actId="20577"/>
          <ac:spMkLst>
            <pc:docMk/>
            <pc:sldMk cId="4287670275" sldId="31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5C2B061F-F610-104B-2BDC-5C11DB346BA3}" dt="2023-01-03T05:21:30.981" v="78"/>
        <pc:sldMkLst>
          <pc:docMk/>
          <pc:sldMk cId="4109201983" sldId="313"/>
        </pc:sldMkLst>
      </pc:sldChg>
      <pc:sldChg chg="del">
        <pc:chgData name="Danish Hudani" userId="S::danish.hudani@astera.com::a38c985c-bb2f-4de3-bfe2-27e22c4c275a" providerId="AD" clId="Web-{5C2B061F-F610-104B-2BDC-5C11DB346BA3}" dt="2023-01-03T05:21:30.981" v="77"/>
        <pc:sldMkLst>
          <pc:docMk/>
          <pc:sldMk cId="3344714426" sldId="314"/>
        </pc:sldMkLst>
      </pc:sldChg>
      <pc:sldChg chg="del">
        <pc:chgData name="Danish Hudani" userId="S::danish.hudani@astera.com::a38c985c-bb2f-4de3-bfe2-27e22c4c275a" providerId="AD" clId="Web-{5C2B061F-F610-104B-2BDC-5C11DB346BA3}" dt="2023-01-03T05:21:30.966" v="76"/>
        <pc:sldMkLst>
          <pc:docMk/>
          <pc:sldMk cId="538666064" sldId="315"/>
        </pc:sldMkLst>
      </pc:sldChg>
      <pc:sldChg chg="del">
        <pc:chgData name="Danish Hudani" userId="S::danish.hudani@astera.com::a38c985c-bb2f-4de3-bfe2-27e22c4c275a" providerId="AD" clId="Web-{5C2B061F-F610-104B-2BDC-5C11DB346BA3}" dt="2023-01-03T05:21:39.060" v="86"/>
        <pc:sldMkLst>
          <pc:docMk/>
          <pc:sldMk cId="2281765382" sldId="316"/>
        </pc:sldMkLst>
      </pc:sldChg>
      <pc:sldChg chg="del">
        <pc:chgData name="Danish Hudani" userId="S::danish.hudani@astera.com::a38c985c-bb2f-4de3-bfe2-27e22c4c275a" providerId="AD" clId="Web-{5C2B061F-F610-104B-2BDC-5C11DB346BA3}" dt="2023-01-03T05:21:39.044" v="85"/>
        <pc:sldMkLst>
          <pc:docMk/>
          <pc:sldMk cId="2119105566" sldId="317"/>
        </pc:sldMkLst>
      </pc:sldChg>
      <pc:sldChg chg="addSp delSp modSp modNotes">
        <pc:chgData name="Danish Hudani" userId="S::danish.hudani@astera.com::a38c985c-bb2f-4de3-bfe2-27e22c4c275a" providerId="AD" clId="Web-{5C2B061F-F610-104B-2BDC-5C11DB346BA3}" dt="2023-01-03T05:36:17.520" v="145"/>
        <pc:sldMkLst>
          <pc:docMk/>
          <pc:sldMk cId="2548129227" sldId="318"/>
        </pc:sldMkLst>
        <pc:spChg chg="mod">
          <ac:chgData name="Danish Hudani" userId="S::danish.hudani@astera.com::a38c985c-bb2f-4de3-bfe2-27e22c4c275a" providerId="AD" clId="Web-{5C2B061F-F610-104B-2BDC-5C11DB346BA3}" dt="2023-01-03T05:16:56.669" v="25" actId="20577"/>
          <ac:spMkLst>
            <pc:docMk/>
            <pc:sldMk cId="2548129227" sldId="31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5:18:11.594" v="60" actId="20577"/>
          <ac:spMkLst>
            <pc:docMk/>
            <pc:sldMk cId="2548129227" sldId="318"/>
            <ac:spMk id="40" creationId="{FB152F59-CA90-A15F-86AA-6D1500683D49}"/>
          </ac:spMkLst>
        </pc:spChg>
        <pc:picChg chg="del">
          <ac:chgData name="Danish Hudani" userId="S::danish.hudani@astera.com::a38c985c-bb2f-4de3-bfe2-27e22c4c275a" providerId="AD" clId="Web-{5C2B061F-F610-104B-2BDC-5C11DB346BA3}" dt="2023-01-03T05:16:59.701" v="26"/>
          <ac:picMkLst>
            <pc:docMk/>
            <pc:sldMk cId="2548129227" sldId="318"/>
            <ac:picMk id="23" creationId="{49F646AF-1906-F9D5-D1ED-CD75C0B73FF5}"/>
          </ac:picMkLst>
        </pc:picChg>
        <pc:picChg chg="add mod">
          <ac:chgData name="Danish Hudani" userId="S::danish.hudani@astera.com::a38c985c-bb2f-4de3-bfe2-27e22c4c275a" providerId="AD" clId="Web-{5C2B061F-F610-104B-2BDC-5C11DB346BA3}" dt="2023-01-03T05:21:11.934" v="74" actId="1076"/>
          <ac:picMkLst>
            <pc:docMk/>
            <pc:sldMk cId="2548129227" sldId="318"/>
            <ac:picMk id="53" creationId="{6EC4E8E1-2FFA-76C5-9BEE-45172F69E65D}"/>
          </ac:picMkLst>
        </pc:picChg>
        <pc:picChg chg="add mod">
          <ac:chgData name="Danish Hudani" userId="S::danish.hudani@astera.com::a38c985c-bb2f-4de3-bfe2-27e22c4c275a" providerId="AD" clId="Web-{5C2B061F-F610-104B-2BDC-5C11DB346BA3}" dt="2023-01-03T05:35:31.221" v="140" actId="14100"/>
          <ac:picMkLst>
            <pc:docMk/>
            <pc:sldMk cId="2548129227" sldId="318"/>
            <ac:picMk id="54" creationId="{4C35EFA2-FDC9-C164-18ED-4B2AA76C6412}"/>
          </ac:picMkLst>
        </pc:picChg>
      </pc:sldChg>
      <pc:sldChg chg="addSp delSp modSp add ord replId">
        <pc:chgData name="Danish Hudani" userId="S::danish.hudani@astera.com::a38c985c-bb2f-4de3-bfe2-27e22c4c275a" providerId="AD" clId="Web-{5C2B061F-F610-104B-2BDC-5C11DB346BA3}" dt="2023-01-03T05:26:28.117" v="139" actId="14100"/>
        <pc:sldMkLst>
          <pc:docMk/>
          <pc:sldMk cId="1620996487" sldId="319"/>
        </pc:sldMkLst>
        <pc:spChg chg="del mod">
          <ac:chgData name="Danish Hudani" userId="S::danish.hudani@astera.com::a38c985c-bb2f-4de3-bfe2-27e22c4c275a" providerId="AD" clId="Web-{5C2B061F-F610-104B-2BDC-5C11DB346BA3}" dt="2023-01-03T05:23:41.830" v="110"/>
          <ac:spMkLst>
            <pc:docMk/>
            <pc:sldMk cId="1620996487" sldId="319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23:27.407" v="108"/>
          <ac:spMkLst>
            <pc:docMk/>
            <pc:sldMk cId="1620996487" sldId="319"/>
            <ac:spMk id="24" creationId="{A134DFB3-973A-F662-77C1-4138811D48FB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23:27.345" v="107"/>
          <ac:spMkLst>
            <pc:docMk/>
            <pc:sldMk cId="1620996487" sldId="319"/>
            <ac:spMk id="40" creationId="{FB152F59-CA90-A15F-86AA-6D1500683D4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68" creationId="{3350727E-8FF0-2249-8E5A-3C8F20F1AC50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69" creationId="{C899BA2A-69C1-246B-D90A-19CB31F3990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0" creationId="{9F06E41E-C2FC-F147-FF04-1BC196611906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2" creationId="{0CB9191F-F211-2F9E-866D-F5CDCBE1EAC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4" creationId="{DA98421C-7FD7-CAEA-05CC-B19D5DE2759A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5" creationId="{B607D1FA-9CDC-7425-2806-B5FDBF783D3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6" creationId="{2DC51CAA-25E0-8D03-29BF-023B71F33FE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7" creationId="{317AA337-8DB5-E15C-2F67-3280B645FDF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8" creationId="{8606067D-790A-C4D7-0C4C-B550F1B8146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79" creationId="{521E3823-C512-27D4-1D07-D88DBAA9784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0" creationId="{7D13A9D8-987F-BD84-B6E8-5D07D7E196EE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5:25:31.474" v="129" actId="20577"/>
          <ac:spMkLst>
            <pc:docMk/>
            <pc:sldMk cId="1620996487" sldId="319"/>
            <ac:spMk id="82" creationId="{E4854A0B-D51A-0A27-E322-C9F5C3FD3B6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4" creationId="{8F0C13A3-CC1B-8EB5-CC4F-0E7FD33F3214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5" creationId="{D9C4D37A-E9B0-6946-02C5-253206CB8DAE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6" creationId="{594ECB70-F1E4-0894-50B7-0F059C8AC14A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7" creationId="{609ECD3E-ACD2-ED5B-5575-131BC2F58A4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8" creationId="{BF6480D5-5624-80A7-F816-7064290B085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89" creationId="{C358DFD0-C228-19E5-FECB-0CF781B8ED92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0" creationId="{12469B48-9A39-AC16-6EC0-739AB2D43A8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1" creationId="{FE8ED25C-95E0-6E06-DA97-DA40092C39B2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2" creationId="{D1C43F30-F28D-1AFB-D8D9-892F0294B51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3" creationId="{56A9EAE4-C85A-9A00-0B97-D34B087DDB4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4" creationId="{845D7E11-DD9B-5B67-218F-9AE56DA2B82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5" creationId="{610261BB-98B1-6458-DE62-F805846013D3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6" creationId="{D52F8911-B50E-2354-17C6-0D0B467F750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7" creationId="{236D488C-D30E-4A81-3480-F037B3D68E7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8" creationId="{FA34622A-F08F-E4CC-10BD-A631A2335426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99" creationId="{2D02B75D-293D-E6BC-3011-1C785A903856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0" creationId="{1D9F688E-A8B2-650C-86EF-7C569F3EBEDE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1" creationId="{3329C5BC-C796-4B20-E88C-6BE23BB1FF0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2" creationId="{327A6C82-4BBA-4876-9C3E-793629A9AB3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3" creationId="{96EA0912-EAD4-5B1D-587D-62337AAEFF9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4" creationId="{0D595EEB-610D-AE6B-C81A-C329337C70B6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5" creationId="{EFB3D3E0-9A58-2457-D807-BB6A1024477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3:24.391" v="106"/>
          <ac:spMkLst>
            <pc:docMk/>
            <pc:sldMk cId="1620996487" sldId="319"/>
            <ac:spMk id="106" creationId="{293A49F1-7EFB-C245-03E1-A02C26985E1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06" creationId="{67DCE4D4-6176-1E1C-091D-0ADD62FDBFB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07" creationId="{AFFD6A34-2556-E452-B798-697ACBDD4C67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08" creationId="{3E197F6C-7A01-BD0F-ED23-3EDE04F33BD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0" creationId="{7281D3D5-4609-F920-3C05-530B49B74E7B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2" creationId="{496966E9-A38B-6203-A021-52CFBA965243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3" creationId="{ED4897B8-E6C5-A4CB-6849-D37F3737721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4" creationId="{0ABD1E85-80E6-F529-09B2-66110654EA0E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5" creationId="{BC7B2CBC-1DDE-1D99-FDF2-A30625FD8F5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6" creationId="{17821256-5439-FDBD-4AB1-888A019E1C8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7" creationId="{E25F601F-6B49-1CDA-0968-3CD41A38DBC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18" creationId="{3826102D-F4BB-FF01-DB47-2A468EBEBF06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5:26:18.163" v="138" actId="1076"/>
          <ac:spMkLst>
            <pc:docMk/>
            <pc:sldMk cId="1620996487" sldId="319"/>
            <ac:spMk id="220" creationId="{0BFF9F71-F271-455D-594D-902336A2C87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2" creationId="{0C46A3F0-BA45-A755-084E-1165FCD9BE1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3" creationId="{897A4DC7-1D19-5D19-E1A5-D8EBC1D0FEC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4" creationId="{5F4D9044-2D01-CCBE-4D0E-6685F5F2EC74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5" creationId="{9C4D5DDC-D06A-5F6E-C413-0A645D04C3C7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6" creationId="{3E6AE2A9-089B-2E68-D12C-993B3D90E66C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7" creationId="{125A0E75-790F-EEF7-954C-23226277184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8" creationId="{519294A8-9EE0-BFB6-81B4-47F36BC4F60B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29" creationId="{72E1C449-8F21-61C9-B4D2-6F5B6D82727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0" creationId="{F092DC12-0B72-150C-DB39-32AEE04101B5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1" creationId="{37176433-3360-6827-BAF4-FDB0CF3F21BE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2" creationId="{6B8C8518-1C2F-114B-35D2-1F9558798782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3" creationId="{C976232B-946A-DF0A-8DA7-C1CF3423355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4" creationId="{A5673FBB-21F3-8BB1-12A2-8E3DF78122F6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5" creationId="{FA904F50-E286-1EBA-9175-BC705CF8EE4B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6" creationId="{52EF1E2C-7CFB-31C3-9B4A-97C85B776C53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7" creationId="{914489AC-DE61-5C79-2100-20710A1F7FD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8" creationId="{92C28ABF-7480-A598-007E-889E8A4AA2E8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39" creationId="{C917EAA5-69D6-3BB4-FB5B-0AC742609ABF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40" creationId="{AB36E669-23F5-2B51-F444-485C1FF79F2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41" creationId="{47661525-D8A2-E96B-C409-82CBFBFA7A60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42" creationId="{6CD6C4D1-42ED-538E-7CD5-B6E688707D4B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43" creationId="{DB70238F-016A-DC8B-DEB2-B08B9A695BD0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26:01.506" v="133"/>
          <ac:spMkLst>
            <pc:docMk/>
            <pc:sldMk cId="1620996487" sldId="319"/>
            <ac:spMk id="244" creationId="{D9AE017B-1F95-741E-6C78-1B2E7E2F3932}"/>
          </ac:spMkLst>
        </pc:spChg>
        <pc:grpChg chg="add del mod">
          <ac:chgData name="Danish Hudani" userId="S::danish.hudani@astera.com::a38c985c-bb2f-4de3-bfe2-27e22c4c275a" providerId="AD" clId="Web-{5C2B061F-F610-104B-2BDC-5C11DB346BA3}" dt="2023-01-03T05:25:43.521" v="132"/>
          <ac:grpSpMkLst>
            <pc:docMk/>
            <pc:sldMk cId="1620996487" sldId="319"/>
            <ac:grpSpMk id="65" creationId="{EC52AD3F-C8AF-5AB2-3291-6B88A7F7D12B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3:24.391" v="106"/>
          <ac:grpSpMkLst>
            <pc:docMk/>
            <pc:sldMk cId="1620996487" sldId="319"/>
            <ac:grpSpMk id="66" creationId="{1EA68206-35C9-DC9B-8F51-B6A31663F139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3:24.391" v="106"/>
          <ac:grpSpMkLst>
            <pc:docMk/>
            <pc:sldMk cId="1620996487" sldId="319"/>
            <ac:grpSpMk id="67" creationId="{08C70A32-991C-ED06-23D6-F2F714117EA1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3:24.391" v="106"/>
          <ac:grpSpMkLst>
            <pc:docMk/>
            <pc:sldMk cId="1620996487" sldId="319"/>
            <ac:grpSpMk id="71" creationId="{2AFFC465-1B3C-4E85-8B05-B27D6F916469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3:24.391" v="106"/>
          <ac:grpSpMkLst>
            <pc:docMk/>
            <pc:sldMk cId="1620996487" sldId="319"/>
            <ac:grpSpMk id="73" creationId="{429D98CF-92CC-AFF0-173E-B930DB1343A1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3:24.391" v="106"/>
          <ac:grpSpMkLst>
            <pc:docMk/>
            <pc:sldMk cId="1620996487" sldId="319"/>
            <ac:grpSpMk id="81" creationId="{CD5E4DA8-70D4-49E0-ABD7-E44619BA7D22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5:26:28.117" v="139" actId="14100"/>
          <ac:grpSpMkLst>
            <pc:docMk/>
            <pc:sldMk cId="1620996487" sldId="319"/>
            <ac:grpSpMk id="203" creationId="{EFA05523-2B68-FB7D-FAC9-B34F45EBC1E2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6:01.506" v="133"/>
          <ac:grpSpMkLst>
            <pc:docMk/>
            <pc:sldMk cId="1620996487" sldId="319"/>
            <ac:grpSpMk id="204" creationId="{EA3488C5-47A3-BF9E-5B99-0798E30729AD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6:01.506" v="133"/>
          <ac:grpSpMkLst>
            <pc:docMk/>
            <pc:sldMk cId="1620996487" sldId="319"/>
            <ac:grpSpMk id="205" creationId="{076B8767-7954-63E0-3DCA-8DDCBBD90C17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6:01.506" v="133"/>
          <ac:grpSpMkLst>
            <pc:docMk/>
            <pc:sldMk cId="1620996487" sldId="319"/>
            <ac:grpSpMk id="209" creationId="{27C84540-B0D7-9C23-42A4-371E841BC2D1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6:01.506" v="133"/>
          <ac:grpSpMkLst>
            <pc:docMk/>
            <pc:sldMk cId="1620996487" sldId="319"/>
            <ac:grpSpMk id="211" creationId="{98B5BB28-2947-76B6-C14B-F53E5B56B8B2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5:26:01.506" v="133"/>
          <ac:grpSpMkLst>
            <pc:docMk/>
            <pc:sldMk cId="1620996487" sldId="319"/>
            <ac:grpSpMk id="219" creationId="{0573485A-CB45-E63D-4D55-20E79537354E}"/>
          </ac:grpSpMkLst>
        </pc:grpChg>
        <pc:picChg chg="mod">
          <ac:chgData name="Danish Hudani" userId="S::danish.hudani@astera.com::a38c985c-bb2f-4de3-bfe2-27e22c4c275a" providerId="AD" clId="Web-{5C2B061F-F610-104B-2BDC-5C11DB346BA3}" dt="2023-01-03T05:25:15.724" v="122" actId="1076"/>
          <ac:picMkLst>
            <pc:docMk/>
            <pc:sldMk cId="1620996487" sldId="319"/>
            <ac:picMk id="7" creationId="{84FA538C-5CEE-45B5-986C-E1120E918D37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23:15.001" v="105"/>
          <ac:picMkLst>
            <pc:docMk/>
            <pc:sldMk cId="1620996487" sldId="319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23:14.735" v="104"/>
          <ac:picMkLst>
            <pc:docMk/>
            <pc:sldMk cId="1620996487" sldId="319"/>
            <ac:picMk id="54" creationId="{4C35EFA2-FDC9-C164-18ED-4B2AA76C6412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23:24.391" v="106"/>
          <ac:picMkLst>
            <pc:docMk/>
            <pc:sldMk cId="1620996487" sldId="319"/>
            <ac:picMk id="83" creationId="{A432C2BB-2E46-0A58-9055-B9D51A628933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26:01.506" v="133"/>
          <ac:picMkLst>
            <pc:docMk/>
            <pc:sldMk cId="1620996487" sldId="319"/>
            <ac:picMk id="221" creationId="{AB6637A4-D4CD-76A2-9CF4-531A155EE52D}"/>
          </ac:picMkLst>
        </pc:picChg>
      </pc:sldChg>
      <pc:sldChg chg="del">
        <pc:chgData name="Danish Hudani" userId="S::danish.hudani@astera.com::a38c985c-bb2f-4de3-bfe2-27e22c4c275a" providerId="AD" clId="Web-{5C2B061F-F610-104B-2BDC-5C11DB346BA3}" dt="2023-01-03T05:21:31.028" v="84"/>
        <pc:sldMkLst>
          <pc:docMk/>
          <pc:sldMk cId="3162923164" sldId="319"/>
        </pc:sldMkLst>
      </pc:sldChg>
      <pc:sldChg chg="addSp delSp modSp add replId">
        <pc:chgData name="Danish Hudani" userId="S::danish.hudani@astera.com::a38c985c-bb2f-4de3-bfe2-27e22c4c275a" providerId="AD" clId="Web-{5C2B061F-F610-104B-2BDC-5C11DB346BA3}" dt="2023-01-03T05:22:17.217" v="102" actId="1076"/>
        <pc:sldMkLst>
          <pc:docMk/>
          <pc:sldMk cId="3545913191" sldId="320"/>
        </pc:sldMkLst>
        <pc:spChg chg="del">
          <ac:chgData name="Danish Hudani" userId="S::danish.hudani@astera.com::a38c985c-bb2f-4de3-bfe2-27e22c4c275a" providerId="AD" clId="Web-{5C2B061F-F610-104B-2BDC-5C11DB346BA3}" dt="2023-01-03T05:21:54.482" v="93"/>
          <ac:spMkLst>
            <pc:docMk/>
            <pc:sldMk cId="3545913191" sldId="320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21:53.310" v="92"/>
          <ac:spMkLst>
            <pc:docMk/>
            <pc:sldMk cId="3545913191" sldId="320"/>
            <ac:spMk id="24" creationId="{A134DFB3-973A-F662-77C1-4138811D48FB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21:51.310" v="91"/>
          <ac:spMkLst>
            <pc:docMk/>
            <pc:sldMk cId="3545913191" sldId="320"/>
            <ac:spMk id="40" creationId="{FB152F59-CA90-A15F-86AA-6D1500683D49}"/>
          </ac:spMkLst>
        </pc:spChg>
        <pc:picChg chg="add mod">
          <ac:chgData name="Danish Hudani" userId="S::danish.hudani@astera.com::a38c985c-bb2f-4de3-bfe2-27e22c4c275a" providerId="AD" clId="Web-{5C2B061F-F610-104B-2BDC-5C11DB346BA3}" dt="2023-01-03T05:22:17.217" v="102" actId="1076"/>
          <ac:picMkLst>
            <pc:docMk/>
            <pc:sldMk cId="3545913191" sldId="320"/>
            <ac:picMk id="51" creationId="{681A067C-14DD-04FB-99FB-D16EC5D6EE36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21:51.310" v="90"/>
          <ac:picMkLst>
            <pc:docMk/>
            <pc:sldMk cId="3545913191" sldId="320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21:51.310" v="89"/>
          <ac:picMkLst>
            <pc:docMk/>
            <pc:sldMk cId="3545913191" sldId="320"/>
            <ac:picMk id="54" creationId="{4C35EFA2-FDC9-C164-18ED-4B2AA76C6412}"/>
          </ac:picMkLst>
        </pc:picChg>
      </pc:sldChg>
      <pc:sldChg chg="del">
        <pc:chgData name="Danish Hudani" userId="S::danish.hudani@astera.com::a38c985c-bb2f-4de3-bfe2-27e22c4c275a" providerId="AD" clId="Web-{5C2B061F-F610-104B-2BDC-5C11DB346BA3}" dt="2023-01-03T05:21:31.012" v="82"/>
        <pc:sldMkLst>
          <pc:docMk/>
          <pc:sldMk cId="3898356198" sldId="320"/>
        </pc:sldMkLst>
      </pc:sldChg>
      <pc:sldChg chg="addSp delSp modSp add ord replId">
        <pc:chgData name="Danish Hudani" userId="S::danish.hudani@astera.com::a38c985c-bb2f-4de3-bfe2-27e22c4c275a" providerId="AD" clId="Web-{5C2B061F-F610-104B-2BDC-5C11DB346BA3}" dt="2023-01-03T05:37:35.055" v="155"/>
        <pc:sldMkLst>
          <pc:docMk/>
          <pc:sldMk cId="3233489809" sldId="321"/>
        </pc:sldMkLst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23" creationId="{0247562A-38F1-1216-E560-40EA911931E4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24" creationId="{C88FCACB-C519-2A8D-224F-2D0D1A5A4EBD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27" creationId="{CE9ECACB-3D10-3413-670D-F44D3BF83811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28" creationId="{2AF3D6A6-3843-4FF9-AEE3-52C7C2F3089B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29" creationId="{EB59F3D1-2B73-A4CA-DBDF-4A2AC2DD2309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30" creationId="{391E87C0-0E17-1AB4-48FE-7A912315BC6F}"/>
          </ac:spMkLst>
        </pc:spChg>
        <pc:spChg chg="add">
          <ac:chgData name="Danish Hudani" userId="S::danish.hudani@astera.com::a38c985c-bb2f-4de3-bfe2-27e22c4c275a" providerId="AD" clId="Web-{5C2B061F-F610-104B-2BDC-5C11DB346BA3}" dt="2023-01-03T05:36:55.131" v="148"/>
          <ac:spMkLst>
            <pc:docMk/>
            <pc:sldMk cId="3233489809" sldId="321"/>
            <ac:spMk id="31" creationId="{F490491E-1F5D-006A-1C2E-662138B49F8D}"/>
          </ac:spMkLst>
        </pc:spChg>
        <pc:grpChg chg="add mod">
          <ac:chgData name="Danish Hudani" userId="S::danish.hudani@astera.com::a38c985c-bb2f-4de3-bfe2-27e22c4c275a" providerId="AD" clId="Web-{5C2B061F-F610-104B-2BDC-5C11DB346BA3}" dt="2023-01-03T05:37:08.631" v="152" actId="14100"/>
          <ac:grpSpMkLst>
            <pc:docMk/>
            <pc:sldMk cId="3233489809" sldId="321"/>
            <ac:grpSpMk id="22" creationId="{5DFA3ABA-89AA-A186-BE2E-900818E7F3A7}"/>
          </ac:grpSpMkLst>
        </pc:grpChg>
        <pc:grpChg chg="del">
          <ac:chgData name="Danish Hudani" userId="S::danish.hudani@astera.com::a38c985c-bb2f-4de3-bfe2-27e22c4c275a" providerId="AD" clId="Web-{5C2B061F-F610-104B-2BDC-5C11DB346BA3}" dt="2023-01-03T05:36:52.849" v="147"/>
          <ac:grpSpMkLst>
            <pc:docMk/>
            <pc:sldMk cId="3233489809" sldId="321"/>
            <ac:grpSpMk id="203" creationId="{EFA05523-2B68-FB7D-FAC9-B34F45EBC1E2}"/>
          </ac:grpSpMkLst>
        </pc:grpChg>
        <pc:picChg chg="mod">
          <ac:chgData name="Danish Hudani" userId="S::danish.hudani@astera.com::a38c985c-bb2f-4de3-bfe2-27e22c4c275a" providerId="AD" clId="Web-{5C2B061F-F610-104B-2BDC-5C11DB346BA3}" dt="2023-01-03T05:37:15.647" v="154" actId="1076"/>
          <ac:picMkLst>
            <pc:docMk/>
            <pc:sldMk cId="3233489809" sldId="321"/>
            <ac:picMk id="7" creationId="{84FA538C-5CEE-45B5-986C-E1120E918D37}"/>
          </ac:picMkLst>
        </pc:picChg>
      </pc:sldChg>
      <pc:sldChg chg="addSp delSp modSp add replId modNotes">
        <pc:chgData name="Danish Hudani" userId="S::danish.hudani@astera.com::a38c985c-bb2f-4de3-bfe2-27e22c4c275a" providerId="AD" clId="Web-{5C2B061F-F610-104B-2BDC-5C11DB346BA3}" dt="2023-01-03T05:43:54.910" v="190"/>
        <pc:sldMkLst>
          <pc:docMk/>
          <pc:sldMk cId="4287521017" sldId="322"/>
        </pc:sldMkLst>
        <pc:spChg chg="mod">
          <ac:chgData name="Danish Hudani" userId="S::danish.hudani@astera.com::a38c985c-bb2f-4de3-bfe2-27e22c4c275a" providerId="AD" clId="Web-{5C2B061F-F610-104B-2BDC-5C11DB346BA3}" dt="2023-01-03T05:39:27.700" v="178" actId="20577"/>
          <ac:spMkLst>
            <pc:docMk/>
            <pc:sldMk cId="4287521017" sldId="322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39:32.762" v="179"/>
          <ac:spMkLst>
            <pc:docMk/>
            <pc:sldMk cId="4287521017" sldId="322"/>
            <ac:spMk id="40" creationId="{FB152F59-CA90-A15F-86AA-6D1500683D49}"/>
          </ac:spMkLst>
        </pc:spChg>
        <pc:picChg chg="add mod">
          <ac:chgData name="Danish Hudani" userId="S::danish.hudani@astera.com::a38c985c-bb2f-4de3-bfe2-27e22c4c275a" providerId="AD" clId="Web-{5C2B061F-F610-104B-2BDC-5C11DB346BA3}" dt="2023-01-03T05:39:40.997" v="183" actId="1076"/>
          <ac:picMkLst>
            <pc:docMk/>
            <pc:sldMk cId="4287521017" sldId="322"/>
            <ac:picMk id="23" creationId="{BF3ECA1A-0EEF-DFFB-6827-3BB4FF7010B8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39:11.621" v="173"/>
          <ac:picMkLst>
            <pc:docMk/>
            <pc:sldMk cId="4287521017" sldId="322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39:11.621" v="172"/>
          <ac:picMkLst>
            <pc:docMk/>
            <pc:sldMk cId="4287521017" sldId="322"/>
            <ac:picMk id="54" creationId="{4C35EFA2-FDC9-C164-18ED-4B2AA76C6412}"/>
          </ac:picMkLst>
        </pc:picChg>
      </pc:sldChg>
      <pc:sldChg chg="addSp delSp modSp add replId modNotes">
        <pc:chgData name="Danish Hudani" userId="S::danish.hudani@astera.com::a38c985c-bb2f-4de3-bfe2-27e22c4c275a" providerId="AD" clId="Web-{5C2B061F-F610-104B-2BDC-5C11DB346BA3}" dt="2023-01-03T06:02:30.549" v="238"/>
        <pc:sldMkLst>
          <pc:docMk/>
          <pc:sldMk cId="869938855" sldId="323"/>
        </pc:sldMkLst>
        <pc:spChg chg="mod">
          <ac:chgData name="Danish Hudani" userId="S::danish.hudani@astera.com::a38c985c-bb2f-4de3-bfe2-27e22c4c275a" providerId="AD" clId="Web-{5C2B061F-F610-104B-2BDC-5C11DB346BA3}" dt="2023-01-03T05:54:14.275" v="227" actId="20577"/>
          <ac:spMkLst>
            <pc:docMk/>
            <pc:sldMk cId="869938855" sldId="323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01:32.578" v="228" actId="14100"/>
          <ac:spMkLst>
            <pc:docMk/>
            <pc:sldMk cId="869938855" sldId="323"/>
            <ac:spMk id="31" creationId="{0B270C58-6893-36E4-3168-1873F2998E6C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01:36.062" v="229" actId="14100"/>
          <ac:spMkLst>
            <pc:docMk/>
            <pc:sldMk cId="869938855" sldId="323"/>
            <ac:spMk id="33" creationId="{3BFD5B44-A439-6968-4657-24D7221D75DF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01:38.344" v="230" actId="14100"/>
          <ac:spMkLst>
            <pc:docMk/>
            <pc:sldMk cId="869938855" sldId="323"/>
            <ac:spMk id="35" creationId="{D82A8E8C-6E17-5791-8242-1E9A5DF0B9E4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2:04.970" v="232"/>
          <ac:spMkLst>
            <pc:docMk/>
            <pc:sldMk cId="869938855" sldId="323"/>
            <ac:spMk id="37" creationId="{DB4976E2-B09D-A1E0-38FA-A6A16F04A186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2:04.970" v="232"/>
          <ac:spMkLst>
            <pc:docMk/>
            <pc:sldMk cId="869938855" sldId="323"/>
            <ac:spMk id="38" creationId="{C9F5F634-2431-0BBB-5E53-237D2E2E297C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02:17.986" v="237" actId="14100"/>
          <ac:spMkLst>
            <pc:docMk/>
            <pc:sldMk cId="869938855" sldId="323"/>
            <ac:spMk id="39" creationId="{666590C2-3FA4-280C-402D-D65D7CCF1E7C}"/>
          </ac:spMkLst>
        </pc:spChg>
        <pc:spChg chg="del">
          <ac:chgData name="Danish Hudani" userId="S::danish.hudani@astera.com::a38c985c-bb2f-4de3-bfe2-27e22c4c275a" providerId="AD" clId="Web-{5C2B061F-F610-104B-2BDC-5C11DB346BA3}" dt="2023-01-03T05:53:31.742" v="219"/>
          <ac:spMkLst>
            <pc:docMk/>
            <pc:sldMk cId="869938855" sldId="323"/>
            <ac:spMk id="40" creationId="{FB152F59-CA90-A15F-86AA-6D1500683D49}"/>
          </ac:spMkLst>
        </pc:spChg>
        <pc:grpChg chg="add mod">
          <ac:chgData name="Danish Hudani" userId="S::danish.hudani@astera.com::a38c985c-bb2f-4de3-bfe2-27e22c4c275a" providerId="AD" clId="Web-{5C2B061F-F610-104B-2BDC-5C11DB346BA3}" dt="2023-01-03T06:02:02.032" v="231" actId="14100"/>
          <ac:grpSpMkLst>
            <pc:docMk/>
            <pc:sldMk cId="869938855" sldId="323"/>
            <ac:grpSpMk id="23" creationId="{22A8CE4B-6BA4-6809-64BC-AC525C278462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02:09.907" v="233" actId="1076"/>
          <ac:grpSpMkLst>
            <pc:docMk/>
            <pc:sldMk cId="869938855" sldId="323"/>
            <ac:grpSpMk id="36" creationId="{C28D8C20-F344-90C0-D633-D1FE390D103C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6:02:30.549" v="238"/>
          <ac:grpSpMkLst>
            <pc:docMk/>
            <pc:sldMk cId="869938855" sldId="323"/>
            <ac:grpSpMk id="41" creationId="{1E236741-4A11-B3C1-B258-2223BD6CF797}"/>
          </ac:grpSpMkLst>
        </pc:grp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27" creationId="{1392E9C8-6085-42FD-4EC0-51CD54920B29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28" creationId="{D04BE453-E30F-4BBA-B675-56D6FB58B50D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29" creationId="{FED84AD5-D895-BDB4-2EE2-0DA4E8D3E6EA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30" creationId="{62FA8C04-50FF-C752-737E-454279E9118B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32" creationId="{006306EA-9F6C-D767-DB76-D07DC464B65F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5:53:34.617" v="220"/>
          <ac:picMkLst>
            <pc:docMk/>
            <pc:sldMk cId="869938855" sldId="323"/>
            <ac:picMk id="34" creationId="{132240D2-307A-9781-C47C-78BBA98932DB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52:08.833" v="194"/>
          <ac:picMkLst>
            <pc:docMk/>
            <pc:sldMk cId="869938855" sldId="323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5C2B061F-F610-104B-2BDC-5C11DB346BA3}" dt="2023-01-03T05:52:08.833" v="193"/>
          <ac:picMkLst>
            <pc:docMk/>
            <pc:sldMk cId="869938855" sldId="323"/>
            <ac:picMk id="54" creationId="{4C35EFA2-FDC9-C164-18ED-4B2AA76C6412}"/>
          </ac:picMkLst>
        </pc:picChg>
      </pc:sldChg>
      <pc:sldChg chg="addSp delSp modSp add replId modNotes">
        <pc:chgData name="Danish Hudani" userId="S::danish.hudani@astera.com::a38c985c-bb2f-4de3-bfe2-27e22c4c275a" providerId="AD" clId="Web-{5C2B061F-F610-104B-2BDC-5C11DB346BA3}" dt="2023-01-03T06:30:42.001" v="352"/>
        <pc:sldMkLst>
          <pc:docMk/>
          <pc:sldMk cId="3421105126" sldId="324"/>
        </pc:sldMkLst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36" creationId="{1671F959-9AF1-0DAF-C445-AD7888661D02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7:28.151" v="314" actId="1076"/>
          <ac:spMkLst>
            <pc:docMk/>
            <pc:sldMk cId="3421105126" sldId="324"/>
            <ac:spMk id="37" creationId="{1191923F-E873-873C-E6CC-604CAB20DBDA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38" creationId="{36055C49-14AD-7CB4-4592-4026EA1D37A0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39" creationId="{61B4093F-30D4-1D23-3047-4230D628CE5C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0" creationId="{9865D4E8-DEE0-C9CC-ECD9-A10EA7A964B1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1" creationId="{A69B753E-BF07-A490-F2A1-44D1A6B06220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2" creationId="{AD3DC465-4DEA-670D-7EFD-C2F90B8CD253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3" creationId="{3B3E7327-0673-32B6-1D4B-9A52304AB235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4" creationId="{9CC259ED-8BFE-A149-6FCC-517F31513AA7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5" creationId="{8A81D3B8-46D9-8D7C-C085-06D58B432CD8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6" creationId="{6DB30AEB-EEAE-1CA8-D2CA-1365912D56F4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7" creationId="{27476154-55F9-1FC5-ACDF-3DEA4D002005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8" creationId="{006CF4DB-211B-5CC4-EFB2-2258AAF14F68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04:17.724" v="241"/>
          <ac:spMkLst>
            <pc:docMk/>
            <pc:sldMk cId="3421105126" sldId="324"/>
            <ac:spMk id="49" creationId="{B7B9FECF-24EA-A6E8-728D-C13DB5FC1582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20.876" v="346" actId="20577"/>
          <ac:spMkLst>
            <pc:docMk/>
            <pc:sldMk cId="3421105126" sldId="324"/>
            <ac:spMk id="51" creationId="{9A3AEF12-F631-0948-4A30-5E4DDDD98854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26.595" v="348" actId="20577"/>
          <ac:spMkLst>
            <pc:docMk/>
            <pc:sldMk cId="3421105126" sldId="324"/>
            <ac:spMk id="53" creationId="{E6DBF2D9-CAF1-D4D9-B127-596FC9FE3312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4:51.239" v="309" actId="20577"/>
          <ac:spMkLst>
            <pc:docMk/>
            <pc:sldMk cId="3421105126" sldId="324"/>
            <ac:spMk id="54" creationId="{8DFA81F0-FD71-D085-F94D-684DFDEE90DF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4:43.582" v="306" actId="14100"/>
          <ac:spMkLst>
            <pc:docMk/>
            <pc:sldMk cId="3421105126" sldId="324"/>
            <ac:spMk id="56" creationId="{A8801A2B-FA0A-691D-61BA-114E182960FD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4:48.207" v="307" actId="14100"/>
          <ac:spMkLst>
            <pc:docMk/>
            <pc:sldMk cId="3421105126" sldId="324"/>
            <ac:spMk id="57" creationId="{5FABB5AB-6085-BD45-2AAD-48A495D0CBAE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41.892" v="351"/>
          <ac:spMkLst>
            <pc:docMk/>
            <pc:sldMk cId="3421105126" sldId="324"/>
            <ac:spMk id="58" creationId="{FA4113CF-AF34-EC64-0936-1586958A8682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4:12.800" v="299"/>
          <ac:spMkLst>
            <pc:docMk/>
            <pc:sldMk cId="3421105126" sldId="324"/>
            <ac:spMk id="59" creationId="{34C219B4-9144-5068-31A3-D8645DAE2FE4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42.001" v="352"/>
          <ac:spMkLst>
            <pc:docMk/>
            <pc:sldMk cId="3421105126" sldId="324"/>
            <ac:spMk id="60" creationId="{AC07E2BB-B2C6-DFFE-E049-E420EABE9317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4:16.503" v="301"/>
          <ac:spMkLst>
            <pc:docMk/>
            <pc:sldMk cId="3421105126" sldId="324"/>
            <ac:spMk id="61" creationId="{2129F8C4-9A07-D806-CB65-6D17C4E34707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15.094" v="343"/>
          <ac:spMkLst>
            <pc:docMk/>
            <pc:sldMk cId="3421105126" sldId="324"/>
            <ac:spMk id="62" creationId="{67DE06DE-0D7A-5D43-BC2E-AE5EEDC55D3C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4:04.237" v="296"/>
          <ac:spMkLst>
            <pc:docMk/>
            <pc:sldMk cId="3421105126" sldId="324"/>
            <ac:spMk id="63" creationId="{7D104712-E0FE-0552-723B-E7FDCFEEF13F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0:15.204" v="344"/>
          <ac:spMkLst>
            <pc:docMk/>
            <pc:sldMk cId="3421105126" sldId="324"/>
            <ac:spMk id="64" creationId="{982D2975-EB78-86A2-198C-C03BD994536A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3:54.581" v="292"/>
          <ac:spMkLst>
            <pc:docMk/>
            <pc:sldMk cId="3421105126" sldId="324"/>
            <ac:spMk id="65" creationId="{4BE0BA9D-EC9D-05EC-06D1-F076E79FA385}"/>
          </ac:spMkLst>
        </pc:spChg>
        <pc:grpChg chg="del">
          <ac:chgData name="Danish Hudani" userId="S::danish.hudani@astera.com::a38c985c-bb2f-4de3-bfe2-27e22c4c275a" providerId="AD" clId="Web-{5C2B061F-F610-104B-2BDC-5C11DB346BA3}" dt="2023-01-03T06:04:09.052" v="240"/>
          <ac:grpSpMkLst>
            <pc:docMk/>
            <pc:sldMk cId="3421105126" sldId="324"/>
            <ac:grpSpMk id="22" creationId="{5DFA3ABA-89AA-A186-BE2E-900818E7F3A7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25:02.849" v="311" actId="1076"/>
          <ac:grpSpMkLst>
            <pc:docMk/>
            <pc:sldMk cId="3421105126" sldId="324"/>
            <ac:grpSpMk id="32" creationId="{FF96D1E2-0759-4B74-8BEE-7984EEFEF11C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6:04:17.724" v="241"/>
          <ac:grpSpMkLst>
            <pc:docMk/>
            <pc:sldMk cId="3421105126" sldId="324"/>
            <ac:grpSpMk id="50" creationId="{A0C5CA5E-A0A1-6F2D-6539-B444D5D6A9B9}"/>
          </ac:grpSpMkLst>
        </pc:grpChg>
        <pc:grpChg chg="add">
          <ac:chgData name="Danish Hudani" userId="S::danish.hudani@astera.com::a38c985c-bb2f-4de3-bfe2-27e22c4c275a" providerId="AD" clId="Web-{5C2B061F-F610-104B-2BDC-5C11DB346BA3}" dt="2023-01-03T06:04:17.724" v="241"/>
          <ac:grpSpMkLst>
            <pc:docMk/>
            <pc:sldMk cId="3421105126" sldId="324"/>
            <ac:grpSpMk id="52" creationId="{86E8525A-52BC-974B-94E3-31CB5FE09F5E}"/>
          </ac:grpSpMkLst>
        </pc:grpChg>
        <pc:picChg chg="mod">
          <ac:chgData name="Danish Hudani" userId="S::danish.hudani@astera.com::a38c985c-bb2f-4de3-bfe2-27e22c4c275a" providerId="AD" clId="Web-{5C2B061F-F610-104B-2BDC-5C11DB346BA3}" dt="2023-01-03T06:04:47.725" v="244" actId="1076"/>
          <ac:picMkLst>
            <pc:docMk/>
            <pc:sldMk cId="3421105126" sldId="324"/>
            <ac:picMk id="7" creationId="{84FA538C-5CEE-45B5-986C-E1120E918D37}"/>
          </ac:picMkLst>
        </pc:picChg>
        <pc:picChg chg="add">
          <ac:chgData name="Danish Hudani" userId="S::danish.hudani@astera.com::a38c985c-bb2f-4de3-bfe2-27e22c4c275a" providerId="AD" clId="Web-{5C2B061F-F610-104B-2BDC-5C11DB346BA3}" dt="2023-01-03T06:04:17.724" v="241"/>
          <ac:picMkLst>
            <pc:docMk/>
            <pc:sldMk cId="3421105126" sldId="324"/>
            <ac:picMk id="55" creationId="{269BEDF9-AC6C-DA83-58C4-24C345D922CE}"/>
          </ac:picMkLst>
        </pc:picChg>
        <pc:cxnChg chg="add">
          <ac:chgData name="Danish Hudani" userId="S::danish.hudani@astera.com::a38c985c-bb2f-4de3-bfe2-27e22c4c275a" providerId="AD" clId="Web-{5C2B061F-F610-104B-2BDC-5C11DB346BA3}" dt="2023-01-03T06:04:17.724" v="241"/>
          <ac:cxnSpMkLst>
            <pc:docMk/>
            <pc:sldMk cId="3421105126" sldId="324"/>
            <ac:cxnSpMk id="33" creationId="{A21458E7-4C88-E115-7742-8D164A382C65}"/>
          </ac:cxnSpMkLst>
        </pc:cxnChg>
        <pc:cxnChg chg="add">
          <ac:chgData name="Danish Hudani" userId="S::danish.hudani@astera.com::a38c985c-bb2f-4de3-bfe2-27e22c4c275a" providerId="AD" clId="Web-{5C2B061F-F610-104B-2BDC-5C11DB346BA3}" dt="2023-01-03T06:04:17.724" v="241"/>
          <ac:cxnSpMkLst>
            <pc:docMk/>
            <pc:sldMk cId="3421105126" sldId="324"/>
            <ac:cxnSpMk id="34" creationId="{BD190577-01B5-3A81-81E7-CD8C00A312BE}"/>
          </ac:cxnSpMkLst>
        </pc:cxnChg>
        <pc:cxnChg chg="add">
          <ac:chgData name="Danish Hudani" userId="S::danish.hudani@astera.com::a38c985c-bb2f-4de3-bfe2-27e22c4c275a" providerId="AD" clId="Web-{5C2B061F-F610-104B-2BDC-5C11DB346BA3}" dt="2023-01-03T06:04:17.724" v="241"/>
          <ac:cxnSpMkLst>
            <pc:docMk/>
            <pc:sldMk cId="3421105126" sldId="324"/>
            <ac:cxnSpMk id="35" creationId="{B8E3598B-E1A1-80AB-AD20-6038D557D503}"/>
          </ac:cxnSpMkLst>
        </pc:cxnChg>
      </pc:sldChg>
      <pc:sldChg chg="addSp delSp modSp add replId">
        <pc:chgData name="Danish Hudani" userId="S::danish.hudani@astera.com::a38c985c-bb2f-4de3-bfe2-27e22c4c275a" providerId="AD" clId="Web-{5C2B061F-F610-104B-2BDC-5C11DB346BA3}" dt="2023-01-03T06:32:33.912" v="357"/>
        <pc:sldMkLst>
          <pc:docMk/>
          <pc:sldMk cId="2148317599" sldId="325"/>
        </pc:sldMkLst>
        <pc:spChg chg="del">
          <ac:chgData name="Danish Hudani" userId="S::danish.hudani@astera.com::a38c985c-bb2f-4de3-bfe2-27e22c4c275a" providerId="AD" clId="Web-{5C2B061F-F610-104B-2BDC-5C11DB346BA3}" dt="2023-01-03T06:20:40.807" v="253"/>
          <ac:spMkLst>
            <pc:docMk/>
            <pc:sldMk cId="2148317599" sldId="325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5C2B061F-F610-104B-2BDC-5C11DB346BA3}" dt="2023-01-03T06:20:49.885" v="256"/>
          <ac:spMkLst>
            <pc:docMk/>
            <pc:sldMk cId="2148317599" sldId="325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1:22.612" v="353" actId="1076"/>
          <ac:spMkLst>
            <pc:docMk/>
            <pc:sldMk cId="2148317599" sldId="325"/>
            <ac:spMk id="43" creationId="{C91D6E3D-22A7-DBFD-6F5C-8C663DC09EF9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1:28.159" v="354" actId="1076"/>
          <ac:spMkLst>
            <pc:docMk/>
            <pc:sldMk cId="2148317599" sldId="325"/>
            <ac:spMk id="44" creationId="{CE366874-5268-3249-39D7-9F76460F5143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9:37.030" v="337"/>
          <ac:spMkLst>
            <pc:docMk/>
            <pc:sldMk cId="2148317599" sldId="325"/>
            <ac:spMk id="46" creationId="{A432B8A2-8398-1452-7EE5-917026082219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9:33.249" v="336"/>
          <ac:spMkLst>
            <pc:docMk/>
            <pc:sldMk cId="2148317599" sldId="325"/>
            <ac:spMk id="47" creationId="{5162B578-66AF-D650-18D4-1C890A046CA2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9:27.436" v="335"/>
          <ac:spMkLst>
            <pc:docMk/>
            <pc:sldMk cId="2148317599" sldId="325"/>
            <ac:spMk id="48" creationId="{49C5AD5C-D3B0-0368-41FC-90E0B42F7444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8:07.496" v="324" actId="1076"/>
          <ac:spMkLst>
            <pc:docMk/>
            <pc:sldMk cId="2148317599" sldId="325"/>
            <ac:spMk id="49" creationId="{CF8F6502-F00F-076D-13F6-49D2DAEC0E85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2:03.091" v="270"/>
          <ac:spMkLst>
            <pc:docMk/>
            <pc:sldMk cId="2148317599" sldId="325"/>
            <ac:spMk id="50" creationId="{CFCD1807-DDF2-256F-CF25-5B2DBBC526FF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2:03.122" v="271"/>
          <ac:spMkLst>
            <pc:docMk/>
            <pc:sldMk cId="2148317599" sldId="325"/>
            <ac:spMk id="51" creationId="{EFB608C9-3670-D8EF-8D16-056A90AF1BD4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2:03.153" v="272"/>
          <ac:spMkLst>
            <pc:docMk/>
            <pc:sldMk cId="2148317599" sldId="325"/>
            <ac:spMk id="52" creationId="{7ED87238-2279-9E3D-90C9-0DBC4C8173A5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2:03.185" v="273"/>
          <ac:spMkLst>
            <pc:docMk/>
            <pc:sldMk cId="2148317599" sldId="325"/>
            <ac:spMk id="53" creationId="{964EEA53-C062-D1F4-EE6C-D0AA9985F60D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7:41.823" v="316"/>
          <ac:spMkLst>
            <pc:docMk/>
            <pc:sldMk cId="2148317599" sldId="325"/>
            <ac:spMk id="54" creationId="{3CEC0D3C-F819-6161-27A0-E89D4B300A76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1:26.355" v="260"/>
          <ac:spMkLst>
            <pc:docMk/>
            <pc:sldMk cId="2148317599" sldId="325"/>
            <ac:spMk id="55" creationId="{D204E27B-0EA3-6BB6-BC03-BAE4E9687EB1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29:17.795" v="334" actId="1076"/>
          <ac:spMkLst>
            <pc:docMk/>
            <pc:sldMk cId="2148317599" sldId="325"/>
            <ac:spMk id="56" creationId="{72D658D2-2F12-89AF-8525-EA1E78A8345F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29:11.623" v="333"/>
          <ac:spMkLst>
            <pc:docMk/>
            <pc:sldMk cId="2148317599" sldId="325"/>
            <ac:spMk id="57" creationId="{47CE05F1-B188-54AF-F200-06ABD3859446}"/>
          </ac:spMkLst>
        </pc:spChg>
        <pc:spChg chg="add del mod">
          <ac:chgData name="Danish Hudani" userId="S::danish.hudani@astera.com::a38c985c-bb2f-4de3-bfe2-27e22c4c275a" providerId="AD" clId="Web-{5C2B061F-F610-104B-2BDC-5C11DB346BA3}" dt="2023-01-03T06:32:33.912" v="357"/>
          <ac:spMkLst>
            <pc:docMk/>
            <pc:sldMk cId="2148317599" sldId="325"/>
            <ac:spMk id="107" creationId="{804E5ECB-9F2F-4AFB-BE65-CE51986B9A74}"/>
          </ac:spMkLst>
        </pc:spChg>
        <pc:grpChg chg="add mod">
          <ac:chgData name="Danish Hudani" userId="S::danish.hudani@astera.com::a38c985c-bb2f-4de3-bfe2-27e22c4c275a" providerId="AD" clId="Web-{5C2B061F-F610-104B-2BDC-5C11DB346BA3}" dt="2023-01-03T06:22:21.389" v="277" actId="14100"/>
          <ac:grpSpMkLst>
            <pc:docMk/>
            <pc:sldMk cId="2148317599" sldId="325"/>
            <ac:grpSpMk id="40" creationId="{F4771698-1FDF-0132-9871-59784786FBD9}"/>
          </ac:grpSpMkLst>
        </pc:grpChg>
        <pc:grpChg chg="del">
          <ac:chgData name="Danish Hudani" userId="S::danish.hudani@astera.com::a38c985c-bb2f-4de3-bfe2-27e22c4c275a" providerId="AD" clId="Web-{5C2B061F-F610-104B-2BDC-5C11DB346BA3}" dt="2023-01-03T06:20:38.025" v="252"/>
          <ac:grpSpMkLst>
            <pc:docMk/>
            <pc:sldMk cId="2148317599" sldId="325"/>
            <ac:grpSpMk id="41" creationId="{1E236741-4A11-B3C1-B258-2223BD6CF797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27:37.089" v="315" actId="1076"/>
          <ac:grpSpMkLst>
            <pc:docMk/>
            <pc:sldMk cId="2148317599" sldId="325"/>
            <ac:grpSpMk id="42" creationId="{0DC6B514-B474-905E-5727-C6F606390551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28:03.949" v="323" actId="14100"/>
          <ac:grpSpMkLst>
            <pc:docMk/>
            <pc:sldMk cId="2148317599" sldId="325"/>
            <ac:grpSpMk id="94" creationId="{E3D614BA-E1CC-006B-DEF4-D58E76AAE02E}"/>
          </ac:grpSpMkLst>
        </pc:grpChg>
        <pc:picChg chg="mod">
          <ac:chgData name="Danish Hudani" userId="S::danish.hudani@astera.com::a38c985c-bb2f-4de3-bfe2-27e22c4c275a" providerId="AD" clId="Web-{5C2B061F-F610-104B-2BDC-5C11DB346BA3}" dt="2023-01-03T06:22:53.171" v="282" actId="1076"/>
          <ac:picMkLst>
            <pc:docMk/>
            <pc:sldMk cId="2148317599" sldId="325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5C2B061F-F610-104B-2BDC-5C11DB346BA3}" dt="2023-01-03T06:29:49.203" v="338" actId="14100"/>
          <ac:picMkLst>
            <pc:docMk/>
            <pc:sldMk cId="2148317599" sldId="325"/>
            <ac:picMk id="45" creationId="{B056D8D0-2260-A516-F5C0-3C9049C54246}"/>
          </ac:picMkLst>
        </pc:picChg>
      </pc:sldChg>
      <pc:sldChg chg="addSp delSp modSp add ord replId">
        <pc:chgData name="Danish Hudani" userId="S::danish.hudani@astera.com::a38c985c-bb2f-4de3-bfe2-27e22c4c275a" providerId="AD" clId="Web-{5C2B061F-F610-104B-2BDC-5C11DB346BA3}" dt="2023-01-03T06:35:42.231" v="400"/>
        <pc:sldMkLst>
          <pc:docMk/>
          <pc:sldMk cId="3654205313" sldId="326"/>
        </pc:sldMkLst>
        <pc:spChg chg="del">
          <ac:chgData name="Danish Hudani" userId="S::danish.hudani@astera.com::a38c985c-bb2f-4de3-bfe2-27e22c4c275a" providerId="AD" clId="Web-{5C2B061F-F610-104B-2BDC-5C11DB346BA3}" dt="2023-01-03T06:20:44.276" v="254"/>
          <ac:spMkLst>
            <pc:docMk/>
            <pc:sldMk cId="3654205313" sldId="326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5C2B061F-F610-104B-2BDC-5C11DB346BA3}" dt="2023-01-03T06:20:47.651" v="255"/>
          <ac:spMkLst>
            <pc:docMk/>
            <pc:sldMk cId="3654205313" sldId="326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2:50.537" v="362"/>
          <ac:spMkLst>
            <pc:docMk/>
            <pc:sldMk cId="3654205313" sldId="326"/>
            <ac:spMk id="77" creationId="{8FD06A79-B09D-C7EA-5FD1-41E1E7CA79B3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3:55.508" v="375" actId="14100"/>
          <ac:spMkLst>
            <pc:docMk/>
            <pc:sldMk cId="3654205313" sldId="326"/>
            <ac:spMk id="79" creationId="{C847465D-4180-370D-1304-C103CA0B3F54}"/>
          </ac:spMkLst>
        </pc:spChg>
        <pc:spChg chg="add mod">
          <ac:chgData name="Danish Hudani" userId="S::danish.hudani@astera.com::a38c985c-bb2f-4de3-bfe2-27e22c4c275a" providerId="AD" clId="Web-{5C2B061F-F610-104B-2BDC-5C11DB346BA3}" dt="2023-01-03T06:33:48.821" v="373" actId="14100"/>
          <ac:spMkLst>
            <pc:docMk/>
            <pc:sldMk cId="3654205313" sldId="326"/>
            <ac:spMk id="81" creationId="{E8BCD1F6-C492-1060-74C2-0878A5AE135A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2" creationId="{D5577CCB-E830-EF82-49F6-05A11A045DDA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3" creationId="{5F592419-872F-DB86-306C-43F005FCE4EC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4" creationId="{BAD47253-E287-7294-F679-4AACD46B1564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5" creationId="{BF678BA3-F512-13A1-04EE-154B5C682161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6" creationId="{A5197E72-E7F3-C346-C2F6-AD3BFA632416}"/>
          </ac:spMkLst>
        </pc:spChg>
        <pc:spChg chg="add">
          <ac:chgData name="Danish Hudani" userId="S::danish.hudani@astera.com::a38c985c-bb2f-4de3-bfe2-27e22c4c275a" providerId="AD" clId="Web-{5C2B061F-F610-104B-2BDC-5C11DB346BA3}" dt="2023-01-03T06:33:12.851" v="363"/>
          <ac:spMkLst>
            <pc:docMk/>
            <pc:sldMk cId="3654205313" sldId="326"/>
            <ac:spMk id="87" creationId="{3C6573B6-B2F2-AA81-F034-762D478C4859}"/>
          </ac:spMkLst>
        </pc:spChg>
        <pc:spChg chg="mod">
          <ac:chgData name="Danish Hudani" userId="S::danish.hudani@astera.com::a38c985c-bb2f-4de3-bfe2-27e22c4c275a" providerId="AD" clId="Web-{5C2B061F-F610-104B-2BDC-5C11DB346BA3}" dt="2023-01-03T06:34:52.932" v="387" actId="20577"/>
          <ac:spMkLst>
            <pc:docMk/>
            <pc:sldMk cId="3654205313" sldId="326"/>
            <ac:spMk id="90" creationId="{E170AB7C-DBFA-DFB2-FB93-C1216E3D8505}"/>
          </ac:spMkLst>
        </pc:spChg>
        <pc:spChg chg="del">
          <ac:chgData name="Danish Hudani" userId="S::danish.hudani@astera.com::a38c985c-bb2f-4de3-bfe2-27e22c4c275a" providerId="AD" clId="Web-{5C2B061F-F610-104B-2BDC-5C11DB346BA3}" dt="2023-01-03T06:35:14.167" v="391"/>
          <ac:spMkLst>
            <pc:docMk/>
            <pc:sldMk cId="3654205313" sldId="326"/>
            <ac:spMk id="96" creationId="{5906A1A3-61B6-7179-6139-9FF0EDB9D564}"/>
          </ac:spMkLst>
        </pc:spChg>
        <pc:spChg chg="mod">
          <ac:chgData name="Danish Hudani" userId="S::danish.hudani@astera.com::a38c985c-bb2f-4de3-bfe2-27e22c4c275a" providerId="AD" clId="Web-{5C2B061F-F610-104B-2BDC-5C11DB346BA3}" dt="2023-01-03T06:35:25.590" v="398" actId="20577"/>
          <ac:spMkLst>
            <pc:docMk/>
            <pc:sldMk cId="3654205313" sldId="326"/>
            <ac:spMk id="102" creationId="{CD384B05-1F7C-75D9-1132-CADDC02A37F1}"/>
          </ac:spMkLst>
        </pc:spChg>
        <pc:grpChg chg="del">
          <ac:chgData name="Danish Hudani" userId="S::danish.hudani@astera.com::a38c985c-bb2f-4de3-bfe2-27e22c4c275a" providerId="AD" clId="Web-{5C2B061F-F610-104B-2BDC-5C11DB346BA3}" dt="2023-01-03T06:20:31.697" v="251"/>
          <ac:grpSpMkLst>
            <pc:docMk/>
            <pc:sldMk cId="3654205313" sldId="326"/>
            <ac:grpSpMk id="41" creationId="{1E236741-4A11-B3C1-B258-2223BD6CF797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34:00.321" v="377" actId="14100"/>
          <ac:grpSpMkLst>
            <pc:docMk/>
            <pc:sldMk cId="3654205313" sldId="326"/>
            <ac:grpSpMk id="78" creationId="{FC0785DF-0460-E1EF-2FB9-85FCD0A3B8C8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34:06.071" v="378" actId="1076"/>
          <ac:grpSpMkLst>
            <pc:docMk/>
            <pc:sldMk cId="3654205313" sldId="326"/>
            <ac:grpSpMk id="80" creationId="{EB0E4C5B-4051-8F97-87B3-B8ABBFDC81F6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34:57.979" v="388" actId="1076"/>
          <ac:grpSpMkLst>
            <pc:docMk/>
            <pc:sldMk cId="3654205313" sldId="326"/>
            <ac:grpSpMk id="93" creationId="{51132D32-875D-082F-FA5C-77065C05EFF5}"/>
          </ac:grpSpMkLst>
        </pc:grpChg>
        <pc:grpChg chg="add del mod">
          <ac:chgData name="Danish Hudani" userId="S::danish.hudani@astera.com::a38c985c-bb2f-4de3-bfe2-27e22c4c275a" providerId="AD" clId="Web-{5C2B061F-F610-104B-2BDC-5C11DB346BA3}" dt="2023-01-03T06:35:16.964" v="392"/>
          <ac:grpSpMkLst>
            <pc:docMk/>
            <pc:sldMk cId="3654205313" sldId="326"/>
            <ac:grpSpMk id="99" creationId="{516DC70A-7E94-CAF3-4CB9-C6350B5ACCD3}"/>
          </ac:grpSpMkLst>
        </pc:grpChg>
        <pc:grpChg chg="add mod">
          <ac:chgData name="Danish Hudani" userId="S::danish.hudani@astera.com::a38c985c-bb2f-4de3-bfe2-27e22c4c275a" providerId="AD" clId="Web-{5C2B061F-F610-104B-2BDC-5C11DB346BA3}" dt="2023-01-03T06:35:29.230" v="399" actId="1076"/>
          <ac:grpSpMkLst>
            <pc:docMk/>
            <pc:sldMk cId="3654205313" sldId="326"/>
            <ac:grpSpMk id="100" creationId="{2A3258CC-F4A4-83DC-1A62-8D4B4679AF8B}"/>
          </ac:grpSpMkLst>
        </pc:grpChg>
        <pc:picChg chg="mod">
          <ac:chgData name="Danish Hudani" userId="S::danish.hudani@astera.com::a38c985c-bb2f-4de3-bfe2-27e22c4c275a" providerId="AD" clId="Web-{5C2B061F-F610-104B-2BDC-5C11DB346BA3}" dt="2023-01-03T06:20:27.556" v="250" actId="1076"/>
          <ac:picMkLst>
            <pc:docMk/>
            <pc:sldMk cId="3654205313" sldId="326"/>
            <ac:picMk id="7" creationId="{84FA538C-5CEE-45B5-986C-E1120E918D37}"/>
          </ac:picMkLst>
        </pc:picChg>
      </pc:sldChg>
    </pc:docChg>
  </pc:docChgLst>
  <pc:docChgLst>
    <pc:chgData name="Danish Hudani" userId="S::danish.hudani@astera.com::a38c985c-bb2f-4de3-bfe2-27e22c4c275a" providerId="AD" clId="Web-{81D96180-C886-CA1E-6EE1-455E21107745}"/>
    <pc:docChg chg="modSld">
      <pc:chgData name="Danish Hudani" userId="S::danish.hudani@astera.com::a38c985c-bb2f-4de3-bfe2-27e22c4c275a" providerId="AD" clId="Web-{81D96180-C886-CA1E-6EE1-455E21107745}" dt="2022-12-07T06:04:58.669" v="0" actId="1076"/>
      <pc:docMkLst>
        <pc:docMk/>
      </pc:docMkLst>
      <pc:sldChg chg="modSp">
        <pc:chgData name="Danish Hudani" userId="S::danish.hudani@astera.com::a38c985c-bb2f-4de3-bfe2-27e22c4c275a" providerId="AD" clId="Web-{81D96180-C886-CA1E-6EE1-455E21107745}" dt="2022-12-07T06:04:58.669" v="0" actId="1076"/>
        <pc:sldMkLst>
          <pc:docMk/>
          <pc:sldMk cId="716708228" sldId="291"/>
        </pc:sldMkLst>
        <pc:spChg chg="mod">
          <ac:chgData name="Danish Hudani" userId="S::danish.hudani@astera.com::a38c985c-bb2f-4de3-bfe2-27e22c4c275a" providerId="AD" clId="Web-{81D96180-C886-CA1E-6EE1-455E21107745}" dt="2022-12-07T06:04:58.669" v="0" actId="1076"/>
          <ac:spMkLst>
            <pc:docMk/>
            <pc:sldMk cId="716708228" sldId="291"/>
            <ac:spMk id="3" creationId="{9AF06762-AAE7-AA62-C2D3-1EBD149B845E}"/>
          </ac:spMkLst>
        </pc:spChg>
      </pc:sldChg>
    </pc:docChg>
  </pc:docChgLst>
  <pc:docChgLst>
    <pc:chgData name="Danish Hudani" userId="S::danish.hudani@astera.com::a38c985c-bb2f-4de3-bfe2-27e22c4c275a" providerId="AD" clId="Web-{999EDC29-4B4C-28E8-7423-1FB0077D14EA}"/>
    <pc:docChg chg="modSld">
      <pc:chgData name="Danish Hudani" userId="S::danish.hudani@astera.com::a38c985c-bb2f-4de3-bfe2-27e22c4c275a" providerId="AD" clId="Web-{999EDC29-4B4C-28E8-7423-1FB0077D14EA}" dt="2022-12-16T05:09:10.627" v="6" actId="1076"/>
      <pc:docMkLst>
        <pc:docMk/>
      </pc:docMkLst>
      <pc:sldChg chg="modSp">
        <pc:chgData name="Danish Hudani" userId="S::danish.hudani@astera.com::a38c985c-bb2f-4de3-bfe2-27e22c4c275a" providerId="AD" clId="Web-{999EDC29-4B4C-28E8-7423-1FB0077D14EA}" dt="2022-12-16T05:08:21.734" v="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999EDC29-4B4C-28E8-7423-1FB0077D14EA}" dt="2022-12-16T05:08:21.734" v="0" actId="20577"/>
          <ac:spMkLst>
            <pc:docMk/>
            <pc:sldMk cId="3648853106" sldId="284"/>
            <ac:spMk id="4" creationId="{69EFB265-CC86-E936-4E90-61C1719FE03E}"/>
          </ac:spMkLst>
        </pc:spChg>
      </pc:sldChg>
      <pc:sldChg chg="addSp modSp">
        <pc:chgData name="Danish Hudani" userId="S::danish.hudani@astera.com::a38c985c-bb2f-4de3-bfe2-27e22c4c275a" providerId="AD" clId="Web-{999EDC29-4B4C-28E8-7423-1FB0077D14EA}" dt="2022-12-16T05:09:10.627" v="6" actId="1076"/>
        <pc:sldMkLst>
          <pc:docMk/>
          <pc:sldMk cId="776465630" sldId="307"/>
        </pc:sldMkLst>
        <pc:grpChg chg="add mod">
          <ac:chgData name="Danish Hudani" userId="S::danish.hudani@astera.com::a38c985c-bb2f-4de3-bfe2-27e22c4c275a" providerId="AD" clId="Web-{999EDC29-4B4C-28E8-7423-1FB0077D14EA}" dt="2022-12-16T05:09:10.627" v="6" actId="1076"/>
          <ac:grpSpMkLst>
            <pc:docMk/>
            <pc:sldMk cId="776465630" sldId="307"/>
            <ac:grpSpMk id="23" creationId="{35471A66-8016-0D70-CD4C-90F6061B14B9}"/>
          </ac:grpSpMkLst>
        </pc:grpChg>
        <pc:grpChg chg="add mod">
          <ac:chgData name="Danish Hudani" userId="S::danish.hudani@astera.com::a38c985c-bb2f-4de3-bfe2-27e22c4c275a" providerId="AD" clId="Web-{999EDC29-4B4C-28E8-7423-1FB0077D14EA}" dt="2022-12-16T05:09:07.423" v="5" actId="1076"/>
          <ac:grpSpMkLst>
            <pc:docMk/>
            <pc:sldMk cId="776465630" sldId="307"/>
            <ac:grpSpMk id="24" creationId="{F2576CC0-8BBC-4D6B-8968-233CA5CAA803}"/>
          </ac:grpSpMkLst>
        </pc:grpChg>
      </pc:sldChg>
    </pc:docChg>
  </pc:docChgLst>
  <pc:docChgLst>
    <pc:chgData name="Danish Hudani" userId="S::danish.hudani@astera.com::a38c985c-bb2f-4de3-bfe2-27e22c4c275a" providerId="AD" clId="Web-{DF9C7D1C-C0E1-0467-5967-AA5797FB3BFC}"/>
    <pc:docChg chg="addSld delSld modSld sldOrd modSection">
      <pc:chgData name="Danish Hudani" userId="S::danish.hudani@astera.com::a38c985c-bb2f-4de3-bfe2-27e22c4c275a" providerId="AD" clId="Web-{DF9C7D1C-C0E1-0467-5967-AA5797FB3BFC}" dt="2022-12-14T10:10:56.033" v="360" actId="1076"/>
      <pc:docMkLst>
        <pc:docMk/>
      </pc:docMkLst>
      <pc:sldChg chg="del">
        <pc:chgData name="Danish Hudani" userId="S::danish.hudani@astera.com::a38c985c-bb2f-4de3-bfe2-27e22c4c275a" providerId="AD" clId="Web-{DF9C7D1C-C0E1-0467-5967-AA5797FB3BFC}" dt="2022-12-14T06:15:40.760" v="109"/>
        <pc:sldMkLst>
          <pc:docMk/>
          <pc:sldMk cId="2738404681" sldId="258"/>
        </pc:sldMkLst>
      </pc:sldChg>
      <pc:sldChg chg="del">
        <pc:chgData name="Danish Hudani" userId="S::danish.hudani@astera.com::a38c985c-bb2f-4de3-bfe2-27e22c4c275a" providerId="AD" clId="Web-{DF9C7D1C-C0E1-0467-5967-AA5797FB3BFC}" dt="2022-12-14T06:09:07.166" v="66"/>
        <pc:sldMkLst>
          <pc:docMk/>
          <pc:sldMk cId="2974619344" sldId="262"/>
        </pc:sldMkLst>
      </pc:sldChg>
      <pc:sldChg chg="del">
        <pc:chgData name="Danish Hudani" userId="S::danish.hudani@astera.com::a38c985c-bb2f-4de3-bfe2-27e22c4c275a" providerId="AD" clId="Web-{DF9C7D1C-C0E1-0467-5967-AA5797FB3BFC}" dt="2022-12-14T06:09:08.073" v="67"/>
        <pc:sldMkLst>
          <pc:docMk/>
          <pc:sldMk cId="593500777" sldId="269"/>
        </pc:sldMkLst>
      </pc:sldChg>
      <pc:sldChg chg="delSp modSp delAnim modNotes">
        <pc:chgData name="Danish Hudani" userId="S::danish.hudani@astera.com::a38c985c-bb2f-4de3-bfe2-27e22c4c275a" providerId="AD" clId="Web-{DF9C7D1C-C0E1-0467-5967-AA5797FB3BFC}" dt="2022-12-14T06:05:00.299" v="48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F9C7D1C-C0E1-0467-5967-AA5797FB3BFC}" dt="2022-12-14T06:05:00.299" v="48" actId="1076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DF9C7D1C-C0E1-0467-5967-AA5797FB3BFC}" dt="2022-12-14T05:59:55.368" v="9" actId="20577"/>
          <ac:spMkLst>
            <pc:docMk/>
            <pc:sldMk cId="3648853106" sldId="28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00.500" v="25"/>
          <ac:picMkLst>
            <pc:docMk/>
            <pc:sldMk cId="3648853106" sldId="284"/>
            <ac:picMk id="3" creationId="{9CD80F88-9E08-132E-3EE1-FED4965E672B}"/>
          </ac:picMkLst>
        </pc:picChg>
      </pc:sldChg>
      <pc:sldChg chg="addSp delSp modSp delAnim modNotes">
        <pc:chgData name="Danish Hudani" userId="S::danish.hudani@astera.com::a38c985c-bb2f-4de3-bfe2-27e22c4c275a" providerId="AD" clId="Web-{DF9C7D1C-C0E1-0467-5967-AA5797FB3BFC}" dt="2022-12-14T06:40:45.768" v="185" actId="1076"/>
        <pc:sldMkLst>
          <pc:docMk/>
          <pc:sldMk cId="2558072613" sldId="285"/>
        </pc:sldMkLst>
        <pc:spChg chg="mod">
          <ac:chgData name="Danish Hudani" userId="S::danish.hudani@astera.com::a38c985c-bb2f-4de3-bfe2-27e22c4c275a" providerId="AD" clId="Web-{DF9C7D1C-C0E1-0467-5967-AA5797FB3BFC}" dt="2022-12-14T06:04:21.485" v="44" actId="20577"/>
          <ac:spMkLst>
            <pc:docMk/>
            <pc:sldMk cId="2558072613" sldId="285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40:34.487" v="181" actId="1076"/>
          <ac:spMkLst>
            <pc:docMk/>
            <pc:sldMk cId="2558072613" sldId="285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23.986" v="45"/>
          <ac:picMkLst>
            <pc:docMk/>
            <pc:sldMk cId="2558072613" sldId="285"/>
            <ac:picMk id="5" creationId="{7609ED08-2E00-66AD-424F-049428EA4AFC}"/>
          </ac:picMkLst>
        </pc:picChg>
        <pc:picChg chg="mod">
          <ac:chgData name="Danish Hudani" userId="S::danish.hudani@astera.com::a38c985c-bb2f-4de3-bfe2-27e22c4c275a" providerId="AD" clId="Web-{DF9C7D1C-C0E1-0467-5967-AA5797FB3BFC}" dt="2022-12-14T06:07:01.272" v="53" actId="1076"/>
          <ac:picMkLst>
            <pc:docMk/>
            <pc:sldMk cId="2558072613" sldId="285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40:45.768" v="185" actId="1076"/>
          <ac:picMkLst>
            <pc:docMk/>
            <pc:sldMk cId="2558072613" sldId="285"/>
            <ac:picMk id="38" creationId="{F1029F5E-8BA6-F701-8CEE-6889042C6403}"/>
          </ac:picMkLst>
        </pc:picChg>
      </pc:sldChg>
      <pc:sldChg chg="del">
        <pc:chgData name="Danish Hudani" userId="S::danish.hudani@astera.com::a38c985c-bb2f-4de3-bfe2-27e22c4c275a" providerId="AD" clId="Web-{DF9C7D1C-C0E1-0467-5967-AA5797FB3BFC}" dt="2022-12-14T06:15:40.760" v="108"/>
        <pc:sldMkLst>
          <pc:docMk/>
          <pc:sldMk cId="330001456" sldId="286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60" v="107"/>
        <pc:sldMkLst>
          <pc:docMk/>
          <pc:sldMk cId="1901749145" sldId="287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44" v="106"/>
        <pc:sldMkLst>
          <pc:docMk/>
          <pc:sldMk cId="2157448672" sldId="288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557" v="114"/>
        <pc:sldMkLst>
          <pc:docMk/>
          <pc:sldMk cId="1486803981" sldId="289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479" v="113"/>
        <pc:sldMkLst>
          <pc:docMk/>
          <pc:sldMk cId="3498496864" sldId="290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2"/>
        <pc:sldMkLst>
          <pc:docMk/>
          <pc:sldMk cId="903091336" sldId="294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1"/>
        <pc:sldMkLst>
          <pc:docMk/>
          <pc:sldMk cId="2003843244" sldId="295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75" v="110"/>
        <pc:sldMkLst>
          <pc:docMk/>
          <pc:sldMk cId="269473711" sldId="297"/>
        </pc:sldMkLst>
      </pc:sldChg>
      <pc:sldChg chg="addSp delSp modSp add replId modNotes">
        <pc:chgData name="Danish Hudani" userId="S::danish.hudani@astera.com::a38c985c-bb2f-4de3-bfe2-27e22c4c275a" providerId="AD" clId="Web-{DF9C7D1C-C0E1-0467-5967-AA5797FB3BFC}" dt="2022-12-14T06:19:57.581" v="115" actId="14100"/>
        <pc:sldMkLst>
          <pc:docMk/>
          <pc:sldMk cId="543725319" sldId="298"/>
        </pc:sldMkLst>
        <pc:spChg chg="mod">
          <ac:chgData name="Danish Hudani" userId="S::danish.hudani@astera.com::a38c985c-bb2f-4de3-bfe2-27e22c4c275a" providerId="AD" clId="Web-{DF9C7D1C-C0E1-0467-5967-AA5797FB3BFC}" dt="2022-12-14T06:13:14.693" v="91" actId="20577"/>
          <ac:spMkLst>
            <pc:docMk/>
            <pc:sldMk cId="543725319" sldId="29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F9C7D1C-C0E1-0467-5967-AA5797FB3BFC}" dt="2022-12-14T06:14:28.351" v="95"/>
          <ac:spMkLst>
            <pc:docMk/>
            <pc:sldMk cId="543725319" sldId="298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14:24.836" v="94"/>
          <ac:picMkLst>
            <pc:docMk/>
            <pc:sldMk cId="543725319" sldId="298"/>
            <ac:picMk id="38" creationId="{F1029F5E-8BA6-F701-8CEE-6889042C6403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19:57.581" v="115" actId="14100"/>
          <ac:picMkLst>
            <pc:docMk/>
            <pc:sldMk cId="543725319" sldId="298"/>
            <ac:picMk id="50" creationId="{C63D5607-5096-8A85-1643-8088C99CFB30}"/>
          </ac:picMkLst>
        </pc:picChg>
      </pc:sldChg>
      <pc:sldChg chg="addSp delSp modSp add del replId">
        <pc:chgData name="Danish Hudani" userId="S::danish.hudani@astera.com::a38c985c-bb2f-4de3-bfe2-27e22c4c275a" providerId="AD" clId="Web-{DF9C7D1C-C0E1-0467-5967-AA5797FB3BFC}" dt="2022-12-14T07:16:12.302" v="334"/>
        <pc:sldMkLst>
          <pc:docMk/>
          <pc:sldMk cId="477778589" sldId="299"/>
        </pc:sldMkLst>
        <pc:spChg chg="mod">
          <ac:chgData name="Danish Hudani" userId="S::danish.hudani@astera.com::a38c985c-bb2f-4de3-bfe2-27e22c4c275a" providerId="AD" clId="Web-{DF9C7D1C-C0E1-0467-5967-AA5797FB3BFC}" dt="2022-12-14T06:25:18.528" v="121" actId="20577"/>
          <ac:spMkLst>
            <pc:docMk/>
            <pc:sldMk cId="477778589" sldId="299"/>
            <ac:spMk id="18" creationId="{6230719D-4F44-BA79-4DC4-4459B3E27C9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4" creationId="{1A12F10E-9320-78C8-378A-82E875933E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7" creationId="{C2731DDE-5FE0-CF9D-DB38-8A87AAA7B6C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8" creationId="{C7ED0D6D-8087-66AC-26A7-4689BD00331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9" creationId="{E820BFFC-3E8D-DCB2-2BD1-412A1732BAEE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0" creationId="{B7D4586F-55FF-74D3-BF65-769A75BA5FA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2" creationId="{49CEDF36-20AC-A322-C550-525178A343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4" creationId="{FB71ED75-693C-D789-F1F6-A9CD598AD6E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5" creationId="{943B33A3-1B38-A06E-8DED-2B3000251906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6" creationId="{906116BA-7EAB-A3C1-B90B-68FAE6D6B88F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9:47.068" v="124" actId="1076"/>
          <ac:spMkLst>
            <pc:docMk/>
            <pc:sldMk cId="477778589" sldId="299"/>
            <ac:spMk id="37" creationId="{D2188C76-9579-49C0-5943-4071C1BF459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0:09.181" v="266" actId="1076"/>
          <ac:spMkLst>
            <pc:docMk/>
            <pc:sldMk cId="477778589" sldId="299"/>
            <ac:spMk id="38" creationId="{15E88219-2D06-B595-EB41-C6330334B53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9" creationId="{F261533D-0BEE-6DF5-D05D-5B3DDF2CD24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0" creationId="{D6A3A74B-D5CC-E8F9-4F4B-9B68E9A8C03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1" creationId="{474C7E3D-1E20-22DB-E649-6DAAAD72637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2" creationId="{550C2072-A38D-2685-0A1E-2E4AE1FBDB6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3" creationId="{13C3030C-6380-BB11-162F-F53717D71D7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4" creationId="{FECF85FD-E419-CEA2-7336-1AA9B41CD59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5" creationId="{9FEAF2E5-7525-D0E2-27D3-1E95820FA148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6" creationId="{B9480F7E-36F2-E053-5E7C-47B890A1D207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7" creationId="{FA1D41D4-6398-E87A-52EC-2407E19652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8" creationId="{81535303-88E2-AF0E-0A0E-F5F8AB1BB5A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9" creationId="{732FE7B0-5408-C457-5F9A-8008C815773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1" creationId="{C8744323-78DC-6FDD-D74F-34F73A85093B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2" creationId="{F45623B9-B273-F994-337F-ECA67CD5A48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3" creationId="{34BD7DF4-741A-F67A-E4AB-F06E82590E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4" creationId="{3205AB46-A3B1-8457-062B-7594F566EE38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5:47.357" v="123" actId="14100"/>
          <ac:spMkLst>
            <pc:docMk/>
            <pc:sldMk cId="477778589" sldId="299"/>
            <ac:spMk id="55" creationId="{23BFCBF6-7939-F7B4-BEF1-A57A0B49E1C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6" creationId="{7173A376-0F64-5C58-8152-04B3F9B24970}"/>
          </ac:spMkLst>
        </pc:spChg>
        <pc:grpChg chg="add mod">
          <ac:chgData name="Danish Hudani" userId="S::danish.hudani@astera.com::a38c985c-bb2f-4de3-bfe2-27e22c4c275a" providerId="AD" clId="Web-{DF9C7D1C-C0E1-0467-5967-AA5797FB3BFC}" dt="2022-12-14T06:25:33.732" v="122" actId="1076"/>
          <ac:grpSpMkLst>
            <pc:docMk/>
            <pc:sldMk cId="477778589" sldId="299"/>
            <ac:grpSpMk id="23" creationId="{D1801839-A908-8E4A-F0CD-BC4D4597C88D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1" creationId="{96FEAA10-D791-52B5-62A5-12FF87AAEDA0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3" creationId="{7047F1CE-4D4B-F6E7-B0AA-6923D23E5116}"/>
          </ac:grpSpMkLst>
        </pc:grpChg>
        <pc:picChg chg="del">
          <ac:chgData name="Danish Hudani" userId="S::danish.hudani@astera.com::a38c985c-bb2f-4de3-bfe2-27e22c4c275a" providerId="AD" clId="Web-{DF9C7D1C-C0E1-0467-5967-AA5797FB3BFC}" dt="2022-12-14T06:24:58.872" v="117"/>
          <ac:picMkLst>
            <pc:docMk/>
            <pc:sldMk cId="477778589" sldId="299"/>
            <ac:picMk id="50" creationId="{C63D5607-5096-8A85-1643-8088C99CFB30}"/>
          </ac:picMkLst>
        </pc:picChg>
      </pc:sldChg>
      <pc:sldChg chg="addSp delSp modSp add ord replId">
        <pc:chgData name="Danish Hudani" userId="S::danish.hudani@astera.com::a38c985c-bb2f-4de3-bfe2-27e22c4c275a" providerId="AD" clId="Web-{DF9C7D1C-C0E1-0467-5967-AA5797FB3BFC}" dt="2022-12-14T07:29:24.522" v="351"/>
        <pc:sldMkLst>
          <pc:docMk/>
          <pc:sldMk cId="430891989" sldId="300"/>
        </pc:sldMkLst>
        <pc:spChg chg="mod">
          <ac:chgData name="Danish Hudani" userId="S::danish.hudani@astera.com::a38c985c-bb2f-4de3-bfe2-27e22c4c275a" providerId="AD" clId="Web-{DF9C7D1C-C0E1-0467-5967-AA5797FB3BFC}" dt="2022-12-14T07:08:40.803" v="251" actId="20577"/>
          <ac:spMkLst>
            <pc:docMk/>
            <pc:sldMk cId="430891989" sldId="30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2:28.732" v="290"/>
          <ac:spMkLst>
            <pc:docMk/>
            <pc:sldMk cId="430891989" sldId="300"/>
            <ac:spMk id="70" creationId="{70BF611E-9679-6C0A-2BB8-AFBE00DED162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5:50.926" v="332" actId="1076"/>
          <ac:spMkLst>
            <pc:docMk/>
            <pc:sldMk cId="430891989" sldId="300"/>
            <ac:spMk id="72" creationId="{59C839FA-870D-09A9-E3EE-231039FA7847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3:34.938" v="304"/>
          <ac:spMkLst>
            <pc:docMk/>
            <pc:sldMk cId="430891989" sldId="300"/>
            <ac:spMk id="87" creationId="{8FE711CC-CCBA-587D-6700-8087F8DA70BD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6:02.786" v="333"/>
          <ac:spMkLst>
            <pc:docMk/>
            <pc:sldMk cId="430891989" sldId="300"/>
            <ac:spMk id="89" creationId="{0BB13E03-D7B0-D546-5C40-8B47507CAD2A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56.284" v="322"/>
          <ac:spMkLst>
            <pc:docMk/>
            <pc:sldMk cId="430891989" sldId="300"/>
            <ac:spMk id="92" creationId="{201EC5A7-ECE3-E9AB-F6F3-873036F3388C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45.893" v="320"/>
          <ac:spMkLst>
            <pc:docMk/>
            <pc:sldMk cId="430891989" sldId="300"/>
            <ac:spMk id="94" creationId="{216E5829-7FCD-6578-E21E-14E2F6AD98B5}"/>
          </ac:spMkLst>
        </pc:spChg>
        <pc:grpChg chg="del">
          <ac:chgData name="Danish Hudani" userId="S::danish.hudani@astera.com::a38c985c-bb2f-4de3-bfe2-27e22c4c275a" providerId="AD" clId="Web-{DF9C7D1C-C0E1-0467-5967-AA5797FB3BFC}" dt="2022-12-14T06:30:18.038" v="126"/>
          <ac:grpSpMkLst>
            <pc:docMk/>
            <pc:sldMk cId="430891989" sldId="300"/>
            <ac:grpSpMk id="23" creationId="{D1801839-A908-8E4A-F0CD-BC4D4597C88D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5:33.879" v="328" actId="688"/>
          <ac:grpSpMkLst>
            <pc:docMk/>
            <pc:sldMk cId="430891989" sldId="300"/>
            <ac:grpSpMk id="73" creationId="{678FCAF2-2EBA-92CA-5026-C79E9B4FE084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3:21.015" v="301" actId="1076"/>
          <ac:grpSpMkLst>
            <pc:docMk/>
            <pc:sldMk cId="430891989" sldId="300"/>
            <ac:grpSpMk id="90" creationId="{E84951B4-094D-DB17-CF18-37DA69CFE46F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4:38.955" v="317" actId="1076"/>
          <ac:grpSpMkLst>
            <pc:docMk/>
            <pc:sldMk cId="430891989" sldId="300"/>
            <ac:grpSpMk id="95" creationId="{AC2617D7-BE1F-1B7A-CC03-4916702C59E3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7:29:24.522" v="351"/>
          <ac:grpSpMkLst>
            <pc:docMk/>
            <pc:sldMk cId="430891989" sldId="300"/>
            <ac:grpSpMk id="120" creationId="{E4F2DE26-011C-503B-98E7-72077A1B45DE}"/>
          </ac:grpSpMkLst>
        </pc:grpChg>
        <pc:picChg chg="add mod modCrop">
          <ac:chgData name="Danish Hudani" userId="S::danish.hudani@astera.com::a38c985c-bb2f-4de3-bfe2-27e22c4c275a" providerId="AD" clId="Web-{DF9C7D1C-C0E1-0467-5967-AA5797FB3BFC}" dt="2022-12-14T07:11:12.371" v="276" actId="1076"/>
          <ac:picMkLst>
            <pc:docMk/>
            <pc:sldMk cId="430891989" sldId="300"/>
            <ac:picMk id="68" creationId="{0D21B1C1-B6F5-1E8A-A1F1-3FA698192945}"/>
          </ac:picMkLst>
        </pc:picChg>
      </pc:sldChg>
      <pc:sldChg chg="addSp modSp add replId">
        <pc:chgData name="Danish Hudani" userId="S::danish.hudani@astera.com::a38c985c-bb2f-4de3-bfe2-27e22c4c275a" providerId="AD" clId="Web-{DF9C7D1C-C0E1-0467-5967-AA5797FB3BFC}" dt="2022-12-14T10:10:56.033" v="360" actId="1076"/>
        <pc:sldMkLst>
          <pc:docMk/>
          <pc:sldMk cId="672194442" sldId="301"/>
        </pc:sldMkLst>
        <pc:spChg chg="mod">
          <ac:chgData name="Danish Hudani" userId="S::danish.hudani@astera.com::a38c985c-bb2f-4de3-bfe2-27e22c4c275a" providerId="AD" clId="Web-{DF9C7D1C-C0E1-0467-5967-AA5797FB3BFC}" dt="2022-12-14T07:26:54.298" v="343" actId="20577"/>
          <ac:spMkLst>
            <pc:docMk/>
            <pc:sldMk cId="672194442" sldId="301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DF9C7D1C-C0E1-0467-5967-AA5797FB3BFC}" dt="2022-12-14T10:10:56.033" v="360" actId="1076"/>
          <ac:picMkLst>
            <pc:docMk/>
            <pc:sldMk cId="672194442" sldId="301"/>
            <ac:picMk id="37" creationId="{637577F2-8207-F752-33A1-A65F2FE3F1FF}"/>
          </ac:picMkLst>
        </pc:picChg>
      </pc:sldChg>
      <pc:sldChg chg="add replId">
        <pc:chgData name="Danish Hudani" userId="S::danish.hudani@astera.com::a38c985c-bb2f-4de3-bfe2-27e22c4c275a" providerId="AD" clId="Web-{DF9C7D1C-C0E1-0467-5967-AA5797FB3BFC}" dt="2022-12-14T06:30:29.570" v="132"/>
        <pc:sldMkLst>
          <pc:docMk/>
          <pc:sldMk cId="2203505499" sldId="302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445" v="133"/>
        <pc:sldMkLst>
          <pc:docMk/>
          <pc:sldMk cId="2870715939" sldId="303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835" v="134"/>
        <pc:sldMkLst>
          <pc:docMk/>
          <pc:sldMk cId="2111415776" sldId="304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1.226" v="135"/>
        <pc:sldMkLst>
          <pc:docMk/>
          <pc:sldMk cId="4222700634" sldId="305"/>
        </pc:sldMkLst>
      </pc:sldChg>
      <pc:sldChg chg="addSp modSp add replId modNotes">
        <pc:chgData name="Danish Hudani" userId="S::danish.hudani@astera.com::a38c985c-bb2f-4de3-bfe2-27e22c4c275a" providerId="AD" clId="Web-{DF9C7D1C-C0E1-0467-5967-AA5797FB3BFC}" dt="2022-12-14T06:40:09.642" v="179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DF9C7D1C-C0E1-0467-5967-AA5797FB3BFC}" dt="2022-12-14T06:31:50.666" v="159" actId="20577"/>
          <ac:spMkLst>
            <pc:docMk/>
            <pc:sldMk cId="1815789192" sldId="306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33:54.357" v="176" actId="1076"/>
          <ac:spMkLst>
            <pc:docMk/>
            <pc:sldMk cId="1815789192" sldId="306"/>
            <ac:spMk id="38" creationId="{EB8620BC-929D-1A8A-856C-EE0C0B14C3F2}"/>
          </ac:spMkLst>
        </pc:spChg>
      </pc:sldChg>
      <pc:sldChg chg="addSp delSp modSp add replId">
        <pc:chgData name="Danish Hudani" userId="S::danish.hudani@astera.com::a38c985c-bb2f-4de3-bfe2-27e22c4c275a" providerId="AD" clId="Web-{DF9C7D1C-C0E1-0467-5967-AA5797FB3BFC}" dt="2022-12-14T07:01:59.072" v="240" actId="1076"/>
        <pc:sldMkLst>
          <pc:docMk/>
          <pc:sldMk cId="776465630" sldId="307"/>
        </pc:sldMkLst>
        <pc:spChg chg="del">
          <ac:chgData name="Danish Hudani" userId="S::danish.hudani@astera.com::a38c985c-bb2f-4de3-bfe2-27e22c4c275a" providerId="AD" clId="Web-{DF9C7D1C-C0E1-0467-5967-AA5797FB3BFC}" dt="2022-12-14T06:55:22.700" v="189"/>
          <ac:spMkLst>
            <pc:docMk/>
            <pc:sldMk cId="776465630" sldId="307"/>
            <ac:spMk id="4" creationId="{69EFB265-CC86-E936-4E90-61C1719FE03E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59.072" v="240" actId="1076"/>
          <ac:spMkLst>
            <pc:docMk/>
            <pc:sldMk cId="776465630" sldId="307"/>
            <ac:spMk id="27" creationId="{E0D45666-9C1C-EC4B-CD6A-EFECC1AE7F1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46.321" v="237" actId="1076"/>
          <ac:spMkLst>
            <pc:docMk/>
            <pc:sldMk cId="776465630" sldId="307"/>
            <ac:spMk id="28" creationId="{A5F0B511-18F2-F2B4-5A26-A6C46AD2E191}"/>
          </ac:spMkLst>
        </pc:spChg>
        <pc:picChg chg="mod">
          <ac:chgData name="Danish Hudani" userId="S::danish.hudani@astera.com::a38c985c-bb2f-4de3-bfe2-27e22c4c275a" providerId="AD" clId="Web-{DF9C7D1C-C0E1-0467-5967-AA5797FB3BFC}" dt="2022-12-14T07:01:40.728" v="236" actId="1076"/>
          <ac:picMkLst>
            <pc:docMk/>
            <pc:sldMk cId="776465630" sldId="30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48.447" v="238" actId="1076"/>
          <ac:picMkLst>
            <pc:docMk/>
            <pc:sldMk cId="776465630" sldId="307"/>
            <ac:picMk id="29" creationId="{BC4E0EFA-BB8F-397E-8BCB-8F75116641EA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37.790" v="234" actId="1076"/>
          <ac:picMkLst>
            <pc:docMk/>
            <pc:sldMk cId="776465630" sldId="307"/>
            <ac:picMk id="30" creationId="{98A7397B-DD36-B61E-E412-811983EC73A7}"/>
          </ac:picMkLst>
        </pc:picChg>
      </pc:sldChg>
      <pc:sldChg chg="delSp add replId">
        <pc:chgData name="Danish Hudani" userId="S::danish.hudani@astera.com::a38c985c-bb2f-4de3-bfe2-27e22c4c275a" providerId="AD" clId="Web-{DF9C7D1C-C0E1-0467-5967-AA5797FB3BFC}" dt="2022-12-14T06:55:19.450" v="188"/>
        <pc:sldMkLst>
          <pc:docMk/>
          <pc:sldMk cId="2798243124" sldId="308"/>
        </pc:sldMkLst>
        <pc:spChg chg="del">
          <ac:chgData name="Danish Hudani" userId="S::danish.hudani@astera.com::a38c985c-bb2f-4de3-bfe2-27e22c4c275a" providerId="AD" clId="Web-{DF9C7D1C-C0E1-0467-5967-AA5797FB3BFC}" dt="2022-12-14T06:55:19.450" v="188"/>
          <ac:spMkLst>
            <pc:docMk/>
            <pc:sldMk cId="2798243124" sldId="308"/>
            <ac:spMk id="4" creationId="{69EFB265-CC86-E936-4E90-61C1719FE03E}"/>
          </ac:spMkLst>
        </pc:spChg>
      </pc:sldChg>
    </pc:docChg>
  </pc:docChgLst>
  <pc:docChgLst>
    <pc:chgData name="Danish Hudani" userId="S::danish.hudani@astera.com::a38c985c-bb2f-4de3-bfe2-27e22c4c275a" providerId="AD" clId="Web-{9EE74E41-393B-37BF-D36D-9D39D186D7AA}"/>
    <pc:docChg chg="addSld delSld modSld sldOrd modSection">
      <pc:chgData name="Danish Hudani" userId="S::danish.hudani@astera.com::a38c985c-bb2f-4de3-bfe2-27e22c4c275a" providerId="AD" clId="Web-{9EE74E41-393B-37BF-D36D-9D39D186D7AA}" dt="2023-02-13T05:55:58.015" v="91"/>
      <pc:docMkLst>
        <pc:docMk/>
      </pc:docMkLst>
      <pc:sldChg chg="modSp ord">
        <pc:chgData name="Danish Hudani" userId="S::danish.hudani@astera.com::a38c985c-bb2f-4de3-bfe2-27e22c4c275a" providerId="AD" clId="Web-{9EE74E41-393B-37BF-D36D-9D39D186D7AA}" dt="2023-02-13T05:55:58.015" v="91"/>
        <pc:sldMkLst>
          <pc:docMk/>
          <pc:sldMk cId="4287670275" sldId="312"/>
        </pc:sldMkLst>
        <pc:spChg chg="mod">
          <ac:chgData name="Danish Hudani" userId="S::danish.hudani@astera.com::a38c985c-bb2f-4de3-bfe2-27e22c4c275a" providerId="AD" clId="Web-{9EE74E41-393B-37BF-D36D-9D39D186D7AA}" dt="2023-02-13T04:47:19.703" v="4" actId="20577"/>
          <ac:spMkLst>
            <pc:docMk/>
            <pc:sldMk cId="4287670275" sldId="312"/>
            <ac:spMk id="18" creationId="{6230719D-4F44-BA79-4DC4-4459B3E27C90}"/>
          </ac:spMkLst>
        </pc:spChg>
      </pc:sldChg>
      <pc:sldChg chg="modSp">
        <pc:chgData name="Danish Hudani" userId="S::danish.hudani@astera.com::a38c985c-bb2f-4de3-bfe2-27e22c4c275a" providerId="AD" clId="Web-{9EE74E41-393B-37BF-D36D-9D39D186D7AA}" dt="2023-02-13T04:44:57.433" v="1" actId="1076"/>
        <pc:sldMkLst>
          <pc:docMk/>
          <pc:sldMk cId="131639285" sldId="332"/>
        </pc:sldMkLst>
        <pc:spChg chg="mod">
          <ac:chgData name="Danish Hudani" userId="S::danish.hudani@astera.com::a38c985c-bb2f-4de3-bfe2-27e22c4c275a" providerId="AD" clId="Web-{9EE74E41-393B-37BF-D36D-9D39D186D7AA}" dt="2023-02-13T04:44:57.433" v="1" actId="1076"/>
          <ac:spMkLst>
            <pc:docMk/>
            <pc:sldMk cId="131639285" sldId="332"/>
            <ac:spMk id="40" creationId="{FB152F59-CA90-A15F-86AA-6D1500683D49}"/>
          </ac:spMkLst>
        </pc:spChg>
        <pc:spChg chg="mod">
          <ac:chgData name="Danish Hudani" userId="S::danish.hudani@astera.com::a38c985c-bb2f-4de3-bfe2-27e22c4c275a" providerId="AD" clId="Web-{9EE74E41-393B-37BF-D36D-9D39D186D7AA}" dt="2023-02-13T04:44:54.839" v="0" actId="1076"/>
          <ac:spMkLst>
            <pc:docMk/>
            <pc:sldMk cId="131639285" sldId="332"/>
            <ac:spMk id="57" creationId="{5A7C9AA2-0F1A-556E-18EB-C24B2DE0AD55}"/>
          </ac:spMkLst>
        </pc:spChg>
      </pc:sldChg>
      <pc:sldChg chg="addSp delSp modSp add ord replId modNotes">
        <pc:chgData name="Danish Hudani" userId="S::danish.hudani@astera.com::a38c985c-bb2f-4de3-bfe2-27e22c4c275a" providerId="AD" clId="Web-{9EE74E41-393B-37BF-D36D-9D39D186D7AA}" dt="2023-02-13T05:19:46.707" v="86"/>
        <pc:sldMkLst>
          <pc:docMk/>
          <pc:sldMk cId="2957625321" sldId="333"/>
        </pc:sldMkLst>
        <pc:spChg chg="mod">
          <ac:chgData name="Danish Hudani" userId="S::danish.hudani@astera.com::a38c985c-bb2f-4de3-bfe2-27e22c4c275a" providerId="AD" clId="Web-{9EE74E41-393B-37BF-D36D-9D39D186D7AA}" dt="2023-02-13T04:53:27.997" v="11" actId="20577"/>
          <ac:spMkLst>
            <pc:docMk/>
            <pc:sldMk cId="2957625321" sldId="33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9EE74E41-393B-37BF-D36D-9D39D186D7AA}" dt="2023-02-13T05:19:23.082" v="84" actId="1076"/>
          <ac:spMkLst>
            <pc:docMk/>
            <pc:sldMk cId="2957625321" sldId="333"/>
            <ac:spMk id="40" creationId="{FB152F59-CA90-A15F-86AA-6D1500683D49}"/>
          </ac:spMkLst>
        </pc:spChg>
        <pc:picChg chg="add del mod">
          <ac:chgData name="Danish Hudani" userId="S::danish.hudani@astera.com::a38c985c-bb2f-4de3-bfe2-27e22c4c275a" providerId="AD" clId="Web-{9EE74E41-393B-37BF-D36D-9D39D186D7AA}" dt="2023-02-13T04:59:04.477" v="39"/>
          <ac:picMkLst>
            <pc:docMk/>
            <pc:sldMk cId="2957625321" sldId="333"/>
            <ac:picMk id="51" creationId="{E8AB334A-DBAB-D74A-649D-60A276319AB8}"/>
          </ac:picMkLst>
        </pc:picChg>
        <pc:picChg chg="add mod">
          <ac:chgData name="Danish Hudani" userId="S::danish.hudani@astera.com::a38c985c-bb2f-4de3-bfe2-27e22c4c275a" providerId="AD" clId="Web-{9EE74E41-393B-37BF-D36D-9D39D186D7AA}" dt="2023-02-13T05:19:18.800" v="82" actId="1076"/>
          <ac:picMkLst>
            <pc:docMk/>
            <pc:sldMk cId="2957625321" sldId="333"/>
            <ac:picMk id="52" creationId="{C0F45CDB-124B-496D-EEBB-58BC96A086FF}"/>
          </ac:picMkLst>
        </pc:picChg>
        <pc:picChg chg="del">
          <ac:chgData name="Danish Hudani" userId="S::danish.hudani@astera.com::a38c985c-bb2f-4de3-bfe2-27e22c4c275a" providerId="AD" clId="Web-{9EE74E41-393B-37BF-D36D-9D39D186D7AA}" dt="2023-02-13T04:54:35.109" v="13"/>
          <ac:picMkLst>
            <pc:docMk/>
            <pc:sldMk cId="2957625321" sldId="333"/>
            <ac:picMk id="53" creationId="{6EC4E8E1-2FFA-76C5-9BEE-45172F69E65D}"/>
          </ac:picMkLst>
        </pc:picChg>
        <pc:picChg chg="del">
          <ac:chgData name="Danish Hudani" userId="S::danish.hudani@astera.com::a38c985c-bb2f-4de3-bfe2-27e22c4c275a" providerId="AD" clId="Web-{9EE74E41-393B-37BF-D36D-9D39D186D7AA}" dt="2023-02-13T04:54:35.109" v="12"/>
          <ac:picMkLst>
            <pc:docMk/>
            <pc:sldMk cId="2957625321" sldId="333"/>
            <ac:picMk id="54" creationId="{4C35EFA2-FDC9-C164-18ED-4B2AA76C6412}"/>
          </ac:picMkLst>
        </pc:picChg>
      </pc:sldChg>
      <pc:sldChg chg="delSp modSp add del replId">
        <pc:chgData name="Danish Hudani" userId="S::danish.hudani@astera.com::a38c985c-bb2f-4de3-bfe2-27e22c4c275a" providerId="AD" clId="Web-{9EE74E41-393B-37BF-D36D-9D39D186D7AA}" dt="2023-02-13T05:01:02.919" v="59"/>
        <pc:sldMkLst>
          <pc:docMk/>
          <pc:sldMk cId="1061714400" sldId="334"/>
        </pc:sldMkLst>
        <pc:spChg chg="del mod">
          <ac:chgData name="Danish Hudani" userId="S::danish.hudani@astera.com::a38c985c-bb2f-4de3-bfe2-27e22c4c275a" providerId="AD" clId="Web-{9EE74E41-393B-37BF-D36D-9D39D186D7AA}" dt="2023-02-13T05:00:11.980" v="57"/>
          <ac:spMkLst>
            <pc:docMk/>
            <pc:sldMk cId="1061714400" sldId="334"/>
            <ac:spMk id="24" creationId="{A134DFB3-973A-F662-77C1-4138811D48FB}"/>
          </ac:spMkLst>
        </pc:spChg>
        <pc:picChg chg="del">
          <ac:chgData name="Danish Hudani" userId="S::danish.hudani@astera.com::a38c985c-bb2f-4de3-bfe2-27e22c4c275a" providerId="AD" clId="Web-{9EE74E41-393B-37BF-D36D-9D39D186D7AA}" dt="2023-02-13T04:58:09.397" v="32"/>
          <ac:picMkLst>
            <pc:docMk/>
            <pc:sldMk cId="1061714400" sldId="334"/>
            <ac:picMk id="51" creationId="{E8AB334A-DBAB-D74A-649D-60A276319AB8}"/>
          </ac:picMkLst>
        </pc:picChg>
      </pc:sldChg>
      <pc:sldChg chg="addSp delSp modSp add ord replId modNotes">
        <pc:chgData name="Danish Hudani" userId="S::danish.hudani@astera.com::a38c985c-bb2f-4de3-bfe2-27e22c4c275a" providerId="AD" clId="Web-{9EE74E41-393B-37BF-D36D-9D39D186D7AA}" dt="2023-02-13T05:30:23.745" v="89"/>
        <pc:sldMkLst>
          <pc:docMk/>
          <pc:sldMk cId="2355290943" sldId="335"/>
        </pc:sldMkLst>
        <pc:spChg chg="mod">
          <ac:chgData name="Danish Hudani" userId="S::danish.hudani@astera.com::a38c985c-bb2f-4de3-bfe2-27e22c4c275a" providerId="AD" clId="Web-{9EE74E41-393B-37BF-D36D-9D39D186D7AA}" dt="2023-02-13T05:02:34.766" v="72" actId="14100"/>
          <ac:spMkLst>
            <pc:docMk/>
            <pc:sldMk cId="2355290943" sldId="335"/>
            <ac:spMk id="40" creationId="{FB152F59-CA90-A15F-86AA-6D1500683D49}"/>
          </ac:spMkLst>
        </pc:spChg>
        <pc:picChg chg="add mod">
          <ac:chgData name="Danish Hudani" userId="S::danish.hudani@astera.com::a38c985c-bb2f-4de3-bfe2-27e22c4c275a" providerId="AD" clId="Web-{9EE74E41-393B-37BF-D36D-9D39D186D7AA}" dt="2023-02-13T05:02:39.625" v="74" actId="1076"/>
          <ac:picMkLst>
            <pc:docMk/>
            <pc:sldMk cId="2355290943" sldId="335"/>
            <ac:picMk id="23" creationId="{0CF56128-290B-11D9-6B15-D5A5541502C2}"/>
          </ac:picMkLst>
        </pc:picChg>
        <pc:picChg chg="del">
          <ac:chgData name="Danish Hudani" userId="S::danish.hudani@astera.com::a38c985c-bb2f-4de3-bfe2-27e22c4c275a" providerId="AD" clId="Web-{9EE74E41-393B-37BF-D36D-9D39D186D7AA}" dt="2023-02-13T05:01:07.138" v="60"/>
          <ac:picMkLst>
            <pc:docMk/>
            <pc:sldMk cId="2355290943" sldId="335"/>
            <ac:picMk id="52" creationId="{C0F45CDB-124B-496D-EEBB-58BC96A086FF}"/>
          </ac:picMkLst>
        </pc:picChg>
      </pc:sldChg>
    </pc:docChg>
  </pc:docChgLst>
  <pc:docChgLst>
    <pc:chgData name="Danish Hudani" userId="S::danish.hudani@astera.com::a38c985c-bb2f-4de3-bfe2-27e22c4c275a" providerId="AD" clId="Web-{0E233D59-92C4-6F36-C314-3B2AEAB2EEE5}"/>
    <pc:docChg chg="modSld">
      <pc:chgData name="Danish Hudani" userId="S::danish.hudani@astera.com::a38c985c-bb2f-4de3-bfe2-27e22c4c275a" providerId="AD" clId="Web-{0E233D59-92C4-6F36-C314-3B2AEAB2EEE5}" dt="2023-02-19T17:53:04.159" v="3" actId="20577"/>
      <pc:docMkLst>
        <pc:docMk/>
      </pc:docMkLst>
      <pc:sldChg chg="modSp">
        <pc:chgData name="Danish Hudani" userId="S::danish.hudani@astera.com::a38c985c-bb2f-4de3-bfe2-27e22c4c275a" providerId="AD" clId="Web-{0E233D59-92C4-6F36-C314-3B2AEAB2EEE5}" dt="2023-02-19T17:53:04.159" v="3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0E233D59-92C4-6F36-C314-3B2AEAB2EEE5}" dt="2023-02-19T17:53:04.159" v="3" actId="20577"/>
          <ac:spMkLst>
            <pc:docMk/>
            <pc:sldMk cId="3648853106" sldId="284"/>
            <ac:spMk id="50" creationId="{39EFF0A0-CAC0-DC69-C738-1A6521129E55}"/>
          </ac:spMkLst>
        </pc:spChg>
      </pc:sldChg>
    </pc:docChg>
  </pc:docChgLst>
  <pc:docChgLst>
    <pc:chgData name="Danish Hudani" userId="S::danish.hudani@astera.com::a38c985c-bb2f-4de3-bfe2-27e22c4c275a" providerId="AD" clId="Web-{1CCE86A3-2AFC-9857-0146-5FA0C269FD4C}"/>
    <pc:docChg chg="addSld delSld modSld sldOrd addMainMaster modMainMaster modSection">
      <pc:chgData name="Danish Hudani" userId="S::danish.hudani@astera.com::a38c985c-bb2f-4de3-bfe2-27e22c4c275a" providerId="AD" clId="Web-{1CCE86A3-2AFC-9857-0146-5FA0C269FD4C}" dt="2022-12-30T05:38:17.232" v="616"/>
      <pc:docMkLst>
        <pc:docMk/>
      </pc:docMkLst>
      <pc:sldChg chg="addSp delSp modSp">
        <pc:chgData name="Danish Hudani" userId="S::danish.hudani@astera.com::a38c985c-bb2f-4de3-bfe2-27e22c4c275a" providerId="AD" clId="Web-{1CCE86A3-2AFC-9857-0146-5FA0C269FD4C}" dt="2022-12-30T04:39:32.409" v="57" actId="1076"/>
        <pc:sldMkLst>
          <pc:docMk/>
          <pc:sldMk cId="2203505499" sldId="302"/>
        </pc:sldMkLst>
        <pc:spChg chg="del mod">
          <ac:chgData name="Danish Hudani" userId="S::danish.hudani@astera.com::a38c985c-bb2f-4de3-bfe2-27e22c4c275a" providerId="AD" clId="Web-{1CCE86A3-2AFC-9857-0146-5FA0C269FD4C}" dt="2022-12-30T04:39:24.425" v="55"/>
          <ac:spMkLst>
            <pc:docMk/>
            <pc:sldMk cId="2203505499" sldId="302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1CCE86A3-2AFC-9857-0146-5FA0C269FD4C}" dt="2022-12-30T04:39:28.300" v="56"/>
          <ac:spMkLst>
            <pc:docMk/>
            <pc:sldMk cId="2203505499" sldId="302"/>
            <ac:spMk id="49" creationId="{04DEAA76-478C-C540-B723-588500CF00E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0" creationId="{E4258692-5CC2-EAA8-A05C-0A5A526023DE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1" creationId="{44BC8AE4-39B7-39BE-4E8C-4F583A78655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9:32.409" v="57" actId="1076"/>
          <ac:spMkLst>
            <pc:docMk/>
            <pc:sldMk cId="2203505499" sldId="302"/>
            <ac:spMk id="53" creationId="{73C3EB95-F7AB-1393-858E-B98EC92F934F}"/>
          </ac:spMkLst>
        </pc:spChg>
      </pc:sldChg>
      <pc:sldChg chg="addSp delSp modSp del">
        <pc:chgData name="Danish Hudani" userId="S::danish.hudani@astera.com::a38c985c-bb2f-4de3-bfe2-27e22c4c275a" providerId="AD" clId="Web-{1CCE86A3-2AFC-9857-0146-5FA0C269FD4C}" dt="2022-12-30T05:06:15.763" v="353"/>
        <pc:sldMkLst>
          <pc:docMk/>
          <pc:sldMk cId="2870715939" sldId="303"/>
        </pc:sldMkLst>
        <pc:picChg chg="add del mod">
          <ac:chgData name="Danish Hudani" userId="S::danish.hudani@astera.com::a38c985c-bb2f-4de3-bfe2-27e22c4c275a" providerId="AD" clId="Web-{1CCE86A3-2AFC-9857-0146-5FA0C269FD4C}" dt="2022-12-30T05:06:03.497" v="350"/>
          <ac:picMkLst>
            <pc:docMk/>
            <pc:sldMk cId="2870715939" sldId="303"/>
            <ac:picMk id="49" creationId="{7E3939D8-BBE9-3D85-E0DD-62A4E53FC183}"/>
          </ac:picMkLst>
        </pc:picChg>
      </pc:sldChg>
      <pc:sldChg chg="del">
        <pc:chgData name="Danish Hudani" userId="S::danish.hudani@astera.com::a38c985c-bb2f-4de3-bfe2-27e22c4c275a" providerId="AD" clId="Web-{1CCE86A3-2AFC-9857-0146-5FA0C269FD4C}" dt="2022-12-30T05:06:22.108" v="356"/>
        <pc:sldMkLst>
          <pc:docMk/>
          <pc:sldMk cId="2111415776" sldId="304"/>
        </pc:sldMkLst>
      </pc:sldChg>
      <pc:sldChg chg="addSp modSp ord modNotes">
        <pc:chgData name="Danish Hudani" userId="S::danish.hudani@astera.com::a38c985c-bb2f-4de3-bfe2-27e22c4c275a" providerId="AD" clId="Web-{1CCE86A3-2AFC-9857-0146-5FA0C269FD4C}" dt="2022-12-30T05:10:57.108" v="385"/>
        <pc:sldMkLst>
          <pc:docMk/>
          <pc:sldMk cId="4222700634" sldId="305"/>
        </pc:sldMkLst>
        <pc:spChg chg="mod">
          <ac:chgData name="Danish Hudani" userId="S::danish.hudani@astera.com::a38c985c-bb2f-4de3-bfe2-27e22c4c275a" providerId="AD" clId="Web-{1CCE86A3-2AFC-9857-0146-5FA0C269FD4C}" dt="2022-12-30T05:02:21.841" v="327" actId="20577"/>
          <ac:spMkLst>
            <pc:docMk/>
            <pc:sldMk cId="4222700634" sldId="305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1CCE86A3-2AFC-9857-0146-5FA0C269FD4C}" dt="2022-12-30T05:07:35.378" v="368"/>
          <ac:picMkLst>
            <pc:docMk/>
            <pc:sldMk cId="4222700634" sldId="305"/>
            <ac:picMk id="49" creationId="{F44146BD-CEF2-EB9B-6039-DC33300701A2}"/>
          </ac:picMkLst>
        </pc:picChg>
      </pc:sldChg>
      <pc:sldChg chg="modSp">
        <pc:chgData name="Danish Hudani" userId="S::danish.hudani@astera.com::a38c985c-bb2f-4de3-bfe2-27e22c4c275a" providerId="AD" clId="Web-{1CCE86A3-2AFC-9857-0146-5FA0C269FD4C}" dt="2022-12-30T04:58:48.136" v="316" actId="20577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1CCE86A3-2AFC-9857-0146-5FA0C269FD4C}" dt="2022-12-30T04:58:48.136" v="316" actId="20577"/>
          <ac:spMkLst>
            <pc:docMk/>
            <pc:sldMk cId="1815789192" sldId="306"/>
            <ac:spMk id="38" creationId="{EB8620BC-929D-1A8A-856C-EE0C0B14C3F2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2:10.221" v="266"/>
        <pc:sldMkLst>
          <pc:docMk/>
          <pc:sldMk cId="1388844371" sldId="309"/>
        </pc:sldMkLst>
        <pc:spChg chg="del">
          <ac:chgData name="Danish Hudani" userId="S::danish.hudani@astera.com::a38c985c-bb2f-4de3-bfe2-27e22c4c275a" providerId="AD" clId="Web-{1CCE86A3-2AFC-9857-0146-5FA0C269FD4C}" dt="2022-12-30T04:51:38.454" v="255"/>
          <ac:spMkLst>
            <pc:docMk/>
            <pc:sldMk cId="1388844371" sldId="309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38.454" v="254"/>
          <ac:spMkLst>
            <pc:docMk/>
            <pc:sldMk cId="1388844371" sldId="309"/>
            <ac:spMk id="4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1:03.952" v="242"/>
        <pc:sldMkLst>
          <pc:docMk/>
          <pc:sldMk cId="140903501" sldId="310"/>
        </pc:sldMkLst>
        <pc:spChg chg="del">
          <ac:chgData name="Danish Hudani" userId="S::danish.hudani@astera.com::a38c985c-bb2f-4de3-bfe2-27e22c4c275a" providerId="AD" clId="Web-{1CCE86A3-2AFC-9857-0146-5FA0C269FD4C}" dt="2022-12-30T04:50:08.495" v="222"/>
          <ac:spMkLst>
            <pc:docMk/>
            <pc:sldMk cId="140903501" sldId="310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08.495" v="221"/>
          <ac:spMkLst>
            <pc:docMk/>
            <pc:sldMk cId="140903501" sldId="310"/>
            <ac:spMk id="4" creationId="{00000000-0000-0000-0000-000000000000}"/>
          </ac:spMkLst>
        </pc:spChg>
      </pc:sldChg>
      <pc:sldChg chg="delSp modSp add del">
        <pc:chgData name="Danish Hudani" userId="S::danish.hudani@astera.com::a38c985c-bb2f-4de3-bfe2-27e22c4c275a" providerId="AD" clId="Web-{1CCE86A3-2AFC-9857-0146-5FA0C269FD4C}" dt="2022-12-30T04:49:53.666" v="215"/>
        <pc:sldMkLst>
          <pc:docMk/>
          <pc:sldMk cId="4048520344" sldId="311"/>
        </pc:sldMkLst>
        <pc:spChg chg="mod">
          <ac:chgData name="Danish Hudani" userId="S::danish.hudani@astera.com::a38c985c-bb2f-4de3-bfe2-27e22c4c275a" providerId="AD" clId="Web-{1CCE86A3-2AFC-9857-0146-5FA0C269FD4C}" dt="2022-12-30T04:48:44.537" v="176" actId="20577"/>
          <ac:spMkLst>
            <pc:docMk/>
            <pc:sldMk cId="4048520344" sldId="311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1"/>
          <ac:spMkLst>
            <pc:docMk/>
            <pc:sldMk cId="4048520344" sldId="311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0"/>
          <ac:spMkLst>
            <pc:docMk/>
            <pc:sldMk cId="4048520344" sldId="311"/>
            <ac:spMk id="4" creationId="{00000000-0000-0000-0000-000000000000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48:33.052" v="171"/>
        <pc:sldMkLst>
          <pc:docMk/>
          <pc:sldMk cId="1072737117" sldId="312"/>
        </pc:sldMkLst>
      </pc:sldChg>
      <pc:sldChg chg="delSp add del">
        <pc:chgData name="Danish Hudani" userId="S::danish.hudani@astera.com::a38c985c-bb2f-4de3-bfe2-27e22c4c275a" providerId="AD" clId="Web-{1CCE86A3-2AFC-9857-0146-5FA0C269FD4C}" dt="2022-12-30T04:47:44.877" v="163"/>
        <pc:sldMkLst>
          <pc:docMk/>
          <pc:sldMk cId="3921040141" sldId="313"/>
        </pc:sldMkLst>
        <pc:spChg chg="del">
          <ac:chgData name="Danish Hudani" userId="S::danish.hudani@astera.com::a38c985c-bb2f-4de3-bfe2-27e22c4c275a" providerId="AD" clId="Web-{1CCE86A3-2AFC-9857-0146-5FA0C269FD4C}" dt="2022-12-30T04:47:26.704" v="157"/>
          <ac:spMkLst>
            <pc:docMk/>
            <pc:sldMk cId="3921040141" sldId="313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6"/>
          <ac:spMkLst>
            <pc:docMk/>
            <pc:sldMk cId="3921040141" sldId="313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5"/>
          <ac:spMkLst>
            <pc:docMk/>
            <pc:sldMk cId="3921040141" sldId="313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4"/>
          <ac:spMkLst>
            <pc:docMk/>
            <pc:sldMk cId="3921040141" sldId="313"/>
            <ac:spMk id="6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45:50.308" v="145"/>
        <pc:sldMkLst>
          <pc:docMk/>
          <pc:sldMk cId="2399465451" sldId="314"/>
        </pc:sldMkLst>
        <pc:spChg chg="del">
          <ac:chgData name="Danish Hudani" userId="S::danish.hudani@astera.com::a38c985c-bb2f-4de3-bfe2-27e22c4c275a" providerId="AD" clId="Web-{1CCE86A3-2AFC-9857-0146-5FA0C269FD4C}" dt="2022-12-30T04:45:25.213" v="134"/>
          <ac:spMkLst>
            <pc:docMk/>
            <pc:sldMk cId="2399465451" sldId="314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3"/>
          <ac:spMkLst>
            <pc:docMk/>
            <pc:sldMk cId="2399465451" sldId="314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2"/>
          <ac:spMkLst>
            <pc:docMk/>
            <pc:sldMk cId="2399465451" sldId="314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1"/>
          <ac:spMkLst>
            <pc:docMk/>
            <pc:sldMk cId="2399465451" sldId="314"/>
            <ac:spMk id="6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6"/>
        <pc:sldMkLst>
          <pc:docMk/>
          <pc:sldMk cId="2684243638" sldId="315"/>
        </pc:sldMkLst>
        <pc:picChg chg="add del mod">
          <ac:chgData name="Danish Hudani" userId="S::danish.hudani@astera.com::a38c985c-bb2f-4de3-bfe2-27e22c4c275a" providerId="AD" clId="Web-{1CCE86A3-2AFC-9857-0146-5FA0C269FD4C}" dt="2022-12-30T04:42:58.751" v="113"/>
          <ac:picMkLst>
            <pc:docMk/>
            <pc:sldMk cId="2684243638" sldId="315"/>
            <ac:picMk id="2" creationId="{C8887179-EBA3-37AD-4917-98E11582AD30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4:42:24.765" v="106"/>
          <ac:picMkLst>
            <pc:docMk/>
            <pc:sldMk cId="2684243638" sldId="315"/>
            <ac:picMk id="28674" creationId="{702903BA-F590-444F-98D7-BFFA8A796692}"/>
          </ac:picMkLst>
        </pc:picChg>
      </pc:sldChg>
      <pc:sldChg chg="delSp modSp add del">
        <pc:chgData name="Danish Hudani" userId="S::danish.hudani@astera.com::a38c985c-bb2f-4de3-bfe2-27e22c4c275a" providerId="AD" clId="Web-{1CCE86A3-2AFC-9857-0146-5FA0C269FD4C}" dt="2022-12-30T04:41:26.651" v="100"/>
        <pc:sldMkLst>
          <pc:docMk/>
          <pc:sldMk cId="274268643" sldId="316"/>
        </pc:sldMkLst>
        <pc:spChg chg="del">
          <ac:chgData name="Danish Hudani" userId="S::danish.hudani@astera.com::a38c985c-bb2f-4de3-bfe2-27e22c4c275a" providerId="AD" clId="Web-{1CCE86A3-2AFC-9857-0146-5FA0C269FD4C}" dt="2022-12-30T04:40:56.602" v="89"/>
          <ac:spMkLst>
            <pc:docMk/>
            <pc:sldMk cId="274268643" sldId="316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8"/>
          <ac:spMkLst>
            <pc:docMk/>
            <pc:sldMk cId="274268643" sldId="316"/>
            <ac:spMk id="4" creationId="{00000000-0000-0000-0000-000000000000}"/>
          </ac:spMkLst>
        </pc:spChg>
        <pc:spChg chg="del mod">
          <ac:chgData name="Danish Hudani" userId="S::danish.hudani@astera.com::a38c985c-bb2f-4de3-bfe2-27e22c4c275a" providerId="AD" clId="Web-{1CCE86A3-2AFC-9857-0146-5FA0C269FD4C}" dt="2022-12-30T04:40:56.602" v="87"/>
          <ac:spMkLst>
            <pc:docMk/>
            <pc:sldMk cId="274268643" sldId="316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6"/>
          <ac:spMkLst>
            <pc:docMk/>
            <pc:sldMk cId="274268643" sldId="316"/>
            <ac:spMk id="6" creationId="{00000000-0000-0000-0000-000000000000}"/>
          </ac:spMkLst>
        </pc:spChg>
      </pc:sldChg>
      <pc:sldChg chg="addSp delSp add del">
        <pc:chgData name="Danish Hudani" userId="S::danish.hudani@astera.com::a38c985c-bb2f-4de3-bfe2-27e22c4c275a" providerId="AD" clId="Web-{1CCE86A3-2AFC-9857-0146-5FA0C269FD4C}" dt="2022-12-30T04:41:26.651" v="101"/>
        <pc:sldMkLst>
          <pc:docMk/>
          <pc:sldMk cId="3337250262" sldId="317"/>
        </pc:sldMkLst>
        <pc:spChg chg="add del">
          <ac:chgData name="Danish Hudani" userId="S::danish.hudani@astera.com::a38c985c-bb2f-4de3-bfe2-27e22c4c275a" providerId="AD" clId="Web-{1CCE86A3-2AFC-9857-0146-5FA0C269FD4C}" dt="2022-12-30T04:40:08.443" v="68"/>
          <ac:spMkLst>
            <pc:docMk/>
            <pc:sldMk cId="3337250262" sldId="317"/>
            <ac:spMk id="3" creationId="{00000000-0000-0000-0000-000000000000}"/>
          </ac:spMkLst>
        </pc:spChg>
        <pc:spChg chg="add del">
          <ac:chgData name="Danish Hudani" userId="S::danish.hudani@astera.com::a38c985c-bb2f-4de3-bfe2-27e22c4c275a" providerId="AD" clId="Web-{1CCE86A3-2AFC-9857-0146-5FA0C269FD4C}" dt="2022-12-30T04:40:08.443" v="67"/>
          <ac:spMkLst>
            <pc:docMk/>
            <pc:sldMk cId="3337250262" sldId="317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08.443" v="66"/>
          <ac:spMkLst>
            <pc:docMk/>
            <pc:sldMk cId="3337250262" sldId="317"/>
            <ac:spMk id="5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7"/>
        <pc:sldMkLst>
          <pc:docMk/>
          <pc:sldMk cId="2507027052" sldId="318"/>
        </pc:sldMkLst>
        <pc:spChg chg="del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3"/>
          <ac:spMkLst>
            <pc:docMk/>
            <pc:sldMk cId="2507027052" sldId="318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2"/>
          <ac:spMkLst>
            <pc:docMk/>
            <pc:sldMk cId="2507027052" sldId="318"/>
            <ac:spMk id="4" creationId="{00000000-0000-0000-0000-00000000000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6" creationId="{7B0E49FC-9E2D-A8AC-72D7-9985784B7BCC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36:57.931" v="11"/>
        <pc:sldMkLst>
          <pc:docMk/>
          <pc:sldMk cId="1256250398" sldId="319"/>
        </pc:sldMkLst>
      </pc:sldChg>
      <pc:sldChg chg="addSp delSp modSp add replId">
        <pc:chgData name="Danish Hudani" userId="S::danish.hudani@astera.com::a38c985c-bb2f-4de3-bfe2-27e22c4c275a" providerId="AD" clId="Web-{1CCE86A3-2AFC-9857-0146-5FA0C269FD4C}" dt="2022-12-30T04:40:30.772" v="82" actId="20577"/>
        <pc:sldMkLst>
          <pc:docMk/>
          <pc:sldMk cId="2277645227" sldId="319"/>
        </pc:sldMkLst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2" creationId="{04522241-03BF-6B71-7F94-B64DA958129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3" creationId="{1C9E158B-273C-66EB-7C38-C8F0C0CDFE86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4" creationId="{6C0D2700-E2CA-C46B-D904-99E874D67E58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70"/>
          <ac:spMkLst>
            <pc:docMk/>
            <pc:sldMk cId="2277645227" sldId="319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69"/>
          <ac:spMkLst>
            <pc:docMk/>
            <pc:sldMk cId="2277645227" sldId="319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0:30.772" v="82" actId="20577"/>
          <ac:spMkLst>
            <pc:docMk/>
            <pc:sldMk cId="2277645227" sldId="319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1:16.759" v="99" actId="20577"/>
        <pc:sldMkLst>
          <pc:docMk/>
          <pc:sldMk cId="3065791295" sldId="320"/>
        </pc:sldMkLst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2" creationId="{717BEFC0-BA7F-3926-6029-F75E19F60841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3" creationId="{7FDA1428-EC1D-7319-BC79-4C84CEC61B40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4" creationId="{A6F29EFA-5398-B562-B165-18CB3823792F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1"/>
          <ac:spMkLst>
            <pc:docMk/>
            <pc:sldMk cId="3065791295" sldId="320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0"/>
          <ac:spMkLst>
            <pc:docMk/>
            <pc:sldMk cId="3065791295" sldId="320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1:16.759" v="99" actId="20577"/>
          <ac:spMkLst>
            <pc:docMk/>
            <pc:sldMk cId="3065791295" sldId="320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43.948" v="144" actId="20577"/>
        <pc:sldMkLst>
          <pc:docMk/>
          <pc:sldMk cId="997219088" sldId="321"/>
        </pc:sldMkLst>
        <pc:spChg chg="add mod">
          <ac:chgData name="Danish Hudani" userId="S::danish.hudani@astera.com::a38c985c-bb2f-4de3-bfe2-27e22c4c275a" providerId="AD" clId="Web-{1CCE86A3-2AFC-9857-0146-5FA0C269FD4C}" dt="2022-12-30T04:45:33.885" v="136" actId="1076"/>
          <ac:spMkLst>
            <pc:docMk/>
            <pc:sldMk cId="997219088" sldId="321"/>
            <ac:spMk id="22" creationId="{255A64F4-2685-32D6-E59E-9D495C5E5C7E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01" v="137" actId="1076"/>
          <ac:spMkLst>
            <pc:docMk/>
            <pc:sldMk cId="997219088" sldId="321"/>
            <ac:spMk id="23" creationId="{15CFF5A5-6B5E-CAFA-8686-591168E1AB7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32" v="138" actId="1076"/>
          <ac:spMkLst>
            <pc:docMk/>
            <pc:sldMk cId="997219088" sldId="321"/>
            <ac:spMk id="24" creationId="{97791CFF-A309-E9F5-2C21-A247A7E64FF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48" v="139" actId="1076"/>
          <ac:spMkLst>
            <pc:docMk/>
            <pc:sldMk cId="997219088" sldId="321"/>
            <ac:spMk id="27" creationId="{F1CC7665-3CCE-160C-AED8-57851A0D6A7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3"/>
          <ac:spMkLst>
            <pc:docMk/>
            <pc:sldMk cId="997219088" sldId="321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2"/>
          <ac:spMkLst>
            <pc:docMk/>
            <pc:sldMk cId="997219088" sldId="321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5:43.948" v="144" actId="20577"/>
          <ac:spMkLst>
            <pc:docMk/>
            <pc:sldMk cId="997219088" sldId="321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5:06:57.219" v="364" actId="20577"/>
        <pc:sldMkLst>
          <pc:docMk/>
          <pc:sldMk cId="3891759022" sldId="322"/>
        </pc:sldMkLst>
        <pc:spChg chg="add mod">
          <ac:chgData name="Danish Hudani" userId="S::danish.hudani@astera.com::a38c985c-bb2f-4de3-bfe2-27e22c4c275a" providerId="AD" clId="Web-{1CCE86A3-2AFC-9857-0146-5FA0C269FD4C}" dt="2022-12-30T05:06:51.047" v="357" actId="1076"/>
          <ac:spMkLst>
            <pc:docMk/>
            <pc:sldMk cId="3891759022" sldId="322"/>
            <ac:spMk id="22" creationId="{DD74E670-3545-92B5-F1B8-EE6EB78C87F9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62" v="358" actId="1076"/>
          <ac:spMkLst>
            <pc:docMk/>
            <pc:sldMk cId="3891759022" sldId="322"/>
            <ac:spMk id="23" creationId="{5F23E213-4B24-B243-DCDC-F4D1FBC1F7E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7.219" v="364" actId="20577"/>
          <ac:spMkLst>
            <pc:docMk/>
            <pc:sldMk cId="3891759022" sldId="322"/>
            <ac:spMk id="24" creationId="{B4E08412-43A8-E998-04B2-A48C84B31AE1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94" v="359" actId="1076"/>
          <ac:spMkLst>
            <pc:docMk/>
            <pc:sldMk cId="3891759022" sldId="322"/>
            <ac:spMk id="27" creationId="{0882E70C-1053-071B-9CB8-E3740A2305D6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23" v="105"/>
          <ac:spMkLst>
            <pc:docMk/>
            <pc:sldMk cId="3891759022" sldId="322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07" v="104"/>
          <ac:spMkLst>
            <pc:docMk/>
            <pc:sldMk cId="3891759022" sldId="322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6:43.921" v="153" actId="20577"/>
          <ac:spMkLst>
            <pc:docMk/>
            <pc:sldMk cId="3891759022" sldId="322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09.149" v="130" actId="1076"/>
        <pc:sldMkLst>
          <pc:docMk/>
          <pc:sldMk cId="1727806297" sldId="323"/>
        </pc:sldMkLst>
        <pc:spChg chg="del">
          <ac:chgData name="Danish Hudani" userId="S::danish.hudani@astera.com::a38c985c-bb2f-4de3-bfe2-27e22c4c275a" providerId="AD" clId="Web-{1CCE86A3-2AFC-9857-0146-5FA0C269FD4C}" dt="2022-12-30T04:42:46.860" v="110"/>
          <ac:spMkLst>
            <pc:docMk/>
            <pc:sldMk cId="1727806297" sldId="323"/>
            <ac:spMk id="22" creationId="{717BEFC0-BA7F-3926-6029-F75E19F6084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2"/>
          <ac:spMkLst>
            <pc:docMk/>
            <pc:sldMk cId="1727806297" sldId="323"/>
            <ac:spMk id="23" creationId="{7FDA1428-EC1D-7319-BC79-4C84CEC61B4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46.860" v="109"/>
          <ac:spMkLst>
            <pc:docMk/>
            <pc:sldMk cId="1727806297" sldId="323"/>
            <ac:spMk id="24" creationId="{A6F29EFA-5398-B562-B165-18CB3823792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1"/>
          <ac:spMkLst>
            <pc:docMk/>
            <pc:sldMk cId="1727806297" sldId="323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03.165" v="127"/>
          <ac:spMkLst>
            <pc:docMk/>
            <pc:sldMk cId="1727806297" sldId="323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4:44:30.413" v="120"/>
          <ac:picMkLst>
            <pc:docMk/>
            <pc:sldMk cId="1727806297" sldId="323"/>
            <ac:picMk id="28" creationId="{AE4A14A7-4319-9516-4B8D-DA24E794A3DD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4:45:09.149" v="130" actId="1076"/>
          <ac:picMkLst>
            <pc:docMk/>
            <pc:sldMk cId="1727806297" sldId="323"/>
            <ac:picMk id="29" creationId="{40737CBB-B919-AA03-6458-0FA10A49A5F4}"/>
          </ac:picMkLst>
        </pc:picChg>
      </pc:sldChg>
      <pc:sldChg chg="addSp delSp modSp add ord replId">
        <pc:chgData name="Danish Hudani" userId="S::danish.hudani@astera.com::a38c985c-bb2f-4de3-bfe2-27e22c4c275a" providerId="AD" clId="Web-{1CCE86A3-2AFC-9857-0146-5FA0C269FD4C}" dt="2022-12-30T05:29:31.803" v="513" actId="14100"/>
        <pc:sldMkLst>
          <pc:docMk/>
          <pc:sldMk cId="2537127894" sldId="324"/>
        </pc:sldMkLst>
        <pc:spChg chg="mod">
          <ac:chgData name="Danish Hudani" userId="S::danish.hudani@astera.com::a38c985c-bb2f-4de3-bfe2-27e22c4c275a" providerId="AD" clId="Web-{1CCE86A3-2AFC-9857-0146-5FA0C269FD4C}" dt="2022-12-30T05:28:41.816" v="496" actId="1076"/>
          <ac:spMkLst>
            <pc:docMk/>
            <pc:sldMk cId="2537127894" sldId="32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1CCE86A3-2AFC-9857-0146-5FA0C269FD4C}" dt="2022-12-30T04:48:18.317" v="168"/>
          <ac:picMkLst>
            <pc:docMk/>
            <pc:sldMk cId="2537127894" sldId="324"/>
            <ac:picMk id="37" creationId="{637577F2-8207-F752-33A1-A65F2FE3F1FF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29:31.803" v="513" actId="14100"/>
          <ac:picMkLst>
            <pc:docMk/>
            <pc:sldMk cId="2537127894" sldId="324"/>
            <ac:picMk id="38" creationId="{B159B70A-7F81-CF9D-002E-4928F61C61C6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5.423" v="365" actId="1076"/>
        <pc:sldMkLst>
          <pc:docMk/>
          <pc:sldMk cId="3654366980" sldId="325"/>
        </pc:sldMkLst>
        <pc:spChg chg="del">
          <ac:chgData name="Danish Hudani" userId="S::danish.hudani@astera.com::a38c985c-bb2f-4de3-bfe2-27e22c4c275a" providerId="AD" clId="Web-{1CCE86A3-2AFC-9857-0146-5FA0C269FD4C}" dt="2022-12-30T04:49:16.055" v="203"/>
          <ac:spMkLst>
            <pc:docMk/>
            <pc:sldMk cId="3654366980" sldId="325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5"/>
          <ac:spMkLst>
            <pc:docMk/>
            <pc:sldMk cId="3654366980" sldId="325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6.055" v="202"/>
          <ac:spMkLst>
            <pc:docMk/>
            <pc:sldMk cId="3654366980" sldId="325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4"/>
          <ac:spMkLst>
            <pc:docMk/>
            <pc:sldMk cId="3654366980" sldId="325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3:19.397" v="285" actId="20577"/>
          <ac:spMkLst>
            <pc:docMk/>
            <pc:sldMk cId="3654366980" sldId="325"/>
            <ac:spMk id="28" creationId="{6E9F6BE7-85D3-B93E-D5FA-2306602F3998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5.423" v="365" actId="1076"/>
          <ac:spMkLst>
            <pc:docMk/>
            <pc:sldMk cId="3654366980" sldId="325"/>
            <ac:spMk id="29" creationId="{BC017A4D-DF6D-A32F-62B1-E91C012BCAB5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04:06.800" v="334" actId="20577"/>
          <ac:spMkLst>
            <pc:docMk/>
            <pc:sldMk cId="3654366980" sldId="325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8.735" v="366" actId="1076"/>
        <pc:sldMkLst>
          <pc:docMk/>
          <pc:sldMk cId="2657532967" sldId="326"/>
        </pc:sldMkLst>
        <pc:spChg chg="del">
          <ac:chgData name="Danish Hudani" userId="S::danish.hudani@astera.com::a38c985c-bb2f-4de3-bfe2-27e22c4c275a" providerId="AD" clId="Web-{1CCE86A3-2AFC-9857-0146-5FA0C269FD4C}" dt="2022-12-30T04:50:12.386" v="224"/>
          <ac:spMkLst>
            <pc:docMk/>
            <pc:sldMk cId="2657532967" sldId="326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6"/>
          <ac:spMkLst>
            <pc:docMk/>
            <pc:sldMk cId="2657532967" sldId="326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2.386" v="223"/>
          <ac:spMkLst>
            <pc:docMk/>
            <pc:sldMk cId="2657532967" sldId="326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5"/>
          <ac:spMkLst>
            <pc:docMk/>
            <pc:sldMk cId="2657532967" sldId="326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3:29.626" v="333" actId="20577"/>
          <ac:spMkLst>
            <pc:docMk/>
            <pc:sldMk cId="2657532967" sldId="326"/>
            <ac:spMk id="28" creationId="{DF50A4FD-C70C-CB85-C127-A31B684FA95C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8.735" v="366" actId="1076"/>
          <ac:spMkLst>
            <pc:docMk/>
            <pc:sldMk cId="2657532967" sldId="326"/>
            <ac:spMk id="29" creationId="{F7C8164A-E59B-CA74-61D3-408371C81352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0:03.667" v="220" actId="20577"/>
          <ac:spMkLst>
            <pc:docMk/>
            <pc:sldMk cId="2657532967" sldId="326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4:57:02.067" v="315" actId="1076"/>
        <pc:sldMkLst>
          <pc:docMk/>
          <pc:sldMk cId="311406145" sldId="327"/>
        </pc:sldMkLst>
        <pc:spChg chg="del">
          <ac:chgData name="Danish Hudani" userId="S::danish.hudani@astera.com::a38c985c-bb2f-4de3-bfe2-27e22c4c275a" providerId="AD" clId="Web-{1CCE86A3-2AFC-9857-0146-5FA0C269FD4C}" dt="2022-12-30T04:51:42.173" v="257"/>
          <ac:spMkLst>
            <pc:docMk/>
            <pc:sldMk cId="311406145" sldId="327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5.689" v="258"/>
          <ac:spMkLst>
            <pc:docMk/>
            <pc:sldMk cId="311406145" sldId="327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2.173" v="256"/>
          <ac:spMkLst>
            <pc:docMk/>
            <pc:sldMk cId="311406145" sldId="327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9.251" v="259"/>
          <ac:spMkLst>
            <pc:docMk/>
            <pc:sldMk cId="311406145" sldId="327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6:51.004" v="312" actId="20577"/>
          <ac:spMkLst>
            <pc:docMk/>
            <pc:sldMk cId="311406145" sldId="327"/>
            <ac:spMk id="28" creationId="{63D759EE-E90C-27A6-E92F-F171F88144A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7:02.067" v="315" actId="1076"/>
          <ac:spMkLst>
            <pc:docMk/>
            <pc:sldMk cId="311406145" sldId="327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2:04.346" v="265" actId="20577"/>
          <ac:spMkLst>
            <pc:docMk/>
            <pc:sldMk cId="311406145" sldId="327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5:31.094" v="540"/>
        <pc:sldMkLst>
          <pc:docMk/>
          <pc:sldMk cId="1201811504" sldId="328"/>
        </pc:sldMkLst>
        <pc:spChg chg="add del mod">
          <ac:chgData name="Danish Hudani" userId="S::danish.hudani@astera.com::a38c985c-bb2f-4de3-bfe2-27e22c4c275a" providerId="AD" clId="Web-{1CCE86A3-2AFC-9857-0146-5FA0C269FD4C}" dt="2022-12-30T05:22:22.541" v="465"/>
          <ac:spMkLst>
            <pc:docMk/>
            <pc:sldMk cId="1201811504" sldId="328"/>
            <ac:spMk id="38" creationId="{AF31CC5A-E481-4A8A-0EDA-08E6018EF241}"/>
          </ac:spMkLst>
        </pc:spChg>
        <pc:picChg chg="add del mod modCrop">
          <ac:chgData name="Danish Hudani" userId="S::danish.hudani@astera.com::a38c985c-bb2f-4de3-bfe2-27e22c4c275a" providerId="AD" clId="Web-{1CCE86A3-2AFC-9857-0146-5FA0C269FD4C}" dt="2022-12-30T05:26:22.745" v="478"/>
          <ac:picMkLst>
            <pc:docMk/>
            <pc:sldMk cId="1201811504" sldId="328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8.482" v="354"/>
          <ac:picMkLst>
            <pc:docMk/>
            <pc:sldMk cId="1201811504" sldId="328"/>
            <ac:picMk id="49" creationId="{F44146BD-CEF2-EB9B-6039-DC33300701A2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5:26:29.464" v="481" actId="1076"/>
          <ac:picMkLst>
            <pc:docMk/>
            <pc:sldMk cId="1201811504" sldId="328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12:03.050" v="390"/>
        <pc:sldMkLst>
          <pc:docMk/>
          <pc:sldMk cId="2254116470" sldId="329"/>
        </pc:sldMkLst>
        <pc:spChg chg="mod">
          <ac:chgData name="Danish Hudani" userId="S::danish.hudani@astera.com::a38c985c-bb2f-4de3-bfe2-27e22c4c275a" providerId="AD" clId="Web-{1CCE86A3-2AFC-9857-0146-5FA0C269FD4C}" dt="2022-12-30T05:09:50.229" v="379" actId="14100"/>
          <ac:spMkLst>
            <pc:docMk/>
            <pc:sldMk cId="2254116470" sldId="329"/>
            <ac:spMk id="18" creationId="{6230719D-4F44-BA79-4DC4-4459B3E27C90}"/>
          </ac:spMkLst>
        </pc:spChg>
        <pc:picChg chg="add mod">
          <ac:chgData name="Danish Hudani" userId="S::danish.hudani@astera.com::a38c985c-bb2f-4de3-bfe2-27e22c4c275a" providerId="AD" clId="Web-{1CCE86A3-2AFC-9857-0146-5FA0C269FD4C}" dt="2022-12-30T05:11:45.002" v="389" actId="1076"/>
          <ac:picMkLst>
            <pc:docMk/>
            <pc:sldMk cId="2254116470" sldId="329"/>
            <ac:picMk id="37" creationId="{2A6E17A2-781E-E97B-9963-B2A67F71F8D9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9.576" v="355"/>
          <ac:picMkLst>
            <pc:docMk/>
            <pc:sldMk cId="2254116470" sldId="329"/>
            <ac:picMk id="49" creationId="{F44146BD-CEF2-EB9B-6039-DC33300701A2}"/>
          </ac:picMkLst>
        </pc:picChg>
      </pc:sldChg>
      <pc:sldChg chg="delSp modSp add replId">
        <pc:chgData name="Danish Hudani" userId="S::danish.hudani@astera.com::a38c985c-bb2f-4de3-bfe2-27e22c4c275a" providerId="AD" clId="Web-{1CCE86A3-2AFC-9857-0146-5FA0C269FD4C}" dt="2022-12-30T05:26:56.575" v="490" actId="1076"/>
        <pc:sldMkLst>
          <pc:docMk/>
          <pc:sldMk cId="594731141" sldId="330"/>
        </pc:sldMkLst>
        <pc:picChg chg="mod">
          <ac:chgData name="Danish Hudani" userId="S::danish.hudani@astera.com::a38c985c-bb2f-4de3-bfe2-27e22c4c275a" providerId="AD" clId="Web-{1CCE86A3-2AFC-9857-0146-5FA0C269FD4C}" dt="2022-12-30T05:26:56.575" v="490" actId="1076"/>
          <ac:picMkLst>
            <pc:docMk/>
            <pc:sldMk cId="594731141" sldId="330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26:39.824" v="482"/>
          <ac:picMkLst>
            <pc:docMk/>
            <pc:sldMk cId="594731141" sldId="330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8:17.232" v="616"/>
        <pc:sldMkLst>
          <pc:docMk/>
          <pc:sldMk cId="2215876549" sldId="331"/>
        </pc:sldMkLst>
        <pc:spChg chg="del">
          <ac:chgData name="Danish Hudani" userId="S::danish.hudani@astera.com::a38c985c-bb2f-4de3-bfe2-27e22c4c275a" providerId="AD" clId="Web-{1CCE86A3-2AFC-9857-0146-5FA0C269FD4C}" dt="2022-12-30T05:32:32.705" v="529"/>
          <ac:spMkLst>
            <pc:docMk/>
            <pc:sldMk cId="2215876549" sldId="331"/>
            <ac:spMk id="28" creationId="{63D759EE-E90C-27A6-E92F-F171F88144A0}"/>
          </ac:spMkLst>
        </pc:spChg>
        <pc:spChg chg="del">
          <ac:chgData name="Danish Hudani" userId="S::danish.hudani@astera.com::a38c985c-bb2f-4de3-bfe2-27e22c4c275a" providerId="AD" clId="Web-{1CCE86A3-2AFC-9857-0146-5FA0C269FD4C}" dt="2022-12-30T05:31:34.904" v="518"/>
          <ac:spMkLst>
            <pc:docMk/>
            <pc:sldMk cId="2215876549" sldId="331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29:54.570" v="517" actId="20577"/>
          <ac:spMkLst>
            <pc:docMk/>
            <pc:sldMk cId="2215876549" sldId="331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5:31:41.217" v="520"/>
          <ac:picMkLst>
            <pc:docMk/>
            <pc:sldMk cId="2215876549" sldId="331"/>
            <ac:picMk id="38" creationId="{9387AB3C-755E-DFF2-9801-78FAC788854D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32:52.550" v="536" actId="1076"/>
          <ac:picMkLst>
            <pc:docMk/>
            <pc:sldMk cId="2215876549" sldId="331"/>
            <ac:picMk id="39" creationId="{F10AF1C4-5B61-0D15-5DDC-1E0F3B09D757}"/>
          </ac:picMkLst>
        </pc:picChg>
      </pc:sldChg>
      <pc:sldMasterChg chg="add ad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49185472" sldId="2147483648"/>
        </pc:sldMasterMkLst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733037847" sldId="214748364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6115451" sldId="214748365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848601058" sldId="2147483651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246059577" sldId="2147483652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437819440" sldId="2147483653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15632817" sldId="2147483654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77347104" sldId="2147483655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392161501" sldId="2147483656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99826547" sldId="2147483657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366424534" sldId="2147483658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783711278" sldId="214748365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65098873" sldId="214748366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920785385" sldId="2147483661"/>
          </pc:sldLayoutMkLst>
        </pc:sldLayoutChg>
      </pc:sldMasterChg>
      <pc:sldMasterChg chg="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1573999695" sldId="214748368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2676572002" sldId="2147483700"/>
          </pc:sldLayoutMkLst>
        </pc:sldLayoutChg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4154849840" sldId="2147483702"/>
          </pc:sldLayoutMkLst>
        </pc:sldLayoutChg>
      </pc:sldMasterChg>
      <pc:sldMasterChg chg="replId 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271087477" sldId="214748369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271087477" sldId="2147483699"/>
            <pc:sldLayoutMk cId="1495391725" sldId="2147483701"/>
          </pc:sldLayoutMkLst>
        </pc:sldLayoutChg>
      </pc:sldMasterChg>
    </pc:docChg>
  </pc:docChgLst>
  <pc:docChgLst>
    <pc:chgData name="Danish Hudani" userId="S::danish.hudani@astera.com::a38c985c-bb2f-4de3-bfe2-27e22c4c275a" providerId="AD" clId="Web-{EB02E844-8AFE-06A2-EB5C-00FD5BCDC180}"/>
    <pc:docChg chg="modSld">
      <pc:chgData name="Danish Hudani" userId="S::danish.hudani@astera.com::a38c985c-bb2f-4de3-bfe2-27e22c4c275a" providerId="AD" clId="Web-{EB02E844-8AFE-06A2-EB5C-00FD5BCDC180}" dt="2023-02-19T20:01:28.200" v="3" actId="20577"/>
      <pc:docMkLst>
        <pc:docMk/>
      </pc:docMkLst>
      <pc:sldChg chg="modSp">
        <pc:chgData name="Danish Hudani" userId="S::danish.hudani@astera.com::a38c985c-bb2f-4de3-bfe2-27e22c4c275a" providerId="AD" clId="Web-{EB02E844-8AFE-06A2-EB5C-00FD5BCDC180}" dt="2023-02-19T20:01:28.200" v="3" actId="20577"/>
        <pc:sldMkLst>
          <pc:docMk/>
          <pc:sldMk cId="1923209229" sldId="340"/>
        </pc:sldMkLst>
        <pc:spChg chg="mod">
          <ac:chgData name="Danish Hudani" userId="S::danish.hudani@astera.com::a38c985c-bb2f-4de3-bfe2-27e22c4c275a" providerId="AD" clId="Web-{EB02E844-8AFE-06A2-EB5C-00FD5BCDC180}" dt="2023-02-19T20:01:23.934" v="2" actId="20577"/>
          <ac:spMkLst>
            <pc:docMk/>
            <pc:sldMk cId="1923209229" sldId="340"/>
            <ac:spMk id="3" creationId="{B95F3B65-2310-D281-2924-84AE314CA9EA}"/>
          </ac:spMkLst>
        </pc:spChg>
        <pc:spChg chg="mod">
          <ac:chgData name="Danish Hudani" userId="S::danish.hudani@astera.com::a38c985c-bb2f-4de3-bfe2-27e22c4c275a" providerId="AD" clId="Web-{EB02E844-8AFE-06A2-EB5C-00FD5BCDC180}" dt="2023-02-19T20:01:28.200" v="3" actId="20577"/>
          <ac:spMkLst>
            <pc:docMk/>
            <pc:sldMk cId="1923209229" sldId="340"/>
            <ac:spMk id="4" creationId="{03A8ED9C-2BC1-57E6-270A-C3212CA48C9A}"/>
          </ac:spMkLst>
        </pc:spChg>
      </pc:sldChg>
    </pc:docChg>
  </pc:docChgLst>
  <pc:docChgLst>
    <pc:chgData name="Danish Hudani" userId="S::danish.hudani@astera.com::a38c985c-bb2f-4de3-bfe2-27e22c4c275a" providerId="AD" clId="Web-{A10ACBE0-5F7F-3F75-7319-B6CAFE790E15}"/>
    <pc:docChg chg="modSld">
      <pc:chgData name="Danish Hudani" userId="S::danish.hudani@astera.com::a38c985c-bb2f-4de3-bfe2-27e22c4c275a" providerId="AD" clId="Web-{A10ACBE0-5F7F-3F75-7319-B6CAFE790E15}" dt="2022-12-07T08:00:56.657" v="3" actId="1076"/>
      <pc:docMkLst>
        <pc:docMk/>
      </pc:docMkLst>
      <pc:sldChg chg="modSp">
        <pc:chgData name="Danish Hudani" userId="S::danish.hudani@astera.com::a38c985c-bb2f-4de3-bfe2-27e22c4c275a" providerId="AD" clId="Web-{A10ACBE0-5F7F-3F75-7319-B6CAFE790E15}" dt="2022-12-07T08:00:56.657" v="3" actId="1076"/>
        <pc:sldMkLst>
          <pc:docMk/>
          <pc:sldMk cId="2738404681" sldId="258"/>
        </pc:sldMkLst>
        <pc:spChg chg="mod">
          <ac:chgData name="Danish Hudani" userId="S::danish.hudani@astera.com::a38c985c-bb2f-4de3-bfe2-27e22c4c275a" providerId="AD" clId="Web-{A10ACBE0-5F7F-3F75-7319-B6CAFE790E15}" dt="2022-12-07T08:00:53.953" v="2" actId="1076"/>
          <ac:spMkLst>
            <pc:docMk/>
            <pc:sldMk cId="2738404681" sldId="258"/>
            <ac:spMk id="2" creationId="{7490526B-F734-46D6-B61A-75C4DAE030D0}"/>
          </ac:spMkLst>
        </pc:spChg>
        <pc:picChg chg="mod">
          <ac:chgData name="Danish Hudani" userId="S::danish.hudani@astera.com::a38c985c-bb2f-4de3-bfe2-27e22c4c275a" providerId="AD" clId="Web-{A10ACBE0-5F7F-3F75-7319-B6CAFE790E15}" dt="2022-12-07T08:00:56.657" v="3" actId="1076"/>
          <ac:picMkLst>
            <pc:docMk/>
            <pc:sldMk cId="2738404681" sldId="258"/>
            <ac:picMk id="1028" creationId="{BA4F7485-D00B-4E1E-AD09-272C3D6BEF96}"/>
          </ac:picMkLst>
        </pc:picChg>
      </pc:sldChg>
      <pc:sldChg chg="modSp">
        <pc:chgData name="Danish Hudani" userId="S::danish.hudani@astera.com::a38c985c-bb2f-4de3-bfe2-27e22c4c275a" providerId="AD" clId="Web-{A10ACBE0-5F7F-3F75-7319-B6CAFE790E15}" dt="2022-12-07T08:00:37.140" v="1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A10ACBE0-5F7F-3F75-7319-B6CAFE790E15}" dt="2022-12-07T08:00:37.140" v="1" actId="1076"/>
          <ac:spMkLst>
            <pc:docMk/>
            <pc:sldMk cId="3648853106" sldId="284"/>
            <ac:spMk id="4" creationId="{69EFB265-CC86-E936-4E90-61C1719FE03E}"/>
          </ac:spMkLst>
        </pc:spChg>
      </pc:sldChg>
      <pc:sldChg chg="modSp">
        <pc:chgData name="Danish Hudani" userId="S::danish.hudani@astera.com::a38c985c-bb2f-4de3-bfe2-27e22c4c275a" providerId="AD" clId="Web-{A10ACBE0-5F7F-3F75-7319-B6CAFE790E15}" dt="2022-12-07T08:00:31.624" v="0" actId="1076"/>
        <pc:sldMkLst>
          <pc:docMk/>
          <pc:sldMk cId="2157448672" sldId="288"/>
        </pc:sldMkLst>
        <pc:spChg chg="mod">
          <ac:chgData name="Danish Hudani" userId="S::danish.hudani@astera.com::a38c985c-bb2f-4de3-bfe2-27e22c4c275a" providerId="AD" clId="Web-{A10ACBE0-5F7F-3F75-7319-B6CAFE790E15}" dt="2022-12-07T08:00:31.624" v="0" actId="1076"/>
          <ac:spMkLst>
            <pc:docMk/>
            <pc:sldMk cId="2157448672" sldId="288"/>
            <ac:spMk id="5" creationId="{93FF928A-4A8C-F114-F0D3-C275634A1C86}"/>
          </ac:spMkLst>
        </pc:spChg>
      </pc:sldChg>
    </pc:docChg>
  </pc:docChgLst>
  <pc:docChgLst>
    <pc:chgData name="Ayesha Amjad" userId="6aec9696-6408-4e74-b8fc-e4597549adfb" providerId="ADAL" clId="{CE2B8FB3-7B4B-4084-8D2F-5A1FDA9DA1AD}"/>
    <pc:docChg chg="undo custSel addSld delSld modSld sldOrd modSection">
      <pc:chgData name="Ayesha Amjad" userId="6aec9696-6408-4e74-b8fc-e4597549adfb" providerId="ADAL" clId="{CE2B8FB3-7B4B-4084-8D2F-5A1FDA9DA1AD}" dt="2023-02-16T11:47:33.687" v="768"/>
      <pc:docMkLst>
        <pc:docMk/>
      </pc:docMkLst>
      <pc:sldChg chg="modNotesTx">
        <pc:chgData name="Ayesha Amjad" userId="6aec9696-6408-4e74-b8fc-e4597549adfb" providerId="ADAL" clId="{CE2B8FB3-7B4B-4084-8D2F-5A1FDA9DA1AD}" dt="2023-02-13T10:57:09.022" v="303" actId="20577"/>
        <pc:sldMkLst>
          <pc:docMk/>
          <pc:sldMk cId="606520965" sldId="257"/>
        </pc:sldMkLst>
      </pc:sldChg>
      <pc:sldChg chg="add del">
        <pc:chgData name="Ayesha Amjad" userId="6aec9696-6408-4e74-b8fc-e4597549adfb" providerId="ADAL" clId="{CE2B8FB3-7B4B-4084-8D2F-5A1FDA9DA1AD}" dt="2023-02-13T10:53:24.652" v="301" actId="2696"/>
        <pc:sldMkLst>
          <pc:docMk/>
          <pc:sldMk cId="0" sldId="274"/>
        </pc:sldMkLst>
      </pc:sldChg>
      <pc:sldChg chg="addSp delSp modSp mod modNotesTx">
        <pc:chgData name="Ayesha Amjad" userId="6aec9696-6408-4e74-b8fc-e4597549adfb" providerId="ADAL" clId="{CE2B8FB3-7B4B-4084-8D2F-5A1FDA9DA1AD}" dt="2023-02-16T11:39:09.872" v="765"/>
        <pc:sldMkLst>
          <pc:docMk/>
          <pc:sldMk cId="4287670275" sldId="312"/>
        </pc:sldMkLst>
        <pc:graphicFrameChg chg="add del modGraphic">
          <ac:chgData name="Ayesha Amjad" userId="6aec9696-6408-4e74-b8fc-e4597549adfb" providerId="ADAL" clId="{CE2B8FB3-7B4B-4084-8D2F-5A1FDA9DA1AD}" dt="2023-02-16T09:31:09.809" v="318" actId="27309"/>
          <ac:graphicFrameMkLst>
            <pc:docMk/>
            <pc:sldMk cId="4287670275" sldId="312"/>
            <ac:graphicFrameMk id="4" creationId="{9D93BD8C-9278-476B-5D75-1003D9A006D8}"/>
          </ac:graphicFrameMkLst>
        </pc:graphicFrameChg>
        <pc:inkChg chg="add">
          <ac:chgData name="Ayesha Amjad" userId="6aec9696-6408-4e74-b8fc-e4597549adfb" providerId="ADAL" clId="{CE2B8FB3-7B4B-4084-8D2F-5A1FDA9DA1AD}" dt="2023-02-16T11:39:09.872" v="765"/>
          <ac:inkMkLst>
            <pc:docMk/>
            <pc:sldMk cId="4287670275" sldId="312"/>
            <ac:inkMk id="5" creationId="{A434EFFB-43E1-DAC1-3348-D979E9FE6DDE}"/>
          </ac:inkMkLst>
        </pc:inkChg>
      </pc:sldChg>
      <pc:sldChg chg="addSp">
        <pc:chgData name="Ayesha Amjad" userId="6aec9696-6408-4e74-b8fc-e4597549adfb" providerId="ADAL" clId="{CE2B8FB3-7B4B-4084-8D2F-5A1FDA9DA1AD}" dt="2023-02-13T11:55:24.199" v="304"/>
        <pc:sldMkLst>
          <pc:docMk/>
          <pc:sldMk cId="2548129227" sldId="318"/>
        </pc:sldMkLst>
        <pc:inkChg chg="add">
          <ac:chgData name="Ayesha Amjad" userId="6aec9696-6408-4e74-b8fc-e4597549adfb" providerId="ADAL" clId="{CE2B8FB3-7B4B-4084-8D2F-5A1FDA9DA1AD}" dt="2023-02-13T11:55:24.199" v="304"/>
          <ac:inkMkLst>
            <pc:docMk/>
            <pc:sldMk cId="2548129227" sldId="318"/>
            <ac:inkMk id="3" creationId="{3F380A66-EC06-A0D0-8666-9737EF394ACE}"/>
          </ac:inkMkLst>
        </pc:inkChg>
      </pc:sldChg>
      <pc:sldChg chg="addSp modNotesTx">
        <pc:chgData name="Ayesha Amjad" userId="6aec9696-6408-4e74-b8fc-e4597549adfb" providerId="ADAL" clId="{CE2B8FB3-7B4B-4084-8D2F-5A1FDA9DA1AD}" dt="2023-02-13T11:55:24.199" v="304"/>
        <pc:sldMkLst>
          <pc:docMk/>
          <pc:sldMk cId="1620996487" sldId="319"/>
        </pc:sldMkLst>
        <pc:inkChg chg="add">
          <ac:chgData name="Ayesha Amjad" userId="6aec9696-6408-4e74-b8fc-e4597549adfb" providerId="ADAL" clId="{CE2B8FB3-7B4B-4084-8D2F-5A1FDA9DA1AD}" dt="2023-02-13T11:55:24.199" v="304"/>
          <ac:inkMkLst>
            <pc:docMk/>
            <pc:sldMk cId="1620996487" sldId="319"/>
            <ac:inkMk id="3" creationId="{2DB9C37E-9F9C-B2B5-B599-1939797B6474}"/>
          </ac:inkMkLst>
        </pc:inkChg>
      </pc:sldChg>
      <pc:sldChg chg="addSp">
        <pc:chgData name="Ayesha Amjad" userId="6aec9696-6408-4e74-b8fc-e4597549adfb" providerId="ADAL" clId="{CE2B8FB3-7B4B-4084-8D2F-5A1FDA9DA1AD}" dt="2023-02-13T11:55:24.199" v="304"/>
        <pc:sldMkLst>
          <pc:docMk/>
          <pc:sldMk cId="3545913191" sldId="320"/>
        </pc:sldMkLst>
        <pc:inkChg chg="add">
          <ac:chgData name="Ayesha Amjad" userId="6aec9696-6408-4e74-b8fc-e4597549adfb" providerId="ADAL" clId="{CE2B8FB3-7B4B-4084-8D2F-5A1FDA9DA1AD}" dt="2023-02-13T11:55:24.199" v="304"/>
          <ac:inkMkLst>
            <pc:docMk/>
            <pc:sldMk cId="3545913191" sldId="320"/>
            <ac:inkMk id="3" creationId="{EF088299-4B9E-FA6F-A42A-1B3F21BDBA9A}"/>
          </ac:inkMkLst>
        </pc:inkChg>
      </pc:sldChg>
      <pc:sldChg chg="addSp delSp modSp mod modAnim modNotesTx">
        <pc:chgData name="Ayesha Amjad" userId="6aec9696-6408-4e74-b8fc-e4597549adfb" providerId="ADAL" clId="{CE2B8FB3-7B4B-4084-8D2F-5A1FDA9DA1AD}" dt="2023-02-13T11:55:24.199" v="304"/>
        <pc:sldMkLst>
          <pc:docMk/>
          <pc:sldMk cId="3233489809" sldId="321"/>
        </pc:sldMkLst>
        <pc:spChg chg="add del mod">
          <ac:chgData name="Ayesha Amjad" userId="6aec9696-6408-4e74-b8fc-e4597549adfb" providerId="ADAL" clId="{CE2B8FB3-7B4B-4084-8D2F-5A1FDA9DA1AD}" dt="2023-02-13T08:55:22.052" v="6" actId="478"/>
          <ac:spMkLst>
            <pc:docMk/>
            <pc:sldMk cId="3233489809" sldId="321"/>
            <ac:spMk id="4" creationId="{EE234C45-93A1-1B40-6FB6-10BB30748BC5}"/>
          </ac:spMkLst>
        </pc:spChg>
        <pc:spChg chg="add">
          <ac:chgData name="Ayesha Amjad" userId="6aec9696-6408-4e74-b8fc-e4597549adfb" providerId="ADAL" clId="{CE2B8FB3-7B4B-4084-8D2F-5A1FDA9DA1AD}" dt="2023-02-13T08:57:54.893" v="14" actId="11529"/>
          <ac:spMkLst>
            <pc:docMk/>
            <pc:sldMk cId="3233489809" sldId="321"/>
            <ac:spMk id="5" creationId="{DD990B51-FC4C-DC82-FAA6-2781172F2BFF}"/>
          </ac:spMkLst>
        </pc:spChg>
        <pc:spChg chg="del">
          <ac:chgData name="Ayesha Amjad" userId="6aec9696-6408-4e74-b8fc-e4597549adfb" providerId="ADAL" clId="{CE2B8FB3-7B4B-4084-8D2F-5A1FDA9DA1AD}" dt="2023-02-13T08:57:31.403" v="13" actId="478"/>
          <ac:spMkLst>
            <pc:docMk/>
            <pc:sldMk cId="3233489809" sldId="321"/>
            <ac:spMk id="27" creationId="{CE9ECACB-3D10-3413-670D-F44D3BF83811}"/>
          </ac:spMkLst>
        </pc:spChg>
        <pc:spChg chg="mod">
          <ac:chgData name="Ayesha Amjad" userId="6aec9696-6408-4e74-b8fc-e4597549adfb" providerId="ADAL" clId="{CE2B8FB3-7B4B-4084-8D2F-5A1FDA9DA1AD}" dt="2023-02-13T08:59:05.508" v="21" actId="1076"/>
          <ac:spMkLst>
            <pc:docMk/>
            <pc:sldMk cId="3233489809" sldId="321"/>
            <ac:spMk id="28" creationId="{2AF3D6A6-3843-4FF9-AEE3-52C7C2F3089B}"/>
          </ac:spMkLst>
        </pc:spChg>
        <pc:spChg chg="mod">
          <ac:chgData name="Ayesha Amjad" userId="6aec9696-6408-4e74-b8fc-e4597549adfb" providerId="ADAL" clId="{CE2B8FB3-7B4B-4084-8D2F-5A1FDA9DA1AD}" dt="2023-02-13T08:58:32.579" v="16" actId="1076"/>
          <ac:spMkLst>
            <pc:docMk/>
            <pc:sldMk cId="3233489809" sldId="321"/>
            <ac:spMk id="30" creationId="{391E87C0-0E17-1AB4-48FE-7A912315BC6F}"/>
          </ac:spMkLst>
        </pc:spChg>
        <pc:inkChg chg="add">
          <ac:chgData name="Ayesha Amjad" userId="6aec9696-6408-4e74-b8fc-e4597549adfb" providerId="ADAL" clId="{CE2B8FB3-7B4B-4084-8D2F-5A1FDA9DA1AD}" dt="2023-02-13T11:55:24.199" v="304"/>
          <ac:inkMkLst>
            <pc:docMk/>
            <pc:sldMk cId="3233489809" sldId="321"/>
            <ac:inkMk id="8" creationId="{5642706F-07A5-EABC-E4FF-0D374F8D4A57}"/>
          </ac:inkMkLst>
        </pc:inkChg>
      </pc:sldChg>
      <pc:sldChg chg="addSp modNotesTx">
        <pc:chgData name="Ayesha Amjad" userId="6aec9696-6408-4e74-b8fc-e4597549adfb" providerId="ADAL" clId="{CE2B8FB3-7B4B-4084-8D2F-5A1FDA9DA1AD}" dt="2023-02-13T11:55:24.199" v="304"/>
        <pc:sldMkLst>
          <pc:docMk/>
          <pc:sldMk cId="4287521017" sldId="322"/>
        </pc:sldMkLst>
        <pc:inkChg chg="add">
          <ac:chgData name="Ayesha Amjad" userId="6aec9696-6408-4e74-b8fc-e4597549adfb" providerId="ADAL" clId="{CE2B8FB3-7B4B-4084-8D2F-5A1FDA9DA1AD}" dt="2023-02-13T11:55:24.199" v="304"/>
          <ac:inkMkLst>
            <pc:docMk/>
            <pc:sldMk cId="4287521017" sldId="322"/>
            <ac:inkMk id="3" creationId="{3F0974D1-2E02-E401-5456-606AC19D45F1}"/>
          </ac:inkMkLst>
        </pc:inkChg>
      </pc:sldChg>
      <pc:sldChg chg="ord modNotesTx">
        <pc:chgData name="Ayesha Amjad" userId="6aec9696-6408-4e74-b8fc-e4597549adfb" providerId="ADAL" clId="{CE2B8FB3-7B4B-4084-8D2F-5A1FDA9DA1AD}" dt="2023-02-16T10:53:14.346" v="691"/>
        <pc:sldMkLst>
          <pc:docMk/>
          <pc:sldMk cId="869938855" sldId="323"/>
        </pc:sldMkLst>
      </pc:sldChg>
      <pc:sldChg chg="addSp modNotesTx">
        <pc:chgData name="Ayesha Amjad" userId="6aec9696-6408-4e74-b8fc-e4597549adfb" providerId="ADAL" clId="{CE2B8FB3-7B4B-4084-8D2F-5A1FDA9DA1AD}" dt="2023-02-16T11:39:09.872" v="765"/>
        <pc:sldMkLst>
          <pc:docMk/>
          <pc:sldMk cId="3654205313" sldId="326"/>
        </pc:sldMkLst>
        <pc:inkChg chg="add">
          <ac:chgData name="Ayesha Amjad" userId="6aec9696-6408-4e74-b8fc-e4597549adfb" providerId="ADAL" clId="{CE2B8FB3-7B4B-4084-8D2F-5A1FDA9DA1AD}" dt="2023-02-16T11:39:09.872" v="765"/>
          <ac:inkMkLst>
            <pc:docMk/>
            <pc:sldMk cId="3654205313" sldId="326"/>
            <ac:inkMk id="3" creationId="{003F8716-3F13-C6D9-4F66-D8EF05168A7B}"/>
          </ac:inkMkLst>
        </pc:inkChg>
      </pc:sldChg>
      <pc:sldChg chg="addSp">
        <pc:chgData name="Ayesha Amjad" userId="6aec9696-6408-4e74-b8fc-e4597549adfb" providerId="ADAL" clId="{CE2B8FB3-7B4B-4084-8D2F-5A1FDA9DA1AD}" dt="2023-02-16T11:39:09.872" v="765"/>
        <pc:sldMkLst>
          <pc:docMk/>
          <pc:sldMk cId="1900488661" sldId="327"/>
        </pc:sldMkLst>
        <pc:inkChg chg="add">
          <ac:chgData name="Ayesha Amjad" userId="6aec9696-6408-4e74-b8fc-e4597549adfb" providerId="ADAL" clId="{CE2B8FB3-7B4B-4084-8D2F-5A1FDA9DA1AD}" dt="2023-02-16T11:39:09.872" v="765"/>
          <ac:inkMkLst>
            <pc:docMk/>
            <pc:sldMk cId="1900488661" sldId="327"/>
            <ac:inkMk id="3" creationId="{C624723D-77D6-4EB6-60AE-123F7114B937}"/>
          </ac:inkMkLst>
        </pc:inkChg>
      </pc:sldChg>
      <pc:sldChg chg="ord">
        <pc:chgData name="Ayesha Amjad" userId="6aec9696-6408-4e74-b8fc-e4597549adfb" providerId="ADAL" clId="{CE2B8FB3-7B4B-4084-8D2F-5A1FDA9DA1AD}" dt="2023-02-16T10:54:01.918" v="695"/>
        <pc:sldMkLst>
          <pc:docMk/>
          <pc:sldMk cId="3951906971" sldId="329"/>
        </pc:sldMkLst>
      </pc:sldChg>
      <pc:sldChg chg="addSp">
        <pc:chgData name="Ayesha Amjad" userId="6aec9696-6408-4e74-b8fc-e4597549adfb" providerId="ADAL" clId="{CE2B8FB3-7B4B-4084-8D2F-5A1FDA9DA1AD}" dt="2023-02-16T11:47:33.687" v="768"/>
        <pc:sldMkLst>
          <pc:docMk/>
          <pc:sldMk cId="131639285" sldId="332"/>
        </pc:sldMkLst>
        <pc:inkChg chg="add">
          <ac:chgData name="Ayesha Amjad" userId="6aec9696-6408-4e74-b8fc-e4597549adfb" providerId="ADAL" clId="{CE2B8FB3-7B4B-4084-8D2F-5A1FDA9DA1AD}" dt="2023-02-16T11:47:33.687" v="768"/>
          <ac:inkMkLst>
            <pc:docMk/>
            <pc:sldMk cId="131639285" sldId="332"/>
            <ac:inkMk id="2" creationId="{97E57A1D-56AE-5AFC-2D3E-5690B24E1AAB}"/>
          </ac:inkMkLst>
        </pc:inkChg>
      </pc:sldChg>
      <pc:sldChg chg="addSp delSp modSp add mod ord modNotesTx">
        <pc:chgData name="Ayesha Amjad" userId="6aec9696-6408-4e74-b8fc-e4597549adfb" providerId="ADAL" clId="{CE2B8FB3-7B4B-4084-8D2F-5A1FDA9DA1AD}" dt="2023-02-16T11:47:33.687" v="768"/>
        <pc:sldMkLst>
          <pc:docMk/>
          <pc:sldMk cId="3346496213" sldId="336"/>
        </pc:sldMkLst>
        <pc:picChg chg="add mod">
          <ac:chgData name="Ayesha Amjad" userId="6aec9696-6408-4e74-b8fc-e4597549adfb" providerId="ADAL" clId="{CE2B8FB3-7B4B-4084-8D2F-5A1FDA9DA1AD}" dt="2023-02-13T09:37:09.205" v="287"/>
          <ac:picMkLst>
            <pc:docMk/>
            <pc:sldMk cId="3346496213" sldId="336"/>
            <ac:picMk id="3" creationId="{84F0BBC5-016F-C480-1F4C-338B7FA20400}"/>
          </ac:picMkLst>
        </pc:picChg>
        <pc:picChg chg="del">
          <ac:chgData name="Ayesha Amjad" userId="6aec9696-6408-4e74-b8fc-e4597549adfb" providerId="ADAL" clId="{CE2B8FB3-7B4B-4084-8D2F-5A1FDA9DA1AD}" dt="2023-02-13T09:37:07.939" v="286" actId="478"/>
          <ac:picMkLst>
            <pc:docMk/>
            <pc:sldMk cId="3346496213" sldId="336"/>
            <ac:picMk id="32" creationId="{6DD763CB-8E9C-961C-7606-7DBAD394820D}"/>
          </ac:picMkLst>
        </pc:picChg>
        <pc:inkChg chg="add">
          <ac:chgData name="Ayesha Amjad" userId="6aec9696-6408-4e74-b8fc-e4597549adfb" providerId="ADAL" clId="{CE2B8FB3-7B4B-4084-8D2F-5A1FDA9DA1AD}" dt="2023-02-16T11:47:33.687" v="768"/>
          <ac:inkMkLst>
            <pc:docMk/>
            <pc:sldMk cId="3346496213" sldId="336"/>
            <ac:inkMk id="4" creationId="{8C20E2E0-F37F-D290-A095-AE48EBD617E5}"/>
          </ac:inkMkLst>
        </pc:inkChg>
      </pc:sldChg>
      <pc:sldChg chg="addSp delSp new mod">
        <pc:chgData name="Ayesha Amjad" userId="6aec9696-6408-4e74-b8fc-e4597549adfb" providerId="ADAL" clId="{CE2B8FB3-7B4B-4084-8D2F-5A1FDA9DA1AD}" dt="2023-02-13T13:30:00.089" v="309"/>
        <pc:sldMkLst>
          <pc:docMk/>
          <pc:sldMk cId="504824775" sldId="337"/>
        </pc:sldMkLst>
        <pc:spChg chg="del">
          <ac:chgData name="Ayesha Amjad" userId="6aec9696-6408-4e74-b8fc-e4597549adfb" providerId="ADAL" clId="{CE2B8FB3-7B4B-4084-8D2F-5A1FDA9DA1AD}" dt="2023-02-13T11:55:39.175" v="308" actId="478"/>
          <ac:spMkLst>
            <pc:docMk/>
            <pc:sldMk cId="504824775" sldId="337"/>
            <ac:spMk id="2" creationId="{B64F25BE-B08C-2295-E35D-88DF802FDF1F}"/>
          </ac:spMkLst>
        </pc:spChg>
        <pc:spChg chg="del">
          <ac:chgData name="Ayesha Amjad" userId="6aec9696-6408-4e74-b8fc-e4597549adfb" providerId="ADAL" clId="{CE2B8FB3-7B4B-4084-8D2F-5A1FDA9DA1AD}" dt="2023-02-13T11:55:39.175" v="308" actId="478"/>
          <ac:spMkLst>
            <pc:docMk/>
            <pc:sldMk cId="504824775" sldId="337"/>
            <ac:spMk id="3" creationId="{1108553B-4057-E734-1F60-BE1E88B75583}"/>
          </ac:spMkLst>
        </pc:spChg>
        <pc:inkChg chg="add">
          <ac:chgData name="Ayesha Amjad" userId="6aec9696-6408-4e74-b8fc-e4597549adfb" providerId="ADAL" clId="{CE2B8FB3-7B4B-4084-8D2F-5A1FDA9DA1AD}" dt="2023-02-13T13:30:00.089" v="309"/>
          <ac:inkMkLst>
            <pc:docMk/>
            <pc:sldMk cId="504824775" sldId="337"/>
            <ac:inkMk id="4" creationId="{B63A7A3F-C5FB-39F6-BEC7-6DB51065C348}"/>
          </ac:inkMkLst>
        </pc:inkChg>
      </pc:sldChg>
      <pc:sldChg chg="addSp delSp new del mod">
        <pc:chgData name="Ayesha Amjad" userId="6aec9696-6408-4e74-b8fc-e4597549adfb" providerId="ADAL" clId="{CE2B8FB3-7B4B-4084-8D2F-5A1FDA9DA1AD}" dt="2023-02-13T09:38:55.963" v="299" actId="680"/>
        <pc:sldMkLst>
          <pc:docMk/>
          <pc:sldMk cId="1598203204" sldId="337"/>
        </pc:sldMkLst>
        <pc:spChg chg="add del">
          <ac:chgData name="Ayesha Amjad" userId="6aec9696-6408-4e74-b8fc-e4597549adfb" providerId="ADAL" clId="{CE2B8FB3-7B4B-4084-8D2F-5A1FDA9DA1AD}" dt="2023-02-13T09:38:55.281" v="298" actId="478"/>
          <ac:spMkLst>
            <pc:docMk/>
            <pc:sldMk cId="1598203204" sldId="337"/>
            <ac:spMk id="2" creationId="{C5F8BFC5-FF8E-7498-830C-3D037A53AFD7}"/>
          </ac:spMkLst>
        </pc:spChg>
        <pc:spChg chg="add del">
          <ac:chgData name="Ayesha Amjad" userId="6aec9696-6408-4e74-b8fc-e4597549adfb" providerId="ADAL" clId="{CE2B8FB3-7B4B-4084-8D2F-5A1FDA9DA1AD}" dt="2023-02-13T09:38:54.594" v="297" actId="478"/>
          <ac:spMkLst>
            <pc:docMk/>
            <pc:sldMk cId="1598203204" sldId="337"/>
            <ac:spMk id="3" creationId="{0C3EAF61-E108-43E1-B205-AE5567865B30}"/>
          </ac:spMkLst>
        </pc:spChg>
      </pc:sldChg>
      <pc:sldChg chg="addSp delSp new mod">
        <pc:chgData name="Ayesha Amjad" userId="6aec9696-6408-4e74-b8fc-e4597549adfb" providerId="ADAL" clId="{CE2B8FB3-7B4B-4084-8D2F-5A1FDA9DA1AD}" dt="2023-02-16T11:47:33.687" v="768"/>
        <pc:sldMkLst>
          <pc:docMk/>
          <pc:sldMk cId="154692118" sldId="338"/>
        </pc:sldMkLst>
        <pc:spChg chg="del">
          <ac:chgData name="Ayesha Amjad" userId="6aec9696-6408-4e74-b8fc-e4597549adfb" providerId="ADAL" clId="{CE2B8FB3-7B4B-4084-8D2F-5A1FDA9DA1AD}" dt="2023-02-16T11:39:15.792" v="767" actId="478"/>
          <ac:spMkLst>
            <pc:docMk/>
            <pc:sldMk cId="154692118" sldId="338"/>
            <ac:spMk id="2" creationId="{61391942-C069-3B85-84E6-D7A0D93F256A}"/>
          </ac:spMkLst>
        </pc:spChg>
        <pc:spChg chg="del">
          <ac:chgData name="Ayesha Amjad" userId="6aec9696-6408-4e74-b8fc-e4597549adfb" providerId="ADAL" clId="{CE2B8FB3-7B4B-4084-8D2F-5A1FDA9DA1AD}" dt="2023-02-16T11:39:15.792" v="767" actId="478"/>
          <ac:spMkLst>
            <pc:docMk/>
            <pc:sldMk cId="154692118" sldId="338"/>
            <ac:spMk id="3" creationId="{1FDA0083-8C4F-6EF2-C0C4-68AE21D0A6EF}"/>
          </ac:spMkLst>
        </pc:spChg>
        <pc:inkChg chg="add">
          <ac:chgData name="Ayesha Amjad" userId="6aec9696-6408-4e74-b8fc-e4597549adfb" providerId="ADAL" clId="{CE2B8FB3-7B4B-4084-8D2F-5A1FDA9DA1AD}" dt="2023-02-16T11:47:33.687" v="768"/>
          <ac:inkMkLst>
            <pc:docMk/>
            <pc:sldMk cId="154692118" sldId="338"/>
            <ac:inkMk id="4" creationId="{1B7FD5B5-A289-4E45-96BA-189B5B98519D}"/>
          </ac:inkMkLst>
        </pc:inkChg>
      </pc:sldChg>
      <pc:sldChg chg="delSp new del mod">
        <pc:chgData name="Ayesha Amjad" userId="6aec9696-6408-4e74-b8fc-e4597549adfb" providerId="ADAL" clId="{CE2B8FB3-7B4B-4084-8D2F-5A1FDA9DA1AD}" dt="2023-02-13T13:31:39.354" v="310" actId="2696"/>
        <pc:sldMkLst>
          <pc:docMk/>
          <pc:sldMk cId="1812512215" sldId="338"/>
        </pc:sldMkLst>
        <pc:spChg chg="del">
          <ac:chgData name="Ayesha Amjad" userId="6aec9696-6408-4e74-b8fc-e4597549adfb" providerId="ADAL" clId="{CE2B8FB3-7B4B-4084-8D2F-5A1FDA9DA1AD}" dt="2023-02-13T11:55:35.083" v="307" actId="478"/>
          <ac:spMkLst>
            <pc:docMk/>
            <pc:sldMk cId="1812512215" sldId="338"/>
            <ac:spMk id="2" creationId="{704B6474-5314-97CC-2262-F329F246000B}"/>
          </ac:spMkLst>
        </pc:spChg>
        <pc:spChg chg="del">
          <ac:chgData name="Ayesha Amjad" userId="6aec9696-6408-4e74-b8fc-e4597549adfb" providerId="ADAL" clId="{CE2B8FB3-7B4B-4084-8D2F-5A1FDA9DA1AD}" dt="2023-02-13T11:55:35.083" v="307" actId="478"/>
          <ac:spMkLst>
            <pc:docMk/>
            <pc:sldMk cId="1812512215" sldId="338"/>
            <ac:spMk id="3" creationId="{CEF8E1E8-6F68-4C27-3906-A41E0F5460CC}"/>
          </ac:spMkLst>
        </pc:spChg>
      </pc:sldChg>
      <pc:sldChg chg="addSp delSp new del mod">
        <pc:chgData name="Ayesha Amjad" userId="6aec9696-6408-4e74-b8fc-e4597549adfb" providerId="ADAL" clId="{CE2B8FB3-7B4B-4084-8D2F-5A1FDA9DA1AD}" dt="2023-02-13T09:38:53.853" v="296" actId="680"/>
        <pc:sldMkLst>
          <pc:docMk/>
          <pc:sldMk cId="2449829741" sldId="338"/>
        </pc:sldMkLst>
        <pc:spChg chg="add del">
          <ac:chgData name="Ayesha Amjad" userId="6aec9696-6408-4e74-b8fc-e4597549adfb" providerId="ADAL" clId="{CE2B8FB3-7B4B-4084-8D2F-5A1FDA9DA1AD}" dt="2023-02-13T09:38:53.148" v="295" actId="478"/>
          <ac:spMkLst>
            <pc:docMk/>
            <pc:sldMk cId="2449829741" sldId="338"/>
            <ac:spMk id="2" creationId="{F0F9A8B2-E8C7-4E8F-80CA-B546440F380B}"/>
          </ac:spMkLst>
        </pc:spChg>
        <pc:spChg chg="add del">
          <ac:chgData name="Ayesha Amjad" userId="6aec9696-6408-4e74-b8fc-e4597549adfb" providerId="ADAL" clId="{CE2B8FB3-7B4B-4084-8D2F-5A1FDA9DA1AD}" dt="2023-02-13T09:38:53.148" v="295" actId="478"/>
          <ac:spMkLst>
            <pc:docMk/>
            <pc:sldMk cId="2449829741" sldId="338"/>
            <ac:spMk id="3" creationId="{F8A4FE45-4CF2-724D-E243-4BA0E0FC757F}"/>
          </ac:spMkLst>
        </pc:spChg>
      </pc:sldChg>
      <pc:sldMasterChg chg="delSldLayout">
        <pc:chgData name="Ayesha Amjad" userId="6aec9696-6408-4e74-b8fc-e4597549adfb" providerId="ADAL" clId="{CE2B8FB3-7B4B-4084-8D2F-5A1FDA9DA1AD}" dt="2023-02-13T10:53:24.652" v="301" actId="2696"/>
        <pc:sldMasterMkLst>
          <pc:docMk/>
          <pc:sldMasterMk cId="1573999695" sldId="2147483689"/>
        </pc:sldMasterMkLst>
        <pc:sldLayoutChg chg="del">
          <pc:chgData name="Ayesha Amjad" userId="6aec9696-6408-4e74-b8fc-e4597549adfb" providerId="ADAL" clId="{CE2B8FB3-7B4B-4084-8D2F-5A1FDA9DA1AD}" dt="2023-02-13T10:53:24.652" v="301" actId="2696"/>
          <pc:sldLayoutMkLst>
            <pc:docMk/>
            <pc:sldMasterMk cId="1573999695" sldId="2147483689"/>
            <pc:sldLayoutMk cId="2252667924" sldId="2147483698"/>
          </pc:sldLayoutMkLst>
        </pc:sldLayoutChg>
      </pc:sldMasterChg>
    </pc:docChg>
  </pc:docChgLst>
  <pc:docChgLst>
    <pc:chgData name="Danish Hudani" userId="S::danish.hudani@astera.com::a38c985c-bb2f-4de3-bfe2-27e22c4c275a" providerId="AD" clId="Web-{1C878A4F-75CB-C1DA-55B0-AA596724CE30}"/>
    <pc:docChg chg="addSld modSld sldOrd modSection">
      <pc:chgData name="Danish Hudani" userId="S::danish.hudani@astera.com::a38c985c-bb2f-4de3-bfe2-27e22c4c275a" providerId="AD" clId="Web-{1C878A4F-75CB-C1DA-55B0-AA596724CE30}" dt="2023-01-03T06:50:57.065" v="31" actId="1076"/>
      <pc:docMkLst>
        <pc:docMk/>
      </pc:docMkLst>
      <pc:sldChg chg="modSp">
        <pc:chgData name="Danish Hudani" userId="S::danish.hudani@astera.com::a38c985c-bb2f-4de3-bfe2-27e22c4c275a" providerId="AD" clId="Web-{1C878A4F-75CB-C1DA-55B0-AA596724CE30}" dt="2023-01-03T06:47:43.808" v="3" actId="14100"/>
        <pc:sldMkLst>
          <pc:docMk/>
          <pc:sldMk cId="1620996487" sldId="319"/>
        </pc:sldMkLst>
        <pc:spChg chg="mod">
          <ac:chgData name="Danish Hudani" userId="S::danish.hudani@astera.com::a38c985c-bb2f-4de3-bfe2-27e22c4c275a" providerId="AD" clId="Web-{1C878A4F-75CB-C1DA-55B0-AA596724CE30}" dt="2023-01-03T06:47:43.808" v="3" actId="14100"/>
          <ac:spMkLst>
            <pc:docMk/>
            <pc:sldMk cId="1620996487" sldId="319"/>
            <ac:spMk id="220" creationId="{0BFF9F71-F271-455D-594D-902336A2C87D}"/>
          </ac:spMkLst>
        </pc:spChg>
      </pc:sldChg>
      <pc:sldChg chg="delSp modSp ord">
        <pc:chgData name="Danish Hudani" userId="S::danish.hudani@astera.com::a38c985c-bb2f-4de3-bfe2-27e22c4c275a" providerId="AD" clId="Web-{1C878A4F-75CB-C1DA-55B0-AA596724CE30}" dt="2023-01-03T06:49:42.547" v="13"/>
        <pc:sldMkLst>
          <pc:docMk/>
          <pc:sldMk cId="2148317599" sldId="325"/>
        </pc:sldMkLst>
        <pc:spChg chg="mod">
          <ac:chgData name="Danish Hudani" userId="S::danish.hudani@astera.com::a38c985c-bb2f-4de3-bfe2-27e22c4c275a" providerId="AD" clId="Web-{1C878A4F-75CB-C1DA-55B0-AA596724CE30}" dt="2023-01-03T06:48:49.357" v="7" actId="14100"/>
          <ac:spMkLst>
            <pc:docMk/>
            <pc:sldMk cId="2148317599" sldId="325"/>
            <ac:spMk id="44" creationId="{CE366874-5268-3249-39D7-9F76460F5143}"/>
          </ac:spMkLst>
        </pc:spChg>
        <pc:spChg chg="mod">
          <ac:chgData name="Danish Hudani" userId="S::danish.hudani@astera.com::a38c985c-bb2f-4de3-bfe2-27e22c4c275a" providerId="AD" clId="Web-{1C878A4F-75CB-C1DA-55B0-AA596724CE30}" dt="2023-01-03T06:49:12.296" v="11" actId="1076"/>
          <ac:spMkLst>
            <pc:docMk/>
            <pc:sldMk cId="2148317599" sldId="325"/>
            <ac:spMk id="52" creationId="{7ED87238-2279-9E3D-90C9-0DBC4C8173A5}"/>
          </ac:spMkLst>
        </pc:spChg>
        <pc:spChg chg="del mod">
          <ac:chgData name="Danish Hudani" userId="S::danish.hudani@astera.com::a38c985c-bb2f-4de3-bfe2-27e22c4c275a" providerId="AD" clId="Web-{1C878A4F-75CB-C1DA-55B0-AA596724CE30}" dt="2023-01-03T06:48:40.076" v="6"/>
          <ac:spMkLst>
            <pc:docMk/>
            <pc:sldMk cId="2148317599" sldId="325"/>
            <ac:spMk id="53" creationId="{964EEA53-C062-D1F4-EE6C-D0AA9985F60D}"/>
          </ac:spMkLst>
        </pc:spChg>
        <pc:grpChg chg="mod">
          <ac:chgData name="Danish Hudani" userId="S::danish.hudani@astera.com::a38c985c-bb2f-4de3-bfe2-27e22c4c275a" providerId="AD" clId="Web-{1C878A4F-75CB-C1DA-55B0-AA596724CE30}" dt="2023-01-03T06:49:09.436" v="10" actId="1076"/>
          <ac:grpSpMkLst>
            <pc:docMk/>
            <pc:sldMk cId="2148317599" sldId="325"/>
            <ac:grpSpMk id="42" creationId="{0DC6B514-B474-905E-5727-C6F606390551}"/>
          </ac:grpSpMkLst>
        </pc:grpChg>
      </pc:sldChg>
      <pc:sldChg chg="addSp delSp modSp add replId">
        <pc:chgData name="Danish Hudani" userId="S::danish.hudani@astera.com::a38c985c-bb2f-4de3-bfe2-27e22c4c275a" providerId="AD" clId="Web-{1C878A4F-75CB-C1DA-55B0-AA596724CE30}" dt="2023-01-03T06:50:57.065" v="31" actId="1076"/>
        <pc:sldMkLst>
          <pc:docMk/>
          <pc:sldMk cId="1900488661" sldId="327"/>
        </pc:sldMkLst>
        <pc:spChg chg="add mod">
          <ac:chgData name="Danish Hudani" userId="S::danish.hudani@astera.com::a38c985c-bb2f-4de3-bfe2-27e22c4c275a" providerId="AD" clId="Web-{1C878A4F-75CB-C1DA-55B0-AA596724CE30}" dt="2023-01-03T06:50:26.564" v="23" actId="1076"/>
          <ac:spMkLst>
            <pc:docMk/>
            <pc:sldMk cId="1900488661" sldId="327"/>
            <ac:spMk id="23" creationId="{E85AD8E0-F393-918B-B8B0-EA0382460472}"/>
          </ac:spMkLst>
        </pc:spChg>
        <pc:spChg chg="add mod">
          <ac:chgData name="Danish Hudani" userId="S::danish.hudani@astera.com::a38c985c-bb2f-4de3-bfe2-27e22c4c275a" providerId="AD" clId="Web-{1C878A4F-75CB-C1DA-55B0-AA596724CE30}" dt="2023-01-03T06:50:26.579" v="24" actId="1076"/>
          <ac:spMkLst>
            <pc:docMk/>
            <pc:sldMk cId="1900488661" sldId="327"/>
            <ac:spMk id="24" creationId="{33F6B619-20B5-3D22-E780-D28472326A27}"/>
          </ac:spMkLst>
        </pc:spChg>
        <pc:spChg chg="add mod">
          <ac:chgData name="Danish Hudani" userId="S::danish.hudani@astera.com::a38c985c-bb2f-4de3-bfe2-27e22c4c275a" providerId="AD" clId="Web-{1C878A4F-75CB-C1DA-55B0-AA596724CE30}" dt="2023-01-03T06:50:26.595" v="25" actId="1076"/>
          <ac:spMkLst>
            <pc:docMk/>
            <pc:sldMk cId="1900488661" sldId="327"/>
            <ac:spMk id="27" creationId="{987F7136-CB02-C291-96F1-8EA0C87202FD}"/>
          </ac:spMkLst>
        </pc:spChg>
        <pc:spChg chg="add">
          <ac:chgData name="Danish Hudani" userId="S::danish.hudani@astera.com::a38c985c-bb2f-4de3-bfe2-27e22c4c275a" providerId="AD" clId="Web-{1C878A4F-75CB-C1DA-55B0-AA596724CE30}" dt="2023-01-03T06:50:17.485" v="22"/>
          <ac:spMkLst>
            <pc:docMk/>
            <pc:sldMk cId="1900488661" sldId="327"/>
            <ac:spMk id="28" creationId="{296CF037-FEA6-780F-5441-91B5AD35C987}"/>
          </ac:spMkLst>
        </pc:spChg>
        <pc:spChg chg="add">
          <ac:chgData name="Danish Hudani" userId="S::danish.hudani@astera.com::a38c985c-bb2f-4de3-bfe2-27e22c4c275a" providerId="AD" clId="Web-{1C878A4F-75CB-C1DA-55B0-AA596724CE30}" dt="2023-01-03T06:50:17.485" v="22"/>
          <ac:spMkLst>
            <pc:docMk/>
            <pc:sldMk cId="1900488661" sldId="327"/>
            <ac:spMk id="29" creationId="{4361392A-722F-FF52-AEBD-52083B65FB21}"/>
          </ac:spMkLst>
        </pc:spChg>
        <pc:spChg chg="add">
          <ac:chgData name="Danish Hudani" userId="S::danish.hudani@astera.com::a38c985c-bb2f-4de3-bfe2-27e22c4c275a" providerId="AD" clId="Web-{1C878A4F-75CB-C1DA-55B0-AA596724CE30}" dt="2023-01-03T06:50:17.485" v="22"/>
          <ac:spMkLst>
            <pc:docMk/>
            <pc:sldMk cId="1900488661" sldId="327"/>
            <ac:spMk id="30" creationId="{94888550-8980-5AC8-4966-2C2B3C5D5408}"/>
          </ac:spMkLst>
        </pc:spChg>
        <pc:spChg chg="add">
          <ac:chgData name="Danish Hudani" userId="S::danish.hudani@astera.com::a38c985c-bb2f-4de3-bfe2-27e22c4c275a" providerId="AD" clId="Web-{1C878A4F-75CB-C1DA-55B0-AA596724CE30}" dt="2023-01-03T06:50:17.485" v="22"/>
          <ac:spMkLst>
            <pc:docMk/>
            <pc:sldMk cId="1900488661" sldId="327"/>
            <ac:spMk id="31" creationId="{5D94ECC4-F999-A361-052C-A87CE18BBEE3}"/>
          </ac:spMkLst>
        </pc:spChg>
        <pc:spChg chg="del">
          <ac:chgData name="Danish Hudani" userId="S::danish.hudani@astera.com::a38c985c-bb2f-4de3-bfe2-27e22c4c275a" providerId="AD" clId="Web-{1C878A4F-75CB-C1DA-55B0-AA596724CE30}" dt="2023-01-03T06:49:49.109" v="14"/>
          <ac:spMkLst>
            <pc:docMk/>
            <pc:sldMk cId="1900488661" sldId="327"/>
            <ac:spMk id="77" creationId="{8FD06A79-B09D-C7EA-5FD1-41E1E7CA79B3}"/>
          </ac:spMkLst>
        </pc:spChg>
        <pc:spChg chg="del">
          <ac:chgData name="Danish Hudani" userId="S::danish.hudani@astera.com::a38c985c-bb2f-4de3-bfe2-27e22c4c275a" providerId="AD" clId="Web-{1C878A4F-75CB-C1DA-55B0-AA596724CE30}" dt="2023-01-03T06:49:57.485" v="20"/>
          <ac:spMkLst>
            <pc:docMk/>
            <pc:sldMk cId="1900488661" sldId="327"/>
            <ac:spMk id="79" creationId="{C847465D-4180-370D-1304-C103CA0B3F54}"/>
          </ac:spMkLst>
        </pc:spChg>
        <pc:spChg chg="del">
          <ac:chgData name="Danish Hudani" userId="S::danish.hudani@astera.com::a38c985c-bb2f-4de3-bfe2-27e22c4c275a" providerId="AD" clId="Web-{1C878A4F-75CB-C1DA-55B0-AA596724CE30}" dt="2023-01-03T06:49:57.485" v="18"/>
          <ac:spMkLst>
            <pc:docMk/>
            <pc:sldMk cId="1900488661" sldId="327"/>
            <ac:spMk id="81" creationId="{E8BCD1F6-C492-1060-74C2-0878A5AE135A}"/>
          </ac:spMkLst>
        </pc:spChg>
        <pc:grpChg chg="add mod">
          <ac:chgData name="Danish Hudani" userId="S::danish.hudani@astera.com::a38c985c-bb2f-4de3-bfe2-27e22c4c275a" providerId="AD" clId="Web-{1C878A4F-75CB-C1DA-55B0-AA596724CE30}" dt="2023-01-03T06:50:57.065" v="31" actId="1076"/>
          <ac:grpSpMkLst>
            <pc:docMk/>
            <pc:sldMk cId="1900488661" sldId="327"/>
            <ac:grpSpMk id="22" creationId="{D93D03DD-A5D4-1661-DFF9-10DEF3D77652}"/>
          </ac:grpSpMkLst>
        </pc:grpChg>
        <pc:grpChg chg="del">
          <ac:chgData name="Danish Hudani" userId="S::danish.hudani@astera.com::a38c985c-bb2f-4de3-bfe2-27e22c4c275a" providerId="AD" clId="Web-{1C878A4F-75CB-C1DA-55B0-AA596724CE30}" dt="2023-01-03T06:49:57.485" v="21"/>
          <ac:grpSpMkLst>
            <pc:docMk/>
            <pc:sldMk cId="1900488661" sldId="327"/>
            <ac:grpSpMk id="78" creationId="{FC0785DF-0460-E1EF-2FB9-85FCD0A3B8C8}"/>
          </ac:grpSpMkLst>
        </pc:grpChg>
        <pc:grpChg chg="del">
          <ac:chgData name="Danish Hudani" userId="S::danish.hudani@astera.com::a38c985c-bb2f-4de3-bfe2-27e22c4c275a" providerId="AD" clId="Web-{1C878A4F-75CB-C1DA-55B0-AA596724CE30}" dt="2023-01-03T06:49:57.485" v="19"/>
          <ac:grpSpMkLst>
            <pc:docMk/>
            <pc:sldMk cId="1900488661" sldId="327"/>
            <ac:grpSpMk id="80" creationId="{EB0E4C5B-4051-8F97-87B3-B8ABBFDC81F6}"/>
          </ac:grpSpMkLst>
        </pc:grpChg>
        <pc:grpChg chg="del">
          <ac:chgData name="Danish Hudani" userId="S::danish.hudani@astera.com::a38c985c-bb2f-4de3-bfe2-27e22c4c275a" providerId="AD" clId="Web-{1C878A4F-75CB-C1DA-55B0-AA596724CE30}" dt="2023-01-03T06:49:57.485" v="17"/>
          <ac:grpSpMkLst>
            <pc:docMk/>
            <pc:sldMk cId="1900488661" sldId="327"/>
            <ac:grpSpMk id="93" creationId="{51132D32-875D-082F-FA5C-77065C05EFF5}"/>
          </ac:grpSpMkLst>
        </pc:grpChg>
        <pc:grpChg chg="del">
          <ac:chgData name="Danish Hudani" userId="S::danish.hudani@astera.com::a38c985c-bb2f-4de3-bfe2-27e22c4c275a" providerId="AD" clId="Web-{1C878A4F-75CB-C1DA-55B0-AA596724CE30}" dt="2023-01-03T06:49:57.485" v="16"/>
          <ac:grpSpMkLst>
            <pc:docMk/>
            <pc:sldMk cId="1900488661" sldId="327"/>
            <ac:grpSpMk id="100" creationId="{2A3258CC-F4A4-83DC-1A62-8D4B4679AF8B}"/>
          </ac:grpSpMkLst>
        </pc:grpChg>
        <pc:picChg chg="mod">
          <ac:chgData name="Danish Hudani" userId="S::danish.hudani@astera.com::a38c985c-bb2f-4de3-bfe2-27e22c4c275a" providerId="AD" clId="Web-{1C878A4F-75CB-C1DA-55B0-AA596724CE30}" dt="2023-01-03T06:50:46.705" v="30" actId="1076"/>
          <ac:picMkLst>
            <pc:docMk/>
            <pc:sldMk cId="1900488661" sldId="327"/>
            <ac:picMk id="7" creationId="{84FA538C-5CEE-45B5-986C-E1120E918D37}"/>
          </ac:picMkLst>
        </pc:picChg>
      </pc:sldChg>
    </pc:docChg>
  </pc:docChgLst>
  <pc:docChgLst>
    <pc:chgData name="Danish Hudani" userId="S::danish.hudani@astera.com::a38c985c-bb2f-4de3-bfe2-27e22c4c275a" providerId="AD" clId="Web-{BD5619C0-13A2-621A-338C-DD87FA3FF80B}"/>
    <pc:docChg chg="addSld delSld modSld sldOrd modSection">
      <pc:chgData name="Danish Hudani" userId="S::danish.hudani@astera.com::a38c985c-bb2f-4de3-bfe2-27e22c4c275a" providerId="AD" clId="Web-{BD5619C0-13A2-621A-338C-DD87FA3FF80B}" dt="2022-12-30T08:13:35.360" v="1167" actId="1076"/>
      <pc:docMkLst>
        <pc:docMk/>
      </pc:docMkLst>
      <pc:sldChg chg="addSp delSp modSp">
        <pc:chgData name="Danish Hudani" userId="S::danish.hudani@astera.com::a38c985c-bb2f-4de3-bfe2-27e22c4c275a" providerId="AD" clId="Web-{BD5619C0-13A2-621A-338C-DD87FA3FF80B}" dt="2022-12-30T07:06:24.369" v="778" actId="20577"/>
        <pc:sldMkLst>
          <pc:docMk/>
          <pc:sldMk cId="3648853106" sldId="284"/>
        </pc:sldMkLst>
        <pc:spChg chg="del">
          <ac:chgData name="Danish Hudani" userId="S::danish.hudani@astera.com::a38c985c-bb2f-4de3-bfe2-27e22c4c275a" providerId="AD" clId="Web-{BD5619C0-13A2-621A-338C-DD87FA3FF80B}" dt="2022-12-30T06:01:53.866" v="38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1:39.881" v="37" actId="20577"/>
          <ac:spMkLst>
            <pc:docMk/>
            <pc:sldMk cId="3648853106" sldId="28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06:24.369" v="778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4.937" v="17"/>
        <pc:sldMkLst>
          <pc:docMk/>
          <pc:sldMk cId="2558072613" sldId="285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21" v="16"/>
        <pc:sldMkLst>
          <pc:docMk/>
          <pc:sldMk cId="543725319" sldId="298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5"/>
        <pc:sldMkLst>
          <pc:docMk/>
          <pc:sldMk cId="430891989" sldId="300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4"/>
        <pc:sldMkLst>
          <pc:docMk/>
          <pc:sldMk cId="672194442" sldId="301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94" v="31"/>
        <pc:sldMkLst>
          <pc:docMk/>
          <pc:sldMk cId="2203505499" sldId="302"/>
        </pc:sldMkLst>
      </pc:sldChg>
      <pc:sldChg chg="del">
        <pc:chgData name="Danish Hudani" userId="S::danish.hudani@astera.com::a38c985c-bb2f-4de3-bfe2-27e22c4c275a" providerId="AD" clId="Web-{BD5619C0-13A2-621A-338C-DD87FA3FF80B}" dt="2022-12-30T06:00:28.984" v="20"/>
        <pc:sldMkLst>
          <pc:docMk/>
          <pc:sldMk cId="4222700634" sldId="305"/>
        </pc:sldMkLst>
      </pc:sldChg>
      <pc:sldChg chg="del modNotes">
        <pc:chgData name="Danish Hudani" userId="S::danish.hudani@astera.com::a38c985c-bb2f-4de3-bfe2-27e22c4c275a" providerId="AD" clId="Web-{BD5619C0-13A2-621A-338C-DD87FA3FF80B}" dt="2022-12-30T08:13:10.859" v="1154"/>
        <pc:sldMkLst>
          <pc:docMk/>
          <pc:sldMk cId="1815789192" sldId="306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68" v="19"/>
        <pc:sldMkLst>
          <pc:docMk/>
          <pc:sldMk cId="776465630" sldId="307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07:17.887" v="202" actId="1076"/>
        <pc:sldMkLst>
          <pc:docMk/>
          <pc:sldMk cId="1594770877" sldId="307"/>
        </pc:sldMkLst>
        <pc:spChg chg="del">
          <ac:chgData name="Danish Hudani" userId="S::danish.hudani@astera.com::a38c985c-bb2f-4de3-bfe2-27e22c4c275a" providerId="AD" clId="Web-{BD5619C0-13A2-621A-338C-DD87FA3FF80B}" dt="2022-12-30T06:04:01.765" v="151"/>
          <ac:spMkLst>
            <pc:docMk/>
            <pc:sldMk cId="1594770877" sldId="30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6:05.133" v="174" actId="20577"/>
          <ac:spMkLst>
            <pc:docMk/>
            <pc:sldMk cId="1594770877" sldId="307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4:05.421" v="152" actId="20577"/>
          <ac:spMkLst>
            <pc:docMk/>
            <pc:sldMk cId="1594770877" sldId="307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03" v="189"/>
          <ac:spMkLst>
            <pc:docMk/>
            <pc:sldMk cId="1594770877" sldId="307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18" v="190"/>
          <ac:spMkLst>
            <pc:docMk/>
            <pc:sldMk cId="1594770877" sldId="307"/>
            <ac:spMk id="28" creationId="{4D51FAD2-C01F-F7AA-F87F-AA8ED6EBFFF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50" v="191"/>
          <ac:spMkLst>
            <pc:docMk/>
            <pc:sldMk cId="1594770877" sldId="307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07.543" v="198"/>
          <ac:spMkLst>
            <pc:docMk/>
            <pc:sldMk cId="1594770877" sldId="307"/>
            <ac:spMk id="55" creationId="{83B9F62A-1B04-8FFE-EED5-A2A5BA71EAFD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3.887" v="200" actId="1076"/>
          <ac:spMkLst>
            <pc:docMk/>
            <pc:sldMk cId="1594770877" sldId="307"/>
            <ac:spMk id="56" creationId="{62EA3819-99C2-2365-D8FD-B45C0F1F59BA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7.887" v="202" actId="1076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06:39.041" v="195" actId="14100"/>
          <ac:picMkLst>
            <pc:docMk/>
            <pc:sldMk cId="1594770877" sldId="307"/>
            <ac:picMk id="42" creationId="{A533F95C-7BB5-16E2-2D1B-5ACD3065794D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4.953" v="18"/>
        <pc:sldMkLst>
          <pc:docMk/>
          <pc:sldMk cId="2798243124" sldId="308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19:40.377" v="367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BD5619C0-13A2-621A-338C-DD87FA3FF80B}" dt="2022-12-30T06:19:40.377" v="367"/>
          <ac:spMkLst>
            <pc:docMk/>
            <pc:sldMk cId="3984516083" sldId="30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44.483" v="203" actId="20577"/>
          <ac:spMkLst>
            <pc:docMk/>
            <pc:sldMk cId="3984516083" sldId="308"/>
            <ac:spMk id="23" creationId="{BF3F1F52-32FC-CD52-0253-CC38D6D13CB2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5:58.101" v="172"/>
          <ac:spMkLst>
            <pc:docMk/>
            <pc:sldMk cId="3984516083" sldId="308"/>
            <ac:spMk id="50" creationId="{39EFF0A0-CAC0-DC69-C738-1A6521129E55}"/>
          </ac:spMkLst>
        </pc:sp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2:46.205" v="297" actId="1076"/>
        <pc:sldMkLst>
          <pc:docMk/>
          <pc:sldMk cId="1835927854" sldId="309"/>
        </pc:sldMkLst>
        <pc:spChg chg="mod">
          <ac:chgData name="Danish Hudani" userId="S::danish.hudani@astera.com::a38c985c-bb2f-4de3-bfe2-27e22c4c275a" providerId="AD" clId="Web-{BD5619C0-13A2-621A-338C-DD87FA3FF80B}" dt="2022-12-30T06:08:39.611" v="221" actId="20577"/>
          <ac:spMkLst>
            <pc:docMk/>
            <pc:sldMk cId="1835927854" sldId="309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11:53.452" v="265"/>
          <ac:spMkLst>
            <pc:docMk/>
            <pc:sldMk cId="1835927854" sldId="309"/>
            <ac:spMk id="23" creationId="{3900D833-EEAD-1C31-4884-F9AAEC694DB4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0.256" v="228"/>
          <ac:spMkLst>
            <pc:docMk/>
            <pc:sldMk cId="1835927854" sldId="309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35.615" v="226"/>
          <ac:spMkLst>
            <pc:docMk/>
            <pc:sldMk cId="1835927854" sldId="309"/>
            <ac:spMk id="28" creationId="{4D51FAD2-C01F-F7AA-F87F-AA8ED6EBFFFF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9.835" v="232"/>
          <ac:spMkLst>
            <pc:docMk/>
            <pc:sldMk cId="1835927854" sldId="309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1:43.639" v="262" actId="20577"/>
          <ac:spMkLst>
            <pc:docMk/>
            <pc:sldMk cId="1835927854" sldId="309"/>
            <ac:spMk id="30" creationId="{507C5155-E343-6161-5FDC-068952429387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11:54.233" v="266"/>
          <ac:spMkLst>
            <pc:docMk/>
            <pc:sldMk cId="1835927854" sldId="309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53.897" v="234"/>
          <ac:spMkLst>
            <pc:docMk/>
            <pc:sldMk cId="1835927854" sldId="309"/>
            <ac:spMk id="56" creationId="{62EA3819-99C2-2365-D8FD-B45C0F1F59BA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11:55.233" v="267"/>
          <ac:spMkLst>
            <pc:docMk/>
            <pc:sldMk cId="1835927854" sldId="309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6:11:25.013" v="254"/>
          <ac:picMkLst>
            <pc:docMk/>
            <pc:sldMk cId="1835927854" sldId="309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2:46.205" v="297" actId="1076"/>
          <ac:picMkLst>
            <pc:docMk/>
            <pc:sldMk cId="1835927854" sldId="309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6:24.286" v="324"/>
        <pc:sldMkLst>
          <pc:docMk/>
          <pc:sldMk cId="434480910" sldId="310"/>
        </pc:sldMkLst>
        <pc:spChg chg="del">
          <ac:chgData name="Danish Hudani" userId="S::danish.hudani@astera.com::a38c985c-bb2f-4de3-bfe2-27e22c4c275a" providerId="AD" clId="Web-{BD5619C0-13A2-621A-338C-DD87FA3FF80B}" dt="2022-12-30T06:15:05.152" v="323"/>
          <ac:spMkLst>
            <pc:docMk/>
            <pc:sldMk cId="434480910" sldId="31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4:56.901" v="319" actId="1076"/>
          <ac:spMkLst>
            <pc:docMk/>
            <pc:sldMk cId="434480910" sldId="310"/>
            <ac:spMk id="23" creationId="{599F131A-CED4-000A-F514-8EC43AA300E9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39.525" v="315"/>
          <ac:spMkLst>
            <pc:docMk/>
            <pc:sldMk cId="434480910" sldId="310"/>
            <ac:spMk id="28" creationId="{76F16C87-B243-7915-19DE-B23E337F97DD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47.276" v="316" actId="1076"/>
          <ac:spMkLst>
            <pc:docMk/>
            <pc:sldMk cId="434480910" sldId="310"/>
            <ac:spMk id="29" creationId="{6539617F-ED42-C75E-7828-0D2185E179A8}"/>
          </ac:spMkLst>
        </pc:spChg>
        <pc:grpChg chg="add del mod">
          <ac:chgData name="Danish Hudani" userId="S::danish.hudani@astera.com::a38c985c-bb2f-4de3-bfe2-27e22c4c275a" providerId="AD" clId="Web-{BD5619C0-13A2-621A-338C-DD87FA3FF80B}" dt="2022-12-30T06:14:39.525" v="315"/>
          <ac:grpSpMkLst>
            <pc:docMk/>
            <pc:sldMk cId="434480910" sldId="310"/>
            <ac:grpSpMk id="27" creationId="{BC3788F7-31B2-92CC-9CC1-08BC2BE777B9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4:58.402" v="320" actId="1076"/>
          <ac:grpSpMkLst>
            <pc:docMk/>
            <pc:sldMk cId="434480910" sldId="310"/>
            <ac:grpSpMk id="55" creationId="{1B556607-1029-4549-9A4E-0B1C5D6113CE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5:02.652" v="322" actId="1076"/>
          <ac:grpSpMkLst>
            <pc:docMk/>
            <pc:sldMk cId="434480910" sldId="310"/>
            <ac:grpSpMk id="56" creationId="{B0033D34-156F-722F-6452-F4E30DA734D7}"/>
          </ac:grpSpMkLst>
        </pc:grpChg>
        <pc:picChg chg="del">
          <ac:chgData name="Danish Hudani" userId="S::danish.hudani@astera.com::a38c985c-bb2f-4de3-bfe2-27e22c4c275a" providerId="AD" clId="Web-{BD5619C0-13A2-621A-338C-DD87FA3FF80B}" dt="2022-12-30T06:13:27.005" v="299"/>
          <ac:picMkLst>
            <pc:docMk/>
            <pc:sldMk cId="434480910" sldId="310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7:59.386" v="342" actId="1076"/>
        <pc:sldMkLst>
          <pc:docMk/>
          <pc:sldMk cId="2431040911" sldId="311"/>
        </pc:sldMkLst>
        <pc:grpChg chg="del">
          <ac:chgData name="Danish Hudani" userId="S::danish.hudani@astera.com::a38c985c-bb2f-4de3-bfe2-27e22c4c275a" providerId="AD" clId="Web-{BD5619C0-13A2-621A-338C-DD87FA3FF80B}" dt="2022-12-30T06:16:38.662" v="327"/>
          <ac:grpSpMkLst>
            <pc:docMk/>
            <pc:sldMk cId="2431040911" sldId="311"/>
            <ac:grpSpMk id="56" creationId="{B0033D34-156F-722F-6452-F4E30DA734D7}"/>
          </ac:grpSpMkLst>
        </pc:grpChg>
        <pc:picChg chg="add del mod">
          <ac:chgData name="Danish Hudani" userId="S::danish.hudani@astera.com::a38c985c-bb2f-4de3-bfe2-27e22c4c275a" providerId="AD" clId="Web-{BD5619C0-13A2-621A-338C-DD87FA3FF80B}" dt="2022-12-30T06:17:17.368" v="333"/>
          <ac:picMkLst>
            <pc:docMk/>
            <pc:sldMk cId="2431040911" sldId="311"/>
            <ac:picMk id="22" creationId="{E816923D-7504-AF2C-DFE3-6D4656F01585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7:59.386" v="342" actId="1076"/>
          <ac:picMkLst>
            <pc:docMk/>
            <pc:sldMk cId="2431040911" sldId="311"/>
            <ac:picMk id="27" creationId="{84113054-8E4D-84F4-D1D1-BD1BF9CE3F03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6:31:56.708" v="556" actId="1076"/>
        <pc:sldMkLst>
          <pc:docMk/>
          <pc:sldMk cId="1077266594" sldId="312"/>
        </pc:sldMkLst>
        <pc:spChg chg="add mod">
          <ac:chgData name="Danish Hudani" userId="S::danish.hudani@astera.com::a38c985c-bb2f-4de3-bfe2-27e22c4c275a" providerId="AD" clId="Web-{BD5619C0-13A2-621A-338C-DD87FA3FF80B}" dt="2022-12-30T06:27:07.314" v="453" actId="20577"/>
          <ac:spMkLst>
            <pc:docMk/>
            <pc:sldMk cId="1077266594" sldId="312"/>
            <ac:spMk id="27" creationId="{3BD65978-8A0E-76C0-ACAE-4EA4637A1BA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31:56.708" v="556" actId="1076"/>
          <ac:spMkLst>
            <pc:docMk/>
            <pc:sldMk cId="1077266594" sldId="312"/>
            <ac:spMk id="32" creationId="{44738F24-70E1-758C-0904-8CDCC542CB00}"/>
          </ac:spMkLst>
        </pc:spChg>
        <pc:grpChg chg="del">
          <ac:chgData name="Danish Hudani" userId="S::danish.hudani@astera.com::a38c985c-bb2f-4de3-bfe2-27e22c4c275a" providerId="AD" clId="Web-{BD5619C0-13A2-621A-338C-DD87FA3FF80B}" dt="2022-12-30T06:18:50.468" v="359"/>
          <ac:grpSpMkLst>
            <pc:docMk/>
            <pc:sldMk cId="1077266594" sldId="312"/>
            <ac:grpSpMk id="56" creationId="{B0033D34-156F-722F-6452-F4E30DA734D7}"/>
          </ac:grpSpMkLst>
        </pc:grpChg>
        <pc:picChg chg="add mod">
          <ac:chgData name="Danish Hudani" userId="S::danish.hudani@astera.com::a38c985c-bb2f-4de3-bfe2-27e22c4c275a" providerId="AD" clId="Web-{BD5619C0-13A2-621A-338C-DD87FA3FF80B}" dt="2022-12-30T06:28:52.227" v="498" actId="1076"/>
          <ac:picMkLst>
            <pc:docMk/>
            <pc:sldMk cId="1077266594" sldId="312"/>
            <ac:picMk id="33" creationId="{236C4FC4-76E5-F660-7279-9AE2E7F48C76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28:55.149" v="499" actId="1076"/>
          <ac:picMkLst>
            <pc:docMk/>
            <pc:sldMk cId="1077266594" sldId="312"/>
            <ac:picMk id="34" creationId="{7EA451A7-0997-56C9-ED80-AAD2F6BC9923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8:40.670" v="358"/>
        <pc:sldMkLst>
          <pc:docMk/>
          <pc:sldMk cId="2609297993" sldId="313"/>
        </pc:sldMkLst>
        <pc:picChg chg="add mod">
          <ac:chgData name="Danish Hudani" userId="S::danish.hudani@astera.com::a38c985c-bb2f-4de3-bfe2-27e22c4c275a" providerId="AD" clId="Web-{BD5619C0-13A2-621A-338C-DD87FA3FF80B}" dt="2022-12-30T06:18:32.998" v="356" actId="14100"/>
          <ac:picMkLst>
            <pc:docMk/>
            <pc:sldMk cId="2609297993" sldId="313"/>
            <ac:picMk id="22" creationId="{AF16B4DC-F4B6-C74D-1810-4532B8B516DC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18:09.418" v="343"/>
          <ac:picMkLst>
            <pc:docMk/>
            <pc:sldMk cId="2609297993" sldId="313"/>
            <ac:picMk id="27" creationId="{84113054-8E4D-84F4-D1D1-BD1BF9CE3F03}"/>
          </ac:picMkLst>
        </pc:picChg>
      </pc:sldChg>
      <pc:sldChg chg="addSp modSp add replId modNotes">
        <pc:chgData name="Danish Hudani" userId="S::danish.hudani@astera.com::a38c985c-bb2f-4de3-bfe2-27e22c4c275a" providerId="AD" clId="Web-{BD5619C0-13A2-621A-338C-DD87FA3FF80B}" dt="2022-12-30T07:50:22.767" v="988" actId="1076"/>
        <pc:sldMkLst>
          <pc:docMk/>
          <pc:sldMk cId="3577237892" sldId="314"/>
        </pc:sldMkLst>
        <pc:picChg chg="add mod modCrop">
          <ac:chgData name="Danish Hudani" userId="S::danish.hudani@astera.com::a38c985c-bb2f-4de3-bfe2-27e22c4c275a" providerId="AD" clId="Web-{BD5619C0-13A2-621A-338C-DD87FA3FF80B}" dt="2022-12-30T07:50:22.767" v="988" actId="1076"/>
          <ac:picMkLst>
            <pc:docMk/>
            <pc:sldMk cId="3577237892" sldId="314"/>
            <ac:picMk id="38" creationId="{E2963481-C5C1-42DB-1A67-3EB6D3243C9B}"/>
          </ac:picMkLst>
        </pc:picChg>
      </pc:sldChg>
      <pc:sldChg chg="addSp modSp add replId">
        <pc:chgData name="Danish Hudani" userId="S::danish.hudani@astera.com::a38c985c-bb2f-4de3-bfe2-27e22c4c275a" providerId="AD" clId="Web-{BD5619C0-13A2-621A-338C-DD87FA3FF80B}" dt="2022-12-30T07:47:47.369" v="971" actId="1076"/>
        <pc:sldMkLst>
          <pc:docMk/>
          <pc:sldMk cId="2166814219" sldId="315"/>
        </pc:sldMkLst>
        <pc:spChg chg="add mod">
          <ac:chgData name="Danish Hudani" userId="S::danish.hudani@astera.com::a38c985c-bb2f-4de3-bfe2-27e22c4c275a" providerId="AD" clId="Web-{BD5619C0-13A2-621A-338C-DD87FA3FF80B}" dt="2022-12-30T07:47:42.635" v="970" actId="20577"/>
          <ac:spMkLst>
            <pc:docMk/>
            <pc:sldMk cId="2166814219" sldId="315"/>
            <ac:spMk id="52" creationId="{4A8407CD-EDC7-1F75-93E6-D02A444A5721}"/>
          </ac:spMkLst>
        </pc:spChg>
        <pc:picChg chg="add mod modCrop">
          <ac:chgData name="Danish Hudani" userId="S::danish.hudani@astera.com::a38c985c-bb2f-4de3-bfe2-27e22c4c275a" providerId="AD" clId="Web-{BD5619C0-13A2-621A-338C-DD87FA3FF80B}" dt="2022-12-30T07:47:47.369" v="971" actId="1076"/>
          <ac:picMkLst>
            <pc:docMk/>
            <pc:sldMk cId="2166814219" sldId="315"/>
            <ac:picMk id="50" creationId="{F7AE73AE-9165-AB6B-836A-CC427708B62A}"/>
          </ac:picMkLst>
        </pc:picChg>
      </pc:sldChg>
      <pc:sldChg chg="addSp modSp add ord replId">
        <pc:chgData name="Danish Hudani" userId="S::danish.hudani@astera.com::a38c985c-bb2f-4de3-bfe2-27e22c4c275a" providerId="AD" clId="Web-{BD5619C0-13A2-621A-338C-DD87FA3FF80B}" dt="2022-12-30T08:10:45.587" v="1144" actId="14100"/>
        <pc:sldMkLst>
          <pc:docMk/>
          <pc:sldMk cId="489571498" sldId="316"/>
        </pc:sldMkLst>
        <pc:picChg chg="add mod">
          <ac:chgData name="Danish Hudani" userId="S::danish.hudani@astera.com::a38c985c-bb2f-4de3-bfe2-27e22c4c275a" providerId="AD" clId="Web-{BD5619C0-13A2-621A-338C-DD87FA3FF80B}" dt="2022-12-30T08:10:45.587" v="1144" actId="14100"/>
          <ac:picMkLst>
            <pc:docMk/>
            <pc:sldMk cId="489571498" sldId="316"/>
            <ac:picMk id="50" creationId="{03438D2F-511C-A8A3-4A72-8FF6247BA262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00:48.404" v="1056" actId="20577"/>
        <pc:sldMkLst>
          <pc:docMk/>
          <pc:sldMk cId="948682349" sldId="317"/>
        </pc:sldMkLst>
        <pc:spChg chg="add mod">
          <ac:chgData name="Danish Hudani" userId="S::danish.hudani@astera.com::a38c985c-bb2f-4de3-bfe2-27e22c4c275a" providerId="AD" clId="Web-{BD5619C0-13A2-621A-338C-DD87FA3FF80B}" dt="2022-12-30T07:55:18.249" v="996" actId="20577"/>
          <ac:spMkLst>
            <pc:docMk/>
            <pc:sldMk cId="948682349" sldId="317"/>
            <ac:spMk id="51" creationId="{64D620F6-111E-8372-6A30-A6A9189FEB03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57:59.130" v="1015" actId="1076"/>
          <ac:spMkLst>
            <pc:docMk/>
            <pc:sldMk cId="948682349" sldId="317"/>
            <ac:spMk id="53" creationId="{125BE79F-79C4-6CFA-DAFC-15BF0AF4D70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25.763" v="1050" actId="20577"/>
          <ac:spMkLst>
            <pc:docMk/>
            <pc:sldMk cId="948682349" sldId="317"/>
            <ac:spMk id="153" creationId="{9975C253-05E7-202E-F0C5-A5A94994C85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48.404" v="1056" actId="20577"/>
          <ac:spMkLst>
            <pc:docMk/>
            <pc:sldMk cId="948682349" sldId="317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7:59:27.245" v="1026" actId="1076"/>
          <ac:picMkLst>
            <pc:docMk/>
            <pc:sldMk cId="948682349" sldId="317"/>
            <ac:picMk id="78" creationId="{725FDDBA-8B91-7680-20CD-2048C2AC81FF}"/>
          </ac:picMkLst>
        </pc:picChg>
        <pc:picChg chg="add del mod">
          <ac:chgData name="Danish Hudani" userId="S::danish.hudani@astera.com::a38c985c-bb2f-4de3-bfe2-27e22c4c275a" providerId="AD" clId="Web-{BD5619C0-13A2-621A-338C-DD87FA3FF80B}" dt="2022-12-30T07:59:11.869" v="1019"/>
          <ac:picMkLst>
            <pc:docMk/>
            <pc:sldMk cId="948682349" sldId="317"/>
            <ac:picMk id="103" creationId="{0192BC65-8ABF-A7A4-B23A-C0A13DFEED80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59:23.464" v="1025" actId="1076"/>
          <ac:picMkLst>
            <pc:docMk/>
            <pc:sldMk cId="948682349" sldId="317"/>
            <ac:picMk id="152" creationId="{09750563-98DD-0A91-4220-CB4938525D67}"/>
          </ac:picMkLst>
        </pc:picChg>
      </pc:sldChg>
      <pc:sldChg chg="addSp delSp modSp add ord replId modNotes">
        <pc:chgData name="Danish Hudani" userId="S::danish.hudani@astera.com::a38c985c-bb2f-4de3-bfe2-27e22c4c275a" providerId="AD" clId="Web-{BD5619C0-13A2-621A-338C-DD87FA3FF80B}" dt="2022-12-30T06:26:12.013" v="448" actId="1076"/>
        <pc:sldMkLst>
          <pc:docMk/>
          <pc:sldMk cId="3503535116" sldId="318"/>
        </pc:sldMkLst>
        <pc:spChg chg="mod">
          <ac:chgData name="Danish Hudani" userId="S::danish.hudani@astera.com::a38c985c-bb2f-4de3-bfe2-27e22c4c275a" providerId="AD" clId="Web-{BD5619C0-13A2-621A-338C-DD87FA3FF80B}" dt="2022-12-30T06:21:32.119" v="382" actId="1076"/>
          <ac:spMkLst>
            <pc:docMk/>
            <pc:sldMk cId="3503535116" sldId="31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26:12.013" v="448" actId="1076"/>
          <ac:spMkLst>
            <pc:docMk/>
            <pc:sldMk cId="3503535116" sldId="318"/>
            <ac:spMk id="23" creationId="{663E556D-5DDC-A31E-7BBB-670164297057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3.442" v="422"/>
          <ac:spMkLst>
            <pc:docMk/>
            <pc:sldMk cId="3503535116" sldId="318"/>
            <ac:spMk id="27" creationId="{0578B2BE-019C-9E44-F927-8274D0519DB4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1"/>
          <ac:spMkLst>
            <pc:docMk/>
            <pc:sldMk cId="3503535116" sldId="318"/>
            <ac:spMk id="28" creationId="{09A5E25A-24B3-83E0-A7D8-335199C12D5B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0"/>
          <ac:spMkLst>
            <pc:docMk/>
            <pc:sldMk cId="3503535116" sldId="318"/>
            <ac:spMk id="29" creationId="{663E556D-5DDC-A31E-7BBB-670164297057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9"/>
          <ac:spMkLst>
            <pc:docMk/>
            <pc:sldMk cId="3503535116" sldId="318"/>
            <ac:spMk id="31" creationId="{0578B2BE-019C-9E44-F927-8274D0519DB4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8"/>
          <ac:spMkLst>
            <pc:docMk/>
            <pc:sldMk cId="3503535116" sldId="318"/>
            <ac:spMk id="32" creationId="{09A5E25A-24B3-83E0-A7D8-335199C12D5B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21:24.353" v="380"/>
          <ac:picMkLst>
            <pc:docMk/>
            <pc:sldMk cId="3503535116" sldId="318"/>
            <ac:picMk id="71" creationId="{EDB91E94-AC81-D382-06EA-E1F41D82DA66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30"/>
        <pc:sldMkLst>
          <pc:docMk/>
          <pc:sldMk cId="2277645227" sldId="319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31:51.067" v="555" actId="1076"/>
        <pc:sldMkLst>
          <pc:docMk/>
          <pc:sldMk cId="4240616809" sldId="319"/>
        </pc:sldMkLst>
        <pc:spChg chg="mod">
          <ac:chgData name="Danish Hudani" userId="S::danish.hudani@astera.com::a38c985c-bb2f-4de3-bfe2-27e22c4c275a" providerId="AD" clId="Web-{BD5619C0-13A2-621A-338C-DD87FA3FF80B}" dt="2022-12-30T06:29:25.682" v="512" actId="20577"/>
          <ac:spMkLst>
            <pc:docMk/>
            <pc:sldMk cId="4240616809" sldId="319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31:51.067" v="555" actId="1076"/>
          <ac:spMkLst>
            <pc:docMk/>
            <pc:sldMk cId="4240616809" sldId="319"/>
            <ac:spMk id="32" creationId="{44738F24-70E1-758C-0904-8CDCC542CB00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30:49.016" v="544" actId="1076"/>
          <ac:picMkLst>
            <pc:docMk/>
            <pc:sldMk cId="4240616809" sldId="319"/>
            <ac:picMk id="22" creationId="{9286F779-544B-4869-4C50-445BBF3E442E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30:24.843" v="536" actId="14100"/>
          <ac:picMkLst>
            <pc:docMk/>
            <pc:sldMk cId="4240616809" sldId="319"/>
            <ac:picMk id="23" creationId="{6C3420F6-E56E-C7B8-7F1A-F60471222289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29:52.653" v="524"/>
          <ac:picMkLst>
            <pc:docMk/>
            <pc:sldMk cId="4240616809" sldId="319"/>
            <ac:picMk id="33" creationId="{236C4FC4-76E5-F660-7279-9AE2E7F48C76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0:06.107" v="529"/>
          <ac:picMkLst>
            <pc:docMk/>
            <pc:sldMk cId="4240616809" sldId="319"/>
            <ac:picMk id="34" creationId="{7EA451A7-0997-56C9-ED80-AAD2F6BC9923}"/>
          </ac:picMkLst>
        </pc:picChg>
      </pc:sldChg>
      <pc:sldChg chg="delSp modSp add ord replId">
        <pc:chgData name="Danish Hudani" userId="S::danish.hudani@astera.com::a38c985c-bb2f-4de3-bfe2-27e22c4c275a" providerId="AD" clId="Web-{BD5619C0-13A2-621A-338C-DD87FA3FF80B}" dt="2022-12-30T06:43:17.256" v="663" actId="1076"/>
        <pc:sldMkLst>
          <pc:docMk/>
          <pc:sldMk cId="197640186" sldId="320"/>
        </pc:sldMkLst>
        <pc:spChg chg="mod">
          <ac:chgData name="Danish Hudani" userId="S::danish.hudani@astera.com::a38c985c-bb2f-4de3-bfe2-27e22c4c275a" providerId="AD" clId="Web-{BD5619C0-13A2-621A-338C-DD87FA3FF80B}" dt="2022-12-30T06:31:33.738" v="553" actId="20577"/>
          <ac:spMkLst>
            <pc:docMk/>
            <pc:sldMk cId="197640186" sldId="320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43:17.256" v="663" actId="1076"/>
          <ac:spMkLst>
            <pc:docMk/>
            <pc:sldMk cId="197640186" sldId="320"/>
            <ac:spMk id="32" creationId="{44738F24-70E1-758C-0904-8CDCC542CB00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32:20.350" v="590"/>
          <ac:picMkLst>
            <pc:docMk/>
            <pc:sldMk cId="197640186" sldId="320"/>
            <ac:picMk id="22" creationId="{9286F779-544B-4869-4C50-445BBF3E442E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2:22.178" v="591"/>
          <ac:picMkLst>
            <pc:docMk/>
            <pc:sldMk cId="197640186" sldId="320"/>
            <ac:picMk id="23" creationId="{6C3420F6-E56E-C7B8-7F1A-F60471222289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29"/>
        <pc:sldMkLst>
          <pc:docMk/>
          <pc:sldMk cId="3065791295" sldId="320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35:11.839" v="788" actId="1076"/>
        <pc:sldMkLst>
          <pc:docMk/>
          <pc:sldMk cId="468899646" sldId="321"/>
        </pc:sldMkLst>
        <pc:spChg chg="mod">
          <ac:chgData name="Danish Hudani" userId="S::danish.hudani@astera.com::a38c985c-bb2f-4de3-bfe2-27e22c4c275a" providerId="AD" clId="Web-{BD5619C0-13A2-621A-338C-DD87FA3FF80B}" dt="2022-12-30T06:49:11.514" v="670" actId="20577"/>
          <ac:spMkLst>
            <pc:docMk/>
            <pc:sldMk cId="468899646" sldId="321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7"/>
          <ac:spMkLst>
            <pc:docMk/>
            <pc:sldMk cId="468899646" sldId="321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6"/>
          <ac:spMkLst>
            <pc:docMk/>
            <pc:sldMk cId="468899646" sldId="321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5"/>
          <ac:spMkLst>
            <pc:docMk/>
            <pc:sldMk cId="468899646" sldId="321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35:09.776" v="787" actId="1076"/>
          <ac:spMkLst>
            <pc:docMk/>
            <pc:sldMk cId="468899646" sldId="321"/>
            <ac:spMk id="43" creationId="{73031BB9-80C0-5375-C62C-C209564288A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3"/>
          <ac:spMkLst>
            <pc:docMk/>
            <pc:sldMk cId="468899646" sldId="321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2"/>
          <ac:spMkLst>
            <pc:docMk/>
            <pc:sldMk cId="468899646" sldId="321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1"/>
          <ac:spMkLst>
            <pc:docMk/>
            <pc:sldMk cId="468899646" sldId="321"/>
            <ac:spMk id="57" creationId="{BE17E7F9-9CE9-3EE2-EEC8-6E03DF20F811}"/>
          </ac:spMkLst>
        </pc:spChg>
        <pc:picChg chg="del">
          <ac:chgData name="Danish Hudani" userId="S::danish.hudani@astera.com::a38c985c-bb2f-4de3-bfe2-27e22c4c275a" providerId="AD" clId="Web-{BD5619C0-13A2-621A-338C-DD87FA3FF80B}" dt="2022-12-30T07:01:13.595" v="674"/>
          <ac:picMkLst>
            <pc:docMk/>
            <pc:sldMk cId="468899646" sldId="321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35:11.839" v="788" actId="1076"/>
          <ac:picMkLst>
            <pc:docMk/>
            <pc:sldMk cId="468899646" sldId="321"/>
            <ac:picMk id="44" creationId="{DFD34851-9263-D7EC-050C-CD55558A7D38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62" v="27"/>
        <pc:sldMkLst>
          <pc:docMk/>
          <pc:sldMk cId="997219088" sldId="321"/>
        </pc:sldMkLst>
      </pc:sldChg>
      <pc:sldChg chg="modSp add ord replId">
        <pc:chgData name="Danish Hudani" userId="S::danish.hudani@astera.com::a38c985c-bb2f-4de3-bfe2-27e22c4c275a" providerId="AD" clId="Web-{BD5619C0-13A2-621A-338C-DD87FA3FF80B}" dt="2022-12-30T07:37:38.907" v="805" actId="20577"/>
        <pc:sldMkLst>
          <pc:docMk/>
          <pc:sldMk cId="584508516" sldId="322"/>
        </pc:sldMkLst>
        <pc:spChg chg="mod">
          <ac:chgData name="Danish Hudani" userId="S::danish.hudani@astera.com::a38c985c-bb2f-4de3-bfe2-27e22c4c275a" providerId="AD" clId="Web-{BD5619C0-13A2-621A-338C-DD87FA3FF80B}" dt="2022-12-30T07:37:38.907" v="805" actId="20577"/>
          <ac:spMkLst>
            <pc:docMk/>
            <pc:sldMk cId="584508516" sldId="32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47" v="26"/>
        <pc:sldMkLst>
          <pc:docMk/>
          <pc:sldMk cId="3891759022" sldId="322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62" v="28"/>
        <pc:sldMkLst>
          <pc:docMk/>
          <pc:sldMk cId="1727806297" sldId="323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45:51.240" v="937" actId="1076"/>
        <pc:sldMkLst>
          <pc:docMk/>
          <pc:sldMk cId="2415482611" sldId="323"/>
        </pc:sldMkLst>
        <pc:spChg chg="mod">
          <ac:chgData name="Danish Hudani" userId="S::danish.hudani@astera.com::a38c985c-bb2f-4de3-bfe2-27e22c4c275a" providerId="AD" clId="Web-{BD5619C0-13A2-621A-338C-DD87FA3FF80B}" dt="2022-12-30T07:38:01.376" v="817" actId="20577"/>
          <ac:spMkLst>
            <pc:docMk/>
            <pc:sldMk cId="2415482611" sldId="32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5.750" v="878" actId="1076"/>
          <ac:spMkLst>
            <pc:docMk/>
            <pc:sldMk cId="2415482611" sldId="323"/>
            <ac:spMk id="27" creationId="{6FAD01A7-0376-531D-3935-78E3F0045144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9" v="879" actId="20577"/>
          <ac:spMkLst>
            <pc:docMk/>
            <pc:sldMk cId="2415482611" sldId="323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41:28.063" v="882"/>
          <ac:spMkLst>
            <pc:docMk/>
            <pc:sldMk cId="2415482611" sldId="323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11.676" v="924" actId="14100"/>
          <ac:spMkLst>
            <pc:docMk/>
            <pc:sldMk cId="2415482611" sldId="323"/>
            <ac:spMk id="41" creationId="{2F9A348B-AD74-E180-A7D4-89140E64FF51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45.850" v="934" actId="1076"/>
          <ac:spMkLst>
            <pc:docMk/>
            <pc:sldMk cId="2415482611" sldId="323"/>
            <ac:spMk id="43" creationId="{D08C5A78-CCE6-4E41-44B4-ACEDD2744B8C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4:59.504" v="922" actId="14100"/>
          <ac:spMkLst>
            <pc:docMk/>
            <pc:sldMk cId="2415482611" sldId="323"/>
            <ac:spMk id="55" creationId="{83B9F62A-1B04-8FFE-EED5-A2A5BA71EAFD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23.896" v="925" actId="14100"/>
          <ac:spMkLst>
            <pc:docMk/>
            <pc:sldMk cId="2415482611" sldId="323"/>
            <ac:spMk id="56" creationId="{62EA3819-99C2-2365-D8FD-B45C0F1F59BA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34.771" v="929" actId="1076"/>
          <ac:spMkLst>
            <pc:docMk/>
            <pc:sldMk cId="2415482611" sldId="323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7:44:19.138" v="916"/>
          <ac:picMkLst>
            <pc:docMk/>
            <pc:sldMk cId="2415482611" sldId="323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45:51.240" v="937" actId="1076"/>
          <ac:picMkLst>
            <pc:docMk/>
            <pc:sldMk cId="2415482611" sldId="323"/>
            <ac:picMk id="44" creationId="{AD95E4FD-BC25-A21C-B46A-24C582980C2F}"/>
          </ac:picMkLst>
        </pc:picChg>
      </pc:sldChg>
      <pc:sldChg chg="modSp add ord replId">
        <pc:chgData name="Danish Hudani" userId="S::danish.hudani@astera.com::a38c985c-bb2f-4de3-bfe2-27e22c4c275a" providerId="AD" clId="Web-{BD5619C0-13A2-621A-338C-DD87FA3FF80B}" dt="2022-12-30T07:46:44.039" v="948" actId="20577"/>
        <pc:sldMkLst>
          <pc:docMk/>
          <pc:sldMk cId="2362302673" sldId="324"/>
        </pc:sldMkLst>
        <pc:spChg chg="mod">
          <ac:chgData name="Danish Hudani" userId="S::danish.hudani@astera.com::a38c985c-bb2f-4de3-bfe2-27e22c4c275a" providerId="AD" clId="Web-{BD5619C0-13A2-621A-338C-DD87FA3FF80B}" dt="2022-12-30T07:46:44.039" v="948" actId="20577"/>
          <ac:spMkLst>
            <pc:docMk/>
            <pc:sldMk cId="2362302673" sldId="324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31" v="25"/>
        <pc:sldMkLst>
          <pc:docMk/>
          <pc:sldMk cId="2537127894" sldId="324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60"/>
        <pc:sldMkLst>
          <pc:docMk/>
          <pc:sldMk cId="1923381289" sldId="325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31" v="24"/>
        <pc:sldMkLst>
          <pc:docMk/>
          <pc:sldMk cId="3654366980" sldId="325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59"/>
        <pc:sldMkLst>
          <pc:docMk/>
          <pc:sldMk cId="655350609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3"/>
        <pc:sldMkLst>
          <pc:docMk/>
          <pc:sldMk cId="2657532967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2"/>
        <pc:sldMkLst>
          <pc:docMk/>
          <pc:sldMk cId="311406145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8"/>
        <pc:sldMkLst>
          <pc:docMk/>
          <pc:sldMk cId="4261301258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7"/>
        <pc:sldMkLst>
          <pc:docMk/>
          <pc:sldMk cId="57712299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50" v="34"/>
        <pc:sldMkLst>
          <pc:docMk/>
          <pc:sldMk cId="1201811504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2"/>
        <pc:sldMkLst>
          <pc:docMk/>
          <pc:sldMk cId="2254116470" sldId="329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6"/>
        <pc:sldMkLst>
          <pc:docMk/>
          <pc:sldMk cId="2874482807" sldId="329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3"/>
        <pc:sldMkLst>
          <pc:docMk/>
          <pc:sldMk cId="594731141" sldId="330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59" v="1155"/>
        <pc:sldMkLst>
          <pc:docMk/>
          <pc:sldMk cId="675881657" sldId="330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8:06:21.546" v="1104" actId="14100"/>
        <pc:sldMkLst>
          <pc:docMk/>
          <pc:sldMk cId="1969733664" sldId="331"/>
        </pc:sldMkLst>
        <pc:spChg chg="mod">
          <ac:chgData name="Danish Hudani" userId="S::danish.hudani@astera.com::a38c985c-bb2f-4de3-bfe2-27e22c4c275a" providerId="AD" clId="Web-{BD5619C0-13A2-621A-338C-DD87FA3FF80B}" dt="2022-12-30T08:01:38.062" v="1063" actId="20577"/>
          <ac:spMkLst>
            <pc:docMk/>
            <pc:sldMk cId="1969733664" sldId="331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3:24.722" v="1067" actId="20577"/>
          <ac:spMkLst>
            <pc:docMk/>
            <pc:sldMk cId="1969733664" sldId="331"/>
            <ac:spMk id="53" creationId="{125BE79F-79C4-6CFA-DAFC-15BF0AF4D70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4:20.604" v="1077" actId="20577"/>
          <ac:spMkLst>
            <pc:docMk/>
            <pc:sldMk cId="1969733664" sldId="331"/>
            <ac:spMk id="153" creationId="{9975C253-05E7-202E-F0C5-A5A94994C85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6:21.546" v="1104" actId="14100"/>
          <ac:spMkLst>
            <pc:docMk/>
            <pc:sldMk cId="1969733664" sldId="331"/>
            <ac:spMk id="154" creationId="{AABF48D8-63AC-2727-52F2-6A880DF466E3}"/>
          </ac:spMkLst>
        </pc:spChg>
        <pc:grpChg chg="add mod">
          <ac:chgData name="Danish Hudani" userId="S::danish.hudani@astera.com::a38c985c-bb2f-4de3-bfe2-27e22c4c275a" providerId="AD" clId="Web-{BD5619C0-13A2-621A-338C-DD87FA3FF80B}" dt="2022-12-30T08:04:16.979" v="1075" actId="1076"/>
          <ac:grpSpMkLst>
            <pc:docMk/>
            <pc:sldMk cId="1969733664" sldId="331"/>
            <ac:grpSpMk id="23" creationId="{394D6F8C-235B-02D7-C300-9AEAC724590B}"/>
          </ac:grpSpMkLst>
        </pc:grpChg>
        <pc:picChg chg="mod">
          <ac:chgData name="Danish Hudani" userId="S::danish.hudani@astera.com::a38c985c-bb2f-4de3-bfe2-27e22c4c275a" providerId="AD" clId="Web-{BD5619C0-13A2-621A-338C-DD87FA3FF80B}" dt="2022-12-30T08:05:52.639" v="1083" actId="1076"/>
          <ac:picMkLst>
            <pc:docMk/>
            <pc:sldMk cId="1969733664" sldId="331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4:02.651" v="1073" actId="1076"/>
          <ac:picMkLst>
            <pc:docMk/>
            <pc:sldMk cId="1969733664" sldId="331"/>
            <ac:picMk id="22" creationId="{7AE44D0F-6C9E-55B1-DCF4-469D50ED716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5:58.498" v="1085" actId="1076"/>
          <ac:picMkLst>
            <pc:docMk/>
            <pc:sldMk cId="1969733664" sldId="331"/>
            <ac:picMk id="40" creationId="{205D74B8-A1B6-A579-D56C-8CEE9A665AE8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119" v="1068"/>
          <ac:picMkLst>
            <pc:docMk/>
            <pc:sldMk cId="1969733664" sldId="331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822" v="1069"/>
          <ac:picMkLst>
            <pc:docMk/>
            <pc:sldMk cId="1969733664" sldId="331"/>
            <ac:picMk id="152" creationId="{09750563-98DD-0A91-4220-CB4938525D67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" v="21"/>
        <pc:sldMkLst>
          <pc:docMk/>
          <pc:sldMk cId="2215876549" sldId="331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8:09:04.896" v="1122" actId="1076"/>
        <pc:sldMkLst>
          <pc:docMk/>
          <pc:sldMk cId="527013454" sldId="332"/>
        </pc:sldMkLst>
        <pc:spChg chg="mod">
          <ac:chgData name="Danish Hudani" userId="S::danish.hudani@astera.com::a38c985c-bb2f-4de3-bfe2-27e22c4c275a" providerId="AD" clId="Web-{BD5619C0-13A2-621A-338C-DD87FA3FF80B}" dt="2022-12-30T08:07:12.204" v="1109" actId="20577"/>
          <ac:spMkLst>
            <pc:docMk/>
            <pc:sldMk cId="527013454" sldId="332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7:31.017" v="1112" actId="20577"/>
          <ac:spMkLst>
            <pc:docMk/>
            <pc:sldMk cId="527013454" sldId="332"/>
            <ac:spMk id="53" creationId="{125BE79F-79C4-6CFA-DAFC-15BF0AF4D70E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8:52.958" v="1115"/>
          <ac:spMkLst>
            <pc:docMk/>
            <pc:sldMk cId="527013454" sldId="332"/>
            <ac:spMk id="153" creationId="{9975C253-05E7-202E-F0C5-A5A94994C85E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8:08:54.864" v="1117"/>
          <ac:spMkLst>
            <pc:docMk/>
            <pc:sldMk cId="527013454" sldId="332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09:04.896" v="1122" actId="1076"/>
          <ac:picMkLst>
            <pc:docMk/>
            <pc:sldMk cId="527013454" sldId="332"/>
            <ac:picMk id="22" creationId="{20788852-F440-2B15-A562-614BB4F24212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4"/>
          <ac:picMkLst>
            <pc:docMk/>
            <pc:sldMk cId="527013454" sldId="332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3"/>
          <ac:picMkLst>
            <pc:docMk/>
            <pc:sldMk cId="527013454" sldId="332"/>
            <ac:picMk id="152" creationId="{09750563-98DD-0A91-4220-CB4938525D67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13:35.360" v="1167" actId="1076"/>
        <pc:sldMkLst>
          <pc:docMk/>
          <pc:sldMk cId="1781107040" sldId="333"/>
        </pc:sldMkLst>
        <pc:spChg chg="mod">
          <ac:chgData name="Danish Hudani" userId="S::danish.hudani@astera.com::a38c985c-bb2f-4de3-bfe2-27e22c4c275a" providerId="AD" clId="Web-{BD5619C0-13A2-621A-338C-DD87FA3FF80B}" dt="2022-12-30T08:13:30.985" v="1165" actId="1076"/>
          <ac:spMkLst>
            <pc:docMk/>
            <pc:sldMk cId="1781107040" sldId="333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9:53.225" v="1139"/>
          <ac:spMkLst>
            <pc:docMk/>
            <pc:sldMk cId="1781107040" sldId="333"/>
            <ac:spMk id="23" creationId="{BF3F1F52-32FC-CD52-0253-CC38D6D13CB2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13:32.766" v="1166" actId="1076"/>
          <ac:picMkLst>
            <pc:docMk/>
            <pc:sldMk cId="1781107040" sldId="333"/>
            <ac:picMk id="38" creationId="{EDD1917F-EDE7-7ECC-6E48-FC8C5FDBCE23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13:35.360" v="1167" actId="1076"/>
          <ac:picMkLst>
            <pc:docMk/>
            <pc:sldMk cId="1781107040" sldId="333"/>
            <ac:picMk id="51" creationId="{DC19EA86-CF19-1C06-66A2-EEE84A8DE17B}"/>
          </ac:picMkLst>
        </pc:picChg>
      </pc:sldChg>
    </pc:docChg>
  </pc:docChgLst>
  <pc:docChgLst>
    <pc:chgData name="Danish Hudani" userId="S::danish.hudani@astera.com::a38c985c-bb2f-4de3-bfe2-27e22c4c275a" providerId="AD" clId="Web-{B12F9E55-53BC-1FD9-953B-CB86A9BA30D9}"/>
    <pc:docChg chg="addSld delSld modSld sldOrd modSection">
      <pc:chgData name="Danish Hudani" userId="S::danish.hudani@astera.com::a38c985c-bb2f-4de3-bfe2-27e22c4c275a" providerId="AD" clId="Web-{B12F9E55-53BC-1FD9-953B-CB86A9BA30D9}" dt="2022-12-12T08:34:39.446" v="28"/>
      <pc:docMkLst>
        <pc:docMk/>
      </pc:docMkLst>
      <pc:sldChg chg="del">
        <pc:chgData name="Danish Hudani" userId="S::danish.hudani@astera.com::a38c985c-bb2f-4de3-bfe2-27e22c4c275a" providerId="AD" clId="Web-{B12F9E55-53BC-1FD9-953B-CB86A9BA30D9}" dt="2022-12-12T06:56:37.547" v="24"/>
        <pc:sldMkLst>
          <pc:docMk/>
          <pc:sldMk cId="800157509" sldId="26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8"/>
        <pc:sldMkLst>
          <pc:docMk/>
          <pc:sldMk cId="466751182" sldId="27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7"/>
        <pc:sldMkLst>
          <pc:docMk/>
          <pc:sldMk cId="716708228" sldId="291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14" v="26"/>
        <pc:sldMkLst>
          <pc:docMk/>
          <pc:sldMk cId="3134786286" sldId="292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368" v="25"/>
        <pc:sldMkLst>
          <pc:docMk/>
          <pc:sldMk cId="1491054658" sldId="293"/>
        </pc:sldMkLst>
      </pc:sldChg>
      <pc:sldChg chg="addSp delSp modSp add ord replId delAnim">
        <pc:chgData name="Danish Hudani" userId="S::danish.hudani@astera.com::a38c985c-bb2f-4de3-bfe2-27e22c4c275a" providerId="AD" clId="Web-{B12F9E55-53BC-1FD9-953B-CB86A9BA30D9}" dt="2022-12-12T06:56:22.625" v="23" actId="1076"/>
        <pc:sldMkLst>
          <pc:docMk/>
          <pc:sldMk cId="269473711" sldId="297"/>
        </pc:sldMkLst>
        <pc:spChg chg="mod">
          <ac:chgData name="Danish Hudani" userId="S::danish.hudani@astera.com::a38c985c-bb2f-4de3-bfe2-27e22c4c275a" providerId="AD" clId="Web-{B12F9E55-53BC-1FD9-953B-CB86A9BA30D9}" dt="2022-12-12T06:55:29.030" v="17" actId="1076"/>
          <ac:spMkLst>
            <pc:docMk/>
            <pc:sldMk cId="269473711" sldId="29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12F9E55-53BC-1FD9-953B-CB86A9BA30D9}" dt="2022-12-12T06:54:42.184" v="7" actId="20577"/>
          <ac:spMkLst>
            <pc:docMk/>
            <pc:sldMk cId="269473711" sldId="297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B12F9E55-53BC-1FD9-953B-CB86A9BA30D9}" dt="2022-12-12T06:54:56.669" v="12"/>
          <ac:picMkLst>
            <pc:docMk/>
            <pc:sldMk cId="269473711" sldId="297"/>
            <ac:picMk id="3" creationId="{9CD80F88-9E08-132E-3EE1-FED4965E672B}"/>
          </ac:picMkLst>
        </pc:picChg>
        <pc:picChg chg="mod">
          <ac:chgData name="Danish Hudani" userId="S::danish.hudani@astera.com::a38c985c-bb2f-4de3-bfe2-27e22c4c275a" providerId="AD" clId="Web-{B12F9E55-53BC-1FD9-953B-CB86A9BA30D9}" dt="2022-12-12T06:56:17.031" v="21" actId="1076"/>
          <ac:picMkLst>
            <pc:docMk/>
            <pc:sldMk cId="269473711" sldId="29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12F9E55-53BC-1FD9-953B-CB86A9BA30D9}" dt="2022-12-12T06:56:22.625" v="23" actId="1076"/>
          <ac:picMkLst>
            <pc:docMk/>
            <pc:sldMk cId="269473711" sldId="297"/>
            <ac:picMk id="39" creationId="{C649FA79-8AF7-10FD-5A1E-60B10EED52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3DDB-86C0-48FC-A941-9612C46BFA3C}" type="datetimeFigureOut">
              <a:rPr lang="en-PK" smtClean="0"/>
              <a:t>22/02/2023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F3309-5B8A-4DE0-A35A-E015019B9A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5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309-5B8A-4DE0-A35A-E015019B9A02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46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543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453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45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182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601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94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24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9C9A-AFDC-40B0-B357-F4E1CAE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22/02/2023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A71B-7852-4D90-B6C5-0767FB7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14DD-2D25-4758-8242-B3839B0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CB85-AE1D-44B5-9211-C7EEFFD1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1F8A-5A13-4556-8787-0ACDD14D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03CB-6A96-4A69-8638-C9967730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22/02/2023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181C-98E6-4205-8028-C8B969E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E040-B255-44AC-A8B2-7BAFE0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65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D651-18BE-4C02-8AF9-5E8D075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664C-F6F1-4E58-9692-2AF56941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B16A-9A9F-4745-8B83-BF2E6F08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AA45-5A19-4C11-BC9A-A677C0C7FE8D}" type="datetimeFigureOut">
              <a:rPr lang="en-PK" smtClean="0"/>
              <a:t>22/02/2023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D755-6070-443A-9997-5F1DE313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C272-BCE3-49CC-B3A7-2284156F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9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3268527E-8A48-4DD1-B250-DCF80F40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8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BD4ED9C-7F79-4CD5-8D2F-881A4165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0"/>
            <a:ext cx="11429999" cy="68580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79CAF6-6583-4F07-AF51-252C1F450524}"/>
              </a:ext>
            </a:extLst>
          </p:cNvPr>
          <p:cNvGrpSpPr/>
          <p:nvPr/>
        </p:nvGrpSpPr>
        <p:grpSpPr>
          <a:xfrm>
            <a:off x="4725944" y="6209525"/>
            <a:ext cx="2740112" cy="293649"/>
            <a:chOff x="648929" y="6725750"/>
            <a:chExt cx="2922786" cy="31322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1864A1-38D0-4A55-9338-B4E3E0A2C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7896" b="349"/>
            <a:stretch/>
          </p:blipFill>
          <p:spPr>
            <a:xfrm>
              <a:off x="648929" y="6725750"/>
              <a:ext cx="1027471" cy="3132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04334-7AA8-4676-972F-40B3BBFB66A3}"/>
                </a:ext>
              </a:extLst>
            </p:cNvPr>
            <p:cNvSpPr/>
            <p:nvPr/>
          </p:nvSpPr>
          <p:spPr>
            <a:xfrm>
              <a:off x="1589634" y="6743863"/>
              <a:ext cx="19820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2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and Certification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30A103-B572-4461-8648-DB706F57A759}"/>
              </a:ext>
            </a:extLst>
          </p:cNvPr>
          <p:cNvSpPr txBox="1"/>
          <p:nvPr/>
        </p:nvSpPr>
        <p:spPr>
          <a:xfrm>
            <a:off x="3819885" y="2952908"/>
            <a:ext cx="6393656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>
                <a:solidFill>
                  <a:schemeClr val="bg1"/>
                </a:solidFill>
                <a:latin typeface="Open Sans 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Topics</a:t>
            </a:r>
            <a:endParaRPr lang="en-US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913164" y="1718728"/>
            <a:ext cx="10190384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Diagnostics Modeling vs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6488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Diagnostic Modeling vs Predictive Modeling</a:t>
            </a:r>
            <a:endParaRPr lang="en-US" sz="1400" dirty="0"/>
          </a:p>
        </p:txBody>
      </p:sp>
      <p:sp>
        <p:nvSpPr>
          <p:cNvPr id="40" name="Google Shape;318;p20">
            <a:extLst>
              <a:ext uri="{FF2B5EF4-FFF2-40B4-BE49-F238E27FC236}">
                <a16:creationId xmlns:a16="http://schemas.microsoft.com/office/drawing/2014/main" id="{FB152F59-CA90-A15F-86AA-6D1500683D49}"/>
              </a:ext>
            </a:extLst>
          </p:cNvPr>
          <p:cNvSpPr txBox="1">
            <a:spLocks noGrp="1"/>
          </p:cNvSpPr>
          <p:nvPr/>
        </p:nvSpPr>
        <p:spPr>
          <a:xfrm>
            <a:off x="759317" y="1514617"/>
            <a:ext cx="10243963" cy="5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 algn="ctr">
              <a:buNone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latin typeface="+mn-lt"/>
              </a:rPr>
              <a:t>There are two main reasons to build models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2F85D1-2E6F-0E71-5E59-681BDFFE15B2}"/>
              </a:ext>
            </a:extLst>
          </p:cNvPr>
          <p:cNvSpPr/>
          <p:nvPr/>
        </p:nvSpPr>
        <p:spPr>
          <a:xfrm>
            <a:off x="7424431" y="3050856"/>
            <a:ext cx="3139440" cy="15800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Prediction</a:t>
            </a:r>
            <a:endParaRPr lang="en-PK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9939D2-C3D5-641E-E6E1-C59AB85117E5}"/>
              </a:ext>
            </a:extLst>
          </p:cNvPr>
          <p:cNvSpPr/>
          <p:nvPr/>
        </p:nvSpPr>
        <p:spPr>
          <a:xfrm>
            <a:off x="1382495" y="3050856"/>
            <a:ext cx="3139440" cy="15800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Inference</a:t>
            </a:r>
            <a:endParaRPr lang="en-PK" sz="32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2D3799-E493-617C-19CD-6ECF00B75EBC}"/>
              </a:ext>
            </a:extLst>
          </p:cNvPr>
          <p:cNvGrpSpPr/>
          <p:nvPr/>
        </p:nvGrpSpPr>
        <p:grpSpPr>
          <a:xfrm>
            <a:off x="3881120" y="2151226"/>
            <a:ext cx="4128940" cy="1008534"/>
            <a:chOff x="3881120" y="2151226"/>
            <a:chExt cx="4128940" cy="100853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B962EE-D72D-316E-7925-EEA85C3AB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120" y="2151226"/>
              <a:ext cx="2064704" cy="10085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768084-F502-9C1F-2110-EA55F87CBF51}"/>
                </a:ext>
              </a:extLst>
            </p:cNvPr>
            <p:cNvCxnSpPr>
              <a:cxnSpLocks/>
            </p:cNvCxnSpPr>
            <p:nvPr/>
          </p:nvCxnSpPr>
          <p:spPr>
            <a:xfrm>
              <a:off x="5919120" y="2151226"/>
              <a:ext cx="2090940" cy="10085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1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Diagnostic Modeling vs Predictive Modeling</a:t>
            </a:r>
            <a:endParaRPr lang="en-US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0F7D8B1-4F2A-9A80-33A6-3BC8345C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84" y="1414606"/>
            <a:ext cx="5215355" cy="47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Predictive Modeling: Predictions</a:t>
            </a:r>
            <a:endParaRPr lang="en-US" sz="1400" dirty="0"/>
          </a:p>
        </p:txBody>
      </p:sp>
      <p:sp>
        <p:nvSpPr>
          <p:cNvPr id="40" name="Google Shape;318;p20">
            <a:extLst>
              <a:ext uri="{FF2B5EF4-FFF2-40B4-BE49-F238E27FC236}">
                <a16:creationId xmlns:a16="http://schemas.microsoft.com/office/drawing/2014/main" id="{FB152F59-CA90-A15F-86AA-6D1500683D49}"/>
              </a:ext>
            </a:extLst>
          </p:cNvPr>
          <p:cNvSpPr txBox="1">
            <a:spLocks noGrp="1"/>
          </p:cNvSpPr>
          <p:nvPr/>
        </p:nvSpPr>
        <p:spPr>
          <a:xfrm>
            <a:off x="515477" y="1626813"/>
            <a:ext cx="5346843" cy="266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b="0" u="none" strike="noStrike" dirty="0">
                <a:solidFill>
                  <a:schemeClr val="tx1"/>
                </a:solidFill>
                <a:effectLst/>
                <a:latin typeface="+mn-lt"/>
              </a:rPr>
              <a:t>In many situations, a set of inputs X (Independent Variables) is readily available, but the output Y (Dependent Variable) cannot be easily obtained.</a:t>
            </a:r>
          </a:p>
          <a:p>
            <a:pPr marL="139700" indent="0"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In this setting, the model can be often treated as a black box, in the sense that one is not typically concerned with the exact working of the model if it yields accurate predictions for Y.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186DAB1-9633-A43B-D5ED-4221546509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r="4250" b="3157"/>
          <a:stretch/>
        </p:blipFill>
        <p:spPr>
          <a:xfrm>
            <a:off x="6096000" y="1459919"/>
            <a:ext cx="5453825" cy="33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Diagnostic Modeling: Inferences</a:t>
            </a:r>
            <a:endParaRPr lang="en-US" sz="1400" dirty="0"/>
          </a:p>
        </p:txBody>
      </p:sp>
      <p:sp>
        <p:nvSpPr>
          <p:cNvPr id="40" name="Google Shape;318;p20">
            <a:extLst>
              <a:ext uri="{FF2B5EF4-FFF2-40B4-BE49-F238E27FC236}">
                <a16:creationId xmlns:a16="http://schemas.microsoft.com/office/drawing/2014/main" id="{FB152F59-CA90-A15F-86AA-6D1500683D49}"/>
              </a:ext>
            </a:extLst>
          </p:cNvPr>
          <p:cNvSpPr txBox="1">
            <a:spLocks noGrp="1"/>
          </p:cNvSpPr>
          <p:nvPr/>
        </p:nvSpPr>
        <p:spPr>
          <a:xfrm>
            <a:off x="373237" y="1582776"/>
            <a:ext cx="5184283" cy="323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b="0" u="none" strike="noStrike" dirty="0">
                <a:solidFill>
                  <a:srgbClr val="000000"/>
                </a:solidFill>
                <a:effectLst/>
                <a:latin typeface="+mn-lt"/>
              </a:rPr>
              <a:t>We are often interested in understanding the association between Y (Dependent Variable) and X (Independent Variables). </a:t>
            </a:r>
          </a:p>
          <a:p>
            <a:pPr marL="139700" indent="0"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139700" indent="0">
              <a:buNone/>
            </a:pPr>
            <a:r>
              <a:rPr lang="en-US" sz="1600" b="0" u="none" strike="noStrike" dirty="0">
                <a:solidFill>
                  <a:srgbClr val="000000"/>
                </a:solidFill>
                <a:effectLst/>
                <a:latin typeface="+mn-lt"/>
              </a:rPr>
              <a:t>In this situation, we wish to build the model, but our goal is not necessarily to make predictions. Now the model cannot be treated as a black box, because we need to know its exact form in order to understand the association between the variables.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B635636E-88D0-5A29-D1E1-CAB7BFDD45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80" y="1376209"/>
            <a:ext cx="61772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Diagnostic Modeling: Inferences</a:t>
            </a:r>
            <a:endParaRPr lang="en-US" sz="1400" dirty="0"/>
          </a:p>
        </p:txBody>
      </p:sp>
      <p:sp>
        <p:nvSpPr>
          <p:cNvPr id="40" name="Google Shape;318;p20">
            <a:extLst>
              <a:ext uri="{FF2B5EF4-FFF2-40B4-BE49-F238E27FC236}">
                <a16:creationId xmlns:a16="http://schemas.microsoft.com/office/drawing/2014/main" id="{FB152F59-CA90-A15F-86AA-6D1500683D49}"/>
              </a:ext>
            </a:extLst>
          </p:cNvPr>
          <p:cNvSpPr txBox="1">
            <a:spLocks noGrp="1"/>
          </p:cNvSpPr>
          <p:nvPr/>
        </p:nvSpPr>
        <p:spPr>
          <a:xfrm>
            <a:off x="428878" y="1925162"/>
            <a:ext cx="9735963" cy="323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+mn-lt"/>
              </a:rPr>
              <a:t>In this setting, one may be interested in answering the following questions:</a:t>
            </a:r>
          </a:p>
          <a:p>
            <a:pPr marL="139700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Which predictors are associated with the response?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What is the relationship between the response and each predictor?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Can the relationship between Y and each predictor be adequately summarized using a linear equation, or is the relationship more complicated?</a:t>
            </a:r>
          </a:p>
          <a:p>
            <a:pPr marL="139700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C9263012-BB01-B7F4-5436-2AE036AFBE3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t="16038" r="37190"/>
          <a:stretch/>
        </p:blipFill>
        <p:spPr>
          <a:xfrm>
            <a:off x="9479209" y="476751"/>
            <a:ext cx="1757680" cy="29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636316" y="479284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Diagnostic Modeling Process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1C366-3A68-36FF-C6BD-ABAD9742CFDF}"/>
              </a:ext>
            </a:extLst>
          </p:cNvPr>
          <p:cNvSpPr/>
          <p:nvPr/>
        </p:nvSpPr>
        <p:spPr>
          <a:xfrm>
            <a:off x="672555" y="1387731"/>
            <a:ext cx="10575968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Problem Formulation: Define the research question or the problem that needs to be investigated.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7548-1205-6668-9A35-4FEEA94AD301}"/>
              </a:ext>
            </a:extLst>
          </p:cNvPr>
          <p:cNvSpPr/>
          <p:nvPr/>
        </p:nvSpPr>
        <p:spPr>
          <a:xfrm>
            <a:off x="672555" y="1991489"/>
            <a:ext cx="10575968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2. Data Collection: Collect data on the relevant variables and the outcome of interest.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1251C-9FD4-C82C-6291-4312F0F480F8}"/>
              </a:ext>
            </a:extLst>
          </p:cNvPr>
          <p:cNvSpPr/>
          <p:nvPr/>
        </p:nvSpPr>
        <p:spPr>
          <a:xfrm>
            <a:off x="672555" y="2569353"/>
            <a:ext cx="10575968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3. Data Preparation: Clean and preprocess the data, handle missing values, and transform the data as needed.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8654-6D5F-AF57-C6DC-272F9C112CC8}"/>
              </a:ext>
            </a:extLst>
          </p:cNvPr>
          <p:cNvSpPr/>
          <p:nvPr/>
        </p:nvSpPr>
        <p:spPr>
          <a:xfrm>
            <a:off x="672555" y="3161942"/>
            <a:ext cx="10575968" cy="66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4. Model Specification: Select the appropriate statistical model that can explain the relationship between the variables.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382C7-E696-E3F9-566A-8CA9804F1BA1}"/>
              </a:ext>
            </a:extLst>
          </p:cNvPr>
          <p:cNvSpPr/>
          <p:nvPr/>
        </p:nvSpPr>
        <p:spPr>
          <a:xfrm>
            <a:off x="672555" y="3890953"/>
            <a:ext cx="10575968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5. Model Estimation: Estimate the parameters of the model using the data.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E1B93-A5BA-68F9-AC48-B09CD2918021}"/>
              </a:ext>
            </a:extLst>
          </p:cNvPr>
          <p:cNvSpPr/>
          <p:nvPr/>
        </p:nvSpPr>
        <p:spPr>
          <a:xfrm>
            <a:off x="672555" y="4493964"/>
            <a:ext cx="10575968" cy="66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6. Model Evaluation: Evaluate the goodness of fit of the model, test the significance of the parameters, and assess the assumptions of the model.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2153D-D885-EEA3-15A1-98DCD05FAEFD}"/>
              </a:ext>
            </a:extLst>
          </p:cNvPr>
          <p:cNvSpPr/>
          <p:nvPr/>
        </p:nvSpPr>
        <p:spPr>
          <a:xfrm>
            <a:off x="672555" y="5209642"/>
            <a:ext cx="10575968" cy="66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7. Results Interpretation: Interpret the model results and draw conclusions about the relationships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279550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636316" y="479284"/>
            <a:ext cx="104216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Predictive Modeling Process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1C366-3A68-36FF-C6BD-ABAD9742CFDF}"/>
              </a:ext>
            </a:extLst>
          </p:cNvPr>
          <p:cNvSpPr/>
          <p:nvPr/>
        </p:nvSpPr>
        <p:spPr>
          <a:xfrm>
            <a:off x="672555" y="1387731"/>
            <a:ext cx="10575968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Problem Formulation: Define the prediction task and the outcome variable that needs to be predicted.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7548-1205-6668-9A35-4FEEA94AD301}"/>
              </a:ext>
            </a:extLst>
          </p:cNvPr>
          <p:cNvSpPr/>
          <p:nvPr/>
        </p:nvSpPr>
        <p:spPr>
          <a:xfrm>
            <a:off x="672555" y="1991489"/>
            <a:ext cx="10575968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2. Data Collection: Collect data on the relevant predictors and the outcome variable.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1251C-9FD4-C82C-6291-4312F0F480F8}"/>
              </a:ext>
            </a:extLst>
          </p:cNvPr>
          <p:cNvSpPr/>
          <p:nvPr/>
        </p:nvSpPr>
        <p:spPr>
          <a:xfrm>
            <a:off x="672555" y="2569353"/>
            <a:ext cx="10575968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3. Data Preparation: Clean and preprocess the data, handle missing values, and transform the data as needed.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8654-6D5F-AF57-C6DC-272F9C112CC8}"/>
              </a:ext>
            </a:extLst>
          </p:cNvPr>
          <p:cNvSpPr/>
          <p:nvPr/>
        </p:nvSpPr>
        <p:spPr>
          <a:xfrm>
            <a:off x="672555" y="3161942"/>
            <a:ext cx="10575968" cy="66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4. Model Selection: Select an appropriate algorithm that can learn from the data and make accurate predictions.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382C7-E696-E3F9-566A-8CA9804F1BA1}"/>
              </a:ext>
            </a:extLst>
          </p:cNvPr>
          <p:cNvSpPr/>
          <p:nvPr/>
        </p:nvSpPr>
        <p:spPr>
          <a:xfrm>
            <a:off x="672555" y="3890953"/>
            <a:ext cx="10575968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5. Model Training: Use the data to train the model and estimate its parameters.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E1B93-A5BA-68F9-AC48-B09CD2918021}"/>
              </a:ext>
            </a:extLst>
          </p:cNvPr>
          <p:cNvSpPr/>
          <p:nvPr/>
        </p:nvSpPr>
        <p:spPr>
          <a:xfrm>
            <a:off x="672555" y="4493964"/>
            <a:ext cx="10575968" cy="66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6. Model Evaluation: Evaluate the performance of the model using a test set or cross-validation.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2153D-D885-EEA3-15A1-98DCD05FAEFD}"/>
              </a:ext>
            </a:extLst>
          </p:cNvPr>
          <p:cNvSpPr/>
          <p:nvPr/>
        </p:nvSpPr>
        <p:spPr>
          <a:xfrm>
            <a:off x="672555" y="5209642"/>
            <a:ext cx="10575968" cy="66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7. Results Interpretation: Interpret the model results and use them to make predictions about new data.</a:t>
            </a:r>
          </a:p>
        </p:txBody>
      </p:sp>
    </p:spTree>
    <p:extLst>
      <p:ext uri="{BB962C8B-B14F-4D97-AF65-F5344CB8AC3E}">
        <p14:creationId xmlns:p14="http://schemas.microsoft.com/office/powerpoint/2010/main" val="380302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521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</vt:lpstr>
      <vt:lpstr>PT Serif</vt:lpstr>
      <vt:lpstr>Segoe UI</vt:lpstr>
      <vt:lpstr>Söhne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Hudani</dc:creator>
  <cp:lastModifiedBy>Danish Hudani</cp:lastModifiedBy>
  <cp:revision>1433</cp:revision>
  <dcterms:modified xsi:type="dcterms:W3CDTF">2023-02-22T05:50:27Z</dcterms:modified>
</cp:coreProperties>
</file>