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3672" r:id="rId2"/>
    <p:sldMasterId id="2147483662" r:id="rId3"/>
  </p:sldMasterIdLst>
  <p:notesMasterIdLst>
    <p:notesMasterId r:id="rId36"/>
  </p:notesMasterIdLst>
  <p:sldIdLst>
    <p:sldId id="257" r:id="rId4"/>
    <p:sldId id="284" r:id="rId5"/>
    <p:sldId id="318" r:id="rId6"/>
    <p:sldId id="333" r:id="rId7"/>
    <p:sldId id="335" r:id="rId8"/>
    <p:sldId id="336" r:id="rId9"/>
    <p:sldId id="337" r:id="rId10"/>
    <p:sldId id="338" r:id="rId11"/>
    <p:sldId id="339" r:id="rId12"/>
    <p:sldId id="340" r:id="rId13"/>
    <p:sldId id="341" r:id="rId14"/>
    <p:sldId id="342" r:id="rId15"/>
    <p:sldId id="343" r:id="rId16"/>
    <p:sldId id="344" r:id="rId17"/>
    <p:sldId id="345" r:id="rId18"/>
    <p:sldId id="1244" r:id="rId19"/>
    <p:sldId id="346" r:id="rId20"/>
    <p:sldId id="923" r:id="rId21"/>
    <p:sldId id="924" r:id="rId22"/>
    <p:sldId id="928" r:id="rId23"/>
    <p:sldId id="929" r:id="rId24"/>
    <p:sldId id="930" r:id="rId25"/>
    <p:sldId id="931" r:id="rId26"/>
    <p:sldId id="932" r:id="rId27"/>
    <p:sldId id="934" r:id="rId28"/>
    <p:sldId id="933" r:id="rId29"/>
    <p:sldId id="935" r:id="rId30"/>
    <p:sldId id="936" r:id="rId31"/>
    <p:sldId id="937" r:id="rId32"/>
    <p:sldId id="1243" r:id="rId33"/>
    <p:sldId id="1242" r:id="rId34"/>
    <p:sldId id="296" r:id="rId3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E0EFDA-A973-4137-9172-BB9F9C136DD0}">
          <p14:sldIdLst>
            <p14:sldId id="257"/>
            <p14:sldId id="284"/>
            <p14:sldId id="318"/>
            <p14:sldId id="333"/>
            <p14:sldId id="335"/>
            <p14:sldId id="336"/>
            <p14:sldId id="337"/>
            <p14:sldId id="338"/>
            <p14:sldId id="339"/>
            <p14:sldId id="340"/>
            <p14:sldId id="341"/>
            <p14:sldId id="342"/>
            <p14:sldId id="343"/>
            <p14:sldId id="344"/>
            <p14:sldId id="345"/>
            <p14:sldId id="1244"/>
            <p14:sldId id="346"/>
            <p14:sldId id="923"/>
            <p14:sldId id="924"/>
            <p14:sldId id="928"/>
            <p14:sldId id="929"/>
            <p14:sldId id="930"/>
            <p14:sldId id="931"/>
            <p14:sldId id="932"/>
            <p14:sldId id="934"/>
            <p14:sldId id="933"/>
            <p14:sldId id="935"/>
            <p14:sldId id="936"/>
            <p14:sldId id="937"/>
            <p14:sldId id="1243"/>
            <p14:sldId id="1242"/>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B3"/>
    <a:srgbClr val="A2E0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78A4F-75CB-C1DA-55B0-AA596724CE30}" v="33" dt="2023-01-03T06:50:57.065"/>
    <p1510:client id="{1CCE86A3-2AFC-9857-0146-5FA0C269FD4C}" v="768" dt="2022-12-30T05:33:15.176"/>
    <p1510:client id="{5C2B061F-F610-104B-2BDC-5C11DB346BA3}" v="486" dt="2023-01-03T06:35:42.231"/>
    <p1510:client id="{81D96180-C886-CA1E-6EE1-455E21107745}" v="1" dt="2022-12-07T06:04:58.669"/>
    <p1510:client id="{99368535-2D0B-497F-9365-0C58F3CA284A}" v="18" dt="2023-02-27T10:04:38.475"/>
    <p1510:client id="{999EDC29-4B4C-28E8-7423-1FB0077D14EA}" v="8" dt="2022-12-16T05:09:10.627"/>
    <p1510:client id="{9A84217D-F0EE-6A95-FC54-E8121A8B0F03}" v="12" dt="2022-12-08T05:48:48.628"/>
    <p1510:client id="{A10ACBE0-5F7F-3F75-7319-B6CAFE790E15}" v="4" dt="2022-12-07T08:00:56.657"/>
    <p1510:client id="{A70D3E78-4D13-F7CD-27EE-EEF87D4BEAE4}" v="261" dt="2023-01-12T06:16:07.245"/>
    <p1510:client id="{B12F9E55-53BC-1FD9-953B-CB86A9BA30D9}" v="40" dt="2022-12-12T08:34:39.446"/>
    <p1510:client id="{BD5619C0-13A2-621A-338C-DD87FA3FF80B}" v="1409" dt="2022-12-30T08:13:35.360"/>
    <p1510:client id="{C57F3CEB-B8C5-949E-E58F-B5B64F109601}" v="866" dt="2023-01-03T09:44:55.638"/>
    <p1510:client id="{D32837BD-2094-527D-EC6A-D6917E57C25D}" v="847" dt="2023-01-02T05:04:53.514"/>
    <p1510:client id="{DF9C7D1C-C0E1-0467-5967-AA5797FB3BFC}" v="483" dt="2022-12-14T10:10:56.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84925" autoAdjust="0"/>
  </p:normalViewPr>
  <p:slideViewPr>
    <p:cSldViewPr snapToGrid="0">
      <p:cViewPr varScale="1">
        <p:scale>
          <a:sx n="73" d="100"/>
          <a:sy n="73" d="100"/>
        </p:scale>
        <p:origin x="979" y="5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sh Hudani" userId="S::danish.hudani@astera.com::a38c985c-bb2f-4de3-bfe2-27e22c4c275a" providerId="AD" clId="Web-{B12F9E55-53BC-1FD9-953B-CB86A9BA30D9}"/>
    <pc:docChg chg="addSld delSld modSld sldOrd modSection">
      <pc:chgData name="Danish Hudani" userId="S::danish.hudani@astera.com::a38c985c-bb2f-4de3-bfe2-27e22c4c275a" providerId="AD" clId="Web-{B12F9E55-53BC-1FD9-953B-CB86A9BA30D9}" dt="2022-12-12T08:34:39.446" v="28"/>
      <pc:docMkLst>
        <pc:docMk/>
      </pc:docMkLst>
      <pc:sldChg chg="del">
        <pc:chgData name="Danish Hudani" userId="S::danish.hudani@astera.com::a38c985c-bb2f-4de3-bfe2-27e22c4c275a" providerId="AD" clId="Web-{B12F9E55-53BC-1FD9-953B-CB86A9BA30D9}" dt="2022-12-12T06:56:37.547" v="24"/>
        <pc:sldMkLst>
          <pc:docMk/>
          <pc:sldMk cId="800157509" sldId="264"/>
        </pc:sldMkLst>
      </pc:sldChg>
      <pc:sldChg chg="del">
        <pc:chgData name="Danish Hudani" userId="S::danish.hudani@astera.com::a38c985c-bb2f-4de3-bfe2-27e22c4c275a" providerId="AD" clId="Web-{B12F9E55-53BC-1FD9-953B-CB86A9BA30D9}" dt="2022-12-12T08:34:39.446" v="28"/>
        <pc:sldMkLst>
          <pc:docMk/>
          <pc:sldMk cId="466751182" sldId="274"/>
        </pc:sldMkLst>
      </pc:sldChg>
      <pc:sldChg chg="del">
        <pc:chgData name="Danish Hudani" userId="S::danish.hudani@astera.com::a38c985c-bb2f-4de3-bfe2-27e22c4c275a" providerId="AD" clId="Web-{B12F9E55-53BC-1FD9-953B-CB86A9BA30D9}" dt="2022-12-12T08:34:39.446" v="27"/>
        <pc:sldMkLst>
          <pc:docMk/>
          <pc:sldMk cId="716708228" sldId="291"/>
        </pc:sldMkLst>
      </pc:sldChg>
      <pc:sldChg chg="del">
        <pc:chgData name="Danish Hudani" userId="S::danish.hudani@astera.com::a38c985c-bb2f-4de3-bfe2-27e22c4c275a" providerId="AD" clId="Web-{B12F9E55-53BC-1FD9-953B-CB86A9BA30D9}" dt="2022-12-12T08:34:39.414" v="26"/>
        <pc:sldMkLst>
          <pc:docMk/>
          <pc:sldMk cId="3134786286" sldId="292"/>
        </pc:sldMkLst>
      </pc:sldChg>
      <pc:sldChg chg="del">
        <pc:chgData name="Danish Hudani" userId="S::danish.hudani@astera.com::a38c985c-bb2f-4de3-bfe2-27e22c4c275a" providerId="AD" clId="Web-{B12F9E55-53BC-1FD9-953B-CB86A9BA30D9}" dt="2022-12-12T08:34:39.368" v="25"/>
        <pc:sldMkLst>
          <pc:docMk/>
          <pc:sldMk cId="1491054658" sldId="293"/>
        </pc:sldMkLst>
      </pc:sldChg>
      <pc:sldChg chg="addSp delSp modSp add ord replId delAnim">
        <pc:chgData name="Danish Hudani" userId="S::danish.hudani@astera.com::a38c985c-bb2f-4de3-bfe2-27e22c4c275a" providerId="AD" clId="Web-{B12F9E55-53BC-1FD9-953B-CB86A9BA30D9}" dt="2022-12-12T06:56:22.625" v="23" actId="1076"/>
        <pc:sldMkLst>
          <pc:docMk/>
          <pc:sldMk cId="269473711" sldId="297"/>
        </pc:sldMkLst>
        <pc:spChg chg="mod">
          <ac:chgData name="Danish Hudani" userId="S::danish.hudani@astera.com::a38c985c-bb2f-4de3-bfe2-27e22c4c275a" providerId="AD" clId="Web-{B12F9E55-53BC-1FD9-953B-CB86A9BA30D9}" dt="2022-12-12T06:55:29.030" v="17" actId="1076"/>
          <ac:spMkLst>
            <pc:docMk/>
            <pc:sldMk cId="269473711" sldId="297"/>
            <ac:spMk id="4" creationId="{69EFB265-CC86-E936-4E90-61C1719FE03E}"/>
          </ac:spMkLst>
        </pc:spChg>
        <pc:spChg chg="mod">
          <ac:chgData name="Danish Hudani" userId="S::danish.hudani@astera.com::a38c985c-bb2f-4de3-bfe2-27e22c4c275a" providerId="AD" clId="Web-{B12F9E55-53BC-1FD9-953B-CB86A9BA30D9}" dt="2022-12-12T06:54:42.184" v="7" actId="20577"/>
          <ac:spMkLst>
            <pc:docMk/>
            <pc:sldMk cId="269473711" sldId="297"/>
            <ac:spMk id="18" creationId="{6230719D-4F44-BA79-4DC4-4459B3E27C90}"/>
          </ac:spMkLst>
        </pc:spChg>
        <pc:picChg chg="del">
          <ac:chgData name="Danish Hudani" userId="S::danish.hudani@astera.com::a38c985c-bb2f-4de3-bfe2-27e22c4c275a" providerId="AD" clId="Web-{B12F9E55-53BC-1FD9-953B-CB86A9BA30D9}" dt="2022-12-12T06:54:56.669" v="12"/>
          <ac:picMkLst>
            <pc:docMk/>
            <pc:sldMk cId="269473711" sldId="297"/>
            <ac:picMk id="3" creationId="{9CD80F88-9E08-132E-3EE1-FED4965E672B}"/>
          </ac:picMkLst>
        </pc:picChg>
        <pc:picChg chg="mod">
          <ac:chgData name="Danish Hudani" userId="S::danish.hudani@astera.com::a38c985c-bb2f-4de3-bfe2-27e22c4c275a" providerId="AD" clId="Web-{B12F9E55-53BC-1FD9-953B-CB86A9BA30D9}" dt="2022-12-12T06:56:17.031" v="21" actId="1076"/>
          <ac:picMkLst>
            <pc:docMk/>
            <pc:sldMk cId="269473711" sldId="297"/>
            <ac:picMk id="7" creationId="{84FA538C-5CEE-45B5-986C-E1120E918D37}"/>
          </ac:picMkLst>
        </pc:picChg>
        <pc:picChg chg="add mod">
          <ac:chgData name="Danish Hudani" userId="S::danish.hudani@astera.com::a38c985c-bb2f-4de3-bfe2-27e22c4c275a" providerId="AD" clId="Web-{B12F9E55-53BC-1FD9-953B-CB86A9BA30D9}" dt="2022-12-12T06:56:22.625" v="23" actId="1076"/>
          <ac:picMkLst>
            <pc:docMk/>
            <pc:sldMk cId="269473711" sldId="297"/>
            <ac:picMk id="39" creationId="{C649FA79-8AF7-10FD-5A1E-60B10EED52A0}"/>
          </ac:picMkLst>
        </pc:picChg>
      </pc:sldChg>
    </pc:docChg>
  </pc:docChgLst>
  <pc:docChgLst>
    <pc:chgData name="Shehmeer Adil" userId="S::shehmeer.adil@astera.com::25907827-7186-4679-8d01-253b8cc74b9c" providerId="AD" clId="Web-{99368535-2D0B-497F-9365-0C58F3CA284A}"/>
    <pc:docChg chg="modSld">
      <pc:chgData name="Shehmeer Adil" userId="S::shehmeer.adil@astera.com::25907827-7186-4679-8d01-253b8cc74b9c" providerId="AD" clId="Web-{99368535-2D0B-497F-9365-0C58F3CA284A}" dt="2023-02-27T10:04:38.475" v="14" actId="20577"/>
      <pc:docMkLst>
        <pc:docMk/>
      </pc:docMkLst>
      <pc:sldChg chg="modSp">
        <pc:chgData name="Shehmeer Adil" userId="S::shehmeer.adil@astera.com::25907827-7186-4679-8d01-253b8cc74b9c" providerId="AD" clId="Web-{99368535-2D0B-497F-9365-0C58F3CA284A}" dt="2023-02-27T10:04:38.475" v="14" actId="20577"/>
        <pc:sldMkLst>
          <pc:docMk/>
          <pc:sldMk cId="3776585015" sldId="1244"/>
        </pc:sldMkLst>
        <pc:spChg chg="mod">
          <ac:chgData name="Shehmeer Adil" userId="S::shehmeer.adil@astera.com::25907827-7186-4679-8d01-253b8cc74b9c" providerId="AD" clId="Web-{99368535-2D0B-497F-9365-0C58F3CA284A}" dt="2023-02-27T10:04:38.475" v="14" actId="20577"/>
          <ac:spMkLst>
            <pc:docMk/>
            <pc:sldMk cId="3776585015" sldId="1244"/>
            <ac:spMk id="3" creationId="{02764EC6-5E84-08BE-633A-54F62C88D057}"/>
          </ac:spMkLst>
        </pc:spChg>
      </pc:sldChg>
    </pc:docChg>
  </pc:docChgLst>
  <pc:docChgLst>
    <pc:chgData name="Danish Hudani" userId="S::danish.hudani@astera.com::a38c985c-bb2f-4de3-bfe2-27e22c4c275a" providerId="AD" clId="Web-{DF9C7D1C-C0E1-0467-5967-AA5797FB3BFC}"/>
    <pc:docChg chg="addSld delSld modSld sldOrd modSection">
      <pc:chgData name="Danish Hudani" userId="S::danish.hudani@astera.com::a38c985c-bb2f-4de3-bfe2-27e22c4c275a" providerId="AD" clId="Web-{DF9C7D1C-C0E1-0467-5967-AA5797FB3BFC}" dt="2022-12-14T10:10:56.033" v="360" actId="1076"/>
      <pc:docMkLst>
        <pc:docMk/>
      </pc:docMkLst>
      <pc:sldChg chg="del">
        <pc:chgData name="Danish Hudani" userId="S::danish.hudani@astera.com::a38c985c-bb2f-4de3-bfe2-27e22c4c275a" providerId="AD" clId="Web-{DF9C7D1C-C0E1-0467-5967-AA5797FB3BFC}" dt="2022-12-14T06:15:40.760" v="109"/>
        <pc:sldMkLst>
          <pc:docMk/>
          <pc:sldMk cId="2738404681" sldId="258"/>
        </pc:sldMkLst>
      </pc:sldChg>
      <pc:sldChg chg="del">
        <pc:chgData name="Danish Hudani" userId="S::danish.hudani@astera.com::a38c985c-bb2f-4de3-bfe2-27e22c4c275a" providerId="AD" clId="Web-{DF9C7D1C-C0E1-0467-5967-AA5797FB3BFC}" dt="2022-12-14T06:09:07.166" v="66"/>
        <pc:sldMkLst>
          <pc:docMk/>
          <pc:sldMk cId="2974619344" sldId="262"/>
        </pc:sldMkLst>
      </pc:sldChg>
      <pc:sldChg chg="del">
        <pc:chgData name="Danish Hudani" userId="S::danish.hudani@astera.com::a38c985c-bb2f-4de3-bfe2-27e22c4c275a" providerId="AD" clId="Web-{DF9C7D1C-C0E1-0467-5967-AA5797FB3BFC}" dt="2022-12-14T06:09:08.073" v="67"/>
        <pc:sldMkLst>
          <pc:docMk/>
          <pc:sldMk cId="593500777" sldId="269"/>
        </pc:sldMkLst>
      </pc:sldChg>
      <pc:sldChg chg="delSp modSp delAnim modNotes">
        <pc:chgData name="Danish Hudani" userId="S::danish.hudani@astera.com::a38c985c-bb2f-4de3-bfe2-27e22c4c275a" providerId="AD" clId="Web-{DF9C7D1C-C0E1-0467-5967-AA5797FB3BFC}" dt="2022-12-14T06:05:00.299" v="48" actId="1076"/>
        <pc:sldMkLst>
          <pc:docMk/>
          <pc:sldMk cId="3648853106" sldId="284"/>
        </pc:sldMkLst>
        <pc:spChg chg="mod">
          <ac:chgData name="Danish Hudani" userId="S::danish.hudani@astera.com::a38c985c-bb2f-4de3-bfe2-27e22c4c275a" providerId="AD" clId="Web-{DF9C7D1C-C0E1-0467-5967-AA5797FB3BFC}" dt="2022-12-14T06:05:00.299" v="48" actId="1076"/>
          <ac:spMkLst>
            <pc:docMk/>
            <pc:sldMk cId="3648853106" sldId="284"/>
            <ac:spMk id="4" creationId="{69EFB265-CC86-E936-4E90-61C1719FE03E}"/>
          </ac:spMkLst>
        </pc:spChg>
        <pc:spChg chg="mod">
          <ac:chgData name="Danish Hudani" userId="S::danish.hudani@astera.com::a38c985c-bb2f-4de3-bfe2-27e22c4c275a" providerId="AD" clId="Web-{DF9C7D1C-C0E1-0467-5967-AA5797FB3BFC}" dt="2022-12-14T05:59:55.368" v="9" actId="20577"/>
          <ac:spMkLst>
            <pc:docMk/>
            <pc:sldMk cId="3648853106" sldId="284"/>
            <ac:spMk id="18" creationId="{6230719D-4F44-BA79-4DC4-4459B3E27C90}"/>
          </ac:spMkLst>
        </pc:spChg>
        <pc:picChg chg="del">
          <ac:chgData name="Danish Hudani" userId="S::danish.hudani@astera.com::a38c985c-bb2f-4de3-bfe2-27e22c4c275a" providerId="AD" clId="Web-{DF9C7D1C-C0E1-0467-5967-AA5797FB3BFC}" dt="2022-12-14T06:04:00.500" v="25"/>
          <ac:picMkLst>
            <pc:docMk/>
            <pc:sldMk cId="3648853106" sldId="284"/>
            <ac:picMk id="3" creationId="{9CD80F88-9E08-132E-3EE1-FED4965E672B}"/>
          </ac:picMkLst>
        </pc:picChg>
      </pc:sldChg>
      <pc:sldChg chg="addSp delSp modSp delAnim modNotes">
        <pc:chgData name="Danish Hudani" userId="S::danish.hudani@astera.com::a38c985c-bb2f-4de3-bfe2-27e22c4c275a" providerId="AD" clId="Web-{DF9C7D1C-C0E1-0467-5967-AA5797FB3BFC}" dt="2022-12-14T06:40:45.768" v="185" actId="1076"/>
        <pc:sldMkLst>
          <pc:docMk/>
          <pc:sldMk cId="2558072613" sldId="285"/>
        </pc:sldMkLst>
        <pc:spChg chg="mod">
          <ac:chgData name="Danish Hudani" userId="S::danish.hudani@astera.com::a38c985c-bb2f-4de3-bfe2-27e22c4c275a" providerId="AD" clId="Web-{DF9C7D1C-C0E1-0467-5967-AA5797FB3BFC}" dt="2022-12-14T06:04:21.485" v="44" actId="20577"/>
          <ac:spMkLst>
            <pc:docMk/>
            <pc:sldMk cId="2558072613" sldId="285"/>
            <ac:spMk id="18" creationId="{6230719D-4F44-BA79-4DC4-4459B3E27C90}"/>
          </ac:spMkLst>
        </pc:spChg>
        <pc:spChg chg="add mod">
          <ac:chgData name="Danish Hudani" userId="S::danish.hudani@astera.com::a38c985c-bb2f-4de3-bfe2-27e22c4c275a" providerId="AD" clId="Web-{DF9C7D1C-C0E1-0467-5967-AA5797FB3BFC}" dt="2022-12-14T06:40:34.487" v="181" actId="1076"/>
          <ac:spMkLst>
            <pc:docMk/>
            <pc:sldMk cId="2558072613" sldId="285"/>
            <ac:spMk id="76" creationId="{3EC1B18E-8FF2-30E7-BF84-52EEFA38DFAF}"/>
          </ac:spMkLst>
        </pc:spChg>
        <pc:picChg chg="del">
          <ac:chgData name="Danish Hudani" userId="S::danish.hudani@astera.com::a38c985c-bb2f-4de3-bfe2-27e22c4c275a" providerId="AD" clId="Web-{DF9C7D1C-C0E1-0467-5967-AA5797FB3BFC}" dt="2022-12-14T06:04:23.986" v="45"/>
          <ac:picMkLst>
            <pc:docMk/>
            <pc:sldMk cId="2558072613" sldId="285"/>
            <ac:picMk id="5" creationId="{7609ED08-2E00-66AD-424F-049428EA4AFC}"/>
          </ac:picMkLst>
        </pc:picChg>
        <pc:picChg chg="mod">
          <ac:chgData name="Danish Hudani" userId="S::danish.hudani@astera.com::a38c985c-bb2f-4de3-bfe2-27e22c4c275a" providerId="AD" clId="Web-{DF9C7D1C-C0E1-0467-5967-AA5797FB3BFC}" dt="2022-12-14T06:07:01.272" v="53" actId="1076"/>
          <ac:picMkLst>
            <pc:docMk/>
            <pc:sldMk cId="2558072613" sldId="285"/>
            <ac:picMk id="7" creationId="{84FA538C-5CEE-45B5-986C-E1120E918D37}"/>
          </ac:picMkLst>
        </pc:picChg>
        <pc:picChg chg="add mod">
          <ac:chgData name="Danish Hudani" userId="S::danish.hudani@astera.com::a38c985c-bb2f-4de3-bfe2-27e22c4c275a" providerId="AD" clId="Web-{DF9C7D1C-C0E1-0467-5967-AA5797FB3BFC}" dt="2022-12-14T06:40:45.768" v="185" actId="1076"/>
          <ac:picMkLst>
            <pc:docMk/>
            <pc:sldMk cId="2558072613" sldId="285"/>
            <ac:picMk id="38" creationId="{F1029F5E-8BA6-F701-8CEE-6889042C6403}"/>
          </ac:picMkLst>
        </pc:picChg>
      </pc:sldChg>
      <pc:sldChg chg="del">
        <pc:chgData name="Danish Hudani" userId="S::danish.hudani@astera.com::a38c985c-bb2f-4de3-bfe2-27e22c4c275a" providerId="AD" clId="Web-{DF9C7D1C-C0E1-0467-5967-AA5797FB3BFC}" dt="2022-12-14T06:15:40.760" v="108"/>
        <pc:sldMkLst>
          <pc:docMk/>
          <pc:sldMk cId="330001456" sldId="286"/>
        </pc:sldMkLst>
      </pc:sldChg>
      <pc:sldChg chg="del">
        <pc:chgData name="Danish Hudani" userId="S::danish.hudani@astera.com::a38c985c-bb2f-4de3-bfe2-27e22c4c275a" providerId="AD" clId="Web-{DF9C7D1C-C0E1-0467-5967-AA5797FB3BFC}" dt="2022-12-14T06:15:40.760" v="107"/>
        <pc:sldMkLst>
          <pc:docMk/>
          <pc:sldMk cId="1901749145" sldId="287"/>
        </pc:sldMkLst>
      </pc:sldChg>
      <pc:sldChg chg="del">
        <pc:chgData name="Danish Hudani" userId="S::danish.hudani@astera.com::a38c985c-bb2f-4de3-bfe2-27e22c4c275a" providerId="AD" clId="Web-{DF9C7D1C-C0E1-0467-5967-AA5797FB3BFC}" dt="2022-12-14T06:15:40.744" v="106"/>
        <pc:sldMkLst>
          <pc:docMk/>
          <pc:sldMk cId="2157448672" sldId="288"/>
        </pc:sldMkLst>
      </pc:sldChg>
      <pc:sldChg chg="del">
        <pc:chgData name="Danish Hudani" userId="S::danish.hudani@astera.com::a38c985c-bb2f-4de3-bfe2-27e22c4c275a" providerId="AD" clId="Web-{DF9C7D1C-C0E1-0467-5967-AA5797FB3BFC}" dt="2022-12-14T06:15:45.557" v="114"/>
        <pc:sldMkLst>
          <pc:docMk/>
          <pc:sldMk cId="1486803981" sldId="289"/>
        </pc:sldMkLst>
      </pc:sldChg>
      <pc:sldChg chg="del">
        <pc:chgData name="Danish Hudani" userId="S::danish.hudani@astera.com::a38c985c-bb2f-4de3-bfe2-27e22c4c275a" providerId="AD" clId="Web-{DF9C7D1C-C0E1-0467-5967-AA5797FB3BFC}" dt="2022-12-14T06:15:45.479" v="113"/>
        <pc:sldMkLst>
          <pc:docMk/>
          <pc:sldMk cId="3498496864" sldId="290"/>
        </pc:sldMkLst>
      </pc:sldChg>
      <pc:sldChg chg="del">
        <pc:chgData name="Danish Hudani" userId="S::danish.hudani@astera.com::a38c985c-bb2f-4de3-bfe2-27e22c4c275a" providerId="AD" clId="Web-{DF9C7D1C-C0E1-0467-5967-AA5797FB3BFC}" dt="2022-12-14T06:15:45.276" v="112"/>
        <pc:sldMkLst>
          <pc:docMk/>
          <pc:sldMk cId="903091336" sldId="294"/>
        </pc:sldMkLst>
      </pc:sldChg>
      <pc:sldChg chg="del">
        <pc:chgData name="Danish Hudani" userId="S::danish.hudani@astera.com::a38c985c-bb2f-4de3-bfe2-27e22c4c275a" providerId="AD" clId="Web-{DF9C7D1C-C0E1-0467-5967-AA5797FB3BFC}" dt="2022-12-14T06:15:45.276" v="111"/>
        <pc:sldMkLst>
          <pc:docMk/>
          <pc:sldMk cId="2003843244" sldId="295"/>
        </pc:sldMkLst>
      </pc:sldChg>
      <pc:sldChg chg="del">
        <pc:chgData name="Danish Hudani" userId="S::danish.hudani@astera.com::a38c985c-bb2f-4de3-bfe2-27e22c4c275a" providerId="AD" clId="Web-{DF9C7D1C-C0E1-0467-5967-AA5797FB3BFC}" dt="2022-12-14T06:15:40.775" v="110"/>
        <pc:sldMkLst>
          <pc:docMk/>
          <pc:sldMk cId="269473711" sldId="297"/>
        </pc:sldMkLst>
      </pc:sldChg>
      <pc:sldChg chg="addSp delSp modSp add replId modNotes">
        <pc:chgData name="Danish Hudani" userId="S::danish.hudani@astera.com::a38c985c-bb2f-4de3-bfe2-27e22c4c275a" providerId="AD" clId="Web-{DF9C7D1C-C0E1-0467-5967-AA5797FB3BFC}" dt="2022-12-14T06:19:57.581" v="115" actId="14100"/>
        <pc:sldMkLst>
          <pc:docMk/>
          <pc:sldMk cId="543725319" sldId="298"/>
        </pc:sldMkLst>
        <pc:spChg chg="mod">
          <ac:chgData name="Danish Hudani" userId="S::danish.hudani@astera.com::a38c985c-bb2f-4de3-bfe2-27e22c4c275a" providerId="AD" clId="Web-{DF9C7D1C-C0E1-0467-5967-AA5797FB3BFC}" dt="2022-12-14T06:13:14.693" v="91" actId="20577"/>
          <ac:spMkLst>
            <pc:docMk/>
            <pc:sldMk cId="543725319" sldId="298"/>
            <ac:spMk id="18" creationId="{6230719D-4F44-BA79-4DC4-4459B3E27C90}"/>
          </ac:spMkLst>
        </pc:spChg>
        <pc:spChg chg="del">
          <ac:chgData name="Danish Hudani" userId="S::danish.hudani@astera.com::a38c985c-bb2f-4de3-bfe2-27e22c4c275a" providerId="AD" clId="Web-{DF9C7D1C-C0E1-0467-5967-AA5797FB3BFC}" dt="2022-12-14T06:14:28.351" v="95"/>
          <ac:spMkLst>
            <pc:docMk/>
            <pc:sldMk cId="543725319" sldId="298"/>
            <ac:spMk id="76" creationId="{3EC1B18E-8FF2-30E7-BF84-52EEFA38DFAF}"/>
          </ac:spMkLst>
        </pc:spChg>
        <pc:picChg chg="del">
          <ac:chgData name="Danish Hudani" userId="S::danish.hudani@astera.com::a38c985c-bb2f-4de3-bfe2-27e22c4c275a" providerId="AD" clId="Web-{DF9C7D1C-C0E1-0467-5967-AA5797FB3BFC}" dt="2022-12-14T06:14:24.836" v="94"/>
          <ac:picMkLst>
            <pc:docMk/>
            <pc:sldMk cId="543725319" sldId="298"/>
            <ac:picMk id="38" creationId="{F1029F5E-8BA6-F701-8CEE-6889042C6403}"/>
          </ac:picMkLst>
        </pc:picChg>
        <pc:picChg chg="add mod">
          <ac:chgData name="Danish Hudani" userId="S::danish.hudani@astera.com::a38c985c-bb2f-4de3-bfe2-27e22c4c275a" providerId="AD" clId="Web-{DF9C7D1C-C0E1-0467-5967-AA5797FB3BFC}" dt="2022-12-14T06:19:57.581" v="115" actId="14100"/>
          <ac:picMkLst>
            <pc:docMk/>
            <pc:sldMk cId="543725319" sldId="298"/>
            <ac:picMk id="50" creationId="{C63D5607-5096-8A85-1643-8088C99CFB30}"/>
          </ac:picMkLst>
        </pc:picChg>
      </pc:sldChg>
      <pc:sldChg chg="addSp delSp modSp add del replId">
        <pc:chgData name="Danish Hudani" userId="S::danish.hudani@astera.com::a38c985c-bb2f-4de3-bfe2-27e22c4c275a" providerId="AD" clId="Web-{DF9C7D1C-C0E1-0467-5967-AA5797FB3BFC}" dt="2022-12-14T07:16:12.302" v="334"/>
        <pc:sldMkLst>
          <pc:docMk/>
          <pc:sldMk cId="477778589" sldId="299"/>
        </pc:sldMkLst>
        <pc:spChg chg="mod">
          <ac:chgData name="Danish Hudani" userId="S::danish.hudani@astera.com::a38c985c-bb2f-4de3-bfe2-27e22c4c275a" providerId="AD" clId="Web-{DF9C7D1C-C0E1-0467-5967-AA5797FB3BFC}" dt="2022-12-14T06:25:18.528" v="121" actId="20577"/>
          <ac:spMkLst>
            <pc:docMk/>
            <pc:sldMk cId="477778589" sldId="299"/>
            <ac:spMk id="18" creationId="{6230719D-4F44-BA79-4DC4-4459B3E27C90}"/>
          </ac:spMkLst>
        </pc:spChg>
        <pc:spChg chg="add">
          <ac:chgData name="Danish Hudani" userId="S::danish.hudani@astera.com::a38c985c-bb2f-4de3-bfe2-27e22c4c275a" providerId="AD" clId="Web-{DF9C7D1C-C0E1-0467-5967-AA5797FB3BFC}" dt="2022-12-14T06:25:04.481" v="118"/>
          <ac:spMkLst>
            <pc:docMk/>
            <pc:sldMk cId="477778589" sldId="299"/>
            <ac:spMk id="24" creationId="{1A12F10E-9320-78C8-378A-82E875933E2A}"/>
          </ac:spMkLst>
        </pc:spChg>
        <pc:spChg chg="add">
          <ac:chgData name="Danish Hudani" userId="S::danish.hudani@astera.com::a38c985c-bb2f-4de3-bfe2-27e22c4c275a" providerId="AD" clId="Web-{DF9C7D1C-C0E1-0467-5967-AA5797FB3BFC}" dt="2022-12-14T06:25:04.481" v="118"/>
          <ac:spMkLst>
            <pc:docMk/>
            <pc:sldMk cId="477778589" sldId="299"/>
            <ac:spMk id="27" creationId="{C2731DDE-5FE0-CF9D-DB38-8A87AAA7B6C9}"/>
          </ac:spMkLst>
        </pc:spChg>
        <pc:spChg chg="add">
          <ac:chgData name="Danish Hudani" userId="S::danish.hudani@astera.com::a38c985c-bb2f-4de3-bfe2-27e22c4c275a" providerId="AD" clId="Web-{DF9C7D1C-C0E1-0467-5967-AA5797FB3BFC}" dt="2022-12-14T06:25:04.481" v="118"/>
          <ac:spMkLst>
            <pc:docMk/>
            <pc:sldMk cId="477778589" sldId="299"/>
            <ac:spMk id="28" creationId="{C7ED0D6D-8087-66AC-26A7-4689BD003312}"/>
          </ac:spMkLst>
        </pc:spChg>
        <pc:spChg chg="add">
          <ac:chgData name="Danish Hudani" userId="S::danish.hudani@astera.com::a38c985c-bb2f-4de3-bfe2-27e22c4c275a" providerId="AD" clId="Web-{DF9C7D1C-C0E1-0467-5967-AA5797FB3BFC}" dt="2022-12-14T06:25:04.481" v="118"/>
          <ac:spMkLst>
            <pc:docMk/>
            <pc:sldMk cId="477778589" sldId="299"/>
            <ac:spMk id="29" creationId="{E820BFFC-3E8D-DCB2-2BD1-412A1732BAEE}"/>
          </ac:spMkLst>
        </pc:spChg>
        <pc:spChg chg="add">
          <ac:chgData name="Danish Hudani" userId="S::danish.hudani@astera.com::a38c985c-bb2f-4de3-bfe2-27e22c4c275a" providerId="AD" clId="Web-{DF9C7D1C-C0E1-0467-5967-AA5797FB3BFC}" dt="2022-12-14T06:25:04.481" v="118"/>
          <ac:spMkLst>
            <pc:docMk/>
            <pc:sldMk cId="477778589" sldId="299"/>
            <ac:spMk id="30" creationId="{B7D4586F-55FF-74D3-BF65-769A75BA5FA5}"/>
          </ac:spMkLst>
        </pc:spChg>
        <pc:spChg chg="add">
          <ac:chgData name="Danish Hudani" userId="S::danish.hudani@astera.com::a38c985c-bb2f-4de3-bfe2-27e22c4c275a" providerId="AD" clId="Web-{DF9C7D1C-C0E1-0467-5967-AA5797FB3BFC}" dt="2022-12-14T06:25:04.481" v="118"/>
          <ac:spMkLst>
            <pc:docMk/>
            <pc:sldMk cId="477778589" sldId="299"/>
            <ac:spMk id="32" creationId="{49CEDF36-20AC-A322-C550-525178A3432A}"/>
          </ac:spMkLst>
        </pc:spChg>
        <pc:spChg chg="add">
          <ac:chgData name="Danish Hudani" userId="S::danish.hudani@astera.com::a38c985c-bb2f-4de3-bfe2-27e22c4c275a" providerId="AD" clId="Web-{DF9C7D1C-C0E1-0467-5967-AA5797FB3BFC}" dt="2022-12-14T06:25:04.481" v="118"/>
          <ac:spMkLst>
            <pc:docMk/>
            <pc:sldMk cId="477778589" sldId="299"/>
            <ac:spMk id="34" creationId="{FB71ED75-693C-D789-F1F6-A9CD598AD6E5}"/>
          </ac:spMkLst>
        </pc:spChg>
        <pc:spChg chg="add">
          <ac:chgData name="Danish Hudani" userId="S::danish.hudani@astera.com::a38c985c-bb2f-4de3-bfe2-27e22c4c275a" providerId="AD" clId="Web-{DF9C7D1C-C0E1-0467-5967-AA5797FB3BFC}" dt="2022-12-14T06:25:04.481" v="118"/>
          <ac:spMkLst>
            <pc:docMk/>
            <pc:sldMk cId="477778589" sldId="299"/>
            <ac:spMk id="35" creationId="{943B33A3-1B38-A06E-8DED-2B3000251906}"/>
          </ac:spMkLst>
        </pc:spChg>
        <pc:spChg chg="add">
          <ac:chgData name="Danish Hudani" userId="S::danish.hudani@astera.com::a38c985c-bb2f-4de3-bfe2-27e22c4c275a" providerId="AD" clId="Web-{DF9C7D1C-C0E1-0467-5967-AA5797FB3BFC}" dt="2022-12-14T06:25:04.481" v="118"/>
          <ac:spMkLst>
            <pc:docMk/>
            <pc:sldMk cId="477778589" sldId="299"/>
            <ac:spMk id="36" creationId="{906116BA-7EAB-A3C1-B90B-68FAE6D6B88F}"/>
          </ac:spMkLst>
        </pc:spChg>
        <pc:spChg chg="add mod">
          <ac:chgData name="Danish Hudani" userId="S::danish.hudani@astera.com::a38c985c-bb2f-4de3-bfe2-27e22c4c275a" providerId="AD" clId="Web-{DF9C7D1C-C0E1-0467-5967-AA5797FB3BFC}" dt="2022-12-14T06:29:47.068" v="124" actId="1076"/>
          <ac:spMkLst>
            <pc:docMk/>
            <pc:sldMk cId="477778589" sldId="299"/>
            <ac:spMk id="37" creationId="{D2188C76-9579-49C0-5943-4071C1BF4591}"/>
          </ac:spMkLst>
        </pc:spChg>
        <pc:spChg chg="add mod">
          <ac:chgData name="Danish Hudani" userId="S::danish.hudani@astera.com::a38c985c-bb2f-4de3-bfe2-27e22c4c275a" providerId="AD" clId="Web-{DF9C7D1C-C0E1-0467-5967-AA5797FB3BFC}" dt="2022-12-14T07:10:09.181" v="266" actId="1076"/>
          <ac:spMkLst>
            <pc:docMk/>
            <pc:sldMk cId="477778589" sldId="299"/>
            <ac:spMk id="38" creationId="{15E88219-2D06-B595-EB41-C6330334B535}"/>
          </ac:spMkLst>
        </pc:spChg>
        <pc:spChg chg="add">
          <ac:chgData name="Danish Hudani" userId="S::danish.hudani@astera.com::a38c985c-bb2f-4de3-bfe2-27e22c4c275a" providerId="AD" clId="Web-{DF9C7D1C-C0E1-0467-5967-AA5797FB3BFC}" dt="2022-12-14T06:25:04.481" v="118"/>
          <ac:spMkLst>
            <pc:docMk/>
            <pc:sldMk cId="477778589" sldId="299"/>
            <ac:spMk id="39" creationId="{F261533D-0BEE-6DF5-D05D-5B3DDF2CD245}"/>
          </ac:spMkLst>
        </pc:spChg>
        <pc:spChg chg="add">
          <ac:chgData name="Danish Hudani" userId="S::danish.hudani@astera.com::a38c985c-bb2f-4de3-bfe2-27e22c4c275a" providerId="AD" clId="Web-{DF9C7D1C-C0E1-0467-5967-AA5797FB3BFC}" dt="2022-12-14T06:25:04.481" v="118"/>
          <ac:spMkLst>
            <pc:docMk/>
            <pc:sldMk cId="477778589" sldId="299"/>
            <ac:spMk id="40" creationId="{D6A3A74B-D5CC-E8F9-4F4B-9B68E9A8C030}"/>
          </ac:spMkLst>
        </pc:spChg>
        <pc:spChg chg="add">
          <ac:chgData name="Danish Hudani" userId="S::danish.hudani@astera.com::a38c985c-bb2f-4de3-bfe2-27e22c4c275a" providerId="AD" clId="Web-{DF9C7D1C-C0E1-0467-5967-AA5797FB3BFC}" dt="2022-12-14T06:25:04.481" v="118"/>
          <ac:spMkLst>
            <pc:docMk/>
            <pc:sldMk cId="477778589" sldId="299"/>
            <ac:spMk id="41" creationId="{474C7E3D-1E20-22DB-E649-6DAAAD726375}"/>
          </ac:spMkLst>
        </pc:spChg>
        <pc:spChg chg="add">
          <ac:chgData name="Danish Hudani" userId="S::danish.hudani@astera.com::a38c985c-bb2f-4de3-bfe2-27e22c4c275a" providerId="AD" clId="Web-{DF9C7D1C-C0E1-0467-5967-AA5797FB3BFC}" dt="2022-12-14T06:25:04.481" v="118"/>
          <ac:spMkLst>
            <pc:docMk/>
            <pc:sldMk cId="477778589" sldId="299"/>
            <ac:spMk id="42" creationId="{550C2072-A38D-2685-0A1E-2E4AE1FBDB6F}"/>
          </ac:spMkLst>
        </pc:spChg>
        <pc:spChg chg="add">
          <ac:chgData name="Danish Hudani" userId="S::danish.hudani@astera.com::a38c985c-bb2f-4de3-bfe2-27e22c4c275a" providerId="AD" clId="Web-{DF9C7D1C-C0E1-0467-5967-AA5797FB3BFC}" dt="2022-12-14T06:25:04.481" v="118"/>
          <ac:spMkLst>
            <pc:docMk/>
            <pc:sldMk cId="477778589" sldId="299"/>
            <ac:spMk id="43" creationId="{13C3030C-6380-BB11-162F-F53717D71D7D}"/>
          </ac:spMkLst>
        </pc:spChg>
        <pc:spChg chg="add">
          <ac:chgData name="Danish Hudani" userId="S::danish.hudani@astera.com::a38c985c-bb2f-4de3-bfe2-27e22c4c275a" providerId="AD" clId="Web-{DF9C7D1C-C0E1-0467-5967-AA5797FB3BFC}" dt="2022-12-14T06:25:04.481" v="118"/>
          <ac:spMkLst>
            <pc:docMk/>
            <pc:sldMk cId="477778589" sldId="299"/>
            <ac:spMk id="44" creationId="{FECF85FD-E419-CEA2-7336-1AA9B41CD59D}"/>
          </ac:spMkLst>
        </pc:spChg>
        <pc:spChg chg="add">
          <ac:chgData name="Danish Hudani" userId="S::danish.hudani@astera.com::a38c985c-bb2f-4de3-bfe2-27e22c4c275a" providerId="AD" clId="Web-{DF9C7D1C-C0E1-0467-5967-AA5797FB3BFC}" dt="2022-12-14T06:25:04.481" v="118"/>
          <ac:spMkLst>
            <pc:docMk/>
            <pc:sldMk cId="477778589" sldId="299"/>
            <ac:spMk id="45" creationId="{9FEAF2E5-7525-D0E2-27D3-1E95820FA148}"/>
          </ac:spMkLst>
        </pc:spChg>
        <pc:spChg chg="add">
          <ac:chgData name="Danish Hudani" userId="S::danish.hudani@astera.com::a38c985c-bb2f-4de3-bfe2-27e22c4c275a" providerId="AD" clId="Web-{DF9C7D1C-C0E1-0467-5967-AA5797FB3BFC}" dt="2022-12-14T06:25:04.481" v="118"/>
          <ac:spMkLst>
            <pc:docMk/>
            <pc:sldMk cId="477778589" sldId="299"/>
            <ac:spMk id="46" creationId="{B9480F7E-36F2-E053-5E7C-47B890A1D207}"/>
          </ac:spMkLst>
        </pc:spChg>
        <pc:spChg chg="add">
          <ac:chgData name="Danish Hudani" userId="S::danish.hudani@astera.com::a38c985c-bb2f-4de3-bfe2-27e22c4c275a" providerId="AD" clId="Web-{DF9C7D1C-C0E1-0467-5967-AA5797FB3BFC}" dt="2022-12-14T06:25:04.481" v="118"/>
          <ac:spMkLst>
            <pc:docMk/>
            <pc:sldMk cId="477778589" sldId="299"/>
            <ac:spMk id="47" creationId="{FA1D41D4-6398-E87A-52EC-2407E1965241}"/>
          </ac:spMkLst>
        </pc:spChg>
        <pc:spChg chg="add">
          <ac:chgData name="Danish Hudani" userId="S::danish.hudani@astera.com::a38c985c-bb2f-4de3-bfe2-27e22c4c275a" providerId="AD" clId="Web-{DF9C7D1C-C0E1-0467-5967-AA5797FB3BFC}" dt="2022-12-14T06:25:04.481" v="118"/>
          <ac:spMkLst>
            <pc:docMk/>
            <pc:sldMk cId="477778589" sldId="299"/>
            <ac:spMk id="48" creationId="{81535303-88E2-AF0E-0A0E-F5F8AB1BB5A9}"/>
          </ac:spMkLst>
        </pc:spChg>
        <pc:spChg chg="add">
          <ac:chgData name="Danish Hudani" userId="S::danish.hudani@astera.com::a38c985c-bb2f-4de3-bfe2-27e22c4c275a" providerId="AD" clId="Web-{DF9C7D1C-C0E1-0467-5967-AA5797FB3BFC}" dt="2022-12-14T06:25:04.481" v="118"/>
          <ac:spMkLst>
            <pc:docMk/>
            <pc:sldMk cId="477778589" sldId="299"/>
            <ac:spMk id="49" creationId="{732FE7B0-5408-C457-5F9A-8008C815773F}"/>
          </ac:spMkLst>
        </pc:spChg>
        <pc:spChg chg="add">
          <ac:chgData name="Danish Hudani" userId="S::danish.hudani@astera.com::a38c985c-bb2f-4de3-bfe2-27e22c4c275a" providerId="AD" clId="Web-{DF9C7D1C-C0E1-0467-5967-AA5797FB3BFC}" dt="2022-12-14T06:25:04.481" v="118"/>
          <ac:spMkLst>
            <pc:docMk/>
            <pc:sldMk cId="477778589" sldId="299"/>
            <ac:spMk id="51" creationId="{C8744323-78DC-6FDD-D74F-34F73A85093B}"/>
          </ac:spMkLst>
        </pc:spChg>
        <pc:spChg chg="add">
          <ac:chgData name="Danish Hudani" userId="S::danish.hudani@astera.com::a38c985c-bb2f-4de3-bfe2-27e22c4c275a" providerId="AD" clId="Web-{DF9C7D1C-C0E1-0467-5967-AA5797FB3BFC}" dt="2022-12-14T06:25:04.481" v="118"/>
          <ac:spMkLst>
            <pc:docMk/>
            <pc:sldMk cId="477778589" sldId="299"/>
            <ac:spMk id="52" creationId="{F45623B9-B273-F994-337F-ECA67CD5A482}"/>
          </ac:spMkLst>
        </pc:spChg>
        <pc:spChg chg="add">
          <ac:chgData name="Danish Hudani" userId="S::danish.hudani@astera.com::a38c985c-bb2f-4de3-bfe2-27e22c4c275a" providerId="AD" clId="Web-{DF9C7D1C-C0E1-0467-5967-AA5797FB3BFC}" dt="2022-12-14T06:25:04.481" v="118"/>
          <ac:spMkLst>
            <pc:docMk/>
            <pc:sldMk cId="477778589" sldId="299"/>
            <ac:spMk id="53" creationId="{34BD7DF4-741A-F67A-E4AB-F06E82590E41}"/>
          </ac:spMkLst>
        </pc:spChg>
        <pc:spChg chg="add">
          <ac:chgData name="Danish Hudani" userId="S::danish.hudani@astera.com::a38c985c-bb2f-4de3-bfe2-27e22c4c275a" providerId="AD" clId="Web-{DF9C7D1C-C0E1-0467-5967-AA5797FB3BFC}" dt="2022-12-14T06:25:04.481" v="118"/>
          <ac:spMkLst>
            <pc:docMk/>
            <pc:sldMk cId="477778589" sldId="299"/>
            <ac:spMk id="54" creationId="{3205AB46-A3B1-8457-062B-7594F566EE38}"/>
          </ac:spMkLst>
        </pc:spChg>
        <pc:spChg chg="add mod">
          <ac:chgData name="Danish Hudani" userId="S::danish.hudani@astera.com::a38c985c-bb2f-4de3-bfe2-27e22c4c275a" providerId="AD" clId="Web-{DF9C7D1C-C0E1-0467-5967-AA5797FB3BFC}" dt="2022-12-14T06:25:47.357" v="123" actId="14100"/>
          <ac:spMkLst>
            <pc:docMk/>
            <pc:sldMk cId="477778589" sldId="299"/>
            <ac:spMk id="55" creationId="{23BFCBF6-7939-F7B4-BEF1-A57A0B49E1CF}"/>
          </ac:spMkLst>
        </pc:spChg>
        <pc:spChg chg="add">
          <ac:chgData name="Danish Hudani" userId="S::danish.hudani@astera.com::a38c985c-bb2f-4de3-bfe2-27e22c4c275a" providerId="AD" clId="Web-{DF9C7D1C-C0E1-0467-5967-AA5797FB3BFC}" dt="2022-12-14T06:25:04.481" v="118"/>
          <ac:spMkLst>
            <pc:docMk/>
            <pc:sldMk cId="477778589" sldId="299"/>
            <ac:spMk id="56" creationId="{7173A376-0F64-5C58-8152-04B3F9B24970}"/>
          </ac:spMkLst>
        </pc:spChg>
        <pc:grpChg chg="add mod">
          <ac:chgData name="Danish Hudani" userId="S::danish.hudani@astera.com::a38c985c-bb2f-4de3-bfe2-27e22c4c275a" providerId="AD" clId="Web-{DF9C7D1C-C0E1-0467-5967-AA5797FB3BFC}" dt="2022-12-14T06:25:33.732" v="122" actId="1076"/>
          <ac:grpSpMkLst>
            <pc:docMk/>
            <pc:sldMk cId="477778589" sldId="299"/>
            <ac:grpSpMk id="23" creationId="{D1801839-A908-8E4A-F0CD-BC4D4597C88D}"/>
          </ac:grpSpMkLst>
        </pc:grpChg>
        <pc:grpChg chg="add">
          <ac:chgData name="Danish Hudani" userId="S::danish.hudani@astera.com::a38c985c-bb2f-4de3-bfe2-27e22c4c275a" providerId="AD" clId="Web-{DF9C7D1C-C0E1-0467-5967-AA5797FB3BFC}" dt="2022-12-14T06:25:04.481" v="118"/>
          <ac:grpSpMkLst>
            <pc:docMk/>
            <pc:sldMk cId="477778589" sldId="299"/>
            <ac:grpSpMk id="31" creationId="{96FEAA10-D791-52B5-62A5-12FF87AAEDA0}"/>
          </ac:grpSpMkLst>
        </pc:grpChg>
        <pc:grpChg chg="add">
          <ac:chgData name="Danish Hudani" userId="S::danish.hudani@astera.com::a38c985c-bb2f-4de3-bfe2-27e22c4c275a" providerId="AD" clId="Web-{DF9C7D1C-C0E1-0467-5967-AA5797FB3BFC}" dt="2022-12-14T06:25:04.481" v="118"/>
          <ac:grpSpMkLst>
            <pc:docMk/>
            <pc:sldMk cId="477778589" sldId="299"/>
            <ac:grpSpMk id="33" creationId="{7047F1CE-4D4B-F6E7-B0AA-6923D23E5116}"/>
          </ac:grpSpMkLst>
        </pc:grpChg>
        <pc:picChg chg="del">
          <ac:chgData name="Danish Hudani" userId="S::danish.hudani@astera.com::a38c985c-bb2f-4de3-bfe2-27e22c4c275a" providerId="AD" clId="Web-{DF9C7D1C-C0E1-0467-5967-AA5797FB3BFC}" dt="2022-12-14T06:24:58.872" v="117"/>
          <ac:picMkLst>
            <pc:docMk/>
            <pc:sldMk cId="477778589" sldId="299"/>
            <ac:picMk id="50" creationId="{C63D5607-5096-8A85-1643-8088C99CFB30}"/>
          </ac:picMkLst>
        </pc:picChg>
      </pc:sldChg>
      <pc:sldChg chg="addSp delSp modSp add ord replId">
        <pc:chgData name="Danish Hudani" userId="S::danish.hudani@astera.com::a38c985c-bb2f-4de3-bfe2-27e22c4c275a" providerId="AD" clId="Web-{DF9C7D1C-C0E1-0467-5967-AA5797FB3BFC}" dt="2022-12-14T07:29:24.522" v="351"/>
        <pc:sldMkLst>
          <pc:docMk/>
          <pc:sldMk cId="430891989" sldId="300"/>
        </pc:sldMkLst>
        <pc:spChg chg="mod">
          <ac:chgData name="Danish Hudani" userId="S::danish.hudani@astera.com::a38c985c-bb2f-4de3-bfe2-27e22c4c275a" providerId="AD" clId="Web-{DF9C7D1C-C0E1-0467-5967-AA5797FB3BFC}" dt="2022-12-14T07:08:40.803" v="251" actId="20577"/>
          <ac:spMkLst>
            <pc:docMk/>
            <pc:sldMk cId="430891989" sldId="300"/>
            <ac:spMk id="18" creationId="{6230719D-4F44-BA79-4DC4-4459B3E27C90}"/>
          </ac:spMkLst>
        </pc:spChg>
        <pc:spChg chg="add mod">
          <ac:chgData name="Danish Hudani" userId="S::danish.hudani@astera.com::a38c985c-bb2f-4de3-bfe2-27e22c4c275a" providerId="AD" clId="Web-{DF9C7D1C-C0E1-0467-5967-AA5797FB3BFC}" dt="2022-12-14T07:12:28.732" v="290"/>
          <ac:spMkLst>
            <pc:docMk/>
            <pc:sldMk cId="430891989" sldId="300"/>
            <ac:spMk id="70" creationId="{70BF611E-9679-6C0A-2BB8-AFBE00DED162}"/>
          </ac:spMkLst>
        </pc:spChg>
        <pc:spChg chg="add mod">
          <ac:chgData name="Danish Hudani" userId="S::danish.hudani@astera.com::a38c985c-bb2f-4de3-bfe2-27e22c4c275a" providerId="AD" clId="Web-{DF9C7D1C-C0E1-0467-5967-AA5797FB3BFC}" dt="2022-12-14T07:15:50.926" v="332" actId="1076"/>
          <ac:spMkLst>
            <pc:docMk/>
            <pc:sldMk cId="430891989" sldId="300"/>
            <ac:spMk id="72" creationId="{59C839FA-870D-09A9-E3EE-231039FA7847}"/>
          </ac:spMkLst>
        </pc:spChg>
        <pc:spChg chg="add mod">
          <ac:chgData name="Danish Hudani" userId="S::danish.hudani@astera.com::a38c985c-bb2f-4de3-bfe2-27e22c4c275a" providerId="AD" clId="Web-{DF9C7D1C-C0E1-0467-5967-AA5797FB3BFC}" dt="2022-12-14T07:13:34.938" v="304"/>
          <ac:spMkLst>
            <pc:docMk/>
            <pc:sldMk cId="430891989" sldId="300"/>
            <ac:spMk id="87" creationId="{8FE711CC-CCBA-587D-6700-8087F8DA70BD}"/>
          </ac:spMkLst>
        </pc:spChg>
        <pc:spChg chg="add mod">
          <ac:chgData name="Danish Hudani" userId="S::danish.hudani@astera.com::a38c985c-bb2f-4de3-bfe2-27e22c4c275a" providerId="AD" clId="Web-{DF9C7D1C-C0E1-0467-5967-AA5797FB3BFC}" dt="2022-12-14T07:16:02.786" v="333"/>
          <ac:spMkLst>
            <pc:docMk/>
            <pc:sldMk cId="430891989" sldId="300"/>
            <ac:spMk id="89" creationId="{0BB13E03-D7B0-D546-5C40-8B47507CAD2A}"/>
          </ac:spMkLst>
        </pc:spChg>
        <pc:spChg chg="add mod">
          <ac:chgData name="Danish Hudani" userId="S::danish.hudani@astera.com::a38c985c-bb2f-4de3-bfe2-27e22c4c275a" providerId="AD" clId="Web-{DF9C7D1C-C0E1-0467-5967-AA5797FB3BFC}" dt="2022-12-14T07:14:56.284" v="322"/>
          <ac:spMkLst>
            <pc:docMk/>
            <pc:sldMk cId="430891989" sldId="300"/>
            <ac:spMk id="92" creationId="{201EC5A7-ECE3-E9AB-F6F3-873036F3388C}"/>
          </ac:spMkLst>
        </pc:spChg>
        <pc:spChg chg="add mod">
          <ac:chgData name="Danish Hudani" userId="S::danish.hudani@astera.com::a38c985c-bb2f-4de3-bfe2-27e22c4c275a" providerId="AD" clId="Web-{DF9C7D1C-C0E1-0467-5967-AA5797FB3BFC}" dt="2022-12-14T07:14:45.893" v="320"/>
          <ac:spMkLst>
            <pc:docMk/>
            <pc:sldMk cId="430891989" sldId="300"/>
            <ac:spMk id="94" creationId="{216E5829-7FCD-6578-E21E-14E2F6AD98B5}"/>
          </ac:spMkLst>
        </pc:spChg>
        <pc:grpChg chg="del">
          <ac:chgData name="Danish Hudani" userId="S::danish.hudani@astera.com::a38c985c-bb2f-4de3-bfe2-27e22c4c275a" providerId="AD" clId="Web-{DF9C7D1C-C0E1-0467-5967-AA5797FB3BFC}" dt="2022-12-14T06:30:18.038" v="126"/>
          <ac:grpSpMkLst>
            <pc:docMk/>
            <pc:sldMk cId="430891989" sldId="300"/>
            <ac:grpSpMk id="23" creationId="{D1801839-A908-8E4A-F0CD-BC4D4597C88D}"/>
          </ac:grpSpMkLst>
        </pc:grpChg>
        <pc:grpChg chg="add mod">
          <ac:chgData name="Danish Hudani" userId="S::danish.hudani@astera.com::a38c985c-bb2f-4de3-bfe2-27e22c4c275a" providerId="AD" clId="Web-{DF9C7D1C-C0E1-0467-5967-AA5797FB3BFC}" dt="2022-12-14T07:15:33.879" v="328" actId="688"/>
          <ac:grpSpMkLst>
            <pc:docMk/>
            <pc:sldMk cId="430891989" sldId="300"/>
            <ac:grpSpMk id="73" creationId="{678FCAF2-2EBA-92CA-5026-C79E9B4FE084}"/>
          </ac:grpSpMkLst>
        </pc:grpChg>
        <pc:grpChg chg="add mod">
          <ac:chgData name="Danish Hudani" userId="S::danish.hudani@astera.com::a38c985c-bb2f-4de3-bfe2-27e22c4c275a" providerId="AD" clId="Web-{DF9C7D1C-C0E1-0467-5967-AA5797FB3BFC}" dt="2022-12-14T07:13:21.015" v="301" actId="1076"/>
          <ac:grpSpMkLst>
            <pc:docMk/>
            <pc:sldMk cId="430891989" sldId="300"/>
            <ac:grpSpMk id="90" creationId="{E84951B4-094D-DB17-CF18-37DA69CFE46F}"/>
          </ac:grpSpMkLst>
        </pc:grpChg>
        <pc:grpChg chg="add mod">
          <ac:chgData name="Danish Hudani" userId="S::danish.hudani@astera.com::a38c985c-bb2f-4de3-bfe2-27e22c4c275a" providerId="AD" clId="Web-{DF9C7D1C-C0E1-0467-5967-AA5797FB3BFC}" dt="2022-12-14T07:14:38.955" v="317" actId="1076"/>
          <ac:grpSpMkLst>
            <pc:docMk/>
            <pc:sldMk cId="430891989" sldId="300"/>
            <ac:grpSpMk id="95" creationId="{AC2617D7-BE1F-1B7A-CC03-4916702C59E3}"/>
          </ac:grpSpMkLst>
        </pc:grpChg>
        <pc:grpChg chg="add">
          <ac:chgData name="Danish Hudani" userId="S::danish.hudani@astera.com::a38c985c-bb2f-4de3-bfe2-27e22c4c275a" providerId="AD" clId="Web-{DF9C7D1C-C0E1-0467-5967-AA5797FB3BFC}" dt="2022-12-14T07:29:24.522" v="351"/>
          <ac:grpSpMkLst>
            <pc:docMk/>
            <pc:sldMk cId="430891989" sldId="300"/>
            <ac:grpSpMk id="120" creationId="{E4F2DE26-011C-503B-98E7-72077A1B45DE}"/>
          </ac:grpSpMkLst>
        </pc:grpChg>
        <pc:picChg chg="add mod modCrop">
          <ac:chgData name="Danish Hudani" userId="S::danish.hudani@astera.com::a38c985c-bb2f-4de3-bfe2-27e22c4c275a" providerId="AD" clId="Web-{DF9C7D1C-C0E1-0467-5967-AA5797FB3BFC}" dt="2022-12-14T07:11:12.371" v="276" actId="1076"/>
          <ac:picMkLst>
            <pc:docMk/>
            <pc:sldMk cId="430891989" sldId="300"/>
            <ac:picMk id="68" creationId="{0D21B1C1-B6F5-1E8A-A1F1-3FA698192945}"/>
          </ac:picMkLst>
        </pc:picChg>
      </pc:sldChg>
      <pc:sldChg chg="addSp modSp add replId">
        <pc:chgData name="Danish Hudani" userId="S::danish.hudani@astera.com::a38c985c-bb2f-4de3-bfe2-27e22c4c275a" providerId="AD" clId="Web-{DF9C7D1C-C0E1-0467-5967-AA5797FB3BFC}" dt="2022-12-14T10:10:56.033" v="360" actId="1076"/>
        <pc:sldMkLst>
          <pc:docMk/>
          <pc:sldMk cId="672194442" sldId="301"/>
        </pc:sldMkLst>
        <pc:spChg chg="mod">
          <ac:chgData name="Danish Hudani" userId="S::danish.hudani@astera.com::a38c985c-bb2f-4de3-bfe2-27e22c4c275a" providerId="AD" clId="Web-{DF9C7D1C-C0E1-0467-5967-AA5797FB3BFC}" dt="2022-12-14T07:26:54.298" v="343" actId="20577"/>
          <ac:spMkLst>
            <pc:docMk/>
            <pc:sldMk cId="672194442" sldId="301"/>
            <ac:spMk id="18" creationId="{6230719D-4F44-BA79-4DC4-4459B3E27C90}"/>
          </ac:spMkLst>
        </pc:spChg>
        <pc:picChg chg="add mod modCrop">
          <ac:chgData name="Danish Hudani" userId="S::danish.hudani@astera.com::a38c985c-bb2f-4de3-bfe2-27e22c4c275a" providerId="AD" clId="Web-{DF9C7D1C-C0E1-0467-5967-AA5797FB3BFC}" dt="2022-12-14T10:10:56.033" v="360" actId="1076"/>
          <ac:picMkLst>
            <pc:docMk/>
            <pc:sldMk cId="672194442" sldId="301"/>
            <ac:picMk id="37" creationId="{637577F2-8207-F752-33A1-A65F2FE3F1FF}"/>
          </ac:picMkLst>
        </pc:picChg>
      </pc:sldChg>
      <pc:sldChg chg="add replId">
        <pc:chgData name="Danish Hudani" userId="S::danish.hudani@astera.com::a38c985c-bb2f-4de3-bfe2-27e22c4c275a" providerId="AD" clId="Web-{DF9C7D1C-C0E1-0467-5967-AA5797FB3BFC}" dt="2022-12-14T06:30:29.570" v="132"/>
        <pc:sldMkLst>
          <pc:docMk/>
          <pc:sldMk cId="2203505499" sldId="302"/>
        </pc:sldMkLst>
      </pc:sldChg>
      <pc:sldChg chg="add replId">
        <pc:chgData name="Danish Hudani" userId="S::danish.hudani@astera.com::a38c985c-bb2f-4de3-bfe2-27e22c4c275a" providerId="AD" clId="Web-{DF9C7D1C-C0E1-0467-5967-AA5797FB3BFC}" dt="2022-12-14T06:30:30.445" v="133"/>
        <pc:sldMkLst>
          <pc:docMk/>
          <pc:sldMk cId="2870715939" sldId="303"/>
        </pc:sldMkLst>
      </pc:sldChg>
      <pc:sldChg chg="add replId">
        <pc:chgData name="Danish Hudani" userId="S::danish.hudani@astera.com::a38c985c-bb2f-4de3-bfe2-27e22c4c275a" providerId="AD" clId="Web-{DF9C7D1C-C0E1-0467-5967-AA5797FB3BFC}" dt="2022-12-14T06:30:30.835" v="134"/>
        <pc:sldMkLst>
          <pc:docMk/>
          <pc:sldMk cId="2111415776" sldId="304"/>
        </pc:sldMkLst>
      </pc:sldChg>
      <pc:sldChg chg="add replId">
        <pc:chgData name="Danish Hudani" userId="S::danish.hudani@astera.com::a38c985c-bb2f-4de3-bfe2-27e22c4c275a" providerId="AD" clId="Web-{DF9C7D1C-C0E1-0467-5967-AA5797FB3BFC}" dt="2022-12-14T06:30:31.226" v="135"/>
        <pc:sldMkLst>
          <pc:docMk/>
          <pc:sldMk cId="4222700634" sldId="305"/>
        </pc:sldMkLst>
      </pc:sldChg>
      <pc:sldChg chg="addSp modSp add replId modNotes">
        <pc:chgData name="Danish Hudani" userId="S::danish.hudani@astera.com::a38c985c-bb2f-4de3-bfe2-27e22c4c275a" providerId="AD" clId="Web-{DF9C7D1C-C0E1-0467-5967-AA5797FB3BFC}" dt="2022-12-14T06:40:09.642" v="179"/>
        <pc:sldMkLst>
          <pc:docMk/>
          <pc:sldMk cId="1815789192" sldId="306"/>
        </pc:sldMkLst>
        <pc:spChg chg="mod">
          <ac:chgData name="Danish Hudani" userId="S::danish.hudani@astera.com::a38c985c-bb2f-4de3-bfe2-27e22c4c275a" providerId="AD" clId="Web-{DF9C7D1C-C0E1-0467-5967-AA5797FB3BFC}" dt="2022-12-14T06:31:50.666" v="159" actId="20577"/>
          <ac:spMkLst>
            <pc:docMk/>
            <pc:sldMk cId="1815789192" sldId="306"/>
            <ac:spMk id="18" creationId="{6230719D-4F44-BA79-4DC4-4459B3E27C90}"/>
          </ac:spMkLst>
        </pc:spChg>
        <pc:spChg chg="add mod">
          <ac:chgData name="Danish Hudani" userId="S::danish.hudani@astera.com::a38c985c-bb2f-4de3-bfe2-27e22c4c275a" providerId="AD" clId="Web-{DF9C7D1C-C0E1-0467-5967-AA5797FB3BFC}" dt="2022-12-14T06:33:54.357" v="176" actId="1076"/>
          <ac:spMkLst>
            <pc:docMk/>
            <pc:sldMk cId="1815789192" sldId="306"/>
            <ac:spMk id="38" creationId="{EB8620BC-929D-1A8A-856C-EE0C0B14C3F2}"/>
          </ac:spMkLst>
        </pc:spChg>
      </pc:sldChg>
      <pc:sldChg chg="addSp delSp modSp add replId">
        <pc:chgData name="Danish Hudani" userId="S::danish.hudani@astera.com::a38c985c-bb2f-4de3-bfe2-27e22c4c275a" providerId="AD" clId="Web-{DF9C7D1C-C0E1-0467-5967-AA5797FB3BFC}" dt="2022-12-14T07:01:59.072" v="240" actId="1076"/>
        <pc:sldMkLst>
          <pc:docMk/>
          <pc:sldMk cId="776465630" sldId="307"/>
        </pc:sldMkLst>
        <pc:spChg chg="del">
          <ac:chgData name="Danish Hudani" userId="S::danish.hudani@astera.com::a38c985c-bb2f-4de3-bfe2-27e22c4c275a" providerId="AD" clId="Web-{DF9C7D1C-C0E1-0467-5967-AA5797FB3BFC}" dt="2022-12-14T06:55:22.700" v="189"/>
          <ac:spMkLst>
            <pc:docMk/>
            <pc:sldMk cId="776465630" sldId="307"/>
            <ac:spMk id="4" creationId="{69EFB265-CC86-E936-4E90-61C1719FE03E}"/>
          </ac:spMkLst>
        </pc:spChg>
        <pc:spChg chg="add mod">
          <ac:chgData name="Danish Hudani" userId="S::danish.hudani@astera.com::a38c985c-bb2f-4de3-bfe2-27e22c4c275a" providerId="AD" clId="Web-{DF9C7D1C-C0E1-0467-5967-AA5797FB3BFC}" dt="2022-12-14T07:01:59.072" v="240" actId="1076"/>
          <ac:spMkLst>
            <pc:docMk/>
            <pc:sldMk cId="776465630" sldId="307"/>
            <ac:spMk id="27" creationId="{E0D45666-9C1C-EC4B-CD6A-EFECC1AE7F11}"/>
          </ac:spMkLst>
        </pc:spChg>
        <pc:spChg chg="add mod">
          <ac:chgData name="Danish Hudani" userId="S::danish.hudani@astera.com::a38c985c-bb2f-4de3-bfe2-27e22c4c275a" providerId="AD" clId="Web-{DF9C7D1C-C0E1-0467-5967-AA5797FB3BFC}" dt="2022-12-14T07:01:46.321" v="237" actId="1076"/>
          <ac:spMkLst>
            <pc:docMk/>
            <pc:sldMk cId="776465630" sldId="307"/>
            <ac:spMk id="28" creationId="{A5F0B511-18F2-F2B4-5A26-A6C46AD2E191}"/>
          </ac:spMkLst>
        </pc:spChg>
        <pc:picChg chg="mod">
          <ac:chgData name="Danish Hudani" userId="S::danish.hudani@astera.com::a38c985c-bb2f-4de3-bfe2-27e22c4c275a" providerId="AD" clId="Web-{DF9C7D1C-C0E1-0467-5967-AA5797FB3BFC}" dt="2022-12-14T07:01:40.728" v="236" actId="1076"/>
          <ac:picMkLst>
            <pc:docMk/>
            <pc:sldMk cId="776465630" sldId="307"/>
            <ac:picMk id="7" creationId="{84FA538C-5CEE-45B5-986C-E1120E918D37}"/>
          </ac:picMkLst>
        </pc:picChg>
        <pc:picChg chg="add mod">
          <ac:chgData name="Danish Hudani" userId="S::danish.hudani@astera.com::a38c985c-bb2f-4de3-bfe2-27e22c4c275a" providerId="AD" clId="Web-{DF9C7D1C-C0E1-0467-5967-AA5797FB3BFC}" dt="2022-12-14T07:01:48.447" v="238" actId="1076"/>
          <ac:picMkLst>
            <pc:docMk/>
            <pc:sldMk cId="776465630" sldId="307"/>
            <ac:picMk id="29" creationId="{BC4E0EFA-BB8F-397E-8BCB-8F75116641EA}"/>
          </ac:picMkLst>
        </pc:picChg>
        <pc:picChg chg="add mod">
          <ac:chgData name="Danish Hudani" userId="S::danish.hudani@astera.com::a38c985c-bb2f-4de3-bfe2-27e22c4c275a" providerId="AD" clId="Web-{DF9C7D1C-C0E1-0467-5967-AA5797FB3BFC}" dt="2022-12-14T07:01:37.790" v="234" actId="1076"/>
          <ac:picMkLst>
            <pc:docMk/>
            <pc:sldMk cId="776465630" sldId="307"/>
            <ac:picMk id="30" creationId="{98A7397B-DD36-B61E-E412-811983EC73A7}"/>
          </ac:picMkLst>
        </pc:picChg>
      </pc:sldChg>
      <pc:sldChg chg="delSp add replId">
        <pc:chgData name="Danish Hudani" userId="S::danish.hudani@astera.com::a38c985c-bb2f-4de3-bfe2-27e22c4c275a" providerId="AD" clId="Web-{DF9C7D1C-C0E1-0467-5967-AA5797FB3BFC}" dt="2022-12-14T06:55:19.450" v="188"/>
        <pc:sldMkLst>
          <pc:docMk/>
          <pc:sldMk cId="2798243124" sldId="308"/>
        </pc:sldMkLst>
        <pc:spChg chg="del">
          <ac:chgData name="Danish Hudani" userId="S::danish.hudani@astera.com::a38c985c-bb2f-4de3-bfe2-27e22c4c275a" providerId="AD" clId="Web-{DF9C7D1C-C0E1-0467-5967-AA5797FB3BFC}" dt="2022-12-14T06:55:19.450" v="188"/>
          <ac:spMkLst>
            <pc:docMk/>
            <pc:sldMk cId="2798243124" sldId="308"/>
            <ac:spMk id="4" creationId="{69EFB265-CC86-E936-4E90-61C1719FE03E}"/>
          </ac:spMkLst>
        </pc:spChg>
      </pc:sldChg>
    </pc:docChg>
  </pc:docChgLst>
  <pc:docChgLst>
    <pc:chgData name="Danish Hudani" userId="S::danish.hudani@astera.com::a38c985c-bb2f-4de3-bfe2-27e22c4c275a" providerId="AD" clId="Web-{1C878A4F-75CB-C1DA-55B0-AA596724CE30}"/>
    <pc:docChg chg="addSld modSld sldOrd modSection">
      <pc:chgData name="Danish Hudani" userId="S::danish.hudani@astera.com::a38c985c-bb2f-4de3-bfe2-27e22c4c275a" providerId="AD" clId="Web-{1C878A4F-75CB-C1DA-55B0-AA596724CE30}" dt="2023-01-03T06:50:57.065" v="31" actId="1076"/>
      <pc:docMkLst>
        <pc:docMk/>
      </pc:docMkLst>
      <pc:sldChg chg="modSp">
        <pc:chgData name="Danish Hudani" userId="S::danish.hudani@astera.com::a38c985c-bb2f-4de3-bfe2-27e22c4c275a" providerId="AD" clId="Web-{1C878A4F-75CB-C1DA-55B0-AA596724CE30}" dt="2023-01-03T06:47:43.808" v="3" actId="14100"/>
        <pc:sldMkLst>
          <pc:docMk/>
          <pc:sldMk cId="1620996487" sldId="319"/>
        </pc:sldMkLst>
        <pc:spChg chg="mod">
          <ac:chgData name="Danish Hudani" userId="S::danish.hudani@astera.com::a38c985c-bb2f-4de3-bfe2-27e22c4c275a" providerId="AD" clId="Web-{1C878A4F-75CB-C1DA-55B0-AA596724CE30}" dt="2023-01-03T06:47:43.808" v="3" actId="14100"/>
          <ac:spMkLst>
            <pc:docMk/>
            <pc:sldMk cId="1620996487" sldId="319"/>
            <ac:spMk id="220" creationId="{0BFF9F71-F271-455D-594D-902336A2C87D}"/>
          </ac:spMkLst>
        </pc:spChg>
      </pc:sldChg>
      <pc:sldChg chg="delSp modSp ord">
        <pc:chgData name="Danish Hudani" userId="S::danish.hudani@astera.com::a38c985c-bb2f-4de3-bfe2-27e22c4c275a" providerId="AD" clId="Web-{1C878A4F-75CB-C1DA-55B0-AA596724CE30}" dt="2023-01-03T06:49:42.547" v="13"/>
        <pc:sldMkLst>
          <pc:docMk/>
          <pc:sldMk cId="2148317599" sldId="325"/>
        </pc:sldMkLst>
        <pc:spChg chg="mod">
          <ac:chgData name="Danish Hudani" userId="S::danish.hudani@astera.com::a38c985c-bb2f-4de3-bfe2-27e22c4c275a" providerId="AD" clId="Web-{1C878A4F-75CB-C1DA-55B0-AA596724CE30}" dt="2023-01-03T06:48:49.357" v="7" actId="14100"/>
          <ac:spMkLst>
            <pc:docMk/>
            <pc:sldMk cId="2148317599" sldId="325"/>
            <ac:spMk id="44" creationId="{CE366874-5268-3249-39D7-9F76460F5143}"/>
          </ac:spMkLst>
        </pc:spChg>
        <pc:spChg chg="mod">
          <ac:chgData name="Danish Hudani" userId="S::danish.hudani@astera.com::a38c985c-bb2f-4de3-bfe2-27e22c4c275a" providerId="AD" clId="Web-{1C878A4F-75CB-C1DA-55B0-AA596724CE30}" dt="2023-01-03T06:49:12.296" v="11" actId="1076"/>
          <ac:spMkLst>
            <pc:docMk/>
            <pc:sldMk cId="2148317599" sldId="325"/>
            <ac:spMk id="52" creationId="{7ED87238-2279-9E3D-90C9-0DBC4C8173A5}"/>
          </ac:spMkLst>
        </pc:spChg>
        <pc:spChg chg="del mod">
          <ac:chgData name="Danish Hudani" userId="S::danish.hudani@astera.com::a38c985c-bb2f-4de3-bfe2-27e22c4c275a" providerId="AD" clId="Web-{1C878A4F-75CB-C1DA-55B0-AA596724CE30}" dt="2023-01-03T06:48:40.076" v="6"/>
          <ac:spMkLst>
            <pc:docMk/>
            <pc:sldMk cId="2148317599" sldId="325"/>
            <ac:spMk id="53" creationId="{964EEA53-C062-D1F4-EE6C-D0AA9985F60D}"/>
          </ac:spMkLst>
        </pc:spChg>
        <pc:grpChg chg="mod">
          <ac:chgData name="Danish Hudani" userId="S::danish.hudani@astera.com::a38c985c-bb2f-4de3-bfe2-27e22c4c275a" providerId="AD" clId="Web-{1C878A4F-75CB-C1DA-55B0-AA596724CE30}" dt="2023-01-03T06:49:09.436" v="10" actId="1076"/>
          <ac:grpSpMkLst>
            <pc:docMk/>
            <pc:sldMk cId="2148317599" sldId="325"/>
            <ac:grpSpMk id="42" creationId="{0DC6B514-B474-905E-5727-C6F606390551}"/>
          </ac:grpSpMkLst>
        </pc:grpChg>
      </pc:sldChg>
      <pc:sldChg chg="addSp delSp modSp add replId">
        <pc:chgData name="Danish Hudani" userId="S::danish.hudani@astera.com::a38c985c-bb2f-4de3-bfe2-27e22c4c275a" providerId="AD" clId="Web-{1C878A4F-75CB-C1DA-55B0-AA596724CE30}" dt="2023-01-03T06:50:57.065" v="31" actId="1076"/>
        <pc:sldMkLst>
          <pc:docMk/>
          <pc:sldMk cId="1900488661" sldId="327"/>
        </pc:sldMkLst>
        <pc:spChg chg="add mod">
          <ac:chgData name="Danish Hudani" userId="S::danish.hudani@astera.com::a38c985c-bb2f-4de3-bfe2-27e22c4c275a" providerId="AD" clId="Web-{1C878A4F-75CB-C1DA-55B0-AA596724CE30}" dt="2023-01-03T06:50:26.564" v="23" actId="1076"/>
          <ac:spMkLst>
            <pc:docMk/>
            <pc:sldMk cId="1900488661" sldId="327"/>
            <ac:spMk id="23" creationId="{E85AD8E0-F393-918B-B8B0-EA0382460472}"/>
          </ac:spMkLst>
        </pc:spChg>
        <pc:spChg chg="add mod">
          <ac:chgData name="Danish Hudani" userId="S::danish.hudani@astera.com::a38c985c-bb2f-4de3-bfe2-27e22c4c275a" providerId="AD" clId="Web-{1C878A4F-75CB-C1DA-55B0-AA596724CE30}" dt="2023-01-03T06:50:26.579" v="24" actId="1076"/>
          <ac:spMkLst>
            <pc:docMk/>
            <pc:sldMk cId="1900488661" sldId="327"/>
            <ac:spMk id="24" creationId="{33F6B619-20B5-3D22-E780-D28472326A27}"/>
          </ac:spMkLst>
        </pc:spChg>
        <pc:spChg chg="add mod">
          <ac:chgData name="Danish Hudani" userId="S::danish.hudani@astera.com::a38c985c-bb2f-4de3-bfe2-27e22c4c275a" providerId="AD" clId="Web-{1C878A4F-75CB-C1DA-55B0-AA596724CE30}" dt="2023-01-03T06:50:26.595" v="25" actId="1076"/>
          <ac:spMkLst>
            <pc:docMk/>
            <pc:sldMk cId="1900488661" sldId="327"/>
            <ac:spMk id="27" creationId="{987F7136-CB02-C291-96F1-8EA0C87202FD}"/>
          </ac:spMkLst>
        </pc:spChg>
        <pc:spChg chg="add">
          <ac:chgData name="Danish Hudani" userId="S::danish.hudani@astera.com::a38c985c-bb2f-4de3-bfe2-27e22c4c275a" providerId="AD" clId="Web-{1C878A4F-75CB-C1DA-55B0-AA596724CE30}" dt="2023-01-03T06:50:17.485" v="22"/>
          <ac:spMkLst>
            <pc:docMk/>
            <pc:sldMk cId="1900488661" sldId="327"/>
            <ac:spMk id="28" creationId="{296CF037-FEA6-780F-5441-91B5AD35C987}"/>
          </ac:spMkLst>
        </pc:spChg>
        <pc:spChg chg="add">
          <ac:chgData name="Danish Hudani" userId="S::danish.hudani@astera.com::a38c985c-bb2f-4de3-bfe2-27e22c4c275a" providerId="AD" clId="Web-{1C878A4F-75CB-C1DA-55B0-AA596724CE30}" dt="2023-01-03T06:50:17.485" v="22"/>
          <ac:spMkLst>
            <pc:docMk/>
            <pc:sldMk cId="1900488661" sldId="327"/>
            <ac:spMk id="29" creationId="{4361392A-722F-FF52-AEBD-52083B65FB21}"/>
          </ac:spMkLst>
        </pc:spChg>
        <pc:spChg chg="add">
          <ac:chgData name="Danish Hudani" userId="S::danish.hudani@astera.com::a38c985c-bb2f-4de3-bfe2-27e22c4c275a" providerId="AD" clId="Web-{1C878A4F-75CB-C1DA-55B0-AA596724CE30}" dt="2023-01-03T06:50:17.485" v="22"/>
          <ac:spMkLst>
            <pc:docMk/>
            <pc:sldMk cId="1900488661" sldId="327"/>
            <ac:spMk id="30" creationId="{94888550-8980-5AC8-4966-2C2B3C5D5408}"/>
          </ac:spMkLst>
        </pc:spChg>
        <pc:spChg chg="add">
          <ac:chgData name="Danish Hudani" userId="S::danish.hudani@astera.com::a38c985c-bb2f-4de3-bfe2-27e22c4c275a" providerId="AD" clId="Web-{1C878A4F-75CB-C1DA-55B0-AA596724CE30}" dt="2023-01-03T06:50:17.485" v="22"/>
          <ac:spMkLst>
            <pc:docMk/>
            <pc:sldMk cId="1900488661" sldId="327"/>
            <ac:spMk id="31" creationId="{5D94ECC4-F999-A361-052C-A87CE18BBEE3}"/>
          </ac:spMkLst>
        </pc:spChg>
        <pc:spChg chg="del">
          <ac:chgData name="Danish Hudani" userId="S::danish.hudani@astera.com::a38c985c-bb2f-4de3-bfe2-27e22c4c275a" providerId="AD" clId="Web-{1C878A4F-75CB-C1DA-55B0-AA596724CE30}" dt="2023-01-03T06:49:49.109" v="14"/>
          <ac:spMkLst>
            <pc:docMk/>
            <pc:sldMk cId="1900488661" sldId="327"/>
            <ac:spMk id="77" creationId="{8FD06A79-B09D-C7EA-5FD1-41E1E7CA79B3}"/>
          </ac:spMkLst>
        </pc:spChg>
        <pc:spChg chg="del">
          <ac:chgData name="Danish Hudani" userId="S::danish.hudani@astera.com::a38c985c-bb2f-4de3-bfe2-27e22c4c275a" providerId="AD" clId="Web-{1C878A4F-75CB-C1DA-55B0-AA596724CE30}" dt="2023-01-03T06:49:57.485" v="20"/>
          <ac:spMkLst>
            <pc:docMk/>
            <pc:sldMk cId="1900488661" sldId="327"/>
            <ac:spMk id="79" creationId="{C847465D-4180-370D-1304-C103CA0B3F54}"/>
          </ac:spMkLst>
        </pc:spChg>
        <pc:spChg chg="del">
          <ac:chgData name="Danish Hudani" userId="S::danish.hudani@astera.com::a38c985c-bb2f-4de3-bfe2-27e22c4c275a" providerId="AD" clId="Web-{1C878A4F-75CB-C1DA-55B0-AA596724CE30}" dt="2023-01-03T06:49:57.485" v="18"/>
          <ac:spMkLst>
            <pc:docMk/>
            <pc:sldMk cId="1900488661" sldId="327"/>
            <ac:spMk id="81" creationId="{E8BCD1F6-C492-1060-74C2-0878A5AE135A}"/>
          </ac:spMkLst>
        </pc:spChg>
        <pc:grpChg chg="add mod">
          <ac:chgData name="Danish Hudani" userId="S::danish.hudani@astera.com::a38c985c-bb2f-4de3-bfe2-27e22c4c275a" providerId="AD" clId="Web-{1C878A4F-75CB-C1DA-55B0-AA596724CE30}" dt="2023-01-03T06:50:57.065" v="31" actId="1076"/>
          <ac:grpSpMkLst>
            <pc:docMk/>
            <pc:sldMk cId="1900488661" sldId="327"/>
            <ac:grpSpMk id="22" creationId="{D93D03DD-A5D4-1661-DFF9-10DEF3D77652}"/>
          </ac:grpSpMkLst>
        </pc:grpChg>
        <pc:grpChg chg="del">
          <ac:chgData name="Danish Hudani" userId="S::danish.hudani@astera.com::a38c985c-bb2f-4de3-bfe2-27e22c4c275a" providerId="AD" clId="Web-{1C878A4F-75CB-C1DA-55B0-AA596724CE30}" dt="2023-01-03T06:49:57.485" v="21"/>
          <ac:grpSpMkLst>
            <pc:docMk/>
            <pc:sldMk cId="1900488661" sldId="327"/>
            <ac:grpSpMk id="78" creationId="{FC0785DF-0460-E1EF-2FB9-85FCD0A3B8C8}"/>
          </ac:grpSpMkLst>
        </pc:grpChg>
        <pc:grpChg chg="del">
          <ac:chgData name="Danish Hudani" userId="S::danish.hudani@astera.com::a38c985c-bb2f-4de3-bfe2-27e22c4c275a" providerId="AD" clId="Web-{1C878A4F-75CB-C1DA-55B0-AA596724CE30}" dt="2023-01-03T06:49:57.485" v="19"/>
          <ac:grpSpMkLst>
            <pc:docMk/>
            <pc:sldMk cId="1900488661" sldId="327"/>
            <ac:grpSpMk id="80" creationId="{EB0E4C5B-4051-8F97-87B3-B8ABBFDC81F6}"/>
          </ac:grpSpMkLst>
        </pc:grpChg>
        <pc:grpChg chg="del">
          <ac:chgData name="Danish Hudani" userId="S::danish.hudani@astera.com::a38c985c-bb2f-4de3-bfe2-27e22c4c275a" providerId="AD" clId="Web-{1C878A4F-75CB-C1DA-55B0-AA596724CE30}" dt="2023-01-03T06:49:57.485" v="17"/>
          <ac:grpSpMkLst>
            <pc:docMk/>
            <pc:sldMk cId="1900488661" sldId="327"/>
            <ac:grpSpMk id="93" creationId="{51132D32-875D-082F-FA5C-77065C05EFF5}"/>
          </ac:grpSpMkLst>
        </pc:grpChg>
        <pc:grpChg chg="del">
          <ac:chgData name="Danish Hudani" userId="S::danish.hudani@astera.com::a38c985c-bb2f-4de3-bfe2-27e22c4c275a" providerId="AD" clId="Web-{1C878A4F-75CB-C1DA-55B0-AA596724CE30}" dt="2023-01-03T06:49:57.485" v="16"/>
          <ac:grpSpMkLst>
            <pc:docMk/>
            <pc:sldMk cId="1900488661" sldId="327"/>
            <ac:grpSpMk id="100" creationId="{2A3258CC-F4A4-83DC-1A62-8D4B4679AF8B}"/>
          </ac:grpSpMkLst>
        </pc:grpChg>
        <pc:picChg chg="mod">
          <ac:chgData name="Danish Hudani" userId="S::danish.hudani@astera.com::a38c985c-bb2f-4de3-bfe2-27e22c4c275a" providerId="AD" clId="Web-{1C878A4F-75CB-C1DA-55B0-AA596724CE30}" dt="2023-01-03T06:50:46.705" v="30" actId="1076"/>
          <ac:picMkLst>
            <pc:docMk/>
            <pc:sldMk cId="1900488661" sldId="327"/>
            <ac:picMk id="7" creationId="{84FA538C-5CEE-45B5-986C-E1120E918D37}"/>
          </ac:picMkLst>
        </pc:picChg>
      </pc:sldChg>
    </pc:docChg>
  </pc:docChgLst>
  <pc:docChgLst>
    <pc:chgData name="Danish Hudani" userId="S::danish.hudani@astera.com::a38c985c-bb2f-4de3-bfe2-27e22c4c275a" providerId="AD" clId="Web-{A70D3E78-4D13-F7CD-27EE-EEF87D4BEAE4}"/>
    <pc:docChg chg="addSld delSld modSld addMainMaster modSection">
      <pc:chgData name="Danish Hudani" userId="S::danish.hudani@astera.com::a38c985c-bb2f-4de3-bfe2-27e22c4c275a" providerId="AD" clId="Web-{A70D3E78-4D13-F7CD-27EE-EEF87D4BEAE4}" dt="2023-01-12T06:16:07.245" v="256" actId="14100"/>
      <pc:docMkLst>
        <pc:docMk/>
      </pc:docMkLst>
      <pc:sldChg chg="modSp">
        <pc:chgData name="Danish Hudani" userId="S::danish.hudani@astera.com::a38c985c-bb2f-4de3-bfe2-27e22c4c275a" providerId="AD" clId="Web-{A70D3E78-4D13-F7CD-27EE-EEF87D4BEAE4}" dt="2023-01-12T05:40:55.005" v="3" actId="20577"/>
        <pc:sldMkLst>
          <pc:docMk/>
          <pc:sldMk cId="3648853106" sldId="284"/>
        </pc:sldMkLst>
        <pc:spChg chg="mod">
          <ac:chgData name="Danish Hudani" userId="S::danish.hudani@astera.com::a38c985c-bb2f-4de3-bfe2-27e22c4c275a" providerId="AD" clId="Web-{A70D3E78-4D13-F7CD-27EE-EEF87D4BEAE4}" dt="2023-01-12T05:40:55.005" v="3" actId="20577"/>
          <ac:spMkLst>
            <pc:docMk/>
            <pc:sldMk cId="3648853106" sldId="284"/>
            <ac:spMk id="50" creationId="{39EFF0A0-CAC0-DC69-C738-1A6521129E55}"/>
          </ac:spMkLst>
        </pc:spChg>
      </pc:sldChg>
      <pc:sldChg chg="del">
        <pc:chgData name="Danish Hudani" userId="S::danish.hudani@astera.com::a38c985c-bb2f-4de3-bfe2-27e22c4c275a" providerId="AD" clId="Web-{A70D3E78-4D13-F7CD-27EE-EEF87D4BEAE4}" dt="2023-01-12T05:41:01.412" v="4"/>
        <pc:sldMkLst>
          <pc:docMk/>
          <pc:sldMk cId="4287670275" sldId="312"/>
        </pc:sldMkLst>
      </pc:sldChg>
      <pc:sldChg chg="addSp delSp modSp modNotes">
        <pc:chgData name="Danish Hudani" userId="S::danish.hudani@astera.com::a38c985c-bb2f-4de3-bfe2-27e22c4c275a" providerId="AD" clId="Web-{A70D3E78-4D13-F7CD-27EE-EEF87D4BEAE4}" dt="2023-01-12T05:45:11.229" v="26" actId="1076"/>
        <pc:sldMkLst>
          <pc:docMk/>
          <pc:sldMk cId="2548129227" sldId="318"/>
        </pc:sldMkLst>
        <pc:spChg chg="mod">
          <ac:chgData name="Danish Hudani" userId="S::danish.hudani@astera.com::a38c985c-bb2f-4de3-bfe2-27e22c4c275a" providerId="AD" clId="Web-{A70D3E78-4D13-F7CD-27EE-EEF87D4BEAE4}" dt="2023-01-12T05:41:13.443" v="13" actId="20577"/>
          <ac:spMkLst>
            <pc:docMk/>
            <pc:sldMk cId="2548129227" sldId="318"/>
            <ac:spMk id="18" creationId="{6230719D-4F44-BA79-4DC4-4459B3E27C90}"/>
          </ac:spMkLst>
        </pc:spChg>
        <pc:spChg chg="del">
          <ac:chgData name="Danish Hudani" userId="S::danish.hudani@astera.com::a38c985c-bb2f-4de3-bfe2-27e22c4c275a" providerId="AD" clId="Web-{A70D3E78-4D13-F7CD-27EE-EEF87D4BEAE4}" dt="2023-01-12T05:41:36.303" v="19"/>
          <ac:spMkLst>
            <pc:docMk/>
            <pc:sldMk cId="2548129227" sldId="318"/>
            <ac:spMk id="24" creationId="{A134DFB3-973A-F662-77C1-4138811D48FB}"/>
          </ac:spMkLst>
        </pc:spChg>
        <pc:spChg chg="del mod">
          <ac:chgData name="Danish Hudani" userId="S::danish.hudani@astera.com::a38c985c-bb2f-4de3-bfe2-27e22c4c275a" providerId="AD" clId="Web-{A70D3E78-4D13-F7CD-27EE-EEF87D4BEAE4}" dt="2023-01-12T05:41:33.006" v="18"/>
          <ac:spMkLst>
            <pc:docMk/>
            <pc:sldMk cId="2548129227" sldId="318"/>
            <ac:spMk id="40" creationId="{FB152F59-CA90-A15F-86AA-6D1500683D49}"/>
          </ac:spMkLst>
        </pc:spChg>
        <pc:picChg chg="del">
          <ac:chgData name="Danish Hudani" userId="S::danish.hudani@astera.com::a38c985c-bb2f-4de3-bfe2-27e22c4c275a" providerId="AD" clId="Web-{A70D3E78-4D13-F7CD-27EE-EEF87D4BEAE4}" dt="2023-01-12T05:41:17.834" v="15"/>
          <ac:picMkLst>
            <pc:docMk/>
            <pc:sldMk cId="2548129227" sldId="318"/>
            <ac:picMk id="53" creationId="{6EC4E8E1-2FFA-76C5-9BEE-45172F69E65D}"/>
          </ac:picMkLst>
        </pc:picChg>
        <pc:picChg chg="del">
          <ac:chgData name="Danish Hudani" userId="S::danish.hudani@astera.com::a38c985c-bb2f-4de3-bfe2-27e22c4c275a" providerId="AD" clId="Web-{A70D3E78-4D13-F7CD-27EE-EEF87D4BEAE4}" dt="2023-01-12T05:41:17.834" v="14"/>
          <ac:picMkLst>
            <pc:docMk/>
            <pc:sldMk cId="2548129227" sldId="318"/>
            <ac:picMk id="54" creationId="{4C35EFA2-FDC9-C164-18ED-4B2AA76C6412}"/>
          </ac:picMkLst>
        </pc:picChg>
        <pc:picChg chg="add mod">
          <ac:chgData name="Danish Hudani" userId="S::danish.hudani@astera.com::a38c985c-bb2f-4de3-bfe2-27e22c4c275a" providerId="AD" clId="Web-{A70D3E78-4D13-F7CD-27EE-EEF87D4BEAE4}" dt="2023-01-12T05:45:11.229" v="26" actId="1076"/>
          <ac:picMkLst>
            <pc:docMk/>
            <pc:sldMk cId="2548129227" sldId="318"/>
            <ac:picMk id="77" creationId="{94B0FF86-B9F3-A207-10FC-2AA7C3EC3C72}"/>
          </ac:picMkLst>
        </pc:picChg>
      </pc:sldChg>
      <pc:sldChg chg="del">
        <pc:chgData name="Danish Hudani" userId="S::danish.hudani@astera.com::a38c985c-bb2f-4de3-bfe2-27e22c4c275a" providerId="AD" clId="Web-{A70D3E78-4D13-F7CD-27EE-EEF87D4BEAE4}" dt="2023-01-12T05:51:51.440" v="85"/>
        <pc:sldMkLst>
          <pc:docMk/>
          <pc:sldMk cId="1620996487" sldId="319"/>
        </pc:sldMkLst>
      </pc:sldChg>
      <pc:sldChg chg="del">
        <pc:chgData name="Danish Hudani" userId="S::danish.hudani@astera.com::a38c985c-bb2f-4de3-bfe2-27e22c4c275a" providerId="AD" clId="Web-{A70D3E78-4D13-F7CD-27EE-EEF87D4BEAE4}" dt="2023-01-12T05:51:51.440" v="86"/>
        <pc:sldMkLst>
          <pc:docMk/>
          <pc:sldMk cId="3545913191" sldId="320"/>
        </pc:sldMkLst>
      </pc:sldChg>
      <pc:sldChg chg="del">
        <pc:chgData name="Danish Hudani" userId="S::danish.hudani@astera.com::a38c985c-bb2f-4de3-bfe2-27e22c4c275a" providerId="AD" clId="Web-{A70D3E78-4D13-F7CD-27EE-EEF87D4BEAE4}" dt="2023-01-12T05:51:51.456" v="88"/>
        <pc:sldMkLst>
          <pc:docMk/>
          <pc:sldMk cId="3233489809" sldId="321"/>
        </pc:sldMkLst>
      </pc:sldChg>
      <pc:sldChg chg="del">
        <pc:chgData name="Danish Hudani" userId="S::danish.hudani@astera.com::a38c985c-bb2f-4de3-bfe2-27e22c4c275a" providerId="AD" clId="Web-{A70D3E78-4D13-F7CD-27EE-EEF87D4BEAE4}" dt="2023-01-12T05:51:51.425" v="84"/>
        <pc:sldMkLst>
          <pc:docMk/>
          <pc:sldMk cId="4287521017" sldId="322"/>
        </pc:sldMkLst>
      </pc:sldChg>
      <pc:sldChg chg="del">
        <pc:chgData name="Danish Hudani" userId="S::danish.hudani@astera.com::a38c985c-bb2f-4de3-bfe2-27e22c4c275a" providerId="AD" clId="Web-{A70D3E78-4D13-F7CD-27EE-EEF87D4BEAE4}" dt="2023-01-12T05:51:51.425" v="83"/>
        <pc:sldMkLst>
          <pc:docMk/>
          <pc:sldMk cId="869938855" sldId="323"/>
        </pc:sldMkLst>
      </pc:sldChg>
      <pc:sldChg chg="del">
        <pc:chgData name="Danish Hudani" userId="S::danish.hudani@astera.com::a38c985c-bb2f-4de3-bfe2-27e22c4c275a" providerId="AD" clId="Web-{A70D3E78-4D13-F7CD-27EE-EEF87D4BEAE4}" dt="2023-01-12T05:51:51.456" v="87"/>
        <pc:sldMkLst>
          <pc:docMk/>
          <pc:sldMk cId="3421105126" sldId="324"/>
        </pc:sldMkLst>
      </pc:sldChg>
      <pc:sldChg chg="del">
        <pc:chgData name="Danish Hudani" userId="S::danish.hudani@astera.com::a38c985c-bb2f-4de3-bfe2-27e22c4c275a" providerId="AD" clId="Web-{A70D3E78-4D13-F7CD-27EE-EEF87D4BEAE4}" dt="2023-01-12T05:51:56.737" v="93"/>
        <pc:sldMkLst>
          <pc:docMk/>
          <pc:sldMk cId="2148317599" sldId="325"/>
        </pc:sldMkLst>
      </pc:sldChg>
      <pc:sldChg chg="del">
        <pc:chgData name="Danish Hudani" userId="S::danish.hudani@astera.com::a38c985c-bb2f-4de3-bfe2-27e22c4c275a" providerId="AD" clId="Web-{A70D3E78-4D13-F7CD-27EE-EEF87D4BEAE4}" dt="2023-01-12T05:51:51.409" v="82"/>
        <pc:sldMkLst>
          <pc:docMk/>
          <pc:sldMk cId="3654205313" sldId="326"/>
        </pc:sldMkLst>
      </pc:sldChg>
      <pc:sldChg chg="del">
        <pc:chgData name="Danish Hudani" userId="S::danish.hudani@astera.com::a38c985c-bb2f-4de3-bfe2-27e22c4c275a" providerId="AD" clId="Web-{A70D3E78-4D13-F7CD-27EE-EEF87D4BEAE4}" dt="2023-01-12T05:51:56.706" v="90"/>
        <pc:sldMkLst>
          <pc:docMk/>
          <pc:sldMk cId="1900488661" sldId="327"/>
        </pc:sldMkLst>
      </pc:sldChg>
      <pc:sldChg chg="del">
        <pc:chgData name="Danish Hudani" userId="S::danish.hudani@astera.com::a38c985c-bb2f-4de3-bfe2-27e22c4c275a" providerId="AD" clId="Web-{A70D3E78-4D13-F7CD-27EE-EEF87D4BEAE4}" dt="2023-01-12T05:51:56.706" v="89"/>
        <pc:sldMkLst>
          <pc:docMk/>
          <pc:sldMk cId="3056054487" sldId="328"/>
        </pc:sldMkLst>
      </pc:sldChg>
      <pc:sldChg chg="del">
        <pc:chgData name="Danish Hudani" userId="S::danish.hudani@astera.com::a38c985c-bb2f-4de3-bfe2-27e22c4c275a" providerId="AD" clId="Web-{A70D3E78-4D13-F7CD-27EE-EEF87D4BEAE4}" dt="2023-01-12T05:51:56.722" v="91"/>
        <pc:sldMkLst>
          <pc:docMk/>
          <pc:sldMk cId="3951906971" sldId="329"/>
        </pc:sldMkLst>
      </pc:sldChg>
      <pc:sldChg chg="del">
        <pc:chgData name="Danish Hudani" userId="S::danish.hudani@astera.com::a38c985c-bb2f-4de3-bfe2-27e22c4c275a" providerId="AD" clId="Web-{A70D3E78-4D13-F7CD-27EE-EEF87D4BEAE4}" dt="2023-01-12T05:51:56.722" v="92"/>
        <pc:sldMkLst>
          <pc:docMk/>
          <pc:sldMk cId="1473058851" sldId="330"/>
        </pc:sldMkLst>
      </pc:sldChg>
      <pc:sldChg chg="addSp delSp modSp add replId">
        <pc:chgData name="Danish Hudani" userId="S::danish.hudani@astera.com::a38c985c-bb2f-4de3-bfe2-27e22c4c275a" providerId="AD" clId="Web-{A70D3E78-4D13-F7CD-27EE-EEF87D4BEAE4}" dt="2023-01-12T05:47:21.826" v="52" actId="1076"/>
        <pc:sldMkLst>
          <pc:docMk/>
          <pc:sldMk cId="2514299389" sldId="333"/>
        </pc:sldMkLst>
        <pc:spChg chg="mod">
          <ac:chgData name="Danish Hudani" userId="S::danish.hudani@astera.com::a38c985c-bb2f-4de3-bfe2-27e22c4c275a" providerId="AD" clId="Web-{A70D3E78-4D13-F7CD-27EE-EEF87D4BEAE4}" dt="2023-01-12T05:45:23.542" v="28" actId="20577"/>
          <ac:spMkLst>
            <pc:docMk/>
            <pc:sldMk cId="2514299389" sldId="333"/>
            <ac:spMk id="18" creationId="{6230719D-4F44-BA79-4DC4-4459B3E27C90}"/>
          </ac:spMkLst>
        </pc:spChg>
        <pc:picChg chg="add mod modCrop">
          <ac:chgData name="Danish Hudani" userId="S::danish.hudani@astera.com::a38c985c-bb2f-4de3-bfe2-27e22c4c275a" providerId="AD" clId="Web-{A70D3E78-4D13-F7CD-27EE-EEF87D4BEAE4}" dt="2023-01-12T05:47:21.826" v="52" actId="1076"/>
          <ac:picMkLst>
            <pc:docMk/>
            <pc:sldMk cId="2514299389" sldId="333"/>
            <ac:picMk id="23" creationId="{85C49E6F-35EC-35C7-7D44-92AA3B0C3B64}"/>
          </ac:picMkLst>
        </pc:picChg>
        <pc:picChg chg="del">
          <ac:chgData name="Danish Hudani" userId="S::danish.hudani@astera.com::a38c985c-bb2f-4de3-bfe2-27e22c4c275a" providerId="AD" clId="Web-{A70D3E78-4D13-F7CD-27EE-EEF87D4BEAE4}" dt="2023-01-12T05:45:25.370" v="29"/>
          <ac:picMkLst>
            <pc:docMk/>
            <pc:sldMk cId="2514299389" sldId="333"/>
            <ac:picMk id="77" creationId="{94B0FF86-B9F3-A207-10FC-2AA7C3EC3C72}"/>
          </ac:picMkLst>
        </pc:picChg>
      </pc:sldChg>
      <pc:sldChg chg="addSp delSp modSp add del replId">
        <pc:chgData name="Danish Hudani" userId="S::danish.hudani@astera.com::a38c985c-bb2f-4de3-bfe2-27e22c4c275a" providerId="AD" clId="Web-{A70D3E78-4D13-F7CD-27EE-EEF87D4BEAE4}" dt="2023-01-12T05:51:24.065" v="69"/>
        <pc:sldMkLst>
          <pc:docMk/>
          <pc:sldMk cId="268399583" sldId="334"/>
        </pc:sldMkLst>
        <pc:spChg chg="mod">
          <ac:chgData name="Danish Hudani" userId="S::danish.hudani@astera.com::a38c985c-bb2f-4de3-bfe2-27e22c4c275a" providerId="AD" clId="Web-{A70D3E78-4D13-F7CD-27EE-EEF87D4BEAE4}" dt="2023-01-12T05:47:48.873" v="60" actId="20577"/>
          <ac:spMkLst>
            <pc:docMk/>
            <pc:sldMk cId="268399583" sldId="334"/>
            <ac:spMk id="18" creationId="{6230719D-4F44-BA79-4DC4-4459B3E27C90}"/>
          </ac:spMkLst>
        </pc:spChg>
        <pc:spChg chg="add">
          <ac:chgData name="Danish Hudani" userId="S::danish.hudani@astera.com::a38c985c-bb2f-4de3-bfe2-27e22c4c275a" providerId="AD" clId="Web-{A70D3E78-4D13-F7CD-27EE-EEF87D4BEAE4}" dt="2023-01-12T05:50:14.266" v="62"/>
          <ac:spMkLst>
            <pc:docMk/>
            <pc:sldMk cId="268399583" sldId="334"/>
            <ac:spMk id="28" creationId="{025C2EE0-E6E7-10C8-DA3E-AF4CB3463510}"/>
          </ac:spMkLst>
        </pc:spChg>
        <pc:spChg chg="add">
          <ac:chgData name="Danish Hudani" userId="S::danish.hudani@astera.com::a38c985c-bb2f-4de3-bfe2-27e22c4c275a" providerId="AD" clId="Web-{A70D3E78-4D13-F7CD-27EE-EEF87D4BEAE4}" dt="2023-01-12T05:50:14.266" v="62"/>
          <ac:spMkLst>
            <pc:docMk/>
            <pc:sldMk cId="268399583" sldId="334"/>
            <ac:spMk id="29" creationId="{6A4C45A9-2569-7224-E439-11BC4021A56F}"/>
          </ac:spMkLst>
        </pc:spChg>
        <pc:grpChg chg="add mod">
          <ac:chgData name="Danish Hudani" userId="S::danish.hudani@astera.com::a38c985c-bb2f-4de3-bfe2-27e22c4c275a" providerId="AD" clId="Web-{A70D3E78-4D13-F7CD-27EE-EEF87D4BEAE4}" dt="2023-01-12T05:50:37.376" v="67" actId="1076"/>
          <ac:grpSpMkLst>
            <pc:docMk/>
            <pc:sldMk cId="268399583" sldId="334"/>
            <ac:grpSpMk id="24" creationId="{BD36BCD8-4A72-C0DC-11D5-2C4926024BCC}"/>
          </ac:grpSpMkLst>
        </pc:grpChg>
        <pc:picChg chg="del">
          <ac:chgData name="Danish Hudani" userId="S::danish.hudani@astera.com::a38c985c-bb2f-4de3-bfe2-27e22c4c275a" providerId="AD" clId="Web-{A70D3E78-4D13-F7CD-27EE-EEF87D4BEAE4}" dt="2023-01-12T05:47:50.685" v="61"/>
          <ac:picMkLst>
            <pc:docMk/>
            <pc:sldMk cId="268399583" sldId="334"/>
            <ac:picMk id="23" creationId="{85C49E6F-35EC-35C7-7D44-92AA3B0C3B64}"/>
          </ac:picMkLst>
        </pc:picChg>
        <pc:picChg chg="add mod">
          <ac:chgData name="Danish Hudani" userId="S::danish.hudani@astera.com::a38c985c-bb2f-4de3-bfe2-27e22c4c275a" providerId="AD" clId="Web-{A70D3E78-4D13-F7CD-27EE-EEF87D4BEAE4}" dt="2023-01-12T05:50:21.188" v="64" actId="14100"/>
          <ac:picMkLst>
            <pc:docMk/>
            <pc:sldMk cId="268399583" sldId="334"/>
            <ac:picMk id="27" creationId="{D13244C1-21C1-D558-C572-2F0DAC4E03F4}"/>
          </ac:picMkLst>
        </pc:picChg>
      </pc:sldChg>
      <pc:sldChg chg="modSp add">
        <pc:chgData name="Danish Hudani" userId="S::danish.hudani@astera.com::a38c985c-bb2f-4de3-bfe2-27e22c4c275a" providerId="AD" clId="Web-{A70D3E78-4D13-F7CD-27EE-EEF87D4BEAE4}" dt="2023-01-12T05:51:43.175" v="81" actId="20577"/>
        <pc:sldMkLst>
          <pc:docMk/>
          <pc:sldMk cId="2651734822" sldId="335"/>
        </pc:sldMkLst>
        <pc:spChg chg="mod">
          <ac:chgData name="Danish Hudani" userId="S::danish.hudani@astera.com::a38c985c-bb2f-4de3-bfe2-27e22c4c275a" providerId="AD" clId="Web-{A70D3E78-4D13-F7CD-27EE-EEF87D4BEAE4}" dt="2023-01-12T05:51:43.175" v="81" actId="20577"/>
          <ac:spMkLst>
            <pc:docMk/>
            <pc:sldMk cId="2651734822" sldId="335"/>
            <ac:spMk id="655" creationId="{00000000-0000-0000-0000-000000000000}"/>
          </ac:spMkLst>
        </pc:spChg>
      </pc:sldChg>
      <pc:sldChg chg="addSp delSp modSp add replId modNotes">
        <pc:chgData name="Danish Hudani" userId="S::danish.hudani@astera.com::a38c985c-bb2f-4de3-bfe2-27e22c4c275a" providerId="AD" clId="Web-{A70D3E78-4D13-F7CD-27EE-EEF87D4BEAE4}" dt="2023-01-12T06:11:08.379" v="226"/>
        <pc:sldMkLst>
          <pc:docMk/>
          <pc:sldMk cId="2692573912" sldId="336"/>
        </pc:sldMkLst>
        <pc:spChg chg="mod">
          <ac:chgData name="Danish Hudani" userId="S::danish.hudani@astera.com::a38c985c-bb2f-4de3-bfe2-27e22c4c275a" providerId="AD" clId="Web-{A70D3E78-4D13-F7CD-27EE-EEF87D4BEAE4}" dt="2023-01-12T05:52:23.753" v="107" actId="20577"/>
          <ac:spMkLst>
            <pc:docMk/>
            <pc:sldMk cId="2692573912" sldId="336"/>
            <ac:spMk id="18" creationId="{6230719D-4F44-BA79-4DC4-4459B3E27C90}"/>
          </ac:spMkLst>
        </pc:spChg>
        <pc:spChg chg="add mod">
          <ac:chgData name="Danish Hudani" userId="S::danish.hudani@astera.com::a38c985c-bb2f-4de3-bfe2-27e22c4c275a" providerId="AD" clId="Web-{A70D3E78-4D13-F7CD-27EE-EEF87D4BEAE4}" dt="2023-01-12T06:01:11.852" v="141" actId="14100"/>
          <ac:spMkLst>
            <pc:docMk/>
            <pc:sldMk cId="2692573912" sldId="336"/>
            <ac:spMk id="52" creationId="{C4CDEB6F-8DEF-3DE3-8893-7DE9A58E50F9}"/>
          </ac:spMkLst>
        </pc:spChg>
        <pc:picChg chg="mod">
          <ac:chgData name="Danish Hudani" userId="S::danish.hudani@astera.com::a38c985c-bb2f-4de3-bfe2-27e22c4c275a" providerId="AD" clId="Web-{A70D3E78-4D13-F7CD-27EE-EEF87D4BEAE4}" dt="2023-01-12T05:58:46.515" v="121" actId="1076"/>
          <ac:picMkLst>
            <pc:docMk/>
            <pc:sldMk cId="2692573912" sldId="336"/>
            <ac:picMk id="7" creationId="{84FA538C-5CEE-45B5-986C-E1120E918D37}"/>
          </ac:picMkLst>
        </pc:picChg>
        <pc:picChg chg="del">
          <ac:chgData name="Danish Hudani" userId="S::danish.hudani@astera.com::a38c985c-bb2f-4de3-bfe2-27e22c4c275a" providerId="AD" clId="Web-{A70D3E78-4D13-F7CD-27EE-EEF87D4BEAE4}" dt="2023-01-12T05:52:26.316" v="108"/>
          <ac:picMkLst>
            <pc:docMk/>
            <pc:sldMk cId="2692573912" sldId="336"/>
            <ac:picMk id="23" creationId="{85C49E6F-35EC-35C7-7D44-92AA3B0C3B64}"/>
          </ac:picMkLst>
        </pc:picChg>
        <pc:picChg chg="add mod">
          <ac:chgData name="Danish Hudani" userId="S::danish.hudani@astera.com::a38c985c-bb2f-4de3-bfe2-27e22c4c275a" providerId="AD" clId="Web-{A70D3E78-4D13-F7CD-27EE-EEF87D4BEAE4}" dt="2023-01-12T06:01:36.618" v="142" actId="1076"/>
          <ac:picMkLst>
            <pc:docMk/>
            <pc:sldMk cId="2692573912" sldId="336"/>
            <ac:picMk id="38" creationId="{1A822BEC-972C-E25F-F3BF-A7B5F90D20D4}"/>
          </ac:picMkLst>
        </pc:picChg>
        <pc:picChg chg="add mod">
          <ac:chgData name="Danish Hudani" userId="S::danish.hudani@astera.com::a38c985c-bb2f-4de3-bfe2-27e22c4c275a" providerId="AD" clId="Web-{A70D3E78-4D13-F7CD-27EE-EEF87D4BEAE4}" dt="2023-01-12T06:00:14.882" v="137" actId="1076"/>
          <ac:picMkLst>
            <pc:docMk/>
            <pc:sldMk cId="2692573912" sldId="336"/>
            <ac:picMk id="39" creationId="{4EBB624F-FEC1-5BE9-9573-49402A112150}"/>
          </ac:picMkLst>
        </pc:picChg>
      </pc:sldChg>
      <pc:sldChg chg="addSp delSp modSp add replId">
        <pc:chgData name="Danish Hudani" userId="S::danish.hudani@astera.com::a38c985c-bb2f-4de3-bfe2-27e22c4c275a" providerId="AD" clId="Web-{A70D3E78-4D13-F7CD-27EE-EEF87D4BEAE4}" dt="2023-01-12T06:12:43.648" v="244" actId="1076"/>
        <pc:sldMkLst>
          <pc:docMk/>
          <pc:sldMk cId="1547437546" sldId="337"/>
        </pc:sldMkLst>
        <pc:spChg chg="mod">
          <ac:chgData name="Danish Hudani" userId="S::danish.hudani@astera.com::a38c985c-bb2f-4de3-bfe2-27e22c4c275a" providerId="AD" clId="Web-{A70D3E78-4D13-F7CD-27EE-EEF87D4BEAE4}" dt="2023-01-12T06:01:58.087" v="151" actId="20577"/>
          <ac:spMkLst>
            <pc:docMk/>
            <pc:sldMk cId="1547437546" sldId="337"/>
            <ac:spMk id="18" creationId="{6230719D-4F44-BA79-4DC4-4459B3E27C90}"/>
          </ac:spMkLst>
        </pc:spChg>
        <pc:spChg chg="mod">
          <ac:chgData name="Danish Hudani" userId="S::danish.hudani@astera.com::a38c985c-bb2f-4de3-bfe2-27e22c4c275a" providerId="AD" clId="Web-{A70D3E78-4D13-F7CD-27EE-EEF87D4BEAE4}" dt="2023-01-12T06:11:49.053" v="234" actId="1076"/>
          <ac:spMkLst>
            <pc:docMk/>
            <pc:sldMk cId="1547437546" sldId="337"/>
            <ac:spMk id="52" creationId="{C4CDEB6F-8DEF-3DE3-8893-7DE9A58E50F9}"/>
          </ac:spMkLst>
        </pc:spChg>
        <pc:picChg chg="mod">
          <ac:chgData name="Danish Hudani" userId="S::danish.hudani@astera.com::a38c985c-bb2f-4de3-bfe2-27e22c4c275a" providerId="AD" clId="Web-{A70D3E78-4D13-F7CD-27EE-EEF87D4BEAE4}" dt="2023-01-12T06:12:35.460" v="242" actId="14100"/>
          <ac:picMkLst>
            <pc:docMk/>
            <pc:sldMk cId="1547437546" sldId="337"/>
            <ac:picMk id="38" creationId="{1A822BEC-972C-E25F-F3BF-A7B5F90D20D4}"/>
          </ac:picMkLst>
        </pc:picChg>
        <pc:picChg chg="del">
          <ac:chgData name="Danish Hudani" userId="S::danish.hudani@astera.com::a38c985c-bb2f-4de3-bfe2-27e22c4c275a" providerId="AD" clId="Web-{A70D3E78-4D13-F7CD-27EE-EEF87D4BEAE4}" dt="2023-01-12T06:02:00.103" v="152"/>
          <ac:picMkLst>
            <pc:docMk/>
            <pc:sldMk cId="1547437546" sldId="337"/>
            <ac:picMk id="39" creationId="{4EBB624F-FEC1-5BE9-9573-49402A112150}"/>
          </ac:picMkLst>
        </pc:picChg>
        <pc:picChg chg="add mod">
          <ac:chgData name="Danish Hudani" userId="S::danish.hudani@astera.com::a38c985c-bb2f-4de3-bfe2-27e22c4c275a" providerId="AD" clId="Web-{A70D3E78-4D13-F7CD-27EE-EEF87D4BEAE4}" dt="2023-01-12T06:12:43.648" v="244" actId="1076"/>
          <ac:picMkLst>
            <pc:docMk/>
            <pc:sldMk cId="1547437546" sldId="337"/>
            <ac:picMk id="64" creationId="{8C12F642-805B-FE3A-8DEE-8EE4E24FC0C2}"/>
          </ac:picMkLst>
        </pc:picChg>
      </pc:sldChg>
      <pc:sldChg chg="addSp delSp modSp add replId">
        <pc:chgData name="Danish Hudani" userId="S::danish.hudani@astera.com::a38c985c-bb2f-4de3-bfe2-27e22c4c275a" providerId="AD" clId="Web-{A70D3E78-4D13-F7CD-27EE-EEF87D4BEAE4}" dt="2023-01-12T06:16:07.245" v="256" actId="14100"/>
        <pc:sldMkLst>
          <pc:docMk/>
          <pc:sldMk cId="746836823" sldId="338"/>
        </pc:sldMkLst>
        <pc:spChg chg="del">
          <ac:chgData name="Danish Hudani" userId="S::danish.hudani@astera.com::a38c985c-bb2f-4de3-bfe2-27e22c4c275a" providerId="AD" clId="Web-{A70D3E78-4D13-F7CD-27EE-EEF87D4BEAE4}" dt="2023-01-12T06:15:00.869" v="246"/>
          <ac:spMkLst>
            <pc:docMk/>
            <pc:sldMk cId="746836823" sldId="338"/>
            <ac:spMk id="18" creationId="{6230719D-4F44-BA79-4DC4-4459B3E27C90}"/>
          </ac:spMkLst>
        </pc:spChg>
        <pc:spChg chg="add mod">
          <ac:chgData name="Danish Hudani" userId="S::danish.hudani@astera.com::a38c985c-bb2f-4de3-bfe2-27e22c4c275a" providerId="AD" clId="Web-{A70D3E78-4D13-F7CD-27EE-EEF87D4BEAE4}" dt="2023-01-12T06:15:44.042" v="252"/>
          <ac:spMkLst>
            <pc:docMk/>
            <pc:sldMk cId="746836823" sldId="338"/>
            <ac:spMk id="24" creationId="{343F65B3-BC6D-3FD6-26E8-6BB7A8437571}"/>
          </ac:spMkLst>
        </pc:spChg>
        <pc:spChg chg="add mod">
          <ac:chgData name="Danish Hudani" userId="S::danish.hudani@astera.com::a38c985c-bb2f-4de3-bfe2-27e22c4c275a" providerId="AD" clId="Web-{A70D3E78-4D13-F7CD-27EE-EEF87D4BEAE4}" dt="2023-01-12T06:16:00.761" v="253"/>
          <ac:spMkLst>
            <pc:docMk/>
            <pc:sldMk cId="746836823" sldId="338"/>
            <ac:spMk id="27" creationId="{A35F3C07-7D6E-1F56-2999-C305EF6D2CDA}"/>
          </ac:spMkLst>
        </pc:spChg>
        <pc:spChg chg="add mod">
          <ac:chgData name="Danish Hudani" userId="S::danish.hudani@astera.com::a38c985c-bb2f-4de3-bfe2-27e22c4c275a" providerId="AD" clId="Web-{A70D3E78-4D13-F7CD-27EE-EEF87D4BEAE4}" dt="2023-01-12T06:16:00.792" v="254"/>
          <ac:spMkLst>
            <pc:docMk/>
            <pc:sldMk cId="746836823" sldId="338"/>
            <ac:spMk id="28" creationId="{B761E32C-16B9-89F0-448A-A78579F47B22}"/>
          </ac:spMkLst>
        </pc:spChg>
        <pc:spChg chg="add mod">
          <ac:chgData name="Danish Hudani" userId="S::danish.hudani@astera.com::a38c985c-bb2f-4de3-bfe2-27e22c4c275a" providerId="AD" clId="Web-{A70D3E78-4D13-F7CD-27EE-EEF87D4BEAE4}" dt="2023-01-12T06:16:00.839" v="255"/>
          <ac:spMkLst>
            <pc:docMk/>
            <pc:sldMk cId="746836823" sldId="338"/>
            <ac:spMk id="29" creationId="{76A7F30C-AC4F-1F48-716D-F3F7D4FA2A50}"/>
          </ac:spMkLst>
        </pc:spChg>
        <pc:spChg chg="add">
          <ac:chgData name="Danish Hudani" userId="S::danish.hudani@astera.com::a38c985c-bb2f-4de3-bfe2-27e22c4c275a" providerId="AD" clId="Web-{A70D3E78-4D13-F7CD-27EE-EEF87D4BEAE4}" dt="2023-01-12T06:15:17.073" v="249"/>
          <ac:spMkLst>
            <pc:docMk/>
            <pc:sldMk cId="746836823" sldId="338"/>
            <ac:spMk id="33" creationId="{20C4E782-90A4-8405-B3D1-DB1174FCAC26}"/>
          </ac:spMkLst>
        </pc:spChg>
        <pc:spChg chg="add">
          <ac:chgData name="Danish Hudani" userId="S::danish.hudani@astera.com::a38c985c-bb2f-4de3-bfe2-27e22c4c275a" providerId="AD" clId="Web-{A70D3E78-4D13-F7CD-27EE-EEF87D4BEAE4}" dt="2023-01-12T06:15:17.073" v="249"/>
          <ac:spMkLst>
            <pc:docMk/>
            <pc:sldMk cId="746836823" sldId="338"/>
            <ac:spMk id="34" creationId="{0D6A06BA-6D73-0C18-B654-7655AE6E7227}"/>
          </ac:spMkLst>
        </pc:spChg>
        <pc:spChg chg="add">
          <ac:chgData name="Danish Hudani" userId="S::danish.hudani@astera.com::a38c985c-bb2f-4de3-bfe2-27e22c4c275a" providerId="AD" clId="Web-{A70D3E78-4D13-F7CD-27EE-EEF87D4BEAE4}" dt="2023-01-12T06:15:17.073" v="249"/>
          <ac:spMkLst>
            <pc:docMk/>
            <pc:sldMk cId="746836823" sldId="338"/>
            <ac:spMk id="35" creationId="{F52CC690-63B2-BB8F-AD38-A7B9B8028345}"/>
          </ac:spMkLst>
        </pc:spChg>
        <pc:spChg chg="del">
          <ac:chgData name="Danish Hudani" userId="S::danish.hudani@astera.com::a38c985c-bb2f-4de3-bfe2-27e22c4c275a" providerId="AD" clId="Web-{A70D3E78-4D13-F7CD-27EE-EEF87D4BEAE4}" dt="2023-01-12T06:15:02.588" v="247"/>
          <ac:spMkLst>
            <pc:docMk/>
            <pc:sldMk cId="746836823" sldId="338"/>
            <ac:spMk id="52" creationId="{C4CDEB6F-8DEF-3DE3-8893-7DE9A58E50F9}"/>
          </ac:spMkLst>
        </pc:spChg>
        <pc:grpChg chg="add mod">
          <ac:chgData name="Danish Hudani" userId="S::danish.hudani@astera.com::a38c985c-bb2f-4de3-bfe2-27e22c4c275a" providerId="AD" clId="Web-{A70D3E78-4D13-F7CD-27EE-EEF87D4BEAE4}" dt="2023-01-12T06:16:07.245" v="256" actId="14100"/>
          <ac:grpSpMkLst>
            <pc:docMk/>
            <pc:sldMk cId="746836823" sldId="338"/>
            <ac:grpSpMk id="23" creationId="{42CFFB18-7195-E023-2E96-02269607EC20}"/>
          </ac:grpSpMkLst>
        </pc:grpChg>
        <pc:picChg chg="add mod">
          <ac:chgData name="Danish Hudani" userId="S::danish.hudani@astera.com::a38c985c-bb2f-4de3-bfe2-27e22c4c275a" providerId="AD" clId="Web-{A70D3E78-4D13-F7CD-27EE-EEF87D4BEAE4}" dt="2023-01-12T06:15:24.791" v="251" actId="1076"/>
          <ac:picMkLst>
            <pc:docMk/>
            <pc:sldMk cId="746836823" sldId="338"/>
            <ac:picMk id="36" creationId="{362C70E3-F3B3-8BC3-2E8F-E44481A3EB8C}"/>
          </ac:picMkLst>
        </pc:picChg>
        <pc:picChg chg="del">
          <ac:chgData name="Danish Hudani" userId="S::danish.hudani@astera.com::a38c985c-bb2f-4de3-bfe2-27e22c4c275a" providerId="AD" clId="Web-{A70D3E78-4D13-F7CD-27EE-EEF87D4BEAE4}" dt="2023-01-12T06:15:03.291" v="248"/>
          <ac:picMkLst>
            <pc:docMk/>
            <pc:sldMk cId="746836823" sldId="338"/>
            <ac:picMk id="64" creationId="{8C12F642-805B-FE3A-8DEE-8EE4E24FC0C2}"/>
          </ac:picMkLst>
        </pc:picChg>
        <pc:cxnChg chg="add">
          <ac:chgData name="Danish Hudani" userId="S::danish.hudani@astera.com::a38c985c-bb2f-4de3-bfe2-27e22c4c275a" providerId="AD" clId="Web-{A70D3E78-4D13-F7CD-27EE-EEF87D4BEAE4}" dt="2023-01-12T06:15:17.073" v="249"/>
          <ac:cxnSpMkLst>
            <pc:docMk/>
            <pc:sldMk cId="746836823" sldId="338"/>
            <ac:cxnSpMk id="30" creationId="{A3460BB8-8159-1467-5083-BA126EB573EE}"/>
          </ac:cxnSpMkLst>
        </pc:cxnChg>
        <pc:cxnChg chg="add">
          <ac:chgData name="Danish Hudani" userId="S::danish.hudani@astera.com::a38c985c-bb2f-4de3-bfe2-27e22c4c275a" providerId="AD" clId="Web-{A70D3E78-4D13-F7CD-27EE-EEF87D4BEAE4}" dt="2023-01-12T06:15:17.073" v="249"/>
          <ac:cxnSpMkLst>
            <pc:docMk/>
            <pc:sldMk cId="746836823" sldId="338"/>
            <ac:cxnSpMk id="31" creationId="{4336D422-4AA0-7012-790E-307585B8DA70}"/>
          </ac:cxnSpMkLst>
        </pc:cxnChg>
        <pc:cxnChg chg="add">
          <ac:chgData name="Danish Hudani" userId="S::danish.hudani@astera.com::a38c985c-bb2f-4de3-bfe2-27e22c4c275a" providerId="AD" clId="Web-{A70D3E78-4D13-F7CD-27EE-EEF87D4BEAE4}" dt="2023-01-12T06:15:17.073" v="249"/>
          <ac:cxnSpMkLst>
            <pc:docMk/>
            <pc:sldMk cId="746836823" sldId="338"/>
            <ac:cxnSpMk id="32" creationId="{B3F6D78A-85FA-83FA-D8BF-2634A945076D}"/>
          </ac:cxnSpMkLst>
        </pc:cxnChg>
      </pc:sldChg>
      <pc:sldMasterChg chg="add addSldLayout">
        <pc:chgData name="Danish Hudani" userId="S::danish.hudani@astera.com::a38c985c-bb2f-4de3-bfe2-27e22c4c275a" providerId="AD" clId="Web-{A70D3E78-4D13-F7CD-27EE-EEF87D4BEAE4}" dt="2023-01-12T05:51:17.830" v="68"/>
        <pc:sldMasterMkLst>
          <pc:docMk/>
          <pc:sldMasterMk cId="0" sldId="2147483662"/>
        </pc:sldMasterMkLst>
        <pc:sldLayoutChg chg="add">
          <pc:chgData name="Danish Hudani" userId="S::danish.hudani@astera.com::a38c985c-bb2f-4de3-bfe2-27e22c4c275a" providerId="AD" clId="Web-{A70D3E78-4D13-F7CD-27EE-EEF87D4BEAE4}" dt="2023-01-12T05:51:17.830" v="68"/>
          <pc:sldLayoutMkLst>
            <pc:docMk/>
            <pc:sldMasterMk cId="0" sldId="2147483662"/>
            <pc:sldLayoutMk cId="0" sldId="2147483651"/>
          </pc:sldLayoutMkLst>
        </pc:sldLayoutChg>
      </pc:sldMasterChg>
    </pc:docChg>
  </pc:docChgLst>
  <pc:docChgLst>
    <pc:chgData name="Danish Hudani" userId="S::danish.hudani@astera.com::a38c985c-bb2f-4de3-bfe2-27e22c4c275a" providerId="AD" clId="Web-{D32837BD-2094-527D-EC6A-D6917E57C25D}"/>
    <pc:docChg chg="addSld delSld modSld sldOrd modSection">
      <pc:chgData name="Danish Hudani" userId="S::danish.hudani@astera.com::a38c985c-bb2f-4de3-bfe2-27e22c4c275a" providerId="AD" clId="Web-{D32837BD-2094-527D-EC6A-D6917E57C25D}" dt="2023-01-02T05:04:52.373" v="640" actId="20577"/>
      <pc:docMkLst>
        <pc:docMk/>
      </pc:docMkLst>
      <pc:sldChg chg="modSp">
        <pc:chgData name="Danish Hudani" userId="S::danish.hudani@astera.com::a38c985c-bb2f-4de3-bfe2-27e22c4c275a" providerId="AD" clId="Web-{D32837BD-2094-527D-EC6A-D6917E57C25D}" dt="2023-01-02T05:04:52.373" v="640" actId="20577"/>
        <pc:sldMkLst>
          <pc:docMk/>
          <pc:sldMk cId="3648853106" sldId="284"/>
        </pc:sldMkLst>
        <pc:spChg chg="mod">
          <ac:chgData name="Danish Hudani" userId="S::danish.hudani@astera.com::a38c985c-bb2f-4de3-bfe2-27e22c4c275a" providerId="AD" clId="Web-{D32837BD-2094-527D-EC6A-D6917E57C25D}" dt="2023-01-02T05:04:52.373" v="640" actId="20577"/>
          <ac:spMkLst>
            <pc:docMk/>
            <pc:sldMk cId="3648853106" sldId="284"/>
            <ac:spMk id="50" creationId="{39EFF0A0-CAC0-DC69-C738-1A6521129E55}"/>
          </ac:spMkLst>
        </pc:spChg>
      </pc:sldChg>
      <pc:sldChg chg="addSp delSp modSp">
        <pc:chgData name="Danish Hudani" userId="S::danish.hudani@astera.com::a38c985c-bb2f-4de3-bfe2-27e22c4c275a" providerId="AD" clId="Web-{D32837BD-2094-527D-EC6A-D6917E57C25D}" dt="2022-12-30T11:43:23.228" v="50" actId="14100"/>
        <pc:sldMkLst>
          <pc:docMk/>
          <pc:sldMk cId="1594770877" sldId="307"/>
        </pc:sldMkLst>
        <pc:spChg chg="mod">
          <ac:chgData name="Danish Hudani" userId="S::danish.hudani@astera.com::a38c985c-bb2f-4de3-bfe2-27e22c4c275a" providerId="AD" clId="Web-{D32837BD-2094-527D-EC6A-D6917E57C25D}" dt="2022-12-30T11:42:30.414" v="37" actId="20577"/>
          <ac:spMkLst>
            <pc:docMk/>
            <pc:sldMk cId="1594770877" sldId="307"/>
            <ac:spMk id="18" creationId="{6230719D-4F44-BA79-4DC4-4459B3E27C90}"/>
          </ac:spMkLst>
        </pc:spChg>
        <pc:spChg chg="mod">
          <ac:chgData name="Danish Hudani" userId="S::danish.hudani@astera.com::a38c985c-bb2f-4de3-bfe2-27e22c4c275a" providerId="AD" clId="Web-{D32837BD-2094-527D-EC6A-D6917E57C25D}" dt="2022-12-30T11:43:08.681" v="46" actId="1076"/>
          <ac:spMkLst>
            <pc:docMk/>
            <pc:sldMk cId="1594770877" sldId="307"/>
            <ac:spMk id="27" creationId="{6FAD01A7-0376-531D-3935-78E3F0045144}"/>
          </ac:spMkLst>
        </pc:spChg>
        <pc:spChg chg="del">
          <ac:chgData name="Danish Hudani" userId="S::danish.hudani@astera.com::a38c985c-bb2f-4de3-bfe2-27e22c4c275a" providerId="AD" clId="Web-{D32837BD-2094-527D-EC6A-D6917E57C25D}" dt="2022-12-30T11:06:47.615" v="24"/>
          <ac:spMkLst>
            <pc:docMk/>
            <pc:sldMk cId="1594770877" sldId="307"/>
            <ac:spMk id="28" creationId="{4D51FAD2-C01F-F7AA-F87F-AA8ED6EBFFFF}"/>
          </ac:spMkLst>
        </pc:spChg>
        <pc:spChg chg="del">
          <ac:chgData name="Danish Hudani" userId="S::danish.hudani@astera.com::a38c985c-bb2f-4de3-bfe2-27e22c4c275a" providerId="AD" clId="Web-{D32837BD-2094-527D-EC6A-D6917E57C25D}" dt="2022-12-30T11:06:47.615" v="23"/>
          <ac:spMkLst>
            <pc:docMk/>
            <pc:sldMk cId="1594770877" sldId="307"/>
            <ac:spMk id="29" creationId="{1F588A36-7F81-EE4B-572A-B7FB4B547D52}"/>
          </ac:spMkLst>
        </pc:spChg>
        <pc:spChg chg="del">
          <ac:chgData name="Danish Hudani" userId="S::danish.hudani@astera.com::a38c985c-bb2f-4de3-bfe2-27e22c4c275a" providerId="AD" clId="Web-{D32837BD-2094-527D-EC6A-D6917E57C25D}" dt="2022-12-30T11:06:49.756" v="25"/>
          <ac:spMkLst>
            <pc:docMk/>
            <pc:sldMk cId="1594770877" sldId="307"/>
            <ac:spMk id="55" creationId="{83B9F62A-1B04-8FFE-EED5-A2A5BA71EAFD}"/>
          </ac:spMkLst>
        </pc:spChg>
        <pc:spChg chg="del">
          <ac:chgData name="Danish Hudani" userId="S::danish.hudani@astera.com::a38c985c-bb2f-4de3-bfe2-27e22c4c275a" providerId="AD" clId="Web-{D32837BD-2094-527D-EC6A-D6917E57C25D}" dt="2022-12-30T11:06:47.615" v="22"/>
          <ac:spMkLst>
            <pc:docMk/>
            <pc:sldMk cId="1594770877" sldId="307"/>
            <ac:spMk id="56" creationId="{62EA3819-99C2-2365-D8FD-B45C0F1F59BA}"/>
          </ac:spMkLst>
        </pc:spChg>
        <pc:spChg chg="del">
          <ac:chgData name="Danish Hudani" userId="S::danish.hudani@astera.com::a38c985c-bb2f-4de3-bfe2-27e22c4c275a" providerId="AD" clId="Web-{D32837BD-2094-527D-EC6A-D6917E57C25D}" dt="2022-12-30T11:06:47.615" v="21"/>
          <ac:spMkLst>
            <pc:docMk/>
            <pc:sldMk cId="1594770877" sldId="307"/>
            <ac:spMk id="57" creationId="{BE17E7F9-9CE9-3EE2-EEC8-6E03DF20F811}"/>
          </ac:spMkLst>
        </pc:spChg>
        <pc:picChg chg="add mod">
          <ac:chgData name="Danish Hudani" userId="S::danish.hudani@astera.com::a38c985c-bb2f-4de3-bfe2-27e22c4c275a" providerId="AD" clId="Web-{D32837BD-2094-527D-EC6A-D6917E57C25D}" dt="2022-12-30T11:43:23.228" v="50" actId="14100"/>
          <ac:picMkLst>
            <pc:docMk/>
            <pc:sldMk cId="1594770877" sldId="307"/>
            <ac:picMk id="23" creationId="{5944CF3A-C907-93DD-0FC1-AC4972E3F11F}"/>
          </ac:picMkLst>
        </pc:picChg>
        <pc:picChg chg="del">
          <ac:chgData name="Danish Hudani" userId="S::danish.hudani@astera.com::a38c985c-bb2f-4de3-bfe2-27e22c4c275a" providerId="AD" clId="Web-{D32837BD-2094-527D-EC6A-D6917E57C25D}" dt="2022-12-30T11:42:36.258" v="38"/>
          <ac:picMkLst>
            <pc:docMk/>
            <pc:sldMk cId="1594770877" sldId="307"/>
            <ac:picMk id="42" creationId="{A533F95C-7BB5-16E2-2D1B-5ACD3065794D}"/>
          </ac:picMkLst>
        </pc:picChg>
      </pc:sldChg>
      <pc:sldChg chg="modSp">
        <pc:chgData name="Danish Hudani" userId="S::danish.hudani@astera.com::a38c985c-bb2f-4de3-bfe2-27e22c4c275a" providerId="AD" clId="Web-{D32837BD-2094-527D-EC6A-D6917E57C25D}" dt="2022-12-30T11:06:10.724" v="18" actId="1076"/>
        <pc:sldMkLst>
          <pc:docMk/>
          <pc:sldMk cId="3984516083" sldId="308"/>
        </pc:sldMkLst>
        <pc:spChg chg="mod">
          <ac:chgData name="Danish Hudani" userId="S::danish.hudani@astera.com::a38c985c-bb2f-4de3-bfe2-27e22c4c275a" providerId="AD" clId="Web-{D32837BD-2094-527D-EC6A-D6917E57C25D}" dt="2022-12-30T11:06:10.724" v="18" actId="1076"/>
          <ac:spMkLst>
            <pc:docMk/>
            <pc:sldMk cId="3984516083" sldId="308"/>
            <ac:spMk id="18" creationId="{6230719D-4F44-BA79-4DC4-4459B3E27C90}"/>
          </ac:spMkLst>
        </pc:spChg>
      </pc:sldChg>
      <pc:sldChg chg="modSp add replId">
        <pc:chgData name="Danish Hudani" userId="S::danish.hudani@astera.com::a38c985c-bb2f-4de3-bfe2-27e22c4c275a" providerId="AD" clId="Web-{D32837BD-2094-527D-EC6A-D6917E57C25D}" dt="2023-01-02T04:24:31.959" v="79" actId="20577"/>
        <pc:sldMkLst>
          <pc:docMk/>
          <pc:sldMk cId="1515836989" sldId="309"/>
        </pc:sldMkLst>
        <pc:spChg chg="mod">
          <ac:chgData name="Danish Hudani" userId="S::danish.hudani@astera.com::a38c985c-bb2f-4de3-bfe2-27e22c4c275a" providerId="AD" clId="Web-{D32837BD-2094-527D-EC6A-D6917E57C25D}" dt="2023-01-02T04:24:31.959" v="79" actId="20577"/>
          <ac:spMkLst>
            <pc:docMk/>
            <pc:sldMk cId="1515836989" sldId="309"/>
            <ac:spMk id="18" creationId="{6230719D-4F44-BA79-4DC4-4459B3E27C90}"/>
          </ac:spMkLst>
        </pc:spChg>
      </pc:sldChg>
      <pc:sldChg chg="del">
        <pc:chgData name="Danish Hudani" userId="S::danish.hudani@astera.com::a38c985c-bb2f-4de3-bfe2-27e22c4c275a" providerId="AD" clId="Web-{D32837BD-2094-527D-EC6A-D6917E57C25D}" dt="2023-01-02T04:24:13.912" v="69"/>
        <pc:sldMkLst>
          <pc:docMk/>
          <pc:sldMk cId="1835927854" sldId="309"/>
        </pc:sldMkLst>
      </pc:sldChg>
      <pc:sldChg chg="del">
        <pc:chgData name="Danish Hudani" userId="S::danish.hudani@astera.com::a38c985c-bb2f-4de3-bfe2-27e22c4c275a" providerId="AD" clId="Web-{D32837BD-2094-527D-EC6A-D6917E57C25D}" dt="2023-01-02T04:24:13.912" v="68"/>
        <pc:sldMkLst>
          <pc:docMk/>
          <pc:sldMk cId="434480910" sldId="310"/>
        </pc:sldMkLst>
      </pc:sldChg>
      <pc:sldChg chg="modSp add replId">
        <pc:chgData name="Danish Hudani" userId="S::danish.hudani@astera.com::a38c985c-bb2f-4de3-bfe2-27e22c4c275a" providerId="AD" clId="Web-{D32837BD-2094-527D-EC6A-D6917E57C25D}" dt="2023-01-02T04:24:41.366" v="86" actId="20577"/>
        <pc:sldMkLst>
          <pc:docMk/>
          <pc:sldMk cId="3463946553" sldId="310"/>
        </pc:sldMkLst>
        <pc:spChg chg="mod">
          <ac:chgData name="Danish Hudani" userId="S::danish.hudani@astera.com::a38c985c-bb2f-4de3-bfe2-27e22c4c275a" providerId="AD" clId="Web-{D32837BD-2094-527D-EC6A-D6917E57C25D}" dt="2023-01-02T04:24:41.366" v="86" actId="20577"/>
          <ac:spMkLst>
            <pc:docMk/>
            <pc:sldMk cId="3463946553" sldId="310"/>
            <ac:spMk id="18" creationId="{6230719D-4F44-BA79-4DC4-4459B3E27C90}"/>
          </ac:spMkLst>
        </pc:spChg>
      </pc:sldChg>
      <pc:sldChg chg="del">
        <pc:chgData name="Danish Hudani" userId="S::danish.hudani@astera.com::a38c985c-bb2f-4de3-bfe2-27e22c4c275a" providerId="AD" clId="Web-{D32837BD-2094-527D-EC6A-D6917E57C25D}" dt="2023-01-02T04:24:13.896" v="67"/>
        <pc:sldMkLst>
          <pc:docMk/>
          <pc:sldMk cId="2431040911" sldId="311"/>
        </pc:sldMkLst>
      </pc:sldChg>
      <pc:sldChg chg="modSp add ord replId">
        <pc:chgData name="Danish Hudani" userId="S::danish.hudani@astera.com::a38c985c-bb2f-4de3-bfe2-27e22c4c275a" providerId="AD" clId="Web-{D32837BD-2094-527D-EC6A-D6917E57C25D}" dt="2023-01-02T05:00:12.690" v="581"/>
        <pc:sldMkLst>
          <pc:docMk/>
          <pc:sldMk cId="3779400875" sldId="311"/>
        </pc:sldMkLst>
        <pc:spChg chg="mod">
          <ac:chgData name="Danish Hudani" userId="S::danish.hudani@astera.com::a38c985c-bb2f-4de3-bfe2-27e22c4c275a" providerId="AD" clId="Web-{D32837BD-2094-527D-EC6A-D6917E57C25D}" dt="2023-01-02T04:25:06.633" v="108" actId="20577"/>
          <ac:spMkLst>
            <pc:docMk/>
            <pc:sldMk cId="3779400875" sldId="311"/>
            <ac:spMk id="18" creationId="{6230719D-4F44-BA79-4DC4-4459B3E27C90}"/>
          </ac:spMkLst>
        </pc:spChg>
      </pc:sldChg>
      <pc:sldChg chg="del">
        <pc:chgData name="Danish Hudani" userId="S::danish.hudani@astera.com::a38c985c-bb2f-4de3-bfe2-27e22c4c275a" providerId="AD" clId="Web-{D32837BD-2094-527D-EC6A-D6917E57C25D}" dt="2023-01-02T04:24:13.881" v="64"/>
        <pc:sldMkLst>
          <pc:docMk/>
          <pc:sldMk cId="1077266594" sldId="312"/>
        </pc:sldMkLst>
      </pc:sldChg>
      <pc:sldChg chg="modSp add ord replId">
        <pc:chgData name="Danish Hudani" userId="S::danish.hudani@astera.com::a38c985c-bb2f-4de3-bfe2-27e22c4c275a" providerId="AD" clId="Web-{D32837BD-2094-527D-EC6A-D6917E57C25D}" dt="2023-01-02T05:00:12.706" v="584"/>
        <pc:sldMkLst>
          <pc:docMk/>
          <pc:sldMk cId="4287670275" sldId="312"/>
        </pc:sldMkLst>
        <pc:spChg chg="mod">
          <ac:chgData name="Danish Hudani" userId="S::danish.hudani@astera.com::a38c985c-bb2f-4de3-bfe2-27e22c4c275a" providerId="AD" clId="Web-{D32837BD-2094-527D-EC6A-D6917E57C25D}" dt="2023-01-02T04:49:57.664" v="403" actId="20577"/>
          <ac:spMkLst>
            <pc:docMk/>
            <pc:sldMk cId="4287670275" sldId="312"/>
            <ac:spMk id="18" creationId="{6230719D-4F44-BA79-4DC4-4459B3E27C90}"/>
          </ac:spMkLst>
        </pc:spChg>
      </pc:sldChg>
      <pc:sldChg chg="del">
        <pc:chgData name="Danish Hudani" userId="S::danish.hudani@astera.com::a38c985c-bb2f-4de3-bfe2-27e22c4c275a" providerId="AD" clId="Web-{D32837BD-2094-527D-EC6A-D6917E57C25D}" dt="2023-01-02T04:24:13.896" v="66"/>
        <pc:sldMkLst>
          <pc:docMk/>
          <pc:sldMk cId="2609297993" sldId="313"/>
        </pc:sldMkLst>
      </pc:sldChg>
      <pc:sldChg chg="addSp delSp modSp add ord replId modNotes">
        <pc:chgData name="Danish Hudani" userId="S::danish.hudani@astera.com::a38c985c-bb2f-4de3-bfe2-27e22c4c275a" providerId="AD" clId="Web-{D32837BD-2094-527D-EC6A-D6917E57C25D}" dt="2023-01-02T04:38:23.276" v="232" actId="20577"/>
        <pc:sldMkLst>
          <pc:docMk/>
          <pc:sldMk cId="4109201983" sldId="313"/>
        </pc:sldMkLst>
        <pc:spChg chg="mod">
          <ac:chgData name="Danish Hudani" userId="S::danish.hudani@astera.com::a38c985c-bb2f-4de3-bfe2-27e22c4c275a" providerId="AD" clId="Web-{D32837BD-2094-527D-EC6A-D6917E57C25D}" dt="2023-01-02T04:38:23.276" v="232" actId="20577"/>
          <ac:spMkLst>
            <pc:docMk/>
            <pc:sldMk cId="4109201983" sldId="313"/>
            <ac:spMk id="18" creationId="{6230719D-4F44-BA79-4DC4-4459B3E27C90}"/>
          </ac:spMkLst>
        </pc:spChg>
        <pc:spChg chg="mod">
          <ac:chgData name="Danish Hudani" userId="S::danish.hudani@astera.com::a38c985c-bb2f-4de3-bfe2-27e22c4c275a" providerId="AD" clId="Web-{D32837BD-2094-527D-EC6A-D6917E57C25D}" dt="2023-01-02T04:29:13.268" v="138" actId="20577"/>
          <ac:spMkLst>
            <pc:docMk/>
            <pc:sldMk cId="4109201983" sldId="313"/>
            <ac:spMk id="27" creationId="{6FAD01A7-0376-531D-3935-78E3F0045144}"/>
          </ac:spMkLst>
        </pc:spChg>
        <pc:picChg chg="del">
          <ac:chgData name="Danish Hudani" userId="S::danish.hudani@astera.com::a38c985c-bb2f-4de3-bfe2-27e22c4c275a" providerId="AD" clId="Web-{D32837BD-2094-527D-EC6A-D6917E57C25D}" dt="2023-01-02T04:30:01.989" v="139"/>
          <ac:picMkLst>
            <pc:docMk/>
            <pc:sldMk cId="4109201983" sldId="313"/>
            <ac:picMk id="23" creationId="{5944CF3A-C907-93DD-0FC1-AC4972E3F11F}"/>
          </ac:picMkLst>
        </pc:picChg>
        <pc:picChg chg="add mod">
          <ac:chgData name="Danish Hudani" userId="S::danish.hudani@astera.com::a38c985c-bb2f-4de3-bfe2-27e22c4c275a" providerId="AD" clId="Web-{D32837BD-2094-527D-EC6A-D6917E57C25D}" dt="2023-01-02T04:30:17.724" v="145" actId="1076"/>
          <ac:picMkLst>
            <pc:docMk/>
            <pc:sldMk cId="4109201983" sldId="313"/>
            <ac:picMk id="40" creationId="{B1A229A2-9440-1C4E-45B0-1BE75626F308}"/>
          </ac:picMkLst>
        </pc:picChg>
      </pc:sldChg>
      <pc:sldChg chg="addSp delSp modSp add replId">
        <pc:chgData name="Danish Hudani" userId="S::danish.hudani@astera.com::a38c985c-bb2f-4de3-bfe2-27e22c4c275a" providerId="AD" clId="Web-{D32837BD-2094-527D-EC6A-D6917E57C25D}" dt="2023-01-02T04:33:02.684" v="205" actId="1076"/>
        <pc:sldMkLst>
          <pc:docMk/>
          <pc:sldMk cId="3344714426" sldId="314"/>
        </pc:sldMkLst>
        <pc:spChg chg="del">
          <ac:chgData name="Danish Hudani" userId="S::danish.hudani@astera.com::a38c985c-bb2f-4de3-bfe2-27e22c4c275a" providerId="AD" clId="Web-{D32837BD-2094-527D-EC6A-D6917E57C25D}" dt="2023-01-02T04:32:50.433" v="202"/>
          <ac:spMkLst>
            <pc:docMk/>
            <pc:sldMk cId="3344714426" sldId="314"/>
            <ac:spMk id="18" creationId="{6230719D-4F44-BA79-4DC4-4459B3E27C90}"/>
          </ac:spMkLst>
        </pc:spChg>
        <pc:spChg chg="add mod">
          <ac:chgData name="Danish Hudani" userId="S::danish.hudani@astera.com::a38c985c-bb2f-4de3-bfe2-27e22c4c275a" providerId="AD" clId="Web-{D32837BD-2094-527D-EC6A-D6917E57C25D}" dt="2023-01-02T04:32:53.777" v="203" actId="1076"/>
          <ac:spMkLst>
            <pc:docMk/>
            <pc:sldMk cId="3344714426" sldId="314"/>
            <ac:spMk id="23" creationId="{21DFD18E-5953-C560-7181-3001F1E69915}"/>
          </ac:spMkLst>
        </pc:spChg>
        <pc:spChg chg="del">
          <ac:chgData name="Danish Hudani" userId="S::danish.hudani@astera.com::a38c985c-bb2f-4de3-bfe2-27e22c4c275a" providerId="AD" clId="Web-{D32837BD-2094-527D-EC6A-D6917E57C25D}" dt="2023-01-02T04:30:51.756" v="149"/>
          <ac:spMkLst>
            <pc:docMk/>
            <pc:sldMk cId="3344714426" sldId="314"/>
            <ac:spMk id="27" creationId="{6FAD01A7-0376-531D-3935-78E3F0045144}"/>
          </ac:spMkLst>
        </pc:spChg>
        <pc:spChg chg="add mod">
          <ac:chgData name="Danish Hudani" userId="S::danish.hudani@astera.com::a38c985c-bb2f-4de3-bfe2-27e22c4c275a" providerId="AD" clId="Web-{D32837BD-2094-527D-EC6A-D6917E57C25D}" dt="2023-01-02T04:33:02.684" v="205" actId="1076"/>
          <ac:spMkLst>
            <pc:docMk/>
            <pc:sldMk cId="3344714426" sldId="314"/>
            <ac:spMk id="28" creationId="{6ABE564E-0B5C-EB98-64A3-EE56E8521F7C}"/>
          </ac:spMkLst>
        </pc:spChg>
        <pc:picChg chg="add mod">
          <ac:chgData name="Danish Hudani" userId="S::danish.hudani@astera.com::a38c985c-bb2f-4de3-bfe2-27e22c4c275a" providerId="AD" clId="Web-{D32837BD-2094-527D-EC6A-D6917E57C25D}" dt="2023-01-02T04:32:28.635" v="199" actId="1076"/>
          <ac:picMkLst>
            <pc:docMk/>
            <pc:sldMk cId="3344714426" sldId="314"/>
            <ac:picMk id="29" creationId="{77F7F8DF-6D5E-8061-D2B2-6C7F5CB8FB1E}"/>
          </ac:picMkLst>
        </pc:picChg>
        <pc:picChg chg="add mod">
          <ac:chgData name="Danish Hudani" userId="S::danish.hudani@astera.com::a38c985c-bb2f-4de3-bfe2-27e22c4c275a" providerId="AD" clId="Web-{D32837BD-2094-527D-EC6A-D6917E57C25D}" dt="2023-01-02T04:32:34.636" v="201" actId="14100"/>
          <ac:picMkLst>
            <pc:docMk/>
            <pc:sldMk cId="3344714426" sldId="314"/>
            <ac:picMk id="30" creationId="{5E33A549-8B09-5058-F1C3-7BC564D5219C}"/>
          </ac:picMkLst>
        </pc:picChg>
        <pc:picChg chg="del">
          <ac:chgData name="Danish Hudani" userId="S::danish.hudani@astera.com::a38c985c-bb2f-4de3-bfe2-27e22c4c275a" providerId="AD" clId="Web-{D32837BD-2094-527D-EC6A-D6917E57C25D}" dt="2023-01-02T04:30:50.256" v="148"/>
          <ac:picMkLst>
            <pc:docMk/>
            <pc:sldMk cId="3344714426" sldId="314"/>
            <ac:picMk id="40" creationId="{B1A229A2-9440-1C4E-45B0-1BE75626F308}"/>
          </ac:picMkLst>
        </pc:picChg>
      </pc:sldChg>
      <pc:sldChg chg="del">
        <pc:chgData name="Danish Hudani" userId="S::danish.hudani@astera.com::a38c985c-bb2f-4de3-bfe2-27e22c4c275a" providerId="AD" clId="Web-{D32837BD-2094-527D-EC6A-D6917E57C25D}" dt="2023-01-02T04:24:13.849" v="60"/>
        <pc:sldMkLst>
          <pc:docMk/>
          <pc:sldMk cId="3577237892" sldId="314"/>
        </pc:sldMkLst>
      </pc:sldChg>
      <pc:sldChg chg="addSp delSp modSp add replId">
        <pc:chgData name="Danish Hudani" userId="S::danish.hudani@astera.com::a38c985c-bb2f-4de3-bfe2-27e22c4c275a" providerId="AD" clId="Web-{D32837BD-2094-527D-EC6A-D6917E57C25D}" dt="2023-01-02T04:33:55.342" v="227" actId="1076"/>
        <pc:sldMkLst>
          <pc:docMk/>
          <pc:sldMk cId="538666064" sldId="315"/>
        </pc:sldMkLst>
        <pc:spChg chg="add del mod">
          <ac:chgData name="Danish Hudani" userId="S::danish.hudani@astera.com::a38c985c-bb2f-4de3-bfe2-27e22c4c275a" providerId="AD" clId="Web-{D32837BD-2094-527D-EC6A-D6917E57C25D}" dt="2023-01-02T04:33:36.185" v="221"/>
          <ac:spMkLst>
            <pc:docMk/>
            <pc:sldMk cId="538666064" sldId="315"/>
            <ac:spMk id="23" creationId="{21DFD18E-5953-C560-7181-3001F1E69915}"/>
          </ac:spMkLst>
        </pc:spChg>
        <pc:spChg chg="add del">
          <ac:chgData name="Danish Hudani" userId="S::danish.hudani@astera.com::a38c985c-bb2f-4de3-bfe2-27e22c4c275a" providerId="AD" clId="Web-{D32837BD-2094-527D-EC6A-D6917E57C25D}" dt="2023-01-02T04:33:35.060" v="220"/>
          <ac:spMkLst>
            <pc:docMk/>
            <pc:sldMk cId="538666064" sldId="315"/>
            <ac:spMk id="28" creationId="{6ABE564E-0B5C-EB98-64A3-EE56E8521F7C}"/>
          </ac:spMkLst>
        </pc:spChg>
        <pc:picChg chg="add del">
          <ac:chgData name="Danish Hudani" userId="S::danish.hudani@astera.com::a38c985c-bb2f-4de3-bfe2-27e22c4c275a" providerId="AD" clId="Web-{D32837BD-2094-527D-EC6A-D6917E57C25D}" dt="2023-01-02T04:33:27.388" v="212"/>
          <ac:picMkLst>
            <pc:docMk/>
            <pc:sldMk cId="538666064" sldId="315"/>
            <ac:picMk id="7" creationId="{84FA538C-5CEE-45B5-986C-E1120E918D37}"/>
          </ac:picMkLst>
        </pc:picChg>
        <pc:picChg chg="add del">
          <ac:chgData name="Danish Hudani" userId="S::danish.hudani@astera.com::a38c985c-bb2f-4de3-bfe2-27e22c4c275a" providerId="AD" clId="Web-{D32837BD-2094-527D-EC6A-D6917E57C25D}" dt="2023-01-02T04:33:31.529" v="217"/>
          <ac:picMkLst>
            <pc:docMk/>
            <pc:sldMk cId="538666064" sldId="315"/>
            <ac:picMk id="29" creationId="{77F7F8DF-6D5E-8061-D2B2-6C7F5CB8FB1E}"/>
          </ac:picMkLst>
        </pc:picChg>
        <pc:picChg chg="add del">
          <ac:chgData name="Danish Hudani" userId="S::danish.hudani@astera.com::a38c985c-bb2f-4de3-bfe2-27e22c4c275a" providerId="AD" clId="Web-{D32837BD-2094-527D-EC6A-D6917E57C25D}" dt="2023-01-02T04:33:33.997" v="219"/>
          <ac:picMkLst>
            <pc:docMk/>
            <pc:sldMk cId="538666064" sldId="315"/>
            <ac:picMk id="30" creationId="{5E33A549-8B09-5058-F1C3-7BC564D5219C}"/>
          </ac:picMkLst>
        </pc:picChg>
        <pc:picChg chg="add mod">
          <ac:chgData name="Danish Hudani" userId="S::danish.hudani@astera.com::a38c985c-bb2f-4de3-bfe2-27e22c4c275a" providerId="AD" clId="Web-{D32837BD-2094-527D-EC6A-D6917E57C25D}" dt="2023-01-02T04:33:55.342" v="227" actId="1076"/>
          <ac:picMkLst>
            <pc:docMk/>
            <pc:sldMk cId="538666064" sldId="315"/>
            <ac:picMk id="41" creationId="{F1110190-448E-A230-A14B-C0B25BEEB6C0}"/>
          </ac:picMkLst>
        </pc:picChg>
      </pc:sldChg>
      <pc:sldChg chg="del">
        <pc:chgData name="Danish Hudani" userId="S::danish.hudani@astera.com::a38c985c-bb2f-4de3-bfe2-27e22c4c275a" providerId="AD" clId="Web-{D32837BD-2094-527D-EC6A-D6917E57C25D}" dt="2023-01-02T04:24:13.787" v="56"/>
        <pc:sldMkLst>
          <pc:docMk/>
          <pc:sldMk cId="2166814219" sldId="315"/>
        </pc:sldMkLst>
      </pc:sldChg>
      <pc:sldChg chg="del">
        <pc:chgData name="Danish Hudani" userId="S::danish.hudani@astera.com::a38c985c-bb2f-4de3-bfe2-27e22c4c275a" providerId="AD" clId="Web-{D32837BD-2094-527D-EC6A-D6917E57C25D}" dt="2023-01-02T04:24:13.693" v="52"/>
        <pc:sldMkLst>
          <pc:docMk/>
          <pc:sldMk cId="489571498" sldId="316"/>
        </pc:sldMkLst>
      </pc:sldChg>
      <pc:sldChg chg="addSp delSp modSp add replId modNotes">
        <pc:chgData name="Danish Hudani" userId="S::danish.hudani@astera.com::a38c985c-bb2f-4de3-bfe2-27e22c4c275a" providerId="AD" clId="Web-{D32837BD-2094-527D-EC6A-D6917E57C25D}" dt="2023-01-02T04:49:30.272" v="393"/>
        <pc:sldMkLst>
          <pc:docMk/>
          <pc:sldMk cId="2281765382" sldId="316"/>
        </pc:sldMkLst>
        <pc:spChg chg="mod">
          <ac:chgData name="Danish Hudani" userId="S::danish.hudani@astera.com::a38c985c-bb2f-4de3-bfe2-27e22c4c275a" providerId="AD" clId="Web-{D32837BD-2094-527D-EC6A-D6917E57C25D}" dt="2023-01-02T04:40:08.343" v="281" actId="20577"/>
          <ac:spMkLst>
            <pc:docMk/>
            <pc:sldMk cId="2281765382" sldId="316"/>
            <ac:spMk id="27" creationId="{6FAD01A7-0376-531D-3935-78E3F0045144}"/>
          </ac:spMkLst>
        </pc:spChg>
        <pc:picChg chg="add mod">
          <ac:chgData name="Danish Hudani" userId="S::danish.hudani@astera.com::a38c985c-bb2f-4de3-bfe2-27e22c4c275a" providerId="AD" clId="Web-{D32837BD-2094-527D-EC6A-D6917E57C25D}" dt="2023-01-02T04:41:22.893" v="287" actId="1076"/>
          <ac:picMkLst>
            <pc:docMk/>
            <pc:sldMk cId="2281765382" sldId="316"/>
            <ac:picMk id="39" creationId="{8A955BCB-F5D7-CF44-1288-151EEC725B3D}"/>
          </ac:picMkLst>
        </pc:picChg>
        <pc:picChg chg="del">
          <ac:chgData name="Danish Hudani" userId="S::danish.hudani@astera.com::a38c985c-bb2f-4de3-bfe2-27e22c4c275a" providerId="AD" clId="Web-{D32837BD-2094-527D-EC6A-D6917E57C25D}" dt="2023-01-02T04:40:09.124" v="282"/>
          <ac:picMkLst>
            <pc:docMk/>
            <pc:sldMk cId="2281765382" sldId="316"/>
            <ac:picMk id="40" creationId="{B1A229A2-9440-1C4E-45B0-1BE75626F308}"/>
          </ac:picMkLst>
        </pc:picChg>
      </pc:sldChg>
      <pc:sldChg chg="del">
        <pc:chgData name="Danish Hudani" userId="S::danish.hudani@astera.com::a38c985c-bb2f-4de3-bfe2-27e22c4c275a" providerId="AD" clId="Web-{D32837BD-2094-527D-EC6A-D6917E57C25D}" dt="2023-01-02T04:24:13.771" v="55"/>
        <pc:sldMkLst>
          <pc:docMk/>
          <pc:sldMk cId="948682349" sldId="317"/>
        </pc:sldMkLst>
      </pc:sldChg>
      <pc:sldChg chg="addSp delSp modSp add replId modNotes">
        <pc:chgData name="Danish Hudani" userId="S::danish.hudani@astera.com::a38c985c-bb2f-4de3-bfe2-27e22c4c275a" providerId="AD" clId="Web-{D32837BD-2094-527D-EC6A-D6917E57C25D}" dt="2023-01-02T04:49:32.835" v="394"/>
        <pc:sldMkLst>
          <pc:docMk/>
          <pc:sldMk cId="2119105566" sldId="317"/>
        </pc:sldMkLst>
        <pc:spChg chg="mod">
          <ac:chgData name="Danish Hudani" userId="S::danish.hudani@astera.com::a38c985c-bb2f-4de3-bfe2-27e22c4c275a" providerId="AD" clId="Web-{D32837BD-2094-527D-EC6A-D6917E57C25D}" dt="2023-01-02T04:44:03.946" v="333" actId="20577"/>
          <ac:spMkLst>
            <pc:docMk/>
            <pc:sldMk cId="2119105566" sldId="317"/>
            <ac:spMk id="18" creationId="{6230719D-4F44-BA79-4DC4-4459B3E27C90}"/>
          </ac:spMkLst>
        </pc:spChg>
        <pc:spChg chg="del">
          <ac:chgData name="Danish Hudani" userId="S::danish.hudani@astera.com::a38c985c-bb2f-4de3-bfe2-27e22c4c275a" providerId="AD" clId="Web-{D32837BD-2094-527D-EC6A-D6917E57C25D}" dt="2023-01-02T04:42:05.723" v="307"/>
          <ac:spMkLst>
            <pc:docMk/>
            <pc:sldMk cId="2119105566" sldId="317"/>
            <ac:spMk id="27" creationId="{6FAD01A7-0376-531D-3935-78E3F0045144}"/>
          </ac:spMkLst>
        </pc:spChg>
        <pc:picChg chg="add mod">
          <ac:chgData name="Danish Hudani" userId="S::danish.hudani@astera.com::a38c985c-bb2f-4de3-bfe2-27e22c4c275a" providerId="AD" clId="Web-{D32837BD-2094-527D-EC6A-D6917E57C25D}" dt="2023-01-02T04:43:45.711" v="329" actId="1076"/>
          <ac:picMkLst>
            <pc:docMk/>
            <pc:sldMk cId="2119105566" sldId="317"/>
            <ac:picMk id="23" creationId="{1E7D588E-087F-F5D1-DB53-2A76F88BD07E}"/>
          </ac:picMkLst>
        </pc:picChg>
        <pc:picChg chg="add mod">
          <ac:chgData name="Danish Hudani" userId="S::danish.hudani@astera.com::a38c985c-bb2f-4de3-bfe2-27e22c4c275a" providerId="AD" clId="Web-{D32837BD-2094-527D-EC6A-D6917E57C25D}" dt="2023-01-02T04:43:43.024" v="328" actId="1076"/>
          <ac:picMkLst>
            <pc:docMk/>
            <pc:sldMk cId="2119105566" sldId="317"/>
            <ac:picMk id="28" creationId="{0E235C1C-A2BA-296C-72DE-B8A4EEF25A60}"/>
          </ac:picMkLst>
        </pc:picChg>
        <pc:picChg chg="del">
          <ac:chgData name="Danish Hudani" userId="S::danish.hudani@astera.com::a38c985c-bb2f-4de3-bfe2-27e22c4c275a" providerId="AD" clId="Web-{D32837BD-2094-527D-EC6A-D6917E57C25D}" dt="2023-01-02T04:42:06.238" v="308"/>
          <ac:picMkLst>
            <pc:docMk/>
            <pc:sldMk cId="2119105566" sldId="317"/>
            <ac:picMk id="39" creationId="{8A955BCB-F5D7-CF44-1288-151EEC725B3D}"/>
          </ac:picMkLst>
        </pc:picChg>
        <pc:cxnChg chg="add del mod">
          <ac:chgData name="Danish Hudani" userId="S::danish.hudani@astera.com::a38c985c-bb2f-4de3-bfe2-27e22c4c275a" providerId="AD" clId="Web-{D32837BD-2094-527D-EC6A-D6917E57C25D}" dt="2023-01-02T04:43:04.663" v="323"/>
          <ac:cxnSpMkLst>
            <pc:docMk/>
            <pc:sldMk cId="2119105566" sldId="317"/>
            <ac:cxnSpMk id="29" creationId="{FD81C34A-454F-1005-8DDA-98858133C1F9}"/>
          </ac:cxnSpMkLst>
        </pc:cxnChg>
        <pc:cxnChg chg="add mod">
          <ac:chgData name="Danish Hudani" userId="S::danish.hudani@astera.com::a38c985c-bb2f-4de3-bfe2-27e22c4c275a" providerId="AD" clId="Web-{D32837BD-2094-527D-EC6A-D6917E57C25D}" dt="2023-01-02T04:43:34.758" v="327" actId="14100"/>
          <ac:cxnSpMkLst>
            <pc:docMk/>
            <pc:sldMk cId="2119105566" sldId="317"/>
            <ac:cxnSpMk id="30" creationId="{A7DECB72-5842-2219-C976-4C98C4E714B3}"/>
          </ac:cxnSpMkLst>
        </pc:cxnChg>
      </pc:sldChg>
      <pc:sldChg chg="addSp delSp modSp add ord replId modNotes">
        <pc:chgData name="Danish Hudani" userId="S::danish.hudani@astera.com::a38c985c-bb2f-4de3-bfe2-27e22c4c275a" providerId="AD" clId="Web-{D32837BD-2094-527D-EC6A-D6917E57C25D}" dt="2023-01-02T05:00:12.706" v="583"/>
        <pc:sldMkLst>
          <pc:docMk/>
          <pc:sldMk cId="2548129227" sldId="318"/>
        </pc:sldMkLst>
        <pc:spChg chg="mod">
          <ac:chgData name="Danish Hudani" userId="S::danish.hudani@astera.com::a38c985c-bb2f-4de3-bfe2-27e22c4c275a" providerId="AD" clId="Web-{D32837BD-2094-527D-EC6A-D6917E57C25D}" dt="2023-01-02T04:46:34.765" v="351" actId="20577"/>
          <ac:spMkLst>
            <pc:docMk/>
            <pc:sldMk cId="2548129227" sldId="318"/>
            <ac:spMk id="18" creationId="{6230719D-4F44-BA79-4DC4-4459B3E27C90}"/>
          </ac:spMkLst>
        </pc:spChg>
        <pc:spChg chg="del">
          <ac:chgData name="Danish Hudani" userId="S::danish.hudani@astera.com::a38c985c-bb2f-4de3-bfe2-27e22c4c275a" providerId="AD" clId="Web-{D32837BD-2094-527D-EC6A-D6917E57C25D}" dt="2023-01-02T04:46:28.702" v="341"/>
          <ac:spMkLst>
            <pc:docMk/>
            <pc:sldMk cId="2548129227" sldId="318"/>
            <ac:spMk id="27" creationId="{6FAD01A7-0376-531D-3935-78E3F0045144}"/>
          </ac:spMkLst>
        </pc:spChg>
        <pc:picChg chg="mod">
          <ac:chgData name="Danish Hudani" userId="S::danish.hudani@astera.com::a38c985c-bb2f-4de3-bfe2-27e22c4c275a" providerId="AD" clId="Web-{D32837BD-2094-527D-EC6A-D6917E57C25D}" dt="2023-01-02T04:46:43.219" v="354" actId="1076"/>
          <ac:picMkLst>
            <pc:docMk/>
            <pc:sldMk cId="2548129227" sldId="318"/>
            <ac:picMk id="7" creationId="{84FA538C-5CEE-45B5-986C-E1120E918D37}"/>
          </ac:picMkLst>
        </pc:picChg>
        <pc:picChg chg="add mod">
          <ac:chgData name="Danish Hudani" userId="S::danish.hudani@astera.com::a38c985c-bb2f-4de3-bfe2-27e22c4c275a" providerId="AD" clId="Web-{D32837BD-2094-527D-EC6A-D6917E57C25D}" dt="2023-01-02T04:46:57.704" v="358" actId="1076"/>
          <ac:picMkLst>
            <pc:docMk/>
            <pc:sldMk cId="2548129227" sldId="318"/>
            <ac:picMk id="23" creationId="{49F646AF-1906-F9D5-D1ED-CD75C0B73FF5}"/>
          </ac:picMkLst>
        </pc:picChg>
        <pc:picChg chg="del">
          <ac:chgData name="Danish Hudani" userId="S::danish.hudani@astera.com::a38c985c-bb2f-4de3-bfe2-27e22c4c275a" providerId="AD" clId="Web-{D32837BD-2094-527D-EC6A-D6917E57C25D}" dt="2023-01-02T04:46:27.468" v="340"/>
          <ac:picMkLst>
            <pc:docMk/>
            <pc:sldMk cId="2548129227" sldId="318"/>
            <ac:picMk id="39" creationId="{8A955BCB-F5D7-CF44-1288-151EEC725B3D}"/>
          </ac:picMkLst>
        </pc:picChg>
      </pc:sldChg>
      <pc:sldChg chg="del">
        <pc:chgData name="Danish Hudani" userId="S::danish.hudani@astera.com::a38c985c-bb2f-4de3-bfe2-27e22c4c275a" providerId="AD" clId="Web-{D32837BD-2094-527D-EC6A-D6917E57C25D}" dt="2023-01-02T04:24:13.881" v="65"/>
        <pc:sldMkLst>
          <pc:docMk/>
          <pc:sldMk cId="3503535116" sldId="318"/>
        </pc:sldMkLst>
      </pc:sldChg>
      <pc:sldChg chg="addSp delSp modSp add ord replId modNotes">
        <pc:chgData name="Danish Hudani" userId="S::danish.hudani@astera.com::a38c985c-bb2f-4de3-bfe2-27e22c4c275a" providerId="AD" clId="Web-{D32837BD-2094-527D-EC6A-D6917E57C25D}" dt="2023-01-02T05:00:12.706" v="582"/>
        <pc:sldMkLst>
          <pc:docMk/>
          <pc:sldMk cId="3162923164" sldId="319"/>
        </pc:sldMkLst>
        <pc:spChg chg="mod">
          <ac:chgData name="Danish Hudani" userId="S::danish.hudani@astera.com::a38c985c-bb2f-4de3-bfe2-27e22c4c275a" providerId="AD" clId="Web-{D32837BD-2094-527D-EC6A-D6917E57C25D}" dt="2023-01-02T04:49:59.180" v="404" actId="20577"/>
          <ac:spMkLst>
            <pc:docMk/>
            <pc:sldMk cId="3162923164" sldId="319"/>
            <ac:spMk id="18" creationId="{6230719D-4F44-BA79-4DC4-4459B3E27C90}"/>
          </ac:spMkLst>
        </pc:spChg>
        <pc:picChg chg="del">
          <ac:chgData name="Danish Hudani" userId="S::danish.hudani@astera.com::a38c985c-bb2f-4de3-bfe2-27e22c4c275a" providerId="AD" clId="Web-{D32837BD-2094-527D-EC6A-D6917E57C25D}" dt="2023-01-02T04:47:58.425" v="375"/>
          <ac:picMkLst>
            <pc:docMk/>
            <pc:sldMk cId="3162923164" sldId="319"/>
            <ac:picMk id="23" creationId="{49F646AF-1906-F9D5-D1ED-CD75C0B73FF5}"/>
          </ac:picMkLst>
        </pc:picChg>
        <pc:picChg chg="add mod">
          <ac:chgData name="Danish Hudani" userId="S::danish.hudani@astera.com::a38c985c-bb2f-4de3-bfe2-27e22c4c275a" providerId="AD" clId="Web-{D32837BD-2094-527D-EC6A-D6917E57C25D}" dt="2023-01-02T04:48:53.271" v="388" actId="1076"/>
          <ac:picMkLst>
            <pc:docMk/>
            <pc:sldMk cId="3162923164" sldId="319"/>
            <ac:picMk id="27" creationId="{E3543744-A46F-6E7E-2DB3-484070C5A4AA}"/>
          </ac:picMkLst>
        </pc:picChg>
      </pc:sldChg>
      <pc:sldChg chg="del">
        <pc:chgData name="Danish Hudani" userId="S::danish.hudani@astera.com::a38c985c-bb2f-4de3-bfe2-27e22c4c275a" providerId="AD" clId="Web-{D32837BD-2094-527D-EC6A-D6917E57C25D}" dt="2023-01-02T04:24:13.865" v="63"/>
        <pc:sldMkLst>
          <pc:docMk/>
          <pc:sldMk cId="4240616809" sldId="319"/>
        </pc:sldMkLst>
      </pc:sldChg>
      <pc:sldChg chg="del">
        <pc:chgData name="Danish Hudani" userId="S::danish.hudani@astera.com::a38c985c-bb2f-4de3-bfe2-27e22c4c275a" providerId="AD" clId="Web-{D32837BD-2094-527D-EC6A-D6917E57C25D}" dt="2023-01-02T04:24:13.865" v="62"/>
        <pc:sldMkLst>
          <pc:docMk/>
          <pc:sldMk cId="197640186" sldId="320"/>
        </pc:sldMkLst>
      </pc:sldChg>
      <pc:sldChg chg="addSp delSp modSp add ord replId">
        <pc:chgData name="Danish Hudani" userId="S::danish.hudani@astera.com::a38c985c-bb2f-4de3-bfe2-27e22c4c275a" providerId="AD" clId="Web-{D32837BD-2094-527D-EC6A-D6917E57C25D}" dt="2023-01-02T05:00:12.690" v="580"/>
        <pc:sldMkLst>
          <pc:docMk/>
          <pc:sldMk cId="3898356198" sldId="320"/>
        </pc:sldMkLst>
        <pc:spChg chg="mod">
          <ac:chgData name="Danish Hudani" userId="S::danish.hudani@astera.com::a38c985c-bb2f-4de3-bfe2-27e22c4c275a" providerId="AD" clId="Web-{D32837BD-2094-527D-EC6A-D6917E57C25D}" dt="2023-01-02T04:52:34.999" v="414" actId="20577"/>
          <ac:spMkLst>
            <pc:docMk/>
            <pc:sldMk cId="3898356198" sldId="320"/>
            <ac:spMk id="18" creationId="{6230719D-4F44-BA79-4DC4-4459B3E27C90}"/>
          </ac:spMkLst>
        </pc:spChg>
        <pc:spChg chg="mod">
          <ac:chgData name="Danish Hudani" userId="S::danish.hudani@astera.com::a38c985c-bb2f-4de3-bfe2-27e22c4c275a" providerId="AD" clId="Web-{D32837BD-2094-527D-EC6A-D6917E57C25D}" dt="2023-01-02T04:53:34.845" v="490" actId="20577"/>
          <ac:spMkLst>
            <pc:docMk/>
            <pc:sldMk cId="3898356198" sldId="320"/>
            <ac:spMk id="27" creationId="{6FAD01A7-0376-531D-3935-78E3F0045144}"/>
          </ac:spMkLst>
        </pc:spChg>
        <pc:spChg chg="add mod">
          <ac:chgData name="Danish Hudani" userId="S::danish.hudani@astera.com::a38c985c-bb2f-4de3-bfe2-27e22c4c275a" providerId="AD" clId="Web-{D32837BD-2094-527D-EC6A-D6917E57C25D}" dt="2023-01-02T04:58:27.014" v="558" actId="20577"/>
          <ac:spMkLst>
            <pc:docMk/>
            <pc:sldMk cId="3898356198" sldId="320"/>
            <ac:spMk id="41" creationId="{340B5CDC-D4AF-75FD-A989-6FA9646668B1}"/>
          </ac:spMkLst>
        </pc:spChg>
        <pc:spChg chg="add mod">
          <ac:chgData name="Danish Hudani" userId="S::danish.hudani@astera.com::a38c985c-bb2f-4de3-bfe2-27e22c4c275a" providerId="AD" clId="Web-{D32837BD-2094-527D-EC6A-D6917E57C25D}" dt="2023-01-02T04:58:56.281" v="563" actId="1076"/>
          <ac:spMkLst>
            <pc:docMk/>
            <pc:sldMk cId="3898356198" sldId="320"/>
            <ac:spMk id="43" creationId="{27E4DD53-A984-C380-6E4B-D61FA27145DE}"/>
          </ac:spMkLst>
        </pc:spChg>
        <pc:spChg chg="add mod">
          <ac:chgData name="Danish Hudani" userId="S::danish.hudani@astera.com::a38c985c-bb2f-4de3-bfe2-27e22c4c275a" providerId="AD" clId="Web-{D32837BD-2094-527D-EC6A-D6917E57C25D}" dt="2023-01-02T04:59:28.954" v="576" actId="1076"/>
          <ac:spMkLst>
            <pc:docMk/>
            <pc:sldMk cId="3898356198" sldId="320"/>
            <ac:spMk id="45" creationId="{9FEB6E87-0FF3-0684-E4FD-2F51F0C72764}"/>
          </ac:spMkLst>
        </pc:spChg>
        <pc:spChg chg="add mod">
          <ac:chgData name="Danish Hudani" userId="S::danish.hudani@astera.com::a38c985c-bb2f-4de3-bfe2-27e22c4c275a" providerId="AD" clId="Web-{D32837BD-2094-527D-EC6A-D6917E57C25D}" dt="2023-01-02T04:59:35.017" v="579" actId="1076"/>
          <ac:spMkLst>
            <pc:docMk/>
            <pc:sldMk cId="3898356198" sldId="320"/>
            <ac:spMk id="46" creationId="{3CE9C770-429E-D05E-4001-1491A07C4106}"/>
          </ac:spMkLst>
        </pc:spChg>
        <pc:picChg chg="del">
          <ac:chgData name="Danish Hudani" userId="S::danish.hudani@astera.com::a38c985c-bb2f-4de3-bfe2-27e22c4c275a" providerId="AD" clId="Web-{D32837BD-2094-527D-EC6A-D6917E57C25D}" dt="2023-01-02T04:53:35.657" v="491"/>
          <ac:picMkLst>
            <pc:docMk/>
            <pc:sldMk cId="3898356198" sldId="320"/>
            <ac:picMk id="39" creationId="{8A955BCB-F5D7-CF44-1288-151EEC725B3D}"/>
          </ac:picMkLst>
        </pc:picChg>
        <pc:picChg chg="add del mod">
          <ac:chgData name="Danish Hudani" userId="S::danish.hudani@astera.com::a38c985c-bb2f-4de3-bfe2-27e22c4c275a" providerId="AD" clId="Web-{D32837BD-2094-527D-EC6A-D6917E57C25D}" dt="2023-01-02T04:55:07.130" v="494"/>
          <ac:picMkLst>
            <pc:docMk/>
            <pc:sldMk cId="3898356198" sldId="320"/>
            <ac:picMk id="40" creationId="{A9DE4BFB-71EF-9327-2BDC-4FF76C03E99B}"/>
          </ac:picMkLst>
        </pc:picChg>
        <pc:picChg chg="add mod">
          <ac:chgData name="Danish Hudani" userId="S::danish.hudani@astera.com::a38c985c-bb2f-4de3-bfe2-27e22c4c275a" providerId="AD" clId="Web-{D32837BD-2094-527D-EC6A-D6917E57C25D}" dt="2023-01-02T04:58:54.281" v="562" actId="1076"/>
          <ac:picMkLst>
            <pc:docMk/>
            <pc:sldMk cId="3898356198" sldId="320"/>
            <ac:picMk id="42" creationId="{566FE69F-D057-D490-073B-6A352723A6CA}"/>
          </ac:picMkLst>
        </pc:picChg>
        <pc:picChg chg="add mod">
          <ac:chgData name="Danish Hudani" userId="S::danish.hudani@astera.com::a38c985c-bb2f-4de3-bfe2-27e22c4c275a" providerId="AD" clId="Web-{D32837BD-2094-527D-EC6A-D6917E57C25D}" dt="2023-01-02T04:59:25.360" v="575" actId="1076"/>
          <ac:picMkLst>
            <pc:docMk/>
            <pc:sldMk cId="3898356198" sldId="320"/>
            <ac:picMk id="44" creationId="{D6B66004-7141-9D03-978C-7467F6546163}"/>
          </ac:picMkLst>
        </pc:picChg>
        <pc:picChg chg="add mod">
          <ac:chgData name="Danish Hudani" userId="S::danish.hudani@astera.com::a38c985c-bb2f-4de3-bfe2-27e22c4c275a" providerId="AD" clId="Web-{D32837BD-2094-527D-EC6A-D6917E57C25D}" dt="2023-01-02T04:59:32.813" v="578" actId="1076"/>
          <ac:picMkLst>
            <pc:docMk/>
            <pc:sldMk cId="3898356198" sldId="320"/>
            <ac:picMk id="47" creationId="{AB4B40AC-44C5-14A6-9C34-1C05883D7ED8}"/>
          </ac:picMkLst>
        </pc:picChg>
      </pc:sldChg>
      <pc:sldChg chg="del">
        <pc:chgData name="Danish Hudani" userId="S::danish.hudani@astera.com::a38c985c-bb2f-4de3-bfe2-27e22c4c275a" providerId="AD" clId="Web-{D32837BD-2094-527D-EC6A-D6917E57C25D}" dt="2023-01-02T04:24:13.849" v="61"/>
        <pc:sldMkLst>
          <pc:docMk/>
          <pc:sldMk cId="468899646" sldId="321"/>
        </pc:sldMkLst>
      </pc:sldChg>
      <pc:sldChg chg="addSp delSp modSp add del replId">
        <pc:chgData name="Danish Hudani" userId="S::danish.hudani@astera.com::a38c985c-bb2f-4de3-bfe2-27e22c4c275a" providerId="AD" clId="Web-{D32837BD-2094-527D-EC6A-D6917E57C25D}" dt="2023-01-02T05:04:45.436" v="637"/>
        <pc:sldMkLst>
          <pc:docMk/>
          <pc:sldMk cId="1323547840" sldId="321"/>
        </pc:sldMkLst>
        <pc:spChg chg="mod">
          <ac:chgData name="Danish Hudani" userId="S::danish.hudani@astera.com::a38c985c-bb2f-4de3-bfe2-27e22c4c275a" providerId="AD" clId="Web-{D32837BD-2094-527D-EC6A-D6917E57C25D}" dt="2023-01-02T05:03:08.588" v="621" actId="20577"/>
          <ac:spMkLst>
            <pc:docMk/>
            <pc:sldMk cId="1323547840" sldId="321"/>
            <ac:spMk id="18" creationId="{6230719D-4F44-BA79-4DC4-4459B3E27C90}"/>
          </ac:spMkLst>
        </pc:spChg>
        <pc:spChg chg="mod">
          <ac:chgData name="Danish Hudani" userId="S::danish.hudani@astera.com::a38c985c-bb2f-4de3-bfe2-27e22c4c275a" providerId="AD" clId="Web-{D32837BD-2094-527D-EC6A-D6917E57C25D}" dt="2023-01-02T05:03:59.293" v="634" actId="20577"/>
          <ac:spMkLst>
            <pc:docMk/>
            <pc:sldMk cId="1323547840" sldId="321"/>
            <ac:spMk id="27" creationId="{6FAD01A7-0376-531D-3935-78E3F0045144}"/>
          </ac:spMkLst>
        </pc:spChg>
        <pc:picChg chg="add mod">
          <ac:chgData name="Danish Hudani" userId="S::danish.hudani@astera.com::a38c985c-bb2f-4de3-bfe2-27e22c4c275a" providerId="AD" clId="Web-{D32837BD-2094-527D-EC6A-D6917E57C25D}" dt="2023-01-02T05:04:01.528" v="635" actId="1076"/>
          <ac:picMkLst>
            <pc:docMk/>
            <pc:sldMk cId="1323547840" sldId="321"/>
            <ac:picMk id="23" creationId="{62A9187B-3319-A042-9FD8-BB03AAF9CF16}"/>
          </ac:picMkLst>
        </pc:picChg>
        <pc:picChg chg="del">
          <ac:chgData name="Danish Hudani" userId="S::danish.hudani@astera.com::a38c985c-bb2f-4de3-bfe2-27e22c4c275a" providerId="AD" clId="Web-{D32837BD-2094-527D-EC6A-D6917E57C25D}" dt="2023-01-02T05:03:13.510" v="622"/>
          <ac:picMkLst>
            <pc:docMk/>
            <pc:sldMk cId="1323547840" sldId="321"/>
            <ac:picMk id="39" creationId="{8A955BCB-F5D7-CF44-1288-151EEC725B3D}"/>
          </ac:picMkLst>
        </pc:picChg>
      </pc:sldChg>
      <pc:sldChg chg="del">
        <pc:chgData name="Danish Hudani" userId="S::danish.hudani@astera.com::a38c985c-bb2f-4de3-bfe2-27e22c4c275a" providerId="AD" clId="Web-{D32837BD-2094-527D-EC6A-D6917E57C25D}" dt="2023-01-02T04:24:13.834" v="59"/>
        <pc:sldMkLst>
          <pc:docMk/>
          <pc:sldMk cId="584508516" sldId="322"/>
        </pc:sldMkLst>
      </pc:sldChg>
      <pc:sldChg chg="delSp modSp add del replId">
        <pc:chgData name="Danish Hudani" userId="S::danish.hudani@astera.com::a38c985c-bb2f-4de3-bfe2-27e22c4c275a" providerId="AD" clId="Web-{D32837BD-2094-527D-EC6A-D6917E57C25D}" dt="2023-01-02T05:04:43.936" v="636"/>
        <pc:sldMkLst>
          <pc:docMk/>
          <pc:sldMk cId="2017798181" sldId="322"/>
        </pc:sldMkLst>
        <pc:spChg chg="mod">
          <ac:chgData name="Danish Hudani" userId="S::danish.hudani@astera.com::a38c985c-bb2f-4de3-bfe2-27e22c4c275a" providerId="AD" clId="Web-{D32837BD-2094-527D-EC6A-D6917E57C25D}" dt="2023-01-02T05:02:59.666" v="612" actId="14100"/>
          <ac:spMkLst>
            <pc:docMk/>
            <pc:sldMk cId="2017798181" sldId="322"/>
            <ac:spMk id="18" creationId="{6230719D-4F44-BA79-4DC4-4459B3E27C90}"/>
          </ac:spMkLst>
        </pc:spChg>
        <pc:spChg chg="del">
          <ac:chgData name="Danish Hudani" userId="S::danish.hudani@astera.com::a38c985c-bb2f-4de3-bfe2-27e22c4c275a" providerId="AD" clId="Web-{D32837BD-2094-527D-EC6A-D6917E57C25D}" dt="2023-01-02T05:02:51.697" v="602"/>
          <ac:spMkLst>
            <pc:docMk/>
            <pc:sldMk cId="2017798181" sldId="322"/>
            <ac:spMk id="23" creationId="{BF3F1F52-32FC-CD52-0253-CC38D6D13CB2}"/>
          </ac:spMkLst>
        </pc:spChg>
      </pc:sldChg>
      <pc:sldChg chg="del">
        <pc:chgData name="Danish Hudani" userId="S::danish.hudani@astera.com::a38c985c-bb2f-4de3-bfe2-27e22c4c275a" providerId="AD" clId="Web-{D32837BD-2094-527D-EC6A-D6917E57C25D}" dt="2023-01-02T04:24:13.834" v="58"/>
        <pc:sldMkLst>
          <pc:docMk/>
          <pc:sldMk cId="2415482611" sldId="323"/>
        </pc:sldMkLst>
      </pc:sldChg>
      <pc:sldChg chg="del">
        <pc:chgData name="Danish Hudani" userId="S::danish.hudani@astera.com::a38c985c-bb2f-4de3-bfe2-27e22c4c275a" providerId="AD" clId="Web-{D32837BD-2094-527D-EC6A-D6917E57C25D}" dt="2023-01-02T04:24:13.818" v="57"/>
        <pc:sldMkLst>
          <pc:docMk/>
          <pc:sldMk cId="2362302673" sldId="324"/>
        </pc:sldMkLst>
      </pc:sldChg>
      <pc:sldChg chg="del">
        <pc:chgData name="Danish Hudani" userId="S::danish.hudani@astera.com::a38c985c-bb2f-4de3-bfe2-27e22c4c275a" providerId="AD" clId="Web-{D32837BD-2094-527D-EC6A-D6917E57C25D}" dt="2023-01-02T04:24:13.740" v="54"/>
        <pc:sldMkLst>
          <pc:docMk/>
          <pc:sldMk cId="1969733664" sldId="331"/>
        </pc:sldMkLst>
      </pc:sldChg>
      <pc:sldChg chg="del">
        <pc:chgData name="Danish Hudani" userId="S::danish.hudani@astera.com::a38c985c-bb2f-4de3-bfe2-27e22c4c275a" providerId="AD" clId="Web-{D32837BD-2094-527D-EC6A-D6917E57C25D}" dt="2023-01-02T04:24:13.724" v="53"/>
        <pc:sldMkLst>
          <pc:docMk/>
          <pc:sldMk cId="527013454" sldId="332"/>
        </pc:sldMkLst>
      </pc:sldChg>
      <pc:sldChg chg="del">
        <pc:chgData name="Danish Hudani" userId="S::danish.hudani@astera.com::a38c985c-bb2f-4de3-bfe2-27e22c4c275a" providerId="AD" clId="Web-{D32837BD-2094-527D-EC6A-D6917E57C25D}" dt="2023-01-02T04:24:13.677" v="51"/>
        <pc:sldMkLst>
          <pc:docMk/>
          <pc:sldMk cId="1781107040" sldId="333"/>
        </pc:sldMkLst>
      </pc:sldChg>
    </pc:docChg>
  </pc:docChgLst>
  <pc:docChgLst>
    <pc:chgData name="Danish Hudani" userId="S::danish.hudani@astera.com::a38c985c-bb2f-4de3-bfe2-27e22c4c275a" providerId="AD" clId="Web-{1CCE86A3-2AFC-9857-0146-5FA0C269FD4C}"/>
    <pc:docChg chg="addSld delSld modSld sldOrd addMainMaster modMainMaster modSection">
      <pc:chgData name="Danish Hudani" userId="S::danish.hudani@astera.com::a38c985c-bb2f-4de3-bfe2-27e22c4c275a" providerId="AD" clId="Web-{1CCE86A3-2AFC-9857-0146-5FA0C269FD4C}" dt="2022-12-30T05:38:17.232" v="616"/>
      <pc:docMkLst>
        <pc:docMk/>
      </pc:docMkLst>
      <pc:sldChg chg="addSp delSp modSp">
        <pc:chgData name="Danish Hudani" userId="S::danish.hudani@astera.com::a38c985c-bb2f-4de3-bfe2-27e22c4c275a" providerId="AD" clId="Web-{1CCE86A3-2AFC-9857-0146-5FA0C269FD4C}" dt="2022-12-30T04:39:32.409" v="57" actId="1076"/>
        <pc:sldMkLst>
          <pc:docMk/>
          <pc:sldMk cId="2203505499" sldId="302"/>
        </pc:sldMkLst>
        <pc:spChg chg="del mod">
          <ac:chgData name="Danish Hudani" userId="S::danish.hudani@astera.com::a38c985c-bb2f-4de3-bfe2-27e22c4c275a" providerId="AD" clId="Web-{1CCE86A3-2AFC-9857-0146-5FA0C269FD4C}" dt="2022-12-30T04:39:24.425" v="55"/>
          <ac:spMkLst>
            <pc:docMk/>
            <pc:sldMk cId="2203505499" sldId="302"/>
            <ac:spMk id="18" creationId="{6230719D-4F44-BA79-4DC4-4459B3E27C90}"/>
          </ac:spMkLst>
        </pc:spChg>
        <pc:spChg chg="add del mod">
          <ac:chgData name="Danish Hudani" userId="S::danish.hudani@astera.com::a38c985c-bb2f-4de3-bfe2-27e22c4c275a" providerId="AD" clId="Web-{1CCE86A3-2AFC-9857-0146-5FA0C269FD4C}" dt="2022-12-30T04:39:28.300" v="56"/>
          <ac:spMkLst>
            <pc:docMk/>
            <pc:sldMk cId="2203505499" sldId="302"/>
            <ac:spMk id="49" creationId="{04DEAA76-478C-C540-B723-588500CF00E8}"/>
          </ac:spMkLst>
        </pc:spChg>
        <pc:spChg chg="add">
          <ac:chgData name="Danish Hudani" userId="S::danish.hudani@astera.com::a38c985c-bb2f-4de3-bfe2-27e22c4c275a" providerId="AD" clId="Web-{1CCE86A3-2AFC-9857-0146-5FA0C269FD4C}" dt="2022-12-30T04:37:21.183" v="15"/>
          <ac:spMkLst>
            <pc:docMk/>
            <pc:sldMk cId="2203505499" sldId="302"/>
            <ac:spMk id="50" creationId="{E4258692-5CC2-EAA8-A05C-0A5A526023DE}"/>
          </ac:spMkLst>
        </pc:spChg>
        <pc:spChg chg="add">
          <ac:chgData name="Danish Hudani" userId="S::danish.hudani@astera.com::a38c985c-bb2f-4de3-bfe2-27e22c4c275a" providerId="AD" clId="Web-{1CCE86A3-2AFC-9857-0146-5FA0C269FD4C}" dt="2022-12-30T04:37:21.183" v="15"/>
          <ac:spMkLst>
            <pc:docMk/>
            <pc:sldMk cId="2203505499" sldId="302"/>
            <ac:spMk id="51" creationId="{44BC8AE4-39B7-39BE-4E8C-4F583A786555}"/>
          </ac:spMkLst>
        </pc:spChg>
        <pc:spChg chg="add mod">
          <ac:chgData name="Danish Hudani" userId="S::danish.hudani@astera.com::a38c985c-bb2f-4de3-bfe2-27e22c4c275a" providerId="AD" clId="Web-{1CCE86A3-2AFC-9857-0146-5FA0C269FD4C}" dt="2022-12-30T04:39:32.409" v="57" actId="1076"/>
          <ac:spMkLst>
            <pc:docMk/>
            <pc:sldMk cId="2203505499" sldId="302"/>
            <ac:spMk id="53" creationId="{73C3EB95-F7AB-1393-858E-B98EC92F934F}"/>
          </ac:spMkLst>
        </pc:spChg>
      </pc:sldChg>
      <pc:sldChg chg="addSp delSp modSp del">
        <pc:chgData name="Danish Hudani" userId="S::danish.hudani@astera.com::a38c985c-bb2f-4de3-bfe2-27e22c4c275a" providerId="AD" clId="Web-{1CCE86A3-2AFC-9857-0146-5FA0C269FD4C}" dt="2022-12-30T05:06:15.763" v="353"/>
        <pc:sldMkLst>
          <pc:docMk/>
          <pc:sldMk cId="2870715939" sldId="303"/>
        </pc:sldMkLst>
        <pc:picChg chg="add del mod">
          <ac:chgData name="Danish Hudani" userId="S::danish.hudani@astera.com::a38c985c-bb2f-4de3-bfe2-27e22c4c275a" providerId="AD" clId="Web-{1CCE86A3-2AFC-9857-0146-5FA0C269FD4C}" dt="2022-12-30T05:06:03.497" v="350"/>
          <ac:picMkLst>
            <pc:docMk/>
            <pc:sldMk cId="2870715939" sldId="303"/>
            <ac:picMk id="49" creationId="{7E3939D8-BBE9-3D85-E0DD-62A4E53FC183}"/>
          </ac:picMkLst>
        </pc:picChg>
      </pc:sldChg>
      <pc:sldChg chg="del">
        <pc:chgData name="Danish Hudani" userId="S::danish.hudani@astera.com::a38c985c-bb2f-4de3-bfe2-27e22c4c275a" providerId="AD" clId="Web-{1CCE86A3-2AFC-9857-0146-5FA0C269FD4C}" dt="2022-12-30T05:06:22.108" v="356"/>
        <pc:sldMkLst>
          <pc:docMk/>
          <pc:sldMk cId="2111415776" sldId="304"/>
        </pc:sldMkLst>
      </pc:sldChg>
      <pc:sldChg chg="addSp modSp ord modNotes">
        <pc:chgData name="Danish Hudani" userId="S::danish.hudani@astera.com::a38c985c-bb2f-4de3-bfe2-27e22c4c275a" providerId="AD" clId="Web-{1CCE86A3-2AFC-9857-0146-5FA0C269FD4C}" dt="2022-12-30T05:10:57.108" v="385"/>
        <pc:sldMkLst>
          <pc:docMk/>
          <pc:sldMk cId="4222700634" sldId="305"/>
        </pc:sldMkLst>
        <pc:spChg chg="mod">
          <ac:chgData name="Danish Hudani" userId="S::danish.hudani@astera.com::a38c985c-bb2f-4de3-bfe2-27e22c4c275a" providerId="AD" clId="Web-{1CCE86A3-2AFC-9857-0146-5FA0C269FD4C}" dt="2022-12-30T05:02:21.841" v="327" actId="20577"/>
          <ac:spMkLst>
            <pc:docMk/>
            <pc:sldMk cId="4222700634" sldId="305"/>
            <ac:spMk id="18" creationId="{6230719D-4F44-BA79-4DC4-4459B3E27C90}"/>
          </ac:spMkLst>
        </pc:spChg>
        <pc:picChg chg="add mod modCrop">
          <ac:chgData name="Danish Hudani" userId="S::danish.hudani@astera.com::a38c985c-bb2f-4de3-bfe2-27e22c4c275a" providerId="AD" clId="Web-{1CCE86A3-2AFC-9857-0146-5FA0C269FD4C}" dt="2022-12-30T05:07:35.378" v="368"/>
          <ac:picMkLst>
            <pc:docMk/>
            <pc:sldMk cId="4222700634" sldId="305"/>
            <ac:picMk id="49" creationId="{F44146BD-CEF2-EB9B-6039-DC33300701A2}"/>
          </ac:picMkLst>
        </pc:picChg>
      </pc:sldChg>
      <pc:sldChg chg="modSp">
        <pc:chgData name="Danish Hudani" userId="S::danish.hudani@astera.com::a38c985c-bb2f-4de3-bfe2-27e22c4c275a" providerId="AD" clId="Web-{1CCE86A3-2AFC-9857-0146-5FA0C269FD4C}" dt="2022-12-30T04:58:48.136" v="316" actId="20577"/>
        <pc:sldMkLst>
          <pc:docMk/>
          <pc:sldMk cId="1815789192" sldId="306"/>
        </pc:sldMkLst>
        <pc:spChg chg="mod">
          <ac:chgData name="Danish Hudani" userId="S::danish.hudani@astera.com::a38c985c-bb2f-4de3-bfe2-27e22c4c275a" providerId="AD" clId="Web-{1CCE86A3-2AFC-9857-0146-5FA0C269FD4C}" dt="2022-12-30T04:58:48.136" v="316" actId="20577"/>
          <ac:spMkLst>
            <pc:docMk/>
            <pc:sldMk cId="1815789192" sldId="306"/>
            <ac:spMk id="38" creationId="{EB8620BC-929D-1A8A-856C-EE0C0B14C3F2}"/>
          </ac:spMkLst>
        </pc:spChg>
      </pc:sldChg>
      <pc:sldChg chg="delSp add del">
        <pc:chgData name="Danish Hudani" userId="S::danish.hudani@astera.com::a38c985c-bb2f-4de3-bfe2-27e22c4c275a" providerId="AD" clId="Web-{1CCE86A3-2AFC-9857-0146-5FA0C269FD4C}" dt="2022-12-30T04:52:10.221" v="266"/>
        <pc:sldMkLst>
          <pc:docMk/>
          <pc:sldMk cId="1388844371" sldId="309"/>
        </pc:sldMkLst>
        <pc:spChg chg="del">
          <ac:chgData name="Danish Hudani" userId="S::danish.hudani@astera.com::a38c985c-bb2f-4de3-bfe2-27e22c4c275a" providerId="AD" clId="Web-{1CCE86A3-2AFC-9857-0146-5FA0C269FD4C}" dt="2022-12-30T04:51:38.454" v="255"/>
          <ac:spMkLst>
            <pc:docMk/>
            <pc:sldMk cId="1388844371" sldId="309"/>
            <ac:spMk id="3" creationId="{00000000-0000-0000-0000-000000000000}"/>
          </ac:spMkLst>
        </pc:spChg>
        <pc:spChg chg="del">
          <ac:chgData name="Danish Hudani" userId="S::danish.hudani@astera.com::a38c985c-bb2f-4de3-bfe2-27e22c4c275a" providerId="AD" clId="Web-{1CCE86A3-2AFC-9857-0146-5FA0C269FD4C}" dt="2022-12-30T04:51:38.454" v="254"/>
          <ac:spMkLst>
            <pc:docMk/>
            <pc:sldMk cId="1388844371" sldId="309"/>
            <ac:spMk id="4" creationId="{00000000-0000-0000-0000-000000000000}"/>
          </ac:spMkLst>
        </pc:spChg>
      </pc:sldChg>
      <pc:sldChg chg="delSp add del">
        <pc:chgData name="Danish Hudani" userId="S::danish.hudani@astera.com::a38c985c-bb2f-4de3-bfe2-27e22c4c275a" providerId="AD" clId="Web-{1CCE86A3-2AFC-9857-0146-5FA0C269FD4C}" dt="2022-12-30T04:51:03.952" v="242"/>
        <pc:sldMkLst>
          <pc:docMk/>
          <pc:sldMk cId="140903501" sldId="310"/>
        </pc:sldMkLst>
        <pc:spChg chg="del">
          <ac:chgData name="Danish Hudani" userId="S::danish.hudani@astera.com::a38c985c-bb2f-4de3-bfe2-27e22c4c275a" providerId="AD" clId="Web-{1CCE86A3-2AFC-9857-0146-5FA0C269FD4C}" dt="2022-12-30T04:50:08.495" v="222"/>
          <ac:spMkLst>
            <pc:docMk/>
            <pc:sldMk cId="140903501" sldId="310"/>
            <ac:spMk id="3" creationId="{00000000-0000-0000-0000-000000000000}"/>
          </ac:spMkLst>
        </pc:spChg>
        <pc:spChg chg="del">
          <ac:chgData name="Danish Hudani" userId="S::danish.hudani@astera.com::a38c985c-bb2f-4de3-bfe2-27e22c4c275a" providerId="AD" clId="Web-{1CCE86A3-2AFC-9857-0146-5FA0C269FD4C}" dt="2022-12-30T04:50:08.495" v="221"/>
          <ac:spMkLst>
            <pc:docMk/>
            <pc:sldMk cId="140903501" sldId="310"/>
            <ac:spMk id="4" creationId="{00000000-0000-0000-0000-000000000000}"/>
          </ac:spMkLst>
        </pc:spChg>
      </pc:sldChg>
      <pc:sldChg chg="delSp modSp add del">
        <pc:chgData name="Danish Hudani" userId="S::danish.hudani@astera.com::a38c985c-bb2f-4de3-bfe2-27e22c4c275a" providerId="AD" clId="Web-{1CCE86A3-2AFC-9857-0146-5FA0C269FD4C}" dt="2022-12-30T04:49:53.666" v="215"/>
        <pc:sldMkLst>
          <pc:docMk/>
          <pc:sldMk cId="4048520344" sldId="311"/>
        </pc:sldMkLst>
        <pc:spChg chg="mod">
          <ac:chgData name="Danish Hudani" userId="S::danish.hudani@astera.com::a38c985c-bb2f-4de3-bfe2-27e22c4c275a" providerId="AD" clId="Web-{1CCE86A3-2AFC-9857-0146-5FA0C269FD4C}" dt="2022-12-30T04:48:44.537" v="176" actId="20577"/>
          <ac:spMkLst>
            <pc:docMk/>
            <pc:sldMk cId="4048520344" sldId="311"/>
            <ac:spMk id="2" creationId="{00000000-0000-0000-0000-000000000000}"/>
          </ac:spMkLst>
        </pc:spChg>
        <pc:spChg chg="del">
          <ac:chgData name="Danish Hudani" userId="S::danish.hudani@astera.com::a38c985c-bb2f-4de3-bfe2-27e22c4c275a" providerId="AD" clId="Web-{1CCE86A3-2AFC-9857-0146-5FA0C269FD4C}" dt="2022-12-30T04:49:12.383" v="201"/>
          <ac:spMkLst>
            <pc:docMk/>
            <pc:sldMk cId="4048520344" sldId="311"/>
            <ac:spMk id="3" creationId="{00000000-0000-0000-0000-000000000000}"/>
          </ac:spMkLst>
        </pc:spChg>
        <pc:spChg chg="del">
          <ac:chgData name="Danish Hudani" userId="S::danish.hudani@astera.com::a38c985c-bb2f-4de3-bfe2-27e22c4c275a" providerId="AD" clId="Web-{1CCE86A3-2AFC-9857-0146-5FA0C269FD4C}" dt="2022-12-30T04:49:12.383" v="200"/>
          <ac:spMkLst>
            <pc:docMk/>
            <pc:sldMk cId="4048520344" sldId="311"/>
            <ac:spMk id="4" creationId="{00000000-0000-0000-0000-000000000000}"/>
          </ac:spMkLst>
        </pc:spChg>
      </pc:sldChg>
      <pc:sldChg chg="add del">
        <pc:chgData name="Danish Hudani" userId="S::danish.hudani@astera.com::a38c985c-bb2f-4de3-bfe2-27e22c4c275a" providerId="AD" clId="Web-{1CCE86A3-2AFC-9857-0146-5FA0C269FD4C}" dt="2022-12-30T04:48:33.052" v="171"/>
        <pc:sldMkLst>
          <pc:docMk/>
          <pc:sldMk cId="1072737117" sldId="312"/>
        </pc:sldMkLst>
      </pc:sldChg>
      <pc:sldChg chg="delSp add del">
        <pc:chgData name="Danish Hudani" userId="S::danish.hudani@astera.com::a38c985c-bb2f-4de3-bfe2-27e22c4c275a" providerId="AD" clId="Web-{1CCE86A3-2AFC-9857-0146-5FA0C269FD4C}" dt="2022-12-30T04:47:44.877" v="163"/>
        <pc:sldMkLst>
          <pc:docMk/>
          <pc:sldMk cId="3921040141" sldId="313"/>
        </pc:sldMkLst>
        <pc:spChg chg="del">
          <ac:chgData name="Danish Hudani" userId="S::danish.hudani@astera.com::a38c985c-bb2f-4de3-bfe2-27e22c4c275a" providerId="AD" clId="Web-{1CCE86A3-2AFC-9857-0146-5FA0C269FD4C}" dt="2022-12-30T04:47:26.704" v="157"/>
          <ac:spMkLst>
            <pc:docMk/>
            <pc:sldMk cId="3921040141" sldId="313"/>
            <ac:spMk id="3" creationId="{00000000-0000-0000-0000-000000000000}"/>
          </ac:spMkLst>
        </pc:spChg>
        <pc:spChg chg="del">
          <ac:chgData name="Danish Hudani" userId="S::danish.hudani@astera.com::a38c985c-bb2f-4de3-bfe2-27e22c4c275a" providerId="AD" clId="Web-{1CCE86A3-2AFC-9857-0146-5FA0C269FD4C}" dt="2022-12-30T04:47:26.704" v="156"/>
          <ac:spMkLst>
            <pc:docMk/>
            <pc:sldMk cId="3921040141" sldId="313"/>
            <ac:spMk id="4" creationId="{00000000-0000-0000-0000-000000000000}"/>
          </ac:spMkLst>
        </pc:spChg>
        <pc:spChg chg="del">
          <ac:chgData name="Danish Hudani" userId="S::danish.hudani@astera.com::a38c985c-bb2f-4de3-bfe2-27e22c4c275a" providerId="AD" clId="Web-{1CCE86A3-2AFC-9857-0146-5FA0C269FD4C}" dt="2022-12-30T04:47:26.704" v="155"/>
          <ac:spMkLst>
            <pc:docMk/>
            <pc:sldMk cId="3921040141" sldId="313"/>
            <ac:spMk id="5" creationId="{00000000-0000-0000-0000-000000000000}"/>
          </ac:spMkLst>
        </pc:spChg>
        <pc:spChg chg="del">
          <ac:chgData name="Danish Hudani" userId="S::danish.hudani@astera.com::a38c985c-bb2f-4de3-bfe2-27e22c4c275a" providerId="AD" clId="Web-{1CCE86A3-2AFC-9857-0146-5FA0C269FD4C}" dt="2022-12-30T04:47:26.704" v="154"/>
          <ac:spMkLst>
            <pc:docMk/>
            <pc:sldMk cId="3921040141" sldId="313"/>
            <ac:spMk id="6" creationId="{00000000-0000-0000-0000-000000000000}"/>
          </ac:spMkLst>
        </pc:spChg>
      </pc:sldChg>
      <pc:sldChg chg="delSp add del">
        <pc:chgData name="Danish Hudani" userId="S::danish.hudani@astera.com::a38c985c-bb2f-4de3-bfe2-27e22c4c275a" providerId="AD" clId="Web-{1CCE86A3-2AFC-9857-0146-5FA0C269FD4C}" dt="2022-12-30T04:45:50.308" v="145"/>
        <pc:sldMkLst>
          <pc:docMk/>
          <pc:sldMk cId="2399465451" sldId="314"/>
        </pc:sldMkLst>
        <pc:spChg chg="del">
          <ac:chgData name="Danish Hudani" userId="S::danish.hudani@astera.com::a38c985c-bb2f-4de3-bfe2-27e22c4c275a" providerId="AD" clId="Web-{1CCE86A3-2AFC-9857-0146-5FA0C269FD4C}" dt="2022-12-30T04:45:25.213" v="134"/>
          <ac:spMkLst>
            <pc:docMk/>
            <pc:sldMk cId="2399465451" sldId="314"/>
            <ac:spMk id="3" creationId="{00000000-0000-0000-0000-000000000000}"/>
          </ac:spMkLst>
        </pc:spChg>
        <pc:spChg chg="del">
          <ac:chgData name="Danish Hudani" userId="S::danish.hudani@astera.com::a38c985c-bb2f-4de3-bfe2-27e22c4c275a" providerId="AD" clId="Web-{1CCE86A3-2AFC-9857-0146-5FA0C269FD4C}" dt="2022-12-30T04:45:25.213" v="133"/>
          <ac:spMkLst>
            <pc:docMk/>
            <pc:sldMk cId="2399465451" sldId="314"/>
            <ac:spMk id="4" creationId="{00000000-0000-0000-0000-000000000000}"/>
          </ac:spMkLst>
        </pc:spChg>
        <pc:spChg chg="del">
          <ac:chgData name="Danish Hudani" userId="S::danish.hudani@astera.com::a38c985c-bb2f-4de3-bfe2-27e22c4c275a" providerId="AD" clId="Web-{1CCE86A3-2AFC-9857-0146-5FA0C269FD4C}" dt="2022-12-30T04:45:25.213" v="132"/>
          <ac:spMkLst>
            <pc:docMk/>
            <pc:sldMk cId="2399465451" sldId="314"/>
            <ac:spMk id="5" creationId="{00000000-0000-0000-0000-000000000000}"/>
          </ac:spMkLst>
        </pc:spChg>
        <pc:spChg chg="del">
          <ac:chgData name="Danish Hudani" userId="S::danish.hudani@astera.com::a38c985c-bb2f-4de3-bfe2-27e22c4c275a" providerId="AD" clId="Web-{1CCE86A3-2AFC-9857-0146-5FA0C269FD4C}" dt="2022-12-30T04:45:25.213" v="131"/>
          <ac:spMkLst>
            <pc:docMk/>
            <pc:sldMk cId="2399465451" sldId="314"/>
            <ac:spMk id="6" creationId="{00000000-0000-0000-0000-000000000000}"/>
          </ac:spMkLst>
        </pc:spChg>
      </pc:sldChg>
      <pc:sldChg chg="addSp delSp modSp add del">
        <pc:chgData name="Danish Hudani" userId="S::danish.hudani@astera.com::a38c985c-bb2f-4de3-bfe2-27e22c4c275a" providerId="AD" clId="Web-{1CCE86A3-2AFC-9857-0146-5FA0C269FD4C}" dt="2022-12-30T04:46:21.060" v="146"/>
        <pc:sldMkLst>
          <pc:docMk/>
          <pc:sldMk cId="2684243638" sldId="315"/>
        </pc:sldMkLst>
        <pc:picChg chg="add del mod">
          <ac:chgData name="Danish Hudani" userId="S::danish.hudani@astera.com::a38c985c-bb2f-4de3-bfe2-27e22c4c275a" providerId="AD" clId="Web-{1CCE86A3-2AFC-9857-0146-5FA0C269FD4C}" dt="2022-12-30T04:42:58.751" v="113"/>
          <ac:picMkLst>
            <pc:docMk/>
            <pc:sldMk cId="2684243638" sldId="315"/>
            <ac:picMk id="2" creationId="{C8887179-EBA3-37AD-4917-98E11582AD30}"/>
          </ac:picMkLst>
        </pc:picChg>
        <pc:picChg chg="del">
          <ac:chgData name="Danish Hudani" userId="S::danish.hudani@astera.com::a38c985c-bb2f-4de3-bfe2-27e22c4c275a" providerId="AD" clId="Web-{1CCE86A3-2AFC-9857-0146-5FA0C269FD4C}" dt="2022-12-30T04:42:24.765" v="106"/>
          <ac:picMkLst>
            <pc:docMk/>
            <pc:sldMk cId="2684243638" sldId="315"/>
            <ac:picMk id="28674" creationId="{702903BA-F590-444F-98D7-BFFA8A796692}"/>
          </ac:picMkLst>
        </pc:picChg>
      </pc:sldChg>
      <pc:sldChg chg="delSp modSp add del">
        <pc:chgData name="Danish Hudani" userId="S::danish.hudani@astera.com::a38c985c-bb2f-4de3-bfe2-27e22c4c275a" providerId="AD" clId="Web-{1CCE86A3-2AFC-9857-0146-5FA0C269FD4C}" dt="2022-12-30T04:41:26.651" v="100"/>
        <pc:sldMkLst>
          <pc:docMk/>
          <pc:sldMk cId="274268643" sldId="316"/>
        </pc:sldMkLst>
        <pc:spChg chg="del">
          <ac:chgData name="Danish Hudani" userId="S::danish.hudani@astera.com::a38c985c-bb2f-4de3-bfe2-27e22c4c275a" providerId="AD" clId="Web-{1CCE86A3-2AFC-9857-0146-5FA0C269FD4C}" dt="2022-12-30T04:40:56.602" v="89"/>
          <ac:spMkLst>
            <pc:docMk/>
            <pc:sldMk cId="274268643" sldId="316"/>
            <ac:spMk id="3" creationId="{00000000-0000-0000-0000-000000000000}"/>
          </ac:spMkLst>
        </pc:spChg>
        <pc:spChg chg="del">
          <ac:chgData name="Danish Hudani" userId="S::danish.hudani@astera.com::a38c985c-bb2f-4de3-bfe2-27e22c4c275a" providerId="AD" clId="Web-{1CCE86A3-2AFC-9857-0146-5FA0C269FD4C}" dt="2022-12-30T04:40:56.602" v="88"/>
          <ac:spMkLst>
            <pc:docMk/>
            <pc:sldMk cId="274268643" sldId="316"/>
            <ac:spMk id="4" creationId="{00000000-0000-0000-0000-000000000000}"/>
          </ac:spMkLst>
        </pc:spChg>
        <pc:spChg chg="del mod">
          <ac:chgData name="Danish Hudani" userId="S::danish.hudani@astera.com::a38c985c-bb2f-4de3-bfe2-27e22c4c275a" providerId="AD" clId="Web-{1CCE86A3-2AFC-9857-0146-5FA0C269FD4C}" dt="2022-12-30T04:40:56.602" v="87"/>
          <ac:spMkLst>
            <pc:docMk/>
            <pc:sldMk cId="274268643" sldId="316"/>
            <ac:spMk id="5" creationId="{00000000-0000-0000-0000-000000000000}"/>
          </ac:spMkLst>
        </pc:spChg>
        <pc:spChg chg="del">
          <ac:chgData name="Danish Hudani" userId="S::danish.hudani@astera.com::a38c985c-bb2f-4de3-bfe2-27e22c4c275a" providerId="AD" clId="Web-{1CCE86A3-2AFC-9857-0146-5FA0C269FD4C}" dt="2022-12-30T04:40:56.602" v="86"/>
          <ac:spMkLst>
            <pc:docMk/>
            <pc:sldMk cId="274268643" sldId="316"/>
            <ac:spMk id="6" creationId="{00000000-0000-0000-0000-000000000000}"/>
          </ac:spMkLst>
        </pc:spChg>
      </pc:sldChg>
      <pc:sldChg chg="addSp delSp add del">
        <pc:chgData name="Danish Hudani" userId="S::danish.hudani@astera.com::a38c985c-bb2f-4de3-bfe2-27e22c4c275a" providerId="AD" clId="Web-{1CCE86A3-2AFC-9857-0146-5FA0C269FD4C}" dt="2022-12-30T04:41:26.651" v="101"/>
        <pc:sldMkLst>
          <pc:docMk/>
          <pc:sldMk cId="3337250262" sldId="317"/>
        </pc:sldMkLst>
        <pc:spChg chg="add del">
          <ac:chgData name="Danish Hudani" userId="S::danish.hudani@astera.com::a38c985c-bb2f-4de3-bfe2-27e22c4c275a" providerId="AD" clId="Web-{1CCE86A3-2AFC-9857-0146-5FA0C269FD4C}" dt="2022-12-30T04:40:08.443" v="68"/>
          <ac:spMkLst>
            <pc:docMk/>
            <pc:sldMk cId="3337250262" sldId="317"/>
            <ac:spMk id="3" creationId="{00000000-0000-0000-0000-000000000000}"/>
          </ac:spMkLst>
        </pc:spChg>
        <pc:spChg chg="add del">
          <ac:chgData name="Danish Hudani" userId="S::danish.hudani@astera.com::a38c985c-bb2f-4de3-bfe2-27e22c4c275a" providerId="AD" clId="Web-{1CCE86A3-2AFC-9857-0146-5FA0C269FD4C}" dt="2022-12-30T04:40:08.443" v="67"/>
          <ac:spMkLst>
            <pc:docMk/>
            <pc:sldMk cId="3337250262" sldId="317"/>
            <ac:spMk id="4" creationId="{00000000-0000-0000-0000-000000000000}"/>
          </ac:spMkLst>
        </pc:spChg>
        <pc:spChg chg="del">
          <ac:chgData name="Danish Hudani" userId="S::danish.hudani@astera.com::a38c985c-bb2f-4de3-bfe2-27e22c4c275a" providerId="AD" clId="Web-{1CCE86A3-2AFC-9857-0146-5FA0C269FD4C}" dt="2022-12-30T04:40:08.443" v="66"/>
          <ac:spMkLst>
            <pc:docMk/>
            <pc:sldMk cId="3337250262" sldId="317"/>
            <ac:spMk id="5" creationId="{00000000-0000-0000-0000-000000000000}"/>
          </ac:spMkLst>
        </pc:spChg>
      </pc:sldChg>
      <pc:sldChg chg="addSp delSp modSp add del">
        <pc:chgData name="Danish Hudani" userId="S::danish.hudani@astera.com::a38c985c-bb2f-4de3-bfe2-27e22c4c275a" providerId="AD" clId="Web-{1CCE86A3-2AFC-9857-0146-5FA0C269FD4C}" dt="2022-12-30T04:46:21.060" v="147"/>
        <pc:sldMkLst>
          <pc:docMk/>
          <pc:sldMk cId="2507027052" sldId="318"/>
        </pc:sldMkLst>
        <pc:spChg chg="del">
          <ac:chgData name="Danish Hudani" userId="S::danish.hudani@astera.com::a38c985c-bb2f-4de3-bfe2-27e22c4c275a" providerId="AD" clId="Web-{1CCE86A3-2AFC-9857-0146-5FA0C269FD4C}" dt="2022-12-30T04:37:19.448" v="14"/>
          <ac:spMkLst>
            <pc:docMk/>
            <pc:sldMk cId="2507027052" sldId="318"/>
            <ac:spMk id="2" creationId="{00000000-0000-0000-0000-000000000000}"/>
          </ac:spMkLst>
        </pc:spChg>
        <pc:spChg chg="del">
          <ac:chgData name="Danish Hudani" userId="S::danish.hudani@astera.com::a38c985c-bb2f-4de3-bfe2-27e22c4c275a" providerId="AD" clId="Web-{1CCE86A3-2AFC-9857-0146-5FA0C269FD4C}" dt="2022-12-30T04:37:19.448" v="13"/>
          <ac:spMkLst>
            <pc:docMk/>
            <pc:sldMk cId="2507027052" sldId="318"/>
            <ac:spMk id="3" creationId="{00000000-0000-0000-0000-000000000000}"/>
          </ac:spMkLst>
        </pc:spChg>
        <pc:spChg chg="del">
          <ac:chgData name="Danish Hudani" userId="S::danish.hudani@astera.com::a38c985c-bb2f-4de3-bfe2-27e22c4c275a" providerId="AD" clId="Web-{1CCE86A3-2AFC-9857-0146-5FA0C269FD4C}" dt="2022-12-30T04:37:19.448" v="12"/>
          <ac:spMkLst>
            <pc:docMk/>
            <pc:sldMk cId="2507027052" sldId="318"/>
            <ac:spMk id="4" creationId="{00000000-0000-0000-0000-000000000000}"/>
          </ac:spMkLst>
        </pc:spChg>
        <pc:spChg chg="add mod">
          <ac:chgData name="Danish Hudani" userId="S::danish.hudani@astera.com::a38c985c-bb2f-4de3-bfe2-27e22c4c275a" providerId="AD" clId="Web-{1CCE86A3-2AFC-9857-0146-5FA0C269FD4C}" dt="2022-12-30T04:37:19.448" v="14"/>
          <ac:spMkLst>
            <pc:docMk/>
            <pc:sldMk cId="2507027052" sldId="318"/>
            <ac:spMk id="6" creationId="{7B0E49FC-9E2D-A8AC-72D7-9985784B7BCC}"/>
          </ac:spMkLst>
        </pc:spChg>
      </pc:sldChg>
      <pc:sldChg chg="add del">
        <pc:chgData name="Danish Hudani" userId="S::danish.hudani@astera.com::a38c985c-bb2f-4de3-bfe2-27e22c4c275a" providerId="AD" clId="Web-{1CCE86A3-2AFC-9857-0146-5FA0C269FD4C}" dt="2022-12-30T04:36:57.931" v="11"/>
        <pc:sldMkLst>
          <pc:docMk/>
          <pc:sldMk cId="1256250398" sldId="319"/>
        </pc:sldMkLst>
      </pc:sldChg>
      <pc:sldChg chg="addSp delSp modSp add replId">
        <pc:chgData name="Danish Hudani" userId="S::danish.hudani@astera.com::a38c985c-bb2f-4de3-bfe2-27e22c4c275a" providerId="AD" clId="Web-{1CCE86A3-2AFC-9857-0146-5FA0C269FD4C}" dt="2022-12-30T04:40:30.772" v="82" actId="20577"/>
        <pc:sldMkLst>
          <pc:docMk/>
          <pc:sldMk cId="2277645227" sldId="319"/>
        </pc:sldMkLst>
        <pc:spChg chg="add">
          <ac:chgData name="Danish Hudani" userId="S::danish.hudani@astera.com::a38c985c-bb2f-4de3-bfe2-27e22c4c275a" providerId="AD" clId="Web-{1CCE86A3-2AFC-9857-0146-5FA0C269FD4C}" dt="2022-12-30T04:40:16.615" v="71"/>
          <ac:spMkLst>
            <pc:docMk/>
            <pc:sldMk cId="2277645227" sldId="319"/>
            <ac:spMk id="22" creationId="{04522241-03BF-6B71-7F94-B64DA9581298}"/>
          </ac:spMkLst>
        </pc:spChg>
        <pc:spChg chg="add">
          <ac:chgData name="Danish Hudani" userId="S::danish.hudani@astera.com::a38c985c-bb2f-4de3-bfe2-27e22c4c275a" providerId="AD" clId="Web-{1CCE86A3-2AFC-9857-0146-5FA0C269FD4C}" dt="2022-12-30T04:40:16.615" v="71"/>
          <ac:spMkLst>
            <pc:docMk/>
            <pc:sldMk cId="2277645227" sldId="319"/>
            <ac:spMk id="23" creationId="{1C9E158B-273C-66EB-7C38-C8F0C0CDFE86}"/>
          </ac:spMkLst>
        </pc:spChg>
        <pc:spChg chg="add">
          <ac:chgData name="Danish Hudani" userId="S::danish.hudani@astera.com::a38c985c-bb2f-4de3-bfe2-27e22c4c275a" providerId="AD" clId="Web-{1CCE86A3-2AFC-9857-0146-5FA0C269FD4C}" dt="2022-12-30T04:40:16.615" v="71"/>
          <ac:spMkLst>
            <pc:docMk/>
            <pc:sldMk cId="2277645227" sldId="319"/>
            <ac:spMk id="24" creationId="{6C0D2700-E2CA-C46B-D904-99E874D67E58}"/>
          </ac:spMkLst>
        </pc:spChg>
        <pc:spChg chg="del">
          <ac:chgData name="Danish Hudani" userId="S::danish.hudani@astera.com::a38c985c-bb2f-4de3-bfe2-27e22c4c275a" providerId="AD" clId="Web-{1CCE86A3-2AFC-9857-0146-5FA0C269FD4C}" dt="2022-12-30T04:40:15.584" v="70"/>
          <ac:spMkLst>
            <pc:docMk/>
            <pc:sldMk cId="2277645227" sldId="319"/>
            <ac:spMk id="50" creationId="{E4258692-5CC2-EAA8-A05C-0A5A526023DE}"/>
          </ac:spMkLst>
        </pc:spChg>
        <pc:spChg chg="del">
          <ac:chgData name="Danish Hudani" userId="S::danish.hudani@astera.com::a38c985c-bb2f-4de3-bfe2-27e22c4c275a" providerId="AD" clId="Web-{1CCE86A3-2AFC-9857-0146-5FA0C269FD4C}" dt="2022-12-30T04:40:15.584" v="69"/>
          <ac:spMkLst>
            <pc:docMk/>
            <pc:sldMk cId="2277645227" sldId="319"/>
            <ac:spMk id="51" creationId="{44BC8AE4-39B7-39BE-4E8C-4F583A786555}"/>
          </ac:spMkLst>
        </pc:spChg>
        <pc:spChg chg="mod">
          <ac:chgData name="Danish Hudani" userId="S::danish.hudani@astera.com::a38c985c-bb2f-4de3-bfe2-27e22c4c275a" providerId="AD" clId="Web-{1CCE86A3-2AFC-9857-0146-5FA0C269FD4C}" dt="2022-12-30T04:40:30.772" v="82" actId="20577"/>
          <ac:spMkLst>
            <pc:docMk/>
            <pc:sldMk cId="2277645227" sldId="319"/>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1:16.759" v="99" actId="20577"/>
        <pc:sldMkLst>
          <pc:docMk/>
          <pc:sldMk cId="3065791295" sldId="320"/>
        </pc:sldMkLst>
        <pc:spChg chg="add">
          <ac:chgData name="Danish Hudani" userId="S::danish.hudani@astera.com::a38c985c-bb2f-4de3-bfe2-27e22c4c275a" providerId="AD" clId="Web-{1CCE86A3-2AFC-9857-0146-5FA0C269FD4C}" dt="2022-12-30T04:41:05.009" v="92"/>
          <ac:spMkLst>
            <pc:docMk/>
            <pc:sldMk cId="3065791295" sldId="320"/>
            <ac:spMk id="22" creationId="{717BEFC0-BA7F-3926-6029-F75E19F60841}"/>
          </ac:spMkLst>
        </pc:spChg>
        <pc:spChg chg="add">
          <ac:chgData name="Danish Hudani" userId="S::danish.hudani@astera.com::a38c985c-bb2f-4de3-bfe2-27e22c4c275a" providerId="AD" clId="Web-{1CCE86A3-2AFC-9857-0146-5FA0C269FD4C}" dt="2022-12-30T04:41:05.009" v="92"/>
          <ac:spMkLst>
            <pc:docMk/>
            <pc:sldMk cId="3065791295" sldId="320"/>
            <ac:spMk id="23" creationId="{7FDA1428-EC1D-7319-BC79-4C84CEC61B40}"/>
          </ac:spMkLst>
        </pc:spChg>
        <pc:spChg chg="add">
          <ac:chgData name="Danish Hudani" userId="S::danish.hudani@astera.com::a38c985c-bb2f-4de3-bfe2-27e22c4c275a" providerId="AD" clId="Web-{1CCE86A3-2AFC-9857-0146-5FA0C269FD4C}" dt="2022-12-30T04:41:05.009" v="92"/>
          <ac:spMkLst>
            <pc:docMk/>
            <pc:sldMk cId="3065791295" sldId="320"/>
            <ac:spMk id="24" creationId="{A6F29EFA-5398-B562-B165-18CB3823792F}"/>
          </ac:spMkLst>
        </pc:spChg>
        <pc:spChg chg="add">
          <ac:chgData name="Danish Hudani" userId="S::danish.hudani@astera.com::a38c985c-bb2f-4de3-bfe2-27e22c4c275a" providerId="AD" clId="Web-{1CCE86A3-2AFC-9857-0146-5FA0C269FD4C}" dt="2022-12-30T04:41:05.009" v="92"/>
          <ac:spMkLst>
            <pc:docMk/>
            <pc:sldMk cId="3065791295" sldId="320"/>
            <ac:spMk id="27" creationId="{9B4629D9-4699-7C33-9D2D-8EF1EF1198CB}"/>
          </ac:spMkLst>
        </pc:spChg>
        <pc:spChg chg="del">
          <ac:chgData name="Danish Hudani" userId="S::danish.hudani@astera.com::a38c985c-bb2f-4de3-bfe2-27e22c4c275a" providerId="AD" clId="Web-{1CCE86A3-2AFC-9857-0146-5FA0C269FD4C}" dt="2022-12-30T04:41:03.930" v="91"/>
          <ac:spMkLst>
            <pc:docMk/>
            <pc:sldMk cId="3065791295" sldId="320"/>
            <ac:spMk id="50" creationId="{E4258692-5CC2-EAA8-A05C-0A5A526023DE}"/>
          </ac:spMkLst>
        </pc:spChg>
        <pc:spChg chg="del">
          <ac:chgData name="Danish Hudani" userId="S::danish.hudani@astera.com::a38c985c-bb2f-4de3-bfe2-27e22c4c275a" providerId="AD" clId="Web-{1CCE86A3-2AFC-9857-0146-5FA0C269FD4C}" dt="2022-12-30T04:41:03.930" v="90"/>
          <ac:spMkLst>
            <pc:docMk/>
            <pc:sldMk cId="3065791295" sldId="320"/>
            <ac:spMk id="51" creationId="{44BC8AE4-39B7-39BE-4E8C-4F583A786555}"/>
          </ac:spMkLst>
        </pc:spChg>
        <pc:spChg chg="mod">
          <ac:chgData name="Danish Hudani" userId="S::danish.hudani@astera.com::a38c985c-bb2f-4de3-bfe2-27e22c4c275a" providerId="AD" clId="Web-{1CCE86A3-2AFC-9857-0146-5FA0C269FD4C}" dt="2022-12-30T04:41:16.759" v="99" actId="20577"/>
          <ac:spMkLst>
            <pc:docMk/>
            <pc:sldMk cId="3065791295" sldId="320"/>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43.948" v="144" actId="20577"/>
        <pc:sldMkLst>
          <pc:docMk/>
          <pc:sldMk cId="997219088" sldId="321"/>
        </pc:sldMkLst>
        <pc:spChg chg="add mod">
          <ac:chgData name="Danish Hudani" userId="S::danish.hudani@astera.com::a38c985c-bb2f-4de3-bfe2-27e22c4c275a" providerId="AD" clId="Web-{1CCE86A3-2AFC-9857-0146-5FA0C269FD4C}" dt="2022-12-30T04:45:33.885" v="136" actId="1076"/>
          <ac:spMkLst>
            <pc:docMk/>
            <pc:sldMk cId="997219088" sldId="321"/>
            <ac:spMk id="22" creationId="{255A64F4-2685-32D6-E59E-9D495C5E5C7E}"/>
          </ac:spMkLst>
        </pc:spChg>
        <pc:spChg chg="add mod">
          <ac:chgData name="Danish Hudani" userId="S::danish.hudani@astera.com::a38c985c-bb2f-4de3-bfe2-27e22c4c275a" providerId="AD" clId="Web-{1CCE86A3-2AFC-9857-0146-5FA0C269FD4C}" dt="2022-12-30T04:45:33.901" v="137" actId="1076"/>
          <ac:spMkLst>
            <pc:docMk/>
            <pc:sldMk cId="997219088" sldId="321"/>
            <ac:spMk id="23" creationId="{15CFF5A5-6B5E-CAFA-8686-591168E1AB7D}"/>
          </ac:spMkLst>
        </pc:spChg>
        <pc:spChg chg="add mod">
          <ac:chgData name="Danish Hudani" userId="S::danish.hudani@astera.com::a38c985c-bb2f-4de3-bfe2-27e22c4c275a" providerId="AD" clId="Web-{1CCE86A3-2AFC-9857-0146-5FA0C269FD4C}" dt="2022-12-30T04:45:33.932" v="138" actId="1076"/>
          <ac:spMkLst>
            <pc:docMk/>
            <pc:sldMk cId="997219088" sldId="321"/>
            <ac:spMk id="24" creationId="{97791CFF-A309-E9F5-2C21-A247A7E64FFD}"/>
          </ac:spMkLst>
        </pc:spChg>
        <pc:spChg chg="add mod">
          <ac:chgData name="Danish Hudani" userId="S::danish.hudani@astera.com::a38c985c-bb2f-4de3-bfe2-27e22c4c275a" providerId="AD" clId="Web-{1CCE86A3-2AFC-9857-0146-5FA0C269FD4C}" dt="2022-12-30T04:45:33.948" v="139" actId="1076"/>
          <ac:spMkLst>
            <pc:docMk/>
            <pc:sldMk cId="997219088" sldId="321"/>
            <ac:spMk id="27" creationId="{F1CC7665-3CCE-160C-AED8-57851A0D6A7F}"/>
          </ac:spMkLst>
        </pc:spChg>
        <pc:spChg chg="del">
          <ac:chgData name="Danish Hudani" userId="S::danish.hudani@astera.com::a38c985c-bb2f-4de3-bfe2-27e22c4c275a" providerId="AD" clId="Web-{1CCE86A3-2AFC-9857-0146-5FA0C269FD4C}" dt="2022-12-30T04:42:00.841" v="103"/>
          <ac:spMkLst>
            <pc:docMk/>
            <pc:sldMk cId="997219088" sldId="321"/>
            <ac:spMk id="50" creationId="{E4258692-5CC2-EAA8-A05C-0A5A526023DE}"/>
          </ac:spMkLst>
        </pc:spChg>
        <pc:spChg chg="del">
          <ac:chgData name="Danish Hudani" userId="S::danish.hudani@astera.com::a38c985c-bb2f-4de3-bfe2-27e22c4c275a" providerId="AD" clId="Web-{1CCE86A3-2AFC-9857-0146-5FA0C269FD4C}" dt="2022-12-30T04:42:00.841" v="102"/>
          <ac:spMkLst>
            <pc:docMk/>
            <pc:sldMk cId="997219088" sldId="321"/>
            <ac:spMk id="51" creationId="{44BC8AE4-39B7-39BE-4E8C-4F583A786555}"/>
          </ac:spMkLst>
        </pc:spChg>
        <pc:spChg chg="mod">
          <ac:chgData name="Danish Hudani" userId="S::danish.hudani@astera.com::a38c985c-bb2f-4de3-bfe2-27e22c4c275a" providerId="AD" clId="Web-{1CCE86A3-2AFC-9857-0146-5FA0C269FD4C}" dt="2022-12-30T04:45:43.948" v="144" actId="20577"/>
          <ac:spMkLst>
            <pc:docMk/>
            <pc:sldMk cId="997219088" sldId="321"/>
            <ac:spMk id="53" creationId="{73C3EB95-F7AB-1393-858E-B98EC92F934F}"/>
          </ac:spMkLst>
        </pc:spChg>
      </pc:sldChg>
      <pc:sldChg chg="addSp delSp modSp add replId">
        <pc:chgData name="Danish Hudani" userId="S::danish.hudani@astera.com::a38c985c-bb2f-4de3-bfe2-27e22c4c275a" providerId="AD" clId="Web-{1CCE86A3-2AFC-9857-0146-5FA0C269FD4C}" dt="2022-12-30T05:06:57.219" v="364" actId="20577"/>
        <pc:sldMkLst>
          <pc:docMk/>
          <pc:sldMk cId="3891759022" sldId="322"/>
        </pc:sldMkLst>
        <pc:spChg chg="add mod">
          <ac:chgData name="Danish Hudani" userId="S::danish.hudani@astera.com::a38c985c-bb2f-4de3-bfe2-27e22c4c275a" providerId="AD" clId="Web-{1CCE86A3-2AFC-9857-0146-5FA0C269FD4C}" dt="2022-12-30T05:06:51.047" v="357" actId="1076"/>
          <ac:spMkLst>
            <pc:docMk/>
            <pc:sldMk cId="3891759022" sldId="322"/>
            <ac:spMk id="22" creationId="{DD74E670-3545-92B5-F1B8-EE6EB78C87F9}"/>
          </ac:spMkLst>
        </pc:spChg>
        <pc:spChg chg="add mod">
          <ac:chgData name="Danish Hudani" userId="S::danish.hudani@astera.com::a38c985c-bb2f-4de3-bfe2-27e22c4c275a" providerId="AD" clId="Web-{1CCE86A3-2AFC-9857-0146-5FA0C269FD4C}" dt="2022-12-30T05:06:51.062" v="358" actId="1076"/>
          <ac:spMkLst>
            <pc:docMk/>
            <pc:sldMk cId="3891759022" sldId="322"/>
            <ac:spMk id="23" creationId="{5F23E213-4B24-B243-DCDC-F4D1FBC1F7E5}"/>
          </ac:spMkLst>
        </pc:spChg>
        <pc:spChg chg="add mod">
          <ac:chgData name="Danish Hudani" userId="S::danish.hudani@astera.com::a38c985c-bb2f-4de3-bfe2-27e22c4c275a" providerId="AD" clId="Web-{1CCE86A3-2AFC-9857-0146-5FA0C269FD4C}" dt="2022-12-30T05:06:57.219" v="364" actId="20577"/>
          <ac:spMkLst>
            <pc:docMk/>
            <pc:sldMk cId="3891759022" sldId="322"/>
            <ac:spMk id="24" creationId="{B4E08412-43A8-E998-04B2-A48C84B31AE1}"/>
          </ac:spMkLst>
        </pc:spChg>
        <pc:spChg chg="add mod">
          <ac:chgData name="Danish Hudani" userId="S::danish.hudani@astera.com::a38c985c-bb2f-4de3-bfe2-27e22c4c275a" providerId="AD" clId="Web-{1CCE86A3-2AFC-9857-0146-5FA0C269FD4C}" dt="2022-12-30T05:06:51.094" v="359" actId="1076"/>
          <ac:spMkLst>
            <pc:docMk/>
            <pc:sldMk cId="3891759022" sldId="322"/>
            <ac:spMk id="27" creationId="{0882E70C-1053-071B-9CB8-E3740A2305D6}"/>
          </ac:spMkLst>
        </pc:spChg>
        <pc:spChg chg="del">
          <ac:chgData name="Danish Hudani" userId="S::danish.hudani@astera.com::a38c985c-bb2f-4de3-bfe2-27e22c4c275a" providerId="AD" clId="Web-{1CCE86A3-2AFC-9857-0146-5FA0C269FD4C}" dt="2022-12-30T04:42:06.123" v="105"/>
          <ac:spMkLst>
            <pc:docMk/>
            <pc:sldMk cId="3891759022" sldId="322"/>
            <ac:spMk id="50" creationId="{E4258692-5CC2-EAA8-A05C-0A5A526023DE}"/>
          </ac:spMkLst>
        </pc:spChg>
        <pc:spChg chg="del">
          <ac:chgData name="Danish Hudani" userId="S::danish.hudani@astera.com::a38c985c-bb2f-4de3-bfe2-27e22c4c275a" providerId="AD" clId="Web-{1CCE86A3-2AFC-9857-0146-5FA0C269FD4C}" dt="2022-12-30T04:42:06.107" v="104"/>
          <ac:spMkLst>
            <pc:docMk/>
            <pc:sldMk cId="3891759022" sldId="322"/>
            <ac:spMk id="51" creationId="{44BC8AE4-39B7-39BE-4E8C-4F583A786555}"/>
          </ac:spMkLst>
        </pc:spChg>
        <pc:spChg chg="mod">
          <ac:chgData name="Danish Hudani" userId="S::danish.hudani@astera.com::a38c985c-bb2f-4de3-bfe2-27e22c4c275a" providerId="AD" clId="Web-{1CCE86A3-2AFC-9857-0146-5FA0C269FD4C}" dt="2022-12-30T04:46:43.921" v="153" actId="20577"/>
          <ac:spMkLst>
            <pc:docMk/>
            <pc:sldMk cId="3891759022" sldId="322"/>
            <ac:spMk id="53" creationId="{73C3EB95-F7AB-1393-858E-B98EC92F934F}"/>
          </ac:spMkLst>
        </pc:spChg>
      </pc:sldChg>
      <pc:sldChg chg="addSp delSp modSp add replId">
        <pc:chgData name="Danish Hudani" userId="S::danish.hudani@astera.com::a38c985c-bb2f-4de3-bfe2-27e22c4c275a" providerId="AD" clId="Web-{1CCE86A3-2AFC-9857-0146-5FA0C269FD4C}" dt="2022-12-30T04:45:09.149" v="130" actId="1076"/>
        <pc:sldMkLst>
          <pc:docMk/>
          <pc:sldMk cId="1727806297" sldId="323"/>
        </pc:sldMkLst>
        <pc:spChg chg="del">
          <ac:chgData name="Danish Hudani" userId="S::danish.hudani@astera.com::a38c985c-bb2f-4de3-bfe2-27e22c4c275a" providerId="AD" clId="Web-{1CCE86A3-2AFC-9857-0146-5FA0C269FD4C}" dt="2022-12-30T04:42:46.860" v="110"/>
          <ac:spMkLst>
            <pc:docMk/>
            <pc:sldMk cId="1727806297" sldId="323"/>
            <ac:spMk id="22" creationId="{717BEFC0-BA7F-3926-6029-F75E19F60841}"/>
          </ac:spMkLst>
        </pc:spChg>
        <pc:spChg chg="del">
          <ac:chgData name="Danish Hudani" userId="S::danish.hudani@astera.com::a38c985c-bb2f-4de3-bfe2-27e22c4c275a" providerId="AD" clId="Web-{1CCE86A3-2AFC-9857-0146-5FA0C269FD4C}" dt="2022-12-30T04:42:53.704" v="112"/>
          <ac:spMkLst>
            <pc:docMk/>
            <pc:sldMk cId="1727806297" sldId="323"/>
            <ac:spMk id="23" creationId="{7FDA1428-EC1D-7319-BC79-4C84CEC61B40}"/>
          </ac:spMkLst>
        </pc:spChg>
        <pc:spChg chg="del">
          <ac:chgData name="Danish Hudani" userId="S::danish.hudani@astera.com::a38c985c-bb2f-4de3-bfe2-27e22c4c275a" providerId="AD" clId="Web-{1CCE86A3-2AFC-9857-0146-5FA0C269FD4C}" dt="2022-12-30T04:42:46.860" v="109"/>
          <ac:spMkLst>
            <pc:docMk/>
            <pc:sldMk cId="1727806297" sldId="323"/>
            <ac:spMk id="24" creationId="{A6F29EFA-5398-B562-B165-18CB3823792F}"/>
          </ac:spMkLst>
        </pc:spChg>
        <pc:spChg chg="del">
          <ac:chgData name="Danish Hudani" userId="S::danish.hudani@astera.com::a38c985c-bb2f-4de3-bfe2-27e22c4c275a" providerId="AD" clId="Web-{1CCE86A3-2AFC-9857-0146-5FA0C269FD4C}" dt="2022-12-30T04:42:53.704" v="111"/>
          <ac:spMkLst>
            <pc:docMk/>
            <pc:sldMk cId="1727806297" sldId="323"/>
            <ac:spMk id="27" creationId="{9B4629D9-4699-7C33-9D2D-8EF1EF1198CB}"/>
          </ac:spMkLst>
        </pc:spChg>
        <pc:spChg chg="del">
          <ac:chgData name="Danish Hudani" userId="S::danish.hudani@astera.com::a38c985c-bb2f-4de3-bfe2-27e22c4c275a" providerId="AD" clId="Web-{1CCE86A3-2AFC-9857-0146-5FA0C269FD4C}" dt="2022-12-30T04:45:03.165" v="127"/>
          <ac:spMkLst>
            <pc:docMk/>
            <pc:sldMk cId="1727806297" sldId="323"/>
            <ac:spMk id="53" creationId="{73C3EB95-F7AB-1393-858E-B98EC92F934F}"/>
          </ac:spMkLst>
        </pc:spChg>
        <pc:picChg chg="add del mod">
          <ac:chgData name="Danish Hudani" userId="S::danish.hudani@astera.com::a38c985c-bb2f-4de3-bfe2-27e22c4c275a" providerId="AD" clId="Web-{1CCE86A3-2AFC-9857-0146-5FA0C269FD4C}" dt="2022-12-30T04:44:30.413" v="120"/>
          <ac:picMkLst>
            <pc:docMk/>
            <pc:sldMk cId="1727806297" sldId="323"/>
            <ac:picMk id="28" creationId="{AE4A14A7-4319-9516-4B8D-DA24E794A3DD}"/>
          </ac:picMkLst>
        </pc:picChg>
        <pc:picChg chg="add mod">
          <ac:chgData name="Danish Hudani" userId="S::danish.hudani@astera.com::a38c985c-bb2f-4de3-bfe2-27e22c4c275a" providerId="AD" clId="Web-{1CCE86A3-2AFC-9857-0146-5FA0C269FD4C}" dt="2022-12-30T04:45:09.149" v="130" actId="1076"/>
          <ac:picMkLst>
            <pc:docMk/>
            <pc:sldMk cId="1727806297" sldId="323"/>
            <ac:picMk id="29" creationId="{40737CBB-B919-AA03-6458-0FA10A49A5F4}"/>
          </ac:picMkLst>
        </pc:picChg>
      </pc:sldChg>
      <pc:sldChg chg="addSp delSp modSp add ord replId">
        <pc:chgData name="Danish Hudani" userId="S::danish.hudani@astera.com::a38c985c-bb2f-4de3-bfe2-27e22c4c275a" providerId="AD" clId="Web-{1CCE86A3-2AFC-9857-0146-5FA0C269FD4C}" dt="2022-12-30T05:29:31.803" v="513" actId="14100"/>
        <pc:sldMkLst>
          <pc:docMk/>
          <pc:sldMk cId="2537127894" sldId="324"/>
        </pc:sldMkLst>
        <pc:spChg chg="mod">
          <ac:chgData name="Danish Hudani" userId="S::danish.hudani@astera.com::a38c985c-bb2f-4de3-bfe2-27e22c4c275a" providerId="AD" clId="Web-{1CCE86A3-2AFC-9857-0146-5FA0C269FD4C}" dt="2022-12-30T05:28:41.816" v="496" actId="1076"/>
          <ac:spMkLst>
            <pc:docMk/>
            <pc:sldMk cId="2537127894" sldId="324"/>
            <ac:spMk id="18" creationId="{6230719D-4F44-BA79-4DC4-4459B3E27C90}"/>
          </ac:spMkLst>
        </pc:spChg>
        <pc:picChg chg="del">
          <ac:chgData name="Danish Hudani" userId="S::danish.hudani@astera.com::a38c985c-bb2f-4de3-bfe2-27e22c4c275a" providerId="AD" clId="Web-{1CCE86A3-2AFC-9857-0146-5FA0C269FD4C}" dt="2022-12-30T04:48:18.317" v="168"/>
          <ac:picMkLst>
            <pc:docMk/>
            <pc:sldMk cId="2537127894" sldId="324"/>
            <ac:picMk id="37" creationId="{637577F2-8207-F752-33A1-A65F2FE3F1FF}"/>
          </ac:picMkLst>
        </pc:picChg>
        <pc:picChg chg="add mod modCrop">
          <ac:chgData name="Danish Hudani" userId="S::danish.hudani@astera.com::a38c985c-bb2f-4de3-bfe2-27e22c4c275a" providerId="AD" clId="Web-{1CCE86A3-2AFC-9857-0146-5FA0C269FD4C}" dt="2022-12-30T05:29:31.803" v="513" actId="14100"/>
          <ac:picMkLst>
            <pc:docMk/>
            <pc:sldMk cId="2537127894" sldId="324"/>
            <ac:picMk id="38" creationId="{B159B70A-7F81-CF9D-002E-4928F61C61C6}"/>
          </ac:picMkLst>
        </pc:picChg>
      </pc:sldChg>
      <pc:sldChg chg="addSp delSp modSp add replId modNotes">
        <pc:chgData name="Danish Hudani" userId="S::danish.hudani@astera.com::a38c985c-bb2f-4de3-bfe2-27e22c4c275a" providerId="AD" clId="Web-{1CCE86A3-2AFC-9857-0146-5FA0C269FD4C}" dt="2022-12-30T05:07:05.423" v="365" actId="1076"/>
        <pc:sldMkLst>
          <pc:docMk/>
          <pc:sldMk cId="3654366980" sldId="325"/>
        </pc:sldMkLst>
        <pc:spChg chg="del">
          <ac:chgData name="Danish Hudani" userId="S::danish.hudani@astera.com::a38c985c-bb2f-4de3-bfe2-27e22c4c275a" providerId="AD" clId="Web-{1CCE86A3-2AFC-9857-0146-5FA0C269FD4C}" dt="2022-12-30T04:49:16.055" v="203"/>
          <ac:spMkLst>
            <pc:docMk/>
            <pc:sldMk cId="3654366980" sldId="325"/>
            <ac:spMk id="22" creationId="{DD74E670-3545-92B5-F1B8-EE6EB78C87F9}"/>
          </ac:spMkLst>
        </pc:spChg>
        <pc:spChg chg="del">
          <ac:chgData name="Danish Hudani" userId="S::danish.hudani@astera.com::a38c985c-bb2f-4de3-bfe2-27e22c4c275a" providerId="AD" clId="Web-{1CCE86A3-2AFC-9857-0146-5FA0C269FD4C}" dt="2022-12-30T04:49:24.524" v="205"/>
          <ac:spMkLst>
            <pc:docMk/>
            <pc:sldMk cId="3654366980" sldId="325"/>
            <ac:spMk id="23" creationId="{5F23E213-4B24-B243-DCDC-F4D1FBC1F7E5}"/>
          </ac:spMkLst>
        </pc:spChg>
        <pc:spChg chg="del">
          <ac:chgData name="Danish Hudani" userId="S::danish.hudani@astera.com::a38c985c-bb2f-4de3-bfe2-27e22c4c275a" providerId="AD" clId="Web-{1CCE86A3-2AFC-9857-0146-5FA0C269FD4C}" dt="2022-12-30T04:49:16.055" v="202"/>
          <ac:spMkLst>
            <pc:docMk/>
            <pc:sldMk cId="3654366980" sldId="325"/>
            <ac:spMk id="24" creationId="{B4E08412-43A8-E998-04B2-A48C84B31AE1}"/>
          </ac:spMkLst>
        </pc:spChg>
        <pc:spChg chg="del">
          <ac:chgData name="Danish Hudani" userId="S::danish.hudani@astera.com::a38c985c-bb2f-4de3-bfe2-27e22c4c275a" providerId="AD" clId="Web-{1CCE86A3-2AFC-9857-0146-5FA0C269FD4C}" dt="2022-12-30T04:49:24.524" v="204"/>
          <ac:spMkLst>
            <pc:docMk/>
            <pc:sldMk cId="3654366980" sldId="325"/>
            <ac:spMk id="27" creationId="{0882E70C-1053-071B-9CB8-E3740A2305D6}"/>
          </ac:spMkLst>
        </pc:spChg>
        <pc:spChg chg="add mod">
          <ac:chgData name="Danish Hudani" userId="S::danish.hudani@astera.com::a38c985c-bb2f-4de3-bfe2-27e22c4c275a" providerId="AD" clId="Web-{1CCE86A3-2AFC-9857-0146-5FA0C269FD4C}" dt="2022-12-30T04:53:19.397" v="285" actId="20577"/>
          <ac:spMkLst>
            <pc:docMk/>
            <pc:sldMk cId="3654366980" sldId="325"/>
            <ac:spMk id="28" creationId="{6E9F6BE7-85D3-B93E-D5FA-2306602F3998}"/>
          </ac:spMkLst>
        </pc:spChg>
        <pc:spChg chg="add mod">
          <ac:chgData name="Danish Hudani" userId="S::danish.hudani@astera.com::a38c985c-bb2f-4de3-bfe2-27e22c4c275a" providerId="AD" clId="Web-{1CCE86A3-2AFC-9857-0146-5FA0C269FD4C}" dt="2022-12-30T05:07:05.423" v="365" actId="1076"/>
          <ac:spMkLst>
            <pc:docMk/>
            <pc:sldMk cId="3654366980" sldId="325"/>
            <ac:spMk id="29" creationId="{BC017A4D-DF6D-A32F-62B1-E91C012BCAB5}"/>
          </ac:spMkLst>
        </pc:spChg>
        <pc:spChg chg="mod">
          <ac:chgData name="Danish Hudani" userId="S::danish.hudani@astera.com::a38c985c-bb2f-4de3-bfe2-27e22c4c275a" providerId="AD" clId="Web-{1CCE86A3-2AFC-9857-0146-5FA0C269FD4C}" dt="2022-12-30T05:04:06.800" v="334" actId="20577"/>
          <ac:spMkLst>
            <pc:docMk/>
            <pc:sldMk cId="3654366980" sldId="325"/>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07:08.735" v="366" actId="1076"/>
        <pc:sldMkLst>
          <pc:docMk/>
          <pc:sldMk cId="2657532967" sldId="326"/>
        </pc:sldMkLst>
        <pc:spChg chg="del">
          <ac:chgData name="Danish Hudani" userId="S::danish.hudani@astera.com::a38c985c-bb2f-4de3-bfe2-27e22c4c275a" providerId="AD" clId="Web-{1CCE86A3-2AFC-9857-0146-5FA0C269FD4C}" dt="2022-12-30T04:50:12.386" v="224"/>
          <ac:spMkLst>
            <pc:docMk/>
            <pc:sldMk cId="2657532967" sldId="326"/>
            <ac:spMk id="22" creationId="{DD74E670-3545-92B5-F1B8-EE6EB78C87F9}"/>
          </ac:spMkLst>
        </pc:spChg>
        <pc:spChg chg="del">
          <ac:chgData name="Danish Hudani" userId="S::danish.hudani@astera.com::a38c985c-bb2f-4de3-bfe2-27e22c4c275a" providerId="AD" clId="Web-{1CCE86A3-2AFC-9857-0146-5FA0C269FD4C}" dt="2022-12-30T04:50:16.340" v="226"/>
          <ac:spMkLst>
            <pc:docMk/>
            <pc:sldMk cId="2657532967" sldId="326"/>
            <ac:spMk id="23" creationId="{5F23E213-4B24-B243-DCDC-F4D1FBC1F7E5}"/>
          </ac:spMkLst>
        </pc:spChg>
        <pc:spChg chg="del">
          <ac:chgData name="Danish Hudani" userId="S::danish.hudani@astera.com::a38c985c-bb2f-4de3-bfe2-27e22c4c275a" providerId="AD" clId="Web-{1CCE86A3-2AFC-9857-0146-5FA0C269FD4C}" dt="2022-12-30T04:50:12.386" v="223"/>
          <ac:spMkLst>
            <pc:docMk/>
            <pc:sldMk cId="2657532967" sldId="326"/>
            <ac:spMk id="24" creationId="{B4E08412-43A8-E998-04B2-A48C84B31AE1}"/>
          </ac:spMkLst>
        </pc:spChg>
        <pc:spChg chg="del">
          <ac:chgData name="Danish Hudani" userId="S::danish.hudani@astera.com::a38c985c-bb2f-4de3-bfe2-27e22c4c275a" providerId="AD" clId="Web-{1CCE86A3-2AFC-9857-0146-5FA0C269FD4C}" dt="2022-12-30T04:50:16.340" v="225"/>
          <ac:spMkLst>
            <pc:docMk/>
            <pc:sldMk cId="2657532967" sldId="326"/>
            <ac:spMk id="27" creationId="{0882E70C-1053-071B-9CB8-E3740A2305D6}"/>
          </ac:spMkLst>
        </pc:spChg>
        <pc:spChg chg="add mod">
          <ac:chgData name="Danish Hudani" userId="S::danish.hudani@astera.com::a38c985c-bb2f-4de3-bfe2-27e22c4c275a" providerId="AD" clId="Web-{1CCE86A3-2AFC-9857-0146-5FA0C269FD4C}" dt="2022-12-30T05:03:29.626" v="333" actId="20577"/>
          <ac:spMkLst>
            <pc:docMk/>
            <pc:sldMk cId="2657532967" sldId="326"/>
            <ac:spMk id="28" creationId="{DF50A4FD-C70C-CB85-C127-A31B684FA95C}"/>
          </ac:spMkLst>
        </pc:spChg>
        <pc:spChg chg="add mod">
          <ac:chgData name="Danish Hudani" userId="S::danish.hudani@astera.com::a38c985c-bb2f-4de3-bfe2-27e22c4c275a" providerId="AD" clId="Web-{1CCE86A3-2AFC-9857-0146-5FA0C269FD4C}" dt="2022-12-30T05:07:08.735" v="366" actId="1076"/>
          <ac:spMkLst>
            <pc:docMk/>
            <pc:sldMk cId="2657532967" sldId="326"/>
            <ac:spMk id="29" creationId="{F7C8164A-E59B-CA74-61D3-408371C81352}"/>
          </ac:spMkLst>
        </pc:spChg>
        <pc:spChg chg="mod">
          <ac:chgData name="Danish Hudani" userId="S::danish.hudani@astera.com::a38c985c-bb2f-4de3-bfe2-27e22c4c275a" providerId="AD" clId="Web-{1CCE86A3-2AFC-9857-0146-5FA0C269FD4C}" dt="2022-12-30T04:50:03.667" v="220" actId="20577"/>
          <ac:spMkLst>
            <pc:docMk/>
            <pc:sldMk cId="2657532967" sldId="326"/>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4:57:02.067" v="315" actId="1076"/>
        <pc:sldMkLst>
          <pc:docMk/>
          <pc:sldMk cId="311406145" sldId="327"/>
        </pc:sldMkLst>
        <pc:spChg chg="del">
          <ac:chgData name="Danish Hudani" userId="S::danish.hudani@astera.com::a38c985c-bb2f-4de3-bfe2-27e22c4c275a" providerId="AD" clId="Web-{1CCE86A3-2AFC-9857-0146-5FA0C269FD4C}" dt="2022-12-30T04:51:42.173" v="257"/>
          <ac:spMkLst>
            <pc:docMk/>
            <pc:sldMk cId="311406145" sldId="327"/>
            <ac:spMk id="22" creationId="{DD74E670-3545-92B5-F1B8-EE6EB78C87F9}"/>
          </ac:spMkLst>
        </pc:spChg>
        <pc:spChg chg="del">
          <ac:chgData name="Danish Hudani" userId="S::danish.hudani@astera.com::a38c985c-bb2f-4de3-bfe2-27e22c4c275a" providerId="AD" clId="Web-{1CCE86A3-2AFC-9857-0146-5FA0C269FD4C}" dt="2022-12-30T04:51:45.689" v="258"/>
          <ac:spMkLst>
            <pc:docMk/>
            <pc:sldMk cId="311406145" sldId="327"/>
            <ac:spMk id="23" creationId="{5F23E213-4B24-B243-DCDC-F4D1FBC1F7E5}"/>
          </ac:spMkLst>
        </pc:spChg>
        <pc:spChg chg="del">
          <ac:chgData name="Danish Hudani" userId="S::danish.hudani@astera.com::a38c985c-bb2f-4de3-bfe2-27e22c4c275a" providerId="AD" clId="Web-{1CCE86A3-2AFC-9857-0146-5FA0C269FD4C}" dt="2022-12-30T04:51:42.173" v="256"/>
          <ac:spMkLst>
            <pc:docMk/>
            <pc:sldMk cId="311406145" sldId="327"/>
            <ac:spMk id="24" creationId="{B4E08412-43A8-E998-04B2-A48C84B31AE1}"/>
          </ac:spMkLst>
        </pc:spChg>
        <pc:spChg chg="del">
          <ac:chgData name="Danish Hudani" userId="S::danish.hudani@astera.com::a38c985c-bb2f-4de3-bfe2-27e22c4c275a" providerId="AD" clId="Web-{1CCE86A3-2AFC-9857-0146-5FA0C269FD4C}" dt="2022-12-30T04:51:49.251" v="259"/>
          <ac:spMkLst>
            <pc:docMk/>
            <pc:sldMk cId="311406145" sldId="327"/>
            <ac:spMk id="27" creationId="{0882E70C-1053-071B-9CB8-E3740A2305D6}"/>
          </ac:spMkLst>
        </pc:spChg>
        <pc:spChg chg="add mod">
          <ac:chgData name="Danish Hudani" userId="S::danish.hudani@astera.com::a38c985c-bb2f-4de3-bfe2-27e22c4c275a" providerId="AD" clId="Web-{1CCE86A3-2AFC-9857-0146-5FA0C269FD4C}" dt="2022-12-30T04:56:51.004" v="312" actId="20577"/>
          <ac:spMkLst>
            <pc:docMk/>
            <pc:sldMk cId="311406145" sldId="327"/>
            <ac:spMk id="28" creationId="{63D759EE-E90C-27A6-E92F-F171F88144A0}"/>
          </ac:spMkLst>
        </pc:spChg>
        <pc:spChg chg="add mod">
          <ac:chgData name="Danish Hudani" userId="S::danish.hudani@astera.com::a38c985c-bb2f-4de3-bfe2-27e22c4c275a" providerId="AD" clId="Web-{1CCE86A3-2AFC-9857-0146-5FA0C269FD4C}" dt="2022-12-30T04:57:02.067" v="315" actId="1076"/>
          <ac:spMkLst>
            <pc:docMk/>
            <pc:sldMk cId="311406145" sldId="327"/>
            <ac:spMk id="29" creationId="{950F9F57-AB7B-32FA-9054-DB12E05CF593}"/>
          </ac:spMkLst>
        </pc:spChg>
        <pc:spChg chg="mod">
          <ac:chgData name="Danish Hudani" userId="S::danish.hudani@astera.com::a38c985c-bb2f-4de3-bfe2-27e22c4c275a" providerId="AD" clId="Web-{1CCE86A3-2AFC-9857-0146-5FA0C269FD4C}" dt="2022-12-30T04:52:04.346" v="265" actId="20577"/>
          <ac:spMkLst>
            <pc:docMk/>
            <pc:sldMk cId="311406145" sldId="327"/>
            <ac:spMk id="53" creationId="{73C3EB95-F7AB-1393-858E-B98EC92F934F}"/>
          </ac:spMkLst>
        </pc:spChg>
      </pc:sldChg>
      <pc:sldChg chg="addSp delSp modSp add replId modNotes">
        <pc:chgData name="Danish Hudani" userId="S::danish.hudani@astera.com::a38c985c-bb2f-4de3-bfe2-27e22c4c275a" providerId="AD" clId="Web-{1CCE86A3-2AFC-9857-0146-5FA0C269FD4C}" dt="2022-12-30T05:35:31.094" v="540"/>
        <pc:sldMkLst>
          <pc:docMk/>
          <pc:sldMk cId="1201811504" sldId="328"/>
        </pc:sldMkLst>
        <pc:spChg chg="add del mod">
          <ac:chgData name="Danish Hudani" userId="S::danish.hudani@astera.com::a38c985c-bb2f-4de3-bfe2-27e22c4c275a" providerId="AD" clId="Web-{1CCE86A3-2AFC-9857-0146-5FA0C269FD4C}" dt="2022-12-30T05:22:22.541" v="465"/>
          <ac:spMkLst>
            <pc:docMk/>
            <pc:sldMk cId="1201811504" sldId="328"/>
            <ac:spMk id="38" creationId="{AF31CC5A-E481-4A8A-0EDA-08E6018EF241}"/>
          </ac:spMkLst>
        </pc:spChg>
        <pc:picChg chg="add del mod modCrop">
          <ac:chgData name="Danish Hudani" userId="S::danish.hudani@astera.com::a38c985c-bb2f-4de3-bfe2-27e22c4c275a" providerId="AD" clId="Web-{1CCE86A3-2AFC-9857-0146-5FA0C269FD4C}" dt="2022-12-30T05:26:22.745" v="478"/>
          <ac:picMkLst>
            <pc:docMk/>
            <pc:sldMk cId="1201811504" sldId="328"/>
            <ac:picMk id="37" creationId="{19B278FE-514D-EFB2-565D-349DACAC47D2}"/>
          </ac:picMkLst>
        </pc:picChg>
        <pc:picChg chg="del">
          <ac:chgData name="Danish Hudani" userId="S::danish.hudani@astera.com::a38c985c-bb2f-4de3-bfe2-27e22c4c275a" providerId="AD" clId="Web-{1CCE86A3-2AFC-9857-0146-5FA0C269FD4C}" dt="2022-12-30T05:06:18.482" v="354"/>
          <ac:picMkLst>
            <pc:docMk/>
            <pc:sldMk cId="1201811504" sldId="328"/>
            <ac:picMk id="49" creationId="{F44146BD-CEF2-EB9B-6039-DC33300701A2}"/>
          </ac:picMkLst>
        </pc:picChg>
        <pc:picChg chg="add mod">
          <ac:chgData name="Danish Hudani" userId="S::danish.hudani@astera.com::a38c985c-bb2f-4de3-bfe2-27e22c4c275a" providerId="AD" clId="Web-{1CCE86A3-2AFC-9857-0146-5FA0C269FD4C}" dt="2022-12-30T05:26:29.464" v="481" actId="1076"/>
          <ac:picMkLst>
            <pc:docMk/>
            <pc:sldMk cId="1201811504" sldId="328"/>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12:03.050" v="390"/>
        <pc:sldMkLst>
          <pc:docMk/>
          <pc:sldMk cId="2254116470" sldId="329"/>
        </pc:sldMkLst>
        <pc:spChg chg="mod">
          <ac:chgData name="Danish Hudani" userId="S::danish.hudani@astera.com::a38c985c-bb2f-4de3-bfe2-27e22c4c275a" providerId="AD" clId="Web-{1CCE86A3-2AFC-9857-0146-5FA0C269FD4C}" dt="2022-12-30T05:09:50.229" v="379" actId="14100"/>
          <ac:spMkLst>
            <pc:docMk/>
            <pc:sldMk cId="2254116470" sldId="329"/>
            <ac:spMk id="18" creationId="{6230719D-4F44-BA79-4DC4-4459B3E27C90}"/>
          </ac:spMkLst>
        </pc:spChg>
        <pc:picChg chg="add mod">
          <ac:chgData name="Danish Hudani" userId="S::danish.hudani@astera.com::a38c985c-bb2f-4de3-bfe2-27e22c4c275a" providerId="AD" clId="Web-{1CCE86A3-2AFC-9857-0146-5FA0C269FD4C}" dt="2022-12-30T05:11:45.002" v="389" actId="1076"/>
          <ac:picMkLst>
            <pc:docMk/>
            <pc:sldMk cId="2254116470" sldId="329"/>
            <ac:picMk id="37" creationId="{2A6E17A2-781E-E97B-9963-B2A67F71F8D9}"/>
          </ac:picMkLst>
        </pc:picChg>
        <pc:picChg chg="del">
          <ac:chgData name="Danish Hudani" userId="S::danish.hudani@astera.com::a38c985c-bb2f-4de3-bfe2-27e22c4c275a" providerId="AD" clId="Web-{1CCE86A3-2AFC-9857-0146-5FA0C269FD4C}" dt="2022-12-30T05:06:19.576" v="355"/>
          <ac:picMkLst>
            <pc:docMk/>
            <pc:sldMk cId="2254116470" sldId="329"/>
            <ac:picMk id="49" creationId="{F44146BD-CEF2-EB9B-6039-DC33300701A2}"/>
          </ac:picMkLst>
        </pc:picChg>
      </pc:sldChg>
      <pc:sldChg chg="delSp modSp add replId">
        <pc:chgData name="Danish Hudani" userId="S::danish.hudani@astera.com::a38c985c-bb2f-4de3-bfe2-27e22c4c275a" providerId="AD" clId="Web-{1CCE86A3-2AFC-9857-0146-5FA0C269FD4C}" dt="2022-12-30T05:26:56.575" v="490" actId="1076"/>
        <pc:sldMkLst>
          <pc:docMk/>
          <pc:sldMk cId="594731141" sldId="330"/>
        </pc:sldMkLst>
        <pc:picChg chg="mod">
          <ac:chgData name="Danish Hudani" userId="S::danish.hudani@astera.com::a38c985c-bb2f-4de3-bfe2-27e22c4c275a" providerId="AD" clId="Web-{1CCE86A3-2AFC-9857-0146-5FA0C269FD4C}" dt="2022-12-30T05:26:56.575" v="490" actId="1076"/>
          <ac:picMkLst>
            <pc:docMk/>
            <pc:sldMk cId="594731141" sldId="330"/>
            <ac:picMk id="37" creationId="{19B278FE-514D-EFB2-565D-349DACAC47D2}"/>
          </ac:picMkLst>
        </pc:picChg>
        <pc:picChg chg="del">
          <ac:chgData name="Danish Hudani" userId="S::danish.hudani@astera.com::a38c985c-bb2f-4de3-bfe2-27e22c4c275a" providerId="AD" clId="Web-{1CCE86A3-2AFC-9857-0146-5FA0C269FD4C}" dt="2022-12-30T05:26:39.824" v="482"/>
          <ac:picMkLst>
            <pc:docMk/>
            <pc:sldMk cId="594731141" sldId="330"/>
            <ac:picMk id="52" creationId="{699BDB64-F80A-6D32-F4A6-9AB7B8AC1AA7}"/>
          </ac:picMkLst>
        </pc:picChg>
      </pc:sldChg>
      <pc:sldChg chg="addSp delSp modSp add replId modNotes">
        <pc:chgData name="Danish Hudani" userId="S::danish.hudani@astera.com::a38c985c-bb2f-4de3-bfe2-27e22c4c275a" providerId="AD" clId="Web-{1CCE86A3-2AFC-9857-0146-5FA0C269FD4C}" dt="2022-12-30T05:38:17.232" v="616"/>
        <pc:sldMkLst>
          <pc:docMk/>
          <pc:sldMk cId="2215876549" sldId="331"/>
        </pc:sldMkLst>
        <pc:spChg chg="del">
          <ac:chgData name="Danish Hudani" userId="S::danish.hudani@astera.com::a38c985c-bb2f-4de3-bfe2-27e22c4c275a" providerId="AD" clId="Web-{1CCE86A3-2AFC-9857-0146-5FA0C269FD4C}" dt="2022-12-30T05:32:32.705" v="529"/>
          <ac:spMkLst>
            <pc:docMk/>
            <pc:sldMk cId="2215876549" sldId="331"/>
            <ac:spMk id="28" creationId="{63D759EE-E90C-27A6-E92F-F171F88144A0}"/>
          </ac:spMkLst>
        </pc:spChg>
        <pc:spChg chg="del">
          <ac:chgData name="Danish Hudani" userId="S::danish.hudani@astera.com::a38c985c-bb2f-4de3-bfe2-27e22c4c275a" providerId="AD" clId="Web-{1CCE86A3-2AFC-9857-0146-5FA0C269FD4C}" dt="2022-12-30T05:31:34.904" v="518"/>
          <ac:spMkLst>
            <pc:docMk/>
            <pc:sldMk cId="2215876549" sldId="331"/>
            <ac:spMk id="29" creationId="{950F9F57-AB7B-32FA-9054-DB12E05CF593}"/>
          </ac:spMkLst>
        </pc:spChg>
        <pc:spChg chg="mod">
          <ac:chgData name="Danish Hudani" userId="S::danish.hudani@astera.com::a38c985c-bb2f-4de3-bfe2-27e22c4c275a" providerId="AD" clId="Web-{1CCE86A3-2AFC-9857-0146-5FA0C269FD4C}" dt="2022-12-30T05:29:54.570" v="517" actId="20577"/>
          <ac:spMkLst>
            <pc:docMk/>
            <pc:sldMk cId="2215876549" sldId="331"/>
            <ac:spMk id="53" creationId="{73C3EB95-F7AB-1393-858E-B98EC92F934F}"/>
          </ac:spMkLst>
        </pc:spChg>
        <pc:picChg chg="add del mod">
          <ac:chgData name="Danish Hudani" userId="S::danish.hudani@astera.com::a38c985c-bb2f-4de3-bfe2-27e22c4c275a" providerId="AD" clId="Web-{1CCE86A3-2AFC-9857-0146-5FA0C269FD4C}" dt="2022-12-30T05:31:41.217" v="520"/>
          <ac:picMkLst>
            <pc:docMk/>
            <pc:sldMk cId="2215876549" sldId="331"/>
            <ac:picMk id="38" creationId="{9387AB3C-755E-DFF2-9801-78FAC788854D}"/>
          </ac:picMkLst>
        </pc:picChg>
        <pc:picChg chg="add mod modCrop">
          <ac:chgData name="Danish Hudani" userId="S::danish.hudani@astera.com::a38c985c-bb2f-4de3-bfe2-27e22c4c275a" providerId="AD" clId="Web-{1CCE86A3-2AFC-9857-0146-5FA0C269FD4C}" dt="2022-12-30T05:32:52.550" v="536" actId="1076"/>
          <ac:picMkLst>
            <pc:docMk/>
            <pc:sldMk cId="2215876549" sldId="331"/>
            <ac:picMk id="39" creationId="{F10AF1C4-5B61-0D15-5DDC-1E0F3B09D757}"/>
          </ac:picMkLst>
        </pc:picChg>
      </pc:sldChg>
      <pc:sldMasterChg chg="add addSldLayout">
        <pc:chgData name="Danish Hudani" userId="S::danish.hudani@astera.com::a38c985c-bb2f-4de3-bfe2-27e22c4c275a" providerId="AD" clId="Web-{1CCE86A3-2AFC-9857-0146-5FA0C269FD4C}" dt="2022-12-30T04:36:42.055" v="0"/>
        <pc:sldMasterMkLst>
          <pc:docMk/>
          <pc:sldMasterMk cId="49185472" sldId="2147483648"/>
        </pc:sldMasterMkLst>
        <pc:sldLayoutChg chg="add">
          <pc:chgData name="Danish Hudani" userId="S::danish.hudani@astera.com::a38c985c-bb2f-4de3-bfe2-27e22c4c275a" providerId="AD" clId="Web-{1CCE86A3-2AFC-9857-0146-5FA0C269FD4C}" dt="2022-12-30T04:36:42.055" v="0"/>
          <pc:sldLayoutMkLst>
            <pc:docMk/>
            <pc:sldMasterMk cId="49185472" sldId="2147483648"/>
            <pc:sldLayoutMk cId="2733037847" sldId="214748364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6115451" sldId="214748365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848601058" sldId="2147483651"/>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246059577" sldId="2147483652"/>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437819440" sldId="2147483653"/>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15632817" sldId="2147483654"/>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777347104" sldId="2147483655"/>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3392161501" sldId="2147483656"/>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099826547" sldId="2147483657"/>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1366424534" sldId="2147483658"/>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783711278" sldId="2147483659"/>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65098873" sldId="2147483660"/>
          </pc:sldLayoutMkLst>
        </pc:sldLayoutChg>
        <pc:sldLayoutChg chg="add">
          <pc:chgData name="Danish Hudani" userId="S::danish.hudani@astera.com::a38c985c-bb2f-4de3-bfe2-27e22c4c275a" providerId="AD" clId="Web-{1CCE86A3-2AFC-9857-0146-5FA0C269FD4C}" dt="2022-12-30T04:36:42.055" v="0"/>
          <pc:sldLayoutMkLst>
            <pc:docMk/>
            <pc:sldMasterMk cId="49185472" sldId="2147483648"/>
            <pc:sldLayoutMk cId="2920785385" sldId="2147483661"/>
          </pc:sldLayoutMkLst>
        </pc:sldLayoutChg>
      </pc:sldMasterChg>
      <pc:sldMasterChg chg="modSldLayout">
        <pc:chgData name="Danish Hudani" userId="S::danish.hudani@astera.com::a38c985c-bb2f-4de3-bfe2-27e22c4c275a" providerId="AD" clId="Web-{1CCE86A3-2AFC-9857-0146-5FA0C269FD4C}" dt="2022-12-30T04:36:42.055" v="0"/>
        <pc:sldMasterMkLst>
          <pc:docMk/>
          <pc:sldMasterMk cId="1573999695" sldId="2147483689"/>
        </pc:sldMasterMkLst>
        <pc:sldLayoutChg chg="replId">
          <pc:chgData name="Danish Hudani" userId="S::danish.hudani@astera.com::a38c985c-bb2f-4de3-bfe2-27e22c4c275a" providerId="AD" clId="Web-{1CCE86A3-2AFC-9857-0146-5FA0C269FD4C}" dt="2022-12-30T04:36:42.055" v="0"/>
          <pc:sldLayoutMkLst>
            <pc:docMk/>
            <pc:sldMasterMk cId="1573999695" sldId="2147483689"/>
            <pc:sldLayoutMk cId="2676572002" sldId="2147483700"/>
          </pc:sldLayoutMkLst>
        </pc:sldLayoutChg>
        <pc:sldLayoutChg chg="replId">
          <pc:chgData name="Danish Hudani" userId="S::danish.hudani@astera.com::a38c985c-bb2f-4de3-bfe2-27e22c4c275a" providerId="AD" clId="Web-{1CCE86A3-2AFC-9857-0146-5FA0C269FD4C}" dt="2022-12-30T04:36:42.055" v="0"/>
          <pc:sldLayoutMkLst>
            <pc:docMk/>
            <pc:sldMasterMk cId="1573999695" sldId="2147483689"/>
            <pc:sldLayoutMk cId="4154849840" sldId="2147483702"/>
          </pc:sldLayoutMkLst>
        </pc:sldLayoutChg>
      </pc:sldMasterChg>
      <pc:sldMasterChg chg="replId modSldLayout">
        <pc:chgData name="Danish Hudani" userId="S::danish.hudani@astera.com::a38c985c-bb2f-4de3-bfe2-27e22c4c275a" providerId="AD" clId="Web-{1CCE86A3-2AFC-9857-0146-5FA0C269FD4C}" dt="2022-12-30T04:36:42.055" v="0"/>
        <pc:sldMasterMkLst>
          <pc:docMk/>
          <pc:sldMasterMk cId="271087477" sldId="2147483699"/>
        </pc:sldMasterMkLst>
        <pc:sldLayoutChg chg="replId">
          <pc:chgData name="Danish Hudani" userId="S::danish.hudani@astera.com::a38c985c-bb2f-4de3-bfe2-27e22c4c275a" providerId="AD" clId="Web-{1CCE86A3-2AFC-9857-0146-5FA0C269FD4C}" dt="2022-12-30T04:36:42.055" v="0"/>
          <pc:sldLayoutMkLst>
            <pc:docMk/>
            <pc:sldMasterMk cId="271087477" sldId="2147483699"/>
            <pc:sldLayoutMk cId="1495391725" sldId="2147483701"/>
          </pc:sldLayoutMkLst>
        </pc:sldLayoutChg>
      </pc:sldMasterChg>
    </pc:docChg>
  </pc:docChgLst>
  <pc:docChgLst>
    <pc:chgData name="Danish Hudani" userId="S::danish.hudani@astera.com::a38c985c-bb2f-4de3-bfe2-27e22c4c275a" providerId="AD" clId="Web-{C57F3CEB-B8C5-949E-E58F-B5B64F109601}"/>
    <pc:docChg chg="addSld delSld modSld sldOrd modSection">
      <pc:chgData name="Danish Hudani" userId="S::danish.hudani@astera.com::a38c985c-bb2f-4de3-bfe2-27e22c4c275a" providerId="AD" clId="Web-{C57F3CEB-B8C5-949E-E58F-B5B64F109601}" dt="2023-01-03T09:47:44.205" v="843"/>
      <pc:docMkLst>
        <pc:docMk/>
      </pc:docMkLst>
      <pc:sldChg chg="modNotes">
        <pc:chgData name="Danish Hudani" userId="S::danish.hudani@astera.com::a38c985c-bb2f-4de3-bfe2-27e22c4c275a" providerId="AD" clId="Web-{C57F3CEB-B8C5-949E-E58F-B5B64F109601}" dt="2023-01-03T09:47:08.376" v="841"/>
        <pc:sldMkLst>
          <pc:docMk/>
          <pc:sldMk cId="1620996487" sldId="319"/>
        </pc:sldMkLst>
      </pc:sldChg>
      <pc:sldChg chg="modNotes">
        <pc:chgData name="Danish Hudani" userId="S::danish.hudani@astera.com::a38c985c-bb2f-4de3-bfe2-27e22c4c275a" providerId="AD" clId="Web-{C57F3CEB-B8C5-949E-E58F-B5B64F109601}" dt="2023-01-03T09:46:40.454" v="839"/>
        <pc:sldMkLst>
          <pc:docMk/>
          <pc:sldMk cId="3233489809" sldId="321"/>
        </pc:sldMkLst>
      </pc:sldChg>
      <pc:sldChg chg="ord">
        <pc:chgData name="Danish Hudani" userId="S::danish.hudani@astera.com::a38c985c-bb2f-4de3-bfe2-27e22c4c275a" providerId="AD" clId="Web-{C57F3CEB-B8C5-949E-E58F-B5B64F109601}" dt="2023-01-03T07:05:31.358" v="78"/>
        <pc:sldMkLst>
          <pc:docMk/>
          <pc:sldMk cId="2148317599" sldId="325"/>
        </pc:sldMkLst>
      </pc:sldChg>
      <pc:sldChg chg="modSp ord modNotes">
        <pc:chgData name="Danish Hudani" userId="S::danish.hudani@astera.com::a38c985c-bb2f-4de3-bfe2-27e22c4c275a" providerId="AD" clId="Web-{C57F3CEB-B8C5-949E-E58F-B5B64F109601}" dt="2023-01-03T07:10:11.131" v="108"/>
        <pc:sldMkLst>
          <pc:docMk/>
          <pc:sldMk cId="1900488661" sldId="327"/>
        </pc:sldMkLst>
        <pc:grpChg chg="mod">
          <ac:chgData name="Danish Hudani" userId="S::danish.hudani@astera.com::a38c985c-bb2f-4de3-bfe2-27e22c4c275a" providerId="AD" clId="Web-{C57F3CEB-B8C5-949E-E58F-B5B64F109601}" dt="2023-01-03T07:00:03.594" v="15" actId="1076"/>
          <ac:grpSpMkLst>
            <pc:docMk/>
            <pc:sldMk cId="1900488661" sldId="327"/>
            <ac:grpSpMk id="22" creationId="{D93D03DD-A5D4-1661-DFF9-10DEF3D77652}"/>
          </ac:grpSpMkLst>
        </pc:grpChg>
      </pc:sldChg>
      <pc:sldChg chg="addSp delSp modSp add replId modNotes">
        <pc:chgData name="Danish Hudani" userId="S::danish.hudani@astera.com::a38c985c-bb2f-4de3-bfe2-27e22c4c275a" providerId="AD" clId="Web-{C57F3CEB-B8C5-949E-E58F-B5B64F109601}" dt="2023-01-03T07:44:35.882" v="591" actId="14100"/>
        <pc:sldMkLst>
          <pc:docMk/>
          <pc:sldMk cId="3056054487" sldId="328"/>
        </pc:sldMkLst>
        <pc:spChg chg="del">
          <ac:chgData name="Danish Hudani" userId="S::danish.hudani@astera.com::a38c985c-bb2f-4de3-bfe2-27e22c4c275a" providerId="AD" clId="Web-{C57F3CEB-B8C5-949E-E58F-B5B64F109601}" dt="2023-01-03T06:59:27.827" v="3"/>
          <ac:spMkLst>
            <pc:docMk/>
            <pc:sldMk cId="3056054487" sldId="328"/>
            <ac:spMk id="23" creationId="{E85AD8E0-F393-918B-B8B0-EA0382460472}"/>
          </ac:spMkLst>
        </pc:spChg>
        <pc:spChg chg="del">
          <ac:chgData name="Danish Hudani" userId="S::danish.hudani@astera.com::a38c985c-bb2f-4de3-bfe2-27e22c4c275a" providerId="AD" clId="Web-{C57F3CEB-B8C5-949E-E58F-B5B64F109601}" dt="2023-01-03T06:59:27.827" v="2"/>
          <ac:spMkLst>
            <pc:docMk/>
            <pc:sldMk cId="3056054487" sldId="328"/>
            <ac:spMk id="24" creationId="{33F6B619-20B5-3D22-E780-D28472326A27}"/>
          </ac:spMkLst>
        </pc:spChg>
        <pc:spChg chg="del">
          <ac:chgData name="Danish Hudani" userId="S::danish.hudani@astera.com::a38c985c-bb2f-4de3-bfe2-27e22c4c275a" providerId="AD" clId="Web-{C57F3CEB-B8C5-949E-E58F-B5B64F109601}" dt="2023-01-03T06:59:27.827" v="1"/>
          <ac:spMkLst>
            <pc:docMk/>
            <pc:sldMk cId="3056054487" sldId="328"/>
            <ac:spMk id="27" creationId="{987F7136-CB02-C291-96F1-8EA0C87202FD}"/>
          </ac:spMkLst>
        </pc:spChg>
        <pc:grpChg chg="del">
          <ac:chgData name="Danish Hudani" userId="S::danish.hudani@astera.com::a38c985c-bb2f-4de3-bfe2-27e22c4c275a" providerId="AD" clId="Web-{C57F3CEB-B8C5-949E-E58F-B5B64F109601}" dt="2023-01-03T06:59:27.827" v="4"/>
          <ac:grpSpMkLst>
            <pc:docMk/>
            <pc:sldMk cId="3056054487" sldId="328"/>
            <ac:grpSpMk id="22" creationId="{D93D03DD-A5D4-1661-DFF9-10DEF3D77652}"/>
          </ac:grpSpMkLst>
        </pc:grpChg>
        <pc:picChg chg="add mod">
          <ac:chgData name="Danish Hudani" userId="S::danish.hudani@astera.com::a38c985c-bb2f-4de3-bfe2-27e22c4c275a" providerId="AD" clId="Web-{C57F3CEB-B8C5-949E-E58F-B5B64F109601}" dt="2023-01-03T07:44:35.882" v="591" actId="14100"/>
          <ac:picMkLst>
            <pc:docMk/>
            <pc:sldMk cId="3056054487" sldId="328"/>
            <ac:picMk id="32" creationId="{6DD763CB-8E9C-961C-7606-7DBAD394820D}"/>
          </ac:picMkLst>
        </pc:picChg>
      </pc:sldChg>
      <pc:sldChg chg="addSp delSp modSp add replId modNotes">
        <pc:chgData name="Danish Hudani" userId="S::danish.hudani@astera.com::a38c985c-bb2f-4de3-bfe2-27e22c4c275a" providerId="AD" clId="Web-{C57F3CEB-B8C5-949E-E58F-B5B64F109601}" dt="2023-01-03T09:47:44.205" v="843"/>
        <pc:sldMkLst>
          <pc:docMk/>
          <pc:sldMk cId="3951906971" sldId="329"/>
        </pc:sldMkLst>
        <pc:spChg chg="add mod">
          <ac:chgData name="Danish Hudani" userId="S::danish.hudani@astera.com::a38c985c-bb2f-4de3-bfe2-27e22c4c275a" providerId="AD" clId="Web-{C57F3CEB-B8C5-949E-E58F-B5B64F109601}" dt="2023-01-03T07:01:59.227" v="56" actId="20577"/>
          <ac:spMkLst>
            <pc:docMk/>
            <pc:sldMk cId="3951906971" sldId="329"/>
            <ac:spMk id="23" creationId="{6B93B6DC-09B9-E1BB-C669-742A55790900}"/>
          </ac:spMkLst>
        </pc:spChg>
        <pc:picChg chg="add mod">
          <ac:chgData name="Danish Hudani" userId="S::danish.hudani@astera.com::a38c985c-bb2f-4de3-bfe2-27e22c4c275a" providerId="AD" clId="Web-{C57F3CEB-B8C5-949E-E58F-B5B64F109601}" dt="2023-01-03T07:03:50.293" v="63" actId="1076"/>
          <ac:picMkLst>
            <pc:docMk/>
            <pc:sldMk cId="3951906971" sldId="329"/>
            <ac:picMk id="24" creationId="{E0CC33AC-2D0F-A556-F0FD-E93B7434CC54}"/>
          </ac:picMkLst>
        </pc:picChg>
        <pc:picChg chg="del">
          <ac:chgData name="Danish Hudani" userId="S::danish.hudani@astera.com::a38c985c-bb2f-4de3-bfe2-27e22c4c275a" providerId="AD" clId="Web-{C57F3CEB-B8C5-949E-E58F-B5B64F109601}" dt="2023-01-03T07:01:26.565" v="36"/>
          <ac:picMkLst>
            <pc:docMk/>
            <pc:sldMk cId="3951906971" sldId="329"/>
            <ac:picMk id="32" creationId="{6DD763CB-8E9C-961C-7606-7DBAD394820D}"/>
          </ac:picMkLst>
        </pc:picChg>
      </pc:sldChg>
      <pc:sldChg chg="addSp delSp modSp add replId">
        <pc:chgData name="Danish Hudani" userId="S::danish.hudani@astera.com::a38c985c-bb2f-4de3-bfe2-27e22c4c275a" providerId="AD" clId="Web-{C57F3CEB-B8C5-949E-E58F-B5B64F109601}" dt="2023-01-03T07:05:12.982" v="77"/>
        <pc:sldMkLst>
          <pc:docMk/>
          <pc:sldMk cId="1473058851" sldId="330"/>
        </pc:sldMkLst>
        <pc:spChg chg="del">
          <ac:chgData name="Danish Hudani" userId="S::danish.hudani@astera.com::a38c985c-bb2f-4de3-bfe2-27e22c4c275a" providerId="AD" clId="Web-{C57F3CEB-B8C5-949E-E58F-B5B64F109601}" dt="2023-01-03T07:04:40.622" v="68"/>
          <ac:spMkLst>
            <pc:docMk/>
            <pc:sldMk cId="1473058851" sldId="330"/>
            <ac:spMk id="23" creationId="{E85AD8E0-F393-918B-B8B0-EA0382460472}"/>
          </ac:spMkLst>
        </pc:spChg>
        <pc:spChg chg="del">
          <ac:chgData name="Danish Hudani" userId="S::danish.hudani@astera.com::a38c985c-bb2f-4de3-bfe2-27e22c4c275a" providerId="AD" clId="Web-{C57F3CEB-B8C5-949E-E58F-B5B64F109601}" dt="2023-01-03T07:04:40.622" v="67"/>
          <ac:spMkLst>
            <pc:docMk/>
            <pc:sldMk cId="1473058851" sldId="330"/>
            <ac:spMk id="24" creationId="{33F6B619-20B5-3D22-E780-D28472326A27}"/>
          </ac:spMkLst>
        </pc:spChg>
        <pc:spChg chg="del">
          <ac:chgData name="Danish Hudani" userId="S::danish.hudani@astera.com::a38c985c-bb2f-4de3-bfe2-27e22c4c275a" providerId="AD" clId="Web-{C57F3CEB-B8C5-949E-E58F-B5B64F109601}" dt="2023-01-03T07:04:40.622" v="66"/>
          <ac:spMkLst>
            <pc:docMk/>
            <pc:sldMk cId="1473058851" sldId="330"/>
            <ac:spMk id="27" creationId="{987F7136-CB02-C291-96F1-8EA0C87202FD}"/>
          </ac:spMkLst>
        </pc:spChg>
        <pc:spChg chg="add mod">
          <ac:chgData name="Danish Hudani" userId="S::danish.hudani@astera.com::a38c985c-bb2f-4de3-bfe2-27e22c4c275a" providerId="AD" clId="Web-{C57F3CEB-B8C5-949E-E58F-B5B64F109601}" dt="2023-01-03T07:05:12.982" v="77"/>
          <ac:spMkLst>
            <pc:docMk/>
            <pc:sldMk cId="1473058851" sldId="330"/>
            <ac:spMk id="32" creationId="{E4573080-1371-015F-AA6B-4DD282E9B1BC}"/>
          </ac:spMkLst>
        </pc:spChg>
        <pc:grpChg chg="mod">
          <ac:chgData name="Danish Hudani" userId="S::danish.hudani@astera.com::a38c985c-bb2f-4de3-bfe2-27e22c4c275a" providerId="AD" clId="Web-{C57F3CEB-B8C5-949E-E58F-B5B64F109601}" dt="2023-01-03T07:05:00.388" v="73" actId="1076"/>
          <ac:grpSpMkLst>
            <pc:docMk/>
            <pc:sldMk cId="1473058851" sldId="330"/>
            <ac:grpSpMk id="22" creationId="{D93D03DD-A5D4-1661-DFF9-10DEF3D77652}"/>
          </ac:grpSpMkLst>
        </pc:grpChg>
      </pc:sldChg>
      <pc:sldChg chg="addSp delSp modSp add del replId modNotes">
        <pc:chgData name="Danish Hudani" userId="S::danish.hudani@astera.com::a38c985c-bb2f-4de3-bfe2-27e22c4c275a" providerId="AD" clId="Web-{C57F3CEB-B8C5-949E-E58F-B5B64F109601}" dt="2023-01-03T09:44:55.638" v="837"/>
        <pc:sldMkLst>
          <pc:docMk/>
          <pc:sldMk cId="564075985" sldId="331"/>
        </pc:sldMkLst>
        <pc:spChg chg="ord">
          <ac:chgData name="Danish Hudani" userId="S::danish.hudani@astera.com::a38c985c-bb2f-4de3-bfe2-27e22c4c275a" providerId="AD" clId="Web-{C57F3CEB-B8C5-949E-E58F-B5B64F109601}" dt="2023-01-03T07:55:35.501" v="613"/>
          <ac:spMkLst>
            <pc:docMk/>
            <pc:sldMk cId="564075985" sldId="331"/>
            <ac:spMk id="9" creationId="{AB8C311F-7253-4AED-9701-7FC0708C41C7}"/>
          </ac:spMkLst>
        </pc:spChg>
        <pc:spChg chg="ord">
          <ac:chgData name="Danish Hudani" userId="S::danish.hudani@astera.com::a38c985c-bb2f-4de3-bfe2-27e22c4c275a" providerId="AD" clId="Web-{C57F3CEB-B8C5-949E-E58F-B5B64F109601}" dt="2023-01-03T07:55:37.907" v="614"/>
          <ac:spMkLst>
            <pc:docMk/>
            <pc:sldMk cId="564075985" sldId="331"/>
            <ac:spMk id="11" creationId="{E2384209-CB15-4CDF-9D31-C44FD9A3F20D}"/>
          </ac:spMkLst>
        </pc:spChg>
        <pc:spChg chg="del mod">
          <ac:chgData name="Danish Hudani" userId="S::danish.hudani@astera.com::a38c985c-bb2f-4de3-bfe2-27e22c4c275a" providerId="AD" clId="Web-{C57F3CEB-B8C5-949E-E58F-B5B64F109601}" dt="2023-01-03T07:09:12.442" v="91"/>
          <ac:spMkLst>
            <pc:docMk/>
            <pc:sldMk cId="564075985" sldId="331"/>
            <ac:spMk id="18" creationId="{6230719D-4F44-BA79-4DC4-4459B3E27C90}"/>
          </ac:spMkLst>
        </pc:spChg>
        <pc:spChg chg="del">
          <ac:chgData name="Danish Hudani" userId="S::danish.hudani@astera.com::a38c985c-bb2f-4de3-bfe2-27e22c4c275a" providerId="AD" clId="Web-{C57F3CEB-B8C5-949E-E58F-B5B64F109601}" dt="2023-01-03T09:39:27.240" v="763"/>
          <ac:spMkLst>
            <pc:docMk/>
            <pc:sldMk cId="564075985" sldId="331"/>
            <ac:spMk id="24" creationId="{A134DFB3-973A-F662-77C1-4138811D48FB}"/>
          </ac:spMkLst>
        </pc:spChg>
        <pc:spChg chg="add mod">
          <ac:chgData name="Danish Hudani" userId="S::danish.hudani@astera.com::a38c985c-bb2f-4de3-bfe2-27e22c4c275a" providerId="AD" clId="Web-{C57F3CEB-B8C5-949E-E58F-B5B64F109601}" dt="2023-01-03T07:55:50.111" v="618" actId="1076"/>
          <ac:spMkLst>
            <pc:docMk/>
            <pc:sldMk cId="564075985" sldId="331"/>
            <ac:spMk id="39" creationId="{A3E10F01-9EA3-A6B4-1722-2E4335600363}"/>
          </ac:spMkLst>
        </pc:spChg>
        <pc:spChg chg="del mod">
          <ac:chgData name="Danish Hudani" userId="S::danish.hudani@astera.com::a38c985c-bb2f-4de3-bfe2-27e22c4c275a" providerId="AD" clId="Web-{C57F3CEB-B8C5-949E-E58F-B5B64F109601}" dt="2023-01-03T09:39:29.787" v="764"/>
          <ac:spMkLst>
            <pc:docMk/>
            <pc:sldMk cId="564075985" sldId="331"/>
            <ac:spMk id="40" creationId="{FB152F59-CA90-A15F-86AA-6D1500683D49}"/>
          </ac:spMkLst>
        </pc:spChg>
        <pc:spChg chg="add del mod ord">
          <ac:chgData name="Danish Hudani" userId="S::danish.hudani@astera.com::a38c985c-bb2f-4de3-bfe2-27e22c4c275a" providerId="AD" clId="Web-{C57F3CEB-B8C5-949E-E58F-B5B64F109601}" dt="2023-01-03T09:39:24.880" v="761"/>
          <ac:spMkLst>
            <pc:docMk/>
            <pc:sldMk cId="564075985" sldId="331"/>
            <ac:spMk id="56" creationId="{16C260DC-4C46-8F77-94AB-12AD74329339}"/>
          </ac:spMkLst>
        </pc:spChg>
        <pc:spChg chg="add del mod ord">
          <ac:chgData name="Danish Hudani" userId="S::danish.hudani@astera.com::a38c985c-bb2f-4de3-bfe2-27e22c4c275a" providerId="AD" clId="Web-{C57F3CEB-B8C5-949E-E58F-B5B64F109601}" dt="2023-01-03T09:39:31.630" v="765"/>
          <ac:spMkLst>
            <pc:docMk/>
            <pc:sldMk cId="564075985" sldId="331"/>
            <ac:spMk id="57" creationId="{5A7C9AA2-0F1A-556E-18EB-C24B2DE0AD55}"/>
          </ac:spMkLst>
        </pc:spChg>
        <pc:graphicFrameChg chg="del">
          <ac:chgData name="Danish Hudani" userId="S::danish.hudani@astera.com::a38c985c-bb2f-4de3-bfe2-27e22c4c275a" providerId="AD" clId="Web-{C57F3CEB-B8C5-949E-E58F-B5B64F109601}" dt="2023-01-03T07:55:20.235" v="609"/>
          <ac:graphicFrameMkLst>
            <pc:docMk/>
            <pc:sldMk cId="564075985" sldId="331"/>
            <ac:graphicFrameMk id="2" creationId="{55A4C487-611A-4A57-9C7A-D011C159A947}"/>
          </ac:graphicFrameMkLst>
        </pc:graphicFrameChg>
        <pc:picChg chg="add mod modCrop">
          <ac:chgData name="Danish Hudani" userId="S::danish.hudani@astera.com::a38c985c-bb2f-4de3-bfe2-27e22c4c275a" providerId="AD" clId="Web-{C57F3CEB-B8C5-949E-E58F-B5B64F109601}" dt="2023-01-03T09:40:31.101" v="780" actId="1076"/>
          <ac:picMkLst>
            <pc:docMk/>
            <pc:sldMk cId="564075985" sldId="331"/>
            <ac:picMk id="2" creationId="{AC82EE98-8178-9D39-C8AD-C559450E2811}"/>
          </ac:picMkLst>
        </pc:picChg>
        <pc:picChg chg="mod">
          <ac:chgData name="Danish Hudani" userId="S::danish.hudani@astera.com::a38c985c-bb2f-4de3-bfe2-27e22c4c275a" providerId="AD" clId="Web-{C57F3CEB-B8C5-949E-E58F-B5B64F109601}" dt="2023-01-03T07:55:45.517" v="617" actId="1076"/>
          <ac:picMkLst>
            <pc:docMk/>
            <pc:sldMk cId="564075985" sldId="331"/>
            <ac:picMk id="7" creationId="{84FA538C-5CEE-45B5-986C-E1120E918D37}"/>
          </ac:picMkLst>
        </pc:picChg>
        <pc:picChg chg="add mod modCrop">
          <ac:chgData name="Danish Hudani" userId="S::danish.hudani@astera.com::a38c985c-bb2f-4de3-bfe2-27e22c4c275a" providerId="AD" clId="Web-{C57F3CEB-B8C5-949E-E58F-B5B64F109601}" dt="2023-01-03T09:40:32.851" v="781" actId="1076"/>
          <ac:picMkLst>
            <pc:docMk/>
            <pc:sldMk cId="564075985" sldId="331"/>
            <ac:picMk id="41" creationId="{07ABBDCA-6CAD-0CF5-32CD-9C773DB6EE65}"/>
          </ac:picMkLst>
        </pc:picChg>
        <pc:picChg chg="del">
          <ac:chgData name="Danish Hudani" userId="S::danish.hudani@astera.com::a38c985c-bb2f-4de3-bfe2-27e22c4c275a" providerId="AD" clId="Web-{C57F3CEB-B8C5-949E-E58F-B5B64F109601}" dt="2023-01-03T07:10:35.773" v="112"/>
          <ac:picMkLst>
            <pc:docMk/>
            <pc:sldMk cId="564075985" sldId="331"/>
            <ac:picMk id="53" creationId="{6EC4E8E1-2FFA-76C5-9BEE-45172F69E65D}"/>
          </ac:picMkLst>
        </pc:picChg>
        <pc:picChg chg="del">
          <ac:chgData name="Danish Hudani" userId="S::danish.hudani@astera.com::a38c985c-bb2f-4de3-bfe2-27e22c4c275a" providerId="AD" clId="Web-{C57F3CEB-B8C5-949E-E58F-B5B64F109601}" dt="2023-01-03T07:10:35.773" v="111"/>
          <ac:picMkLst>
            <pc:docMk/>
            <pc:sldMk cId="564075985" sldId="331"/>
            <ac:picMk id="54" creationId="{4C35EFA2-FDC9-C164-18ED-4B2AA76C6412}"/>
          </ac:picMkLst>
        </pc:picChg>
      </pc:sldChg>
      <pc:sldChg chg="addSp delSp modSp add replId">
        <pc:chgData name="Danish Hudani" userId="S::danish.hudani@astera.com::a38c985c-bb2f-4de3-bfe2-27e22c4c275a" providerId="AD" clId="Web-{C57F3CEB-B8C5-949E-E58F-B5B64F109601}" dt="2023-01-03T09:44:47.841" v="836" actId="20577"/>
        <pc:sldMkLst>
          <pc:docMk/>
          <pc:sldMk cId="131639285" sldId="332"/>
        </pc:sldMkLst>
        <pc:spChg chg="add del">
          <ac:chgData name="Danish Hudani" userId="S::danish.hudani@astera.com::a38c985c-bb2f-4de3-bfe2-27e22c4c275a" providerId="AD" clId="Web-{C57F3CEB-B8C5-949E-E58F-B5B64F109601}" dt="2023-01-03T09:43:35.340" v="820"/>
          <ac:spMkLst>
            <pc:docMk/>
            <pc:sldMk cId="131639285" sldId="332"/>
            <ac:spMk id="2" creationId="{BCABFC2A-7FF0-F25C-110B-C69B27972833}"/>
          </ac:spMkLst>
        </pc:spChg>
        <pc:spChg chg="add del">
          <ac:chgData name="Danish Hudani" userId="S::danish.hudani@astera.com::a38c985c-bb2f-4de3-bfe2-27e22c4c275a" providerId="AD" clId="Web-{C57F3CEB-B8C5-949E-E58F-B5B64F109601}" dt="2023-01-03T09:43:48.418" v="822"/>
          <ac:spMkLst>
            <pc:docMk/>
            <pc:sldMk cId="131639285" sldId="332"/>
            <ac:spMk id="3" creationId="{B770398E-8C48-3358-3F73-2885F11351C4}"/>
          </ac:spMkLst>
        </pc:spChg>
        <pc:spChg chg="mod">
          <ac:chgData name="Danish Hudani" userId="S::danish.hudani@astera.com::a38c985c-bb2f-4de3-bfe2-27e22c4c275a" providerId="AD" clId="Web-{C57F3CEB-B8C5-949E-E58F-B5B64F109601}" dt="2023-01-03T09:44:06.809" v="826" actId="1076"/>
          <ac:spMkLst>
            <pc:docMk/>
            <pc:sldMk cId="131639285" sldId="332"/>
            <ac:spMk id="40" creationId="{FB152F59-CA90-A15F-86AA-6D1500683D49}"/>
          </ac:spMkLst>
        </pc:spChg>
        <pc:spChg chg="mod">
          <ac:chgData name="Danish Hudani" userId="S::danish.hudani@astera.com::a38c985c-bb2f-4de3-bfe2-27e22c4c275a" providerId="AD" clId="Web-{C57F3CEB-B8C5-949E-E58F-B5B64F109601}" dt="2023-01-03T09:44:44.294" v="835" actId="20577"/>
          <ac:spMkLst>
            <pc:docMk/>
            <pc:sldMk cId="131639285" sldId="332"/>
            <ac:spMk id="56" creationId="{16C260DC-4C46-8F77-94AB-12AD74329339}"/>
          </ac:spMkLst>
        </pc:spChg>
        <pc:spChg chg="mod">
          <ac:chgData name="Danish Hudani" userId="S::danish.hudani@astera.com::a38c985c-bb2f-4de3-bfe2-27e22c4c275a" providerId="AD" clId="Web-{C57F3CEB-B8C5-949E-E58F-B5B64F109601}" dt="2023-01-03T09:44:47.841" v="836" actId="20577"/>
          <ac:spMkLst>
            <pc:docMk/>
            <pc:sldMk cId="131639285" sldId="332"/>
            <ac:spMk id="57" creationId="{5A7C9AA2-0F1A-556E-18EB-C24B2DE0AD55}"/>
          </ac:spMkLst>
        </pc:spChg>
        <pc:picChg chg="del">
          <ac:chgData name="Danish Hudani" userId="S::danish.hudani@astera.com::a38c985c-bb2f-4de3-bfe2-27e22c4c275a" providerId="AD" clId="Web-{C57F3CEB-B8C5-949E-E58F-B5B64F109601}" dt="2023-01-03T09:40:36.710" v="782"/>
          <ac:picMkLst>
            <pc:docMk/>
            <pc:sldMk cId="131639285" sldId="332"/>
            <ac:picMk id="41" creationId="{07ABBDCA-6CAD-0CF5-32CD-9C773DB6EE65}"/>
          </ac:picMkLst>
        </pc:picChg>
      </pc:sldChg>
      <pc:sldChg chg="add del replId">
        <pc:chgData name="Danish Hudani" userId="S::danish.hudani@astera.com::a38c985c-bb2f-4de3-bfe2-27e22c4c275a" providerId="AD" clId="Web-{C57F3CEB-B8C5-949E-E58F-B5B64F109601}" dt="2023-01-03T07:08:29.832" v="82"/>
        <pc:sldMkLst>
          <pc:docMk/>
          <pc:sldMk cId="1548426046" sldId="332"/>
        </pc:sldMkLst>
      </pc:sldChg>
      <pc:sldChg chg="add del replId">
        <pc:chgData name="Danish Hudani" userId="S::danish.hudani@astera.com::a38c985c-bb2f-4de3-bfe2-27e22c4c275a" providerId="AD" clId="Web-{C57F3CEB-B8C5-949E-E58F-B5B64F109601}" dt="2023-01-03T07:54:59.688" v="602"/>
        <pc:sldMkLst>
          <pc:docMk/>
          <pc:sldMk cId="2751244415" sldId="332"/>
        </pc:sldMkLst>
      </pc:sldChg>
    </pc:docChg>
  </pc:docChgLst>
  <pc:docChgLst>
    <pc:chgData name="Danish Hudani" userId="S::danish.hudani@astera.com::a38c985c-bb2f-4de3-bfe2-27e22c4c275a" providerId="AD" clId="Web-{A10ACBE0-5F7F-3F75-7319-B6CAFE790E15}"/>
    <pc:docChg chg="modSld">
      <pc:chgData name="Danish Hudani" userId="S::danish.hudani@astera.com::a38c985c-bb2f-4de3-bfe2-27e22c4c275a" providerId="AD" clId="Web-{A10ACBE0-5F7F-3F75-7319-B6CAFE790E15}" dt="2022-12-07T08:00:56.657" v="3" actId="1076"/>
      <pc:docMkLst>
        <pc:docMk/>
      </pc:docMkLst>
      <pc:sldChg chg="modSp">
        <pc:chgData name="Danish Hudani" userId="S::danish.hudani@astera.com::a38c985c-bb2f-4de3-bfe2-27e22c4c275a" providerId="AD" clId="Web-{A10ACBE0-5F7F-3F75-7319-B6CAFE790E15}" dt="2022-12-07T08:00:56.657" v="3" actId="1076"/>
        <pc:sldMkLst>
          <pc:docMk/>
          <pc:sldMk cId="2738404681" sldId="258"/>
        </pc:sldMkLst>
        <pc:spChg chg="mod">
          <ac:chgData name="Danish Hudani" userId="S::danish.hudani@astera.com::a38c985c-bb2f-4de3-bfe2-27e22c4c275a" providerId="AD" clId="Web-{A10ACBE0-5F7F-3F75-7319-B6CAFE790E15}" dt="2022-12-07T08:00:53.953" v="2" actId="1076"/>
          <ac:spMkLst>
            <pc:docMk/>
            <pc:sldMk cId="2738404681" sldId="258"/>
            <ac:spMk id="2" creationId="{7490526B-F734-46D6-B61A-75C4DAE030D0}"/>
          </ac:spMkLst>
        </pc:spChg>
        <pc:picChg chg="mod">
          <ac:chgData name="Danish Hudani" userId="S::danish.hudani@astera.com::a38c985c-bb2f-4de3-bfe2-27e22c4c275a" providerId="AD" clId="Web-{A10ACBE0-5F7F-3F75-7319-B6CAFE790E15}" dt="2022-12-07T08:00:56.657" v="3" actId="1076"/>
          <ac:picMkLst>
            <pc:docMk/>
            <pc:sldMk cId="2738404681" sldId="258"/>
            <ac:picMk id="1028" creationId="{BA4F7485-D00B-4E1E-AD09-272C3D6BEF96}"/>
          </ac:picMkLst>
        </pc:picChg>
      </pc:sldChg>
      <pc:sldChg chg="modSp">
        <pc:chgData name="Danish Hudani" userId="S::danish.hudani@astera.com::a38c985c-bb2f-4de3-bfe2-27e22c4c275a" providerId="AD" clId="Web-{A10ACBE0-5F7F-3F75-7319-B6CAFE790E15}" dt="2022-12-07T08:00:37.140" v="1" actId="1076"/>
        <pc:sldMkLst>
          <pc:docMk/>
          <pc:sldMk cId="3648853106" sldId="284"/>
        </pc:sldMkLst>
        <pc:spChg chg="mod">
          <ac:chgData name="Danish Hudani" userId="S::danish.hudani@astera.com::a38c985c-bb2f-4de3-bfe2-27e22c4c275a" providerId="AD" clId="Web-{A10ACBE0-5F7F-3F75-7319-B6CAFE790E15}" dt="2022-12-07T08:00:37.140" v="1" actId="1076"/>
          <ac:spMkLst>
            <pc:docMk/>
            <pc:sldMk cId="3648853106" sldId="284"/>
            <ac:spMk id="4" creationId="{69EFB265-CC86-E936-4E90-61C1719FE03E}"/>
          </ac:spMkLst>
        </pc:spChg>
      </pc:sldChg>
      <pc:sldChg chg="modSp">
        <pc:chgData name="Danish Hudani" userId="S::danish.hudani@astera.com::a38c985c-bb2f-4de3-bfe2-27e22c4c275a" providerId="AD" clId="Web-{A10ACBE0-5F7F-3F75-7319-B6CAFE790E15}" dt="2022-12-07T08:00:31.624" v="0" actId="1076"/>
        <pc:sldMkLst>
          <pc:docMk/>
          <pc:sldMk cId="2157448672" sldId="288"/>
        </pc:sldMkLst>
        <pc:spChg chg="mod">
          <ac:chgData name="Danish Hudani" userId="S::danish.hudani@astera.com::a38c985c-bb2f-4de3-bfe2-27e22c4c275a" providerId="AD" clId="Web-{A10ACBE0-5F7F-3F75-7319-B6CAFE790E15}" dt="2022-12-07T08:00:31.624" v="0" actId="1076"/>
          <ac:spMkLst>
            <pc:docMk/>
            <pc:sldMk cId="2157448672" sldId="288"/>
            <ac:spMk id="5" creationId="{93FF928A-4A8C-F114-F0D3-C275634A1C86}"/>
          </ac:spMkLst>
        </pc:spChg>
      </pc:sldChg>
    </pc:docChg>
  </pc:docChgLst>
  <pc:docChgLst>
    <pc:chgData name="Danish Hudani" userId="S::danish.hudani@astera.com::a38c985c-bb2f-4de3-bfe2-27e22c4c275a" providerId="AD" clId="Web-{BD5619C0-13A2-621A-338C-DD87FA3FF80B}"/>
    <pc:docChg chg="addSld delSld modSld sldOrd modSection">
      <pc:chgData name="Danish Hudani" userId="S::danish.hudani@astera.com::a38c985c-bb2f-4de3-bfe2-27e22c4c275a" providerId="AD" clId="Web-{BD5619C0-13A2-621A-338C-DD87FA3FF80B}" dt="2022-12-30T08:13:35.360" v="1167" actId="1076"/>
      <pc:docMkLst>
        <pc:docMk/>
      </pc:docMkLst>
      <pc:sldChg chg="addSp delSp modSp">
        <pc:chgData name="Danish Hudani" userId="S::danish.hudani@astera.com::a38c985c-bb2f-4de3-bfe2-27e22c4c275a" providerId="AD" clId="Web-{BD5619C0-13A2-621A-338C-DD87FA3FF80B}" dt="2022-12-30T07:06:24.369" v="778" actId="20577"/>
        <pc:sldMkLst>
          <pc:docMk/>
          <pc:sldMk cId="3648853106" sldId="284"/>
        </pc:sldMkLst>
        <pc:spChg chg="del">
          <ac:chgData name="Danish Hudani" userId="S::danish.hudani@astera.com::a38c985c-bb2f-4de3-bfe2-27e22c4c275a" providerId="AD" clId="Web-{BD5619C0-13A2-621A-338C-DD87FA3FF80B}" dt="2022-12-30T06:01:53.866" v="38"/>
          <ac:spMkLst>
            <pc:docMk/>
            <pc:sldMk cId="3648853106" sldId="284"/>
            <ac:spMk id="4" creationId="{69EFB265-CC86-E936-4E90-61C1719FE03E}"/>
          </ac:spMkLst>
        </pc:spChg>
        <pc:spChg chg="mod">
          <ac:chgData name="Danish Hudani" userId="S::danish.hudani@astera.com::a38c985c-bb2f-4de3-bfe2-27e22c4c275a" providerId="AD" clId="Web-{BD5619C0-13A2-621A-338C-DD87FA3FF80B}" dt="2022-12-30T06:01:39.881" v="37" actId="20577"/>
          <ac:spMkLst>
            <pc:docMk/>
            <pc:sldMk cId="3648853106" sldId="284"/>
            <ac:spMk id="18" creationId="{6230719D-4F44-BA79-4DC4-4459B3E27C90}"/>
          </ac:spMkLst>
        </pc:spChg>
        <pc:spChg chg="add mod">
          <ac:chgData name="Danish Hudani" userId="S::danish.hudani@astera.com::a38c985c-bb2f-4de3-bfe2-27e22c4c275a" providerId="AD" clId="Web-{BD5619C0-13A2-621A-338C-DD87FA3FF80B}" dt="2022-12-30T07:06:24.369" v="778" actId="20577"/>
          <ac:spMkLst>
            <pc:docMk/>
            <pc:sldMk cId="3648853106" sldId="284"/>
            <ac:spMk id="50" creationId="{39EFF0A0-CAC0-DC69-C738-1A6521129E55}"/>
          </ac:spMkLst>
        </pc:spChg>
      </pc:sldChg>
      <pc:sldChg chg="del">
        <pc:chgData name="Danish Hudani" userId="S::danish.hudani@astera.com::a38c985c-bb2f-4de3-bfe2-27e22c4c275a" providerId="AD" clId="Web-{BD5619C0-13A2-621A-338C-DD87FA3FF80B}" dt="2022-12-30T06:00:24.937" v="17"/>
        <pc:sldMkLst>
          <pc:docMk/>
          <pc:sldMk cId="2558072613" sldId="285"/>
        </pc:sldMkLst>
      </pc:sldChg>
      <pc:sldChg chg="del">
        <pc:chgData name="Danish Hudani" userId="S::danish.hudani@astera.com::a38c985c-bb2f-4de3-bfe2-27e22c4c275a" providerId="AD" clId="Web-{BD5619C0-13A2-621A-338C-DD87FA3FF80B}" dt="2022-12-30T06:00:24.921" v="16"/>
        <pc:sldMkLst>
          <pc:docMk/>
          <pc:sldMk cId="543725319" sldId="298"/>
        </pc:sldMkLst>
      </pc:sldChg>
      <pc:sldChg chg="del">
        <pc:chgData name="Danish Hudani" userId="S::danish.hudani@astera.com::a38c985c-bb2f-4de3-bfe2-27e22c4c275a" providerId="AD" clId="Web-{BD5619C0-13A2-621A-338C-DD87FA3FF80B}" dt="2022-12-30T06:00:24.906" v="15"/>
        <pc:sldMkLst>
          <pc:docMk/>
          <pc:sldMk cId="430891989" sldId="300"/>
        </pc:sldMkLst>
      </pc:sldChg>
      <pc:sldChg chg="del">
        <pc:chgData name="Danish Hudani" userId="S::danish.hudani@astera.com::a38c985c-bb2f-4de3-bfe2-27e22c4c275a" providerId="AD" clId="Web-{BD5619C0-13A2-621A-338C-DD87FA3FF80B}" dt="2022-12-30T06:00:24.906" v="14"/>
        <pc:sldMkLst>
          <pc:docMk/>
          <pc:sldMk cId="672194442" sldId="301"/>
        </pc:sldMkLst>
      </pc:sldChg>
      <pc:sldChg chg="del">
        <pc:chgData name="Danish Hudani" userId="S::danish.hudani@astera.com::a38c985c-bb2f-4de3-bfe2-27e22c4c275a" providerId="AD" clId="Web-{BD5619C0-13A2-621A-338C-DD87FA3FF80B}" dt="2022-12-30T06:00:29.094" v="31"/>
        <pc:sldMkLst>
          <pc:docMk/>
          <pc:sldMk cId="2203505499" sldId="302"/>
        </pc:sldMkLst>
      </pc:sldChg>
      <pc:sldChg chg="del">
        <pc:chgData name="Danish Hudani" userId="S::danish.hudani@astera.com::a38c985c-bb2f-4de3-bfe2-27e22c4c275a" providerId="AD" clId="Web-{BD5619C0-13A2-621A-338C-DD87FA3FF80B}" dt="2022-12-30T06:00:28.984" v="20"/>
        <pc:sldMkLst>
          <pc:docMk/>
          <pc:sldMk cId="4222700634" sldId="305"/>
        </pc:sldMkLst>
      </pc:sldChg>
      <pc:sldChg chg="del modNotes">
        <pc:chgData name="Danish Hudani" userId="S::danish.hudani@astera.com::a38c985c-bb2f-4de3-bfe2-27e22c4c275a" providerId="AD" clId="Web-{BD5619C0-13A2-621A-338C-DD87FA3FF80B}" dt="2022-12-30T08:13:10.859" v="1154"/>
        <pc:sldMkLst>
          <pc:docMk/>
          <pc:sldMk cId="1815789192" sldId="306"/>
        </pc:sldMkLst>
      </pc:sldChg>
      <pc:sldChg chg="del">
        <pc:chgData name="Danish Hudani" userId="S::danish.hudani@astera.com::a38c985c-bb2f-4de3-bfe2-27e22c4c275a" providerId="AD" clId="Web-{BD5619C0-13A2-621A-338C-DD87FA3FF80B}" dt="2022-12-30T06:00:24.968" v="19"/>
        <pc:sldMkLst>
          <pc:docMk/>
          <pc:sldMk cId="776465630" sldId="307"/>
        </pc:sldMkLst>
      </pc:sldChg>
      <pc:sldChg chg="addSp delSp modSp add replId">
        <pc:chgData name="Danish Hudani" userId="S::danish.hudani@astera.com::a38c985c-bb2f-4de3-bfe2-27e22c4c275a" providerId="AD" clId="Web-{BD5619C0-13A2-621A-338C-DD87FA3FF80B}" dt="2022-12-30T06:07:17.887" v="202" actId="1076"/>
        <pc:sldMkLst>
          <pc:docMk/>
          <pc:sldMk cId="1594770877" sldId="307"/>
        </pc:sldMkLst>
        <pc:spChg chg="del">
          <ac:chgData name="Danish Hudani" userId="S::danish.hudani@astera.com::a38c985c-bb2f-4de3-bfe2-27e22c4c275a" providerId="AD" clId="Web-{BD5619C0-13A2-621A-338C-DD87FA3FF80B}" dt="2022-12-30T06:04:01.765" v="151"/>
          <ac:spMkLst>
            <pc:docMk/>
            <pc:sldMk cId="1594770877" sldId="307"/>
            <ac:spMk id="4" creationId="{69EFB265-CC86-E936-4E90-61C1719FE03E}"/>
          </ac:spMkLst>
        </pc:spChg>
        <pc:spChg chg="mod">
          <ac:chgData name="Danish Hudani" userId="S::danish.hudani@astera.com::a38c985c-bb2f-4de3-bfe2-27e22c4c275a" providerId="AD" clId="Web-{BD5619C0-13A2-621A-338C-DD87FA3FF80B}" dt="2022-12-30T06:06:05.133" v="174" actId="20577"/>
          <ac:spMkLst>
            <pc:docMk/>
            <pc:sldMk cId="1594770877" sldId="307"/>
            <ac:spMk id="18" creationId="{6230719D-4F44-BA79-4DC4-4459B3E27C90}"/>
          </ac:spMkLst>
        </pc:spChg>
        <pc:spChg chg="add mod">
          <ac:chgData name="Danish Hudani" userId="S::danish.hudani@astera.com::a38c985c-bb2f-4de3-bfe2-27e22c4c275a" providerId="AD" clId="Web-{BD5619C0-13A2-621A-338C-DD87FA3FF80B}" dt="2022-12-30T06:04:05.421" v="152" actId="20577"/>
          <ac:spMkLst>
            <pc:docMk/>
            <pc:sldMk cId="1594770877" sldId="307"/>
            <ac:spMk id="24" creationId="{A134DFB3-973A-F662-77C1-4138811D48FB}"/>
          </ac:spMkLst>
        </pc:spChg>
        <pc:spChg chg="add mod">
          <ac:chgData name="Danish Hudani" userId="S::danish.hudani@astera.com::a38c985c-bb2f-4de3-bfe2-27e22c4c275a" providerId="AD" clId="Web-{BD5619C0-13A2-621A-338C-DD87FA3FF80B}" dt="2022-12-30T06:06:25.103" v="189"/>
          <ac:spMkLst>
            <pc:docMk/>
            <pc:sldMk cId="1594770877" sldId="307"/>
            <ac:spMk id="27" creationId="{6FAD01A7-0376-531D-3935-78E3F0045144}"/>
          </ac:spMkLst>
        </pc:spChg>
        <pc:spChg chg="add mod">
          <ac:chgData name="Danish Hudani" userId="S::danish.hudani@astera.com::a38c985c-bb2f-4de3-bfe2-27e22c4c275a" providerId="AD" clId="Web-{BD5619C0-13A2-621A-338C-DD87FA3FF80B}" dt="2022-12-30T06:06:25.118" v="190"/>
          <ac:spMkLst>
            <pc:docMk/>
            <pc:sldMk cId="1594770877" sldId="307"/>
            <ac:spMk id="28" creationId="{4D51FAD2-C01F-F7AA-F87F-AA8ED6EBFFFF}"/>
          </ac:spMkLst>
        </pc:spChg>
        <pc:spChg chg="add mod">
          <ac:chgData name="Danish Hudani" userId="S::danish.hudani@astera.com::a38c985c-bb2f-4de3-bfe2-27e22c4c275a" providerId="AD" clId="Web-{BD5619C0-13A2-621A-338C-DD87FA3FF80B}" dt="2022-12-30T06:06:25.150" v="191"/>
          <ac:spMkLst>
            <pc:docMk/>
            <pc:sldMk cId="1594770877" sldId="307"/>
            <ac:spMk id="29" creationId="{1F588A36-7F81-EE4B-572A-B7FB4B547D52}"/>
          </ac:spMkLst>
        </pc:spChg>
        <pc:spChg chg="add mod">
          <ac:chgData name="Danish Hudani" userId="S::danish.hudani@astera.com::a38c985c-bb2f-4de3-bfe2-27e22c4c275a" providerId="AD" clId="Web-{BD5619C0-13A2-621A-338C-DD87FA3FF80B}" dt="2022-12-30T06:07:07.543" v="198"/>
          <ac:spMkLst>
            <pc:docMk/>
            <pc:sldMk cId="1594770877" sldId="307"/>
            <ac:spMk id="55" creationId="{83B9F62A-1B04-8FFE-EED5-A2A5BA71EAFD}"/>
          </ac:spMkLst>
        </pc:spChg>
        <pc:spChg chg="add mod">
          <ac:chgData name="Danish Hudani" userId="S::danish.hudani@astera.com::a38c985c-bb2f-4de3-bfe2-27e22c4c275a" providerId="AD" clId="Web-{BD5619C0-13A2-621A-338C-DD87FA3FF80B}" dt="2022-12-30T06:07:13.887" v="200" actId="1076"/>
          <ac:spMkLst>
            <pc:docMk/>
            <pc:sldMk cId="1594770877" sldId="307"/>
            <ac:spMk id="56" creationId="{62EA3819-99C2-2365-D8FD-B45C0F1F59BA}"/>
          </ac:spMkLst>
        </pc:spChg>
        <pc:spChg chg="add mod">
          <ac:chgData name="Danish Hudani" userId="S::danish.hudani@astera.com::a38c985c-bb2f-4de3-bfe2-27e22c4c275a" providerId="AD" clId="Web-{BD5619C0-13A2-621A-338C-DD87FA3FF80B}" dt="2022-12-30T06:07:17.887" v="202" actId="1076"/>
          <ac:spMkLst>
            <pc:docMk/>
            <pc:sldMk cId="1594770877" sldId="307"/>
            <ac:spMk id="57" creationId="{BE17E7F9-9CE9-3EE2-EEC8-6E03DF20F811}"/>
          </ac:spMkLst>
        </pc:spChg>
        <pc:picChg chg="add mod">
          <ac:chgData name="Danish Hudani" userId="S::danish.hudani@astera.com::a38c985c-bb2f-4de3-bfe2-27e22c4c275a" providerId="AD" clId="Web-{BD5619C0-13A2-621A-338C-DD87FA3FF80B}" dt="2022-12-30T06:06:39.041" v="195" actId="14100"/>
          <ac:picMkLst>
            <pc:docMk/>
            <pc:sldMk cId="1594770877" sldId="307"/>
            <ac:picMk id="42" creationId="{A533F95C-7BB5-16E2-2D1B-5ACD3065794D}"/>
          </ac:picMkLst>
        </pc:picChg>
      </pc:sldChg>
      <pc:sldChg chg="del">
        <pc:chgData name="Danish Hudani" userId="S::danish.hudani@astera.com::a38c985c-bb2f-4de3-bfe2-27e22c4c275a" providerId="AD" clId="Web-{BD5619C0-13A2-621A-338C-DD87FA3FF80B}" dt="2022-12-30T06:00:24.953" v="18"/>
        <pc:sldMkLst>
          <pc:docMk/>
          <pc:sldMk cId="2798243124" sldId="308"/>
        </pc:sldMkLst>
      </pc:sldChg>
      <pc:sldChg chg="addSp delSp modSp add replId">
        <pc:chgData name="Danish Hudani" userId="S::danish.hudani@astera.com::a38c985c-bb2f-4de3-bfe2-27e22c4c275a" providerId="AD" clId="Web-{BD5619C0-13A2-621A-338C-DD87FA3FF80B}" dt="2022-12-30T06:19:40.377" v="367"/>
        <pc:sldMkLst>
          <pc:docMk/>
          <pc:sldMk cId="3984516083" sldId="308"/>
        </pc:sldMkLst>
        <pc:spChg chg="mod">
          <ac:chgData name="Danish Hudani" userId="S::danish.hudani@astera.com::a38c985c-bb2f-4de3-bfe2-27e22c4c275a" providerId="AD" clId="Web-{BD5619C0-13A2-621A-338C-DD87FA3FF80B}" dt="2022-12-30T06:19:40.377" v="367"/>
          <ac:spMkLst>
            <pc:docMk/>
            <pc:sldMk cId="3984516083" sldId="308"/>
            <ac:spMk id="18" creationId="{6230719D-4F44-BA79-4DC4-4459B3E27C90}"/>
          </ac:spMkLst>
        </pc:spChg>
        <pc:spChg chg="add mod">
          <ac:chgData name="Danish Hudani" userId="S::danish.hudani@astera.com::a38c985c-bb2f-4de3-bfe2-27e22c4c275a" providerId="AD" clId="Web-{BD5619C0-13A2-621A-338C-DD87FA3FF80B}" dt="2022-12-30T06:07:44.483" v="203" actId="20577"/>
          <ac:spMkLst>
            <pc:docMk/>
            <pc:sldMk cId="3984516083" sldId="308"/>
            <ac:spMk id="23" creationId="{BF3F1F52-32FC-CD52-0253-CC38D6D13CB2}"/>
          </ac:spMkLst>
        </pc:spChg>
        <pc:spChg chg="del">
          <ac:chgData name="Danish Hudani" userId="S::danish.hudani@astera.com::a38c985c-bb2f-4de3-bfe2-27e22c4c275a" providerId="AD" clId="Web-{BD5619C0-13A2-621A-338C-DD87FA3FF80B}" dt="2022-12-30T06:05:58.101" v="172"/>
          <ac:spMkLst>
            <pc:docMk/>
            <pc:sldMk cId="3984516083" sldId="308"/>
            <ac:spMk id="50" creationId="{39EFF0A0-CAC0-DC69-C738-1A6521129E55}"/>
          </ac:spMkLst>
        </pc:spChg>
      </pc:sldChg>
      <pc:sldChg chg="addSp delSp modSp add replId modNotes">
        <pc:chgData name="Danish Hudani" userId="S::danish.hudani@astera.com::a38c985c-bb2f-4de3-bfe2-27e22c4c275a" providerId="AD" clId="Web-{BD5619C0-13A2-621A-338C-DD87FA3FF80B}" dt="2022-12-30T06:12:46.205" v="297" actId="1076"/>
        <pc:sldMkLst>
          <pc:docMk/>
          <pc:sldMk cId="1835927854" sldId="309"/>
        </pc:sldMkLst>
        <pc:spChg chg="mod">
          <ac:chgData name="Danish Hudani" userId="S::danish.hudani@astera.com::a38c985c-bb2f-4de3-bfe2-27e22c4c275a" providerId="AD" clId="Web-{BD5619C0-13A2-621A-338C-DD87FA3FF80B}" dt="2022-12-30T06:08:39.611" v="221" actId="20577"/>
          <ac:spMkLst>
            <pc:docMk/>
            <pc:sldMk cId="1835927854" sldId="309"/>
            <ac:spMk id="18" creationId="{6230719D-4F44-BA79-4DC4-4459B3E27C90}"/>
          </ac:spMkLst>
        </pc:spChg>
        <pc:spChg chg="add del mod">
          <ac:chgData name="Danish Hudani" userId="S::danish.hudani@astera.com::a38c985c-bb2f-4de3-bfe2-27e22c4c275a" providerId="AD" clId="Web-{BD5619C0-13A2-621A-338C-DD87FA3FF80B}" dt="2022-12-30T06:11:53.452" v="265"/>
          <ac:spMkLst>
            <pc:docMk/>
            <pc:sldMk cId="1835927854" sldId="309"/>
            <ac:spMk id="23" creationId="{3900D833-EEAD-1C31-4884-F9AAEC694DB4}"/>
          </ac:spMkLst>
        </pc:spChg>
        <pc:spChg chg="del mod">
          <ac:chgData name="Danish Hudani" userId="S::danish.hudani@astera.com::a38c985c-bb2f-4de3-bfe2-27e22c4c275a" providerId="AD" clId="Web-{BD5619C0-13A2-621A-338C-DD87FA3FF80B}" dt="2022-12-30T06:09:40.256" v="228"/>
          <ac:spMkLst>
            <pc:docMk/>
            <pc:sldMk cId="1835927854" sldId="309"/>
            <ac:spMk id="27" creationId="{6FAD01A7-0376-531D-3935-78E3F0045144}"/>
          </ac:spMkLst>
        </pc:spChg>
        <pc:spChg chg="del">
          <ac:chgData name="Danish Hudani" userId="S::danish.hudani@astera.com::a38c985c-bb2f-4de3-bfe2-27e22c4c275a" providerId="AD" clId="Web-{BD5619C0-13A2-621A-338C-DD87FA3FF80B}" dt="2022-12-30T06:09:35.615" v="226"/>
          <ac:spMkLst>
            <pc:docMk/>
            <pc:sldMk cId="1835927854" sldId="309"/>
            <ac:spMk id="28" creationId="{4D51FAD2-C01F-F7AA-F87F-AA8ED6EBFFFF}"/>
          </ac:spMkLst>
        </pc:spChg>
        <pc:spChg chg="del mod">
          <ac:chgData name="Danish Hudani" userId="S::danish.hudani@astera.com::a38c985c-bb2f-4de3-bfe2-27e22c4c275a" providerId="AD" clId="Web-{BD5619C0-13A2-621A-338C-DD87FA3FF80B}" dt="2022-12-30T06:09:49.835" v="232"/>
          <ac:spMkLst>
            <pc:docMk/>
            <pc:sldMk cId="1835927854" sldId="309"/>
            <ac:spMk id="29" creationId="{1F588A36-7F81-EE4B-572A-B7FB4B547D52}"/>
          </ac:spMkLst>
        </pc:spChg>
        <pc:spChg chg="add mod">
          <ac:chgData name="Danish Hudani" userId="S::danish.hudani@astera.com::a38c985c-bb2f-4de3-bfe2-27e22c4c275a" providerId="AD" clId="Web-{BD5619C0-13A2-621A-338C-DD87FA3FF80B}" dt="2022-12-30T06:11:43.639" v="262" actId="20577"/>
          <ac:spMkLst>
            <pc:docMk/>
            <pc:sldMk cId="1835927854" sldId="309"/>
            <ac:spMk id="30" creationId="{507C5155-E343-6161-5FDC-068952429387}"/>
          </ac:spMkLst>
        </pc:spChg>
        <pc:spChg chg="del">
          <ac:chgData name="Danish Hudani" userId="S::danish.hudani@astera.com::a38c985c-bb2f-4de3-bfe2-27e22c4c275a" providerId="AD" clId="Web-{BD5619C0-13A2-621A-338C-DD87FA3FF80B}" dt="2022-12-30T06:11:54.233" v="266"/>
          <ac:spMkLst>
            <pc:docMk/>
            <pc:sldMk cId="1835927854" sldId="309"/>
            <ac:spMk id="55" creationId="{83B9F62A-1B04-8FFE-EED5-A2A5BA71EAFD}"/>
          </ac:spMkLst>
        </pc:spChg>
        <pc:spChg chg="del">
          <ac:chgData name="Danish Hudani" userId="S::danish.hudani@astera.com::a38c985c-bb2f-4de3-bfe2-27e22c4c275a" providerId="AD" clId="Web-{BD5619C0-13A2-621A-338C-DD87FA3FF80B}" dt="2022-12-30T06:09:53.897" v="234"/>
          <ac:spMkLst>
            <pc:docMk/>
            <pc:sldMk cId="1835927854" sldId="309"/>
            <ac:spMk id="56" creationId="{62EA3819-99C2-2365-D8FD-B45C0F1F59BA}"/>
          </ac:spMkLst>
        </pc:spChg>
        <pc:spChg chg="del mod">
          <ac:chgData name="Danish Hudani" userId="S::danish.hudani@astera.com::a38c985c-bb2f-4de3-bfe2-27e22c4c275a" providerId="AD" clId="Web-{BD5619C0-13A2-621A-338C-DD87FA3FF80B}" dt="2022-12-30T06:11:55.233" v="267"/>
          <ac:spMkLst>
            <pc:docMk/>
            <pc:sldMk cId="1835927854" sldId="309"/>
            <ac:spMk id="57" creationId="{BE17E7F9-9CE9-3EE2-EEC8-6E03DF20F811}"/>
          </ac:spMkLst>
        </pc:spChg>
        <pc:picChg chg="del mod">
          <ac:chgData name="Danish Hudani" userId="S::danish.hudani@astera.com::a38c985c-bb2f-4de3-bfe2-27e22c4c275a" providerId="AD" clId="Web-{BD5619C0-13A2-621A-338C-DD87FA3FF80B}" dt="2022-12-30T06:11:25.013" v="254"/>
          <ac:picMkLst>
            <pc:docMk/>
            <pc:sldMk cId="1835927854" sldId="309"/>
            <ac:picMk id="42" creationId="{A533F95C-7BB5-16E2-2D1B-5ACD3065794D}"/>
          </ac:picMkLst>
        </pc:picChg>
        <pc:picChg chg="add mod">
          <ac:chgData name="Danish Hudani" userId="S::danish.hudani@astera.com::a38c985c-bb2f-4de3-bfe2-27e22c4c275a" providerId="AD" clId="Web-{BD5619C0-13A2-621A-338C-DD87FA3FF80B}" dt="2022-12-30T06:12:46.205" v="297" actId="1076"/>
          <ac:picMkLst>
            <pc:docMk/>
            <pc:sldMk cId="1835927854" sldId="309"/>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6:24.286" v="324"/>
        <pc:sldMkLst>
          <pc:docMk/>
          <pc:sldMk cId="434480910" sldId="310"/>
        </pc:sldMkLst>
        <pc:spChg chg="del">
          <ac:chgData name="Danish Hudani" userId="S::danish.hudani@astera.com::a38c985c-bb2f-4de3-bfe2-27e22c4c275a" providerId="AD" clId="Web-{BD5619C0-13A2-621A-338C-DD87FA3FF80B}" dt="2022-12-30T06:15:05.152" v="323"/>
          <ac:spMkLst>
            <pc:docMk/>
            <pc:sldMk cId="434480910" sldId="310"/>
            <ac:spMk id="18" creationId="{6230719D-4F44-BA79-4DC4-4459B3E27C90}"/>
          </ac:spMkLst>
        </pc:spChg>
        <pc:spChg chg="add mod">
          <ac:chgData name="Danish Hudani" userId="S::danish.hudani@astera.com::a38c985c-bb2f-4de3-bfe2-27e22c4c275a" providerId="AD" clId="Web-{BD5619C0-13A2-621A-338C-DD87FA3FF80B}" dt="2022-12-30T06:14:56.901" v="319" actId="1076"/>
          <ac:spMkLst>
            <pc:docMk/>
            <pc:sldMk cId="434480910" sldId="310"/>
            <ac:spMk id="23" creationId="{599F131A-CED4-000A-F514-8EC43AA300E9}"/>
          </ac:spMkLst>
        </pc:spChg>
        <pc:spChg chg="add mod topLvl">
          <ac:chgData name="Danish Hudani" userId="S::danish.hudani@astera.com::a38c985c-bb2f-4de3-bfe2-27e22c4c275a" providerId="AD" clId="Web-{BD5619C0-13A2-621A-338C-DD87FA3FF80B}" dt="2022-12-30T06:14:39.525" v="315"/>
          <ac:spMkLst>
            <pc:docMk/>
            <pc:sldMk cId="434480910" sldId="310"/>
            <ac:spMk id="28" creationId="{76F16C87-B243-7915-19DE-B23E337F97DD}"/>
          </ac:spMkLst>
        </pc:spChg>
        <pc:spChg chg="add mod topLvl">
          <ac:chgData name="Danish Hudani" userId="S::danish.hudani@astera.com::a38c985c-bb2f-4de3-bfe2-27e22c4c275a" providerId="AD" clId="Web-{BD5619C0-13A2-621A-338C-DD87FA3FF80B}" dt="2022-12-30T06:14:47.276" v="316" actId="1076"/>
          <ac:spMkLst>
            <pc:docMk/>
            <pc:sldMk cId="434480910" sldId="310"/>
            <ac:spMk id="29" creationId="{6539617F-ED42-C75E-7828-0D2185E179A8}"/>
          </ac:spMkLst>
        </pc:spChg>
        <pc:grpChg chg="add del mod">
          <ac:chgData name="Danish Hudani" userId="S::danish.hudani@astera.com::a38c985c-bb2f-4de3-bfe2-27e22c4c275a" providerId="AD" clId="Web-{BD5619C0-13A2-621A-338C-DD87FA3FF80B}" dt="2022-12-30T06:14:39.525" v="315"/>
          <ac:grpSpMkLst>
            <pc:docMk/>
            <pc:sldMk cId="434480910" sldId="310"/>
            <ac:grpSpMk id="27" creationId="{BC3788F7-31B2-92CC-9CC1-08BC2BE777B9}"/>
          </ac:grpSpMkLst>
        </pc:grpChg>
        <pc:grpChg chg="add mod">
          <ac:chgData name="Danish Hudani" userId="S::danish.hudani@astera.com::a38c985c-bb2f-4de3-bfe2-27e22c4c275a" providerId="AD" clId="Web-{BD5619C0-13A2-621A-338C-DD87FA3FF80B}" dt="2022-12-30T06:14:58.402" v="320" actId="1076"/>
          <ac:grpSpMkLst>
            <pc:docMk/>
            <pc:sldMk cId="434480910" sldId="310"/>
            <ac:grpSpMk id="55" creationId="{1B556607-1029-4549-9A4E-0B1C5D6113CE}"/>
          </ac:grpSpMkLst>
        </pc:grpChg>
        <pc:grpChg chg="add mod">
          <ac:chgData name="Danish Hudani" userId="S::danish.hudani@astera.com::a38c985c-bb2f-4de3-bfe2-27e22c4c275a" providerId="AD" clId="Web-{BD5619C0-13A2-621A-338C-DD87FA3FF80B}" dt="2022-12-30T06:15:02.652" v="322" actId="1076"/>
          <ac:grpSpMkLst>
            <pc:docMk/>
            <pc:sldMk cId="434480910" sldId="310"/>
            <ac:grpSpMk id="56" creationId="{B0033D34-156F-722F-6452-F4E30DA734D7}"/>
          </ac:grpSpMkLst>
        </pc:grpChg>
        <pc:picChg chg="del">
          <ac:chgData name="Danish Hudani" userId="S::danish.hudani@astera.com::a38c985c-bb2f-4de3-bfe2-27e22c4c275a" providerId="AD" clId="Web-{BD5619C0-13A2-621A-338C-DD87FA3FF80B}" dt="2022-12-30T06:13:27.005" v="299"/>
          <ac:picMkLst>
            <pc:docMk/>
            <pc:sldMk cId="434480910" sldId="310"/>
            <ac:picMk id="71" creationId="{EDB91E94-AC81-D382-06EA-E1F41D82DA66}"/>
          </ac:picMkLst>
        </pc:picChg>
      </pc:sldChg>
      <pc:sldChg chg="addSp delSp modSp add replId modNotes">
        <pc:chgData name="Danish Hudani" userId="S::danish.hudani@astera.com::a38c985c-bb2f-4de3-bfe2-27e22c4c275a" providerId="AD" clId="Web-{BD5619C0-13A2-621A-338C-DD87FA3FF80B}" dt="2022-12-30T06:17:59.386" v="342" actId="1076"/>
        <pc:sldMkLst>
          <pc:docMk/>
          <pc:sldMk cId="2431040911" sldId="311"/>
        </pc:sldMkLst>
        <pc:grpChg chg="del">
          <ac:chgData name="Danish Hudani" userId="S::danish.hudani@astera.com::a38c985c-bb2f-4de3-bfe2-27e22c4c275a" providerId="AD" clId="Web-{BD5619C0-13A2-621A-338C-DD87FA3FF80B}" dt="2022-12-30T06:16:38.662" v="327"/>
          <ac:grpSpMkLst>
            <pc:docMk/>
            <pc:sldMk cId="2431040911" sldId="311"/>
            <ac:grpSpMk id="56" creationId="{B0033D34-156F-722F-6452-F4E30DA734D7}"/>
          </ac:grpSpMkLst>
        </pc:grpChg>
        <pc:picChg chg="add del mod">
          <ac:chgData name="Danish Hudani" userId="S::danish.hudani@astera.com::a38c985c-bb2f-4de3-bfe2-27e22c4c275a" providerId="AD" clId="Web-{BD5619C0-13A2-621A-338C-DD87FA3FF80B}" dt="2022-12-30T06:17:17.368" v="333"/>
          <ac:picMkLst>
            <pc:docMk/>
            <pc:sldMk cId="2431040911" sldId="311"/>
            <ac:picMk id="22" creationId="{E816923D-7504-AF2C-DFE3-6D4656F01585}"/>
          </ac:picMkLst>
        </pc:picChg>
        <pc:picChg chg="add mod">
          <ac:chgData name="Danish Hudani" userId="S::danish.hudani@astera.com::a38c985c-bb2f-4de3-bfe2-27e22c4c275a" providerId="AD" clId="Web-{BD5619C0-13A2-621A-338C-DD87FA3FF80B}" dt="2022-12-30T06:17:59.386" v="342" actId="1076"/>
          <ac:picMkLst>
            <pc:docMk/>
            <pc:sldMk cId="2431040911" sldId="311"/>
            <ac:picMk id="27" creationId="{84113054-8E4D-84F4-D1D1-BD1BF9CE3F03}"/>
          </ac:picMkLst>
        </pc:picChg>
      </pc:sldChg>
      <pc:sldChg chg="addSp delSp modSp add replId">
        <pc:chgData name="Danish Hudani" userId="S::danish.hudani@astera.com::a38c985c-bb2f-4de3-bfe2-27e22c4c275a" providerId="AD" clId="Web-{BD5619C0-13A2-621A-338C-DD87FA3FF80B}" dt="2022-12-30T06:31:56.708" v="556" actId="1076"/>
        <pc:sldMkLst>
          <pc:docMk/>
          <pc:sldMk cId="1077266594" sldId="312"/>
        </pc:sldMkLst>
        <pc:spChg chg="add mod">
          <ac:chgData name="Danish Hudani" userId="S::danish.hudani@astera.com::a38c985c-bb2f-4de3-bfe2-27e22c4c275a" providerId="AD" clId="Web-{BD5619C0-13A2-621A-338C-DD87FA3FF80B}" dt="2022-12-30T06:27:07.314" v="453" actId="20577"/>
          <ac:spMkLst>
            <pc:docMk/>
            <pc:sldMk cId="1077266594" sldId="312"/>
            <ac:spMk id="27" creationId="{3BD65978-8A0E-76C0-ACAE-4EA4637A1BAF}"/>
          </ac:spMkLst>
        </pc:spChg>
        <pc:spChg chg="add mod">
          <ac:chgData name="Danish Hudani" userId="S::danish.hudani@astera.com::a38c985c-bb2f-4de3-bfe2-27e22c4c275a" providerId="AD" clId="Web-{BD5619C0-13A2-621A-338C-DD87FA3FF80B}" dt="2022-12-30T06:31:56.708" v="556" actId="1076"/>
          <ac:spMkLst>
            <pc:docMk/>
            <pc:sldMk cId="1077266594" sldId="312"/>
            <ac:spMk id="32" creationId="{44738F24-70E1-758C-0904-8CDCC542CB00}"/>
          </ac:spMkLst>
        </pc:spChg>
        <pc:grpChg chg="del">
          <ac:chgData name="Danish Hudani" userId="S::danish.hudani@astera.com::a38c985c-bb2f-4de3-bfe2-27e22c4c275a" providerId="AD" clId="Web-{BD5619C0-13A2-621A-338C-DD87FA3FF80B}" dt="2022-12-30T06:18:50.468" v="359"/>
          <ac:grpSpMkLst>
            <pc:docMk/>
            <pc:sldMk cId="1077266594" sldId="312"/>
            <ac:grpSpMk id="56" creationId="{B0033D34-156F-722F-6452-F4E30DA734D7}"/>
          </ac:grpSpMkLst>
        </pc:grpChg>
        <pc:picChg chg="add mod">
          <ac:chgData name="Danish Hudani" userId="S::danish.hudani@astera.com::a38c985c-bb2f-4de3-bfe2-27e22c4c275a" providerId="AD" clId="Web-{BD5619C0-13A2-621A-338C-DD87FA3FF80B}" dt="2022-12-30T06:28:52.227" v="498" actId="1076"/>
          <ac:picMkLst>
            <pc:docMk/>
            <pc:sldMk cId="1077266594" sldId="312"/>
            <ac:picMk id="33" creationId="{236C4FC4-76E5-F660-7279-9AE2E7F48C76}"/>
          </ac:picMkLst>
        </pc:picChg>
        <pc:picChg chg="add mod">
          <ac:chgData name="Danish Hudani" userId="S::danish.hudani@astera.com::a38c985c-bb2f-4de3-bfe2-27e22c4c275a" providerId="AD" clId="Web-{BD5619C0-13A2-621A-338C-DD87FA3FF80B}" dt="2022-12-30T06:28:55.149" v="499" actId="1076"/>
          <ac:picMkLst>
            <pc:docMk/>
            <pc:sldMk cId="1077266594" sldId="312"/>
            <ac:picMk id="34" creationId="{7EA451A7-0997-56C9-ED80-AAD2F6BC9923}"/>
          </ac:picMkLst>
        </pc:picChg>
      </pc:sldChg>
      <pc:sldChg chg="addSp delSp modSp add replId modNotes">
        <pc:chgData name="Danish Hudani" userId="S::danish.hudani@astera.com::a38c985c-bb2f-4de3-bfe2-27e22c4c275a" providerId="AD" clId="Web-{BD5619C0-13A2-621A-338C-DD87FA3FF80B}" dt="2022-12-30T06:18:40.670" v="358"/>
        <pc:sldMkLst>
          <pc:docMk/>
          <pc:sldMk cId="2609297993" sldId="313"/>
        </pc:sldMkLst>
        <pc:picChg chg="add mod">
          <ac:chgData name="Danish Hudani" userId="S::danish.hudani@astera.com::a38c985c-bb2f-4de3-bfe2-27e22c4c275a" providerId="AD" clId="Web-{BD5619C0-13A2-621A-338C-DD87FA3FF80B}" dt="2022-12-30T06:18:32.998" v="356" actId="14100"/>
          <ac:picMkLst>
            <pc:docMk/>
            <pc:sldMk cId="2609297993" sldId="313"/>
            <ac:picMk id="22" creationId="{AF16B4DC-F4B6-C74D-1810-4532B8B516DC}"/>
          </ac:picMkLst>
        </pc:picChg>
        <pc:picChg chg="del">
          <ac:chgData name="Danish Hudani" userId="S::danish.hudani@astera.com::a38c985c-bb2f-4de3-bfe2-27e22c4c275a" providerId="AD" clId="Web-{BD5619C0-13A2-621A-338C-DD87FA3FF80B}" dt="2022-12-30T06:18:09.418" v="343"/>
          <ac:picMkLst>
            <pc:docMk/>
            <pc:sldMk cId="2609297993" sldId="313"/>
            <ac:picMk id="27" creationId="{84113054-8E4D-84F4-D1D1-BD1BF9CE3F03}"/>
          </ac:picMkLst>
        </pc:picChg>
      </pc:sldChg>
      <pc:sldChg chg="addSp modSp add replId modNotes">
        <pc:chgData name="Danish Hudani" userId="S::danish.hudani@astera.com::a38c985c-bb2f-4de3-bfe2-27e22c4c275a" providerId="AD" clId="Web-{BD5619C0-13A2-621A-338C-DD87FA3FF80B}" dt="2022-12-30T07:50:22.767" v="988" actId="1076"/>
        <pc:sldMkLst>
          <pc:docMk/>
          <pc:sldMk cId="3577237892" sldId="314"/>
        </pc:sldMkLst>
        <pc:picChg chg="add mod modCrop">
          <ac:chgData name="Danish Hudani" userId="S::danish.hudani@astera.com::a38c985c-bb2f-4de3-bfe2-27e22c4c275a" providerId="AD" clId="Web-{BD5619C0-13A2-621A-338C-DD87FA3FF80B}" dt="2022-12-30T07:50:22.767" v="988" actId="1076"/>
          <ac:picMkLst>
            <pc:docMk/>
            <pc:sldMk cId="3577237892" sldId="314"/>
            <ac:picMk id="38" creationId="{E2963481-C5C1-42DB-1A67-3EB6D3243C9B}"/>
          </ac:picMkLst>
        </pc:picChg>
      </pc:sldChg>
      <pc:sldChg chg="addSp modSp add replId">
        <pc:chgData name="Danish Hudani" userId="S::danish.hudani@astera.com::a38c985c-bb2f-4de3-bfe2-27e22c4c275a" providerId="AD" clId="Web-{BD5619C0-13A2-621A-338C-DD87FA3FF80B}" dt="2022-12-30T07:47:47.369" v="971" actId="1076"/>
        <pc:sldMkLst>
          <pc:docMk/>
          <pc:sldMk cId="2166814219" sldId="315"/>
        </pc:sldMkLst>
        <pc:spChg chg="add mod">
          <ac:chgData name="Danish Hudani" userId="S::danish.hudani@astera.com::a38c985c-bb2f-4de3-bfe2-27e22c4c275a" providerId="AD" clId="Web-{BD5619C0-13A2-621A-338C-DD87FA3FF80B}" dt="2022-12-30T07:47:42.635" v="970" actId="20577"/>
          <ac:spMkLst>
            <pc:docMk/>
            <pc:sldMk cId="2166814219" sldId="315"/>
            <ac:spMk id="52" creationId="{4A8407CD-EDC7-1F75-93E6-D02A444A5721}"/>
          </ac:spMkLst>
        </pc:spChg>
        <pc:picChg chg="add mod modCrop">
          <ac:chgData name="Danish Hudani" userId="S::danish.hudani@astera.com::a38c985c-bb2f-4de3-bfe2-27e22c4c275a" providerId="AD" clId="Web-{BD5619C0-13A2-621A-338C-DD87FA3FF80B}" dt="2022-12-30T07:47:47.369" v="971" actId="1076"/>
          <ac:picMkLst>
            <pc:docMk/>
            <pc:sldMk cId="2166814219" sldId="315"/>
            <ac:picMk id="50" creationId="{F7AE73AE-9165-AB6B-836A-CC427708B62A}"/>
          </ac:picMkLst>
        </pc:picChg>
      </pc:sldChg>
      <pc:sldChg chg="addSp modSp add ord replId">
        <pc:chgData name="Danish Hudani" userId="S::danish.hudani@astera.com::a38c985c-bb2f-4de3-bfe2-27e22c4c275a" providerId="AD" clId="Web-{BD5619C0-13A2-621A-338C-DD87FA3FF80B}" dt="2022-12-30T08:10:45.587" v="1144" actId="14100"/>
        <pc:sldMkLst>
          <pc:docMk/>
          <pc:sldMk cId="489571498" sldId="316"/>
        </pc:sldMkLst>
        <pc:picChg chg="add mod">
          <ac:chgData name="Danish Hudani" userId="S::danish.hudani@astera.com::a38c985c-bb2f-4de3-bfe2-27e22c4c275a" providerId="AD" clId="Web-{BD5619C0-13A2-621A-338C-DD87FA3FF80B}" dt="2022-12-30T08:10:45.587" v="1144" actId="14100"/>
          <ac:picMkLst>
            <pc:docMk/>
            <pc:sldMk cId="489571498" sldId="316"/>
            <ac:picMk id="50" creationId="{03438D2F-511C-A8A3-4A72-8FF6247BA262}"/>
          </ac:picMkLst>
        </pc:picChg>
      </pc:sldChg>
      <pc:sldChg chg="addSp delSp modSp add replId">
        <pc:chgData name="Danish Hudani" userId="S::danish.hudani@astera.com::a38c985c-bb2f-4de3-bfe2-27e22c4c275a" providerId="AD" clId="Web-{BD5619C0-13A2-621A-338C-DD87FA3FF80B}" dt="2022-12-30T08:00:48.404" v="1056" actId="20577"/>
        <pc:sldMkLst>
          <pc:docMk/>
          <pc:sldMk cId="948682349" sldId="317"/>
        </pc:sldMkLst>
        <pc:spChg chg="add mod">
          <ac:chgData name="Danish Hudani" userId="S::danish.hudani@astera.com::a38c985c-bb2f-4de3-bfe2-27e22c4c275a" providerId="AD" clId="Web-{BD5619C0-13A2-621A-338C-DD87FA3FF80B}" dt="2022-12-30T07:55:18.249" v="996" actId="20577"/>
          <ac:spMkLst>
            <pc:docMk/>
            <pc:sldMk cId="948682349" sldId="317"/>
            <ac:spMk id="51" creationId="{64D620F6-111E-8372-6A30-A6A9189FEB03}"/>
          </ac:spMkLst>
        </pc:spChg>
        <pc:spChg chg="add mod">
          <ac:chgData name="Danish Hudani" userId="S::danish.hudani@astera.com::a38c985c-bb2f-4de3-bfe2-27e22c4c275a" providerId="AD" clId="Web-{BD5619C0-13A2-621A-338C-DD87FA3FF80B}" dt="2022-12-30T07:57:59.130" v="1015" actId="1076"/>
          <ac:spMkLst>
            <pc:docMk/>
            <pc:sldMk cId="948682349" sldId="317"/>
            <ac:spMk id="53" creationId="{125BE79F-79C4-6CFA-DAFC-15BF0AF4D70E}"/>
          </ac:spMkLst>
        </pc:spChg>
        <pc:spChg chg="add mod">
          <ac:chgData name="Danish Hudani" userId="S::danish.hudani@astera.com::a38c985c-bb2f-4de3-bfe2-27e22c4c275a" providerId="AD" clId="Web-{BD5619C0-13A2-621A-338C-DD87FA3FF80B}" dt="2022-12-30T08:00:25.763" v="1050" actId="20577"/>
          <ac:spMkLst>
            <pc:docMk/>
            <pc:sldMk cId="948682349" sldId="317"/>
            <ac:spMk id="153" creationId="{9975C253-05E7-202E-F0C5-A5A94994C85E}"/>
          </ac:spMkLst>
        </pc:spChg>
        <pc:spChg chg="add mod">
          <ac:chgData name="Danish Hudani" userId="S::danish.hudani@astera.com::a38c985c-bb2f-4de3-bfe2-27e22c4c275a" providerId="AD" clId="Web-{BD5619C0-13A2-621A-338C-DD87FA3FF80B}" dt="2022-12-30T08:00:48.404" v="1056" actId="20577"/>
          <ac:spMkLst>
            <pc:docMk/>
            <pc:sldMk cId="948682349" sldId="317"/>
            <ac:spMk id="154" creationId="{AABF48D8-63AC-2727-52F2-6A880DF466E3}"/>
          </ac:spMkLst>
        </pc:spChg>
        <pc:picChg chg="add mod">
          <ac:chgData name="Danish Hudani" userId="S::danish.hudani@astera.com::a38c985c-bb2f-4de3-bfe2-27e22c4c275a" providerId="AD" clId="Web-{BD5619C0-13A2-621A-338C-DD87FA3FF80B}" dt="2022-12-30T07:59:27.245" v="1026" actId="1076"/>
          <ac:picMkLst>
            <pc:docMk/>
            <pc:sldMk cId="948682349" sldId="317"/>
            <ac:picMk id="78" creationId="{725FDDBA-8B91-7680-20CD-2048C2AC81FF}"/>
          </ac:picMkLst>
        </pc:picChg>
        <pc:picChg chg="add del mod">
          <ac:chgData name="Danish Hudani" userId="S::danish.hudani@astera.com::a38c985c-bb2f-4de3-bfe2-27e22c4c275a" providerId="AD" clId="Web-{BD5619C0-13A2-621A-338C-DD87FA3FF80B}" dt="2022-12-30T07:59:11.869" v="1019"/>
          <ac:picMkLst>
            <pc:docMk/>
            <pc:sldMk cId="948682349" sldId="317"/>
            <ac:picMk id="103" creationId="{0192BC65-8ABF-A7A4-B23A-C0A13DFEED80}"/>
          </ac:picMkLst>
        </pc:picChg>
        <pc:picChg chg="add mod">
          <ac:chgData name="Danish Hudani" userId="S::danish.hudani@astera.com::a38c985c-bb2f-4de3-bfe2-27e22c4c275a" providerId="AD" clId="Web-{BD5619C0-13A2-621A-338C-DD87FA3FF80B}" dt="2022-12-30T07:59:23.464" v="1025" actId="1076"/>
          <ac:picMkLst>
            <pc:docMk/>
            <pc:sldMk cId="948682349" sldId="317"/>
            <ac:picMk id="152" creationId="{09750563-98DD-0A91-4220-CB4938525D67}"/>
          </ac:picMkLst>
        </pc:picChg>
      </pc:sldChg>
      <pc:sldChg chg="addSp delSp modSp add ord replId modNotes">
        <pc:chgData name="Danish Hudani" userId="S::danish.hudani@astera.com::a38c985c-bb2f-4de3-bfe2-27e22c4c275a" providerId="AD" clId="Web-{BD5619C0-13A2-621A-338C-DD87FA3FF80B}" dt="2022-12-30T06:26:12.013" v="448" actId="1076"/>
        <pc:sldMkLst>
          <pc:docMk/>
          <pc:sldMk cId="3503535116" sldId="318"/>
        </pc:sldMkLst>
        <pc:spChg chg="mod">
          <ac:chgData name="Danish Hudani" userId="S::danish.hudani@astera.com::a38c985c-bb2f-4de3-bfe2-27e22c4c275a" providerId="AD" clId="Web-{BD5619C0-13A2-621A-338C-DD87FA3FF80B}" dt="2022-12-30T06:21:32.119" v="382" actId="1076"/>
          <ac:spMkLst>
            <pc:docMk/>
            <pc:sldMk cId="3503535116" sldId="318"/>
            <ac:spMk id="18" creationId="{6230719D-4F44-BA79-4DC4-4459B3E27C90}"/>
          </ac:spMkLst>
        </pc:spChg>
        <pc:spChg chg="add mod">
          <ac:chgData name="Danish Hudani" userId="S::danish.hudani@astera.com::a38c985c-bb2f-4de3-bfe2-27e22c4c275a" providerId="AD" clId="Web-{BD5619C0-13A2-621A-338C-DD87FA3FF80B}" dt="2022-12-30T06:26:12.013" v="448" actId="1076"/>
          <ac:spMkLst>
            <pc:docMk/>
            <pc:sldMk cId="3503535116" sldId="318"/>
            <ac:spMk id="23" creationId="{663E556D-5DDC-A31E-7BBB-670164297057}"/>
          </ac:spMkLst>
        </pc:spChg>
        <pc:spChg chg="add del mod">
          <ac:chgData name="Danish Hudani" userId="S::danish.hudani@astera.com::a38c985c-bb2f-4de3-bfe2-27e22c4c275a" providerId="AD" clId="Web-{BD5619C0-13A2-621A-338C-DD87FA3FF80B}" dt="2022-12-30T06:24:03.442" v="422"/>
          <ac:spMkLst>
            <pc:docMk/>
            <pc:sldMk cId="3503535116" sldId="318"/>
            <ac:spMk id="27" creationId="{0578B2BE-019C-9E44-F927-8274D0519DB4}"/>
          </ac:spMkLst>
        </pc:spChg>
        <pc:spChg chg="add del mod">
          <ac:chgData name="Danish Hudani" userId="S::danish.hudani@astera.com::a38c985c-bb2f-4de3-bfe2-27e22c4c275a" providerId="AD" clId="Web-{BD5619C0-13A2-621A-338C-DD87FA3FF80B}" dt="2022-12-30T06:24:00.692" v="421"/>
          <ac:spMkLst>
            <pc:docMk/>
            <pc:sldMk cId="3503535116" sldId="318"/>
            <ac:spMk id="28" creationId="{09A5E25A-24B3-83E0-A7D8-335199C12D5B}"/>
          </ac:spMkLst>
        </pc:spChg>
        <pc:spChg chg="add del mod">
          <ac:chgData name="Danish Hudani" userId="S::danish.hudani@astera.com::a38c985c-bb2f-4de3-bfe2-27e22c4c275a" providerId="AD" clId="Web-{BD5619C0-13A2-621A-338C-DD87FA3FF80B}" dt="2022-12-30T06:24:00.692" v="420"/>
          <ac:spMkLst>
            <pc:docMk/>
            <pc:sldMk cId="3503535116" sldId="318"/>
            <ac:spMk id="29" creationId="{663E556D-5DDC-A31E-7BBB-670164297057}"/>
          </ac:spMkLst>
        </pc:spChg>
        <pc:spChg chg="add del">
          <ac:chgData name="Danish Hudani" userId="S::danish.hudani@astera.com::a38c985c-bb2f-4de3-bfe2-27e22c4c275a" providerId="AD" clId="Web-{BD5619C0-13A2-621A-338C-DD87FA3FF80B}" dt="2022-12-30T06:24:00.692" v="419"/>
          <ac:spMkLst>
            <pc:docMk/>
            <pc:sldMk cId="3503535116" sldId="318"/>
            <ac:spMk id="31" creationId="{0578B2BE-019C-9E44-F927-8274D0519DB4}"/>
          </ac:spMkLst>
        </pc:spChg>
        <pc:spChg chg="add del">
          <ac:chgData name="Danish Hudani" userId="S::danish.hudani@astera.com::a38c985c-bb2f-4de3-bfe2-27e22c4c275a" providerId="AD" clId="Web-{BD5619C0-13A2-621A-338C-DD87FA3FF80B}" dt="2022-12-30T06:24:00.692" v="418"/>
          <ac:spMkLst>
            <pc:docMk/>
            <pc:sldMk cId="3503535116" sldId="318"/>
            <ac:spMk id="32" creationId="{09A5E25A-24B3-83E0-A7D8-335199C12D5B}"/>
          </ac:spMkLst>
        </pc:spChg>
        <pc:picChg chg="del">
          <ac:chgData name="Danish Hudani" userId="S::danish.hudani@astera.com::a38c985c-bb2f-4de3-bfe2-27e22c4c275a" providerId="AD" clId="Web-{BD5619C0-13A2-621A-338C-DD87FA3FF80B}" dt="2022-12-30T06:21:24.353" v="380"/>
          <ac:picMkLst>
            <pc:docMk/>
            <pc:sldMk cId="3503535116" sldId="318"/>
            <ac:picMk id="71" creationId="{EDB91E94-AC81-D382-06EA-E1F41D82DA66}"/>
          </ac:picMkLst>
        </pc:picChg>
      </pc:sldChg>
      <pc:sldChg chg="del">
        <pc:chgData name="Danish Hudani" userId="S::danish.hudani@astera.com::a38c985c-bb2f-4de3-bfe2-27e22c4c275a" providerId="AD" clId="Web-{BD5619C0-13A2-621A-338C-DD87FA3FF80B}" dt="2022-12-30T06:00:29.078" v="30"/>
        <pc:sldMkLst>
          <pc:docMk/>
          <pc:sldMk cId="2277645227" sldId="319"/>
        </pc:sldMkLst>
      </pc:sldChg>
      <pc:sldChg chg="addSp delSp modSp add replId">
        <pc:chgData name="Danish Hudani" userId="S::danish.hudani@astera.com::a38c985c-bb2f-4de3-bfe2-27e22c4c275a" providerId="AD" clId="Web-{BD5619C0-13A2-621A-338C-DD87FA3FF80B}" dt="2022-12-30T06:31:51.067" v="555" actId="1076"/>
        <pc:sldMkLst>
          <pc:docMk/>
          <pc:sldMk cId="4240616809" sldId="319"/>
        </pc:sldMkLst>
        <pc:spChg chg="mod">
          <ac:chgData name="Danish Hudani" userId="S::danish.hudani@astera.com::a38c985c-bb2f-4de3-bfe2-27e22c4c275a" providerId="AD" clId="Web-{BD5619C0-13A2-621A-338C-DD87FA3FF80B}" dt="2022-12-30T06:29:25.682" v="512" actId="20577"/>
          <ac:spMkLst>
            <pc:docMk/>
            <pc:sldMk cId="4240616809" sldId="319"/>
            <ac:spMk id="27" creationId="{3BD65978-8A0E-76C0-ACAE-4EA4637A1BAF}"/>
          </ac:spMkLst>
        </pc:spChg>
        <pc:spChg chg="mod">
          <ac:chgData name="Danish Hudani" userId="S::danish.hudani@astera.com::a38c985c-bb2f-4de3-bfe2-27e22c4c275a" providerId="AD" clId="Web-{BD5619C0-13A2-621A-338C-DD87FA3FF80B}" dt="2022-12-30T06:31:51.067" v="555" actId="1076"/>
          <ac:spMkLst>
            <pc:docMk/>
            <pc:sldMk cId="4240616809" sldId="319"/>
            <ac:spMk id="32" creationId="{44738F24-70E1-758C-0904-8CDCC542CB00}"/>
          </ac:spMkLst>
        </pc:spChg>
        <pc:picChg chg="add mod">
          <ac:chgData name="Danish Hudani" userId="S::danish.hudani@astera.com::a38c985c-bb2f-4de3-bfe2-27e22c4c275a" providerId="AD" clId="Web-{BD5619C0-13A2-621A-338C-DD87FA3FF80B}" dt="2022-12-30T06:30:49.016" v="544" actId="1076"/>
          <ac:picMkLst>
            <pc:docMk/>
            <pc:sldMk cId="4240616809" sldId="319"/>
            <ac:picMk id="22" creationId="{9286F779-544B-4869-4C50-445BBF3E442E}"/>
          </ac:picMkLst>
        </pc:picChg>
        <pc:picChg chg="add mod">
          <ac:chgData name="Danish Hudani" userId="S::danish.hudani@astera.com::a38c985c-bb2f-4de3-bfe2-27e22c4c275a" providerId="AD" clId="Web-{BD5619C0-13A2-621A-338C-DD87FA3FF80B}" dt="2022-12-30T06:30:24.843" v="536" actId="14100"/>
          <ac:picMkLst>
            <pc:docMk/>
            <pc:sldMk cId="4240616809" sldId="319"/>
            <ac:picMk id="23" creationId="{6C3420F6-E56E-C7B8-7F1A-F60471222289}"/>
          </ac:picMkLst>
        </pc:picChg>
        <pc:picChg chg="del">
          <ac:chgData name="Danish Hudani" userId="S::danish.hudani@astera.com::a38c985c-bb2f-4de3-bfe2-27e22c4c275a" providerId="AD" clId="Web-{BD5619C0-13A2-621A-338C-DD87FA3FF80B}" dt="2022-12-30T06:29:52.653" v="524"/>
          <ac:picMkLst>
            <pc:docMk/>
            <pc:sldMk cId="4240616809" sldId="319"/>
            <ac:picMk id="33" creationId="{236C4FC4-76E5-F660-7279-9AE2E7F48C76}"/>
          </ac:picMkLst>
        </pc:picChg>
        <pc:picChg chg="del">
          <ac:chgData name="Danish Hudani" userId="S::danish.hudani@astera.com::a38c985c-bb2f-4de3-bfe2-27e22c4c275a" providerId="AD" clId="Web-{BD5619C0-13A2-621A-338C-DD87FA3FF80B}" dt="2022-12-30T06:30:06.107" v="529"/>
          <ac:picMkLst>
            <pc:docMk/>
            <pc:sldMk cId="4240616809" sldId="319"/>
            <ac:picMk id="34" creationId="{7EA451A7-0997-56C9-ED80-AAD2F6BC9923}"/>
          </ac:picMkLst>
        </pc:picChg>
      </pc:sldChg>
      <pc:sldChg chg="delSp modSp add ord replId">
        <pc:chgData name="Danish Hudani" userId="S::danish.hudani@astera.com::a38c985c-bb2f-4de3-bfe2-27e22c4c275a" providerId="AD" clId="Web-{BD5619C0-13A2-621A-338C-DD87FA3FF80B}" dt="2022-12-30T06:43:17.256" v="663" actId="1076"/>
        <pc:sldMkLst>
          <pc:docMk/>
          <pc:sldMk cId="197640186" sldId="320"/>
        </pc:sldMkLst>
        <pc:spChg chg="mod">
          <ac:chgData name="Danish Hudani" userId="S::danish.hudani@astera.com::a38c985c-bb2f-4de3-bfe2-27e22c4c275a" providerId="AD" clId="Web-{BD5619C0-13A2-621A-338C-DD87FA3FF80B}" dt="2022-12-30T06:31:33.738" v="553" actId="20577"/>
          <ac:spMkLst>
            <pc:docMk/>
            <pc:sldMk cId="197640186" sldId="320"/>
            <ac:spMk id="27" creationId="{3BD65978-8A0E-76C0-ACAE-4EA4637A1BAF}"/>
          </ac:spMkLst>
        </pc:spChg>
        <pc:spChg chg="mod">
          <ac:chgData name="Danish Hudani" userId="S::danish.hudani@astera.com::a38c985c-bb2f-4de3-bfe2-27e22c4c275a" providerId="AD" clId="Web-{BD5619C0-13A2-621A-338C-DD87FA3FF80B}" dt="2022-12-30T06:43:17.256" v="663" actId="1076"/>
          <ac:spMkLst>
            <pc:docMk/>
            <pc:sldMk cId="197640186" sldId="320"/>
            <ac:spMk id="32" creationId="{44738F24-70E1-758C-0904-8CDCC542CB00}"/>
          </ac:spMkLst>
        </pc:spChg>
        <pc:picChg chg="del">
          <ac:chgData name="Danish Hudani" userId="S::danish.hudani@astera.com::a38c985c-bb2f-4de3-bfe2-27e22c4c275a" providerId="AD" clId="Web-{BD5619C0-13A2-621A-338C-DD87FA3FF80B}" dt="2022-12-30T06:32:20.350" v="590"/>
          <ac:picMkLst>
            <pc:docMk/>
            <pc:sldMk cId="197640186" sldId="320"/>
            <ac:picMk id="22" creationId="{9286F779-544B-4869-4C50-445BBF3E442E}"/>
          </ac:picMkLst>
        </pc:picChg>
        <pc:picChg chg="del">
          <ac:chgData name="Danish Hudani" userId="S::danish.hudani@astera.com::a38c985c-bb2f-4de3-bfe2-27e22c4c275a" providerId="AD" clId="Web-{BD5619C0-13A2-621A-338C-DD87FA3FF80B}" dt="2022-12-30T06:32:22.178" v="591"/>
          <ac:picMkLst>
            <pc:docMk/>
            <pc:sldMk cId="197640186" sldId="320"/>
            <ac:picMk id="23" creationId="{6C3420F6-E56E-C7B8-7F1A-F60471222289}"/>
          </ac:picMkLst>
        </pc:picChg>
      </pc:sldChg>
      <pc:sldChg chg="del">
        <pc:chgData name="Danish Hudani" userId="S::danish.hudani@astera.com::a38c985c-bb2f-4de3-bfe2-27e22c4c275a" providerId="AD" clId="Web-{BD5619C0-13A2-621A-338C-DD87FA3FF80B}" dt="2022-12-30T06:00:29.078" v="29"/>
        <pc:sldMkLst>
          <pc:docMk/>
          <pc:sldMk cId="3065791295" sldId="320"/>
        </pc:sldMkLst>
      </pc:sldChg>
      <pc:sldChg chg="addSp delSp modSp add ord replId">
        <pc:chgData name="Danish Hudani" userId="S::danish.hudani@astera.com::a38c985c-bb2f-4de3-bfe2-27e22c4c275a" providerId="AD" clId="Web-{BD5619C0-13A2-621A-338C-DD87FA3FF80B}" dt="2022-12-30T07:35:11.839" v="788" actId="1076"/>
        <pc:sldMkLst>
          <pc:docMk/>
          <pc:sldMk cId="468899646" sldId="321"/>
        </pc:sldMkLst>
        <pc:spChg chg="mod">
          <ac:chgData name="Danish Hudani" userId="S::danish.hudani@astera.com::a38c985c-bb2f-4de3-bfe2-27e22c4c275a" providerId="AD" clId="Web-{BD5619C0-13A2-621A-338C-DD87FA3FF80B}" dt="2022-12-30T06:49:11.514" v="670" actId="20577"/>
          <ac:spMkLst>
            <pc:docMk/>
            <pc:sldMk cId="468899646" sldId="321"/>
            <ac:spMk id="18" creationId="{6230719D-4F44-BA79-4DC4-4459B3E27C90}"/>
          </ac:spMkLst>
        </pc:spChg>
        <pc:spChg chg="del">
          <ac:chgData name="Danish Hudani" userId="S::danish.hudani@astera.com::a38c985c-bb2f-4de3-bfe2-27e22c4c275a" providerId="AD" clId="Web-{BD5619C0-13A2-621A-338C-DD87FA3FF80B}" dt="2022-12-30T07:01:13.595" v="677"/>
          <ac:spMkLst>
            <pc:docMk/>
            <pc:sldMk cId="468899646" sldId="321"/>
            <ac:spMk id="27" creationId="{6FAD01A7-0376-531D-3935-78E3F0045144}"/>
          </ac:spMkLst>
        </pc:spChg>
        <pc:spChg chg="del">
          <ac:chgData name="Danish Hudani" userId="S::danish.hudani@astera.com::a38c985c-bb2f-4de3-bfe2-27e22c4c275a" providerId="AD" clId="Web-{BD5619C0-13A2-621A-338C-DD87FA3FF80B}" dt="2022-12-30T07:01:13.595" v="676"/>
          <ac:spMkLst>
            <pc:docMk/>
            <pc:sldMk cId="468899646" sldId="321"/>
            <ac:spMk id="28" creationId="{4D51FAD2-C01F-F7AA-F87F-AA8ED6EBFFFF}"/>
          </ac:spMkLst>
        </pc:spChg>
        <pc:spChg chg="del">
          <ac:chgData name="Danish Hudani" userId="S::danish.hudani@astera.com::a38c985c-bb2f-4de3-bfe2-27e22c4c275a" providerId="AD" clId="Web-{BD5619C0-13A2-621A-338C-DD87FA3FF80B}" dt="2022-12-30T07:01:13.595" v="675"/>
          <ac:spMkLst>
            <pc:docMk/>
            <pc:sldMk cId="468899646" sldId="321"/>
            <ac:spMk id="29" creationId="{1F588A36-7F81-EE4B-572A-B7FB4B547D52}"/>
          </ac:spMkLst>
        </pc:spChg>
        <pc:spChg chg="add mod">
          <ac:chgData name="Danish Hudani" userId="S::danish.hudani@astera.com::a38c985c-bb2f-4de3-bfe2-27e22c4c275a" providerId="AD" clId="Web-{BD5619C0-13A2-621A-338C-DD87FA3FF80B}" dt="2022-12-30T07:35:09.776" v="787" actId="1076"/>
          <ac:spMkLst>
            <pc:docMk/>
            <pc:sldMk cId="468899646" sldId="321"/>
            <ac:spMk id="43" creationId="{73031BB9-80C0-5375-C62C-C209564288AA}"/>
          </ac:spMkLst>
        </pc:spChg>
        <pc:spChg chg="del">
          <ac:chgData name="Danish Hudani" userId="S::danish.hudani@astera.com::a38c985c-bb2f-4de3-bfe2-27e22c4c275a" providerId="AD" clId="Web-{BD5619C0-13A2-621A-338C-DD87FA3FF80B}" dt="2022-12-30T07:01:13.595" v="673"/>
          <ac:spMkLst>
            <pc:docMk/>
            <pc:sldMk cId="468899646" sldId="321"/>
            <ac:spMk id="55" creationId="{83B9F62A-1B04-8FFE-EED5-A2A5BA71EAFD}"/>
          </ac:spMkLst>
        </pc:spChg>
        <pc:spChg chg="del">
          <ac:chgData name="Danish Hudani" userId="S::danish.hudani@astera.com::a38c985c-bb2f-4de3-bfe2-27e22c4c275a" providerId="AD" clId="Web-{BD5619C0-13A2-621A-338C-DD87FA3FF80B}" dt="2022-12-30T07:01:13.595" v="672"/>
          <ac:spMkLst>
            <pc:docMk/>
            <pc:sldMk cId="468899646" sldId="321"/>
            <ac:spMk id="56" creationId="{62EA3819-99C2-2365-D8FD-B45C0F1F59BA}"/>
          </ac:spMkLst>
        </pc:spChg>
        <pc:spChg chg="del">
          <ac:chgData name="Danish Hudani" userId="S::danish.hudani@astera.com::a38c985c-bb2f-4de3-bfe2-27e22c4c275a" providerId="AD" clId="Web-{BD5619C0-13A2-621A-338C-DD87FA3FF80B}" dt="2022-12-30T07:01:13.595" v="671"/>
          <ac:spMkLst>
            <pc:docMk/>
            <pc:sldMk cId="468899646" sldId="321"/>
            <ac:spMk id="57" creationId="{BE17E7F9-9CE9-3EE2-EEC8-6E03DF20F811}"/>
          </ac:spMkLst>
        </pc:spChg>
        <pc:picChg chg="del">
          <ac:chgData name="Danish Hudani" userId="S::danish.hudani@astera.com::a38c985c-bb2f-4de3-bfe2-27e22c4c275a" providerId="AD" clId="Web-{BD5619C0-13A2-621A-338C-DD87FA3FF80B}" dt="2022-12-30T07:01:13.595" v="674"/>
          <ac:picMkLst>
            <pc:docMk/>
            <pc:sldMk cId="468899646" sldId="321"/>
            <ac:picMk id="42" creationId="{A533F95C-7BB5-16E2-2D1B-5ACD3065794D}"/>
          </ac:picMkLst>
        </pc:picChg>
        <pc:picChg chg="add mod">
          <ac:chgData name="Danish Hudani" userId="S::danish.hudani@astera.com::a38c985c-bb2f-4de3-bfe2-27e22c4c275a" providerId="AD" clId="Web-{BD5619C0-13A2-621A-338C-DD87FA3FF80B}" dt="2022-12-30T07:35:11.839" v="788" actId="1076"/>
          <ac:picMkLst>
            <pc:docMk/>
            <pc:sldMk cId="468899646" sldId="321"/>
            <ac:picMk id="44" creationId="{DFD34851-9263-D7EC-050C-CD55558A7D38}"/>
          </ac:picMkLst>
        </pc:picChg>
      </pc:sldChg>
      <pc:sldChg chg="del">
        <pc:chgData name="Danish Hudani" userId="S::danish.hudani@astera.com::a38c985c-bb2f-4de3-bfe2-27e22c4c275a" providerId="AD" clId="Web-{BD5619C0-13A2-621A-338C-DD87FA3FF80B}" dt="2022-12-30T06:00:29.062" v="27"/>
        <pc:sldMkLst>
          <pc:docMk/>
          <pc:sldMk cId="997219088" sldId="321"/>
        </pc:sldMkLst>
      </pc:sldChg>
      <pc:sldChg chg="modSp add ord replId">
        <pc:chgData name="Danish Hudani" userId="S::danish.hudani@astera.com::a38c985c-bb2f-4de3-bfe2-27e22c4c275a" providerId="AD" clId="Web-{BD5619C0-13A2-621A-338C-DD87FA3FF80B}" dt="2022-12-30T07:37:38.907" v="805" actId="20577"/>
        <pc:sldMkLst>
          <pc:docMk/>
          <pc:sldMk cId="584508516" sldId="322"/>
        </pc:sldMkLst>
        <pc:spChg chg="mod">
          <ac:chgData name="Danish Hudani" userId="S::danish.hudani@astera.com::a38c985c-bb2f-4de3-bfe2-27e22c4c275a" providerId="AD" clId="Web-{BD5619C0-13A2-621A-338C-DD87FA3FF80B}" dt="2022-12-30T07:37:38.907" v="805" actId="20577"/>
          <ac:spMkLst>
            <pc:docMk/>
            <pc:sldMk cId="584508516" sldId="322"/>
            <ac:spMk id="18" creationId="{6230719D-4F44-BA79-4DC4-4459B3E27C90}"/>
          </ac:spMkLst>
        </pc:spChg>
      </pc:sldChg>
      <pc:sldChg chg="del">
        <pc:chgData name="Danish Hudani" userId="S::danish.hudani@astera.com::a38c985c-bb2f-4de3-bfe2-27e22c4c275a" providerId="AD" clId="Web-{BD5619C0-13A2-621A-338C-DD87FA3FF80B}" dt="2022-12-30T06:00:29.047" v="26"/>
        <pc:sldMkLst>
          <pc:docMk/>
          <pc:sldMk cId="3891759022" sldId="322"/>
        </pc:sldMkLst>
      </pc:sldChg>
      <pc:sldChg chg="del">
        <pc:chgData name="Danish Hudani" userId="S::danish.hudani@astera.com::a38c985c-bb2f-4de3-bfe2-27e22c4c275a" providerId="AD" clId="Web-{BD5619C0-13A2-621A-338C-DD87FA3FF80B}" dt="2022-12-30T06:00:29.062" v="28"/>
        <pc:sldMkLst>
          <pc:docMk/>
          <pc:sldMk cId="1727806297" sldId="323"/>
        </pc:sldMkLst>
      </pc:sldChg>
      <pc:sldChg chg="addSp delSp modSp add ord replId">
        <pc:chgData name="Danish Hudani" userId="S::danish.hudani@astera.com::a38c985c-bb2f-4de3-bfe2-27e22c4c275a" providerId="AD" clId="Web-{BD5619C0-13A2-621A-338C-DD87FA3FF80B}" dt="2022-12-30T07:45:51.240" v="937" actId="1076"/>
        <pc:sldMkLst>
          <pc:docMk/>
          <pc:sldMk cId="2415482611" sldId="323"/>
        </pc:sldMkLst>
        <pc:spChg chg="mod">
          <ac:chgData name="Danish Hudani" userId="S::danish.hudani@astera.com::a38c985c-bb2f-4de3-bfe2-27e22c4c275a" providerId="AD" clId="Web-{BD5619C0-13A2-621A-338C-DD87FA3FF80B}" dt="2022-12-30T07:38:01.376" v="817" actId="20577"/>
          <ac:spMkLst>
            <pc:docMk/>
            <pc:sldMk cId="2415482611" sldId="323"/>
            <ac:spMk id="18" creationId="{6230719D-4F44-BA79-4DC4-4459B3E27C90}"/>
          </ac:spMkLst>
        </pc:spChg>
        <pc:spChg chg="mod">
          <ac:chgData name="Danish Hudani" userId="S::danish.hudani@astera.com::a38c985c-bb2f-4de3-bfe2-27e22c4c275a" providerId="AD" clId="Web-{BD5619C0-13A2-621A-338C-DD87FA3FF80B}" dt="2022-12-30T07:41:15.750" v="878" actId="1076"/>
          <ac:spMkLst>
            <pc:docMk/>
            <pc:sldMk cId="2415482611" sldId="323"/>
            <ac:spMk id="27" creationId="{6FAD01A7-0376-531D-3935-78E3F0045144}"/>
          </ac:spMkLst>
        </pc:spChg>
        <pc:spChg chg="mod">
          <ac:chgData name="Danish Hudani" userId="S::danish.hudani@astera.com::a38c985c-bb2f-4de3-bfe2-27e22c4c275a" providerId="AD" clId="Web-{BD5619C0-13A2-621A-338C-DD87FA3FF80B}" dt="2022-12-30T07:41:19" v="879" actId="20577"/>
          <ac:spMkLst>
            <pc:docMk/>
            <pc:sldMk cId="2415482611" sldId="323"/>
            <ac:spMk id="28" creationId="{4D51FAD2-C01F-F7AA-F87F-AA8ED6EBFFFF}"/>
          </ac:spMkLst>
        </pc:spChg>
        <pc:spChg chg="del">
          <ac:chgData name="Danish Hudani" userId="S::danish.hudani@astera.com::a38c985c-bb2f-4de3-bfe2-27e22c4c275a" providerId="AD" clId="Web-{BD5619C0-13A2-621A-338C-DD87FA3FF80B}" dt="2022-12-30T07:41:28.063" v="882"/>
          <ac:spMkLst>
            <pc:docMk/>
            <pc:sldMk cId="2415482611" sldId="323"/>
            <ac:spMk id="29" creationId="{1F588A36-7F81-EE4B-572A-B7FB4B547D52}"/>
          </ac:spMkLst>
        </pc:spChg>
        <pc:spChg chg="add mod">
          <ac:chgData name="Danish Hudani" userId="S::danish.hudani@astera.com::a38c985c-bb2f-4de3-bfe2-27e22c4c275a" providerId="AD" clId="Web-{BD5619C0-13A2-621A-338C-DD87FA3FF80B}" dt="2022-12-30T07:45:11.676" v="924" actId="14100"/>
          <ac:spMkLst>
            <pc:docMk/>
            <pc:sldMk cId="2415482611" sldId="323"/>
            <ac:spMk id="41" creationId="{2F9A348B-AD74-E180-A7D4-89140E64FF51}"/>
          </ac:spMkLst>
        </pc:spChg>
        <pc:spChg chg="add mod">
          <ac:chgData name="Danish Hudani" userId="S::danish.hudani@astera.com::a38c985c-bb2f-4de3-bfe2-27e22c4c275a" providerId="AD" clId="Web-{BD5619C0-13A2-621A-338C-DD87FA3FF80B}" dt="2022-12-30T07:45:45.850" v="934" actId="1076"/>
          <ac:spMkLst>
            <pc:docMk/>
            <pc:sldMk cId="2415482611" sldId="323"/>
            <ac:spMk id="43" creationId="{D08C5A78-CCE6-4E41-44B4-ACEDD2744B8C}"/>
          </ac:spMkLst>
        </pc:spChg>
        <pc:spChg chg="mod">
          <ac:chgData name="Danish Hudani" userId="S::danish.hudani@astera.com::a38c985c-bb2f-4de3-bfe2-27e22c4c275a" providerId="AD" clId="Web-{BD5619C0-13A2-621A-338C-DD87FA3FF80B}" dt="2022-12-30T07:44:59.504" v="922" actId="14100"/>
          <ac:spMkLst>
            <pc:docMk/>
            <pc:sldMk cId="2415482611" sldId="323"/>
            <ac:spMk id="55" creationId="{83B9F62A-1B04-8FFE-EED5-A2A5BA71EAFD}"/>
          </ac:spMkLst>
        </pc:spChg>
        <pc:spChg chg="mod">
          <ac:chgData name="Danish Hudani" userId="S::danish.hudani@astera.com::a38c985c-bb2f-4de3-bfe2-27e22c4c275a" providerId="AD" clId="Web-{BD5619C0-13A2-621A-338C-DD87FA3FF80B}" dt="2022-12-30T07:45:23.896" v="925" actId="14100"/>
          <ac:spMkLst>
            <pc:docMk/>
            <pc:sldMk cId="2415482611" sldId="323"/>
            <ac:spMk id="56" creationId="{62EA3819-99C2-2365-D8FD-B45C0F1F59BA}"/>
          </ac:spMkLst>
        </pc:spChg>
        <pc:spChg chg="mod">
          <ac:chgData name="Danish Hudani" userId="S::danish.hudani@astera.com::a38c985c-bb2f-4de3-bfe2-27e22c4c275a" providerId="AD" clId="Web-{BD5619C0-13A2-621A-338C-DD87FA3FF80B}" dt="2022-12-30T07:45:34.771" v="929" actId="1076"/>
          <ac:spMkLst>
            <pc:docMk/>
            <pc:sldMk cId="2415482611" sldId="323"/>
            <ac:spMk id="57" creationId="{BE17E7F9-9CE9-3EE2-EEC8-6E03DF20F811}"/>
          </ac:spMkLst>
        </pc:spChg>
        <pc:picChg chg="del mod">
          <ac:chgData name="Danish Hudani" userId="S::danish.hudani@astera.com::a38c985c-bb2f-4de3-bfe2-27e22c4c275a" providerId="AD" clId="Web-{BD5619C0-13A2-621A-338C-DD87FA3FF80B}" dt="2022-12-30T07:44:19.138" v="916"/>
          <ac:picMkLst>
            <pc:docMk/>
            <pc:sldMk cId="2415482611" sldId="323"/>
            <ac:picMk id="42" creationId="{A533F95C-7BB5-16E2-2D1B-5ACD3065794D}"/>
          </ac:picMkLst>
        </pc:picChg>
        <pc:picChg chg="add mod">
          <ac:chgData name="Danish Hudani" userId="S::danish.hudani@astera.com::a38c985c-bb2f-4de3-bfe2-27e22c4c275a" providerId="AD" clId="Web-{BD5619C0-13A2-621A-338C-DD87FA3FF80B}" dt="2022-12-30T07:45:51.240" v="937" actId="1076"/>
          <ac:picMkLst>
            <pc:docMk/>
            <pc:sldMk cId="2415482611" sldId="323"/>
            <ac:picMk id="44" creationId="{AD95E4FD-BC25-A21C-B46A-24C582980C2F}"/>
          </ac:picMkLst>
        </pc:picChg>
      </pc:sldChg>
      <pc:sldChg chg="modSp add ord replId">
        <pc:chgData name="Danish Hudani" userId="S::danish.hudani@astera.com::a38c985c-bb2f-4de3-bfe2-27e22c4c275a" providerId="AD" clId="Web-{BD5619C0-13A2-621A-338C-DD87FA3FF80B}" dt="2022-12-30T07:46:44.039" v="948" actId="20577"/>
        <pc:sldMkLst>
          <pc:docMk/>
          <pc:sldMk cId="2362302673" sldId="324"/>
        </pc:sldMkLst>
        <pc:spChg chg="mod">
          <ac:chgData name="Danish Hudani" userId="S::danish.hudani@astera.com::a38c985c-bb2f-4de3-bfe2-27e22c4c275a" providerId="AD" clId="Web-{BD5619C0-13A2-621A-338C-DD87FA3FF80B}" dt="2022-12-30T07:46:44.039" v="948" actId="20577"/>
          <ac:spMkLst>
            <pc:docMk/>
            <pc:sldMk cId="2362302673" sldId="324"/>
            <ac:spMk id="18" creationId="{6230719D-4F44-BA79-4DC4-4459B3E27C90}"/>
          </ac:spMkLst>
        </pc:spChg>
      </pc:sldChg>
      <pc:sldChg chg="del">
        <pc:chgData name="Danish Hudani" userId="S::danish.hudani@astera.com::a38c985c-bb2f-4de3-bfe2-27e22c4c275a" providerId="AD" clId="Web-{BD5619C0-13A2-621A-338C-DD87FA3FF80B}" dt="2022-12-30T06:00:29.031" v="25"/>
        <pc:sldMkLst>
          <pc:docMk/>
          <pc:sldMk cId="2537127894" sldId="324"/>
        </pc:sldMkLst>
      </pc:sldChg>
      <pc:sldChg chg="add del replId">
        <pc:chgData name="Danish Hudani" userId="S::danish.hudani@astera.com::a38c985c-bb2f-4de3-bfe2-27e22c4c275a" providerId="AD" clId="Web-{BD5619C0-13A2-621A-338C-DD87FA3FF80B}" dt="2022-12-30T08:13:10.890" v="1160"/>
        <pc:sldMkLst>
          <pc:docMk/>
          <pc:sldMk cId="1923381289" sldId="325"/>
        </pc:sldMkLst>
      </pc:sldChg>
      <pc:sldChg chg="del">
        <pc:chgData name="Danish Hudani" userId="S::danish.hudani@astera.com::a38c985c-bb2f-4de3-bfe2-27e22c4c275a" providerId="AD" clId="Web-{BD5619C0-13A2-621A-338C-DD87FA3FF80B}" dt="2022-12-30T06:00:29.031" v="24"/>
        <pc:sldMkLst>
          <pc:docMk/>
          <pc:sldMk cId="3654366980" sldId="325"/>
        </pc:sldMkLst>
      </pc:sldChg>
      <pc:sldChg chg="add del replId">
        <pc:chgData name="Danish Hudani" userId="S::danish.hudani@astera.com::a38c985c-bb2f-4de3-bfe2-27e22c4c275a" providerId="AD" clId="Web-{BD5619C0-13A2-621A-338C-DD87FA3FF80B}" dt="2022-12-30T08:13:10.890" v="1159"/>
        <pc:sldMkLst>
          <pc:docMk/>
          <pc:sldMk cId="655350609" sldId="326"/>
        </pc:sldMkLst>
      </pc:sldChg>
      <pc:sldChg chg="del">
        <pc:chgData name="Danish Hudani" userId="S::danish.hudani@astera.com::a38c985c-bb2f-4de3-bfe2-27e22c4c275a" providerId="AD" clId="Web-{BD5619C0-13A2-621A-338C-DD87FA3FF80B}" dt="2022-12-30T06:00:29.015" v="23"/>
        <pc:sldMkLst>
          <pc:docMk/>
          <pc:sldMk cId="2657532967" sldId="326"/>
        </pc:sldMkLst>
      </pc:sldChg>
      <pc:sldChg chg="del">
        <pc:chgData name="Danish Hudani" userId="S::danish.hudani@astera.com::a38c985c-bb2f-4de3-bfe2-27e22c4c275a" providerId="AD" clId="Web-{BD5619C0-13A2-621A-338C-DD87FA3FF80B}" dt="2022-12-30T06:00:29.015" v="22"/>
        <pc:sldMkLst>
          <pc:docMk/>
          <pc:sldMk cId="311406145" sldId="327"/>
        </pc:sldMkLst>
      </pc:sldChg>
      <pc:sldChg chg="add del replId">
        <pc:chgData name="Danish Hudani" userId="S::danish.hudani@astera.com::a38c985c-bb2f-4de3-bfe2-27e22c4c275a" providerId="AD" clId="Web-{BD5619C0-13A2-621A-338C-DD87FA3FF80B}" dt="2022-12-30T08:13:10.874" v="1158"/>
        <pc:sldMkLst>
          <pc:docMk/>
          <pc:sldMk cId="4261301258" sldId="327"/>
        </pc:sldMkLst>
      </pc:sldChg>
      <pc:sldChg chg="add del replId">
        <pc:chgData name="Danish Hudani" userId="S::danish.hudani@astera.com::a38c985c-bb2f-4de3-bfe2-27e22c4c275a" providerId="AD" clId="Web-{BD5619C0-13A2-621A-338C-DD87FA3FF80B}" dt="2022-12-30T08:13:10.874" v="1157"/>
        <pc:sldMkLst>
          <pc:docMk/>
          <pc:sldMk cId="57712299" sldId="328"/>
        </pc:sldMkLst>
      </pc:sldChg>
      <pc:sldChg chg="del">
        <pc:chgData name="Danish Hudani" userId="S::danish.hudani@astera.com::a38c985c-bb2f-4de3-bfe2-27e22c4c275a" providerId="AD" clId="Web-{BD5619C0-13A2-621A-338C-DD87FA3FF80B}" dt="2022-12-30T06:00:33.250" v="34"/>
        <pc:sldMkLst>
          <pc:docMk/>
          <pc:sldMk cId="1201811504" sldId="328"/>
        </pc:sldMkLst>
      </pc:sldChg>
      <pc:sldChg chg="del">
        <pc:chgData name="Danish Hudani" userId="S::danish.hudani@astera.com::a38c985c-bb2f-4de3-bfe2-27e22c4c275a" providerId="AD" clId="Web-{BD5619C0-13A2-621A-338C-DD87FA3FF80B}" dt="2022-12-30T06:00:33.234" v="32"/>
        <pc:sldMkLst>
          <pc:docMk/>
          <pc:sldMk cId="2254116470" sldId="329"/>
        </pc:sldMkLst>
      </pc:sldChg>
      <pc:sldChg chg="add del replId">
        <pc:chgData name="Danish Hudani" userId="S::danish.hudani@astera.com::a38c985c-bb2f-4de3-bfe2-27e22c4c275a" providerId="AD" clId="Web-{BD5619C0-13A2-621A-338C-DD87FA3FF80B}" dt="2022-12-30T08:13:10.874" v="1156"/>
        <pc:sldMkLst>
          <pc:docMk/>
          <pc:sldMk cId="2874482807" sldId="329"/>
        </pc:sldMkLst>
      </pc:sldChg>
      <pc:sldChg chg="del">
        <pc:chgData name="Danish Hudani" userId="S::danish.hudani@astera.com::a38c985c-bb2f-4de3-bfe2-27e22c4c275a" providerId="AD" clId="Web-{BD5619C0-13A2-621A-338C-DD87FA3FF80B}" dt="2022-12-30T06:00:33.234" v="33"/>
        <pc:sldMkLst>
          <pc:docMk/>
          <pc:sldMk cId="594731141" sldId="330"/>
        </pc:sldMkLst>
      </pc:sldChg>
      <pc:sldChg chg="add del replId">
        <pc:chgData name="Danish Hudani" userId="S::danish.hudani@astera.com::a38c985c-bb2f-4de3-bfe2-27e22c4c275a" providerId="AD" clId="Web-{BD5619C0-13A2-621A-338C-DD87FA3FF80B}" dt="2022-12-30T08:13:10.859" v="1155"/>
        <pc:sldMkLst>
          <pc:docMk/>
          <pc:sldMk cId="675881657" sldId="330"/>
        </pc:sldMkLst>
      </pc:sldChg>
      <pc:sldChg chg="addSp delSp modSp add replId">
        <pc:chgData name="Danish Hudani" userId="S::danish.hudani@astera.com::a38c985c-bb2f-4de3-bfe2-27e22c4c275a" providerId="AD" clId="Web-{BD5619C0-13A2-621A-338C-DD87FA3FF80B}" dt="2022-12-30T08:06:21.546" v="1104" actId="14100"/>
        <pc:sldMkLst>
          <pc:docMk/>
          <pc:sldMk cId="1969733664" sldId="331"/>
        </pc:sldMkLst>
        <pc:spChg chg="mod">
          <ac:chgData name="Danish Hudani" userId="S::danish.hudani@astera.com::a38c985c-bb2f-4de3-bfe2-27e22c4c275a" providerId="AD" clId="Web-{BD5619C0-13A2-621A-338C-DD87FA3FF80B}" dt="2022-12-30T08:01:38.062" v="1063" actId="20577"/>
          <ac:spMkLst>
            <pc:docMk/>
            <pc:sldMk cId="1969733664" sldId="331"/>
            <ac:spMk id="51" creationId="{64D620F6-111E-8372-6A30-A6A9189FEB03}"/>
          </ac:spMkLst>
        </pc:spChg>
        <pc:spChg chg="mod">
          <ac:chgData name="Danish Hudani" userId="S::danish.hudani@astera.com::a38c985c-bb2f-4de3-bfe2-27e22c4c275a" providerId="AD" clId="Web-{BD5619C0-13A2-621A-338C-DD87FA3FF80B}" dt="2022-12-30T08:03:24.722" v="1067" actId="20577"/>
          <ac:spMkLst>
            <pc:docMk/>
            <pc:sldMk cId="1969733664" sldId="331"/>
            <ac:spMk id="53" creationId="{125BE79F-79C4-6CFA-DAFC-15BF0AF4D70E}"/>
          </ac:spMkLst>
        </pc:spChg>
        <pc:spChg chg="mod">
          <ac:chgData name="Danish Hudani" userId="S::danish.hudani@astera.com::a38c985c-bb2f-4de3-bfe2-27e22c4c275a" providerId="AD" clId="Web-{BD5619C0-13A2-621A-338C-DD87FA3FF80B}" dt="2022-12-30T08:04:20.604" v="1077" actId="20577"/>
          <ac:spMkLst>
            <pc:docMk/>
            <pc:sldMk cId="1969733664" sldId="331"/>
            <ac:spMk id="153" creationId="{9975C253-05E7-202E-F0C5-A5A94994C85E}"/>
          </ac:spMkLst>
        </pc:spChg>
        <pc:spChg chg="mod">
          <ac:chgData name="Danish Hudani" userId="S::danish.hudani@astera.com::a38c985c-bb2f-4de3-bfe2-27e22c4c275a" providerId="AD" clId="Web-{BD5619C0-13A2-621A-338C-DD87FA3FF80B}" dt="2022-12-30T08:06:21.546" v="1104" actId="14100"/>
          <ac:spMkLst>
            <pc:docMk/>
            <pc:sldMk cId="1969733664" sldId="331"/>
            <ac:spMk id="154" creationId="{AABF48D8-63AC-2727-52F2-6A880DF466E3}"/>
          </ac:spMkLst>
        </pc:spChg>
        <pc:grpChg chg="add mod">
          <ac:chgData name="Danish Hudani" userId="S::danish.hudani@astera.com::a38c985c-bb2f-4de3-bfe2-27e22c4c275a" providerId="AD" clId="Web-{BD5619C0-13A2-621A-338C-DD87FA3FF80B}" dt="2022-12-30T08:04:16.979" v="1075" actId="1076"/>
          <ac:grpSpMkLst>
            <pc:docMk/>
            <pc:sldMk cId="1969733664" sldId="331"/>
            <ac:grpSpMk id="23" creationId="{394D6F8C-235B-02D7-C300-9AEAC724590B}"/>
          </ac:grpSpMkLst>
        </pc:grpChg>
        <pc:picChg chg="mod">
          <ac:chgData name="Danish Hudani" userId="S::danish.hudani@astera.com::a38c985c-bb2f-4de3-bfe2-27e22c4c275a" providerId="AD" clId="Web-{BD5619C0-13A2-621A-338C-DD87FA3FF80B}" dt="2022-12-30T08:05:52.639" v="1083" actId="1076"/>
          <ac:picMkLst>
            <pc:docMk/>
            <pc:sldMk cId="1969733664" sldId="331"/>
            <ac:picMk id="7" creationId="{84FA538C-5CEE-45B5-986C-E1120E918D37}"/>
          </ac:picMkLst>
        </pc:picChg>
        <pc:picChg chg="add mod">
          <ac:chgData name="Danish Hudani" userId="S::danish.hudani@astera.com::a38c985c-bb2f-4de3-bfe2-27e22c4c275a" providerId="AD" clId="Web-{BD5619C0-13A2-621A-338C-DD87FA3FF80B}" dt="2022-12-30T08:04:02.651" v="1073" actId="1076"/>
          <ac:picMkLst>
            <pc:docMk/>
            <pc:sldMk cId="1969733664" sldId="331"/>
            <ac:picMk id="22" creationId="{7AE44D0F-6C9E-55B1-DCF4-469D50ED7167}"/>
          </ac:picMkLst>
        </pc:picChg>
        <pc:picChg chg="add mod">
          <ac:chgData name="Danish Hudani" userId="S::danish.hudani@astera.com::a38c985c-bb2f-4de3-bfe2-27e22c4c275a" providerId="AD" clId="Web-{BD5619C0-13A2-621A-338C-DD87FA3FF80B}" dt="2022-12-30T08:05:58.498" v="1085" actId="1076"/>
          <ac:picMkLst>
            <pc:docMk/>
            <pc:sldMk cId="1969733664" sldId="331"/>
            <ac:picMk id="40" creationId="{205D74B8-A1B6-A579-D56C-8CEE9A665AE8}"/>
          </ac:picMkLst>
        </pc:picChg>
        <pc:picChg chg="del">
          <ac:chgData name="Danish Hudani" userId="S::danish.hudani@astera.com::a38c985c-bb2f-4de3-bfe2-27e22c4c275a" providerId="AD" clId="Web-{BD5619C0-13A2-621A-338C-DD87FA3FF80B}" dt="2022-12-30T08:03:53.119" v="1068"/>
          <ac:picMkLst>
            <pc:docMk/>
            <pc:sldMk cId="1969733664" sldId="331"/>
            <ac:picMk id="78" creationId="{725FDDBA-8B91-7680-20CD-2048C2AC81FF}"/>
          </ac:picMkLst>
        </pc:picChg>
        <pc:picChg chg="del">
          <ac:chgData name="Danish Hudani" userId="S::danish.hudani@astera.com::a38c985c-bb2f-4de3-bfe2-27e22c4c275a" providerId="AD" clId="Web-{BD5619C0-13A2-621A-338C-DD87FA3FF80B}" dt="2022-12-30T08:03:53.822" v="1069"/>
          <ac:picMkLst>
            <pc:docMk/>
            <pc:sldMk cId="1969733664" sldId="331"/>
            <ac:picMk id="152" creationId="{09750563-98DD-0A91-4220-CB4938525D67}"/>
          </ac:picMkLst>
        </pc:picChg>
      </pc:sldChg>
      <pc:sldChg chg="del">
        <pc:chgData name="Danish Hudani" userId="S::danish.hudani@astera.com::a38c985c-bb2f-4de3-bfe2-27e22c4c275a" providerId="AD" clId="Web-{BD5619C0-13A2-621A-338C-DD87FA3FF80B}" dt="2022-12-30T06:00:29" v="21"/>
        <pc:sldMkLst>
          <pc:docMk/>
          <pc:sldMk cId="2215876549" sldId="331"/>
        </pc:sldMkLst>
      </pc:sldChg>
      <pc:sldChg chg="addSp delSp modSp add ord replId">
        <pc:chgData name="Danish Hudani" userId="S::danish.hudani@astera.com::a38c985c-bb2f-4de3-bfe2-27e22c4c275a" providerId="AD" clId="Web-{BD5619C0-13A2-621A-338C-DD87FA3FF80B}" dt="2022-12-30T08:09:04.896" v="1122" actId="1076"/>
        <pc:sldMkLst>
          <pc:docMk/>
          <pc:sldMk cId="527013454" sldId="332"/>
        </pc:sldMkLst>
        <pc:spChg chg="mod">
          <ac:chgData name="Danish Hudani" userId="S::danish.hudani@astera.com::a38c985c-bb2f-4de3-bfe2-27e22c4c275a" providerId="AD" clId="Web-{BD5619C0-13A2-621A-338C-DD87FA3FF80B}" dt="2022-12-30T08:07:12.204" v="1109" actId="20577"/>
          <ac:spMkLst>
            <pc:docMk/>
            <pc:sldMk cId="527013454" sldId="332"/>
            <ac:spMk id="51" creationId="{64D620F6-111E-8372-6A30-A6A9189FEB03}"/>
          </ac:spMkLst>
        </pc:spChg>
        <pc:spChg chg="mod">
          <ac:chgData name="Danish Hudani" userId="S::danish.hudani@astera.com::a38c985c-bb2f-4de3-bfe2-27e22c4c275a" providerId="AD" clId="Web-{BD5619C0-13A2-621A-338C-DD87FA3FF80B}" dt="2022-12-30T08:07:31.017" v="1112" actId="20577"/>
          <ac:spMkLst>
            <pc:docMk/>
            <pc:sldMk cId="527013454" sldId="332"/>
            <ac:spMk id="53" creationId="{125BE79F-79C4-6CFA-DAFC-15BF0AF4D70E}"/>
          </ac:spMkLst>
        </pc:spChg>
        <pc:spChg chg="del">
          <ac:chgData name="Danish Hudani" userId="S::danish.hudani@astera.com::a38c985c-bb2f-4de3-bfe2-27e22c4c275a" providerId="AD" clId="Web-{BD5619C0-13A2-621A-338C-DD87FA3FF80B}" dt="2022-12-30T08:08:52.958" v="1115"/>
          <ac:spMkLst>
            <pc:docMk/>
            <pc:sldMk cId="527013454" sldId="332"/>
            <ac:spMk id="153" creationId="{9975C253-05E7-202E-F0C5-A5A94994C85E}"/>
          </ac:spMkLst>
        </pc:spChg>
        <pc:spChg chg="del mod">
          <ac:chgData name="Danish Hudani" userId="S::danish.hudani@astera.com::a38c985c-bb2f-4de3-bfe2-27e22c4c275a" providerId="AD" clId="Web-{BD5619C0-13A2-621A-338C-DD87FA3FF80B}" dt="2022-12-30T08:08:54.864" v="1117"/>
          <ac:spMkLst>
            <pc:docMk/>
            <pc:sldMk cId="527013454" sldId="332"/>
            <ac:spMk id="154" creationId="{AABF48D8-63AC-2727-52F2-6A880DF466E3}"/>
          </ac:spMkLst>
        </pc:spChg>
        <pc:picChg chg="add mod">
          <ac:chgData name="Danish Hudani" userId="S::danish.hudani@astera.com::a38c985c-bb2f-4de3-bfe2-27e22c4c275a" providerId="AD" clId="Web-{BD5619C0-13A2-621A-338C-DD87FA3FF80B}" dt="2022-12-30T08:09:04.896" v="1122" actId="1076"/>
          <ac:picMkLst>
            <pc:docMk/>
            <pc:sldMk cId="527013454" sldId="332"/>
            <ac:picMk id="22" creationId="{20788852-F440-2B15-A562-614BB4F24212}"/>
          </ac:picMkLst>
        </pc:picChg>
        <pc:picChg chg="del">
          <ac:chgData name="Danish Hudani" userId="S::danish.hudani@astera.com::a38c985c-bb2f-4de3-bfe2-27e22c4c275a" providerId="AD" clId="Web-{BD5619C0-13A2-621A-338C-DD87FA3FF80B}" dt="2022-12-30T08:08:51.895" v="1114"/>
          <ac:picMkLst>
            <pc:docMk/>
            <pc:sldMk cId="527013454" sldId="332"/>
            <ac:picMk id="78" creationId="{725FDDBA-8B91-7680-20CD-2048C2AC81FF}"/>
          </ac:picMkLst>
        </pc:picChg>
        <pc:picChg chg="del">
          <ac:chgData name="Danish Hudani" userId="S::danish.hudani@astera.com::a38c985c-bb2f-4de3-bfe2-27e22c4c275a" providerId="AD" clId="Web-{BD5619C0-13A2-621A-338C-DD87FA3FF80B}" dt="2022-12-30T08:08:51.895" v="1113"/>
          <ac:picMkLst>
            <pc:docMk/>
            <pc:sldMk cId="527013454" sldId="332"/>
            <ac:picMk id="152" creationId="{09750563-98DD-0A91-4220-CB4938525D67}"/>
          </ac:picMkLst>
        </pc:picChg>
      </pc:sldChg>
      <pc:sldChg chg="addSp delSp modSp add replId">
        <pc:chgData name="Danish Hudani" userId="S::danish.hudani@astera.com::a38c985c-bb2f-4de3-bfe2-27e22c4c275a" providerId="AD" clId="Web-{BD5619C0-13A2-621A-338C-DD87FA3FF80B}" dt="2022-12-30T08:13:35.360" v="1167" actId="1076"/>
        <pc:sldMkLst>
          <pc:docMk/>
          <pc:sldMk cId="1781107040" sldId="333"/>
        </pc:sldMkLst>
        <pc:spChg chg="mod">
          <ac:chgData name="Danish Hudani" userId="S::danish.hudani@astera.com::a38c985c-bb2f-4de3-bfe2-27e22c4c275a" providerId="AD" clId="Web-{BD5619C0-13A2-621A-338C-DD87FA3FF80B}" dt="2022-12-30T08:13:30.985" v="1165" actId="1076"/>
          <ac:spMkLst>
            <pc:docMk/>
            <pc:sldMk cId="1781107040" sldId="333"/>
            <ac:spMk id="18" creationId="{6230719D-4F44-BA79-4DC4-4459B3E27C90}"/>
          </ac:spMkLst>
        </pc:spChg>
        <pc:spChg chg="del">
          <ac:chgData name="Danish Hudani" userId="S::danish.hudani@astera.com::a38c985c-bb2f-4de3-bfe2-27e22c4c275a" providerId="AD" clId="Web-{BD5619C0-13A2-621A-338C-DD87FA3FF80B}" dt="2022-12-30T08:09:53.225" v="1139"/>
          <ac:spMkLst>
            <pc:docMk/>
            <pc:sldMk cId="1781107040" sldId="333"/>
            <ac:spMk id="23" creationId="{BF3F1F52-32FC-CD52-0253-CC38D6D13CB2}"/>
          </ac:spMkLst>
        </pc:spChg>
        <pc:picChg chg="add mod">
          <ac:chgData name="Danish Hudani" userId="S::danish.hudani@astera.com::a38c985c-bb2f-4de3-bfe2-27e22c4c275a" providerId="AD" clId="Web-{BD5619C0-13A2-621A-338C-DD87FA3FF80B}" dt="2022-12-30T08:13:32.766" v="1166" actId="1076"/>
          <ac:picMkLst>
            <pc:docMk/>
            <pc:sldMk cId="1781107040" sldId="333"/>
            <ac:picMk id="38" creationId="{EDD1917F-EDE7-7ECC-6E48-FC8C5FDBCE23}"/>
          </ac:picMkLst>
        </pc:picChg>
        <pc:picChg chg="add mod">
          <ac:chgData name="Danish Hudani" userId="S::danish.hudani@astera.com::a38c985c-bb2f-4de3-bfe2-27e22c4c275a" providerId="AD" clId="Web-{BD5619C0-13A2-621A-338C-DD87FA3FF80B}" dt="2022-12-30T08:13:35.360" v="1167" actId="1076"/>
          <ac:picMkLst>
            <pc:docMk/>
            <pc:sldMk cId="1781107040" sldId="333"/>
            <ac:picMk id="51" creationId="{DC19EA86-CF19-1C06-66A2-EEE84A8DE17B}"/>
          </ac:picMkLst>
        </pc:picChg>
      </pc:sldChg>
    </pc:docChg>
  </pc:docChgLst>
  <pc:docChgLst>
    <pc:chgData name="Danish Hudani" userId="S::danish.hudani@astera.com::a38c985c-bb2f-4de3-bfe2-27e22c4c275a" providerId="AD" clId="Web-{9A84217D-F0EE-6A95-FC54-E8121A8B0F03}"/>
    <pc:docChg chg="addSld delSld modSld modSection">
      <pc:chgData name="Danish Hudani" userId="S::danish.hudani@astera.com::a38c985c-bb2f-4de3-bfe2-27e22c4c275a" providerId="AD" clId="Web-{9A84217D-F0EE-6A95-FC54-E8121A8B0F03}" dt="2022-12-08T05:48:48.456" v="11"/>
      <pc:docMkLst>
        <pc:docMk/>
      </pc:docMkLst>
      <pc:sldChg chg="add del">
        <pc:chgData name="Danish Hudani" userId="S::danish.hudani@astera.com::a38c985c-bb2f-4de3-bfe2-27e22c4c275a" providerId="AD" clId="Web-{9A84217D-F0EE-6A95-FC54-E8121A8B0F03}" dt="2022-12-08T05:48:47.910" v="8"/>
        <pc:sldMkLst>
          <pc:docMk/>
          <pc:sldMk cId="466751182" sldId="274"/>
        </pc:sldMkLst>
      </pc:sldChg>
      <pc:sldChg chg="modSp">
        <pc:chgData name="Danish Hudani" userId="S::danish.hudani@astera.com::a38c985c-bb2f-4de3-bfe2-27e22c4c275a" providerId="AD" clId="Web-{9A84217D-F0EE-6A95-FC54-E8121A8B0F03}" dt="2022-12-08T05:48:45.097" v="7" actId="1076"/>
        <pc:sldMkLst>
          <pc:docMk/>
          <pc:sldMk cId="2558072613" sldId="285"/>
        </pc:sldMkLst>
        <pc:picChg chg="mod">
          <ac:chgData name="Danish Hudani" userId="S::danish.hudani@astera.com::a38c985c-bb2f-4de3-bfe2-27e22c4c275a" providerId="AD" clId="Web-{9A84217D-F0EE-6A95-FC54-E8121A8B0F03}" dt="2022-12-08T05:48:45.097" v="7" actId="1076"/>
          <ac:picMkLst>
            <pc:docMk/>
            <pc:sldMk cId="2558072613" sldId="285"/>
            <ac:picMk id="7" creationId="{84FA538C-5CEE-45B5-986C-E1120E918D37}"/>
          </ac:picMkLst>
        </pc:picChg>
      </pc:sldChg>
      <pc:sldChg chg="add del">
        <pc:chgData name="Danish Hudani" userId="S::danish.hudani@astera.com::a38c985c-bb2f-4de3-bfe2-27e22c4c275a" providerId="AD" clId="Web-{9A84217D-F0EE-6A95-FC54-E8121A8B0F03}" dt="2022-12-08T05:48:48.081" v="9"/>
        <pc:sldMkLst>
          <pc:docMk/>
          <pc:sldMk cId="716708228" sldId="291"/>
        </pc:sldMkLst>
      </pc:sldChg>
      <pc:sldChg chg="add del mod modShow">
        <pc:chgData name="Danish Hudani" userId="S::danish.hudani@astera.com::a38c985c-bb2f-4de3-bfe2-27e22c4c275a" providerId="AD" clId="Web-{9A84217D-F0EE-6A95-FC54-E8121A8B0F03}" dt="2022-12-08T05:48:48.300" v="10"/>
        <pc:sldMkLst>
          <pc:docMk/>
          <pc:sldMk cId="3134786286" sldId="292"/>
        </pc:sldMkLst>
      </pc:sldChg>
      <pc:sldChg chg="add del">
        <pc:chgData name="Danish Hudani" userId="S::danish.hudani@astera.com::a38c985c-bb2f-4de3-bfe2-27e22c4c275a" providerId="AD" clId="Web-{9A84217D-F0EE-6A95-FC54-E8121A8B0F03}" dt="2022-12-08T05:48:48.456" v="11"/>
        <pc:sldMkLst>
          <pc:docMk/>
          <pc:sldMk cId="1491054658" sldId="293"/>
        </pc:sldMkLst>
      </pc:sldChg>
    </pc:docChg>
  </pc:docChgLst>
  <pc:docChgLst>
    <pc:chgData name="Danish Hudani" userId="S::danish.hudani@astera.com::a38c985c-bb2f-4de3-bfe2-27e22c4c275a" providerId="AD" clId="Web-{5C2B061F-F610-104B-2BDC-5C11DB346BA3}"/>
    <pc:docChg chg="addSld delSld modSld sldOrd modSection">
      <pc:chgData name="Danish Hudani" userId="S::danish.hudani@astera.com::a38c985c-bb2f-4de3-bfe2-27e22c4c275a" providerId="AD" clId="Web-{5C2B061F-F610-104B-2BDC-5C11DB346BA3}" dt="2023-01-03T06:35:42.231" v="400"/>
      <pc:docMkLst>
        <pc:docMk/>
      </pc:docMkLst>
      <pc:sldChg chg="modSp">
        <pc:chgData name="Danish Hudani" userId="S::danish.hudani@astera.com::a38c985c-bb2f-4de3-bfe2-27e22c4c275a" providerId="AD" clId="Web-{5C2B061F-F610-104B-2BDC-5C11DB346BA3}" dt="2023-01-03T05:13:05.909" v="3" actId="14100"/>
        <pc:sldMkLst>
          <pc:docMk/>
          <pc:sldMk cId="3648853106" sldId="284"/>
        </pc:sldMkLst>
        <pc:spChg chg="mod">
          <ac:chgData name="Danish Hudani" userId="S::danish.hudani@astera.com::a38c985c-bb2f-4de3-bfe2-27e22c4c275a" providerId="AD" clId="Web-{5C2B061F-F610-104B-2BDC-5C11DB346BA3}" dt="2023-01-03T05:13:05.909" v="3" actId="14100"/>
          <ac:spMkLst>
            <pc:docMk/>
            <pc:sldMk cId="3648853106" sldId="284"/>
            <ac:spMk id="50" creationId="{39EFF0A0-CAC0-DC69-C738-1A6521129E55}"/>
          </ac:spMkLst>
        </pc:spChg>
      </pc:sldChg>
      <pc:sldChg chg="del">
        <pc:chgData name="Danish Hudani" userId="S::danish.hudani@astera.com::a38c985c-bb2f-4de3-bfe2-27e22c4c275a" providerId="AD" clId="Web-{5C2B061F-F610-104B-2BDC-5C11DB346BA3}" dt="2023-01-03T05:21:30.997" v="80"/>
        <pc:sldMkLst>
          <pc:docMk/>
          <pc:sldMk cId="1594770877" sldId="307"/>
        </pc:sldMkLst>
      </pc:sldChg>
      <pc:sldChg chg="del">
        <pc:chgData name="Danish Hudani" userId="S::danish.hudani@astera.com::a38c985c-bb2f-4de3-bfe2-27e22c4c275a" providerId="AD" clId="Web-{5C2B061F-F610-104B-2BDC-5C11DB346BA3}" dt="2023-01-03T05:21:31.012" v="81"/>
        <pc:sldMkLst>
          <pc:docMk/>
          <pc:sldMk cId="3984516083" sldId="308"/>
        </pc:sldMkLst>
      </pc:sldChg>
      <pc:sldChg chg="del">
        <pc:chgData name="Danish Hudani" userId="S::danish.hudani@astera.com::a38c985c-bb2f-4de3-bfe2-27e22c4c275a" providerId="AD" clId="Web-{5C2B061F-F610-104B-2BDC-5C11DB346BA3}" dt="2023-01-03T05:21:30.997" v="79"/>
        <pc:sldMkLst>
          <pc:docMk/>
          <pc:sldMk cId="1515836989" sldId="309"/>
        </pc:sldMkLst>
      </pc:sldChg>
      <pc:sldChg chg="modSp del">
        <pc:chgData name="Danish Hudani" userId="S::danish.hudani@astera.com::a38c985c-bb2f-4de3-bfe2-27e22c4c275a" providerId="AD" clId="Web-{5C2B061F-F610-104B-2BDC-5C11DB346BA3}" dt="2023-01-03T05:43:57.692" v="191"/>
        <pc:sldMkLst>
          <pc:docMk/>
          <pc:sldMk cId="3463946553" sldId="310"/>
        </pc:sldMkLst>
        <pc:spChg chg="mod">
          <ac:chgData name="Danish Hudani" userId="S::danish.hudani@astera.com::a38c985c-bb2f-4de3-bfe2-27e22c4c275a" providerId="AD" clId="Web-{5C2B061F-F610-104B-2BDC-5C11DB346BA3}" dt="2023-01-03T05:38:16.307" v="169" actId="1076"/>
          <ac:spMkLst>
            <pc:docMk/>
            <pc:sldMk cId="3463946553" sldId="310"/>
            <ac:spMk id="18" creationId="{6230719D-4F44-BA79-4DC4-4459B3E27C90}"/>
          </ac:spMkLst>
        </pc:spChg>
      </pc:sldChg>
      <pc:sldChg chg="del">
        <pc:chgData name="Danish Hudani" userId="S::danish.hudani@astera.com::a38c985c-bb2f-4de3-bfe2-27e22c4c275a" providerId="AD" clId="Web-{5C2B061F-F610-104B-2BDC-5C11DB346BA3}" dt="2023-01-03T05:21:31.012" v="83"/>
        <pc:sldMkLst>
          <pc:docMk/>
          <pc:sldMk cId="3779400875" sldId="311"/>
        </pc:sldMkLst>
      </pc:sldChg>
      <pc:sldChg chg="modSp">
        <pc:chgData name="Danish Hudani" userId="S::danish.hudani@astera.com::a38c985c-bb2f-4de3-bfe2-27e22c4c275a" providerId="AD" clId="Web-{5C2B061F-F610-104B-2BDC-5C11DB346BA3}" dt="2023-01-03T05:13:21.251" v="12" actId="20577"/>
        <pc:sldMkLst>
          <pc:docMk/>
          <pc:sldMk cId="4287670275" sldId="312"/>
        </pc:sldMkLst>
        <pc:spChg chg="mod">
          <ac:chgData name="Danish Hudani" userId="S::danish.hudani@astera.com::a38c985c-bb2f-4de3-bfe2-27e22c4c275a" providerId="AD" clId="Web-{5C2B061F-F610-104B-2BDC-5C11DB346BA3}" dt="2023-01-03T05:13:21.251" v="12" actId="20577"/>
          <ac:spMkLst>
            <pc:docMk/>
            <pc:sldMk cId="4287670275" sldId="312"/>
            <ac:spMk id="18" creationId="{6230719D-4F44-BA79-4DC4-4459B3E27C90}"/>
          </ac:spMkLst>
        </pc:spChg>
      </pc:sldChg>
      <pc:sldChg chg="del">
        <pc:chgData name="Danish Hudani" userId="S::danish.hudani@astera.com::a38c985c-bb2f-4de3-bfe2-27e22c4c275a" providerId="AD" clId="Web-{5C2B061F-F610-104B-2BDC-5C11DB346BA3}" dt="2023-01-03T05:21:30.981" v="78"/>
        <pc:sldMkLst>
          <pc:docMk/>
          <pc:sldMk cId="4109201983" sldId="313"/>
        </pc:sldMkLst>
      </pc:sldChg>
      <pc:sldChg chg="del">
        <pc:chgData name="Danish Hudani" userId="S::danish.hudani@astera.com::a38c985c-bb2f-4de3-bfe2-27e22c4c275a" providerId="AD" clId="Web-{5C2B061F-F610-104B-2BDC-5C11DB346BA3}" dt="2023-01-03T05:21:30.981" v="77"/>
        <pc:sldMkLst>
          <pc:docMk/>
          <pc:sldMk cId="3344714426" sldId="314"/>
        </pc:sldMkLst>
      </pc:sldChg>
      <pc:sldChg chg="del">
        <pc:chgData name="Danish Hudani" userId="S::danish.hudani@astera.com::a38c985c-bb2f-4de3-bfe2-27e22c4c275a" providerId="AD" clId="Web-{5C2B061F-F610-104B-2BDC-5C11DB346BA3}" dt="2023-01-03T05:21:30.966" v="76"/>
        <pc:sldMkLst>
          <pc:docMk/>
          <pc:sldMk cId="538666064" sldId="315"/>
        </pc:sldMkLst>
      </pc:sldChg>
      <pc:sldChg chg="del">
        <pc:chgData name="Danish Hudani" userId="S::danish.hudani@astera.com::a38c985c-bb2f-4de3-bfe2-27e22c4c275a" providerId="AD" clId="Web-{5C2B061F-F610-104B-2BDC-5C11DB346BA3}" dt="2023-01-03T05:21:39.060" v="86"/>
        <pc:sldMkLst>
          <pc:docMk/>
          <pc:sldMk cId="2281765382" sldId="316"/>
        </pc:sldMkLst>
      </pc:sldChg>
      <pc:sldChg chg="del">
        <pc:chgData name="Danish Hudani" userId="S::danish.hudani@astera.com::a38c985c-bb2f-4de3-bfe2-27e22c4c275a" providerId="AD" clId="Web-{5C2B061F-F610-104B-2BDC-5C11DB346BA3}" dt="2023-01-03T05:21:39.044" v="85"/>
        <pc:sldMkLst>
          <pc:docMk/>
          <pc:sldMk cId="2119105566" sldId="317"/>
        </pc:sldMkLst>
      </pc:sldChg>
      <pc:sldChg chg="addSp delSp modSp modNotes">
        <pc:chgData name="Danish Hudani" userId="S::danish.hudani@astera.com::a38c985c-bb2f-4de3-bfe2-27e22c4c275a" providerId="AD" clId="Web-{5C2B061F-F610-104B-2BDC-5C11DB346BA3}" dt="2023-01-03T05:36:17.520" v="145"/>
        <pc:sldMkLst>
          <pc:docMk/>
          <pc:sldMk cId="2548129227" sldId="318"/>
        </pc:sldMkLst>
        <pc:spChg chg="mod">
          <ac:chgData name="Danish Hudani" userId="S::danish.hudani@astera.com::a38c985c-bb2f-4de3-bfe2-27e22c4c275a" providerId="AD" clId="Web-{5C2B061F-F610-104B-2BDC-5C11DB346BA3}" dt="2023-01-03T05:16:56.669" v="25" actId="20577"/>
          <ac:spMkLst>
            <pc:docMk/>
            <pc:sldMk cId="2548129227" sldId="318"/>
            <ac:spMk id="18" creationId="{6230719D-4F44-BA79-4DC4-4459B3E27C90}"/>
          </ac:spMkLst>
        </pc:spChg>
        <pc:spChg chg="add mod">
          <ac:chgData name="Danish Hudani" userId="S::danish.hudani@astera.com::a38c985c-bb2f-4de3-bfe2-27e22c4c275a" providerId="AD" clId="Web-{5C2B061F-F610-104B-2BDC-5C11DB346BA3}" dt="2023-01-03T05:18:11.594" v="60" actId="20577"/>
          <ac:spMkLst>
            <pc:docMk/>
            <pc:sldMk cId="2548129227" sldId="318"/>
            <ac:spMk id="40" creationId="{FB152F59-CA90-A15F-86AA-6D1500683D49}"/>
          </ac:spMkLst>
        </pc:spChg>
        <pc:picChg chg="del">
          <ac:chgData name="Danish Hudani" userId="S::danish.hudani@astera.com::a38c985c-bb2f-4de3-bfe2-27e22c4c275a" providerId="AD" clId="Web-{5C2B061F-F610-104B-2BDC-5C11DB346BA3}" dt="2023-01-03T05:16:59.701" v="26"/>
          <ac:picMkLst>
            <pc:docMk/>
            <pc:sldMk cId="2548129227" sldId="318"/>
            <ac:picMk id="23" creationId="{49F646AF-1906-F9D5-D1ED-CD75C0B73FF5}"/>
          </ac:picMkLst>
        </pc:picChg>
        <pc:picChg chg="add mod">
          <ac:chgData name="Danish Hudani" userId="S::danish.hudani@astera.com::a38c985c-bb2f-4de3-bfe2-27e22c4c275a" providerId="AD" clId="Web-{5C2B061F-F610-104B-2BDC-5C11DB346BA3}" dt="2023-01-03T05:21:11.934" v="74" actId="1076"/>
          <ac:picMkLst>
            <pc:docMk/>
            <pc:sldMk cId="2548129227" sldId="318"/>
            <ac:picMk id="53" creationId="{6EC4E8E1-2FFA-76C5-9BEE-45172F69E65D}"/>
          </ac:picMkLst>
        </pc:picChg>
        <pc:picChg chg="add mod">
          <ac:chgData name="Danish Hudani" userId="S::danish.hudani@astera.com::a38c985c-bb2f-4de3-bfe2-27e22c4c275a" providerId="AD" clId="Web-{5C2B061F-F610-104B-2BDC-5C11DB346BA3}" dt="2023-01-03T05:35:31.221" v="140" actId="14100"/>
          <ac:picMkLst>
            <pc:docMk/>
            <pc:sldMk cId="2548129227" sldId="318"/>
            <ac:picMk id="54" creationId="{4C35EFA2-FDC9-C164-18ED-4B2AA76C6412}"/>
          </ac:picMkLst>
        </pc:picChg>
      </pc:sldChg>
      <pc:sldChg chg="addSp delSp modSp add ord replId">
        <pc:chgData name="Danish Hudani" userId="S::danish.hudani@astera.com::a38c985c-bb2f-4de3-bfe2-27e22c4c275a" providerId="AD" clId="Web-{5C2B061F-F610-104B-2BDC-5C11DB346BA3}" dt="2023-01-03T05:26:28.117" v="139" actId="14100"/>
        <pc:sldMkLst>
          <pc:docMk/>
          <pc:sldMk cId="1620996487" sldId="319"/>
        </pc:sldMkLst>
        <pc:spChg chg="del mod">
          <ac:chgData name="Danish Hudani" userId="S::danish.hudani@astera.com::a38c985c-bb2f-4de3-bfe2-27e22c4c275a" providerId="AD" clId="Web-{5C2B061F-F610-104B-2BDC-5C11DB346BA3}" dt="2023-01-03T05:23:41.830" v="110"/>
          <ac:spMkLst>
            <pc:docMk/>
            <pc:sldMk cId="1620996487" sldId="319"/>
            <ac:spMk id="18" creationId="{6230719D-4F44-BA79-4DC4-4459B3E27C90}"/>
          </ac:spMkLst>
        </pc:spChg>
        <pc:spChg chg="del">
          <ac:chgData name="Danish Hudani" userId="S::danish.hudani@astera.com::a38c985c-bb2f-4de3-bfe2-27e22c4c275a" providerId="AD" clId="Web-{5C2B061F-F610-104B-2BDC-5C11DB346BA3}" dt="2023-01-03T05:23:27.407" v="108"/>
          <ac:spMkLst>
            <pc:docMk/>
            <pc:sldMk cId="1620996487" sldId="319"/>
            <ac:spMk id="24" creationId="{A134DFB3-973A-F662-77C1-4138811D48FB}"/>
          </ac:spMkLst>
        </pc:spChg>
        <pc:spChg chg="del">
          <ac:chgData name="Danish Hudani" userId="S::danish.hudani@astera.com::a38c985c-bb2f-4de3-bfe2-27e22c4c275a" providerId="AD" clId="Web-{5C2B061F-F610-104B-2BDC-5C11DB346BA3}" dt="2023-01-03T05:23:27.345" v="107"/>
          <ac:spMkLst>
            <pc:docMk/>
            <pc:sldMk cId="1620996487" sldId="319"/>
            <ac:spMk id="40" creationId="{FB152F59-CA90-A15F-86AA-6D1500683D49}"/>
          </ac:spMkLst>
        </pc:spChg>
        <pc:spChg chg="add">
          <ac:chgData name="Danish Hudani" userId="S::danish.hudani@astera.com::a38c985c-bb2f-4de3-bfe2-27e22c4c275a" providerId="AD" clId="Web-{5C2B061F-F610-104B-2BDC-5C11DB346BA3}" dt="2023-01-03T05:23:24.391" v="106"/>
          <ac:spMkLst>
            <pc:docMk/>
            <pc:sldMk cId="1620996487" sldId="319"/>
            <ac:spMk id="68" creationId="{3350727E-8FF0-2249-8E5A-3C8F20F1AC50}"/>
          </ac:spMkLst>
        </pc:spChg>
        <pc:spChg chg="add">
          <ac:chgData name="Danish Hudani" userId="S::danish.hudani@astera.com::a38c985c-bb2f-4de3-bfe2-27e22c4c275a" providerId="AD" clId="Web-{5C2B061F-F610-104B-2BDC-5C11DB346BA3}" dt="2023-01-03T05:23:24.391" v="106"/>
          <ac:spMkLst>
            <pc:docMk/>
            <pc:sldMk cId="1620996487" sldId="319"/>
            <ac:spMk id="69" creationId="{C899BA2A-69C1-246B-D90A-19CB31F3990C}"/>
          </ac:spMkLst>
        </pc:spChg>
        <pc:spChg chg="add">
          <ac:chgData name="Danish Hudani" userId="S::danish.hudani@astera.com::a38c985c-bb2f-4de3-bfe2-27e22c4c275a" providerId="AD" clId="Web-{5C2B061F-F610-104B-2BDC-5C11DB346BA3}" dt="2023-01-03T05:23:24.391" v="106"/>
          <ac:spMkLst>
            <pc:docMk/>
            <pc:sldMk cId="1620996487" sldId="319"/>
            <ac:spMk id="70" creationId="{9F06E41E-C2FC-F147-FF04-1BC196611906}"/>
          </ac:spMkLst>
        </pc:spChg>
        <pc:spChg chg="add">
          <ac:chgData name="Danish Hudani" userId="S::danish.hudani@astera.com::a38c985c-bb2f-4de3-bfe2-27e22c4c275a" providerId="AD" clId="Web-{5C2B061F-F610-104B-2BDC-5C11DB346BA3}" dt="2023-01-03T05:23:24.391" v="106"/>
          <ac:spMkLst>
            <pc:docMk/>
            <pc:sldMk cId="1620996487" sldId="319"/>
            <ac:spMk id="72" creationId="{0CB9191F-F211-2F9E-866D-F5CDCBE1EACD}"/>
          </ac:spMkLst>
        </pc:spChg>
        <pc:spChg chg="add">
          <ac:chgData name="Danish Hudani" userId="S::danish.hudani@astera.com::a38c985c-bb2f-4de3-bfe2-27e22c4c275a" providerId="AD" clId="Web-{5C2B061F-F610-104B-2BDC-5C11DB346BA3}" dt="2023-01-03T05:23:24.391" v="106"/>
          <ac:spMkLst>
            <pc:docMk/>
            <pc:sldMk cId="1620996487" sldId="319"/>
            <ac:spMk id="74" creationId="{DA98421C-7FD7-CAEA-05CC-B19D5DE2759A}"/>
          </ac:spMkLst>
        </pc:spChg>
        <pc:spChg chg="add">
          <ac:chgData name="Danish Hudani" userId="S::danish.hudani@astera.com::a38c985c-bb2f-4de3-bfe2-27e22c4c275a" providerId="AD" clId="Web-{5C2B061F-F610-104B-2BDC-5C11DB346BA3}" dt="2023-01-03T05:23:24.391" v="106"/>
          <ac:spMkLst>
            <pc:docMk/>
            <pc:sldMk cId="1620996487" sldId="319"/>
            <ac:spMk id="75" creationId="{B607D1FA-9CDC-7425-2806-B5FDBF783D38}"/>
          </ac:spMkLst>
        </pc:spChg>
        <pc:spChg chg="add">
          <ac:chgData name="Danish Hudani" userId="S::danish.hudani@astera.com::a38c985c-bb2f-4de3-bfe2-27e22c4c275a" providerId="AD" clId="Web-{5C2B061F-F610-104B-2BDC-5C11DB346BA3}" dt="2023-01-03T05:23:24.391" v="106"/>
          <ac:spMkLst>
            <pc:docMk/>
            <pc:sldMk cId="1620996487" sldId="319"/>
            <ac:spMk id="76" creationId="{2DC51CAA-25E0-8D03-29BF-023B71F33FEC}"/>
          </ac:spMkLst>
        </pc:spChg>
        <pc:spChg chg="add">
          <ac:chgData name="Danish Hudani" userId="S::danish.hudani@astera.com::a38c985c-bb2f-4de3-bfe2-27e22c4c275a" providerId="AD" clId="Web-{5C2B061F-F610-104B-2BDC-5C11DB346BA3}" dt="2023-01-03T05:23:24.391" v="106"/>
          <ac:spMkLst>
            <pc:docMk/>
            <pc:sldMk cId="1620996487" sldId="319"/>
            <ac:spMk id="77" creationId="{317AA337-8DB5-E15C-2F67-3280B645FDF9}"/>
          </ac:spMkLst>
        </pc:spChg>
        <pc:spChg chg="add">
          <ac:chgData name="Danish Hudani" userId="S::danish.hudani@astera.com::a38c985c-bb2f-4de3-bfe2-27e22c4c275a" providerId="AD" clId="Web-{5C2B061F-F610-104B-2BDC-5C11DB346BA3}" dt="2023-01-03T05:23:24.391" v="106"/>
          <ac:spMkLst>
            <pc:docMk/>
            <pc:sldMk cId="1620996487" sldId="319"/>
            <ac:spMk id="78" creationId="{8606067D-790A-C4D7-0C4C-B550F1B81461}"/>
          </ac:spMkLst>
        </pc:spChg>
        <pc:spChg chg="add">
          <ac:chgData name="Danish Hudani" userId="S::danish.hudani@astera.com::a38c985c-bb2f-4de3-bfe2-27e22c4c275a" providerId="AD" clId="Web-{5C2B061F-F610-104B-2BDC-5C11DB346BA3}" dt="2023-01-03T05:23:24.391" v="106"/>
          <ac:spMkLst>
            <pc:docMk/>
            <pc:sldMk cId="1620996487" sldId="319"/>
            <ac:spMk id="79" creationId="{521E3823-C512-27D4-1D07-D88DBAA97841}"/>
          </ac:spMkLst>
        </pc:spChg>
        <pc:spChg chg="add">
          <ac:chgData name="Danish Hudani" userId="S::danish.hudani@astera.com::a38c985c-bb2f-4de3-bfe2-27e22c4c275a" providerId="AD" clId="Web-{5C2B061F-F610-104B-2BDC-5C11DB346BA3}" dt="2023-01-03T05:23:24.391" v="106"/>
          <ac:spMkLst>
            <pc:docMk/>
            <pc:sldMk cId="1620996487" sldId="319"/>
            <ac:spMk id="80" creationId="{7D13A9D8-987F-BD84-B6E8-5D07D7E196EE}"/>
          </ac:spMkLst>
        </pc:spChg>
        <pc:spChg chg="add mod">
          <ac:chgData name="Danish Hudani" userId="S::danish.hudani@astera.com::a38c985c-bb2f-4de3-bfe2-27e22c4c275a" providerId="AD" clId="Web-{5C2B061F-F610-104B-2BDC-5C11DB346BA3}" dt="2023-01-03T05:25:31.474" v="129" actId="20577"/>
          <ac:spMkLst>
            <pc:docMk/>
            <pc:sldMk cId="1620996487" sldId="319"/>
            <ac:spMk id="82" creationId="{E4854A0B-D51A-0A27-E322-C9F5C3FD3B69}"/>
          </ac:spMkLst>
        </pc:spChg>
        <pc:spChg chg="add">
          <ac:chgData name="Danish Hudani" userId="S::danish.hudani@astera.com::a38c985c-bb2f-4de3-bfe2-27e22c4c275a" providerId="AD" clId="Web-{5C2B061F-F610-104B-2BDC-5C11DB346BA3}" dt="2023-01-03T05:23:24.391" v="106"/>
          <ac:spMkLst>
            <pc:docMk/>
            <pc:sldMk cId="1620996487" sldId="319"/>
            <ac:spMk id="84" creationId="{8F0C13A3-CC1B-8EB5-CC4F-0E7FD33F3214}"/>
          </ac:spMkLst>
        </pc:spChg>
        <pc:spChg chg="add">
          <ac:chgData name="Danish Hudani" userId="S::danish.hudani@astera.com::a38c985c-bb2f-4de3-bfe2-27e22c4c275a" providerId="AD" clId="Web-{5C2B061F-F610-104B-2BDC-5C11DB346BA3}" dt="2023-01-03T05:23:24.391" v="106"/>
          <ac:spMkLst>
            <pc:docMk/>
            <pc:sldMk cId="1620996487" sldId="319"/>
            <ac:spMk id="85" creationId="{D9C4D37A-E9B0-6946-02C5-253206CB8DAE}"/>
          </ac:spMkLst>
        </pc:spChg>
        <pc:spChg chg="add">
          <ac:chgData name="Danish Hudani" userId="S::danish.hudani@astera.com::a38c985c-bb2f-4de3-bfe2-27e22c4c275a" providerId="AD" clId="Web-{5C2B061F-F610-104B-2BDC-5C11DB346BA3}" dt="2023-01-03T05:23:24.391" v="106"/>
          <ac:spMkLst>
            <pc:docMk/>
            <pc:sldMk cId="1620996487" sldId="319"/>
            <ac:spMk id="86" creationId="{594ECB70-F1E4-0894-50B7-0F059C8AC14A}"/>
          </ac:spMkLst>
        </pc:spChg>
        <pc:spChg chg="add">
          <ac:chgData name="Danish Hudani" userId="S::danish.hudani@astera.com::a38c985c-bb2f-4de3-bfe2-27e22c4c275a" providerId="AD" clId="Web-{5C2B061F-F610-104B-2BDC-5C11DB346BA3}" dt="2023-01-03T05:23:24.391" v="106"/>
          <ac:spMkLst>
            <pc:docMk/>
            <pc:sldMk cId="1620996487" sldId="319"/>
            <ac:spMk id="87" creationId="{609ECD3E-ACD2-ED5B-5575-131BC2F58A49}"/>
          </ac:spMkLst>
        </pc:spChg>
        <pc:spChg chg="add">
          <ac:chgData name="Danish Hudani" userId="S::danish.hudani@astera.com::a38c985c-bb2f-4de3-bfe2-27e22c4c275a" providerId="AD" clId="Web-{5C2B061F-F610-104B-2BDC-5C11DB346BA3}" dt="2023-01-03T05:23:24.391" v="106"/>
          <ac:spMkLst>
            <pc:docMk/>
            <pc:sldMk cId="1620996487" sldId="319"/>
            <ac:spMk id="88" creationId="{BF6480D5-5624-80A7-F816-7064290B0858}"/>
          </ac:spMkLst>
        </pc:spChg>
        <pc:spChg chg="add">
          <ac:chgData name="Danish Hudani" userId="S::danish.hudani@astera.com::a38c985c-bb2f-4de3-bfe2-27e22c4c275a" providerId="AD" clId="Web-{5C2B061F-F610-104B-2BDC-5C11DB346BA3}" dt="2023-01-03T05:23:24.391" v="106"/>
          <ac:spMkLst>
            <pc:docMk/>
            <pc:sldMk cId="1620996487" sldId="319"/>
            <ac:spMk id="89" creationId="{C358DFD0-C228-19E5-FECB-0CF781B8ED92}"/>
          </ac:spMkLst>
        </pc:spChg>
        <pc:spChg chg="add">
          <ac:chgData name="Danish Hudani" userId="S::danish.hudani@astera.com::a38c985c-bb2f-4de3-bfe2-27e22c4c275a" providerId="AD" clId="Web-{5C2B061F-F610-104B-2BDC-5C11DB346BA3}" dt="2023-01-03T05:23:24.391" v="106"/>
          <ac:spMkLst>
            <pc:docMk/>
            <pc:sldMk cId="1620996487" sldId="319"/>
            <ac:spMk id="90" creationId="{12469B48-9A39-AC16-6EC0-739AB2D43A85}"/>
          </ac:spMkLst>
        </pc:spChg>
        <pc:spChg chg="add">
          <ac:chgData name="Danish Hudani" userId="S::danish.hudani@astera.com::a38c985c-bb2f-4de3-bfe2-27e22c4c275a" providerId="AD" clId="Web-{5C2B061F-F610-104B-2BDC-5C11DB346BA3}" dt="2023-01-03T05:23:24.391" v="106"/>
          <ac:spMkLst>
            <pc:docMk/>
            <pc:sldMk cId="1620996487" sldId="319"/>
            <ac:spMk id="91" creationId="{FE8ED25C-95E0-6E06-DA97-DA40092C39B2}"/>
          </ac:spMkLst>
        </pc:spChg>
        <pc:spChg chg="add">
          <ac:chgData name="Danish Hudani" userId="S::danish.hudani@astera.com::a38c985c-bb2f-4de3-bfe2-27e22c4c275a" providerId="AD" clId="Web-{5C2B061F-F610-104B-2BDC-5C11DB346BA3}" dt="2023-01-03T05:23:24.391" v="106"/>
          <ac:spMkLst>
            <pc:docMk/>
            <pc:sldMk cId="1620996487" sldId="319"/>
            <ac:spMk id="92" creationId="{D1C43F30-F28D-1AFB-D8D9-892F0294B515}"/>
          </ac:spMkLst>
        </pc:spChg>
        <pc:spChg chg="add">
          <ac:chgData name="Danish Hudani" userId="S::danish.hudani@astera.com::a38c985c-bb2f-4de3-bfe2-27e22c4c275a" providerId="AD" clId="Web-{5C2B061F-F610-104B-2BDC-5C11DB346BA3}" dt="2023-01-03T05:23:24.391" v="106"/>
          <ac:spMkLst>
            <pc:docMk/>
            <pc:sldMk cId="1620996487" sldId="319"/>
            <ac:spMk id="93" creationId="{56A9EAE4-C85A-9A00-0B97-D34B087DDB4C}"/>
          </ac:spMkLst>
        </pc:spChg>
        <pc:spChg chg="add">
          <ac:chgData name="Danish Hudani" userId="S::danish.hudani@astera.com::a38c985c-bb2f-4de3-bfe2-27e22c4c275a" providerId="AD" clId="Web-{5C2B061F-F610-104B-2BDC-5C11DB346BA3}" dt="2023-01-03T05:23:24.391" v="106"/>
          <ac:spMkLst>
            <pc:docMk/>
            <pc:sldMk cId="1620996487" sldId="319"/>
            <ac:spMk id="94" creationId="{845D7E11-DD9B-5B67-218F-9AE56DA2B82D}"/>
          </ac:spMkLst>
        </pc:spChg>
        <pc:spChg chg="add">
          <ac:chgData name="Danish Hudani" userId="S::danish.hudani@astera.com::a38c985c-bb2f-4de3-bfe2-27e22c4c275a" providerId="AD" clId="Web-{5C2B061F-F610-104B-2BDC-5C11DB346BA3}" dt="2023-01-03T05:23:24.391" v="106"/>
          <ac:spMkLst>
            <pc:docMk/>
            <pc:sldMk cId="1620996487" sldId="319"/>
            <ac:spMk id="95" creationId="{610261BB-98B1-6458-DE62-F805846013D3}"/>
          </ac:spMkLst>
        </pc:spChg>
        <pc:spChg chg="add">
          <ac:chgData name="Danish Hudani" userId="S::danish.hudani@astera.com::a38c985c-bb2f-4de3-bfe2-27e22c4c275a" providerId="AD" clId="Web-{5C2B061F-F610-104B-2BDC-5C11DB346BA3}" dt="2023-01-03T05:23:24.391" v="106"/>
          <ac:spMkLst>
            <pc:docMk/>
            <pc:sldMk cId="1620996487" sldId="319"/>
            <ac:spMk id="96" creationId="{D52F8911-B50E-2354-17C6-0D0B467F7505}"/>
          </ac:spMkLst>
        </pc:spChg>
        <pc:spChg chg="add">
          <ac:chgData name="Danish Hudani" userId="S::danish.hudani@astera.com::a38c985c-bb2f-4de3-bfe2-27e22c4c275a" providerId="AD" clId="Web-{5C2B061F-F610-104B-2BDC-5C11DB346BA3}" dt="2023-01-03T05:23:24.391" v="106"/>
          <ac:spMkLst>
            <pc:docMk/>
            <pc:sldMk cId="1620996487" sldId="319"/>
            <ac:spMk id="97" creationId="{236D488C-D30E-4A81-3480-F037B3D68E7C}"/>
          </ac:spMkLst>
        </pc:spChg>
        <pc:spChg chg="add">
          <ac:chgData name="Danish Hudani" userId="S::danish.hudani@astera.com::a38c985c-bb2f-4de3-bfe2-27e22c4c275a" providerId="AD" clId="Web-{5C2B061F-F610-104B-2BDC-5C11DB346BA3}" dt="2023-01-03T05:23:24.391" v="106"/>
          <ac:spMkLst>
            <pc:docMk/>
            <pc:sldMk cId="1620996487" sldId="319"/>
            <ac:spMk id="98" creationId="{FA34622A-F08F-E4CC-10BD-A631A2335426}"/>
          </ac:spMkLst>
        </pc:spChg>
        <pc:spChg chg="add">
          <ac:chgData name="Danish Hudani" userId="S::danish.hudani@astera.com::a38c985c-bb2f-4de3-bfe2-27e22c4c275a" providerId="AD" clId="Web-{5C2B061F-F610-104B-2BDC-5C11DB346BA3}" dt="2023-01-03T05:23:24.391" v="106"/>
          <ac:spMkLst>
            <pc:docMk/>
            <pc:sldMk cId="1620996487" sldId="319"/>
            <ac:spMk id="99" creationId="{2D02B75D-293D-E6BC-3011-1C785A903856}"/>
          </ac:spMkLst>
        </pc:spChg>
        <pc:spChg chg="add">
          <ac:chgData name="Danish Hudani" userId="S::danish.hudani@astera.com::a38c985c-bb2f-4de3-bfe2-27e22c4c275a" providerId="AD" clId="Web-{5C2B061F-F610-104B-2BDC-5C11DB346BA3}" dt="2023-01-03T05:23:24.391" v="106"/>
          <ac:spMkLst>
            <pc:docMk/>
            <pc:sldMk cId="1620996487" sldId="319"/>
            <ac:spMk id="100" creationId="{1D9F688E-A8B2-650C-86EF-7C569F3EBEDE}"/>
          </ac:spMkLst>
        </pc:spChg>
        <pc:spChg chg="add">
          <ac:chgData name="Danish Hudani" userId="S::danish.hudani@astera.com::a38c985c-bb2f-4de3-bfe2-27e22c4c275a" providerId="AD" clId="Web-{5C2B061F-F610-104B-2BDC-5C11DB346BA3}" dt="2023-01-03T05:23:24.391" v="106"/>
          <ac:spMkLst>
            <pc:docMk/>
            <pc:sldMk cId="1620996487" sldId="319"/>
            <ac:spMk id="101" creationId="{3329C5BC-C796-4B20-E88C-6BE23BB1FF05}"/>
          </ac:spMkLst>
        </pc:spChg>
        <pc:spChg chg="add">
          <ac:chgData name="Danish Hudani" userId="S::danish.hudani@astera.com::a38c985c-bb2f-4de3-bfe2-27e22c4c275a" providerId="AD" clId="Web-{5C2B061F-F610-104B-2BDC-5C11DB346BA3}" dt="2023-01-03T05:23:24.391" v="106"/>
          <ac:spMkLst>
            <pc:docMk/>
            <pc:sldMk cId="1620996487" sldId="319"/>
            <ac:spMk id="102" creationId="{327A6C82-4BBA-4876-9C3E-793629A9AB35}"/>
          </ac:spMkLst>
        </pc:spChg>
        <pc:spChg chg="add">
          <ac:chgData name="Danish Hudani" userId="S::danish.hudani@astera.com::a38c985c-bb2f-4de3-bfe2-27e22c4c275a" providerId="AD" clId="Web-{5C2B061F-F610-104B-2BDC-5C11DB346BA3}" dt="2023-01-03T05:23:24.391" v="106"/>
          <ac:spMkLst>
            <pc:docMk/>
            <pc:sldMk cId="1620996487" sldId="319"/>
            <ac:spMk id="103" creationId="{96EA0912-EAD4-5B1D-587D-62337AAEFF98}"/>
          </ac:spMkLst>
        </pc:spChg>
        <pc:spChg chg="add">
          <ac:chgData name="Danish Hudani" userId="S::danish.hudani@astera.com::a38c985c-bb2f-4de3-bfe2-27e22c4c275a" providerId="AD" clId="Web-{5C2B061F-F610-104B-2BDC-5C11DB346BA3}" dt="2023-01-03T05:23:24.391" v="106"/>
          <ac:spMkLst>
            <pc:docMk/>
            <pc:sldMk cId="1620996487" sldId="319"/>
            <ac:spMk id="104" creationId="{0D595EEB-610D-AE6B-C81A-C329337C70B6}"/>
          </ac:spMkLst>
        </pc:spChg>
        <pc:spChg chg="add">
          <ac:chgData name="Danish Hudani" userId="S::danish.hudani@astera.com::a38c985c-bb2f-4de3-bfe2-27e22c4c275a" providerId="AD" clId="Web-{5C2B061F-F610-104B-2BDC-5C11DB346BA3}" dt="2023-01-03T05:23:24.391" v="106"/>
          <ac:spMkLst>
            <pc:docMk/>
            <pc:sldMk cId="1620996487" sldId="319"/>
            <ac:spMk id="105" creationId="{EFB3D3E0-9A58-2457-D807-BB6A10244779}"/>
          </ac:spMkLst>
        </pc:spChg>
        <pc:spChg chg="add">
          <ac:chgData name="Danish Hudani" userId="S::danish.hudani@astera.com::a38c985c-bb2f-4de3-bfe2-27e22c4c275a" providerId="AD" clId="Web-{5C2B061F-F610-104B-2BDC-5C11DB346BA3}" dt="2023-01-03T05:23:24.391" v="106"/>
          <ac:spMkLst>
            <pc:docMk/>
            <pc:sldMk cId="1620996487" sldId="319"/>
            <ac:spMk id="106" creationId="{293A49F1-7EFB-C245-03E1-A02C26985E19}"/>
          </ac:spMkLst>
        </pc:spChg>
        <pc:spChg chg="add">
          <ac:chgData name="Danish Hudani" userId="S::danish.hudani@astera.com::a38c985c-bb2f-4de3-bfe2-27e22c4c275a" providerId="AD" clId="Web-{5C2B061F-F610-104B-2BDC-5C11DB346BA3}" dt="2023-01-03T05:26:01.506" v="133"/>
          <ac:spMkLst>
            <pc:docMk/>
            <pc:sldMk cId="1620996487" sldId="319"/>
            <ac:spMk id="206" creationId="{67DCE4D4-6176-1E1C-091D-0ADD62FDBFB8}"/>
          </ac:spMkLst>
        </pc:spChg>
        <pc:spChg chg="add">
          <ac:chgData name="Danish Hudani" userId="S::danish.hudani@astera.com::a38c985c-bb2f-4de3-bfe2-27e22c4c275a" providerId="AD" clId="Web-{5C2B061F-F610-104B-2BDC-5C11DB346BA3}" dt="2023-01-03T05:26:01.506" v="133"/>
          <ac:spMkLst>
            <pc:docMk/>
            <pc:sldMk cId="1620996487" sldId="319"/>
            <ac:spMk id="207" creationId="{AFFD6A34-2556-E452-B798-697ACBDD4C67}"/>
          </ac:spMkLst>
        </pc:spChg>
        <pc:spChg chg="add">
          <ac:chgData name="Danish Hudani" userId="S::danish.hudani@astera.com::a38c985c-bb2f-4de3-bfe2-27e22c4c275a" providerId="AD" clId="Web-{5C2B061F-F610-104B-2BDC-5C11DB346BA3}" dt="2023-01-03T05:26:01.506" v="133"/>
          <ac:spMkLst>
            <pc:docMk/>
            <pc:sldMk cId="1620996487" sldId="319"/>
            <ac:spMk id="208" creationId="{3E197F6C-7A01-BD0F-ED23-3EDE04F33BD8}"/>
          </ac:spMkLst>
        </pc:spChg>
        <pc:spChg chg="add">
          <ac:chgData name="Danish Hudani" userId="S::danish.hudani@astera.com::a38c985c-bb2f-4de3-bfe2-27e22c4c275a" providerId="AD" clId="Web-{5C2B061F-F610-104B-2BDC-5C11DB346BA3}" dt="2023-01-03T05:26:01.506" v="133"/>
          <ac:spMkLst>
            <pc:docMk/>
            <pc:sldMk cId="1620996487" sldId="319"/>
            <ac:spMk id="210" creationId="{7281D3D5-4609-F920-3C05-530B49B74E7B}"/>
          </ac:spMkLst>
        </pc:spChg>
        <pc:spChg chg="add">
          <ac:chgData name="Danish Hudani" userId="S::danish.hudani@astera.com::a38c985c-bb2f-4de3-bfe2-27e22c4c275a" providerId="AD" clId="Web-{5C2B061F-F610-104B-2BDC-5C11DB346BA3}" dt="2023-01-03T05:26:01.506" v="133"/>
          <ac:spMkLst>
            <pc:docMk/>
            <pc:sldMk cId="1620996487" sldId="319"/>
            <ac:spMk id="212" creationId="{496966E9-A38B-6203-A021-52CFBA965243}"/>
          </ac:spMkLst>
        </pc:spChg>
        <pc:spChg chg="add">
          <ac:chgData name="Danish Hudani" userId="S::danish.hudani@astera.com::a38c985c-bb2f-4de3-bfe2-27e22c4c275a" providerId="AD" clId="Web-{5C2B061F-F610-104B-2BDC-5C11DB346BA3}" dt="2023-01-03T05:26:01.506" v="133"/>
          <ac:spMkLst>
            <pc:docMk/>
            <pc:sldMk cId="1620996487" sldId="319"/>
            <ac:spMk id="213" creationId="{ED4897B8-E6C5-A4CB-6849-D37F3737721C}"/>
          </ac:spMkLst>
        </pc:spChg>
        <pc:spChg chg="add">
          <ac:chgData name="Danish Hudani" userId="S::danish.hudani@astera.com::a38c985c-bb2f-4de3-bfe2-27e22c4c275a" providerId="AD" clId="Web-{5C2B061F-F610-104B-2BDC-5C11DB346BA3}" dt="2023-01-03T05:26:01.506" v="133"/>
          <ac:spMkLst>
            <pc:docMk/>
            <pc:sldMk cId="1620996487" sldId="319"/>
            <ac:spMk id="214" creationId="{0ABD1E85-80E6-F529-09B2-66110654EA0E}"/>
          </ac:spMkLst>
        </pc:spChg>
        <pc:spChg chg="add">
          <ac:chgData name="Danish Hudani" userId="S::danish.hudani@astera.com::a38c985c-bb2f-4de3-bfe2-27e22c4c275a" providerId="AD" clId="Web-{5C2B061F-F610-104B-2BDC-5C11DB346BA3}" dt="2023-01-03T05:26:01.506" v="133"/>
          <ac:spMkLst>
            <pc:docMk/>
            <pc:sldMk cId="1620996487" sldId="319"/>
            <ac:spMk id="215" creationId="{BC7B2CBC-1DDE-1D99-FDF2-A30625FD8F5D}"/>
          </ac:spMkLst>
        </pc:spChg>
        <pc:spChg chg="add">
          <ac:chgData name="Danish Hudani" userId="S::danish.hudani@astera.com::a38c985c-bb2f-4de3-bfe2-27e22c4c275a" providerId="AD" clId="Web-{5C2B061F-F610-104B-2BDC-5C11DB346BA3}" dt="2023-01-03T05:26:01.506" v="133"/>
          <ac:spMkLst>
            <pc:docMk/>
            <pc:sldMk cId="1620996487" sldId="319"/>
            <ac:spMk id="216" creationId="{17821256-5439-FDBD-4AB1-888A019E1C89}"/>
          </ac:spMkLst>
        </pc:spChg>
        <pc:spChg chg="add">
          <ac:chgData name="Danish Hudani" userId="S::danish.hudani@astera.com::a38c985c-bb2f-4de3-bfe2-27e22c4c275a" providerId="AD" clId="Web-{5C2B061F-F610-104B-2BDC-5C11DB346BA3}" dt="2023-01-03T05:26:01.506" v="133"/>
          <ac:spMkLst>
            <pc:docMk/>
            <pc:sldMk cId="1620996487" sldId="319"/>
            <ac:spMk id="217" creationId="{E25F601F-6B49-1CDA-0968-3CD41A38DBC8}"/>
          </ac:spMkLst>
        </pc:spChg>
        <pc:spChg chg="add">
          <ac:chgData name="Danish Hudani" userId="S::danish.hudani@astera.com::a38c985c-bb2f-4de3-bfe2-27e22c4c275a" providerId="AD" clId="Web-{5C2B061F-F610-104B-2BDC-5C11DB346BA3}" dt="2023-01-03T05:26:01.506" v="133"/>
          <ac:spMkLst>
            <pc:docMk/>
            <pc:sldMk cId="1620996487" sldId="319"/>
            <ac:spMk id="218" creationId="{3826102D-F4BB-FF01-DB47-2A468EBEBF06}"/>
          </ac:spMkLst>
        </pc:spChg>
        <pc:spChg chg="add mod">
          <ac:chgData name="Danish Hudani" userId="S::danish.hudani@astera.com::a38c985c-bb2f-4de3-bfe2-27e22c4c275a" providerId="AD" clId="Web-{5C2B061F-F610-104B-2BDC-5C11DB346BA3}" dt="2023-01-03T05:26:18.163" v="138" actId="1076"/>
          <ac:spMkLst>
            <pc:docMk/>
            <pc:sldMk cId="1620996487" sldId="319"/>
            <ac:spMk id="220" creationId="{0BFF9F71-F271-455D-594D-902336A2C87D}"/>
          </ac:spMkLst>
        </pc:spChg>
        <pc:spChg chg="add">
          <ac:chgData name="Danish Hudani" userId="S::danish.hudani@astera.com::a38c985c-bb2f-4de3-bfe2-27e22c4c275a" providerId="AD" clId="Web-{5C2B061F-F610-104B-2BDC-5C11DB346BA3}" dt="2023-01-03T05:26:01.506" v="133"/>
          <ac:spMkLst>
            <pc:docMk/>
            <pc:sldMk cId="1620996487" sldId="319"/>
            <ac:spMk id="222" creationId="{0C46A3F0-BA45-A755-084E-1165FCD9BE19}"/>
          </ac:spMkLst>
        </pc:spChg>
        <pc:spChg chg="add">
          <ac:chgData name="Danish Hudani" userId="S::danish.hudani@astera.com::a38c985c-bb2f-4de3-bfe2-27e22c4c275a" providerId="AD" clId="Web-{5C2B061F-F610-104B-2BDC-5C11DB346BA3}" dt="2023-01-03T05:26:01.506" v="133"/>
          <ac:spMkLst>
            <pc:docMk/>
            <pc:sldMk cId="1620996487" sldId="319"/>
            <ac:spMk id="223" creationId="{897A4DC7-1D19-5D19-E1A5-D8EBC1D0FECC}"/>
          </ac:spMkLst>
        </pc:spChg>
        <pc:spChg chg="add">
          <ac:chgData name="Danish Hudani" userId="S::danish.hudani@astera.com::a38c985c-bb2f-4de3-bfe2-27e22c4c275a" providerId="AD" clId="Web-{5C2B061F-F610-104B-2BDC-5C11DB346BA3}" dt="2023-01-03T05:26:01.506" v="133"/>
          <ac:spMkLst>
            <pc:docMk/>
            <pc:sldMk cId="1620996487" sldId="319"/>
            <ac:spMk id="224" creationId="{5F4D9044-2D01-CCBE-4D0E-6685F5F2EC74}"/>
          </ac:spMkLst>
        </pc:spChg>
        <pc:spChg chg="add">
          <ac:chgData name="Danish Hudani" userId="S::danish.hudani@astera.com::a38c985c-bb2f-4de3-bfe2-27e22c4c275a" providerId="AD" clId="Web-{5C2B061F-F610-104B-2BDC-5C11DB346BA3}" dt="2023-01-03T05:26:01.506" v="133"/>
          <ac:spMkLst>
            <pc:docMk/>
            <pc:sldMk cId="1620996487" sldId="319"/>
            <ac:spMk id="225" creationId="{9C4D5DDC-D06A-5F6E-C413-0A645D04C3C7}"/>
          </ac:spMkLst>
        </pc:spChg>
        <pc:spChg chg="add">
          <ac:chgData name="Danish Hudani" userId="S::danish.hudani@astera.com::a38c985c-bb2f-4de3-bfe2-27e22c4c275a" providerId="AD" clId="Web-{5C2B061F-F610-104B-2BDC-5C11DB346BA3}" dt="2023-01-03T05:26:01.506" v="133"/>
          <ac:spMkLst>
            <pc:docMk/>
            <pc:sldMk cId="1620996487" sldId="319"/>
            <ac:spMk id="226" creationId="{3E6AE2A9-089B-2E68-D12C-993B3D90E66C}"/>
          </ac:spMkLst>
        </pc:spChg>
        <pc:spChg chg="add">
          <ac:chgData name="Danish Hudani" userId="S::danish.hudani@astera.com::a38c985c-bb2f-4de3-bfe2-27e22c4c275a" providerId="AD" clId="Web-{5C2B061F-F610-104B-2BDC-5C11DB346BA3}" dt="2023-01-03T05:26:01.506" v="133"/>
          <ac:spMkLst>
            <pc:docMk/>
            <pc:sldMk cId="1620996487" sldId="319"/>
            <ac:spMk id="227" creationId="{125A0E75-790F-EEF7-954C-232262771845}"/>
          </ac:spMkLst>
        </pc:spChg>
        <pc:spChg chg="add">
          <ac:chgData name="Danish Hudani" userId="S::danish.hudani@astera.com::a38c985c-bb2f-4de3-bfe2-27e22c4c275a" providerId="AD" clId="Web-{5C2B061F-F610-104B-2BDC-5C11DB346BA3}" dt="2023-01-03T05:26:01.506" v="133"/>
          <ac:spMkLst>
            <pc:docMk/>
            <pc:sldMk cId="1620996487" sldId="319"/>
            <ac:spMk id="228" creationId="{519294A8-9EE0-BFB6-81B4-47F36BC4F60B}"/>
          </ac:spMkLst>
        </pc:spChg>
        <pc:spChg chg="add">
          <ac:chgData name="Danish Hudani" userId="S::danish.hudani@astera.com::a38c985c-bb2f-4de3-bfe2-27e22c4c275a" providerId="AD" clId="Web-{5C2B061F-F610-104B-2BDC-5C11DB346BA3}" dt="2023-01-03T05:26:01.506" v="133"/>
          <ac:spMkLst>
            <pc:docMk/>
            <pc:sldMk cId="1620996487" sldId="319"/>
            <ac:spMk id="229" creationId="{72E1C449-8F21-61C9-B4D2-6F5B6D82727D}"/>
          </ac:spMkLst>
        </pc:spChg>
        <pc:spChg chg="add">
          <ac:chgData name="Danish Hudani" userId="S::danish.hudani@astera.com::a38c985c-bb2f-4de3-bfe2-27e22c4c275a" providerId="AD" clId="Web-{5C2B061F-F610-104B-2BDC-5C11DB346BA3}" dt="2023-01-03T05:26:01.506" v="133"/>
          <ac:spMkLst>
            <pc:docMk/>
            <pc:sldMk cId="1620996487" sldId="319"/>
            <ac:spMk id="230" creationId="{F092DC12-0B72-150C-DB39-32AEE04101B5}"/>
          </ac:spMkLst>
        </pc:spChg>
        <pc:spChg chg="add">
          <ac:chgData name="Danish Hudani" userId="S::danish.hudani@astera.com::a38c985c-bb2f-4de3-bfe2-27e22c4c275a" providerId="AD" clId="Web-{5C2B061F-F610-104B-2BDC-5C11DB346BA3}" dt="2023-01-03T05:26:01.506" v="133"/>
          <ac:spMkLst>
            <pc:docMk/>
            <pc:sldMk cId="1620996487" sldId="319"/>
            <ac:spMk id="231" creationId="{37176433-3360-6827-BAF4-FDB0CF3F21BE}"/>
          </ac:spMkLst>
        </pc:spChg>
        <pc:spChg chg="add">
          <ac:chgData name="Danish Hudani" userId="S::danish.hudani@astera.com::a38c985c-bb2f-4de3-bfe2-27e22c4c275a" providerId="AD" clId="Web-{5C2B061F-F610-104B-2BDC-5C11DB346BA3}" dt="2023-01-03T05:26:01.506" v="133"/>
          <ac:spMkLst>
            <pc:docMk/>
            <pc:sldMk cId="1620996487" sldId="319"/>
            <ac:spMk id="232" creationId="{6B8C8518-1C2F-114B-35D2-1F9558798782}"/>
          </ac:spMkLst>
        </pc:spChg>
        <pc:spChg chg="add">
          <ac:chgData name="Danish Hudani" userId="S::danish.hudani@astera.com::a38c985c-bb2f-4de3-bfe2-27e22c4c275a" providerId="AD" clId="Web-{5C2B061F-F610-104B-2BDC-5C11DB346BA3}" dt="2023-01-03T05:26:01.506" v="133"/>
          <ac:spMkLst>
            <pc:docMk/>
            <pc:sldMk cId="1620996487" sldId="319"/>
            <ac:spMk id="233" creationId="{C976232B-946A-DF0A-8DA7-C1CF34233551}"/>
          </ac:spMkLst>
        </pc:spChg>
        <pc:spChg chg="add">
          <ac:chgData name="Danish Hudani" userId="S::danish.hudani@astera.com::a38c985c-bb2f-4de3-bfe2-27e22c4c275a" providerId="AD" clId="Web-{5C2B061F-F610-104B-2BDC-5C11DB346BA3}" dt="2023-01-03T05:26:01.506" v="133"/>
          <ac:spMkLst>
            <pc:docMk/>
            <pc:sldMk cId="1620996487" sldId="319"/>
            <ac:spMk id="234" creationId="{A5673FBB-21F3-8BB1-12A2-8E3DF78122F6}"/>
          </ac:spMkLst>
        </pc:spChg>
        <pc:spChg chg="add">
          <ac:chgData name="Danish Hudani" userId="S::danish.hudani@astera.com::a38c985c-bb2f-4de3-bfe2-27e22c4c275a" providerId="AD" clId="Web-{5C2B061F-F610-104B-2BDC-5C11DB346BA3}" dt="2023-01-03T05:26:01.506" v="133"/>
          <ac:spMkLst>
            <pc:docMk/>
            <pc:sldMk cId="1620996487" sldId="319"/>
            <ac:spMk id="235" creationId="{FA904F50-E286-1EBA-9175-BC705CF8EE4B}"/>
          </ac:spMkLst>
        </pc:spChg>
        <pc:spChg chg="add">
          <ac:chgData name="Danish Hudani" userId="S::danish.hudani@astera.com::a38c985c-bb2f-4de3-bfe2-27e22c4c275a" providerId="AD" clId="Web-{5C2B061F-F610-104B-2BDC-5C11DB346BA3}" dt="2023-01-03T05:26:01.506" v="133"/>
          <ac:spMkLst>
            <pc:docMk/>
            <pc:sldMk cId="1620996487" sldId="319"/>
            <ac:spMk id="236" creationId="{52EF1E2C-7CFB-31C3-9B4A-97C85B776C53}"/>
          </ac:spMkLst>
        </pc:spChg>
        <pc:spChg chg="add">
          <ac:chgData name="Danish Hudani" userId="S::danish.hudani@astera.com::a38c985c-bb2f-4de3-bfe2-27e22c4c275a" providerId="AD" clId="Web-{5C2B061F-F610-104B-2BDC-5C11DB346BA3}" dt="2023-01-03T05:26:01.506" v="133"/>
          <ac:spMkLst>
            <pc:docMk/>
            <pc:sldMk cId="1620996487" sldId="319"/>
            <ac:spMk id="237" creationId="{914489AC-DE61-5C79-2100-20710A1F7FD1}"/>
          </ac:spMkLst>
        </pc:spChg>
        <pc:spChg chg="add">
          <ac:chgData name="Danish Hudani" userId="S::danish.hudani@astera.com::a38c985c-bb2f-4de3-bfe2-27e22c4c275a" providerId="AD" clId="Web-{5C2B061F-F610-104B-2BDC-5C11DB346BA3}" dt="2023-01-03T05:26:01.506" v="133"/>
          <ac:spMkLst>
            <pc:docMk/>
            <pc:sldMk cId="1620996487" sldId="319"/>
            <ac:spMk id="238" creationId="{92C28ABF-7480-A598-007E-889E8A4AA2E8}"/>
          </ac:spMkLst>
        </pc:spChg>
        <pc:spChg chg="add">
          <ac:chgData name="Danish Hudani" userId="S::danish.hudani@astera.com::a38c985c-bb2f-4de3-bfe2-27e22c4c275a" providerId="AD" clId="Web-{5C2B061F-F610-104B-2BDC-5C11DB346BA3}" dt="2023-01-03T05:26:01.506" v="133"/>
          <ac:spMkLst>
            <pc:docMk/>
            <pc:sldMk cId="1620996487" sldId="319"/>
            <ac:spMk id="239" creationId="{C917EAA5-69D6-3BB4-FB5B-0AC742609ABF}"/>
          </ac:spMkLst>
        </pc:spChg>
        <pc:spChg chg="add">
          <ac:chgData name="Danish Hudani" userId="S::danish.hudani@astera.com::a38c985c-bb2f-4de3-bfe2-27e22c4c275a" providerId="AD" clId="Web-{5C2B061F-F610-104B-2BDC-5C11DB346BA3}" dt="2023-01-03T05:26:01.506" v="133"/>
          <ac:spMkLst>
            <pc:docMk/>
            <pc:sldMk cId="1620996487" sldId="319"/>
            <ac:spMk id="240" creationId="{AB36E669-23F5-2B51-F444-485C1FF79F21}"/>
          </ac:spMkLst>
        </pc:spChg>
        <pc:spChg chg="add">
          <ac:chgData name="Danish Hudani" userId="S::danish.hudani@astera.com::a38c985c-bb2f-4de3-bfe2-27e22c4c275a" providerId="AD" clId="Web-{5C2B061F-F610-104B-2BDC-5C11DB346BA3}" dt="2023-01-03T05:26:01.506" v="133"/>
          <ac:spMkLst>
            <pc:docMk/>
            <pc:sldMk cId="1620996487" sldId="319"/>
            <ac:spMk id="241" creationId="{47661525-D8A2-E96B-C409-82CBFBFA7A60}"/>
          </ac:spMkLst>
        </pc:spChg>
        <pc:spChg chg="add">
          <ac:chgData name="Danish Hudani" userId="S::danish.hudani@astera.com::a38c985c-bb2f-4de3-bfe2-27e22c4c275a" providerId="AD" clId="Web-{5C2B061F-F610-104B-2BDC-5C11DB346BA3}" dt="2023-01-03T05:26:01.506" v="133"/>
          <ac:spMkLst>
            <pc:docMk/>
            <pc:sldMk cId="1620996487" sldId="319"/>
            <ac:spMk id="242" creationId="{6CD6C4D1-42ED-538E-7CD5-B6E688707D4B}"/>
          </ac:spMkLst>
        </pc:spChg>
        <pc:spChg chg="add">
          <ac:chgData name="Danish Hudani" userId="S::danish.hudani@astera.com::a38c985c-bb2f-4de3-bfe2-27e22c4c275a" providerId="AD" clId="Web-{5C2B061F-F610-104B-2BDC-5C11DB346BA3}" dt="2023-01-03T05:26:01.506" v="133"/>
          <ac:spMkLst>
            <pc:docMk/>
            <pc:sldMk cId="1620996487" sldId="319"/>
            <ac:spMk id="243" creationId="{DB70238F-016A-DC8B-DEB2-B08B9A695BD0}"/>
          </ac:spMkLst>
        </pc:spChg>
        <pc:spChg chg="add">
          <ac:chgData name="Danish Hudani" userId="S::danish.hudani@astera.com::a38c985c-bb2f-4de3-bfe2-27e22c4c275a" providerId="AD" clId="Web-{5C2B061F-F610-104B-2BDC-5C11DB346BA3}" dt="2023-01-03T05:26:01.506" v="133"/>
          <ac:spMkLst>
            <pc:docMk/>
            <pc:sldMk cId="1620996487" sldId="319"/>
            <ac:spMk id="244" creationId="{D9AE017B-1F95-741E-6C78-1B2E7E2F3932}"/>
          </ac:spMkLst>
        </pc:spChg>
        <pc:grpChg chg="add del mod">
          <ac:chgData name="Danish Hudani" userId="S::danish.hudani@astera.com::a38c985c-bb2f-4de3-bfe2-27e22c4c275a" providerId="AD" clId="Web-{5C2B061F-F610-104B-2BDC-5C11DB346BA3}" dt="2023-01-03T05:25:43.521" v="132"/>
          <ac:grpSpMkLst>
            <pc:docMk/>
            <pc:sldMk cId="1620996487" sldId="319"/>
            <ac:grpSpMk id="65" creationId="{EC52AD3F-C8AF-5AB2-3291-6B88A7F7D12B}"/>
          </ac:grpSpMkLst>
        </pc:grpChg>
        <pc:grpChg chg="add">
          <ac:chgData name="Danish Hudani" userId="S::danish.hudani@astera.com::a38c985c-bb2f-4de3-bfe2-27e22c4c275a" providerId="AD" clId="Web-{5C2B061F-F610-104B-2BDC-5C11DB346BA3}" dt="2023-01-03T05:23:24.391" v="106"/>
          <ac:grpSpMkLst>
            <pc:docMk/>
            <pc:sldMk cId="1620996487" sldId="319"/>
            <ac:grpSpMk id="66" creationId="{1EA68206-35C9-DC9B-8F51-B6A31663F139}"/>
          </ac:grpSpMkLst>
        </pc:grpChg>
        <pc:grpChg chg="add">
          <ac:chgData name="Danish Hudani" userId="S::danish.hudani@astera.com::a38c985c-bb2f-4de3-bfe2-27e22c4c275a" providerId="AD" clId="Web-{5C2B061F-F610-104B-2BDC-5C11DB346BA3}" dt="2023-01-03T05:23:24.391" v="106"/>
          <ac:grpSpMkLst>
            <pc:docMk/>
            <pc:sldMk cId="1620996487" sldId="319"/>
            <ac:grpSpMk id="67" creationId="{08C70A32-991C-ED06-23D6-F2F714117EA1}"/>
          </ac:grpSpMkLst>
        </pc:grpChg>
        <pc:grpChg chg="add">
          <ac:chgData name="Danish Hudani" userId="S::danish.hudani@astera.com::a38c985c-bb2f-4de3-bfe2-27e22c4c275a" providerId="AD" clId="Web-{5C2B061F-F610-104B-2BDC-5C11DB346BA3}" dt="2023-01-03T05:23:24.391" v="106"/>
          <ac:grpSpMkLst>
            <pc:docMk/>
            <pc:sldMk cId="1620996487" sldId="319"/>
            <ac:grpSpMk id="71" creationId="{2AFFC465-1B3C-4E85-8B05-B27D6F916469}"/>
          </ac:grpSpMkLst>
        </pc:grpChg>
        <pc:grpChg chg="add">
          <ac:chgData name="Danish Hudani" userId="S::danish.hudani@astera.com::a38c985c-bb2f-4de3-bfe2-27e22c4c275a" providerId="AD" clId="Web-{5C2B061F-F610-104B-2BDC-5C11DB346BA3}" dt="2023-01-03T05:23:24.391" v="106"/>
          <ac:grpSpMkLst>
            <pc:docMk/>
            <pc:sldMk cId="1620996487" sldId="319"/>
            <ac:grpSpMk id="73" creationId="{429D98CF-92CC-AFF0-173E-B930DB1343A1}"/>
          </ac:grpSpMkLst>
        </pc:grpChg>
        <pc:grpChg chg="add">
          <ac:chgData name="Danish Hudani" userId="S::danish.hudani@astera.com::a38c985c-bb2f-4de3-bfe2-27e22c4c275a" providerId="AD" clId="Web-{5C2B061F-F610-104B-2BDC-5C11DB346BA3}" dt="2023-01-03T05:23:24.391" v="106"/>
          <ac:grpSpMkLst>
            <pc:docMk/>
            <pc:sldMk cId="1620996487" sldId="319"/>
            <ac:grpSpMk id="81" creationId="{CD5E4DA8-70D4-49E0-ABD7-E44619BA7D22}"/>
          </ac:grpSpMkLst>
        </pc:grpChg>
        <pc:grpChg chg="add mod">
          <ac:chgData name="Danish Hudani" userId="S::danish.hudani@astera.com::a38c985c-bb2f-4de3-bfe2-27e22c4c275a" providerId="AD" clId="Web-{5C2B061F-F610-104B-2BDC-5C11DB346BA3}" dt="2023-01-03T05:26:28.117" v="139" actId="14100"/>
          <ac:grpSpMkLst>
            <pc:docMk/>
            <pc:sldMk cId="1620996487" sldId="319"/>
            <ac:grpSpMk id="203" creationId="{EFA05523-2B68-FB7D-FAC9-B34F45EBC1E2}"/>
          </ac:grpSpMkLst>
        </pc:grpChg>
        <pc:grpChg chg="add">
          <ac:chgData name="Danish Hudani" userId="S::danish.hudani@astera.com::a38c985c-bb2f-4de3-bfe2-27e22c4c275a" providerId="AD" clId="Web-{5C2B061F-F610-104B-2BDC-5C11DB346BA3}" dt="2023-01-03T05:26:01.506" v="133"/>
          <ac:grpSpMkLst>
            <pc:docMk/>
            <pc:sldMk cId="1620996487" sldId="319"/>
            <ac:grpSpMk id="204" creationId="{EA3488C5-47A3-BF9E-5B99-0798E30729AD}"/>
          </ac:grpSpMkLst>
        </pc:grpChg>
        <pc:grpChg chg="add">
          <ac:chgData name="Danish Hudani" userId="S::danish.hudani@astera.com::a38c985c-bb2f-4de3-bfe2-27e22c4c275a" providerId="AD" clId="Web-{5C2B061F-F610-104B-2BDC-5C11DB346BA3}" dt="2023-01-03T05:26:01.506" v="133"/>
          <ac:grpSpMkLst>
            <pc:docMk/>
            <pc:sldMk cId="1620996487" sldId="319"/>
            <ac:grpSpMk id="205" creationId="{076B8767-7954-63E0-3DCA-8DDCBBD90C17}"/>
          </ac:grpSpMkLst>
        </pc:grpChg>
        <pc:grpChg chg="add">
          <ac:chgData name="Danish Hudani" userId="S::danish.hudani@astera.com::a38c985c-bb2f-4de3-bfe2-27e22c4c275a" providerId="AD" clId="Web-{5C2B061F-F610-104B-2BDC-5C11DB346BA3}" dt="2023-01-03T05:26:01.506" v="133"/>
          <ac:grpSpMkLst>
            <pc:docMk/>
            <pc:sldMk cId="1620996487" sldId="319"/>
            <ac:grpSpMk id="209" creationId="{27C84540-B0D7-9C23-42A4-371E841BC2D1}"/>
          </ac:grpSpMkLst>
        </pc:grpChg>
        <pc:grpChg chg="add">
          <ac:chgData name="Danish Hudani" userId="S::danish.hudani@astera.com::a38c985c-bb2f-4de3-bfe2-27e22c4c275a" providerId="AD" clId="Web-{5C2B061F-F610-104B-2BDC-5C11DB346BA3}" dt="2023-01-03T05:26:01.506" v="133"/>
          <ac:grpSpMkLst>
            <pc:docMk/>
            <pc:sldMk cId="1620996487" sldId="319"/>
            <ac:grpSpMk id="211" creationId="{98B5BB28-2947-76B6-C14B-F53E5B56B8B2}"/>
          </ac:grpSpMkLst>
        </pc:grpChg>
        <pc:grpChg chg="add">
          <ac:chgData name="Danish Hudani" userId="S::danish.hudani@astera.com::a38c985c-bb2f-4de3-bfe2-27e22c4c275a" providerId="AD" clId="Web-{5C2B061F-F610-104B-2BDC-5C11DB346BA3}" dt="2023-01-03T05:26:01.506" v="133"/>
          <ac:grpSpMkLst>
            <pc:docMk/>
            <pc:sldMk cId="1620996487" sldId="319"/>
            <ac:grpSpMk id="219" creationId="{0573485A-CB45-E63D-4D55-20E79537354E}"/>
          </ac:grpSpMkLst>
        </pc:grpChg>
        <pc:picChg chg="mod">
          <ac:chgData name="Danish Hudani" userId="S::danish.hudani@astera.com::a38c985c-bb2f-4de3-bfe2-27e22c4c275a" providerId="AD" clId="Web-{5C2B061F-F610-104B-2BDC-5C11DB346BA3}" dt="2023-01-03T05:25:15.724" v="122" actId="1076"/>
          <ac:picMkLst>
            <pc:docMk/>
            <pc:sldMk cId="1620996487" sldId="319"/>
            <ac:picMk id="7" creationId="{84FA538C-5CEE-45B5-986C-E1120E918D37}"/>
          </ac:picMkLst>
        </pc:picChg>
        <pc:picChg chg="del">
          <ac:chgData name="Danish Hudani" userId="S::danish.hudani@astera.com::a38c985c-bb2f-4de3-bfe2-27e22c4c275a" providerId="AD" clId="Web-{5C2B061F-F610-104B-2BDC-5C11DB346BA3}" dt="2023-01-03T05:23:15.001" v="105"/>
          <ac:picMkLst>
            <pc:docMk/>
            <pc:sldMk cId="1620996487" sldId="319"/>
            <ac:picMk id="53" creationId="{6EC4E8E1-2FFA-76C5-9BEE-45172F69E65D}"/>
          </ac:picMkLst>
        </pc:picChg>
        <pc:picChg chg="del">
          <ac:chgData name="Danish Hudani" userId="S::danish.hudani@astera.com::a38c985c-bb2f-4de3-bfe2-27e22c4c275a" providerId="AD" clId="Web-{5C2B061F-F610-104B-2BDC-5C11DB346BA3}" dt="2023-01-03T05:23:14.735" v="104"/>
          <ac:picMkLst>
            <pc:docMk/>
            <pc:sldMk cId="1620996487" sldId="319"/>
            <ac:picMk id="54" creationId="{4C35EFA2-FDC9-C164-18ED-4B2AA76C6412}"/>
          </ac:picMkLst>
        </pc:picChg>
        <pc:picChg chg="add">
          <ac:chgData name="Danish Hudani" userId="S::danish.hudani@astera.com::a38c985c-bb2f-4de3-bfe2-27e22c4c275a" providerId="AD" clId="Web-{5C2B061F-F610-104B-2BDC-5C11DB346BA3}" dt="2023-01-03T05:23:24.391" v="106"/>
          <ac:picMkLst>
            <pc:docMk/>
            <pc:sldMk cId="1620996487" sldId="319"/>
            <ac:picMk id="83" creationId="{A432C2BB-2E46-0A58-9055-B9D51A628933}"/>
          </ac:picMkLst>
        </pc:picChg>
        <pc:picChg chg="add">
          <ac:chgData name="Danish Hudani" userId="S::danish.hudani@astera.com::a38c985c-bb2f-4de3-bfe2-27e22c4c275a" providerId="AD" clId="Web-{5C2B061F-F610-104B-2BDC-5C11DB346BA3}" dt="2023-01-03T05:26:01.506" v="133"/>
          <ac:picMkLst>
            <pc:docMk/>
            <pc:sldMk cId="1620996487" sldId="319"/>
            <ac:picMk id="221" creationId="{AB6637A4-D4CD-76A2-9CF4-531A155EE52D}"/>
          </ac:picMkLst>
        </pc:picChg>
      </pc:sldChg>
      <pc:sldChg chg="del">
        <pc:chgData name="Danish Hudani" userId="S::danish.hudani@astera.com::a38c985c-bb2f-4de3-bfe2-27e22c4c275a" providerId="AD" clId="Web-{5C2B061F-F610-104B-2BDC-5C11DB346BA3}" dt="2023-01-03T05:21:31.028" v="84"/>
        <pc:sldMkLst>
          <pc:docMk/>
          <pc:sldMk cId="3162923164" sldId="319"/>
        </pc:sldMkLst>
      </pc:sldChg>
      <pc:sldChg chg="addSp delSp modSp add replId">
        <pc:chgData name="Danish Hudani" userId="S::danish.hudani@astera.com::a38c985c-bb2f-4de3-bfe2-27e22c4c275a" providerId="AD" clId="Web-{5C2B061F-F610-104B-2BDC-5C11DB346BA3}" dt="2023-01-03T05:22:17.217" v="102" actId="1076"/>
        <pc:sldMkLst>
          <pc:docMk/>
          <pc:sldMk cId="3545913191" sldId="320"/>
        </pc:sldMkLst>
        <pc:spChg chg="del">
          <ac:chgData name="Danish Hudani" userId="S::danish.hudani@astera.com::a38c985c-bb2f-4de3-bfe2-27e22c4c275a" providerId="AD" clId="Web-{5C2B061F-F610-104B-2BDC-5C11DB346BA3}" dt="2023-01-03T05:21:54.482" v="93"/>
          <ac:spMkLst>
            <pc:docMk/>
            <pc:sldMk cId="3545913191" sldId="320"/>
            <ac:spMk id="18" creationId="{6230719D-4F44-BA79-4DC4-4459B3E27C90}"/>
          </ac:spMkLst>
        </pc:spChg>
        <pc:spChg chg="del">
          <ac:chgData name="Danish Hudani" userId="S::danish.hudani@astera.com::a38c985c-bb2f-4de3-bfe2-27e22c4c275a" providerId="AD" clId="Web-{5C2B061F-F610-104B-2BDC-5C11DB346BA3}" dt="2023-01-03T05:21:53.310" v="92"/>
          <ac:spMkLst>
            <pc:docMk/>
            <pc:sldMk cId="3545913191" sldId="320"/>
            <ac:spMk id="24" creationId="{A134DFB3-973A-F662-77C1-4138811D48FB}"/>
          </ac:spMkLst>
        </pc:spChg>
        <pc:spChg chg="del">
          <ac:chgData name="Danish Hudani" userId="S::danish.hudani@astera.com::a38c985c-bb2f-4de3-bfe2-27e22c4c275a" providerId="AD" clId="Web-{5C2B061F-F610-104B-2BDC-5C11DB346BA3}" dt="2023-01-03T05:21:51.310" v="91"/>
          <ac:spMkLst>
            <pc:docMk/>
            <pc:sldMk cId="3545913191" sldId="320"/>
            <ac:spMk id="40" creationId="{FB152F59-CA90-A15F-86AA-6D1500683D49}"/>
          </ac:spMkLst>
        </pc:spChg>
        <pc:picChg chg="add mod">
          <ac:chgData name="Danish Hudani" userId="S::danish.hudani@astera.com::a38c985c-bb2f-4de3-bfe2-27e22c4c275a" providerId="AD" clId="Web-{5C2B061F-F610-104B-2BDC-5C11DB346BA3}" dt="2023-01-03T05:22:17.217" v="102" actId="1076"/>
          <ac:picMkLst>
            <pc:docMk/>
            <pc:sldMk cId="3545913191" sldId="320"/>
            <ac:picMk id="51" creationId="{681A067C-14DD-04FB-99FB-D16EC5D6EE36}"/>
          </ac:picMkLst>
        </pc:picChg>
        <pc:picChg chg="del">
          <ac:chgData name="Danish Hudani" userId="S::danish.hudani@astera.com::a38c985c-bb2f-4de3-bfe2-27e22c4c275a" providerId="AD" clId="Web-{5C2B061F-F610-104B-2BDC-5C11DB346BA3}" dt="2023-01-03T05:21:51.310" v="90"/>
          <ac:picMkLst>
            <pc:docMk/>
            <pc:sldMk cId="3545913191" sldId="320"/>
            <ac:picMk id="53" creationId="{6EC4E8E1-2FFA-76C5-9BEE-45172F69E65D}"/>
          </ac:picMkLst>
        </pc:picChg>
        <pc:picChg chg="del">
          <ac:chgData name="Danish Hudani" userId="S::danish.hudani@astera.com::a38c985c-bb2f-4de3-bfe2-27e22c4c275a" providerId="AD" clId="Web-{5C2B061F-F610-104B-2BDC-5C11DB346BA3}" dt="2023-01-03T05:21:51.310" v="89"/>
          <ac:picMkLst>
            <pc:docMk/>
            <pc:sldMk cId="3545913191" sldId="320"/>
            <ac:picMk id="54" creationId="{4C35EFA2-FDC9-C164-18ED-4B2AA76C6412}"/>
          </ac:picMkLst>
        </pc:picChg>
      </pc:sldChg>
      <pc:sldChg chg="del">
        <pc:chgData name="Danish Hudani" userId="S::danish.hudani@astera.com::a38c985c-bb2f-4de3-bfe2-27e22c4c275a" providerId="AD" clId="Web-{5C2B061F-F610-104B-2BDC-5C11DB346BA3}" dt="2023-01-03T05:21:31.012" v="82"/>
        <pc:sldMkLst>
          <pc:docMk/>
          <pc:sldMk cId="3898356198" sldId="320"/>
        </pc:sldMkLst>
      </pc:sldChg>
      <pc:sldChg chg="addSp delSp modSp add ord replId">
        <pc:chgData name="Danish Hudani" userId="S::danish.hudani@astera.com::a38c985c-bb2f-4de3-bfe2-27e22c4c275a" providerId="AD" clId="Web-{5C2B061F-F610-104B-2BDC-5C11DB346BA3}" dt="2023-01-03T05:37:35.055" v="155"/>
        <pc:sldMkLst>
          <pc:docMk/>
          <pc:sldMk cId="3233489809" sldId="321"/>
        </pc:sldMkLst>
        <pc:spChg chg="add">
          <ac:chgData name="Danish Hudani" userId="S::danish.hudani@astera.com::a38c985c-bb2f-4de3-bfe2-27e22c4c275a" providerId="AD" clId="Web-{5C2B061F-F610-104B-2BDC-5C11DB346BA3}" dt="2023-01-03T05:36:55.131" v="148"/>
          <ac:spMkLst>
            <pc:docMk/>
            <pc:sldMk cId="3233489809" sldId="321"/>
            <ac:spMk id="23" creationId="{0247562A-38F1-1216-E560-40EA911931E4}"/>
          </ac:spMkLst>
        </pc:spChg>
        <pc:spChg chg="add">
          <ac:chgData name="Danish Hudani" userId="S::danish.hudani@astera.com::a38c985c-bb2f-4de3-bfe2-27e22c4c275a" providerId="AD" clId="Web-{5C2B061F-F610-104B-2BDC-5C11DB346BA3}" dt="2023-01-03T05:36:55.131" v="148"/>
          <ac:spMkLst>
            <pc:docMk/>
            <pc:sldMk cId="3233489809" sldId="321"/>
            <ac:spMk id="24" creationId="{C88FCACB-C519-2A8D-224F-2D0D1A5A4EBD}"/>
          </ac:spMkLst>
        </pc:spChg>
        <pc:spChg chg="add">
          <ac:chgData name="Danish Hudani" userId="S::danish.hudani@astera.com::a38c985c-bb2f-4de3-bfe2-27e22c4c275a" providerId="AD" clId="Web-{5C2B061F-F610-104B-2BDC-5C11DB346BA3}" dt="2023-01-03T05:36:55.131" v="148"/>
          <ac:spMkLst>
            <pc:docMk/>
            <pc:sldMk cId="3233489809" sldId="321"/>
            <ac:spMk id="27" creationId="{CE9ECACB-3D10-3413-670D-F44D3BF83811}"/>
          </ac:spMkLst>
        </pc:spChg>
        <pc:spChg chg="add">
          <ac:chgData name="Danish Hudani" userId="S::danish.hudani@astera.com::a38c985c-bb2f-4de3-bfe2-27e22c4c275a" providerId="AD" clId="Web-{5C2B061F-F610-104B-2BDC-5C11DB346BA3}" dt="2023-01-03T05:36:55.131" v="148"/>
          <ac:spMkLst>
            <pc:docMk/>
            <pc:sldMk cId="3233489809" sldId="321"/>
            <ac:spMk id="28" creationId="{2AF3D6A6-3843-4FF9-AEE3-52C7C2F3089B}"/>
          </ac:spMkLst>
        </pc:spChg>
        <pc:spChg chg="add">
          <ac:chgData name="Danish Hudani" userId="S::danish.hudani@astera.com::a38c985c-bb2f-4de3-bfe2-27e22c4c275a" providerId="AD" clId="Web-{5C2B061F-F610-104B-2BDC-5C11DB346BA3}" dt="2023-01-03T05:36:55.131" v="148"/>
          <ac:spMkLst>
            <pc:docMk/>
            <pc:sldMk cId="3233489809" sldId="321"/>
            <ac:spMk id="29" creationId="{EB59F3D1-2B73-A4CA-DBDF-4A2AC2DD2309}"/>
          </ac:spMkLst>
        </pc:spChg>
        <pc:spChg chg="add">
          <ac:chgData name="Danish Hudani" userId="S::danish.hudani@astera.com::a38c985c-bb2f-4de3-bfe2-27e22c4c275a" providerId="AD" clId="Web-{5C2B061F-F610-104B-2BDC-5C11DB346BA3}" dt="2023-01-03T05:36:55.131" v="148"/>
          <ac:spMkLst>
            <pc:docMk/>
            <pc:sldMk cId="3233489809" sldId="321"/>
            <ac:spMk id="30" creationId="{391E87C0-0E17-1AB4-48FE-7A912315BC6F}"/>
          </ac:spMkLst>
        </pc:spChg>
        <pc:spChg chg="add">
          <ac:chgData name="Danish Hudani" userId="S::danish.hudani@astera.com::a38c985c-bb2f-4de3-bfe2-27e22c4c275a" providerId="AD" clId="Web-{5C2B061F-F610-104B-2BDC-5C11DB346BA3}" dt="2023-01-03T05:36:55.131" v="148"/>
          <ac:spMkLst>
            <pc:docMk/>
            <pc:sldMk cId="3233489809" sldId="321"/>
            <ac:spMk id="31" creationId="{F490491E-1F5D-006A-1C2E-662138B49F8D}"/>
          </ac:spMkLst>
        </pc:spChg>
        <pc:grpChg chg="add mod">
          <ac:chgData name="Danish Hudani" userId="S::danish.hudani@astera.com::a38c985c-bb2f-4de3-bfe2-27e22c4c275a" providerId="AD" clId="Web-{5C2B061F-F610-104B-2BDC-5C11DB346BA3}" dt="2023-01-03T05:37:08.631" v="152" actId="14100"/>
          <ac:grpSpMkLst>
            <pc:docMk/>
            <pc:sldMk cId="3233489809" sldId="321"/>
            <ac:grpSpMk id="22" creationId="{5DFA3ABA-89AA-A186-BE2E-900818E7F3A7}"/>
          </ac:grpSpMkLst>
        </pc:grpChg>
        <pc:grpChg chg="del">
          <ac:chgData name="Danish Hudani" userId="S::danish.hudani@astera.com::a38c985c-bb2f-4de3-bfe2-27e22c4c275a" providerId="AD" clId="Web-{5C2B061F-F610-104B-2BDC-5C11DB346BA3}" dt="2023-01-03T05:36:52.849" v="147"/>
          <ac:grpSpMkLst>
            <pc:docMk/>
            <pc:sldMk cId="3233489809" sldId="321"/>
            <ac:grpSpMk id="203" creationId="{EFA05523-2B68-FB7D-FAC9-B34F45EBC1E2}"/>
          </ac:grpSpMkLst>
        </pc:grpChg>
        <pc:picChg chg="mod">
          <ac:chgData name="Danish Hudani" userId="S::danish.hudani@astera.com::a38c985c-bb2f-4de3-bfe2-27e22c4c275a" providerId="AD" clId="Web-{5C2B061F-F610-104B-2BDC-5C11DB346BA3}" dt="2023-01-03T05:37:15.647" v="154" actId="1076"/>
          <ac:picMkLst>
            <pc:docMk/>
            <pc:sldMk cId="3233489809" sldId="321"/>
            <ac:picMk id="7" creationId="{84FA538C-5CEE-45B5-986C-E1120E918D37}"/>
          </ac:picMkLst>
        </pc:picChg>
      </pc:sldChg>
      <pc:sldChg chg="addSp delSp modSp add replId modNotes">
        <pc:chgData name="Danish Hudani" userId="S::danish.hudani@astera.com::a38c985c-bb2f-4de3-bfe2-27e22c4c275a" providerId="AD" clId="Web-{5C2B061F-F610-104B-2BDC-5C11DB346BA3}" dt="2023-01-03T05:43:54.910" v="190"/>
        <pc:sldMkLst>
          <pc:docMk/>
          <pc:sldMk cId="4287521017" sldId="322"/>
        </pc:sldMkLst>
        <pc:spChg chg="mod">
          <ac:chgData name="Danish Hudani" userId="S::danish.hudani@astera.com::a38c985c-bb2f-4de3-bfe2-27e22c4c275a" providerId="AD" clId="Web-{5C2B061F-F610-104B-2BDC-5C11DB346BA3}" dt="2023-01-03T05:39:27.700" v="178" actId="20577"/>
          <ac:spMkLst>
            <pc:docMk/>
            <pc:sldMk cId="4287521017" sldId="322"/>
            <ac:spMk id="18" creationId="{6230719D-4F44-BA79-4DC4-4459B3E27C90}"/>
          </ac:spMkLst>
        </pc:spChg>
        <pc:spChg chg="del">
          <ac:chgData name="Danish Hudani" userId="S::danish.hudani@astera.com::a38c985c-bb2f-4de3-bfe2-27e22c4c275a" providerId="AD" clId="Web-{5C2B061F-F610-104B-2BDC-5C11DB346BA3}" dt="2023-01-03T05:39:32.762" v="179"/>
          <ac:spMkLst>
            <pc:docMk/>
            <pc:sldMk cId="4287521017" sldId="322"/>
            <ac:spMk id="40" creationId="{FB152F59-CA90-A15F-86AA-6D1500683D49}"/>
          </ac:spMkLst>
        </pc:spChg>
        <pc:picChg chg="add mod">
          <ac:chgData name="Danish Hudani" userId="S::danish.hudani@astera.com::a38c985c-bb2f-4de3-bfe2-27e22c4c275a" providerId="AD" clId="Web-{5C2B061F-F610-104B-2BDC-5C11DB346BA3}" dt="2023-01-03T05:39:40.997" v="183" actId="1076"/>
          <ac:picMkLst>
            <pc:docMk/>
            <pc:sldMk cId="4287521017" sldId="322"/>
            <ac:picMk id="23" creationId="{BF3ECA1A-0EEF-DFFB-6827-3BB4FF7010B8}"/>
          </ac:picMkLst>
        </pc:picChg>
        <pc:picChg chg="del">
          <ac:chgData name="Danish Hudani" userId="S::danish.hudani@astera.com::a38c985c-bb2f-4de3-bfe2-27e22c4c275a" providerId="AD" clId="Web-{5C2B061F-F610-104B-2BDC-5C11DB346BA3}" dt="2023-01-03T05:39:11.621" v="173"/>
          <ac:picMkLst>
            <pc:docMk/>
            <pc:sldMk cId="4287521017" sldId="322"/>
            <ac:picMk id="53" creationId="{6EC4E8E1-2FFA-76C5-9BEE-45172F69E65D}"/>
          </ac:picMkLst>
        </pc:picChg>
        <pc:picChg chg="del">
          <ac:chgData name="Danish Hudani" userId="S::danish.hudani@astera.com::a38c985c-bb2f-4de3-bfe2-27e22c4c275a" providerId="AD" clId="Web-{5C2B061F-F610-104B-2BDC-5C11DB346BA3}" dt="2023-01-03T05:39:11.621" v="172"/>
          <ac:picMkLst>
            <pc:docMk/>
            <pc:sldMk cId="4287521017" sldId="322"/>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02:30.549" v="238"/>
        <pc:sldMkLst>
          <pc:docMk/>
          <pc:sldMk cId="869938855" sldId="323"/>
        </pc:sldMkLst>
        <pc:spChg chg="mod">
          <ac:chgData name="Danish Hudani" userId="S::danish.hudani@astera.com::a38c985c-bb2f-4de3-bfe2-27e22c4c275a" providerId="AD" clId="Web-{5C2B061F-F610-104B-2BDC-5C11DB346BA3}" dt="2023-01-03T05:54:14.275" v="227" actId="20577"/>
          <ac:spMkLst>
            <pc:docMk/>
            <pc:sldMk cId="869938855" sldId="323"/>
            <ac:spMk id="18" creationId="{6230719D-4F44-BA79-4DC4-4459B3E27C90}"/>
          </ac:spMkLst>
        </pc:spChg>
        <pc:spChg chg="add mod">
          <ac:chgData name="Danish Hudani" userId="S::danish.hudani@astera.com::a38c985c-bb2f-4de3-bfe2-27e22c4c275a" providerId="AD" clId="Web-{5C2B061F-F610-104B-2BDC-5C11DB346BA3}" dt="2023-01-03T06:01:32.578" v="228" actId="14100"/>
          <ac:spMkLst>
            <pc:docMk/>
            <pc:sldMk cId="869938855" sldId="323"/>
            <ac:spMk id="31" creationId="{0B270C58-6893-36E4-3168-1873F2998E6C}"/>
          </ac:spMkLst>
        </pc:spChg>
        <pc:spChg chg="add mod">
          <ac:chgData name="Danish Hudani" userId="S::danish.hudani@astera.com::a38c985c-bb2f-4de3-bfe2-27e22c4c275a" providerId="AD" clId="Web-{5C2B061F-F610-104B-2BDC-5C11DB346BA3}" dt="2023-01-03T06:01:36.062" v="229" actId="14100"/>
          <ac:spMkLst>
            <pc:docMk/>
            <pc:sldMk cId="869938855" sldId="323"/>
            <ac:spMk id="33" creationId="{3BFD5B44-A439-6968-4657-24D7221D75DF}"/>
          </ac:spMkLst>
        </pc:spChg>
        <pc:spChg chg="add mod">
          <ac:chgData name="Danish Hudani" userId="S::danish.hudani@astera.com::a38c985c-bb2f-4de3-bfe2-27e22c4c275a" providerId="AD" clId="Web-{5C2B061F-F610-104B-2BDC-5C11DB346BA3}" dt="2023-01-03T06:01:38.344" v="230" actId="14100"/>
          <ac:spMkLst>
            <pc:docMk/>
            <pc:sldMk cId="869938855" sldId="323"/>
            <ac:spMk id="35" creationId="{D82A8E8C-6E17-5791-8242-1E9A5DF0B9E4}"/>
          </ac:spMkLst>
        </pc:spChg>
        <pc:spChg chg="add">
          <ac:chgData name="Danish Hudani" userId="S::danish.hudani@astera.com::a38c985c-bb2f-4de3-bfe2-27e22c4c275a" providerId="AD" clId="Web-{5C2B061F-F610-104B-2BDC-5C11DB346BA3}" dt="2023-01-03T06:02:04.970" v="232"/>
          <ac:spMkLst>
            <pc:docMk/>
            <pc:sldMk cId="869938855" sldId="323"/>
            <ac:spMk id="37" creationId="{DB4976E2-B09D-A1E0-38FA-A6A16F04A186}"/>
          </ac:spMkLst>
        </pc:spChg>
        <pc:spChg chg="add">
          <ac:chgData name="Danish Hudani" userId="S::danish.hudani@astera.com::a38c985c-bb2f-4de3-bfe2-27e22c4c275a" providerId="AD" clId="Web-{5C2B061F-F610-104B-2BDC-5C11DB346BA3}" dt="2023-01-03T06:02:04.970" v="232"/>
          <ac:spMkLst>
            <pc:docMk/>
            <pc:sldMk cId="869938855" sldId="323"/>
            <ac:spMk id="38" creationId="{C9F5F634-2431-0BBB-5E53-237D2E2E297C}"/>
          </ac:spMkLst>
        </pc:spChg>
        <pc:spChg chg="add mod">
          <ac:chgData name="Danish Hudani" userId="S::danish.hudani@astera.com::a38c985c-bb2f-4de3-bfe2-27e22c4c275a" providerId="AD" clId="Web-{5C2B061F-F610-104B-2BDC-5C11DB346BA3}" dt="2023-01-03T06:02:17.986" v="237" actId="14100"/>
          <ac:spMkLst>
            <pc:docMk/>
            <pc:sldMk cId="869938855" sldId="323"/>
            <ac:spMk id="39" creationId="{666590C2-3FA4-280C-402D-D65D7CCF1E7C}"/>
          </ac:spMkLst>
        </pc:spChg>
        <pc:spChg chg="del">
          <ac:chgData name="Danish Hudani" userId="S::danish.hudani@astera.com::a38c985c-bb2f-4de3-bfe2-27e22c4c275a" providerId="AD" clId="Web-{5C2B061F-F610-104B-2BDC-5C11DB346BA3}" dt="2023-01-03T05:53:31.742" v="219"/>
          <ac:spMkLst>
            <pc:docMk/>
            <pc:sldMk cId="869938855" sldId="323"/>
            <ac:spMk id="40" creationId="{FB152F59-CA90-A15F-86AA-6D1500683D49}"/>
          </ac:spMkLst>
        </pc:spChg>
        <pc:grpChg chg="add mod">
          <ac:chgData name="Danish Hudani" userId="S::danish.hudani@astera.com::a38c985c-bb2f-4de3-bfe2-27e22c4c275a" providerId="AD" clId="Web-{5C2B061F-F610-104B-2BDC-5C11DB346BA3}" dt="2023-01-03T06:02:02.032" v="231" actId="14100"/>
          <ac:grpSpMkLst>
            <pc:docMk/>
            <pc:sldMk cId="869938855" sldId="323"/>
            <ac:grpSpMk id="23" creationId="{22A8CE4B-6BA4-6809-64BC-AC525C278462}"/>
          </ac:grpSpMkLst>
        </pc:grpChg>
        <pc:grpChg chg="add mod">
          <ac:chgData name="Danish Hudani" userId="S::danish.hudani@astera.com::a38c985c-bb2f-4de3-bfe2-27e22c4c275a" providerId="AD" clId="Web-{5C2B061F-F610-104B-2BDC-5C11DB346BA3}" dt="2023-01-03T06:02:09.907" v="233" actId="1076"/>
          <ac:grpSpMkLst>
            <pc:docMk/>
            <pc:sldMk cId="869938855" sldId="323"/>
            <ac:grpSpMk id="36" creationId="{C28D8C20-F344-90C0-D633-D1FE390D103C}"/>
          </ac:grpSpMkLst>
        </pc:grpChg>
        <pc:grpChg chg="add">
          <ac:chgData name="Danish Hudani" userId="S::danish.hudani@astera.com::a38c985c-bb2f-4de3-bfe2-27e22c4c275a" providerId="AD" clId="Web-{5C2B061F-F610-104B-2BDC-5C11DB346BA3}" dt="2023-01-03T06:02:30.549" v="238"/>
          <ac:grpSpMkLst>
            <pc:docMk/>
            <pc:sldMk cId="869938855" sldId="323"/>
            <ac:grpSpMk id="41" creationId="{1E236741-4A11-B3C1-B258-2223BD6CF797}"/>
          </ac:grpSpMkLst>
        </pc:grpChg>
        <pc:picChg chg="add">
          <ac:chgData name="Danish Hudani" userId="S::danish.hudani@astera.com::a38c985c-bb2f-4de3-bfe2-27e22c4c275a" providerId="AD" clId="Web-{5C2B061F-F610-104B-2BDC-5C11DB346BA3}" dt="2023-01-03T05:53:34.617" v="220"/>
          <ac:picMkLst>
            <pc:docMk/>
            <pc:sldMk cId="869938855" sldId="323"/>
            <ac:picMk id="27" creationId="{1392E9C8-6085-42FD-4EC0-51CD54920B29}"/>
          </ac:picMkLst>
        </pc:picChg>
        <pc:picChg chg="add">
          <ac:chgData name="Danish Hudani" userId="S::danish.hudani@astera.com::a38c985c-bb2f-4de3-bfe2-27e22c4c275a" providerId="AD" clId="Web-{5C2B061F-F610-104B-2BDC-5C11DB346BA3}" dt="2023-01-03T05:53:34.617" v="220"/>
          <ac:picMkLst>
            <pc:docMk/>
            <pc:sldMk cId="869938855" sldId="323"/>
            <ac:picMk id="28" creationId="{D04BE453-E30F-4BBA-B675-56D6FB58B50D}"/>
          </ac:picMkLst>
        </pc:picChg>
        <pc:picChg chg="add">
          <ac:chgData name="Danish Hudani" userId="S::danish.hudani@astera.com::a38c985c-bb2f-4de3-bfe2-27e22c4c275a" providerId="AD" clId="Web-{5C2B061F-F610-104B-2BDC-5C11DB346BA3}" dt="2023-01-03T05:53:34.617" v="220"/>
          <ac:picMkLst>
            <pc:docMk/>
            <pc:sldMk cId="869938855" sldId="323"/>
            <ac:picMk id="29" creationId="{FED84AD5-D895-BDB4-2EE2-0DA4E8D3E6EA}"/>
          </ac:picMkLst>
        </pc:picChg>
        <pc:picChg chg="add">
          <ac:chgData name="Danish Hudani" userId="S::danish.hudani@astera.com::a38c985c-bb2f-4de3-bfe2-27e22c4c275a" providerId="AD" clId="Web-{5C2B061F-F610-104B-2BDC-5C11DB346BA3}" dt="2023-01-03T05:53:34.617" v="220"/>
          <ac:picMkLst>
            <pc:docMk/>
            <pc:sldMk cId="869938855" sldId="323"/>
            <ac:picMk id="30" creationId="{62FA8C04-50FF-C752-737E-454279E9118B}"/>
          </ac:picMkLst>
        </pc:picChg>
        <pc:picChg chg="add">
          <ac:chgData name="Danish Hudani" userId="S::danish.hudani@astera.com::a38c985c-bb2f-4de3-bfe2-27e22c4c275a" providerId="AD" clId="Web-{5C2B061F-F610-104B-2BDC-5C11DB346BA3}" dt="2023-01-03T05:53:34.617" v="220"/>
          <ac:picMkLst>
            <pc:docMk/>
            <pc:sldMk cId="869938855" sldId="323"/>
            <ac:picMk id="32" creationId="{006306EA-9F6C-D767-DB76-D07DC464B65F}"/>
          </ac:picMkLst>
        </pc:picChg>
        <pc:picChg chg="add">
          <ac:chgData name="Danish Hudani" userId="S::danish.hudani@astera.com::a38c985c-bb2f-4de3-bfe2-27e22c4c275a" providerId="AD" clId="Web-{5C2B061F-F610-104B-2BDC-5C11DB346BA3}" dt="2023-01-03T05:53:34.617" v="220"/>
          <ac:picMkLst>
            <pc:docMk/>
            <pc:sldMk cId="869938855" sldId="323"/>
            <ac:picMk id="34" creationId="{132240D2-307A-9781-C47C-78BBA98932DB}"/>
          </ac:picMkLst>
        </pc:picChg>
        <pc:picChg chg="del">
          <ac:chgData name="Danish Hudani" userId="S::danish.hudani@astera.com::a38c985c-bb2f-4de3-bfe2-27e22c4c275a" providerId="AD" clId="Web-{5C2B061F-F610-104B-2BDC-5C11DB346BA3}" dt="2023-01-03T05:52:08.833" v="194"/>
          <ac:picMkLst>
            <pc:docMk/>
            <pc:sldMk cId="869938855" sldId="323"/>
            <ac:picMk id="53" creationId="{6EC4E8E1-2FFA-76C5-9BEE-45172F69E65D}"/>
          </ac:picMkLst>
        </pc:picChg>
        <pc:picChg chg="del">
          <ac:chgData name="Danish Hudani" userId="S::danish.hudani@astera.com::a38c985c-bb2f-4de3-bfe2-27e22c4c275a" providerId="AD" clId="Web-{5C2B061F-F610-104B-2BDC-5C11DB346BA3}" dt="2023-01-03T05:52:08.833" v="193"/>
          <ac:picMkLst>
            <pc:docMk/>
            <pc:sldMk cId="869938855" sldId="323"/>
            <ac:picMk id="54" creationId="{4C35EFA2-FDC9-C164-18ED-4B2AA76C6412}"/>
          </ac:picMkLst>
        </pc:picChg>
      </pc:sldChg>
      <pc:sldChg chg="addSp delSp modSp add replId modNotes">
        <pc:chgData name="Danish Hudani" userId="S::danish.hudani@astera.com::a38c985c-bb2f-4de3-bfe2-27e22c4c275a" providerId="AD" clId="Web-{5C2B061F-F610-104B-2BDC-5C11DB346BA3}" dt="2023-01-03T06:30:42.001" v="352"/>
        <pc:sldMkLst>
          <pc:docMk/>
          <pc:sldMk cId="3421105126" sldId="324"/>
        </pc:sldMkLst>
        <pc:spChg chg="add">
          <ac:chgData name="Danish Hudani" userId="S::danish.hudani@astera.com::a38c985c-bb2f-4de3-bfe2-27e22c4c275a" providerId="AD" clId="Web-{5C2B061F-F610-104B-2BDC-5C11DB346BA3}" dt="2023-01-03T06:04:17.724" v="241"/>
          <ac:spMkLst>
            <pc:docMk/>
            <pc:sldMk cId="3421105126" sldId="324"/>
            <ac:spMk id="36" creationId="{1671F959-9AF1-0DAF-C445-AD7888661D02}"/>
          </ac:spMkLst>
        </pc:spChg>
        <pc:spChg chg="add mod">
          <ac:chgData name="Danish Hudani" userId="S::danish.hudani@astera.com::a38c985c-bb2f-4de3-bfe2-27e22c4c275a" providerId="AD" clId="Web-{5C2B061F-F610-104B-2BDC-5C11DB346BA3}" dt="2023-01-03T06:27:28.151" v="314" actId="1076"/>
          <ac:spMkLst>
            <pc:docMk/>
            <pc:sldMk cId="3421105126" sldId="324"/>
            <ac:spMk id="37" creationId="{1191923F-E873-873C-E6CC-604CAB20DBDA}"/>
          </ac:spMkLst>
        </pc:spChg>
        <pc:spChg chg="add">
          <ac:chgData name="Danish Hudani" userId="S::danish.hudani@astera.com::a38c985c-bb2f-4de3-bfe2-27e22c4c275a" providerId="AD" clId="Web-{5C2B061F-F610-104B-2BDC-5C11DB346BA3}" dt="2023-01-03T06:04:17.724" v="241"/>
          <ac:spMkLst>
            <pc:docMk/>
            <pc:sldMk cId="3421105126" sldId="324"/>
            <ac:spMk id="38" creationId="{36055C49-14AD-7CB4-4592-4026EA1D37A0}"/>
          </ac:spMkLst>
        </pc:spChg>
        <pc:spChg chg="add">
          <ac:chgData name="Danish Hudani" userId="S::danish.hudani@astera.com::a38c985c-bb2f-4de3-bfe2-27e22c4c275a" providerId="AD" clId="Web-{5C2B061F-F610-104B-2BDC-5C11DB346BA3}" dt="2023-01-03T06:04:17.724" v="241"/>
          <ac:spMkLst>
            <pc:docMk/>
            <pc:sldMk cId="3421105126" sldId="324"/>
            <ac:spMk id="39" creationId="{61B4093F-30D4-1D23-3047-4230D628CE5C}"/>
          </ac:spMkLst>
        </pc:spChg>
        <pc:spChg chg="add">
          <ac:chgData name="Danish Hudani" userId="S::danish.hudani@astera.com::a38c985c-bb2f-4de3-bfe2-27e22c4c275a" providerId="AD" clId="Web-{5C2B061F-F610-104B-2BDC-5C11DB346BA3}" dt="2023-01-03T06:04:17.724" v="241"/>
          <ac:spMkLst>
            <pc:docMk/>
            <pc:sldMk cId="3421105126" sldId="324"/>
            <ac:spMk id="40" creationId="{9865D4E8-DEE0-C9CC-ECD9-A10EA7A964B1}"/>
          </ac:spMkLst>
        </pc:spChg>
        <pc:spChg chg="add">
          <ac:chgData name="Danish Hudani" userId="S::danish.hudani@astera.com::a38c985c-bb2f-4de3-bfe2-27e22c4c275a" providerId="AD" clId="Web-{5C2B061F-F610-104B-2BDC-5C11DB346BA3}" dt="2023-01-03T06:04:17.724" v="241"/>
          <ac:spMkLst>
            <pc:docMk/>
            <pc:sldMk cId="3421105126" sldId="324"/>
            <ac:spMk id="41" creationId="{A69B753E-BF07-A490-F2A1-44D1A6B06220}"/>
          </ac:spMkLst>
        </pc:spChg>
        <pc:spChg chg="add">
          <ac:chgData name="Danish Hudani" userId="S::danish.hudani@astera.com::a38c985c-bb2f-4de3-bfe2-27e22c4c275a" providerId="AD" clId="Web-{5C2B061F-F610-104B-2BDC-5C11DB346BA3}" dt="2023-01-03T06:04:17.724" v="241"/>
          <ac:spMkLst>
            <pc:docMk/>
            <pc:sldMk cId="3421105126" sldId="324"/>
            <ac:spMk id="42" creationId="{AD3DC465-4DEA-670D-7EFD-C2F90B8CD253}"/>
          </ac:spMkLst>
        </pc:spChg>
        <pc:spChg chg="add">
          <ac:chgData name="Danish Hudani" userId="S::danish.hudani@astera.com::a38c985c-bb2f-4de3-bfe2-27e22c4c275a" providerId="AD" clId="Web-{5C2B061F-F610-104B-2BDC-5C11DB346BA3}" dt="2023-01-03T06:04:17.724" v="241"/>
          <ac:spMkLst>
            <pc:docMk/>
            <pc:sldMk cId="3421105126" sldId="324"/>
            <ac:spMk id="43" creationId="{3B3E7327-0673-32B6-1D4B-9A52304AB235}"/>
          </ac:spMkLst>
        </pc:spChg>
        <pc:spChg chg="add">
          <ac:chgData name="Danish Hudani" userId="S::danish.hudani@astera.com::a38c985c-bb2f-4de3-bfe2-27e22c4c275a" providerId="AD" clId="Web-{5C2B061F-F610-104B-2BDC-5C11DB346BA3}" dt="2023-01-03T06:04:17.724" v="241"/>
          <ac:spMkLst>
            <pc:docMk/>
            <pc:sldMk cId="3421105126" sldId="324"/>
            <ac:spMk id="44" creationId="{9CC259ED-8BFE-A149-6FCC-517F31513AA7}"/>
          </ac:spMkLst>
        </pc:spChg>
        <pc:spChg chg="add">
          <ac:chgData name="Danish Hudani" userId="S::danish.hudani@astera.com::a38c985c-bb2f-4de3-bfe2-27e22c4c275a" providerId="AD" clId="Web-{5C2B061F-F610-104B-2BDC-5C11DB346BA3}" dt="2023-01-03T06:04:17.724" v="241"/>
          <ac:spMkLst>
            <pc:docMk/>
            <pc:sldMk cId="3421105126" sldId="324"/>
            <ac:spMk id="45" creationId="{8A81D3B8-46D9-8D7C-C085-06D58B432CD8}"/>
          </ac:spMkLst>
        </pc:spChg>
        <pc:spChg chg="add">
          <ac:chgData name="Danish Hudani" userId="S::danish.hudani@astera.com::a38c985c-bb2f-4de3-bfe2-27e22c4c275a" providerId="AD" clId="Web-{5C2B061F-F610-104B-2BDC-5C11DB346BA3}" dt="2023-01-03T06:04:17.724" v="241"/>
          <ac:spMkLst>
            <pc:docMk/>
            <pc:sldMk cId="3421105126" sldId="324"/>
            <ac:spMk id="46" creationId="{6DB30AEB-EEAE-1CA8-D2CA-1365912D56F4}"/>
          </ac:spMkLst>
        </pc:spChg>
        <pc:spChg chg="add">
          <ac:chgData name="Danish Hudani" userId="S::danish.hudani@astera.com::a38c985c-bb2f-4de3-bfe2-27e22c4c275a" providerId="AD" clId="Web-{5C2B061F-F610-104B-2BDC-5C11DB346BA3}" dt="2023-01-03T06:04:17.724" v="241"/>
          <ac:spMkLst>
            <pc:docMk/>
            <pc:sldMk cId="3421105126" sldId="324"/>
            <ac:spMk id="47" creationId="{27476154-55F9-1FC5-ACDF-3DEA4D002005}"/>
          </ac:spMkLst>
        </pc:spChg>
        <pc:spChg chg="add">
          <ac:chgData name="Danish Hudani" userId="S::danish.hudani@astera.com::a38c985c-bb2f-4de3-bfe2-27e22c4c275a" providerId="AD" clId="Web-{5C2B061F-F610-104B-2BDC-5C11DB346BA3}" dt="2023-01-03T06:04:17.724" v="241"/>
          <ac:spMkLst>
            <pc:docMk/>
            <pc:sldMk cId="3421105126" sldId="324"/>
            <ac:spMk id="48" creationId="{006CF4DB-211B-5CC4-EFB2-2258AAF14F68}"/>
          </ac:spMkLst>
        </pc:spChg>
        <pc:spChg chg="add">
          <ac:chgData name="Danish Hudani" userId="S::danish.hudani@astera.com::a38c985c-bb2f-4de3-bfe2-27e22c4c275a" providerId="AD" clId="Web-{5C2B061F-F610-104B-2BDC-5C11DB346BA3}" dt="2023-01-03T06:04:17.724" v="241"/>
          <ac:spMkLst>
            <pc:docMk/>
            <pc:sldMk cId="3421105126" sldId="324"/>
            <ac:spMk id="49" creationId="{B7B9FECF-24EA-A6E8-728D-C13DB5FC1582}"/>
          </ac:spMkLst>
        </pc:spChg>
        <pc:spChg chg="add mod">
          <ac:chgData name="Danish Hudani" userId="S::danish.hudani@astera.com::a38c985c-bb2f-4de3-bfe2-27e22c4c275a" providerId="AD" clId="Web-{5C2B061F-F610-104B-2BDC-5C11DB346BA3}" dt="2023-01-03T06:30:20.876" v="346" actId="20577"/>
          <ac:spMkLst>
            <pc:docMk/>
            <pc:sldMk cId="3421105126" sldId="324"/>
            <ac:spMk id="51" creationId="{9A3AEF12-F631-0948-4A30-5E4DDDD98854}"/>
          </ac:spMkLst>
        </pc:spChg>
        <pc:spChg chg="add mod">
          <ac:chgData name="Danish Hudani" userId="S::danish.hudani@astera.com::a38c985c-bb2f-4de3-bfe2-27e22c4c275a" providerId="AD" clId="Web-{5C2B061F-F610-104B-2BDC-5C11DB346BA3}" dt="2023-01-03T06:30:26.595" v="348" actId="20577"/>
          <ac:spMkLst>
            <pc:docMk/>
            <pc:sldMk cId="3421105126" sldId="324"/>
            <ac:spMk id="53" creationId="{E6DBF2D9-CAF1-D4D9-B127-596FC9FE3312}"/>
          </ac:spMkLst>
        </pc:spChg>
        <pc:spChg chg="add mod">
          <ac:chgData name="Danish Hudani" userId="S::danish.hudani@astera.com::a38c985c-bb2f-4de3-bfe2-27e22c4c275a" providerId="AD" clId="Web-{5C2B061F-F610-104B-2BDC-5C11DB346BA3}" dt="2023-01-03T06:24:51.239" v="309" actId="20577"/>
          <ac:spMkLst>
            <pc:docMk/>
            <pc:sldMk cId="3421105126" sldId="324"/>
            <ac:spMk id="54" creationId="{8DFA81F0-FD71-D085-F94D-684DFDEE90DF}"/>
          </ac:spMkLst>
        </pc:spChg>
        <pc:spChg chg="add mod">
          <ac:chgData name="Danish Hudani" userId="S::danish.hudani@astera.com::a38c985c-bb2f-4de3-bfe2-27e22c4c275a" providerId="AD" clId="Web-{5C2B061F-F610-104B-2BDC-5C11DB346BA3}" dt="2023-01-03T06:24:43.582" v="306" actId="14100"/>
          <ac:spMkLst>
            <pc:docMk/>
            <pc:sldMk cId="3421105126" sldId="324"/>
            <ac:spMk id="56" creationId="{A8801A2B-FA0A-691D-61BA-114E182960FD}"/>
          </ac:spMkLst>
        </pc:spChg>
        <pc:spChg chg="add mod">
          <ac:chgData name="Danish Hudani" userId="S::danish.hudani@astera.com::a38c985c-bb2f-4de3-bfe2-27e22c4c275a" providerId="AD" clId="Web-{5C2B061F-F610-104B-2BDC-5C11DB346BA3}" dt="2023-01-03T06:24:48.207" v="307" actId="14100"/>
          <ac:spMkLst>
            <pc:docMk/>
            <pc:sldMk cId="3421105126" sldId="324"/>
            <ac:spMk id="57" creationId="{5FABB5AB-6085-BD45-2AAD-48A495D0CBAE}"/>
          </ac:spMkLst>
        </pc:spChg>
        <pc:spChg chg="add mod">
          <ac:chgData name="Danish Hudani" userId="S::danish.hudani@astera.com::a38c985c-bb2f-4de3-bfe2-27e22c4c275a" providerId="AD" clId="Web-{5C2B061F-F610-104B-2BDC-5C11DB346BA3}" dt="2023-01-03T06:30:41.892" v="351"/>
          <ac:spMkLst>
            <pc:docMk/>
            <pc:sldMk cId="3421105126" sldId="324"/>
            <ac:spMk id="58" creationId="{FA4113CF-AF34-EC64-0936-1586958A8682}"/>
          </ac:spMkLst>
        </pc:spChg>
        <pc:spChg chg="add del mod">
          <ac:chgData name="Danish Hudani" userId="S::danish.hudani@astera.com::a38c985c-bb2f-4de3-bfe2-27e22c4c275a" providerId="AD" clId="Web-{5C2B061F-F610-104B-2BDC-5C11DB346BA3}" dt="2023-01-03T06:24:12.800" v="299"/>
          <ac:spMkLst>
            <pc:docMk/>
            <pc:sldMk cId="3421105126" sldId="324"/>
            <ac:spMk id="59" creationId="{34C219B4-9144-5068-31A3-D8645DAE2FE4}"/>
          </ac:spMkLst>
        </pc:spChg>
        <pc:spChg chg="add mod">
          <ac:chgData name="Danish Hudani" userId="S::danish.hudani@astera.com::a38c985c-bb2f-4de3-bfe2-27e22c4c275a" providerId="AD" clId="Web-{5C2B061F-F610-104B-2BDC-5C11DB346BA3}" dt="2023-01-03T06:30:42.001" v="352"/>
          <ac:spMkLst>
            <pc:docMk/>
            <pc:sldMk cId="3421105126" sldId="324"/>
            <ac:spMk id="60" creationId="{AC07E2BB-B2C6-DFFE-E049-E420EABE9317}"/>
          </ac:spMkLst>
        </pc:spChg>
        <pc:spChg chg="add del mod">
          <ac:chgData name="Danish Hudani" userId="S::danish.hudani@astera.com::a38c985c-bb2f-4de3-bfe2-27e22c4c275a" providerId="AD" clId="Web-{5C2B061F-F610-104B-2BDC-5C11DB346BA3}" dt="2023-01-03T06:24:16.503" v="301"/>
          <ac:spMkLst>
            <pc:docMk/>
            <pc:sldMk cId="3421105126" sldId="324"/>
            <ac:spMk id="61" creationId="{2129F8C4-9A07-D806-CB65-6D17C4E34707}"/>
          </ac:spMkLst>
        </pc:spChg>
        <pc:spChg chg="add mod">
          <ac:chgData name="Danish Hudani" userId="S::danish.hudani@astera.com::a38c985c-bb2f-4de3-bfe2-27e22c4c275a" providerId="AD" clId="Web-{5C2B061F-F610-104B-2BDC-5C11DB346BA3}" dt="2023-01-03T06:30:15.094" v="343"/>
          <ac:spMkLst>
            <pc:docMk/>
            <pc:sldMk cId="3421105126" sldId="324"/>
            <ac:spMk id="62" creationId="{67DE06DE-0D7A-5D43-BC2E-AE5EEDC55D3C}"/>
          </ac:spMkLst>
        </pc:spChg>
        <pc:spChg chg="add del mod">
          <ac:chgData name="Danish Hudani" userId="S::danish.hudani@astera.com::a38c985c-bb2f-4de3-bfe2-27e22c4c275a" providerId="AD" clId="Web-{5C2B061F-F610-104B-2BDC-5C11DB346BA3}" dt="2023-01-03T06:24:04.237" v="296"/>
          <ac:spMkLst>
            <pc:docMk/>
            <pc:sldMk cId="3421105126" sldId="324"/>
            <ac:spMk id="63" creationId="{7D104712-E0FE-0552-723B-E7FDCFEEF13F}"/>
          </ac:spMkLst>
        </pc:spChg>
        <pc:spChg chg="add mod">
          <ac:chgData name="Danish Hudani" userId="S::danish.hudani@astera.com::a38c985c-bb2f-4de3-bfe2-27e22c4c275a" providerId="AD" clId="Web-{5C2B061F-F610-104B-2BDC-5C11DB346BA3}" dt="2023-01-03T06:30:15.204" v="344"/>
          <ac:spMkLst>
            <pc:docMk/>
            <pc:sldMk cId="3421105126" sldId="324"/>
            <ac:spMk id="64" creationId="{982D2975-EB78-86A2-198C-C03BD994536A}"/>
          </ac:spMkLst>
        </pc:spChg>
        <pc:spChg chg="add del mod">
          <ac:chgData name="Danish Hudani" userId="S::danish.hudani@astera.com::a38c985c-bb2f-4de3-bfe2-27e22c4c275a" providerId="AD" clId="Web-{5C2B061F-F610-104B-2BDC-5C11DB346BA3}" dt="2023-01-03T06:23:54.581" v="292"/>
          <ac:spMkLst>
            <pc:docMk/>
            <pc:sldMk cId="3421105126" sldId="324"/>
            <ac:spMk id="65" creationId="{4BE0BA9D-EC9D-05EC-06D1-F076E79FA385}"/>
          </ac:spMkLst>
        </pc:spChg>
        <pc:grpChg chg="del">
          <ac:chgData name="Danish Hudani" userId="S::danish.hudani@astera.com::a38c985c-bb2f-4de3-bfe2-27e22c4c275a" providerId="AD" clId="Web-{5C2B061F-F610-104B-2BDC-5C11DB346BA3}" dt="2023-01-03T06:04:09.052" v="240"/>
          <ac:grpSpMkLst>
            <pc:docMk/>
            <pc:sldMk cId="3421105126" sldId="324"/>
            <ac:grpSpMk id="22" creationId="{5DFA3ABA-89AA-A186-BE2E-900818E7F3A7}"/>
          </ac:grpSpMkLst>
        </pc:grpChg>
        <pc:grpChg chg="add mod">
          <ac:chgData name="Danish Hudani" userId="S::danish.hudani@astera.com::a38c985c-bb2f-4de3-bfe2-27e22c4c275a" providerId="AD" clId="Web-{5C2B061F-F610-104B-2BDC-5C11DB346BA3}" dt="2023-01-03T06:25:02.849" v="311" actId="1076"/>
          <ac:grpSpMkLst>
            <pc:docMk/>
            <pc:sldMk cId="3421105126" sldId="324"/>
            <ac:grpSpMk id="32" creationId="{FF96D1E2-0759-4B74-8BEE-7984EEFEF11C}"/>
          </ac:grpSpMkLst>
        </pc:grpChg>
        <pc:grpChg chg="add">
          <ac:chgData name="Danish Hudani" userId="S::danish.hudani@astera.com::a38c985c-bb2f-4de3-bfe2-27e22c4c275a" providerId="AD" clId="Web-{5C2B061F-F610-104B-2BDC-5C11DB346BA3}" dt="2023-01-03T06:04:17.724" v="241"/>
          <ac:grpSpMkLst>
            <pc:docMk/>
            <pc:sldMk cId="3421105126" sldId="324"/>
            <ac:grpSpMk id="50" creationId="{A0C5CA5E-A0A1-6F2D-6539-B444D5D6A9B9}"/>
          </ac:grpSpMkLst>
        </pc:grpChg>
        <pc:grpChg chg="add">
          <ac:chgData name="Danish Hudani" userId="S::danish.hudani@astera.com::a38c985c-bb2f-4de3-bfe2-27e22c4c275a" providerId="AD" clId="Web-{5C2B061F-F610-104B-2BDC-5C11DB346BA3}" dt="2023-01-03T06:04:17.724" v="241"/>
          <ac:grpSpMkLst>
            <pc:docMk/>
            <pc:sldMk cId="3421105126" sldId="324"/>
            <ac:grpSpMk id="52" creationId="{86E8525A-52BC-974B-94E3-31CB5FE09F5E}"/>
          </ac:grpSpMkLst>
        </pc:grpChg>
        <pc:picChg chg="mod">
          <ac:chgData name="Danish Hudani" userId="S::danish.hudani@astera.com::a38c985c-bb2f-4de3-bfe2-27e22c4c275a" providerId="AD" clId="Web-{5C2B061F-F610-104B-2BDC-5C11DB346BA3}" dt="2023-01-03T06:04:47.725" v="244" actId="1076"/>
          <ac:picMkLst>
            <pc:docMk/>
            <pc:sldMk cId="3421105126" sldId="324"/>
            <ac:picMk id="7" creationId="{84FA538C-5CEE-45B5-986C-E1120E918D37}"/>
          </ac:picMkLst>
        </pc:picChg>
        <pc:picChg chg="add">
          <ac:chgData name="Danish Hudani" userId="S::danish.hudani@astera.com::a38c985c-bb2f-4de3-bfe2-27e22c4c275a" providerId="AD" clId="Web-{5C2B061F-F610-104B-2BDC-5C11DB346BA3}" dt="2023-01-03T06:04:17.724" v="241"/>
          <ac:picMkLst>
            <pc:docMk/>
            <pc:sldMk cId="3421105126" sldId="324"/>
            <ac:picMk id="55" creationId="{269BEDF9-AC6C-DA83-58C4-24C345D922CE}"/>
          </ac:picMkLst>
        </pc:picChg>
        <pc:cxnChg chg="add">
          <ac:chgData name="Danish Hudani" userId="S::danish.hudani@astera.com::a38c985c-bb2f-4de3-bfe2-27e22c4c275a" providerId="AD" clId="Web-{5C2B061F-F610-104B-2BDC-5C11DB346BA3}" dt="2023-01-03T06:04:17.724" v="241"/>
          <ac:cxnSpMkLst>
            <pc:docMk/>
            <pc:sldMk cId="3421105126" sldId="324"/>
            <ac:cxnSpMk id="33" creationId="{A21458E7-4C88-E115-7742-8D164A382C65}"/>
          </ac:cxnSpMkLst>
        </pc:cxnChg>
        <pc:cxnChg chg="add">
          <ac:chgData name="Danish Hudani" userId="S::danish.hudani@astera.com::a38c985c-bb2f-4de3-bfe2-27e22c4c275a" providerId="AD" clId="Web-{5C2B061F-F610-104B-2BDC-5C11DB346BA3}" dt="2023-01-03T06:04:17.724" v="241"/>
          <ac:cxnSpMkLst>
            <pc:docMk/>
            <pc:sldMk cId="3421105126" sldId="324"/>
            <ac:cxnSpMk id="34" creationId="{BD190577-01B5-3A81-81E7-CD8C00A312BE}"/>
          </ac:cxnSpMkLst>
        </pc:cxnChg>
        <pc:cxnChg chg="add">
          <ac:chgData name="Danish Hudani" userId="S::danish.hudani@astera.com::a38c985c-bb2f-4de3-bfe2-27e22c4c275a" providerId="AD" clId="Web-{5C2B061F-F610-104B-2BDC-5C11DB346BA3}" dt="2023-01-03T06:04:17.724" v="241"/>
          <ac:cxnSpMkLst>
            <pc:docMk/>
            <pc:sldMk cId="3421105126" sldId="324"/>
            <ac:cxnSpMk id="35" creationId="{B8E3598B-E1A1-80AB-AD20-6038D557D503}"/>
          </ac:cxnSpMkLst>
        </pc:cxnChg>
      </pc:sldChg>
      <pc:sldChg chg="addSp delSp modSp add replId">
        <pc:chgData name="Danish Hudani" userId="S::danish.hudani@astera.com::a38c985c-bb2f-4de3-bfe2-27e22c4c275a" providerId="AD" clId="Web-{5C2B061F-F610-104B-2BDC-5C11DB346BA3}" dt="2023-01-03T06:32:33.912" v="357"/>
        <pc:sldMkLst>
          <pc:docMk/>
          <pc:sldMk cId="2148317599" sldId="325"/>
        </pc:sldMkLst>
        <pc:spChg chg="del">
          <ac:chgData name="Danish Hudani" userId="S::danish.hudani@astera.com::a38c985c-bb2f-4de3-bfe2-27e22c4c275a" providerId="AD" clId="Web-{5C2B061F-F610-104B-2BDC-5C11DB346BA3}" dt="2023-01-03T06:20:40.807" v="253"/>
          <ac:spMkLst>
            <pc:docMk/>
            <pc:sldMk cId="2148317599" sldId="325"/>
            <ac:spMk id="18" creationId="{6230719D-4F44-BA79-4DC4-4459B3E27C90}"/>
          </ac:spMkLst>
        </pc:spChg>
        <pc:spChg chg="del">
          <ac:chgData name="Danish Hudani" userId="S::danish.hudani@astera.com::a38c985c-bb2f-4de3-bfe2-27e22c4c275a" providerId="AD" clId="Web-{5C2B061F-F610-104B-2BDC-5C11DB346BA3}" dt="2023-01-03T06:20:49.885" v="256"/>
          <ac:spMkLst>
            <pc:docMk/>
            <pc:sldMk cId="2148317599" sldId="325"/>
            <ac:spMk id="24" creationId="{A134DFB3-973A-F662-77C1-4138811D48FB}"/>
          </ac:spMkLst>
        </pc:spChg>
        <pc:spChg chg="add mod">
          <ac:chgData name="Danish Hudani" userId="S::danish.hudani@astera.com::a38c985c-bb2f-4de3-bfe2-27e22c4c275a" providerId="AD" clId="Web-{5C2B061F-F610-104B-2BDC-5C11DB346BA3}" dt="2023-01-03T06:31:22.612" v="353" actId="1076"/>
          <ac:spMkLst>
            <pc:docMk/>
            <pc:sldMk cId="2148317599" sldId="325"/>
            <ac:spMk id="43" creationId="{C91D6E3D-22A7-DBFD-6F5C-8C663DC09EF9}"/>
          </ac:spMkLst>
        </pc:spChg>
        <pc:spChg chg="add mod">
          <ac:chgData name="Danish Hudani" userId="S::danish.hudani@astera.com::a38c985c-bb2f-4de3-bfe2-27e22c4c275a" providerId="AD" clId="Web-{5C2B061F-F610-104B-2BDC-5C11DB346BA3}" dt="2023-01-03T06:31:28.159" v="354" actId="1076"/>
          <ac:spMkLst>
            <pc:docMk/>
            <pc:sldMk cId="2148317599" sldId="325"/>
            <ac:spMk id="44" creationId="{CE366874-5268-3249-39D7-9F76460F5143}"/>
          </ac:spMkLst>
        </pc:spChg>
        <pc:spChg chg="add mod">
          <ac:chgData name="Danish Hudani" userId="S::danish.hudani@astera.com::a38c985c-bb2f-4de3-bfe2-27e22c4c275a" providerId="AD" clId="Web-{5C2B061F-F610-104B-2BDC-5C11DB346BA3}" dt="2023-01-03T06:29:37.030" v="337"/>
          <ac:spMkLst>
            <pc:docMk/>
            <pc:sldMk cId="2148317599" sldId="325"/>
            <ac:spMk id="46" creationId="{A432B8A2-8398-1452-7EE5-917026082219}"/>
          </ac:spMkLst>
        </pc:spChg>
        <pc:spChg chg="add mod">
          <ac:chgData name="Danish Hudani" userId="S::danish.hudani@astera.com::a38c985c-bb2f-4de3-bfe2-27e22c4c275a" providerId="AD" clId="Web-{5C2B061F-F610-104B-2BDC-5C11DB346BA3}" dt="2023-01-03T06:29:33.249" v="336"/>
          <ac:spMkLst>
            <pc:docMk/>
            <pc:sldMk cId="2148317599" sldId="325"/>
            <ac:spMk id="47" creationId="{5162B578-66AF-D650-18D4-1C890A046CA2}"/>
          </ac:spMkLst>
        </pc:spChg>
        <pc:spChg chg="add mod">
          <ac:chgData name="Danish Hudani" userId="S::danish.hudani@astera.com::a38c985c-bb2f-4de3-bfe2-27e22c4c275a" providerId="AD" clId="Web-{5C2B061F-F610-104B-2BDC-5C11DB346BA3}" dt="2023-01-03T06:29:27.436" v="335"/>
          <ac:spMkLst>
            <pc:docMk/>
            <pc:sldMk cId="2148317599" sldId="325"/>
            <ac:spMk id="48" creationId="{49C5AD5C-D3B0-0368-41FC-90E0B42F7444}"/>
          </ac:spMkLst>
        </pc:spChg>
        <pc:spChg chg="add mod">
          <ac:chgData name="Danish Hudani" userId="S::danish.hudani@astera.com::a38c985c-bb2f-4de3-bfe2-27e22c4c275a" providerId="AD" clId="Web-{5C2B061F-F610-104B-2BDC-5C11DB346BA3}" dt="2023-01-03T06:28:07.496" v="324" actId="1076"/>
          <ac:spMkLst>
            <pc:docMk/>
            <pc:sldMk cId="2148317599" sldId="325"/>
            <ac:spMk id="49" creationId="{CF8F6502-F00F-076D-13F6-49D2DAEC0E85}"/>
          </ac:spMkLst>
        </pc:spChg>
        <pc:spChg chg="add mod">
          <ac:chgData name="Danish Hudani" userId="S::danish.hudani@astera.com::a38c985c-bb2f-4de3-bfe2-27e22c4c275a" providerId="AD" clId="Web-{5C2B061F-F610-104B-2BDC-5C11DB346BA3}" dt="2023-01-03T06:22:03.091" v="270"/>
          <ac:spMkLst>
            <pc:docMk/>
            <pc:sldMk cId="2148317599" sldId="325"/>
            <ac:spMk id="50" creationId="{CFCD1807-DDF2-256F-CF25-5B2DBBC526FF}"/>
          </ac:spMkLst>
        </pc:spChg>
        <pc:spChg chg="add mod">
          <ac:chgData name="Danish Hudani" userId="S::danish.hudani@astera.com::a38c985c-bb2f-4de3-bfe2-27e22c4c275a" providerId="AD" clId="Web-{5C2B061F-F610-104B-2BDC-5C11DB346BA3}" dt="2023-01-03T06:22:03.122" v="271"/>
          <ac:spMkLst>
            <pc:docMk/>
            <pc:sldMk cId="2148317599" sldId="325"/>
            <ac:spMk id="51" creationId="{EFB608C9-3670-D8EF-8D16-056A90AF1BD4}"/>
          </ac:spMkLst>
        </pc:spChg>
        <pc:spChg chg="add mod">
          <ac:chgData name="Danish Hudani" userId="S::danish.hudani@astera.com::a38c985c-bb2f-4de3-bfe2-27e22c4c275a" providerId="AD" clId="Web-{5C2B061F-F610-104B-2BDC-5C11DB346BA3}" dt="2023-01-03T06:22:03.153" v="272"/>
          <ac:spMkLst>
            <pc:docMk/>
            <pc:sldMk cId="2148317599" sldId="325"/>
            <ac:spMk id="52" creationId="{7ED87238-2279-9E3D-90C9-0DBC4C8173A5}"/>
          </ac:spMkLst>
        </pc:spChg>
        <pc:spChg chg="add mod">
          <ac:chgData name="Danish Hudani" userId="S::danish.hudani@astera.com::a38c985c-bb2f-4de3-bfe2-27e22c4c275a" providerId="AD" clId="Web-{5C2B061F-F610-104B-2BDC-5C11DB346BA3}" dt="2023-01-03T06:22:03.185" v="273"/>
          <ac:spMkLst>
            <pc:docMk/>
            <pc:sldMk cId="2148317599" sldId="325"/>
            <ac:spMk id="53" creationId="{964EEA53-C062-D1F4-EE6C-D0AA9985F60D}"/>
          </ac:spMkLst>
        </pc:spChg>
        <pc:spChg chg="add mod">
          <ac:chgData name="Danish Hudani" userId="S::danish.hudani@astera.com::a38c985c-bb2f-4de3-bfe2-27e22c4c275a" providerId="AD" clId="Web-{5C2B061F-F610-104B-2BDC-5C11DB346BA3}" dt="2023-01-03T06:27:41.823" v="316"/>
          <ac:spMkLst>
            <pc:docMk/>
            <pc:sldMk cId="2148317599" sldId="325"/>
            <ac:spMk id="54" creationId="{3CEC0D3C-F819-6161-27A0-E89D4B300A76}"/>
          </ac:spMkLst>
        </pc:spChg>
        <pc:spChg chg="add del mod">
          <ac:chgData name="Danish Hudani" userId="S::danish.hudani@astera.com::a38c985c-bb2f-4de3-bfe2-27e22c4c275a" providerId="AD" clId="Web-{5C2B061F-F610-104B-2BDC-5C11DB346BA3}" dt="2023-01-03T06:21:26.355" v="260"/>
          <ac:spMkLst>
            <pc:docMk/>
            <pc:sldMk cId="2148317599" sldId="325"/>
            <ac:spMk id="55" creationId="{D204E27B-0EA3-6BB6-BC03-BAE4E9687EB1}"/>
          </ac:spMkLst>
        </pc:spChg>
        <pc:spChg chg="add mod">
          <ac:chgData name="Danish Hudani" userId="S::danish.hudani@astera.com::a38c985c-bb2f-4de3-bfe2-27e22c4c275a" providerId="AD" clId="Web-{5C2B061F-F610-104B-2BDC-5C11DB346BA3}" dt="2023-01-03T06:29:17.795" v="334" actId="1076"/>
          <ac:spMkLst>
            <pc:docMk/>
            <pc:sldMk cId="2148317599" sldId="325"/>
            <ac:spMk id="56" creationId="{72D658D2-2F12-89AF-8525-EA1E78A8345F}"/>
          </ac:spMkLst>
        </pc:spChg>
        <pc:spChg chg="add del mod">
          <ac:chgData name="Danish Hudani" userId="S::danish.hudani@astera.com::a38c985c-bb2f-4de3-bfe2-27e22c4c275a" providerId="AD" clId="Web-{5C2B061F-F610-104B-2BDC-5C11DB346BA3}" dt="2023-01-03T06:29:11.623" v="333"/>
          <ac:spMkLst>
            <pc:docMk/>
            <pc:sldMk cId="2148317599" sldId="325"/>
            <ac:spMk id="57" creationId="{47CE05F1-B188-54AF-F200-06ABD3859446}"/>
          </ac:spMkLst>
        </pc:spChg>
        <pc:spChg chg="add del mod">
          <ac:chgData name="Danish Hudani" userId="S::danish.hudani@astera.com::a38c985c-bb2f-4de3-bfe2-27e22c4c275a" providerId="AD" clId="Web-{5C2B061F-F610-104B-2BDC-5C11DB346BA3}" dt="2023-01-03T06:32:33.912" v="357"/>
          <ac:spMkLst>
            <pc:docMk/>
            <pc:sldMk cId="2148317599" sldId="325"/>
            <ac:spMk id="107" creationId="{804E5ECB-9F2F-4AFB-BE65-CE51986B9A74}"/>
          </ac:spMkLst>
        </pc:spChg>
        <pc:grpChg chg="add mod">
          <ac:chgData name="Danish Hudani" userId="S::danish.hudani@astera.com::a38c985c-bb2f-4de3-bfe2-27e22c4c275a" providerId="AD" clId="Web-{5C2B061F-F610-104B-2BDC-5C11DB346BA3}" dt="2023-01-03T06:22:21.389" v="277" actId="14100"/>
          <ac:grpSpMkLst>
            <pc:docMk/>
            <pc:sldMk cId="2148317599" sldId="325"/>
            <ac:grpSpMk id="40" creationId="{F4771698-1FDF-0132-9871-59784786FBD9}"/>
          </ac:grpSpMkLst>
        </pc:grpChg>
        <pc:grpChg chg="del">
          <ac:chgData name="Danish Hudani" userId="S::danish.hudani@astera.com::a38c985c-bb2f-4de3-bfe2-27e22c4c275a" providerId="AD" clId="Web-{5C2B061F-F610-104B-2BDC-5C11DB346BA3}" dt="2023-01-03T06:20:38.025" v="252"/>
          <ac:grpSpMkLst>
            <pc:docMk/>
            <pc:sldMk cId="2148317599" sldId="325"/>
            <ac:grpSpMk id="41" creationId="{1E236741-4A11-B3C1-B258-2223BD6CF797}"/>
          </ac:grpSpMkLst>
        </pc:grpChg>
        <pc:grpChg chg="add mod">
          <ac:chgData name="Danish Hudani" userId="S::danish.hudani@astera.com::a38c985c-bb2f-4de3-bfe2-27e22c4c275a" providerId="AD" clId="Web-{5C2B061F-F610-104B-2BDC-5C11DB346BA3}" dt="2023-01-03T06:27:37.089" v="315" actId="1076"/>
          <ac:grpSpMkLst>
            <pc:docMk/>
            <pc:sldMk cId="2148317599" sldId="325"/>
            <ac:grpSpMk id="42" creationId="{0DC6B514-B474-905E-5727-C6F606390551}"/>
          </ac:grpSpMkLst>
        </pc:grpChg>
        <pc:grpChg chg="add mod">
          <ac:chgData name="Danish Hudani" userId="S::danish.hudani@astera.com::a38c985c-bb2f-4de3-bfe2-27e22c4c275a" providerId="AD" clId="Web-{5C2B061F-F610-104B-2BDC-5C11DB346BA3}" dt="2023-01-03T06:28:03.949" v="323" actId="14100"/>
          <ac:grpSpMkLst>
            <pc:docMk/>
            <pc:sldMk cId="2148317599" sldId="325"/>
            <ac:grpSpMk id="94" creationId="{E3D614BA-E1CC-006B-DEF4-D58E76AAE02E}"/>
          </ac:grpSpMkLst>
        </pc:grpChg>
        <pc:picChg chg="mod">
          <ac:chgData name="Danish Hudani" userId="S::danish.hudani@astera.com::a38c985c-bb2f-4de3-bfe2-27e22c4c275a" providerId="AD" clId="Web-{5C2B061F-F610-104B-2BDC-5C11DB346BA3}" dt="2023-01-03T06:22:53.171" v="282" actId="1076"/>
          <ac:picMkLst>
            <pc:docMk/>
            <pc:sldMk cId="2148317599" sldId="325"/>
            <ac:picMk id="7" creationId="{84FA538C-5CEE-45B5-986C-E1120E918D37}"/>
          </ac:picMkLst>
        </pc:picChg>
        <pc:picChg chg="add mod">
          <ac:chgData name="Danish Hudani" userId="S::danish.hudani@astera.com::a38c985c-bb2f-4de3-bfe2-27e22c4c275a" providerId="AD" clId="Web-{5C2B061F-F610-104B-2BDC-5C11DB346BA3}" dt="2023-01-03T06:29:49.203" v="338" actId="14100"/>
          <ac:picMkLst>
            <pc:docMk/>
            <pc:sldMk cId="2148317599" sldId="325"/>
            <ac:picMk id="45" creationId="{B056D8D0-2260-A516-F5C0-3C9049C54246}"/>
          </ac:picMkLst>
        </pc:picChg>
      </pc:sldChg>
      <pc:sldChg chg="addSp delSp modSp add ord replId">
        <pc:chgData name="Danish Hudani" userId="S::danish.hudani@astera.com::a38c985c-bb2f-4de3-bfe2-27e22c4c275a" providerId="AD" clId="Web-{5C2B061F-F610-104B-2BDC-5C11DB346BA3}" dt="2023-01-03T06:35:42.231" v="400"/>
        <pc:sldMkLst>
          <pc:docMk/>
          <pc:sldMk cId="3654205313" sldId="326"/>
        </pc:sldMkLst>
        <pc:spChg chg="del">
          <ac:chgData name="Danish Hudani" userId="S::danish.hudani@astera.com::a38c985c-bb2f-4de3-bfe2-27e22c4c275a" providerId="AD" clId="Web-{5C2B061F-F610-104B-2BDC-5C11DB346BA3}" dt="2023-01-03T06:20:44.276" v="254"/>
          <ac:spMkLst>
            <pc:docMk/>
            <pc:sldMk cId="3654205313" sldId="326"/>
            <ac:spMk id="18" creationId="{6230719D-4F44-BA79-4DC4-4459B3E27C90}"/>
          </ac:spMkLst>
        </pc:spChg>
        <pc:spChg chg="del">
          <ac:chgData name="Danish Hudani" userId="S::danish.hudani@astera.com::a38c985c-bb2f-4de3-bfe2-27e22c4c275a" providerId="AD" clId="Web-{5C2B061F-F610-104B-2BDC-5C11DB346BA3}" dt="2023-01-03T06:20:47.651" v="255"/>
          <ac:spMkLst>
            <pc:docMk/>
            <pc:sldMk cId="3654205313" sldId="326"/>
            <ac:spMk id="24" creationId="{A134DFB3-973A-F662-77C1-4138811D48FB}"/>
          </ac:spMkLst>
        </pc:spChg>
        <pc:spChg chg="add mod">
          <ac:chgData name="Danish Hudani" userId="S::danish.hudani@astera.com::a38c985c-bb2f-4de3-bfe2-27e22c4c275a" providerId="AD" clId="Web-{5C2B061F-F610-104B-2BDC-5C11DB346BA3}" dt="2023-01-03T06:32:50.537" v="362"/>
          <ac:spMkLst>
            <pc:docMk/>
            <pc:sldMk cId="3654205313" sldId="326"/>
            <ac:spMk id="77" creationId="{8FD06A79-B09D-C7EA-5FD1-41E1E7CA79B3}"/>
          </ac:spMkLst>
        </pc:spChg>
        <pc:spChg chg="add mod">
          <ac:chgData name="Danish Hudani" userId="S::danish.hudani@astera.com::a38c985c-bb2f-4de3-bfe2-27e22c4c275a" providerId="AD" clId="Web-{5C2B061F-F610-104B-2BDC-5C11DB346BA3}" dt="2023-01-03T06:33:55.508" v="375" actId="14100"/>
          <ac:spMkLst>
            <pc:docMk/>
            <pc:sldMk cId="3654205313" sldId="326"/>
            <ac:spMk id="79" creationId="{C847465D-4180-370D-1304-C103CA0B3F54}"/>
          </ac:spMkLst>
        </pc:spChg>
        <pc:spChg chg="add mod">
          <ac:chgData name="Danish Hudani" userId="S::danish.hudani@astera.com::a38c985c-bb2f-4de3-bfe2-27e22c4c275a" providerId="AD" clId="Web-{5C2B061F-F610-104B-2BDC-5C11DB346BA3}" dt="2023-01-03T06:33:48.821" v="373" actId="14100"/>
          <ac:spMkLst>
            <pc:docMk/>
            <pc:sldMk cId="3654205313" sldId="326"/>
            <ac:spMk id="81" creationId="{E8BCD1F6-C492-1060-74C2-0878A5AE135A}"/>
          </ac:spMkLst>
        </pc:spChg>
        <pc:spChg chg="add">
          <ac:chgData name="Danish Hudani" userId="S::danish.hudani@astera.com::a38c985c-bb2f-4de3-bfe2-27e22c4c275a" providerId="AD" clId="Web-{5C2B061F-F610-104B-2BDC-5C11DB346BA3}" dt="2023-01-03T06:33:12.851" v="363"/>
          <ac:spMkLst>
            <pc:docMk/>
            <pc:sldMk cId="3654205313" sldId="326"/>
            <ac:spMk id="82" creationId="{D5577CCB-E830-EF82-49F6-05A11A045DDA}"/>
          </ac:spMkLst>
        </pc:spChg>
        <pc:spChg chg="add">
          <ac:chgData name="Danish Hudani" userId="S::danish.hudani@astera.com::a38c985c-bb2f-4de3-bfe2-27e22c4c275a" providerId="AD" clId="Web-{5C2B061F-F610-104B-2BDC-5C11DB346BA3}" dt="2023-01-03T06:33:12.851" v="363"/>
          <ac:spMkLst>
            <pc:docMk/>
            <pc:sldMk cId="3654205313" sldId="326"/>
            <ac:spMk id="83" creationId="{5F592419-872F-DB86-306C-43F005FCE4EC}"/>
          </ac:spMkLst>
        </pc:spChg>
        <pc:spChg chg="add">
          <ac:chgData name="Danish Hudani" userId="S::danish.hudani@astera.com::a38c985c-bb2f-4de3-bfe2-27e22c4c275a" providerId="AD" clId="Web-{5C2B061F-F610-104B-2BDC-5C11DB346BA3}" dt="2023-01-03T06:33:12.851" v="363"/>
          <ac:spMkLst>
            <pc:docMk/>
            <pc:sldMk cId="3654205313" sldId="326"/>
            <ac:spMk id="84" creationId="{BAD47253-E287-7294-F679-4AACD46B1564}"/>
          </ac:spMkLst>
        </pc:spChg>
        <pc:spChg chg="add">
          <ac:chgData name="Danish Hudani" userId="S::danish.hudani@astera.com::a38c985c-bb2f-4de3-bfe2-27e22c4c275a" providerId="AD" clId="Web-{5C2B061F-F610-104B-2BDC-5C11DB346BA3}" dt="2023-01-03T06:33:12.851" v="363"/>
          <ac:spMkLst>
            <pc:docMk/>
            <pc:sldMk cId="3654205313" sldId="326"/>
            <ac:spMk id="85" creationId="{BF678BA3-F512-13A1-04EE-154B5C682161}"/>
          </ac:spMkLst>
        </pc:spChg>
        <pc:spChg chg="add">
          <ac:chgData name="Danish Hudani" userId="S::danish.hudani@astera.com::a38c985c-bb2f-4de3-bfe2-27e22c4c275a" providerId="AD" clId="Web-{5C2B061F-F610-104B-2BDC-5C11DB346BA3}" dt="2023-01-03T06:33:12.851" v="363"/>
          <ac:spMkLst>
            <pc:docMk/>
            <pc:sldMk cId="3654205313" sldId="326"/>
            <ac:spMk id="86" creationId="{A5197E72-E7F3-C346-C2F6-AD3BFA632416}"/>
          </ac:spMkLst>
        </pc:spChg>
        <pc:spChg chg="add">
          <ac:chgData name="Danish Hudani" userId="S::danish.hudani@astera.com::a38c985c-bb2f-4de3-bfe2-27e22c4c275a" providerId="AD" clId="Web-{5C2B061F-F610-104B-2BDC-5C11DB346BA3}" dt="2023-01-03T06:33:12.851" v="363"/>
          <ac:spMkLst>
            <pc:docMk/>
            <pc:sldMk cId="3654205313" sldId="326"/>
            <ac:spMk id="87" creationId="{3C6573B6-B2F2-AA81-F034-762D478C4859}"/>
          </ac:spMkLst>
        </pc:spChg>
        <pc:spChg chg="mod">
          <ac:chgData name="Danish Hudani" userId="S::danish.hudani@astera.com::a38c985c-bb2f-4de3-bfe2-27e22c4c275a" providerId="AD" clId="Web-{5C2B061F-F610-104B-2BDC-5C11DB346BA3}" dt="2023-01-03T06:34:52.932" v="387" actId="20577"/>
          <ac:spMkLst>
            <pc:docMk/>
            <pc:sldMk cId="3654205313" sldId="326"/>
            <ac:spMk id="90" creationId="{E170AB7C-DBFA-DFB2-FB93-C1216E3D8505}"/>
          </ac:spMkLst>
        </pc:spChg>
        <pc:spChg chg="del">
          <ac:chgData name="Danish Hudani" userId="S::danish.hudani@astera.com::a38c985c-bb2f-4de3-bfe2-27e22c4c275a" providerId="AD" clId="Web-{5C2B061F-F610-104B-2BDC-5C11DB346BA3}" dt="2023-01-03T06:35:14.167" v="391"/>
          <ac:spMkLst>
            <pc:docMk/>
            <pc:sldMk cId="3654205313" sldId="326"/>
            <ac:spMk id="96" creationId="{5906A1A3-61B6-7179-6139-9FF0EDB9D564}"/>
          </ac:spMkLst>
        </pc:spChg>
        <pc:spChg chg="mod">
          <ac:chgData name="Danish Hudani" userId="S::danish.hudani@astera.com::a38c985c-bb2f-4de3-bfe2-27e22c4c275a" providerId="AD" clId="Web-{5C2B061F-F610-104B-2BDC-5C11DB346BA3}" dt="2023-01-03T06:35:25.590" v="398" actId="20577"/>
          <ac:spMkLst>
            <pc:docMk/>
            <pc:sldMk cId="3654205313" sldId="326"/>
            <ac:spMk id="102" creationId="{CD384B05-1F7C-75D9-1132-CADDC02A37F1}"/>
          </ac:spMkLst>
        </pc:spChg>
        <pc:grpChg chg="del">
          <ac:chgData name="Danish Hudani" userId="S::danish.hudani@astera.com::a38c985c-bb2f-4de3-bfe2-27e22c4c275a" providerId="AD" clId="Web-{5C2B061F-F610-104B-2BDC-5C11DB346BA3}" dt="2023-01-03T06:20:31.697" v="251"/>
          <ac:grpSpMkLst>
            <pc:docMk/>
            <pc:sldMk cId="3654205313" sldId="326"/>
            <ac:grpSpMk id="41" creationId="{1E236741-4A11-B3C1-B258-2223BD6CF797}"/>
          </ac:grpSpMkLst>
        </pc:grpChg>
        <pc:grpChg chg="add mod">
          <ac:chgData name="Danish Hudani" userId="S::danish.hudani@astera.com::a38c985c-bb2f-4de3-bfe2-27e22c4c275a" providerId="AD" clId="Web-{5C2B061F-F610-104B-2BDC-5C11DB346BA3}" dt="2023-01-03T06:34:00.321" v="377" actId="14100"/>
          <ac:grpSpMkLst>
            <pc:docMk/>
            <pc:sldMk cId="3654205313" sldId="326"/>
            <ac:grpSpMk id="78" creationId="{FC0785DF-0460-E1EF-2FB9-85FCD0A3B8C8}"/>
          </ac:grpSpMkLst>
        </pc:grpChg>
        <pc:grpChg chg="add mod">
          <ac:chgData name="Danish Hudani" userId="S::danish.hudani@astera.com::a38c985c-bb2f-4de3-bfe2-27e22c4c275a" providerId="AD" clId="Web-{5C2B061F-F610-104B-2BDC-5C11DB346BA3}" dt="2023-01-03T06:34:06.071" v="378" actId="1076"/>
          <ac:grpSpMkLst>
            <pc:docMk/>
            <pc:sldMk cId="3654205313" sldId="326"/>
            <ac:grpSpMk id="80" creationId="{EB0E4C5B-4051-8F97-87B3-B8ABBFDC81F6}"/>
          </ac:grpSpMkLst>
        </pc:grpChg>
        <pc:grpChg chg="add mod">
          <ac:chgData name="Danish Hudani" userId="S::danish.hudani@astera.com::a38c985c-bb2f-4de3-bfe2-27e22c4c275a" providerId="AD" clId="Web-{5C2B061F-F610-104B-2BDC-5C11DB346BA3}" dt="2023-01-03T06:34:57.979" v="388" actId="1076"/>
          <ac:grpSpMkLst>
            <pc:docMk/>
            <pc:sldMk cId="3654205313" sldId="326"/>
            <ac:grpSpMk id="93" creationId="{51132D32-875D-082F-FA5C-77065C05EFF5}"/>
          </ac:grpSpMkLst>
        </pc:grpChg>
        <pc:grpChg chg="add del mod">
          <ac:chgData name="Danish Hudani" userId="S::danish.hudani@astera.com::a38c985c-bb2f-4de3-bfe2-27e22c4c275a" providerId="AD" clId="Web-{5C2B061F-F610-104B-2BDC-5C11DB346BA3}" dt="2023-01-03T06:35:16.964" v="392"/>
          <ac:grpSpMkLst>
            <pc:docMk/>
            <pc:sldMk cId="3654205313" sldId="326"/>
            <ac:grpSpMk id="99" creationId="{516DC70A-7E94-CAF3-4CB9-C6350B5ACCD3}"/>
          </ac:grpSpMkLst>
        </pc:grpChg>
        <pc:grpChg chg="add mod">
          <ac:chgData name="Danish Hudani" userId="S::danish.hudani@astera.com::a38c985c-bb2f-4de3-bfe2-27e22c4c275a" providerId="AD" clId="Web-{5C2B061F-F610-104B-2BDC-5C11DB346BA3}" dt="2023-01-03T06:35:29.230" v="399" actId="1076"/>
          <ac:grpSpMkLst>
            <pc:docMk/>
            <pc:sldMk cId="3654205313" sldId="326"/>
            <ac:grpSpMk id="100" creationId="{2A3258CC-F4A4-83DC-1A62-8D4B4679AF8B}"/>
          </ac:grpSpMkLst>
        </pc:grpChg>
        <pc:picChg chg="mod">
          <ac:chgData name="Danish Hudani" userId="S::danish.hudani@astera.com::a38c985c-bb2f-4de3-bfe2-27e22c4c275a" providerId="AD" clId="Web-{5C2B061F-F610-104B-2BDC-5C11DB346BA3}" dt="2023-01-03T06:20:27.556" v="250" actId="1076"/>
          <ac:picMkLst>
            <pc:docMk/>
            <pc:sldMk cId="3654205313" sldId="326"/>
            <ac:picMk id="7" creationId="{84FA538C-5CEE-45B5-986C-E1120E918D37}"/>
          </ac:picMkLst>
        </pc:picChg>
      </pc:sldChg>
    </pc:docChg>
  </pc:docChgLst>
  <pc:docChgLst>
    <pc:chgData name="Danish Hudani" userId="S::danish.hudani@astera.com::a38c985c-bb2f-4de3-bfe2-27e22c4c275a" providerId="AD" clId="Web-{999EDC29-4B4C-28E8-7423-1FB0077D14EA}"/>
    <pc:docChg chg="modSld">
      <pc:chgData name="Danish Hudani" userId="S::danish.hudani@astera.com::a38c985c-bb2f-4de3-bfe2-27e22c4c275a" providerId="AD" clId="Web-{999EDC29-4B4C-28E8-7423-1FB0077D14EA}" dt="2022-12-16T05:09:10.627" v="6" actId="1076"/>
      <pc:docMkLst>
        <pc:docMk/>
      </pc:docMkLst>
      <pc:sldChg chg="modSp">
        <pc:chgData name="Danish Hudani" userId="S::danish.hudani@astera.com::a38c985c-bb2f-4de3-bfe2-27e22c4c275a" providerId="AD" clId="Web-{999EDC29-4B4C-28E8-7423-1FB0077D14EA}" dt="2022-12-16T05:08:21.734" v="0" actId="20577"/>
        <pc:sldMkLst>
          <pc:docMk/>
          <pc:sldMk cId="3648853106" sldId="284"/>
        </pc:sldMkLst>
        <pc:spChg chg="mod">
          <ac:chgData name="Danish Hudani" userId="S::danish.hudani@astera.com::a38c985c-bb2f-4de3-bfe2-27e22c4c275a" providerId="AD" clId="Web-{999EDC29-4B4C-28E8-7423-1FB0077D14EA}" dt="2022-12-16T05:08:21.734" v="0" actId="20577"/>
          <ac:spMkLst>
            <pc:docMk/>
            <pc:sldMk cId="3648853106" sldId="284"/>
            <ac:spMk id="4" creationId="{69EFB265-CC86-E936-4E90-61C1719FE03E}"/>
          </ac:spMkLst>
        </pc:spChg>
      </pc:sldChg>
      <pc:sldChg chg="addSp modSp">
        <pc:chgData name="Danish Hudani" userId="S::danish.hudani@astera.com::a38c985c-bb2f-4de3-bfe2-27e22c4c275a" providerId="AD" clId="Web-{999EDC29-4B4C-28E8-7423-1FB0077D14EA}" dt="2022-12-16T05:09:10.627" v="6" actId="1076"/>
        <pc:sldMkLst>
          <pc:docMk/>
          <pc:sldMk cId="776465630" sldId="307"/>
        </pc:sldMkLst>
        <pc:grpChg chg="add mod">
          <ac:chgData name="Danish Hudani" userId="S::danish.hudani@astera.com::a38c985c-bb2f-4de3-bfe2-27e22c4c275a" providerId="AD" clId="Web-{999EDC29-4B4C-28E8-7423-1FB0077D14EA}" dt="2022-12-16T05:09:10.627" v="6" actId="1076"/>
          <ac:grpSpMkLst>
            <pc:docMk/>
            <pc:sldMk cId="776465630" sldId="307"/>
            <ac:grpSpMk id="23" creationId="{35471A66-8016-0D70-CD4C-90F6061B14B9}"/>
          </ac:grpSpMkLst>
        </pc:grpChg>
        <pc:grpChg chg="add mod">
          <ac:chgData name="Danish Hudani" userId="S::danish.hudani@astera.com::a38c985c-bb2f-4de3-bfe2-27e22c4c275a" providerId="AD" clId="Web-{999EDC29-4B4C-28E8-7423-1FB0077D14EA}" dt="2022-12-16T05:09:07.423" v="5" actId="1076"/>
          <ac:grpSpMkLst>
            <pc:docMk/>
            <pc:sldMk cId="776465630" sldId="307"/>
            <ac:grpSpMk id="24" creationId="{F2576CC0-8BBC-4D6B-8968-233CA5CAA803}"/>
          </ac:grpSpMkLst>
        </pc:grpChg>
      </pc:sldChg>
    </pc:docChg>
  </pc:docChgLst>
  <pc:docChgLst>
    <pc:chgData name="Danish Hudani" userId="S::danish.hudani@astera.com::a38c985c-bb2f-4de3-bfe2-27e22c4c275a" providerId="AD" clId="Web-{81D96180-C886-CA1E-6EE1-455E21107745}"/>
    <pc:docChg chg="modSld">
      <pc:chgData name="Danish Hudani" userId="S::danish.hudani@astera.com::a38c985c-bb2f-4de3-bfe2-27e22c4c275a" providerId="AD" clId="Web-{81D96180-C886-CA1E-6EE1-455E21107745}" dt="2022-12-07T06:04:58.669" v="0" actId="1076"/>
      <pc:docMkLst>
        <pc:docMk/>
      </pc:docMkLst>
      <pc:sldChg chg="modSp">
        <pc:chgData name="Danish Hudani" userId="S::danish.hudani@astera.com::a38c985c-bb2f-4de3-bfe2-27e22c4c275a" providerId="AD" clId="Web-{81D96180-C886-CA1E-6EE1-455E21107745}" dt="2022-12-07T06:04:58.669" v="0" actId="1076"/>
        <pc:sldMkLst>
          <pc:docMk/>
          <pc:sldMk cId="716708228" sldId="291"/>
        </pc:sldMkLst>
        <pc:spChg chg="mod">
          <ac:chgData name="Danish Hudani" userId="S::danish.hudani@astera.com::a38c985c-bb2f-4de3-bfe2-27e22c4c275a" providerId="AD" clId="Web-{81D96180-C886-CA1E-6EE1-455E21107745}" dt="2022-12-07T06:04:58.669" v="0" actId="1076"/>
          <ac:spMkLst>
            <pc:docMk/>
            <pc:sldMk cId="716708228" sldId="291"/>
            <ac:spMk id="3" creationId="{9AF06762-AAE7-AA62-C2D3-1EBD149B84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1C6D97-13CF-4CF3-8C53-992003F70EB3}" type="doc">
      <dgm:prSet loTypeId="urn:microsoft.com/office/officeart/2005/8/layout/hierarchy2" loCatId="hierarchy" qsTypeId="urn:microsoft.com/office/officeart/2005/8/quickstyle/simple1" qsCatId="simple" csTypeId="urn:microsoft.com/office/officeart/2005/8/colors/colorful2" csCatId="colorful" phldr="0"/>
      <dgm:spPr/>
      <dgm:t>
        <a:bodyPr/>
        <a:lstStyle/>
        <a:p>
          <a:endParaRPr lang="en-PK"/>
        </a:p>
      </dgm:t>
    </dgm:pt>
    <dgm:pt modelId="{246B3E43-2879-4751-9F1B-8C7F2647F662}">
      <dgm:prSet phldrT="[Text]" phldr="1"/>
      <dgm:spPr/>
      <dgm:t>
        <a:bodyPr/>
        <a:lstStyle/>
        <a:p>
          <a:endParaRPr lang="en-PK"/>
        </a:p>
      </dgm:t>
    </dgm:pt>
    <dgm:pt modelId="{823927F2-A357-446C-90B4-ED78186EF379}" type="parTrans" cxnId="{F3DEEC16-7906-438A-A0B7-C1378B2F7115}">
      <dgm:prSet/>
      <dgm:spPr/>
      <dgm:t>
        <a:bodyPr/>
        <a:lstStyle/>
        <a:p>
          <a:endParaRPr lang="en-PK"/>
        </a:p>
      </dgm:t>
    </dgm:pt>
    <dgm:pt modelId="{FF4FAF7D-47C3-4523-A328-A733E020D67A}" type="sibTrans" cxnId="{F3DEEC16-7906-438A-A0B7-C1378B2F7115}">
      <dgm:prSet/>
      <dgm:spPr/>
      <dgm:t>
        <a:bodyPr/>
        <a:lstStyle/>
        <a:p>
          <a:endParaRPr lang="en-PK"/>
        </a:p>
      </dgm:t>
    </dgm:pt>
    <dgm:pt modelId="{D415BF7A-8381-459F-8637-57700D8F4454}">
      <dgm:prSet phldrT="[Text]" phldr="1"/>
      <dgm:spPr/>
      <dgm:t>
        <a:bodyPr/>
        <a:lstStyle/>
        <a:p>
          <a:endParaRPr lang="en-PK"/>
        </a:p>
      </dgm:t>
    </dgm:pt>
    <dgm:pt modelId="{D097DDD1-7384-43C1-ADA3-2CBF0BD59BE8}" type="parTrans" cxnId="{0BFC792F-763D-4BCC-8580-308A37E8BA4D}">
      <dgm:prSet/>
      <dgm:spPr/>
      <dgm:t>
        <a:bodyPr/>
        <a:lstStyle/>
        <a:p>
          <a:endParaRPr lang="en-PK"/>
        </a:p>
      </dgm:t>
    </dgm:pt>
    <dgm:pt modelId="{25656284-AA87-4B1D-A098-D9D9425C1419}" type="sibTrans" cxnId="{0BFC792F-763D-4BCC-8580-308A37E8BA4D}">
      <dgm:prSet/>
      <dgm:spPr/>
      <dgm:t>
        <a:bodyPr/>
        <a:lstStyle/>
        <a:p>
          <a:endParaRPr lang="en-PK"/>
        </a:p>
      </dgm:t>
    </dgm:pt>
    <dgm:pt modelId="{53FE6E88-604E-467A-980F-A3A7F0BD92C8}">
      <dgm:prSet phldrT="[Text]" phldr="1"/>
      <dgm:spPr/>
      <dgm:t>
        <a:bodyPr/>
        <a:lstStyle/>
        <a:p>
          <a:endParaRPr lang="en-PK"/>
        </a:p>
      </dgm:t>
    </dgm:pt>
    <dgm:pt modelId="{69530B87-0697-466B-8090-5C6528742707}" type="parTrans" cxnId="{2993811B-7420-4FE0-8DBD-869CE00F6459}">
      <dgm:prSet/>
      <dgm:spPr/>
      <dgm:t>
        <a:bodyPr/>
        <a:lstStyle/>
        <a:p>
          <a:endParaRPr lang="en-PK"/>
        </a:p>
      </dgm:t>
    </dgm:pt>
    <dgm:pt modelId="{EEBB6391-64BF-4F3E-BAF4-D491BFAA1C05}" type="sibTrans" cxnId="{2993811B-7420-4FE0-8DBD-869CE00F6459}">
      <dgm:prSet/>
      <dgm:spPr/>
      <dgm:t>
        <a:bodyPr/>
        <a:lstStyle/>
        <a:p>
          <a:endParaRPr lang="en-PK"/>
        </a:p>
      </dgm:t>
    </dgm:pt>
    <dgm:pt modelId="{BD00081E-E54F-4DF9-B701-6717BD06B626}">
      <dgm:prSet phldrT="[Text]" phldr="1"/>
      <dgm:spPr/>
      <dgm:t>
        <a:bodyPr/>
        <a:lstStyle/>
        <a:p>
          <a:endParaRPr lang="en-PK"/>
        </a:p>
      </dgm:t>
    </dgm:pt>
    <dgm:pt modelId="{C2DF6FAD-7D13-4D66-84F6-97A02205A830}" type="parTrans" cxnId="{72EB713E-BEDF-45AB-9F21-55B153F9FF22}">
      <dgm:prSet/>
      <dgm:spPr/>
      <dgm:t>
        <a:bodyPr/>
        <a:lstStyle/>
        <a:p>
          <a:endParaRPr lang="en-PK"/>
        </a:p>
      </dgm:t>
    </dgm:pt>
    <dgm:pt modelId="{52A886B9-005E-4582-A3D1-D7C99EF6F1B0}" type="sibTrans" cxnId="{72EB713E-BEDF-45AB-9F21-55B153F9FF22}">
      <dgm:prSet/>
      <dgm:spPr/>
      <dgm:t>
        <a:bodyPr/>
        <a:lstStyle/>
        <a:p>
          <a:endParaRPr lang="en-PK"/>
        </a:p>
      </dgm:t>
    </dgm:pt>
    <dgm:pt modelId="{91F2F303-F21E-4CEA-AB95-B4708E523D17}">
      <dgm:prSet phldrT="[Text]" phldr="1"/>
      <dgm:spPr/>
      <dgm:t>
        <a:bodyPr/>
        <a:lstStyle/>
        <a:p>
          <a:endParaRPr lang="en-PK"/>
        </a:p>
      </dgm:t>
    </dgm:pt>
    <dgm:pt modelId="{2C12C16A-6AD5-482A-ADA3-99F299C4D6F8}" type="parTrans" cxnId="{AFD3864C-C6CE-4956-8733-646CF5F6086B}">
      <dgm:prSet/>
      <dgm:spPr/>
      <dgm:t>
        <a:bodyPr/>
        <a:lstStyle/>
        <a:p>
          <a:endParaRPr lang="en-PK"/>
        </a:p>
      </dgm:t>
    </dgm:pt>
    <dgm:pt modelId="{FCE2D87E-EE86-4287-BD48-9F2D038E3093}" type="sibTrans" cxnId="{AFD3864C-C6CE-4956-8733-646CF5F6086B}">
      <dgm:prSet/>
      <dgm:spPr/>
      <dgm:t>
        <a:bodyPr/>
        <a:lstStyle/>
        <a:p>
          <a:endParaRPr lang="en-PK"/>
        </a:p>
      </dgm:t>
    </dgm:pt>
    <dgm:pt modelId="{F4604FCF-E755-4345-8666-75C34EE4F93A}">
      <dgm:prSet phldrT="[Text]" phldr="1"/>
      <dgm:spPr/>
      <dgm:t>
        <a:bodyPr/>
        <a:lstStyle/>
        <a:p>
          <a:endParaRPr lang="en-PK"/>
        </a:p>
      </dgm:t>
    </dgm:pt>
    <dgm:pt modelId="{45454778-49E2-4DAB-B528-7214F285628C}" type="parTrans" cxnId="{C4173427-E977-4E5D-9F77-FA6FEEB7EEAF}">
      <dgm:prSet/>
      <dgm:spPr/>
      <dgm:t>
        <a:bodyPr/>
        <a:lstStyle/>
        <a:p>
          <a:endParaRPr lang="en-PK"/>
        </a:p>
      </dgm:t>
    </dgm:pt>
    <dgm:pt modelId="{236292EB-E4A8-4524-8A48-A2BBF4D1D012}" type="sibTrans" cxnId="{C4173427-E977-4E5D-9F77-FA6FEEB7EEAF}">
      <dgm:prSet/>
      <dgm:spPr/>
      <dgm:t>
        <a:bodyPr/>
        <a:lstStyle/>
        <a:p>
          <a:endParaRPr lang="en-PK"/>
        </a:p>
      </dgm:t>
    </dgm:pt>
    <dgm:pt modelId="{F4058FF9-CBE8-41FA-9A67-1DD57DF4919B}" type="pres">
      <dgm:prSet presAssocID="{1C1C6D97-13CF-4CF3-8C53-992003F70EB3}" presName="diagram" presStyleCnt="0">
        <dgm:presLayoutVars>
          <dgm:chPref val="1"/>
          <dgm:dir/>
          <dgm:animOne val="branch"/>
          <dgm:animLvl val="lvl"/>
          <dgm:resizeHandles val="exact"/>
        </dgm:presLayoutVars>
      </dgm:prSet>
      <dgm:spPr/>
    </dgm:pt>
    <dgm:pt modelId="{2CAD75CD-3CF2-42A6-959D-58F0941087F5}" type="pres">
      <dgm:prSet presAssocID="{246B3E43-2879-4751-9F1B-8C7F2647F662}" presName="root1" presStyleCnt="0"/>
      <dgm:spPr/>
    </dgm:pt>
    <dgm:pt modelId="{97303D26-CB0C-45F9-A9F3-0C3C2EEF575F}" type="pres">
      <dgm:prSet presAssocID="{246B3E43-2879-4751-9F1B-8C7F2647F662}" presName="LevelOneTextNode" presStyleLbl="node0" presStyleIdx="0" presStyleCnt="1">
        <dgm:presLayoutVars>
          <dgm:chPref val="3"/>
        </dgm:presLayoutVars>
      </dgm:prSet>
      <dgm:spPr/>
    </dgm:pt>
    <dgm:pt modelId="{86C5E4CE-D1A4-4B01-B591-E421A89FE1CB}" type="pres">
      <dgm:prSet presAssocID="{246B3E43-2879-4751-9F1B-8C7F2647F662}" presName="level2hierChild" presStyleCnt="0"/>
      <dgm:spPr/>
    </dgm:pt>
    <dgm:pt modelId="{C3164427-EAFF-4074-B904-2AD112772788}" type="pres">
      <dgm:prSet presAssocID="{D097DDD1-7384-43C1-ADA3-2CBF0BD59BE8}" presName="conn2-1" presStyleLbl="parChTrans1D2" presStyleIdx="0" presStyleCnt="2"/>
      <dgm:spPr/>
    </dgm:pt>
    <dgm:pt modelId="{D426FD9B-A0F7-4000-9B42-6CF13C9AB5A3}" type="pres">
      <dgm:prSet presAssocID="{D097DDD1-7384-43C1-ADA3-2CBF0BD59BE8}" presName="connTx" presStyleLbl="parChTrans1D2" presStyleIdx="0" presStyleCnt="2"/>
      <dgm:spPr/>
    </dgm:pt>
    <dgm:pt modelId="{93877E06-3DCB-41F3-95E3-1639D446E5CC}" type="pres">
      <dgm:prSet presAssocID="{D415BF7A-8381-459F-8637-57700D8F4454}" presName="root2" presStyleCnt="0"/>
      <dgm:spPr/>
    </dgm:pt>
    <dgm:pt modelId="{2B3B352C-6DB1-45C9-80D1-4CFFC54C4E29}" type="pres">
      <dgm:prSet presAssocID="{D415BF7A-8381-459F-8637-57700D8F4454}" presName="LevelTwoTextNode" presStyleLbl="node2" presStyleIdx="0" presStyleCnt="2">
        <dgm:presLayoutVars>
          <dgm:chPref val="3"/>
        </dgm:presLayoutVars>
      </dgm:prSet>
      <dgm:spPr/>
    </dgm:pt>
    <dgm:pt modelId="{861726C3-856F-4A97-804C-9EC3C4BB6A06}" type="pres">
      <dgm:prSet presAssocID="{D415BF7A-8381-459F-8637-57700D8F4454}" presName="level3hierChild" presStyleCnt="0"/>
      <dgm:spPr/>
    </dgm:pt>
    <dgm:pt modelId="{AE40CE72-D991-46A6-A3A2-F8FC87AFC1B9}" type="pres">
      <dgm:prSet presAssocID="{69530B87-0697-466B-8090-5C6528742707}" presName="conn2-1" presStyleLbl="parChTrans1D3" presStyleIdx="0" presStyleCnt="3"/>
      <dgm:spPr/>
    </dgm:pt>
    <dgm:pt modelId="{792A8D64-7F1E-4F6C-B72F-7A8E8C3D3E2F}" type="pres">
      <dgm:prSet presAssocID="{69530B87-0697-466B-8090-5C6528742707}" presName="connTx" presStyleLbl="parChTrans1D3" presStyleIdx="0" presStyleCnt="3"/>
      <dgm:spPr/>
    </dgm:pt>
    <dgm:pt modelId="{6CCC1908-E841-4DCF-AC72-46A2F7346399}" type="pres">
      <dgm:prSet presAssocID="{53FE6E88-604E-467A-980F-A3A7F0BD92C8}" presName="root2" presStyleCnt="0"/>
      <dgm:spPr/>
    </dgm:pt>
    <dgm:pt modelId="{F8F83C99-B0EC-4575-900E-6960881B7660}" type="pres">
      <dgm:prSet presAssocID="{53FE6E88-604E-467A-980F-A3A7F0BD92C8}" presName="LevelTwoTextNode" presStyleLbl="node3" presStyleIdx="0" presStyleCnt="3">
        <dgm:presLayoutVars>
          <dgm:chPref val="3"/>
        </dgm:presLayoutVars>
      </dgm:prSet>
      <dgm:spPr/>
    </dgm:pt>
    <dgm:pt modelId="{9DC2975A-0DDE-4AB9-B5F0-ED59FE37280B}" type="pres">
      <dgm:prSet presAssocID="{53FE6E88-604E-467A-980F-A3A7F0BD92C8}" presName="level3hierChild" presStyleCnt="0"/>
      <dgm:spPr/>
    </dgm:pt>
    <dgm:pt modelId="{2CBB7692-12EE-4B87-8F36-B6C7299605A0}" type="pres">
      <dgm:prSet presAssocID="{C2DF6FAD-7D13-4D66-84F6-97A02205A830}" presName="conn2-1" presStyleLbl="parChTrans1D3" presStyleIdx="1" presStyleCnt="3"/>
      <dgm:spPr/>
    </dgm:pt>
    <dgm:pt modelId="{548474E7-B496-4437-A800-4CB51232F3B5}" type="pres">
      <dgm:prSet presAssocID="{C2DF6FAD-7D13-4D66-84F6-97A02205A830}" presName="connTx" presStyleLbl="parChTrans1D3" presStyleIdx="1" presStyleCnt="3"/>
      <dgm:spPr/>
    </dgm:pt>
    <dgm:pt modelId="{BFC7270D-D117-4797-9E72-2AC65A7DC57E}" type="pres">
      <dgm:prSet presAssocID="{BD00081E-E54F-4DF9-B701-6717BD06B626}" presName="root2" presStyleCnt="0"/>
      <dgm:spPr/>
    </dgm:pt>
    <dgm:pt modelId="{1AEC70A2-1033-487E-876E-A35A04DD4532}" type="pres">
      <dgm:prSet presAssocID="{BD00081E-E54F-4DF9-B701-6717BD06B626}" presName="LevelTwoTextNode" presStyleLbl="node3" presStyleIdx="1" presStyleCnt="3">
        <dgm:presLayoutVars>
          <dgm:chPref val="3"/>
        </dgm:presLayoutVars>
      </dgm:prSet>
      <dgm:spPr/>
    </dgm:pt>
    <dgm:pt modelId="{595BABC7-9B80-4B37-9C5D-8A94DA8F9DE6}" type="pres">
      <dgm:prSet presAssocID="{BD00081E-E54F-4DF9-B701-6717BD06B626}" presName="level3hierChild" presStyleCnt="0"/>
      <dgm:spPr/>
    </dgm:pt>
    <dgm:pt modelId="{6111200B-9D0E-45F7-A70E-2DC3DDEBC1CD}" type="pres">
      <dgm:prSet presAssocID="{2C12C16A-6AD5-482A-ADA3-99F299C4D6F8}" presName="conn2-1" presStyleLbl="parChTrans1D2" presStyleIdx="1" presStyleCnt="2"/>
      <dgm:spPr/>
    </dgm:pt>
    <dgm:pt modelId="{CE152D66-BB90-4263-8639-91FF3E770A18}" type="pres">
      <dgm:prSet presAssocID="{2C12C16A-6AD5-482A-ADA3-99F299C4D6F8}" presName="connTx" presStyleLbl="parChTrans1D2" presStyleIdx="1" presStyleCnt="2"/>
      <dgm:spPr/>
    </dgm:pt>
    <dgm:pt modelId="{CC12B219-8112-4230-8E61-60B25872694A}" type="pres">
      <dgm:prSet presAssocID="{91F2F303-F21E-4CEA-AB95-B4708E523D17}" presName="root2" presStyleCnt="0"/>
      <dgm:spPr/>
    </dgm:pt>
    <dgm:pt modelId="{63030F20-3CD6-4E49-B923-5675D9D0DF47}" type="pres">
      <dgm:prSet presAssocID="{91F2F303-F21E-4CEA-AB95-B4708E523D17}" presName="LevelTwoTextNode" presStyleLbl="node2" presStyleIdx="1" presStyleCnt="2">
        <dgm:presLayoutVars>
          <dgm:chPref val="3"/>
        </dgm:presLayoutVars>
      </dgm:prSet>
      <dgm:spPr/>
    </dgm:pt>
    <dgm:pt modelId="{05925278-510A-4965-AD60-91F67789EE1E}" type="pres">
      <dgm:prSet presAssocID="{91F2F303-F21E-4CEA-AB95-B4708E523D17}" presName="level3hierChild" presStyleCnt="0"/>
      <dgm:spPr/>
    </dgm:pt>
    <dgm:pt modelId="{115E6DD9-34A4-47EB-83BB-E8B88A3044D0}" type="pres">
      <dgm:prSet presAssocID="{45454778-49E2-4DAB-B528-7214F285628C}" presName="conn2-1" presStyleLbl="parChTrans1D3" presStyleIdx="2" presStyleCnt="3"/>
      <dgm:spPr/>
    </dgm:pt>
    <dgm:pt modelId="{F943F952-3190-49C3-B87B-973B2CC04BF2}" type="pres">
      <dgm:prSet presAssocID="{45454778-49E2-4DAB-B528-7214F285628C}" presName="connTx" presStyleLbl="parChTrans1D3" presStyleIdx="2" presStyleCnt="3"/>
      <dgm:spPr/>
    </dgm:pt>
    <dgm:pt modelId="{C764C9DF-4D39-4730-879B-C0F3D6D8D277}" type="pres">
      <dgm:prSet presAssocID="{F4604FCF-E755-4345-8666-75C34EE4F93A}" presName="root2" presStyleCnt="0"/>
      <dgm:spPr/>
    </dgm:pt>
    <dgm:pt modelId="{13F68431-D71F-4472-9CD2-C84F040A1D7B}" type="pres">
      <dgm:prSet presAssocID="{F4604FCF-E755-4345-8666-75C34EE4F93A}" presName="LevelTwoTextNode" presStyleLbl="node3" presStyleIdx="2" presStyleCnt="3">
        <dgm:presLayoutVars>
          <dgm:chPref val="3"/>
        </dgm:presLayoutVars>
      </dgm:prSet>
      <dgm:spPr/>
    </dgm:pt>
    <dgm:pt modelId="{69956227-102F-43B8-89ED-9F0A34CAD2BA}" type="pres">
      <dgm:prSet presAssocID="{F4604FCF-E755-4345-8666-75C34EE4F93A}" presName="level3hierChild" presStyleCnt="0"/>
      <dgm:spPr/>
    </dgm:pt>
  </dgm:ptLst>
  <dgm:cxnLst>
    <dgm:cxn modelId="{0BBB5E11-CAC8-474C-9542-878989361713}" type="presOf" srcId="{69530B87-0697-466B-8090-5C6528742707}" destId="{792A8D64-7F1E-4F6C-B72F-7A8E8C3D3E2F}" srcOrd="1" destOrd="0" presId="urn:microsoft.com/office/officeart/2005/8/layout/hierarchy2"/>
    <dgm:cxn modelId="{F3DEEC16-7906-438A-A0B7-C1378B2F7115}" srcId="{1C1C6D97-13CF-4CF3-8C53-992003F70EB3}" destId="{246B3E43-2879-4751-9F1B-8C7F2647F662}" srcOrd="0" destOrd="0" parTransId="{823927F2-A357-446C-90B4-ED78186EF379}" sibTransId="{FF4FAF7D-47C3-4523-A328-A733E020D67A}"/>
    <dgm:cxn modelId="{2993811B-7420-4FE0-8DBD-869CE00F6459}" srcId="{D415BF7A-8381-459F-8637-57700D8F4454}" destId="{53FE6E88-604E-467A-980F-A3A7F0BD92C8}" srcOrd="0" destOrd="0" parTransId="{69530B87-0697-466B-8090-5C6528742707}" sibTransId="{EEBB6391-64BF-4F3E-BAF4-D491BFAA1C05}"/>
    <dgm:cxn modelId="{51A0CD1E-9311-4F38-9C8B-0E489FF07BE4}" type="presOf" srcId="{C2DF6FAD-7D13-4D66-84F6-97A02205A830}" destId="{2CBB7692-12EE-4B87-8F36-B6C7299605A0}" srcOrd="0" destOrd="0" presId="urn:microsoft.com/office/officeart/2005/8/layout/hierarchy2"/>
    <dgm:cxn modelId="{C4173427-E977-4E5D-9F77-FA6FEEB7EEAF}" srcId="{91F2F303-F21E-4CEA-AB95-B4708E523D17}" destId="{F4604FCF-E755-4345-8666-75C34EE4F93A}" srcOrd="0" destOrd="0" parTransId="{45454778-49E2-4DAB-B528-7214F285628C}" sibTransId="{236292EB-E4A8-4524-8A48-A2BBF4D1D012}"/>
    <dgm:cxn modelId="{0BFC792F-763D-4BCC-8580-308A37E8BA4D}" srcId="{246B3E43-2879-4751-9F1B-8C7F2647F662}" destId="{D415BF7A-8381-459F-8637-57700D8F4454}" srcOrd="0" destOrd="0" parTransId="{D097DDD1-7384-43C1-ADA3-2CBF0BD59BE8}" sibTransId="{25656284-AA87-4B1D-A098-D9D9425C1419}"/>
    <dgm:cxn modelId="{DF9B0C39-8948-4024-8697-86D67CB79EF8}" type="presOf" srcId="{D415BF7A-8381-459F-8637-57700D8F4454}" destId="{2B3B352C-6DB1-45C9-80D1-4CFFC54C4E29}" srcOrd="0" destOrd="0" presId="urn:microsoft.com/office/officeart/2005/8/layout/hierarchy2"/>
    <dgm:cxn modelId="{72EB713E-BEDF-45AB-9F21-55B153F9FF22}" srcId="{D415BF7A-8381-459F-8637-57700D8F4454}" destId="{BD00081E-E54F-4DF9-B701-6717BD06B626}" srcOrd="1" destOrd="0" parTransId="{C2DF6FAD-7D13-4D66-84F6-97A02205A830}" sibTransId="{52A886B9-005E-4582-A3D1-D7C99EF6F1B0}"/>
    <dgm:cxn modelId="{E0DB9140-C1E2-40E4-9B91-F4B310A22089}" type="presOf" srcId="{2C12C16A-6AD5-482A-ADA3-99F299C4D6F8}" destId="{CE152D66-BB90-4263-8639-91FF3E770A18}" srcOrd="1" destOrd="0" presId="urn:microsoft.com/office/officeart/2005/8/layout/hierarchy2"/>
    <dgm:cxn modelId="{D907BD64-C142-4E2E-97F9-4F393694228C}" type="presOf" srcId="{F4604FCF-E755-4345-8666-75C34EE4F93A}" destId="{13F68431-D71F-4472-9CD2-C84F040A1D7B}" srcOrd="0" destOrd="0" presId="urn:microsoft.com/office/officeart/2005/8/layout/hierarchy2"/>
    <dgm:cxn modelId="{AFD3864C-C6CE-4956-8733-646CF5F6086B}" srcId="{246B3E43-2879-4751-9F1B-8C7F2647F662}" destId="{91F2F303-F21E-4CEA-AB95-B4708E523D17}" srcOrd="1" destOrd="0" parTransId="{2C12C16A-6AD5-482A-ADA3-99F299C4D6F8}" sibTransId="{FCE2D87E-EE86-4287-BD48-9F2D038E3093}"/>
    <dgm:cxn modelId="{3F504E82-6C7C-4A1D-A64E-D97C0480B38C}" type="presOf" srcId="{D097DDD1-7384-43C1-ADA3-2CBF0BD59BE8}" destId="{D426FD9B-A0F7-4000-9B42-6CF13C9AB5A3}" srcOrd="1" destOrd="0" presId="urn:microsoft.com/office/officeart/2005/8/layout/hierarchy2"/>
    <dgm:cxn modelId="{92364DA3-A68F-4F5B-AE0B-8126E7042AF2}" type="presOf" srcId="{246B3E43-2879-4751-9F1B-8C7F2647F662}" destId="{97303D26-CB0C-45F9-A9F3-0C3C2EEF575F}" srcOrd="0" destOrd="0" presId="urn:microsoft.com/office/officeart/2005/8/layout/hierarchy2"/>
    <dgm:cxn modelId="{916F43AD-F8B0-4434-AEBA-F5F5BC20E58F}" type="presOf" srcId="{91F2F303-F21E-4CEA-AB95-B4708E523D17}" destId="{63030F20-3CD6-4E49-B923-5675D9D0DF47}" srcOrd="0" destOrd="0" presId="urn:microsoft.com/office/officeart/2005/8/layout/hierarchy2"/>
    <dgm:cxn modelId="{6AEBA1AD-210A-4B62-BF3A-16729B507B90}" type="presOf" srcId="{2C12C16A-6AD5-482A-ADA3-99F299C4D6F8}" destId="{6111200B-9D0E-45F7-A70E-2DC3DDEBC1CD}" srcOrd="0" destOrd="0" presId="urn:microsoft.com/office/officeart/2005/8/layout/hierarchy2"/>
    <dgm:cxn modelId="{53E8F2AF-0257-497D-97E1-1E9FC81AFFAD}" type="presOf" srcId="{69530B87-0697-466B-8090-5C6528742707}" destId="{AE40CE72-D991-46A6-A3A2-F8FC87AFC1B9}" srcOrd="0" destOrd="0" presId="urn:microsoft.com/office/officeart/2005/8/layout/hierarchy2"/>
    <dgm:cxn modelId="{9DDDD7C3-8F08-45DB-A74C-5C6E68C4C56C}" type="presOf" srcId="{1C1C6D97-13CF-4CF3-8C53-992003F70EB3}" destId="{F4058FF9-CBE8-41FA-9A67-1DD57DF4919B}" srcOrd="0" destOrd="0" presId="urn:microsoft.com/office/officeart/2005/8/layout/hierarchy2"/>
    <dgm:cxn modelId="{6C56CBC9-C579-4CAE-8314-D088547FE65D}" type="presOf" srcId="{BD00081E-E54F-4DF9-B701-6717BD06B626}" destId="{1AEC70A2-1033-487E-876E-A35A04DD4532}" srcOrd="0" destOrd="0" presId="urn:microsoft.com/office/officeart/2005/8/layout/hierarchy2"/>
    <dgm:cxn modelId="{347FB0CF-9F6D-4CE4-A244-FC0D587CF064}" type="presOf" srcId="{C2DF6FAD-7D13-4D66-84F6-97A02205A830}" destId="{548474E7-B496-4437-A800-4CB51232F3B5}" srcOrd="1" destOrd="0" presId="urn:microsoft.com/office/officeart/2005/8/layout/hierarchy2"/>
    <dgm:cxn modelId="{D50019DF-0A0A-41A3-BB82-49A51D89208D}" type="presOf" srcId="{45454778-49E2-4DAB-B528-7214F285628C}" destId="{115E6DD9-34A4-47EB-83BB-E8B88A3044D0}" srcOrd="0" destOrd="0" presId="urn:microsoft.com/office/officeart/2005/8/layout/hierarchy2"/>
    <dgm:cxn modelId="{F86DC0EA-0DEA-48E3-BF30-FDBA187DFD40}" type="presOf" srcId="{45454778-49E2-4DAB-B528-7214F285628C}" destId="{F943F952-3190-49C3-B87B-973B2CC04BF2}" srcOrd="1" destOrd="0" presId="urn:microsoft.com/office/officeart/2005/8/layout/hierarchy2"/>
    <dgm:cxn modelId="{FF8D31F2-4D83-47ED-820D-06677ED3829A}" type="presOf" srcId="{53FE6E88-604E-467A-980F-A3A7F0BD92C8}" destId="{F8F83C99-B0EC-4575-900E-6960881B7660}" srcOrd="0" destOrd="0" presId="urn:microsoft.com/office/officeart/2005/8/layout/hierarchy2"/>
    <dgm:cxn modelId="{775531F6-A424-44E5-BE2A-0A562397F13B}" type="presOf" srcId="{D097DDD1-7384-43C1-ADA3-2CBF0BD59BE8}" destId="{C3164427-EAFF-4074-B904-2AD112772788}" srcOrd="0" destOrd="0" presId="urn:microsoft.com/office/officeart/2005/8/layout/hierarchy2"/>
    <dgm:cxn modelId="{DBEA4FCF-4B67-4C87-9E7F-D8753DD1AF69}" type="presParOf" srcId="{F4058FF9-CBE8-41FA-9A67-1DD57DF4919B}" destId="{2CAD75CD-3CF2-42A6-959D-58F0941087F5}" srcOrd="0" destOrd="0" presId="urn:microsoft.com/office/officeart/2005/8/layout/hierarchy2"/>
    <dgm:cxn modelId="{09360F83-68EE-4FD8-B655-2D6EB26DED50}" type="presParOf" srcId="{2CAD75CD-3CF2-42A6-959D-58F0941087F5}" destId="{97303D26-CB0C-45F9-A9F3-0C3C2EEF575F}" srcOrd="0" destOrd="0" presId="urn:microsoft.com/office/officeart/2005/8/layout/hierarchy2"/>
    <dgm:cxn modelId="{12656853-69D1-4E3E-92E3-992E1A0C6BC0}" type="presParOf" srcId="{2CAD75CD-3CF2-42A6-959D-58F0941087F5}" destId="{86C5E4CE-D1A4-4B01-B591-E421A89FE1CB}" srcOrd="1" destOrd="0" presId="urn:microsoft.com/office/officeart/2005/8/layout/hierarchy2"/>
    <dgm:cxn modelId="{64626314-176B-4794-9741-684C3D1EF124}" type="presParOf" srcId="{86C5E4CE-D1A4-4B01-B591-E421A89FE1CB}" destId="{C3164427-EAFF-4074-B904-2AD112772788}" srcOrd="0" destOrd="0" presId="urn:microsoft.com/office/officeart/2005/8/layout/hierarchy2"/>
    <dgm:cxn modelId="{A1AF737E-5264-48EB-955D-BA1F99FD4BF3}" type="presParOf" srcId="{C3164427-EAFF-4074-B904-2AD112772788}" destId="{D426FD9B-A0F7-4000-9B42-6CF13C9AB5A3}" srcOrd="0" destOrd="0" presId="urn:microsoft.com/office/officeart/2005/8/layout/hierarchy2"/>
    <dgm:cxn modelId="{37E5CCD3-547B-45C4-A006-41558AE81F9E}" type="presParOf" srcId="{86C5E4CE-D1A4-4B01-B591-E421A89FE1CB}" destId="{93877E06-3DCB-41F3-95E3-1639D446E5CC}" srcOrd="1" destOrd="0" presId="urn:microsoft.com/office/officeart/2005/8/layout/hierarchy2"/>
    <dgm:cxn modelId="{83787FBE-93E9-4B46-9597-FBE261028145}" type="presParOf" srcId="{93877E06-3DCB-41F3-95E3-1639D446E5CC}" destId="{2B3B352C-6DB1-45C9-80D1-4CFFC54C4E29}" srcOrd="0" destOrd="0" presId="urn:microsoft.com/office/officeart/2005/8/layout/hierarchy2"/>
    <dgm:cxn modelId="{7D165943-B3EC-4AFC-894A-AA93B98FD42D}" type="presParOf" srcId="{93877E06-3DCB-41F3-95E3-1639D446E5CC}" destId="{861726C3-856F-4A97-804C-9EC3C4BB6A06}" srcOrd="1" destOrd="0" presId="urn:microsoft.com/office/officeart/2005/8/layout/hierarchy2"/>
    <dgm:cxn modelId="{414A7CFF-F13F-4E65-862A-4B34BA67A5D1}" type="presParOf" srcId="{861726C3-856F-4A97-804C-9EC3C4BB6A06}" destId="{AE40CE72-D991-46A6-A3A2-F8FC87AFC1B9}" srcOrd="0" destOrd="0" presId="urn:microsoft.com/office/officeart/2005/8/layout/hierarchy2"/>
    <dgm:cxn modelId="{11EF3047-CFD3-403E-A162-FEB42217DA66}" type="presParOf" srcId="{AE40CE72-D991-46A6-A3A2-F8FC87AFC1B9}" destId="{792A8D64-7F1E-4F6C-B72F-7A8E8C3D3E2F}" srcOrd="0" destOrd="0" presId="urn:microsoft.com/office/officeart/2005/8/layout/hierarchy2"/>
    <dgm:cxn modelId="{8CE03550-4882-46B2-9E76-A23D6C962746}" type="presParOf" srcId="{861726C3-856F-4A97-804C-9EC3C4BB6A06}" destId="{6CCC1908-E841-4DCF-AC72-46A2F7346399}" srcOrd="1" destOrd="0" presId="urn:microsoft.com/office/officeart/2005/8/layout/hierarchy2"/>
    <dgm:cxn modelId="{66E30D6A-ED90-4F6E-9E1B-D087FBFE67D5}" type="presParOf" srcId="{6CCC1908-E841-4DCF-AC72-46A2F7346399}" destId="{F8F83C99-B0EC-4575-900E-6960881B7660}" srcOrd="0" destOrd="0" presId="urn:microsoft.com/office/officeart/2005/8/layout/hierarchy2"/>
    <dgm:cxn modelId="{C4D00BB5-1E7C-46E1-9CFC-1E40BC2473CC}" type="presParOf" srcId="{6CCC1908-E841-4DCF-AC72-46A2F7346399}" destId="{9DC2975A-0DDE-4AB9-B5F0-ED59FE37280B}" srcOrd="1" destOrd="0" presId="urn:microsoft.com/office/officeart/2005/8/layout/hierarchy2"/>
    <dgm:cxn modelId="{6BD2A45D-CE41-44E2-937C-C832031EE5A9}" type="presParOf" srcId="{861726C3-856F-4A97-804C-9EC3C4BB6A06}" destId="{2CBB7692-12EE-4B87-8F36-B6C7299605A0}" srcOrd="2" destOrd="0" presId="urn:microsoft.com/office/officeart/2005/8/layout/hierarchy2"/>
    <dgm:cxn modelId="{EC512114-A24B-4E64-B287-47205FC478EC}" type="presParOf" srcId="{2CBB7692-12EE-4B87-8F36-B6C7299605A0}" destId="{548474E7-B496-4437-A800-4CB51232F3B5}" srcOrd="0" destOrd="0" presId="urn:microsoft.com/office/officeart/2005/8/layout/hierarchy2"/>
    <dgm:cxn modelId="{FE636F2C-F9B6-4668-842B-C9AE919FEF66}" type="presParOf" srcId="{861726C3-856F-4A97-804C-9EC3C4BB6A06}" destId="{BFC7270D-D117-4797-9E72-2AC65A7DC57E}" srcOrd="3" destOrd="0" presId="urn:microsoft.com/office/officeart/2005/8/layout/hierarchy2"/>
    <dgm:cxn modelId="{11C387E5-2F56-4F4E-8422-8792D1FA97B9}" type="presParOf" srcId="{BFC7270D-D117-4797-9E72-2AC65A7DC57E}" destId="{1AEC70A2-1033-487E-876E-A35A04DD4532}" srcOrd="0" destOrd="0" presId="urn:microsoft.com/office/officeart/2005/8/layout/hierarchy2"/>
    <dgm:cxn modelId="{2677AD0B-7001-47DE-82CC-9D2ADB27C149}" type="presParOf" srcId="{BFC7270D-D117-4797-9E72-2AC65A7DC57E}" destId="{595BABC7-9B80-4B37-9C5D-8A94DA8F9DE6}" srcOrd="1" destOrd="0" presId="urn:microsoft.com/office/officeart/2005/8/layout/hierarchy2"/>
    <dgm:cxn modelId="{2C369F1B-9235-4A7D-9972-6CA3BDBFCDF6}" type="presParOf" srcId="{86C5E4CE-D1A4-4B01-B591-E421A89FE1CB}" destId="{6111200B-9D0E-45F7-A70E-2DC3DDEBC1CD}" srcOrd="2" destOrd="0" presId="urn:microsoft.com/office/officeart/2005/8/layout/hierarchy2"/>
    <dgm:cxn modelId="{7844FD4B-EDDF-4F37-A8D4-A3DFC8479523}" type="presParOf" srcId="{6111200B-9D0E-45F7-A70E-2DC3DDEBC1CD}" destId="{CE152D66-BB90-4263-8639-91FF3E770A18}" srcOrd="0" destOrd="0" presId="urn:microsoft.com/office/officeart/2005/8/layout/hierarchy2"/>
    <dgm:cxn modelId="{DEACCB7C-1DDE-4455-BA1C-0D6A5E59976D}" type="presParOf" srcId="{86C5E4CE-D1A4-4B01-B591-E421A89FE1CB}" destId="{CC12B219-8112-4230-8E61-60B25872694A}" srcOrd="3" destOrd="0" presId="urn:microsoft.com/office/officeart/2005/8/layout/hierarchy2"/>
    <dgm:cxn modelId="{5BCF50CC-8156-4283-A503-9649F961295D}" type="presParOf" srcId="{CC12B219-8112-4230-8E61-60B25872694A}" destId="{63030F20-3CD6-4E49-B923-5675D9D0DF47}" srcOrd="0" destOrd="0" presId="urn:microsoft.com/office/officeart/2005/8/layout/hierarchy2"/>
    <dgm:cxn modelId="{042F5E98-409E-4525-9087-32523EDE6FBA}" type="presParOf" srcId="{CC12B219-8112-4230-8E61-60B25872694A}" destId="{05925278-510A-4965-AD60-91F67789EE1E}" srcOrd="1" destOrd="0" presId="urn:microsoft.com/office/officeart/2005/8/layout/hierarchy2"/>
    <dgm:cxn modelId="{3315FAB6-BA87-4C59-AE4B-E3C6FF24DEB4}" type="presParOf" srcId="{05925278-510A-4965-AD60-91F67789EE1E}" destId="{115E6DD9-34A4-47EB-83BB-E8B88A3044D0}" srcOrd="0" destOrd="0" presId="urn:microsoft.com/office/officeart/2005/8/layout/hierarchy2"/>
    <dgm:cxn modelId="{B473B497-0C3A-42BC-B8AF-B12525174284}" type="presParOf" srcId="{115E6DD9-34A4-47EB-83BB-E8B88A3044D0}" destId="{F943F952-3190-49C3-B87B-973B2CC04BF2}" srcOrd="0" destOrd="0" presId="urn:microsoft.com/office/officeart/2005/8/layout/hierarchy2"/>
    <dgm:cxn modelId="{D2DFA13D-DA79-497B-B3A2-D2B90EBA88C3}" type="presParOf" srcId="{05925278-510A-4965-AD60-91F67789EE1E}" destId="{C764C9DF-4D39-4730-879B-C0F3D6D8D277}" srcOrd="1" destOrd="0" presId="urn:microsoft.com/office/officeart/2005/8/layout/hierarchy2"/>
    <dgm:cxn modelId="{5F1F02EC-9639-42AE-BE27-C449E4136DDB}" type="presParOf" srcId="{C764C9DF-4D39-4730-879B-C0F3D6D8D277}" destId="{13F68431-D71F-4472-9CD2-C84F040A1D7B}" srcOrd="0" destOrd="0" presId="urn:microsoft.com/office/officeart/2005/8/layout/hierarchy2"/>
    <dgm:cxn modelId="{FFE06422-9265-4F68-BD95-F937C51E11CB}" type="presParOf" srcId="{C764C9DF-4D39-4730-879B-C0F3D6D8D277}" destId="{69956227-102F-43B8-89ED-9F0A34CAD2B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303D26-CB0C-45F9-A9F3-0C3C2EEF575F}">
      <dsp:nvSpPr>
        <dsp:cNvPr id="0" name=""/>
        <dsp:cNvSpPr/>
      </dsp:nvSpPr>
      <dsp:spPr>
        <a:xfrm>
          <a:off x="2116" y="2482188"/>
          <a:ext cx="2137833" cy="106891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3423" y="2513495"/>
        <a:ext cx="2075219" cy="1006302"/>
      </dsp:txXfrm>
    </dsp:sp>
    <dsp:sp modelId="{C3164427-EAFF-4074-B904-2AD112772788}">
      <dsp:nvSpPr>
        <dsp:cNvPr id="0" name=""/>
        <dsp:cNvSpPr/>
      </dsp:nvSpPr>
      <dsp:spPr>
        <a:xfrm rot="18770822">
          <a:off x="1938782" y="2537922"/>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2524240"/>
        <a:ext cx="62873" cy="62873"/>
      </dsp:txXfrm>
    </dsp:sp>
    <dsp:sp modelId="{2B3B352C-6DB1-45C9-80D1-4CFFC54C4E29}">
      <dsp:nvSpPr>
        <dsp:cNvPr id="0" name=""/>
        <dsp:cNvSpPr/>
      </dsp:nvSpPr>
      <dsp:spPr>
        <a:xfrm>
          <a:off x="2995083" y="1560248"/>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1591555"/>
        <a:ext cx="2075219" cy="1006302"/>
      </dsp:txXfrm>
    </dsp:sp>
    <dsp:sp modelId="{AE40CE72-D991-46A6-A3A2-F8FC87AFC1B9}">
      <dsp:nvSpPr>
        <dsp:cNvPr id="0" name=""/>
        <dsp:cNvSpPr/>
      </dsp:nvSpPr>
      <dsp:spPr>
        <a:xfrm rot="19457599">
          <a:off x="5033933" y="1769638"/>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1761065"/>
        <a:ext cx="52654" cy="52654"/>
      </dsp:txXfrm>
    </dsp:sp>
    <dsp:sp modelId="{F8F83C99-B0EC-4575-900E-6960881B7660}">
      <dsp:nvSpPr>
        <dsp:cNvPr id="0" name=""/>
        <dsp:cNvSpPr/>
      </dsp:nvSpPr>
      <dsp:spPr>
        <a:xfrm>
          <a:off x="5988050" y="945620"/>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976927"/>
        <a:ext cx="2075219" cy="1006302"/>
      </dsp:txXfrm>
    </dsp:sp>
    <dsp:sp modelId="{2CBB7692-12EE-4B87-8F36-B6C7299605A0}">
      <dsp:nvSpPr>
        <dsp:cNvPr id="0" name=""/>
        <dsp:cNvSpPr/>
      </dsp:nvSpPr>
      <dsp:spPr>
        <a:xfrm rot="2142401">
          <a:off x="5033933" y="2384266"/>
          <a:ext cx="1053099" cy="35507"/>
        </a:xfrm>
        <a:custGeom>
          <a:avLst/>
          <a:gdLst/>
          <a:ahLst/>
          <a:cxnLst/>
          <a:rect l="0" t="0" r="0" b="0"/>
          <a:pathLst>
            <a:path>
              <a:moveTo>
                <a:pt x="0" y="17753"/>
              </a:moveTo>
              <a:lnTo>
                <a:pt x="1053099"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4155" y="2375692"/>
        <a:ext cx="52654" cy="52654"/>
      </dsp:txXfrm>
    </dsp:sp>
    <dsp:sp modelId="{1AEC70A2-1033-487E-876E-A35A04DD4532}">
      <dsp:nvSpPr>
        <dsp:cNvPr id="0" name=""/>
        <dsp:cNvSpPr/>
      </dsp:nvSpPr>
      <dsp:spPr>
        <a:xfrm>
          <a:off x="5988050" y="2174875"/>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2206182"/>
        <a:ext cx="2075219" cy="1006302"/>
      </dsp:txXfrm>
    </dsp:sp>
    <dsp:sp modelId="{6111200B-9D0E-45F7-A70E-2DC3DDEBC1CD}">
      <dsp:nvSpPr>
        <dsp:cNvPr id="0" name=""/>
        <dsp:cNvSpPr/>
      </dsp:nvSpPr>
      <dsp:spPr>
        <a:xfrm rot="2829178">
          <a:off x="1938782" y="3459863"/>
          <a:ext cx="1257468" cy="35507"/>
        </a:xfrm>
        <a:custGeom>
          <a:avLst/>
          <a:gdLst/>
          <a:ahLst/>
          <a:cxnLst/>
          <a:rect l="0" t="0" r="0" b="0"/>
          <a:pathLst>
            <a:path>
              <a:moveTo>
                <a:pt x="0" y="17753"/>
              </a:moveTo>
              <a:lnTo>
                <a:pt x="1257468" y="17753"/>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2536079" y="3446180"/>
        <a:ext cx="62873" cy="62873"/>
      </dsp:txXfrm>
    </dsp:sp>
    <dsp:sp modelId="{63030F20-3CD6-4E49-B923-5675D9D0DF47}">
      <dsp:nvSpPr>
        <dsp:cNvPr id="0" name=""/>
        <dsp:cNvSpPr/>
      </dsp:nvSpPr>
      <dsp:spPr>
        <a:xfrm>
          <a:off x="2995083" y="3404129"/>
          <a:ext cx="2137833" cy="106891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3026390" y="3435436"/>
        <a:ext cx="2075219" cy="1006302"/>
      </dsp:txXfrm>
    </dsp:sp>
    <dsp:sp modelId="{115E6DD9-34A4-47EB-83BB-E8B88A3044D0}">
      <dsp:nvSpPr>
        <dsp:cNvPr id="0" name=""/>
        <dsp:cNvSpPr/>
      </dsp:nvSpPr>
      <dsp:spPr>
        <a:xfrm>
          <a:off x="5132916" y="3920833"/>
          <a:ext cx="855133" cy="35507"/>
        </a:xfrm>
        <a:custGeom>
          <a:avLst/>
          <a:gdLst/>
          <a:ahLst/>
          <a:cxnLst/>
          <a:rect l="0" t="0" r="0" b="0"/>
          <a:pathLst>
            <a:path>
              <a:moveTo>
                <a:pt x="0" y="17753"/>
              </a:moveTo>
              <a:lnTo>
                <a:pt x="855133" y="17753"/>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PK" sz="500" kern="1200"/>
        </a:p>
      </dsp:txBody>
      <dsp:txXfrm>
        <a:off x="5539105" y="3917209"/>
        <a:ext cx="42756" cy="42756"/>
      </dsp:txXfrm>
    </dsp:sp>
    <dsp:sp modelId="{13F68431-D71F-4472-9CD2-C84F040A1D7B}">
      <dsp:nvSpPr>
        <dsp:cNvPr id="0" name=""/>
        <dsp:cNvSpPr/>
      </dsp:nvSpPr>
      <dsp:spPr>
        <a:xfrm>
          <a:off x="5988050" y="3404129"/>
          <a:ext cx="2137833" cy="106891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PK" sz="6500" kern="1200"/>
        </a:p>
      </dsp:txBody>
      <dsp:txXfrm>
        <a:off x="6019357" y="3435436"/>
        <a:ext cx="2075219" cy="10063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23DDB-86C0-48FC-A941-9612C46BFA3C}" type="datetimeFigureOut">
              <a:rPr lang="en-PK" smtClean="0"/>
              <a:t>02/27/2023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F3309-5B8A-4DE0-A35A-E015019B9A02}" type="slidenum">
              <a:rPr lang="en-PK" smtClean="0"/>
              <a:t>‹#›</a:t>
            </a:fld>
            <a:endParaRPr lang="en-PK"/>
          </a:p>
        </p:txBody>
      </p:sp>
    </p:spTree>
    <p:extLst>
      <p:ext uri="{BB962C8B-B14F-4D97-AF65-F5344CB8AC3E}">
        <p14:creationId xmlns:p14="http://schemas.microsoft.com/office/powerpoint/2010/main" val="426753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AF3309-5B8A-4DE0-A35A-E015019B9A02}" type="slidenum">
              <a:rPr lang="en-PK" smtClean="0"/>
              <a:t>1</a:t>
            </a:fld>
            <a:endParaRPr lang="en-PK"/>
          </a:p>
        </p:txBody>
      </p:sp>
    </p:spTree>
    <p:extLst>
      <p:ext uri="{BB962C8B-B14F-4D97-AF65-F5344CB8AC3E}">
        <p14:creationId xmlns:p14="http://schemas.microsoft.com/office/powerpoint/2010/main" val="1948474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10</a:t>
            </a:fld>
            <a:endParaRPr lang="en-PK"/>
          </a:p>
        </p:txBody>
      </p:sp>
    </p:spTree>
    <p:extLst>
      <p:ext uri="{BB962C8B-B14F-4D97-AF65-F5344CB8AC3E}">
        <p14:creationId xmlns:p14="http://schemas.microsoft.com/office/powerpoint/2010/main" val="1728616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11</a:t>
            </a:fld>
            <a:endParaRPr lang="en-PK"/>
          </a:p>
        </p:txBody>
      </p:sp>
    </p:spTree>
    <p:extLst>
      <p:ext uri="{BB962C8B-B14F-4D97-AF65-F5344CB8AC3E}">
        <p14:creationId xmlns:p14="http://schemas.microsoft.com/office/powerpoint/2010/main" val="195463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12</a:t>
            </a:fld>
            <a:endParaRPr lang="en-PK"/>
          </a:p>
        </p:txBody>
      </p:sp>
    </p:spTree>
    <p:extLst>
      <p:ext uri="{BB962C8B-B14F-4D97-AF65-F5344CB8AC3E}">
        <p14:creationId xmlns:p14="http://schemas.microsoft.com/office/powerpoint/2010/main" val="2997688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13</a:t>
            </a:fld>
            <a:endParaRPr lang="en-PK"/>
          </a:p>
        </p:txBody>
      </p:sp>
    </p:spTree>
    <p:extLst>
      <p:ext uri="{BB962C8B-B14F-4D97-AF65-F5344CB8AC3E}">
        <p14:creationId xmlns:p14="http://schemas.microsoft.com/office/powerpoint/2010/main" val="1837202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14</a:t>
            </a:fld>
            <a:endParaRPr lang="en-PK"/>
          </a:p>
        </p:txBody>
      </p:sp>
    </p:spTree>
    <p:extLst>
      <p:ext uri="{BB962C8B-B14F-4D97-AF65-F5344CB8AC3E}">
        <p14:creationId xmlns:p14="http://schemas.microsoft.com/office/powerpoint/2010/main" val="1389667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15</a:t>
            </a:fld>
            <a:endParaRPr lang="en-PK"/>
          </a:p>
        </p:txBody>
      </p:sp>
    </p:spTree>
    <p:extLst>
      <p:ext uri="{BB962C8B-B14F-4D97-AF65-F5344CB8AC3E}">
        <p14:creationId xmlns:p14="http://schemas.microsoft.com/office/powerpoint/2010/main" val="2120032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Both Gini index and entropy are commonly used in decision trees to measure the quality of a split. The choice between the two depends on the specific problem and data being analyzed. In general, Gini index is preferred when the classes are well balanced, while entropy is preferred when the classes are imbalanced.</a:t>
            </a:r>
          </a:p>
          <a:p>
            <a:pPr algn="l"/>
            <a:endParaRPr lang="en-US" b="0" i="0" dirty="0">
              <a:solidFill>
                <a:srgbClr val="374151"/>
              </a:solidFill>
              <a:effectLst/>
              <a:latin typeface="Söhne"/>
            </a:endParaRPr>
          </a:p>
          <a:p>
            <a:pPr algn="l"/>
            <a:r>
              <a:rPr lang="en-US" b="0" i="0" dirty="0">
                <a:solidFill>
                  <a:srgbClr val="374151"/>
                </a:solidFill>
                <a:effectLst/>
                <a:latin typeface="Söhne"/>
              </a:rPr>
              <a:t>It is important to note that the choice of measure does not guarantee the best split, but rather helps to guide the decision tree algorithm towards a split that is likely to produce good results.</a:t>
            </a:r>
          </a:p>
          <a:p>
            <a:pPr marL="8890">
              <a:lnSpc>
                <a:spcPts val="2964"/>
              </a:lnSpc>
              <a:spcBef>
                <a:spcPts val="67"/>
              </a:spcBef>
            </a:pPr>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16</a:t>
            </a:fld>
            <a:endParaRPr lang="en-PK"/>
          </a:p>
        </p:txBody>
      </p:sp>
    </p:spTree>
    <p:extLst>
      <p:ext uri="{BB962C8B-B14F-4D97-AF65-F5344CB8AC3E}">
        <p14:creationId xmlns:p14="http://schemas.microsoft.com/office/powerpoint/2010/main" val="3251636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17</a:t>
            </a:fld>
            <a:endParaRPr lang="en-PK"/>
          </a:p>
        </p:txBody>
      </p:sp>
    </p:spTree>
    <p:extLst>
      <p:ext uri="{BB962C8B-B14F-4D97-AF65-F5344CB8AC3E}">
        <p14:creationId xmlns:p14="http://schemas.microsoft.com/office/powerpoint/2010/main" val="1507254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18</a:t>
            </a:fld>
            <a:endParaRPr lang="en-PK"/>
          </a:p>
        </p:txBody>
      </p:sp>
    </p:spTree>
    <p:extLst>
      <p:ext uri="{BB962C8B-B14F-4D97-AF65-F5344CB8AC3E}">
        <p14:creationId xmlns:p14="http://schemas.microsoft.com/office/powerpoint/2010/main" val="3632819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19</a:t>
            </a:fld>
            <a:endParaRPr lang="en-PK"/>
          </a:p>
        </p:txBody>
      </p:sp>
    </p:spTree>
    <p:extLst>
      <p:ext uri="{BB962C8B-B14F-4D97-AF65-F5344CB8AC3E}">
        <p14:creationId xmlns:p14="http://schemas.microsoft.com/office/powerpoint/2010/main" val="2238111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a:t>
            </a:fld>
            <a:endParaRPr lang="en-PK"/>
          </a:p>
        </p:txBody>
      </p:sp>
    </p:spTree>
    <p:extLst>
      <p:ext uri="{BB962C8B-B14F-4D97-AF65-F5344CB8AC3E}">
        <p14:creationId xmlns:p14="http://schemas.microsoft.com/office/powerpoint/2010/main" val="3081466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20</a:t>
            </a:fld>
            <a:endParaRPr lang="en-PK"/>
          </a:p>
        </p:txBody>
      </p:sp>
    </p:spTree>
    <p:extLst>
      <p:ext uri="{BB962C8B-B14F-4D97-AF65-F5344CB8AC3E}">
        <p14:creationId xmlns:p14="http://schemas.microsoft.com/office/powerpoint/2010/main" val="3252690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21</a:t>
            </a:fld>
            <a:endParaRPr lang="en-PK"/>
          </a:p>
        </p:txBody>
      </p:sp>
    </p:spTree>
    <p:extLst>
      <p:ext uri="{BB962C8B-B14F-4D97-AF65-F5344CB8AC3E}">
        <p14:creationId xmlns:p14="http://schemas.microsoft.com/office/powerpoint/2010/main" val="512815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22</a:t>
            </a:fld>
            <a:endParaRPr lang="en-PK"/>
          </a:p>
        </p:txBody>
      </p:sp>
    </p:spTree>
    <p:extLst>
      <p:ext uri="{BB962C8B-B14F-4D97-AF65-F5344CB8AC3E}">
        <p14:creationId xmlns:p14="http://schemas.microsoft.com/office/powerpoint/2010/main" val="3794096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23</a:t>
            </a:fld>
            <a:endParaRPr lang="en-PK"/>
          </a:p>
        </p:txBody>
      </p:sp>
    </p:spTree>
    <p:extLst>
      <p:ext uri="{BB962C8B-B14F-4D97-AF65-F5344CB8AC3E}">
        <p14:creationId xmlns:p14="http://schemas.microsoft.com/office/powerpoint/2010/main" val="22760907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24</a:t>
            </a:fld>
            <a:endParaRPr lang="en-PK"/>
          </a:p>
        </p:txBody>
      </p:sp>
    </p:spTree>
    <p:extLst>
      <p:ext uri="{BB962C8B-B14F-4D97-AF65-F5344CB8AC3E}">
        <p14:creationId xmlns:p14="http://schemas.microsoft.com/office/powerpoint/2010/main" val="36875005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25</a:t>
            </a:fld>
            <a:endParaRPr lang="en-PK"/>
          </a:p>
        </p:txBody>
      </p:sp>
    </p:spTree>
    <p:extLst>
      <p:ext uri="{BB962C8B-B14F-4D97-AF65-F5344CB8AC3E}">
        <p14:creationId xmlns:p14="http://schemas.microsoft.com/office/powerpoint/2010/main" val="4081832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26</a:t>
            </a:fld>
            <a:endParaRPr lang="en-PK"/>
          </a:p>
        </p:txBody>
      </p:sp>
    </p:spTree>
    <p:extLst>
      <p:ext uri="{BB962C8B-B14F-4D97-AF65-F5344CB8AC3E}">
        <p14:creationId xmlns:p14="http://schemas.microsoft.com/office/powerpoint/2010/main" val="7323748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27</a:t>
            </a:fld>
            <a:endParaRPr lang="en-PK"/>
          </a:p>
        </p:txBody>
      </p:sp>
    </p:spTree>
    <p:extLst>
      <p:ext uri="{BB962C8B-B14F-4D97-AF65-F5344CB8AC3E}">
        <p14:creationId xmlns:p14="http://schemas.microsoft.com/office/powerpoint/2010/main" val="3729349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28</a:t>
            </a:fld>
            <a:endParaRPr lang="en-PK"/>
          </a:p>
        </p:txBody>
      </p:sp>
    </p:spTree>
    <p:extLst>
      <p:ext uri="{BB962C8B-B14F-4D97-AF65-F5344CB8AC3E}">
        <p14:creationId xmlns:p14="http://schemas.microsoft.com/office/powerpoint/2010/main" val="3738940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29</a:t>
            </a:fld>
            <a:endParaRPr lang="en-PK"/>
          </a:p>
        </p:txBody>
      </p:sp>
    </p:spTree>
    <p:extLst>
      <p:ext uri="{BB962C8B-B14F-4D97-AF65-F5344CB8AC3E}">
        <p14:creationId xmlns:p14="http://schemas.microsoft.com/office/powerpoint/2010/main" val="421289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a:t>
            </a:fld>
            <a:endParaRPr lang="en-PK"/>
          </a:p>
        </p:txBody>
      </p:sp>
    </p:spTree>
    <p:extLst>
      <p:ext uri="{BB962C8B-B14F-4D97-AF65-F5344CB8AC3E}">
        <p14:creationId xmlns:p14="http://schemas.microsoft.com/office/powerpoint/2010/main" val="2915435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30</a:t>
            </a:fld>
            <a:endParaRPr lang="en-PK"/>
          </a:p>
        </p:txBody>
      </p:sp>
    </p:spTree>
    <p:extLst>
      <p:ext uri="{BB962C8B-B14F-4D97-AF65-F5344CB8AC3E}">
        <p14:creationId xmlns:p14="http://schemas.microsoft.com/office/powerpoint/2010/main" val="2278658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dirty="0">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31</a:t>
            </a:fld>
            <a:endParaRPr lang="en-PK"/>
          </a:p>
        </p:txBody>
      </p:sp>
    </p:spTree>
    <p:extLst>
      <p:ext uri="{BB962C8B-B14F-4D97-AF65-F5344CB8AC3E}">
        <p14:creationId xmlns:p14="http://schemas.microsoft.com/office/powerpoint/2010/main" val="958601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4</a:t>
            </a:fld>
            <a:endParaRPr lang="en-PK"/>
          </a:p>
        </p:txBody>
      </p:sp>
    </p:spTree>
    <p:extLst>
      <p:ext uri="{BB962C8B-B14F-4D97-AF65-F5344CB8AC3E}">
        <p14:creationId xmlns:p14="http://schemas.microsoft.com/office/powerpoint/2010/main" val="2910521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r>
              <a:rPr lang="en-US" dirty="0">
                <a:cs typeface="Calibri"/>
              </a:rPr>
              <a:t>Based on the given tree, which features would be present in our dataset?</a:t>
            </a:r>
          </a:p>
        </p:txBody>
      </p:sp>
      <p:sp>
        <p:nvSpPr>
          <p:cNvPr id="4" name="Slide Number Placeholder 3"/>
          <p:cNvSpPr>
            <a:spLocks noGrp="1"/>
          </p:cNvSpPr>
          <p:nvPr>
            <p:ph type="sldNum" sz="quarter" idx="5"/>
          </p:nvPr>
        </p:nvSpPr>
        <p:spPr/>
        <p:txBody>
          <a:bodyPr/>
          <a:lstStyle/>
          <a:p>
            <a:fld id="{46D06186-D395-446A-A33B-7ABBDB10FD99}" type="slidenum">
              <a:rPr lang="en-PK" smtClean="0"/>
              <a:t>6</a:t>
            </a:fld>
            <a:endParaRPr lang="en-PK"/>
          </a:p>
        </p:txBody>
      </p:sp>
    </p:spTree>
    <p:extLst>
      <p:ext uri="{BB962C8B-B14F-4D97-AF65-F5344CB8AC3E}">
        <p14:creationId xmlns:p14="http://schemas.microsoft.com/office/powerpoint/2010/main" val="280710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7</a:t>
            </a:fld>
            <a:endParaRPr lang="en-PK"/>
          </a:p>
        </p:txBody>
      </p:sp>
    </p:spTree>
    <p:extLst>
      <p:ext uri="{BB962C8B-B14F-4D97-AF65-F5344CB8AC3E}">
        <p14:creationId xmlns:p14="http://schemas.microsoft.com/office/powerpoint/2010/main" val="3638209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8</a:t>
            </a:fld>
            <a:endParaRPr lang="en-PK"/>
          </a:p>
        </p:txBody>
      </p:sp>
    </p:spTree>
    <p:extLst>
      <p:ext uri="{BB962C8B-B14F-4D97-AF65-F5344CB8AC3E}">
        <p14:creationId xmlns:p14="http://schemas.microsoft.com/office/powerpoint/2010/main" val="378257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890">
              <a:lnSpc>
                <a:spcPts val="2964"/>
              </a:lnSpc>
              <a:spcBef>
                <a:spcPts val="67"/>
              </a:spcBef>
            </a:pPr>
            <a:endParaRPr lang="en-US">
              <a:cs typeface="Calibri"/>
            </a:endParaRPr>
          </a:p>
        </p:txBody>
      </p:sp>
      <p:sp>
        <p:nvSpPr>
          <p:cNvPr id="4" name="Slide Number Placeholder 3"/>
          <p:cNvSpPr>
            <a:spLocks noGrp="1"/>
          </p:cNvSpPr>
          <p:nvPr>
            <p:ph type="sldNum" sz="quarter" idx="5"/>
          </p:nvPr>
        </p:nvSpPr>
        <p:spPr/>
        <p:txBody>
          <a:bodyPr/>
          <a:lstStyle/>
          <a:p>
            <a:fld id="{46D06186-D395-446A-A33B-7ABBDB10FD99}" type="slidenum">
              <a:rPr lang="en-PK" smtClean="0"/>
              <a:t>9</a:t>
            </a:fld>
            <a:endParaRPr lang="en-PK"/>
          </a:p>
        </p:txBody>
      </p:sp>
    </p:spTree>
    <p:extLst>
      <p:ext uri="{BB962C8B-B14F-4D97-AF65-F5344CB8AC3E}">
        <p14:creationId xmlns:p14="http://schemas.microsoft.com/office/powerpoint/2010/main" val="343075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0F9C9A-AFDC-40B0-B357-F4E1CAEC249D}"/>
              </a:ext>
            </a:extLst>
          </p:cNvPr>
          <p:cNvSpPr>
            <a:spLocks noGrp="1"/>
          </p:cNvSpPr>
          <p:nvPr>
            <p:ph type="dt" sz="half" idx="10"/>
          </p:nvPr>
        </p:nvSpPr>
        <p:spPr/>
        <p:txBody>
          <a:bodyPr/>
          <a:lstStyle/>
          <a:p>
            <a:fld id="{9870AA45-5A19-4C11-BC9A-A677C0C7FE8D}" type="datetimeFigureOut">
              <a:rPr lang="en-PK" smtClean="0"/>
              <a:t>02/27/2023</a:t>
            </a:fld>
            <a:endParaRPr lang="en-PK"/>
          </a:p>
        </p:txBody>
      </p:sp>
      <p:sp>
        <p:nvSpPr>
          <p:cNvPr id="3" name="Footer Placeholder 2">
            <a:extLst>
              <a:ext uri="{FF2B5EF4-FFF2-40B4-BE49-F238E27FC236}">
                <a16:creationId xmlns:a16="http://schemas.microsoft.com/office/drawing/2014/main" id="{E770A71B-7852-4D90-B6C5-0767FB76C83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68EA14DD-2D25-4758-8242-B3839B0C6D1D}"/>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4154849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CB85-AE1D-44B5-9211-C7EEFFD132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1971F8A-5A13-4556-8787-0ACDD14DE0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E64903CB-6A96-4A69-8638-C996773054BD}"/>
              </a:ext>
            </a:extLst>
          </p:cNvPr>
          <p:cNvSpPr>
            <a:spLocks noGrp="1"/>
          </p:cNvSpPr>
          <p:nvPr>
            <p:ph type="dt" sz="half" idx="10"/>
          </p:nvPr>
        </p:nvSpPr>
        <p:spPr/>
        <p:txBody>
          <a:bodyPr/>
          <a:lstStyle/>
          <a:p>
            <a:fld id="{9870AA45-5A19-4C11-BC9A-A677C0C7FE8D}" type="datetimeFigureOut">
              <a:rPr lang="en-PK" smtClean="0"/>
              <a:t>02/27/2023</a:t>
            </a:fld>
            <a:endParaRPr lang="en-PK"/>
          </a:p>
        </p:txBody>
      </p:sp>
      <p:sp>
        <p:nvSpPr>
          <p:cNvPr id="5" name="Footer Placeholder 4">
            <a:extLst>
              <a:ext uri="{FF2B5EF4-FFF2-40B4-BE49-F238E27FC236}">
                <a16:creationId xmlns:a16="http://schemas.microsoft.com/office/drawing/2014/main" id="{E23F181C-98E6-4205-8028-C8B969EB20C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C2E040-B255-44AC-A8B2-7BAFE067C5D5}"/>
              </a:ext>
            </a:extLst>
          </p:cNvPr>
          <p:cNvSpPr>
            <a:spLocks noGrp="1"/>
          </p:cNvSpPr>
          <p:nvPr>
            <p:ph type="sldNum" sz="quarter" idx="12"/>
          </p:nvPr>
        </p:nvSpPr>
        <p:spPr/>
        <p:txBody>
          <a:bodyPr/>
          <a:lstStyle/>
          <a:p>
            <a:fld id="{5E6434C9-C5C2-4D7C-AF3E-4D4C41FC2DED}" type="slidenum">
              <a:rPr lang="en-PK" smtClean="0"/>
              <a:t>‹#›</a:t>
            </a:fld>
            <a:endParaRPr lang="en-PK"/>
          </a:p>
        </p:txBody>
      </p:sp>
    </p:spTree>
    <p:extLst>
      <p:ext uri="{BB962C8B-B14F-4D97-AF65-F5344CB8AC3E}">
        <p14:creationId xmlns:p14="http://schemas.microsoft.com/office/powerpoint/2010/main" val="2676572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2/27/2023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266792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1F6FF-3BE6-4DB4-9B70-77FE1423D485}" type="datetime1">
              <a:rPr lang="en-US" smtClean="0"/>
              <a:t>2/27/2023</a:t>
            </a:fld>
            <a:endParaRPr lang="en-US"/>
          </a:p>
        </p:txBody>
      </p:sp>
      <p:sp>
        <p:nvSpPr>
          <p:cNvPr id="5" name="Footer Placeholder 4"/>
          <p:cNvSpPr>
            <a:spLocks noGrp="1"/>
          </p:cNvSpPr>
          <p:nvPr>
            <p:ph type="ftr" sz="quarter" idx="11"/>
          </p:nvPr>
        </p:nvSpPr>
        <p:spPr/>
        <p:txBody>
          <a:bodyPr/>
          <a:lstStyle/>
          <a:p>
            <a:r>
              <a:rPr lang="en-US"/>
              <a:t>Enabling Data-Driven Innovation</a:t>
            </a:r>
          </a:p>
        </p:txBody>
      </p:sp>
      <p:sp>
        <p:nvSpPr>
          <p:cNvPr id="6" name="Slide Number Placeholder 5"/>
          <p:cNvSpPr>
            <a:spLocks noGrp="1"/>
          </p:cNvSpPr>
          <p:nvPr>
            <p:ph type="sldNum" sz="quarter" idx="12"/>
          </p:nvPr>
        </p:nvSpPr>
        <p:spPr/>
        <p:txBody>
          <a:bodyPr/>
          <a:lstStyle/>
          <a:p>
            <a:fld id="{1E043A5E-D30F-447C-A33C-188E31C53D5F}" type="slidenum">
              <a:rPr lang="en-US" smtClean="0"/>
              <a:t>‹#›</a:t>
            </a:fld>
            <a:endParaRPr lang="en-US"/>
          </a:p>
        </p:txBody>
      </p:sp>
    </p:spTree>
    <p:extLst>
      <p:ext uri="{BB962C8B-B14F-4D97-AF65-F5344CB8AC3E}">
        <p14:creationId xmlns:p14="http://schemas.microsoft.com/office/powerpoint/2010/main" val="825539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
        <p:cNvGrpSpPr/>
        <p:nvPr/>
      </p:nvGrpSpPr>
      <p:grpSpPr>
        <a:xfrm>
          <a:off x="0" y="0"/>
          <a:ext cx="0" cy="0"/>
          <a:chOff x="0" y="0"/>
          <a:chExt cx="0" cy="0"/>
        </a:xfrm>
      </p:grpSpPr>
      <p:sp>
        <p:nvSpPr>
          <p:cNvPr id="24" name="Google Shape;2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DD651-18BE-4C02-8AF9-5E8D075F6E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391664C-F6F1-4E58-9692-2AF569414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C10B16A-9A9F-4745-8B83-BF2E6F08CC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0AA45-5A19-4C11-BC9A-A677C0C7FE8D}" type="datetimeFigureOut">
              <a:rPr lang="en-PK" smtClean="0"/>
              <a:t>02/27/2023</a:t>
            </a:fld>
            <a:endParaRPr lang="en-PK"/>
          </a:p>
        </p:txBody>
      </p:sp>
      <p:sp>
        <p:nvSpPr>
          <p:cNvPr id="5" name="Footer Placeholder 4">
            <a:extLst>
              <a:ext uri="{FF2B5EF4-FFF2-40B4-BE49-F238E27FC236}">
                <a16:creationId xmlns:a16="http://schemas.microsoft.com/office/drawing/2014/main" id="{F146D755-6070-443A-9997-5F1DE313B1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0D1FC272-BCE3-49CC-B3A7-2284156F8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434C9-C5C2-4D7C-AF3E-4D4C41FC2DED}" type="slidenum">
              <a:rPr lang="en-PK" smtClean="0"/>
              <a:t>‹#›</a:t>
            </a:fld>
            <a:endParaRPr lang="en-PK"/>
          </a:p>
        </p:txBody>
      </p:sp>
    </p:spTree>
    <p:extLst>
      <p:ext uri="{BB962C8B-B14F-4D97-AF65-F5344CB8AC3E}">
        <p14:creationId xmlns:p14="http://schemas.microsoft.com/office/powerpoint/2010/main" val="1573999695"/>
      </p:ext>
    </p:extLst>
  </p:cSld>
  <p:clrMap bg1="lt1" tx1="dk1" bg2="lt2" tx2="dk2" accent1="accent1" accent2="accent2" accent3="accent3" accent4="accent4" accent5="accent5" accent6="accent6" hlink="hlink" folHlink="folHlink"/>
  <p:sldLayoutIdLst>
    <p:sldLayoutId id="2147483702" r:id="rId1"/>
    <p:sldLayoutId id="2147483700" r:id="rId2"/>
    <p:sldLayoutId id="2147483698" r:id="rId3"/>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25">
                <a:solidFill>
                  <a:schemeClr val="tx1">
                    <a:tint val="75000"/>
                  </a:schemeClr>
                </a:solidFill>
              </a:defRPr>
            </a:lvl1pPr>
          </a:lstStyle>
          <a:p>
            <a:fld id="{A93B4DD4-9D42-45A9-A8F6-F0421D661542}" type="datetime1">
              <a:rPr lang="en-US" smtClean="0"/>
              <a:t>2/27/2023</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125">
                <a:solidFill>
                  <a:schemeClr val="tx1">
                    <a:tint val="75000"/>
                  </a:schemeClr>
                </a:solidFill>
              </a:defRPr>
            </a:lvl1pPr>
          </a:lstStyle>
          <a:p>
            <a:r>
              <a:rPr lang="en-US"/>
              <a:t>Enabling Data-Driven Innovation</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25">
                <a:solidFill>
                  <a:schemeClr val="tx1">
                    <a:tint val="75000"/>
                  </a:schemeClr>
                </a:solidFill>
              </a:defRPr>
            </a:lvl1pPr>
          </a:lstStyle>
          <a:p>
            <a:fld id="{1E043A5E-D30F-447C-A33C-188E31C53D5F}" type="slidenum">
              <a:rPr lang="en-US" smtClean="0"/>
              <a:t>‹#›</a:t>
            </a:fld>
            <a:endParaRPr lang="en-US"/>
          </a:p>
        </p:txBody>
      </p:sp>
    </p:spTree>
    <p:extLst>
      <p:ext uri="{BB962C8B-B14F-4D97-AF65-F5344CB8AC3E}">
        <p14:creationId xmlns:p14="http://schemas.microsoft.com/office/powerpoint/2010/main" val="1407192667"/>
      </p:ext>
    </p:extLst>
  </p:cSld>
  <p:clrMap bg1="lt1" tx1="dk1" bg2="lt2" tx2="dk2" accent1="accent1" accent2="accent2" accent3="accent3" accent4="accent4" accent5="accent5" accent6="accent6" hlink="hlink" folHlink="folHlink"/>
  <p:sldLayoutIdLst>
    <p:sldLayoutId id="2147483674" r:id="rId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6.jpe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13.jpe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15.png"/><Relationship Id="rId4" Type="http://schemas.openxmlformats.org/officeDocument/2006/relationships/diagramLayout" Target="../diagrams/layout17.xm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10" Type="http://schemas.openxmlformats.org/officeDocument/2006/relationships/image" Target="../media/image15.png"/><Relationship Id="rId4" Type="http://schemas.openxmlformats.org/officeDocument/2006/relationships/diagramLayout" Target="../diagrams/layout18.xml"/><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10" Type="http://schemas.openxmlformats.org/officeDocument/2006/relationships/image" Target="../media/image15.png"/><Relationship Id="rId4" Type="http://schemas.openxmlformats.org/officeDocument/2006/relationships/diagramLayout" Target="../diagrams/layout19.xml"/><Relationship Id="rId9" Type="http://schemas.openxmlformats.org/officeDocument/2006/relationships/image" Target="../media/image14.png"/></Relationships>
</file>

<file path=ppt/slides/_rels/slide2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10" Type="http://schemas.openxmlformats.org/officeDocument/2006/relationships/image" Target="../media/image15.png"/><Relationship Id="rId4" Type="http://schemas.openxmlformats.org/officeDocument/2006/relationships/diagramLayout" Target="../diagrams/layout20.xml"/><Relationship Id="rId9"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Colors" Target="../diagrams/colors21.xml"/><Relationship Id="rId5" Type="http://schemas.openxmlformats.org/officeDocument/2006/relationships/diagramQuickStyle" Target="../diagrams/quickStyle21.xml"/><Relationship Id="rId10" Type="http://schemas.openxmlformats.org/officeDocument/2006/relationships/image" Target="../media/image15.png"/><Relationship Id="rId4" Type="http://schemas.openxmlformats.org/officeDocument/2006/relationships/diagramLayout" Target="../diagrams/layout21.xml"/><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diagramColors" Target="../diagrams/colors22.xml"/><Relationship Id="rId5" Type="http://schemas.openxmlformats.org/officeDocument/2006/relationships/diagramQuickStyle" Target="../diagrams/quickStyle22.xml"/><Relationship Id="rId10" Type="http://schemas.openxmlformats.org/officeDocument/2006/relationships/image" Target="../media/image15.png"/><Relationship Id="rId4" Type="http://schemas.openxmlformats.org/officeDocument/2006/relationships/diagramLayout" Target="../diagrams/layout22.xml"/><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23.xml"/><Relationship Id="rId11" Type="http://schemas.openxmlformats.org/officeDocument/2006/relationships/image" Target="../media/image16.png"/><Relationship Id="rId5" Type="http://schemas.openxmlformats.org/officeDocument/2006/relationships/diagramQuickStyle" Target="../diagrams/quickStyle23.xml"/><Relationship Id="rId10" Type="http://schemas.openxmlformats.org/officeDocument/2006/relationships/image" Target="../media/image15.png"/><Relationship Id="rId4" Type="http://schemas.openxmlformats.org/officeDocument/2006/relationships/diagramLayout" Target="../diagrams/layout23.xml"/><Relationship Id="rId9" Type="http://schemas.openxmlformats.org/officeDocument/2006/relationships/image" Target="../media/image14.png"/></Relationships>
</file>

<file path=ppt/slides/_rels/slide2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24.xml"/><Relationship Id="rId11" Type="http://schemas.openxmlformats.org/officeDocument/2006/relationships/image" Target="../media/image16.png"/><Relationship Id="rId5" Type="http://schemas.openxmlformats.org/officeDocument/2006/relationships/diagramQuickStyle" Target="../diagrams/quickStyle24.xml"/><Relationship Id="rId10" Type="http://schemas.openxmlformats.org/officeDocument/2006/relationships/image" Target="../media/image15.png"/><Relationship Id="rId4" Type="http://schemas.openxmlformats.org/officeDocument/2006/relationships/diagramLayout" Target="../diagrams/layout24.xml"/><Relationship Id="rId9"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25.xml"/><Relationship Id="rId11" Type="http://schemas.openxmlformats.org/officeDocument/2006/relationships/image" Target="../media/image16.png"/><Relationship Id="rId5" Type="http://schemas.openxmlformats.org/officeDocument/2006/relationships/diagramQuickStyle" Target="../diagrams/quickStyle25.xml"/><Relationship Id="rId10" Type="http://schemas.openxmlformats.org/officeDocument/2006/relationships/image" Target="../media/image15.png"/><Relationship Id="rId4" Type="http://schemas.openxmlformats.org/officeDocument/2006/relationships/diagramLayout" Target="../diagrams/layout25.xml"/><Relationship Id="rId9" Type="http://schemas.openxmlformats.org/officeDocument/2006/relationships/image" Target="../media/image14.png"/></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diagramColors" Target="../diagrams/colors26.xml"/><Relationship Id="rId11" Type="http://schemas.openxmlformats.org/officeDocument/2006/relationships/image" Target="../media/image16.png"/><Relationship Id="rId5" Type="http://schemas.openxmlformats.org/officeDocument/2006/relationships/diagramQuickStyle" Target="../diagrams/quickStyle26.xml"/><Relationship Id="rId10" Type="http://schemas.openxmlformats.org/officeDocument/2006/relationships/image" Target="../media/image15.png"/><Relationship Id="rId4" Type="http://schemas.openxmlformats.org/officeDocument/2006/relationships/diagramLayout" Target="../diagrams/layout26.xml"/><Relationship Id="rId9" Type="http://schemas.openxmlformats.org/officeDocument/2006/relationships/image" Target="../media/image14.png"/></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diagramColors" Target="../diagrams/colors28.xml"/><Relationship Id="rId11" Type="http://schemas.openxmlformats.org/officeDocument/2006/relationships/image" Target="../media/image20.png"/><Relationship Id="rId5" Type="http://schemas.openxmlformats.org/officeDocument/2006/relationships/diagramQuickStyle" Target="../diagrams/quickStyle28.xml"/><Relationship Id="rId10" Type="http://schemas.openxmlformats.org/officeDocument/2006/relationships/image" Target="../media/image19.png"/><Relationship Id="rId4" Type="http://schemas.openxmlformats.org/officeDocument/2006/relationships/diagramLayout" Target="../diagrams/layout28.xml"/><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Colors" Target="../diagrams/colors29.xml"/><Relationship Id="rId5" Type="http://schemas.openxmlformats.org/officeDocument/2006/relationships/diagramQuickStyle" Target="../diagrams/quickStyle29.xml"/><Relationship Id="rId10" Type="http://schemas.openxmlformats.org/officeDocument/2006/relationships/image" Target="../media/image22.png"/><Relationship Id="rId4" Type="http://schemas.openxmlformats.org/officeDocument/2006/relationships/diagramLayout" Target="../diagrams/layout29.xml"/><Relationship Id="rId9" Type="http://schemas.openxmlformats.org/officeDocument/2006/relationships/image" Target="../media/image21.gif"/></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4.xml"/><Relationship Id="rId4" Type="http://schemas.openxmlformats.org/officeDocument/2006/relationships/image" Target="../media/image25.sv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7.png"/><Relationship Id="rId4" Type="http://schemas.openxmlformats.org/officeDocument/2006/relationships/diagramLayout" Target="../diagrams/layout4.xml"/><Relationship Id="rId9" Type="http://schemas.openxmlformats.org/officeDocument/2006/relationships/image" Target="../media/image6.jpe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8.png"/><Relationship Id="rId4" Type="http://schemas.openxmlformats.org/officeDocument/2006/relationships/diagramLayout" Target="../diagrams/layout5.xml"/><Relationship Id="rId9" Type="http://schemas.openxmlformats.org/officeDocument/2006/relationships/image" Target="../media/image6.jpe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9.jpeg"/><Relationship Id="rId4" Type="http://schemas.openxmlformats.org/officeDocument/2006/relationships/diagramLayout" Target="../diagrams/layout6.xml"/><Relationship Id="rId9" Type="http://schemas.openxmlformats.org/officeDocument/2006/relationships/image" Target="../media/image6.jpe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1.png"/><Relationship Id="rId4" Type="http://schemas.openxmlformats.org/officeDocument/2006/relationships/diagramLayout" Target="../diagrams/layout7.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Graphical user interface, diagram&#10;&#10;Description automatically generated with medium confidence">
            <a:extLst>
              <a:ext uri="{FF2B5EF4-FFF2-40B4-BE49-F238E27FC236}">
                <a16:creationId xmlns:a16="http://schemas.microsoft.com/office/drawing/2014/main" id="{3268527E-8A48-4DD1-B250-DCF80F400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065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grpSp>
        <p:nvGrpSpPr>
          <p:cNvPr id="16" name="Group 15">
            <a:extLst>
              <a:ext uri="{FF2B5EF4-FFF2-40B4-BE49-F238E27FC236}">
                <a16:creationId xmlns:a16="http://schemas.microsoft.com/office/drawing/2014/main" id="{CBF5F956-BA35-873C-5A02-D972DBEB8B7C}"/>
              </a:ext>
            </a:extLst>
          </p:cNvPr>
          <p:cNvGrpSpPr/>
          <p:nvPr/>
        </p:nvGrpSpPr>
        <p:grpSpPr>
          <a:xfrm>
            <a:off x="668965" y="653321"/>
            <a:ext cx="9708389" cy="5550930"/>
            <a:chOff x="761707" y="1051560"/>
            <a:chExt cx="9708389" cy="5550930"/>
          </a:xfrm>
        </p:grpSpPr>
        <p:pic>
          <p:nvPicPr>
            <p:cNvPr id="17" name="Google Shape;709;p29">
              <a:extLst>
                <a:ext uri="{FF2B5EF4-FFF2-40B4-BE49-F238E27FC236}">
                  <a16:creationId xmlns:a16="http://schemas.microsoft.com/office/drawing/2014/main" id="{88C91A08-7883-C106-6FA4-66C4AAC2BBCD}"/>
                </a:ext>
              </a:extLst>
            </p:cNvPr>
            <p:cNvPicPr preferRelativeResize="0"/>
            <p:nvPr/>
          </p:nvPicPr>
          <p:blipFill rotWithShape="1">
            <a:blip r:embed="rId9">
              <a:alphaModFix/>
            </a:blip>
            <a:srcRect t="2788" b="6398"/>
            <a:stretch/>
          </p:blipFill>
          <p:spPr>
            <a:xfrm>
              <a:off x="761707" y="1461340"/>
              <a:ext cx="9708389" cy="5141150"/>
            </a:xfrm>
            <a:prstGeom prst="rect">
              <a:avLst/>
            </a:prstGeom>
            <a:noFill/>
            <a:ln>
              <a:noFill/>
            </a:ln>
          </p:spPr>
        </p:pic>
        <p:sp>
          <p:nvSpPr>
            <p:cNvPr id="18" name="Google Shape;710;p29">
              <a:extLst>
                <a:ext uri="{FF2B5EF4-FFF2-40B4-BE49-F238E27FC236}">
                  <a16:creationId xmlns:a16="http://schemas.microsoft.com/office/drawing/2014/main" id="{F6AAF271-CC58-FB15-ADDA-B9B6711A627F}"/>
                </a:ext>
              </a:extLst>
            </p:cNvPr>
            <p:cNvSpPr/>
            <p:nvPr/>
          </p:nvSpPr>
          <p:spPr>
            <a:xfrm>
              <a:off x="7792368" y="1051560"/>
              <a:ext cx="1589375" cy="40978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936" y="4481"/>
                  </a:moveTo>
                  <a:lnTo>
                    <a:pt x="-110327" y="135000"/>
                  </a:lnTo>
                </a:path>
              </a:pathLst>
            </a:cu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Calibri"/>
                  <a:ea typeface="Calibri"/>
                  <a:cs typeface="Calibri"/>
                  <a:sym typeface="Calibri"/>
                </a:rPr>
                <a:t>Root Node</a:t>
              </a:r>
              <a:endParaRPr kumimoji="0" sz="2400" b="0" i="0" u="none" strike="noStrike" kern="1200" cap="none" spc="0" normalizeH="0" baseline="0" noProof="0" dirty="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98417415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grpSp>
        <p:nvGrpSpPr>
          <p:cNvPr id="3" name="Group 2">
            <a:extLst>
              <a:ext uri="{FF2B5EF4-FFF2-40B4-BE49-F238E27FC236}">
                <a16:creationId xmlns:a16="http://schemas.microsoft.com/office/drawing/2014/main" id="{CAB41C6D-DEE4-8E23-B2B7-0235B1F62D26}"/>
              </a:ext>
            </a:extLst>
          </p:cNvPr>
          <p:cNvGrpSpPr/>
          <p:nvPr/>
        </p:nvGrpSpPr>
        <p:grpSpPr>
          <a:xfrm>
            <a:off x="1039206" y="1028322"/>
            <a:ext cx="9553869" cy="4746200"/>
            <a:chOff x="733130" y="1782616"/>
            <a:chExt cx="9553869" cy="4746200"/>
          </a:xfrm>
        </p:grpSpPr>
        <p:pic>
          <p:nvPicPr>
            <p:cNvPr id="4" name="Google Shape;729;p30">
              <a:extLst>
                <a:ext uri="{FF2B5EF4-FFF2-40B4-BE49-F238E27FC236}">
                  <a16:creationId xmlns:a16="http://schemas.microsoft.com/office/drawing/2014/main" id="{BA547DBF-5D66-04AA-F817-5BED11EF52C0}"/>
                </a:ext>
              </a:extLst>
            </p:cNvPr>
            <p:cNvPicPr preferRelativeResize="0"/>
            <p:nvPr/>
          </p:nvPicPr>
          <p:blipFill rotWithShape="1">
            <a:blip r:embed="rId9">
              <a:alphaModFix/>
            </a:blip>
            <a:srcRect t="2788" b="6398"/>
            <a:stretch/>
          </p:blipFill>
          <p:spPr>
            <a:xfrm>
              <a:off x="733130" y="1785739"/>
              <a:ext cx="9553869" cy="4743077"/>
            </a:xfrm>
            <a:prstGeom prst="rect">
              <a:avLst/>
            </a:prstGeom>
            <a:noFill/>
            <a:ln>
              <a:noFill/>
            </a:ln>
          </p:spPr>
        </p:pic>
        <p:sp>
          <p:nvSpPr>
            <p:cNvPr id="5" name="Google Shape;730;p30">
              <a:extLst>
                <a:ext uri="{FF2B5EF4-FFF2-40B4-BE49-F238E27FC236}">
                  <a16:creationId xmlns:a16="http://schemas.microsoft.com/office/drawing/2014/main" id="{6A1D1537-D4D8-24D2-32AC-01C879E632EE}"/>
                </a:ext>
              </a:extLst>
            </p:cNvPr>
            <p:cNvSpPr/>
            <p:nvPr/>
          </p:nvSpPr>
          <p:spPr>
            <a:xfrm>
              <a:off x="8517115" y="1785739"/>
              <a:ext cx="1312685" cy="38115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79" y="101"/>
                  </a:moveTo>
                  <a:lnTo>
                    <a:pt x="-77711" y="274272"/>
                  </a:lnTo>
                </a:path>
              </a:pathLst>
            </a:cu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Calibri"/>
                  <a:ea typeface="Calibri"/>
                  <a:cs typeface="Calibri"/>
                  <a:sym typeface="Calibri"/>
                </a:rPr>
                <a:t>Splitting</a:t>
              </a:r>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8" name="Google Shape;731;p30">
              <a:extLst>
                <a:ext uri="{FF2B5EF4-FFF2-40B4-BE49-F238E27FC236}">
                  <a16:creationId xmlns:a16="http://schemas.microsoft.com/office/drawing/2014/main" id="{F3423C82-F43A-80F8-DC68-584FD61C8F7A}"/>
                </a:ext>
              </a:extLst>
            </p:cNvPr>
            <p:cNvCxnSpPr>
              <a:cxnSpLocks/>
            </p:cNvCxnSpPr>
            <p:nvPr/>
          </p:nvCxnSpPr>
          <p:spPr>
            <a:xfrm flipH="1">
              <a:off x="3657600" y="1782616"/>
              <a:ext cx="4859515" cy="969728"/>
            </a:xfrm>
            <a:prstGeom prst="straightConnector1">
              <a:avLst/>
            </a:prstGeom>
            <a:solidFill>
              <a:schemeClr val="accent4"/>
            </a:solidFill>
            <a:ln w="12700" cap="flat" cmpd="sng">
              <a:solidFill>
                <a:srgbClr val="BA8C00"/>
              </a:solidFill>
              <a:prstDash val="solid"/>
              <a:miter lim="800000"/>
              <a:headEnd type="none" w="sm" len="sm"/>
              <a:tailEnd type="none" w="sm" len="sm"/>
            </a:ln>
          </p:spPr>
        </p:cxnSp>
        <p:cxnSp>
          <p:nvCxnSpPr>
            <p:cNvPr id="10" name="Google Shape;732;p30">
              <a:extLst>
                <a:ext uri="{FF2B5EF4-FFF2-40B4-BE49-F238E27FC236}">
                  <a16:creationId xmlns:a16="http://schemas.microsoft.com/office/drawing/2014/main" id="{DDF1E3E1-AA6C-CBC3-AD51-699993680A5C}"/>
                </a:ext>
              </a:extLst>
            </p:cNvPr>
            <p:cNvCxnSpPr>
              <a:cxnSpLocks/>
            </p:cNvCxnSpPr>
            <p:nvPr/>
          </p:nvCxnSpPr>
          <p:spPr>
            <a:xfrm flipH="1">
              <a:off x="5888736" y="1782616"/>
              <a:ext cx="2628379" cy="2094440"/>
            </a:xfrm>
            <a:prstGeom prst="straightConnector1">
              <a:avLst/>
            </a:prstGeom>
            <a:solidFill>
              <a:schemeClr val="accent4"/>
            </a:solidFill>
            <a:ln w="12700" cap="flat" cmpd="sng">
              <a:solidFill>
                <a:srgbClr val="BA8C00"/>
              </a:solidFill>
              <a:prstDash val="solid"/>
              <a:miter lim="800000"/>
              <a:headEnd type="none" w="sm" len="sm"/>
              <a:tailEnd type="none" w="sm" len="sm"/>
            </a:ln>
          </p:spPr>
        </p:cxnSp>
        <p:cxnSp>
          <p:nvCxnSpPr>
            <p:cNvPr id="12" name="Google Shape;733;p30">
              <a:extLst>
                <a:ext uri="{FF2B5EF4-FFF2-40B4-BE49-F238E27FC236}">
                  <a16:creationId xmlns:a16="http://schemas.microsoft.com/office/drawing/2014/main" id="{0D475155-001B-1046-A7E3-32332DD2B32E}"/>
                </a:ext>
              </a:extLst>
            </p:cNvPr>
            <p:cNvCxnSpPr>
              <a:cxnSpLocks/>
            </p:cNvCxnSpPr>
            <p:nvPr/>
          </p:nvCxnSpPr>
          <p:spPr>
            <a:xfrm flipH="1">
              <a:off x="6501384" y="1782616"/>
              <a:ext cx="2028926" cy="3712928"/>
            </a:xfrm>
            <a:prstGeom prst="straightConnector1">
              <a:avLst/>
            </a:prstGeom>
            <a:solidFill>
              <a:schemeClr val="accent4"/>
            </a:solidFill>
            <a:ln w="12700" cap="flat" cmpd="sng">
              <a:solidFill>
                <a:srgbClr val="BA8C00"/>
              </a:solidFill>
              <a:prstDash val="solid"/>
              <a:miter lim="800000"/>
              <a:headEnd type="none" w="sm" len="sm"/>
              <a:tailEnd type="none" w="sm" len="sm"/>
            </a:ln>
          </p:spPr>
        </p:cxnSp>
      </p:grpSp>
    </p:spTree>
    <p:extLst>
      <p:ext uri="{BB962C8B-B14F-4D97-AF65-F5344CB8AC3E}">
        <p14:creationId xmlns:p14="http://schemas.microsoft.com/office/powerpoint/2010/main" val="27656300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grpSp>
        <p:nvGrpSpPr>
          <p:cNvPr id="14" name="Group 13">
            <a:extLst>
              <a:ext uri="{FF2B5EF4-FFF2-40B4-BE49-F238E27FC236}">
                <a16:creationId xmlns:a16="http://schemas.microsoft.com/office/drawing/2014/main" id="{63ACA6CB-4548-8559-72D6-751C791F8F6F}"/>
              </a:ext>
            </a:extLst>
          </p:cNvPr>
          <p:cNvGrpSpPr/>
          <p:nvPr/>
        </p:nvGrpSpPr>
        <p:grpSpPr>
          <a:xfrm>
            <a:off x="648976" y="378732"/>
            <a:ext cx="10671911" cy="5759601"/>
            <a:chOff x="191776" y="457581"/>
            <a:chExt cx="10671911" cy="5759601"/>
          </a:xfrm>
        </p:grpSpPr>
        <p:pic>
          <p:nvPicPr>
            <p:cNvPr id="16" name="Google Shape;752;p31">
              <a:extLst>
                <a:ext uri="{FF2B5EF4-FFF2-40B4-BE49-F238E27FC236}">
                  <a16:creationId xmlns:a16="http://schemas.microsoft.com/office/drawing/2014/main" id="{7B4AF8F1-A614-E318-CE32-3F71E3E16ED5}"/>
                </a:ext>
              </a:extLst>
            </p:cNvPr>
            <p:cNvPicPr preferRelativeResize="0"/>
            <p:nvPr/>
          </p:nvPicPr>
          <p:blipFill rotWithShape="1">
            <a:blip r:embed="rId9">
              <a:alphaModFix/>
            </a:blip>
            <a:srcRect t="2788" b="6398"/>
            <a:stretch/>
          </p:blipFill>
          <p:spPr>
            <a:xfrm>
              <a:off x="191776" y="953652"/>
              <a:ext cx="9757805" cy="5263530"/>
            </a:xfrm>
            <a:prstGeom prst="rect">
              <a:avLst/>
            </a:prstGeom>
            <a:noFill/>
            <a:ln>
              <a:noFill/>
            </a:ln>
          </p:spPr>
        </p:pic>
        <p:grpSp>
          <p:nvGrpSpPr>
            <p:cNvPr id="17" name="Group 16">
              <a:extLst>
                <a:ext uri="{FF2B5EF4-FFF2-40B4-BE49-F238E27FC236}">
                  <a16:creationId xmlns:a16="http://schemas.microsoft.com/office/drawing/2014/main" id="{1B23DEB7-CDCD-4978-0ADA-5B991CD80174}"/>
                </a:ext>
              </a:extLst>
            </p:cNvPr>
            <p:cNvGrpSpPr/>
            <p:nvPr/>
          </p:nvGrpSpPr>
          <p:grpSpPr>
            <a:xfrm>
              <a:off x="1391527" y="457581"/>
              <a:ext cx="9472160" cy="4170292"/>
              <a:chOff x="1391527" y="457581"/>
              <a:chExt cx="9472160" cy="4170292"/>
            </a:xfrm>
          </p:grpSpPr>
          <p:sp>
            <p:nvSpPr>
              <p:cNvPr id="18" name="Google Shape;753;p31">
                <a:extLst>
                  <a:ext uri="{FF2B5EF4-FFF2-40B4-BE49-F238E27FC236}">
                    <a16:creationId xmlns:a16="http://schemas.microsoft.com/office/drawing/2014/main" id="{4AEA639C-5864-94AC-6385-79EF93092A17}"/>
                  </a:ext>
                </a:extLst>
              </p:cNvPr>
              <p:cNvSpPr/>
              <p:nvPr/>
            </p:nvSpPr>
            <p:spPr>
              <a:xfrm>
                <a:off x="8876846" y="462931"/>
                <a:ext cx="1986841" cy="485371"/>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79" y="101"/>
                    </a:moveTo>
                    <a:lnTo>
                      <a:pt x="-356782" y="503650"/>
                    </a:lnTo>
                  </a:path>
                </a:pathLst>
              </a:cu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Calibri"/>
                  <a:buNone/>
                  <a:tabLst/>
                  <a:defRPr/>
                </a:pPr>
                <a:r>
                  <a:rPr kumimoji="0" lang="en-US" sz="1100" b="1" i="1" u="none" strike="noStrike" kern="1200" cap="none" spc="0" normalizeH="0" baseline="0" noProof="0" dirty="0">
                    <a:ln>
                      <a:noFill/>
                    </a:ln>
                    <a:solidFill>
                      <a:srgbClr val="000000"/>
                    </a:solidFill>
                    <a:effectLst/>
                    <a:uLnTx/>
                    <a:uFillTx/>
                    <a:latin typeface="Calibri"/>
                    <a:ea typeface="Calibri"/>
                    <a:cs typeface="Calibri"/>
                    <a:sym typeface="Calibri"/>
                  </a:rPr>
                  <a:t>Decision Nodes</a:t>
                </a:r>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19" name="Google Shape;755;p31">
                <a:extLst>
                  <a:ext uri="{FF2B5EF4-FFF2-40B4-BE49-F238E27FC236}">
                    <a16:creationId xmlns:a16="http://schemas.microsoft.com/office/drawing/2014/main" id="{8436A0BE-9EC3-2898-5815-63A470FD50C6}"/>
                  </a:ext>
                </a:extLst>
              </p:cNvPr>
              <p:cNvCxnSpPr>
                <a:cxnSpLocks/>
              </p:cNvCxnSpPr>
              <p:nvPr/>
            </p:nvCxnSpPr>
            <p:spPr>
              <a:xfrm flipH="1">
                <a:off x="8411130" y="457581"/>
                <a:ext cx="455953" cy="2019384"/>
              </a:xfrm>
              <a:prstGeom prst="straightConnector1">
                <a:avLst/>
              </a:prstGeom>
              <a:solidFill>
                <a:schemeClr val="accent4"/>
              </a:solidFill>
              <a:ln w="12700" cap="flat" cmpd="sng">
                <a:solidFill>
                  <a:srgbClr val="BA8C00"/>
                </a:solidFill>
                <a:prstDash val="solid"/>
                <a:miter lim="800000"/>
                <a:headEnd type="none" w="sm" len="sm"/>
                <a:tailEnd type="none" w="sm" len="sm"/>
              </a:ln>
            </p:spPr>
          </p:cxnSp>
          <p:cxnSp>
            <p:nvCxnSpPr>
              <p:cNvPr id="21" name="Google Shape;756;p31">
                <a:extLst>
                  <a:ext uri="{FF2B5EF4-FFF2-40B4-BE49-F238E27FC236}">
                    <a16:creationId xmlns:a16="http://schemas.microsoft.com/office/drawing/2014/main" id="{32529D0D-BCE2-2C8C-7752-B256FF58269F}"/>
                  </a:ext>
                </a:extLst>
              </p:cNvPr>
              <p:cNvCxnSpPr>
                <a:cxnSpLocks/>
              </p:cNvCxnSpPr>
              <p:nvPr/>
            </p:nvCxnSpPr>
            <p:spPr>
              <a:xfrm flipH="1">
                <a:off x="7939968" y="517679"/>
                <a:ext cx="911916" cy="3504594"/>
              </a:xfrm>
              <a:prstGeom prst="straightConnector1">
                <a:avLst/>
              </a:prstGeom>
              <a:solidFill>
                <a:schemeClr val="accent4"/>
              </a:solidFill>
              <a:ln w="12700" cap="flat" cmpd="sng">
                <a:solidFill>
                  <a:srgbClr val="BA8C00"/>
                </a:solidFill>
                <a:prstDash val="solid"/>
                <a:miter lim="800000"/>
                <a:headEnd type="none" w="sm" len="sm"/>
                <a:tailEnd type="none" w="sm" len="sm"/>
              </a:ln>
            </p:spPr>
          </p:cxnSp>
          <p:cxnSp>
            <p:nvCxnSpPr>
              <p:cNvPr id="22" name="Google Shape;757;p31">
                <a:extLst>
                  <a:ext uri="{FF2B5EF4-FFF2-40B4-BE49-F238E27FC236}">
                    <a16:creationId xmlns:a16="http://schemas.microsoft.com/office/drawing/2014/main" id="{213098B2-D5CB-60BD-EF99-A88AA04D9630}"/>
                  </a:ext>
                </a:extLst>
              </p:cNvPr>
              <p:cNvCxnSpPr>
                <a:cxnSpLocks/>
              </p:cNvCxnSpPr>
              <p:nvPr/>
            </p:nvCxnSpPr>
            <p:spPr>
              <a:xfrm flipH="1">
                <a:off x="4039407" y="462931"/>
                <a:ext cx="4827676" cy="3550198"/>
              </a:xfrm>
              <a:prstGeom prst="straightConnector1">
                <a:avLst/>
              </a:prstGeom>
              <a:solidFill>
                <a:schemeClr val="accent4"/>
              </a:solidFill>
              <a:ln w="12700" cap="flat" cmpd="sng">
                <a:solidFill>
                  <a:srgbClr val="BA8C00"/>
                </a:solidFill>
                <a:prstDash val="solid"/>
                <a:miter lim="800000"/>
                <a:headEnd type="none" w="sm" len="sm"/>
                <a:tailEnd type="none" w="sm" len="sm"/>
              </a:ln>
            </p:spPr>
          </p:cxnSp>
          <p:sp>
            <p:nvSpPr>
              <p:cNvPr id="23" name="Google Shape;758;p31">
                <a:extLst>
                  <a:ext uri="{FF2B5EF4-FFF2-40B4-BE49-F238E27FC236}">
                    <a16:creationId xmlns:a16="http://schemas.microsoft.com/office/drawing/2014/main" id="{8A9012DD-DB91-0EAD-7BD2-B10A245FF4F8}"/>
                  </a:ext>
                </a:extLst>
              </p:cNvPr>
              <p:cNvSpPr/>
              <p:nvPr/>
            </p:nvSpPr>
            <p:spPr>
              <a:xfrm>
                <a:off x="2344795" y="2476965"/>
                <a:ext cx="811866" cy="60560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a:ea typeface="Calibri"/>
                  <a:cs typeface="Calibri"/>
                  <a:sym typeface="Calibri"/>
                </a:endParaRPr>
              </a:p>
            </p:txBody>
          </p:sp>
          <p:cxnSp>
            <p:nvCxnSpPr>
              <p:cNvPr id="24" name="Google Shape;761;p31">
                <a:extLst>
                  <a:ext uri="{FF2B5EF4-FFF2-40B4-BE49-F238E27FC236}">
                    <a16:creationId xmlns:a16="http://schemas.microsoft.com/office/drawing/2014/main" id="{92B59A4D-1BA3-74AB-0569-79B67B8AFB22}"/>
                  </a:ext>
                </a:extLst>
              </p:cNvPr>
              <p:cNvCxnSpPr>
                <a:cxnSpLocks/>
              </p:cNvCxnSpPr>
              <p:nvPr/>
            </p:nvCxnSpPr>
            <p:spPr>
              <a:xfrm flipH="1">
                <a:off x="6006292" y="457581"/>
                <a:ext cx="2860791" cy="3555548"/>
              </a:xfrm>
              <a:prstGeom prst="straightConnector1">
                <a:avLst/>
              </a:prstGeom>
              <a:solidFill>
                <a:schemeClr val="accent4"/>
              </a:solidFill>
              <a:ln w="12700" cap="flat" cmpd="sng">
                <a:solidFill>
                  <a:srgbClr val="BA8C00"/>
                </a:solidFill>
                <a:prstDash val="solid"/>
                <a:miter lim="800000"/>
                <a:headEnd type="none" w="sm" len="sm"/>
                <a:tailEnd type="none" w="sm" len="sm"/>
              </a:ln>
            </p:spPr>
          </p:cxnSp>
          <p:sp>
            <p:nvSpPr>
              <p:cNvPr id="27" name="Google Shape;758;p31">
                <a:extLst>
                  <a:ext uri="{FF2B5EF4-FFF2-40B4-BE49-F238E27FC236}">
                    <a16:creationId xmlns:a16="http://schemas.microsoft.com/office/drawing/2014/main" id="{C6C47CA9-BB4F-228E-2033-19F761842D12}"/>
                  </a:ext>
                </a:extLst>
              </p:cNvPr>
              <p:cNvSpPr/>
              <p:nvPr/>
            </p:nvSpPr>
            <p:spPr>
              <a:xfrm>
                <a:off x="4759628" y="2476965"/>
                <a:ext cx="811866" cy="60560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28" name="Google Shape;758;p31">
                <a:extLst>
                  <a:ext uri="{FF2B5EF4-FFF2-40B4-BE49-F238E27FC236}">
                    <a16:creationId xmlns:a16="http://schemas.microsoft.com/office/drawing/2014/main" id="{AF6C657E-5D1B-52AE-DFB1-D18E86024876}"/>
                  </a:ext>
                </a:extLst>
              </p:cNvPr>
              <p:cNvSpPr/>
              <p:nvPr/>
            </p:nvSpPr>
            <p:spPr>
              <a:xfrm>
                <a:off x="7634803" y="2476965"/>
                <a:ext cx="811866" cy="60560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29" name="Google Shape;758;p31">
                <a:extLst>
                  <a:ext uri="{FF2B5EF4-FFF2-40B4-BE49-F238E27FC236}">
                    <a16:creationId xmlns:a16="http://schemas.microsoft.com/office/drawing/2014/main" id="{8CA8376D-4A92-2C26-2B68-93EF6C6CE50A}"/>
                  </a:ext>
                </a:extLst>
              </p:cNvPr>
              <p:cNvSpPr/>
              <p:nvPr/>
            </p:nvSpPr>
            <p:spPr>
              <a:xfrm>
                <a:off x="1391527" y="4022273"/>
                <a:ext cx="811866" cy="60560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30" name="Google Shape;758;p31">
                <a:extLst>
                  <a:ext uri="{FF2B5EF4-FFF2-40B4-BE49-F238E27FC236}">
                    <a16:creationId xmlns:a16="http://schemas.microsoft.com/office/drawing/2014/main" id="{CB818710-DC0F-EA0B-268E-08E7D8DA8705}"/>
                  </a:ext>
                </a:extLst>
              </p:cNvPr>
              <p:cNvSpPr/>
              <p:nvPr/>
            </p:nvSpPr>
            <p:spPr>
              <a:xfrm>
                <a:off x="3297499" y="4013412"/>
                <a:ext cx="811866" cy="60560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31" name="Google Shape;758;p31">
                <a:extLst>
                  <a:ext uri="{FF2B5EF4-FFF2-40B4-BE49-F238E27FC236}">
                    <a16:creationId xmlns:a16="http://schemas.microsoft.com/office/drawing/2014/main" id="{32E13CB1-4CA3-A5DC-2715-BE572B53328B}"/>
                  </a:ext>
                </a:extLst>
              </p:cNvPr>
              <p:cNvSpPr/>
              <p:nvPr/>
            </p:nvSpPr>
            <p:spPr>
              <a:xfrm>
                <a:off x="5235546" y="4013129"/>
                <a:ext cx="811866" cy="60560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32" name="Google Shape;758;p31">
                <a:extLst>
                  <a:ext uri="{FF2B5EF4-FFF2-40B4-BE49-F238E27FC236}">
                    <a16:creationId xmlns:a16="http://schemas.microsoft.com/office/drawing/2014/main" id="{0B384E8F-2373-DCE5-8B61-1A5AF77A9381}"/>
                  </a:ext>
                </a:extLst>
              </p:cNvPr>
              <p:cNvSpPr/>
              <p:nvPr/>
            </p:nvSpPr>
            <p:spPr>
              <a:xfrm>
                <a:off x="7155305" y="4014936"/>
                <a:ext cx="811866" cy="605600"/>
              </a:xfrm>
              <a:prstGeom prst="roundRect">
                <a:avLst>
                  <a:gd name="adj" fmla="val 16667"/>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a:ln>
                    <a:noFill/>
                  </a:ln>
                  <a:solidFill>
                    <a:srgbClr val="FFFFFF"/>
                  </a:solidFill>
                  <a:effectLst/>
                  <a:uLnTx/>
                  <a:uFillTx/>
                  <a:latin typeface="Calibri"/>
                  <a:ea typeface="Calibri"/>
                  <a:cs typeface="Calibri"/>
                  <a:sym typeface="Calibri"/>
                </a:endParaRPr>
              </a:p>
            </p:txBody>
          </p:sp>
        </p:grpSp>
      </p:grpSp>
    </p:spTree>
    <p:extLst>
      <p:ext uri="{BB962C8B-B14F-4D97-AF65-F5344CB8AC3E}">
        <p14:creationId xmlns:p14="http://schemas.microsoft.com/office/powerpoint/2010/main" val="316070211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grpSp>
        <p:nvGrpSpPr>
          <p:cNvPr id="3" name="Group 2">
            <a:extLst>
              <a:ext uri="{FF2B5EF4-FFF2-40B4-BE49-F238E27FC236}">
                <a16:creationId xmlns:a16="http://schemas.microsoft.com/office/drawing/2014/main" id="{5A32F5AA-E824-A55B-C820-45CD6543DDFA}"/>
              </a:ext>
            </a:extLst>
          </p:cNvPr>
          <p:cNvGrpSpPr/>
          <p:nvPr/>
        </p:nvGrpSpPr>
        <p:grpSpPr>
          <a:xfrm>
            <a:off x="700010" y="623146"/>
            <a:ext cx="10487659" cy="5339334"/>
            <a:chOff x="1497678" y="759333"/>
            <a:chExt cx="10487659" cy="5339334"/>
          </a:xfrm>
        </p:grpSpPr>
        <p:pic>
          <p:nvPicPr>
            <p:cNvPr id="4" name="Google Shape;783;p32">
              <a:extLst>
                <a:ext uri="{FF2B5EF4-FFF2-40B4-BE49-F238E27FC236}">
                  <a16:creationId xmlns:a16="http://schemas.microsoft.com/office/drawing/2014/main" id="{C1F26100-7B76-AF97-B600-4A2FC8351E04}"/>
                </a:ext>
              </a:extLst>
            </p:cNvPr>
            <p:cNvPicPr preferRelativeResize="0"/>
            <p:nvPr/>
          </p:nvPicPr>
          <p:blipFill rotWithShape="1">
            <a:blip r:embed="rId9">
              <a:alphaModFix/>
            </a:blip>
            <a:srcRect t="2788" b="6398"/>
            <a:stretch/>
          </p:blipFill>
          <p:spPr>
            <a:xfrm>
              <a:off x="1497678" y="759333"/>
              <a:ext cx="10487659" cy="5339334"/>
            </a:xfrm>
            <a:prstGeom prst="rect">
              <a:avLst/>
            </a:prstGeom>
            <a:noFill/>
            <a:ln>
              <a:noFill/>
            </a:ln>
          </p:spPr>
        </p:pic>
        <p:grpSp>
          <p:nvGrpSpPr>
            <p:cNvPr id="5" name="Google Shape;798;p32">
              <a:extLst>
                <a:ext uri="{FF2B5EF4-FFF2-40B4-BE49-F238E27FC236}">
                  <a16:creationId xmlns:a16="http://schemas.microsoft.com/office/drawing/2014/main" id="{CF79FAEE-C3BF-34F7-0761-F64CA35AF91E}"/>
                </a:ext>
              </a:extLst>
            </p:cNvPr>
            <p:cNvGrpSpPr/>
            <p:nvPr/>
          </p:nvGrpSpPr>
          <p:grpSpPr>
            <a:xfrm>
              <a:off x="2013062" y="922915"/>
              <a:ext cx="7993558" cy="4489669"/>
              <a:chOff x="2966477" y="1236069"/>
              <a:chExt cx="12784061" cy="7858978"/>
            </a:xfrm>
          </p:grpSpPr>
          <p:sp>
            <p:nvSpPr>
              <p:cNvPr id="40" name="Google Shape;799;p32">
                <a:extLst>
                  <a:ext uri="{FF2B5EF4-FFF2-40B4-BE49-F238E27FC236}">
                    <a16:creationId xmlns:a16="http://schemas.microsoft.com/office/drawing/2014/main" id="{36D34F1B-0167-C11F-DC85-929AC98E988D}"/>
                  </a:ext>
                </a:extLst>
              </p:cNvPr>
              <p:cNvSpPr/>
              <p:nvPr/>
            </p:nvSpPr>
            <p:spPr>
              <a:xfrm>
                <a:off x="2966477" y="1236069"/>
                <a:ext cx="2673974" cy="545313"/>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1280" y="6256"/>
                    </a:moveTo>
                    <a:lnTo>
                      <a:pt x="285498" y="1149928"/>
                    </a:lnTo>
                  </a:path>
                </a:pathLst>
              </a:custGeom>
              <a:solidFill>
                <a:schemeClr val="accent4"/>
              </a:solidFill>
              <a:ln w="127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Calibri"/>
                  <a:buNone/>
                  <a:tabLst/>
                  <a:defRPr/>
                </a:pPr>
                <a:r>
                  <a:rPr kumimoji="0" lang="en-US" sz="1100" b="1" i="1" u="none" strike="noStrike" kern="1200" cap="none" spc="0" normalizeH="0" baseline="0" noProof="0" dirty="0">
                    <a:ln>
                      <a:noFill/>
                    </a:ln>
                    <a:solidFill>
                      <a:srgbClr val="000000"/>
                    </a:solidFill>
                    <a:effectLst/>
                    <a:uLnTx/>
                    <a:uFillTx/>
                    <a:latin typeface="Calibri"/>
                    <a:ea typeface="Calibri"/>
                    <a:cs typeface="Calibri"/>
                    <a:sym typeface="Calibri"/>
                  </a:rPr>
                  <a:t>Leaf/Terminal Nodes</a:t>
                </a:r>
                <a:endParaRPr kumimoji="0" sz="1800" b="0" i="0" u="none" strike="noStrike" kern="1200" cap="none" spc="0" normalizeH="0" baseline="0" noProof="0" dirty="0">
                  <a:ln>
                    <a:noFill/>
                  </a:ln>
                  <a:solidFill>
                    <a:srgbClr val="000000"/>
                  </a:solidFill>
                  <a:effectLst/>
                  <a:uLnTx/>
                  <a:uFillTx/>
                  <a:latin typeface="Arial"/>
                  <a:ea typeface="+mn-ea"/>
                  <a:cs typeface="+mn-cs"/>
                </a:endParaRPr>
              </a:p>
            </p:txBody>
          </p:sp>
          <p:cxnSp>
            <p:nvCxnSpPr>
              <p:cNvPr id="41" name="Google Shape;810;p32">
                <a:extLst>
                  <a:ext uri="{FF2B5EF4-FFF2-40B4-BE49-F238E27FC236}">
                    <a16:creationId xmlns:a16="http://schemas.microsoft.com/office/drawing/2014/main" id="{11FEE5B7-1AB8-C17F-2355-EA55E1029FF3}"/>
                  </a:ext>
                </a:extLst>
              </p:cNvPr>
              <p:cNvCxnSpPr>
                <a:cxnSpLocks/>
              </p:cNvCxnSpPr>
              <p:nvPr/>
            </p:nvCxnSpPr>
            <p:spPr>
              <a:xfrm>
                <a:off x="5640451" y="1236069"/>
                <a:ext cx="4337276" cy="7858978"/>
              </a:xfrm>
              <a:prstGeom prst="straightConnector1">
                <a:avLst/>
              </a:prstGeom>
              <a:noFill/>
              <a:ln w="9525" cap="flat" cmpd="sng">
                <a:solidFill>
                  <a:srgbClr val="00B050"/>
                </a:solidFill>
                <a:prstDash val="solid"/>
                <a:miter lim="800000"/>
                <a:headEnd type="none" w="sm" len="sm"/>
                <a:tailEnd type="none" w="sm" len="sm"/>
              </a:ln>
            </p:spPr>
          </p:cxnSp>
          <p:cxnSp>
            <p:nvCxnSpPr>
              <p:cNvPr id="42" name="Google Shape;811;p32">
                <a:extLst>
                  <a:ext uri="{FF2B5EF4-FFF2-40B4-BE49-F238E27FC236}">
                    <a16:creationId xmlns:a16="http://schemas.microsoft.com/office/drawing/2014/main" id="{5A2F5D7B-63E6-18F8-B707-EC92B3D23627}"/>
                  </a:ext>
                </a:extLst>
              </p:cNvPr>
              <p:cNvCxnSpPr>
                <a:cxnSpLocks/>
              </p:cNvCxnSpPr>
              <p:nvPr/>
            </p:nvCxnSpPr>
            <p:spPr>
              <a:xfrm>
                <a:off x="5640451" y="1236069"/>
                <a:ext cx="7809193" cy="7808999"/>
              </a:xfrm>
              <a:prstGeom prst="straightConnector1">
                <a:avLst/>
              </a:prstGeom>
              <a:noFill/>
              <a:ln w="9525" cap="flat" cmpd="sng">
                <a:solidFill>
                  <a:srgbClr val="00B050"/>
                </a:solidFill>
                <a:prstDash val="solid"/>
                <a:miter lim="800000"/>
                <a:headEnd type="none" w="sm" len="sm"/>
                <a:tailEnd type="none" w="sm" len="sm"/>
              </a:ln>
            </p:spPr>
          </p:cxnSp>
          <p:cxnSp>
            <p:nvCxnSpPr>
              <p:cNvPr id="43" name="Google Shape;812;p32">
                <a:extLst>
                  <a:ext uri="{FF2B5EF4-FFF2-40B4-BE49-F238E27FC236}">
                    <a16:creationId xmlns:a16="http://schemas.microsoft.com/office/drawing/2014/main" id="{71F28773-D586-7CED-EB6A-C4ECC64F2AAD}"/>
                  </a:ext>
                </a:extLst>
              </p:cNvPr>
              <p:cNvCxnSpPr>
                <a:cxnSpLocks/>
              </p:cNvCxnSpPr>
              <p:nvPr/>
            </p:nvCxnSpPr>
            <p:spPr>
              <a:xfrm flipH="1">
                <a:off x="4660646" y="1236069"/>
                <a:ext cx="979805" cy="7858978"/>
              </a:xfrm>
              <a:prstGeom prst="straightConnector1">
                <a:avLst/>
              </a:prstGeom>
              <a:noFill/>
              <a:ln w="9525" cap="flat" cmpd="sng">
                <a:solidFill>
                  <a:srgbClr val="00B050"/>
                </a:solidFill>
                <a:prstDash val="solid"/>
                <a:miter lim="800000"/>
                <a:headEnd type="none" w="sm" len="sm"/>
                <a:tailEnd type="none" w="sm" len="sm"/>
              </a:ln>
            </p:spPr>
          </p:cxnSp>
          <p:cxnSp>
            <p:nvCxnSpPr>
              <p:cNvPr id="44" name="Google Shape;813;p32">
                <a:extLst>
                  <a:ext uri="{FF2B5EF4-FFF2-40B4-BE49-F238E27FC236}">
                    <a16:creationId xmlns:a16="http://schemas.microsoft.com/office/drawing/2014/main" id="{1313D61B-D859-64AE-0FC6-54F963921312}"/>
                  </a:ext>
                </a:extLst>
              </p:cNvPr>
              <p:cNvCxnSpPr>
                <a:cxnSpLocks/>
              </p:cNvCxnSpPr>
              <p:nvPr/>
            </p:nvCxnSpPr>
            <p:spPr>
              <a:xfrm>
                <a:off x="5640451" y="1236069"/>
                <a:ext cx="2822424" cy="7858978"/>
              </a:xfrm>
              <a:prstGeom prst="straightConnector1">
                <a:avLst/>
              </a:prstGeom>
              <a:noFill/>
              <a:ln w="9525" cap="flat" cmpd="sng">
                <a:solidFill>
                  <a:srgbClr val="00B050"/>
                </a:solidFill>
                <a:prstDash val="solid"/>
                <a:miter lim="800000"/>
                <a:headEnd type="none" w="sm" len="sm"/>
                <a:tailEnd type="none" w="sm" len="sm"/>
              </a:ln>
            </p:spPr>
          </p:cxnSp>
          <p:cxnSp>
            <p:nvCxnSpPr>
              <p:cNvPr id="45" name="Google Shape;814;p32">
                <a:extLst>
                  <a:ext uri="{FF2B5EF4-FFF2-40B4-BE49-F238E27FC236}">
                    <a16:creationId xmlns:a16="http://schemas.microsoft.com/office/drawing/2014/main" id="{97B0FF20-E3D1-1998-26DA-DB79F5B71905}"/>
                  </a:ext>
                </a:extLst>
              </p:cNvPr>
              <p:cNvCxnSpPr>
                <a:cxnSpLocks/>
              </p:cNvCxnSpPr>
              <p:nvPr/>
            </p:nvCxnSpPr>
            <p:spPr>
              <a:xfrm>
                <a:off x="5640451" y="1236069"/>
                <a:ext cx="10110087" cy="5106015"/>
              </a:xfrm>
              <a:prstGeom prst="straightConnector1">
                <a:avLst/>
              </a:prstGeom>
              <a:noFill/>
              <a:ln w="9525" cap="flat" cmpd="sng">
                <a:solidFill>
                  <a:srgbClr val="00B050"/>
                </a:solidFill>
                <a:prstDash val="solid"/>
                <a:miter lim="800000"/>
                <a:headEnd type="none" w="sm" len="sm"/>
                <a:tailEnd type="none" w="sm" len="sm"/>
              </a:ln>
            </p:spPr>
          </p:cxnSp>
        </p:grpSp>
        <p:sp>
          <p:nvSpPr>
            <p:cNvPr id="8" name="Google Shape;802;p32">
              <a:extLst>
                <a:ext uri="{FF2B5EF4-FFF2-40B4-BE49-F238E27FC236}">
                  <a16:creationId xmlns:a16="http://schemas.microsoft.com/office/drawing/2014/main" id="{B72E8FA7-90B2-F088-994D-FB10A6A53F35}"/>
                </a:ext>
              </a:extLst>
            </p:cNvPr>
            <p:cNvSpPr/>
            <p:nvPr/>
          </p:nvSpPr>
          <p:spPr>
            <a:xfrm>
              <a:off x="5867436" y="3839874"/>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sp>
          <p:nvSpPr>
            <p:cNvPr id="10" name="Google Shape;802;p32">
              <a:extLst>
                <a:ext uri="{FF2B5EF4-FFF2-40B4-BE49-F238E27FC236}">
                  <a16:creationId xmlns:a16="http://schemas.microsoft.com/office/drawing/2014/main" id="{9B957BBC-4A19-C24A-547F-1989EBD3BA9B}"/>
                </a:ext>
              </a:extLst>
            </p:cNvPr>
            <p:cNvSpPr/>
            <p:nvPr/>
          </p:nvSpPr>
          <p:spPr>
            <a:xfrm>
              <a:off x="10006620" y="3839874"/>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sp>
          <p:nvSpPr>
            <p:cNvPr id="12" name="Google Shape;802;p32">
              <a:extLst>
                <a:ext uri="{FF2B5EF4-FFF2-40B4-BE49-F238E27FC236}">
                  <a16:creationId xmlns:a16="http://schemas.microsoft.com/office/drawing/2014/main" id="{F5C1E4E3-BA2C-D683-72E9-2D3D3ADA198A}"/>
                </a:ext>
              </a:extLst>
            </p:cNvPr>
            <p:cNvSpPr/>
            <p:nvPr/>
          </p:nvSpPr>
          <p:spPr>
            <a:xfrm>
              <a:off x="2252508" y="5393973"/>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sp>
          <p:nvSpPr>
            <p:cNvPr id="33" name="Google Shape;802;p32">
              <a:extLst>
                <a:ext uri="{FF2B5EF4-FFF2-40B4-BE49-F238E27FC236}">
                  <a16:creationId xmlns:a16="http://schemas.microsoft.com/office/drawing/2014/main" id="{011EF9E5-79F5-24B9-8AF8-73759A6B95B9}"/>
                </a:ext>
              </a:extLst>
            </p:cNvPr>
            <p:cNvSpPr/>
            <p:nvPr/>
          </p:nvSpPr>
          <p:spPr>
            <a:xfrm>
              <a:off x="3281779" y="5393973"/>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sp>
          <p:nvSpPr>
            <p:cNvPr id="34" name="Google Shape;802;p32">
              <a:extLst>
                <a:ext uri="{FF2B5EF4-FFF2-40B4-BE49-F238E27FC236}">
                  <a16:creationId xmlns:a16="http://schemas.microsoft.com/office/drawing/2014/main" id="{34EED150-36E5-87C4-4F5A-82DFE503DB14}"/>
                </a:ext>
              </a:extLst>
            </p:cNvPr>
            <p:cNvSpPr/>
            <p:nvPr/>
          </p:nvSpPr>
          <p:spPr>
            <a:xfrm>
              <a:off x="4329338" y="5393973"/>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sp>
          <p:nvSpPr>
            <p:cNvPr id="35" name="Google Shape;802;p32">
              <a:extLst>
                <a:ext uri="{FF2B5EF4-FFF2-40B4-BE49-F238E27FC236}">
                  <a16:creationId xmlns:a16="http://schemas.microsoft.com/office/drawing/2014/main" id="{4A5EFF29-BFCD-F4D4-7CCE-DACA7E34FF7C}"/>
                </a:ext>
              </a:extLst>
            </p:cNvPr>
            <p:cNvSpPr/>
            <p:nvPr/>
          </p:nvSpPr>
          <p:spPr>
            <a:xfrm>
              <a:off x="5367753" y="5393973"/>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sp>
          <p:nvSpPr>
            <p:cNvPr id="36" name="Google Shape;802;p32">
              <a:extLst>
                <a:ext uri="{FF2B5EF4-FFF2-40B4-BE49-F238E27FC236}">
                  <a16:creationId xmlns:a16="http://schemas.microsoft.com/office/drawing/2014/main" id="{BFA9EC4B-1384-4E8F-4279-4D0947C5FE16}"/>
                </a:ext>
              </a:extLst>
            </p:cNvPr>
            <p:cNvSpPr/>
            <p:nvPr/>
          </p:nvSpPr>
          <p:spPr>
            <a:xfrm>
              <a:off x="6397024" y="5384032"/>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sp>
          <p:nvSpPr>
            <p:cNvPr id="37" name="Google Shape;802;p32">
              <a:extLst>
                <a:ext uri="{FF2B5EF4-FFF2-40B4-BE49-F238E27FC236}">
                  <a16:creationId xmlns:a16="http://schemas.microsoft.com/office/drawing/2014/main" id="{BB46758C-E458-8737-E1A2-21F11CF3D7E7}"/>
                </a:ext>
              </a:extLst>
            </p:cNvPr>
            <p:cNvSpPr/>
            <p:nvPr/>
          </p:nvSpPr>
          <p:spPr>
            <a:xfrm>
              <a:off x="7426295" y="5384032"/>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sp>
          <p:nvSpPr>
            <p:cNvPr id="38" name="Google Shape;802;p32">
              <a:extLst>
                <a:ext uri="{FF2B5EF4-FFF2-40B4-BE49-F238E27FC236}">
                  <a16:creationId xmlns:a16="http://schemas.microsoft.com/office/drawing/2014/main" id="{B1733745-2EE2-B4F6-CAA2-6300750C0FCE}"/>
                </a:ext>
              </a:extLst>
            </p:cNvPr>
            <p:cNvSpPr/>
            <p:nvPr/>
          </p:nvSpPr>
          <p:spPr>
            <a:xfrm>
              <a:off x="9494502" y="5384032"/>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sp>
          <p:nvSpPr>
            <p:cNvPr id="39" name="Google Shape;802;p32">
              <a:extLst>
                <a:ext uri="{FF2B5EF4-FFF2-40B4-BE49-F238E27FC236}">
                  <a16:creationId xmlns:a16="http://schemas.microsoft.com/office/drawing/2014/main" id="{A0F40B90-4199-3475-0A64-A10BCAF999AF}"/>
                </a:ext>
              </a:extLst>
            </p:cNvPr>
            <p:cNvSpPr/>
            <p:nvPr/>
          </p:nvSpPr>
          <p:spPr>
            <a:xfrm>
              <a:off x="8455566" y="5384032"/>
              <a:ext cx="889980" cy="668118"/>
            </a:xfrm>
            <a:prstGeom prst="roundRect">
              <a:avLst>
                <a:gd name="adj" fmla="val 16667"/>
              </a:avLst>
            </a:prstGeom>
            <a:noFill/>
            <a:ln w="38100"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800"/>
                <a:buFont typeface="Calibri"/>
                <a:buNone/>
                <a:tabLst/>
                <a:defRPr/>
              </a:pPr>
              <a:endParaRPr kumimoji="0" sz="1800" b="0" i="0" u="none" strike="noStrike" kern="1200" cap="none" spc="0" normalizeH="0" baseline="0" noProof="0" dirty="0">
                <a:ln>
                  <a:noFill/>
                </a:ln>
                <a:solidFill>
                  <a:srgbClr val="FFFFFF"/>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382429042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grpSp>
        <p:nvGrpSpPr>
          <p:cNvPr id="14" name="Group 13">
            <a:extLst>
              <a:ext uri="{FF2B5EF4-FFF2-40B4-BE49-F238E27FC236}">
                <a16:creationId xmlns:a16="http://schemas.microsoft.com/office/drawing/2014/main" id="{B0911EAB-250E-51E2-69BC-851E73A6E1D0}"/>
              </a:ext>
            </a:extLst>
          </p:cNvPr>
          <p:cNvGrpSpPr/>
          <p:nvPr/>
        </p:nvGrpSpPr>
        <p:grpSpPr>
          <a:xfrm>
            <a:off x="744253" y="405417"/>
            <a:ext cx="10184285" cy="6047166"/>
            <a:chOff x="1991890" y="414935"/>
            <a:chExt cx="10064046" cy="5995518"/>
          </a:xfrm>
        </p:grpSpPr>
        <p:pic>
          <p:nvPicPr>
            <p:cNvPr id="16" name="Google Shape;832;p33">
              <a:extLst>
                <a:ext uri="{FF2B5EF4-FFF2-40B4-BE49-F238E27FC236}">
                  <a16:creationId xmlns:a16="http://schemas.microsoft.com/office/drawing/2014/main" id="{22047EA0-5A94-E8A7-9AD2-3F1120A751D5}"/>
                </a:ext>
              </a:extLst>
            </p:cNvPr>
            <p:cNvPicPr preferRelativeResize="0"/>
            <p:nvPr/>
          </p:nvPicPr>
          <p:blipFill rotWithShape="1">
            <a:blip r:embed="rId9">
              <a:alphaModFix/>
            </a:blip>
            <a:srcRect l="7329"/>
            <a:stretch/>
          </p:blipFill>
          <p:spPr>
            <a:xfrm>
              <a:off x="1991890" y="414935"/>
              <a:ext cx="9429549" cy="5995518"/>
            </a:xfrm>
            <a:prstGeom prst="rect">
              <a:avLst/>
            </a:prstGeom>
            <a:noFill/>
            <a:ln>
              <a:noFill/>
            </a:ln>
          </p:spPr>
        </p:pic>
        <p:grpSp>
          <p:nvGrpSpPr>
            <p:cNvPr id="17" name="Group 16">
              <a:extLst>
                <a:ext uri="{FF2B5EF4-FFF2-40B4-BE49-F238E27FC236}">
                  <a16:creationId xmlns:a16="http://schemas.microsoft.com/office/drawing/2014/main" id="{2B1FCB66-0B8C-0997-8D9C-4ACE5A426D0D}"/>
                </a:ext>
              </a:extLst>
            </p:cNvPr>
            <p:cNvGrpSpPr/>
            <p:nvPr/>
          </p:nvGrpSpPr>
          <p:grpSpPr>
            <a:xfrm>
              <a:off x="7958978" y="559148"/>
              <a:ext cx="4096958" cy="5722960"/>
              <a:chOff x="7958978" y="559148"/>
              <a:chExt cx="4096958" cy="5722960"/>
            </a:xfrm>
          </p:grpSpPr>
          <p:sp>
            <p:nvSpPr>
              <p:cNvPr id="18" name="Google Shape;833;p33">
                <a:extLst>
                  <a:ext uri="{FF2B5EF4-FFF2-40B4-BE49-F238E27FC236}">
                    <a16:creationId xmlns:a16="http://schemas.microsoft.com/office/drawing/2014/main" id="{4A03F61D-37F6-97C3-00A6-910E9C13E0D6}"/>
                  </a:ext>
                </a:extLst>
              </p:cNvPr>
              <p:cNvSpPr/>
              <p:nvPr/>
            </p:nvSpPr>
            <p:spPr>
              <a:xfrm>
                <a:off x="7958978" y="1727907"/>
                <a:ext cx="2436495" cy="4554201"/>
              </a:xfrm>
              <a:prstGeom prst="roundRect">
                <a:avLst>
                  <a:gd name="adj" fmla="val 16667"/>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19" name="Google Shape;835;p33">
                <a:extLst>
                  <a:ext uri="{FF2B5EF4-FFF2-40B4-BE49-F238E27FC236}">
                    <a16:creationId xmlns:a16="http://schemas.microsoft.com/office/drawing/2014/main" id="{971DAEAD-15A7-F27F-8C8C-FF98BBDF1C5E}"/>
                  </a:ext>
                </a:extLst>
              </p:cNvPr>
              <p:cNvSpPr/>
              <p:nvPr/>
            </p:nvSpPr>
            <p:spPr>
              <a:xfrm>
                <a:off x="10189387" y="559148"/>
                <a:ext cx="1866549" cy="405279"/>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479" y="101"/>
                    </a:moveTo>
                    <a:lnTo>
                      <a:pt x="-59028" y="340597"/>
                    </a:lnTo>
                  </a:path>
                </a:pathLst>
              </a:custGeom>
              <a:solidFill>
                <a:schemeClr val="accent4"/>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Calibri"/>
                  <a:buNone/>
                  <a:tabLst/>
                  <a:defRPr/>
                </a:pPr>
                <a:r>
                  <a:rPr kumimoji="0" lang="en-US" sz="1400" b="1" i="1" u="none" strike="noStrike" kern="1200" cap="none" spc="0" normalizeH="0" baseline="0" noProof="0" dirty="0">
                    <a:ln>
                      <a:noFill/>
                    </a:ln>
                    <a:solidFill>
                      <a:srgbClr val="000000"/>
                    </a:solidFill>
                    <a:effectLst/>
                    <a:uLnTx/>
                    <a:uFillTx/>
                    <a:latin typeface="Calibri"/>
                    <a:ea typeface="Calibri"/>
                    <a:cs typeface="Calibri"/>
                    <a:sym typeface="Calibri"/>
                  </a:rPr>
                  <a:t>Sub-Tree / Branch</a:t>
                </a:r>
                <a:endParaRPr kumimoji="0" sz="2400" b="0" i="0" u="none" strike="noStrike" kern="1200" cap="none" spc="0" normalizeH="0" baseline="0" noProof="0" dirty="0">
                  <a:ln>
                    <a:noFill/>
                  </a:ln>
                  <a:solidFill>
                    <a:srgbClr val="000000"/>
                  </a:solidFill>
                  <a:effectLst/>
                  <a:uLnTx/>
                  <a:uFillTx/>
                  <a:latin typeface="Arial"/>
                  <a:ea typeface="+mn-ea"/>
                  <a:cs typeface="+mn-cs"/>
                </a:endParaRPr>
              </a:p>
            </p:txBody>
          </p:sp>
        </p:grpSp>
      </p:grpSp>
    </p:spTree>
    <p:extLst>
      <p:ext uri="{BB962C8B-B14F-4D97-AF65-F5344CB8AC3E}">
        <p14:creationId xmlns:p14="http://schemas.microsoft.com/office/powerpoint/2010/main" val="177437743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pic>
        <p:nvPicPr>
          <p:cNvPr id="4" name="Picture 3" descr="A screenshot of a computer&#10;&#10;Description automatically generated with medium confidence">
            <a:extLst>
              <a:ext uri="{FF2B5EF4-FFF2-40B4-BE49-F238E27FC236}">
                <a16:creationId xmlns:a16="http://schemas.microsoft.com/office/drawing/2014/main" id="{6DCE0113-22EC-0572-2ECB-7E6E1CD2E1C4}"/>
              </a:ext>
            </a:extLst>
          </p:cNvPr>
          <p:cNvPicPr>
            <a:picLocks noChangeAspect="1"/>
          </p:cNvPicPr>
          <p:nvPr/>
        </p:nvPicPr>
        <p:blipFill rotWithShape="1">
          <a:blip r:embed="rId9">
            <a:extLst>
              <a:ext uri="{28A0092B-C50C-407E-A947-70E740481C1C}">
                <a14:useLocalDpi xmlns:a14="http://schemas.microsoft.com/office/drawing/2010/main" val="0"/>
              </a:ext>
            </a:extLst>
          </a:blip>
          <a:srcRect r="52504"/>
          <a:stretch/>
        </p:blipFill>
        <p:spPr>
          <a:xfrm>
            <a:off x="571421" y="1714175"/>
            <a:ext cx="5790756" cy="3668889"/>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BE014C3B-5FAB-FEE5-B837-C7672F7A2AAF}"/>
              </a:ext>
            </a:extLst>
          </p:cNvPr>
          <p:cNvPicPr>
            <a:picLocks noChangeAspect="1"/>
          </p:cNvPicPr>
          <p:nvPr/>
        </p:nvPicPr>
        <p:blipFill rotWithShape="1">
          <a:blip r:embed="rId9">
            <a:extLst>
              <a:ext uri="{28A0092B-C50C-407E-A947-70E740481C1C}">
                <a14:useLocalDpi xmlns:a14="http://schemas.microsoft.com/office/drawing/2010/main" val="0"/>
              </a:ext>
            </a:extLst>
          </a:blip>
          <a:srcRect l="60161"/>
          <a:stretch/>
        </p:blipFill>
        <p:spPr>
          <a:xfrm>
            <a:off x="6676770" y="1714176"/>
            <a:ext cx="4857149" cy="3668889"/>
          </a:xfrm>
          <a:prstGeom prst="rect">
            <a:avLst/>
          </a:prstGeom>
        </p:spPr>
      </p:pic>
      <p:sp>
        <p:nvSpPr>
          <p:cNvPr id="8" name="Google Shape;663;p27">
            <a:extLst>
              <a:ext uri="{FF2B5EF4-FFF2-40B4-BE49-F238E27FC236}">
                <a16:creationId xmlns:a16="http://schemas.microsoft.com/office/drawing/2014/main" id="{FD8414F9-C856-3BFF-DB20-391144B695C8}"/>
              </a:ext>
            </a:extLst>
          </p:cNvPr>
          <p:cNvSpPr/>
          <p:nvPr/>
        </p:nvSpPr>
        <p:spPr>
          <a:xfrm>
            <a:off x="1113739" y="562687"/>
            <a:ext cx="3526354" cy="872376"/>
          </a:xfrm>
          <a:prstGeom prst="roundRect">
            <a:avLst>
              <a:gd name="adj" fmla="val 16667"/>
            </a:avLst>
          </a:prstGeom>
          <a:solidFill>
            <a:schemeClr val="accent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US" sz="2400" b="1" i="1" dirty="0">
                <a:solidFill>
                  <a:schemeClr val="bg1"/>
                </a:solidFill>
                <a:latin typeface="Calibri"/>
                <a:ea typeface="Calibri"/>
                <a:cs typeface="Calibri"/>
                <a:sym typeface="Calibri"/>
              </a:rPr>
              <a:t>Before Pruning</a:t>
            </a:r>
            <a:endParaRPr sz="2800" dirty="0">
              <a:solidFill>
                <a:schemeClr val="bg1"/>
              </a:solidFill>
            </a:endParaRPr>
          </a:p>
        </p:txBody>
      </p:sp>
      <p:sp>
        <p:nvSpPr>
          <p:cNvPr id="10" name="Google Shape;663;p27">
            <a:extLst>
              <a:ext uri="{FF2B5EF4-FFF2-40B4-BE49-F238E27FC236}">
                <a16:creationId xmlns:a16="http://schemas.microsoft.com/office/drawing/2014/main" id="{364BCFE1-9371-CC1A-D9E4-58E4FC7B10CE}"/>
              </a:ext>
            </a:extLst>
          </p:cNvPr>
          <p:cNvSpPr/>
          <p:nvPr/>
        </p:nvSpPr>
        <p:spPr>
          <a:xfrm>
            <a:off x="7320606" y="572420"/>
            <a:ext cx="3526354" cy="872376"/>
          </a:xfrm>
          <a:prstGeom prst="roundRect">
            <a:avLst>
              <a:gd name="adj" fmla="val 16667"/>
            </a:avLst>
          </a:prstGeom>
          <a:solidFill>
            <a:schemeClr val="accent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US" sz="2400" b="1" i="1" dirty="0">
                <a:solidFill>
                  <a:schemeClr val="bg1"/>
                </a:solidFill>
                <a:latin typeface="Calibri"/>
                <a:ea typeface="Calibri"/>
                <a:cs typeface="Calibri"/>
                <a:sym typeface="Calibri"/>
              </a:rPr>
              <a:t>After Pruning</a:t>
            </a:r>
            <a:endParaRPr sz="2800" dirty="0">
              <a:solidFill>
                <a:schemeClr val="bg1"/>
              </a:solidFill>
            </a:endParaRPr>
          </a:p>
        </p:txBody>
      </p:sp>
    </p:spTree>
    <p:extLst>
      <p:ext uri="{BB962C8B-B14F-4D97-AF65-F5344CB8AC3E}">
        <p14:creationId xmlns:p14="http://schemas.microsoft.com/office/powerpoint/2010/main" val="424506916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508776" y="474713"/>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Gini Index / Entropy / Information Gain</a:t>
            </a:r>
            <a:endParaRPr lang="en-US" dirty="0"/>
          </a:p>
        </p:txBody>
      </p:sp>
      <p:pic>
        <p:nvPicPr>
          <p:cNvPr id="38" name="Picture 38" descr="A picture containing clipart&#10;&#10;Description automatically generated">
            <a:extLst>
              <a:ext uri="{FF2B5EF4-FFF2-40B4-BE49-F238E27FC236}">
                <a16:creationId xmlns:a16="http://schemas.microsoft.com/office/drawing/2014/main" id="{1A822BEC-972C-E25F-F3BF-A7B5F90D20D4}"/>
              </a:ext>
            </a:extLst>
          </p:cNvPr>
          <p:cNvPicPr>
            <a:picLocks noChangeAspect="1"/>
          </p:cNvPicPr>
          <p:nvPr/>
        </p:nvPicPr>
        <p:blipFill>
          <a:blip r:embed="rId9"/>
          <a:stretch>
            <a:fillRect/>
          </a:stretch>
        </p:blipFill>
        <p:spPr>
          <a:xfrm>
            <a:off x="10092418" y="475569"/>
            <a:ext cx="1412423" cy="1182462"/>
          </a:xfrm>
          <a:prstGeom prst="rect">
            <a:avLst/>
          </a:prstGeom>
        </p:spPr>
      </p:pic>
      <p:sp>
        <p:nvSpPr>
          <p:cNvPr id="3" name="Oval 2">
            <a:extLst>
              <a:ext uri="{FF2B5EF4-FFF2-40B4-BE49-F238E27FC236}">
                <a16:creationId xmlns:a16="http://schemas.microsoft.com/office/drawing/2014/main" id="{02764EC6-5E84-08BE-633A-54F62C88D057}"/>
              </a:ext>
            </a:extLst>
          </p:cNvPr>
          <p:cNvSpPr/>
          <p:nvPr/>
        </p:nvSpPr>
        <p:spPr>
          <a:xfrm>
            <a:off x="508471" y="1201491"/>
            <a:ext cx="4434956" cy="313429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400" b="1" i="0" dirty="0">
                <a:solidFill>
                  <a:schemeClr val="bg1"/>
                </a:solidFill>
                <a:effectLst/>
                <a:latin typeface="Söhne"/>
              </a:rPr>
              <a:t>Gini index measures the impurity of a set of samples. It ranges between 0 and 1, where 0 represents a completely pure set and 1 represents a completely impure set.</a:t>
            </a:r>
            <a:r>
              <a:rPr lang="en-US" sz="1400" b="1" dirty="0">
                <a:solidFill>
                  <a:schemeClr val="bg1"/>
                </a:solidFill>
                <a:latin typeface="Söhne"/>
              </a:rPr>
              <a:t> </a:t>
            </a:r>
            <a:endParaRPr lang="en-US" dirty="0">
              <a:solidFill>
                <a:schemeClr val="bg1"/>
              </a:solidFill>
            </a:endParaRPr>
          </a:p>
          <a:p>
            <a:pPr algn="ctr"/>
            <a:endParaRPr lang="en-US" sz="1400" b="1" dirty="0">
              <a:solidFill>
                <a:schemeClr val="bg1"/>
              </a:solidFill>
              <a:latin typeface="Söhne"/>
            </a:endParaRPr>
          </a:p>
          <a:p>
            <a:pPr algn="ctr"/>
            <a:r>
              <a:rPr lang="en-US" sz="1400" b="1" i="0" dirty="0">
                <a:solidFill>
                  <a:schemeClr val="bg1"/>
                </a:solidFill>
                <a:effectLst/>
                <a:latin typeface="Söhne"/>
              </a:rPr>
              <a:t>In decision trees, the Gini index is used to minimize the probability of misclassification at each node. The split with the lowest Gini index is chosen as the best split.</a:t>
            </a:r>
            <a:endParaRPr lang="en-PK" sz="1400" b="1" dirty="0">
              <a:solidFill>
                <a:schemeClr val="bg1"/>
              </a:solidFill>
            </a:endParaRPr>
          </a:p>
        </p:txBody>
      </p:sp>
      <p:sp>
        <p:nvSpPr>
          <p:cNvPr id="4" name="Oval 3">
            <a:extLst>
              <a:ext uri="{FF2B5EF4-FFF2-40B4-BE49-F238E27FC236}">
                <a16:creationId xmlns:a16="http://schemas.microsoft.com/office/drawing/2014/main" id="{2162DBA9-830A-DAE1-6EE6-D8815D823684}"/>
              </a:ext>
            </a:extLst>
          </p:cNvPr>
          <p:cNvSpPr/>
          <p:nvPr/>
        </p:nvSpPr>
        <p:spPr>
          <a:xfrm>
            <a:off x="6917895" y="1324517"/>
            <a:ext cx="4358138" cy="328639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b="1" i="0" dirty="0">
                <a:solidFill>
                  <a:schemeClr val="bg1"/>
                </a:solidFill>
                <a:effectLst/>
                <a:latin typeface="Söhne"/>
              </a:rPr>
              <a:t>Entropy is a measure of the amount of uncertainty or randomness in a set of samples. It ranges between 0 and 1, where 0 represents no uncertainty and 1 represents maximum uncertainty. </a:t>
            </a:r>
          </a:p>
          <a:p>
            <a:pPr algn="ctr"/>
            <a:endParaRPr lang="en-US" sz="1400" b="1" dirty="0">
              <a:solidFill>
                <a:schemeClr val="bg1"/>
              </a:solidFill>
              <a:latin typeface="Söhne"/>
            </a:endParaRPr>
          </a:p>
          <a:p>
            <a:pPr algn="ctr"/>
            <a:r>
              <a:rPr lang="en-US" sz="1400" b="1" i="0" dirty="0">
                <a:solidFill>
                  <a:schemeClr val="bg1"/>
                </a:solidFill>
                <a:effectLst/>
                <a:latin typeface="Söhne"/>
              </a:rPr>
              <a:t>In decision trees, entropy is used to maximize the information gain at each node. The split with the highest information gain is chosen as the best split.</a:t>
            </a:r>
            <a:endParaRPr lang="en-PK" sz="1400" b="1" dirty="0">
              <a:solidFill>
                <a:schemeClr val="bg1"/>
              </a:solidFill>
            </a:endParaRPr>
          </a:p>
        </p:txBody>
      </p:sp>
      <p:sp>
        <p:nvSpPr>
          <p:cNvPr id="5" name="Oval 4">
            <a:extLst>
              <a:ext uri="{FF2B5EF4-FFF2-40B4-BE49-F238E27FC236}">
                <a16:creationId xmlns:a16="http://schemas.microsoft.com/office/drawing/2014/main" id="{F402C704-857A-1DDC-4AFE-D69A16F13CB5}"/>
              </a:ext>
            </a:extLst>
          </p:cNvPr>
          <p:cNvSpPr/>
          <p:nvPr/>
        </p:nvSpPr>
        <p:spPr>
          <a:xfrm>
            <a:off x="3643926" y="3658478"/>
            <a:ext cx="4013642" cy="266465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400" b="1" i="0" dirty="0">
                <a:solidFill>
                  <a:schemeClr val="bg1"/>
                </a:solidFill>
                <a:effectLst/>
                <a:latin typeface="Söhne"/>
              </a:rPr>
              <a:t>Information gain is a measure of the difference in entropy between the parent node and the child nodes. </a:t>
            </a:r>
          </a:p>
          <a:p>
            <a:pPr algn="ctr"/>
            <a:endParaRPr lang="en-US" sz="1400" b="1" dirty="0">
              <a:solidFill>
                <a:schemeClr val="bg1"/>
              </a:solidFill>
              <a:latin typeface="Söhne"/>
            </a:endParaRPr>
          </a:p>
          <a:p>
            <a:pPr algn="ctr"/>
            <a:r>
              <a:rPr lang="en-US" sz="1400" b="1" i="0" dirty="0">
                <a:solidFill>
                  <a:schemeClr val="bg1"/>
                </a:solidFill>
                <a:effectLst/>
                <a:latin typeface="Söhne"/>
              </a:rPr>
              <a:t>The split that maximizes information gain is chosen as the best split. Information gain is often used in conjunction with entropy.</a:t>
            </a:r>
            <a:endParaRPr lang="en-PK" sz="1400" b="1" dirty="0">
              <a:solidFill>
                <a:schemeClr val="bg1"/>
              </a:solidFill>
            </a:endParaRPr>
          </a:p>
        </p:txBody>
      </p:sp>
    </p:spTree>
    <p:extLst>
      <p:ext uri="{BB962C8B-B14F-4D97-AF65-F5344CB8AC3E}">
        <p14:creationId xmlns:p14="http://schemas.microsoft.com/office/powerpoint/2010/main" val="377658501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2423426" y="802427"/>
            <a:ext cx="7344382" cy="707886"/>
          </a:xfrm>
          <a:prstGeom prst="rect">
            <a:avLst/>
          </a:prstGeom>
          <a:noFill/>
        </p:spPr>
        <p:txBody>
          <a:bodyPr wrap="square" rtlCol="0">
            <a:spAutoFit/>
          </a:bodyPr>
          <a:lstStyle/>
          <a:p>
            <a:pPr algn="ctr" defTabSz="914353"/>
            <a:r>
              <a:rPr lang="en-US" sz="4000" b="1" dirty="0">
                <a:solidFill>
                  <a:schemeClr val="accent1">
                    <a:lumMod val="75000"/>
                  </a:schemeClr>
                </a:solidFill>
                <a:latin typeface="Calibri" panose="020F0502020204030204"/>
              </a:rPr>
              <a:t>Basics of Confusion Matrix </a:t>
            </a:r>
          </a:p>
        </p:txBody>
      </p:sp>
      <p:grpSp>
        <p:nvGrpSpPr>
          <p:cNvPr id="17" name="Group 16">
            <a:extLst>
              <a:ext uri="{FF2B5EF4-FFF2-40B4-BE49-F238E27FC236}">
                <a16:creationId xmlns:a16="http://schemas.microsoft.com/office/drawing/2014/main" id="{51B298DC-F2F2-513A-B83C-7B2E49E21582}"/>
              </a:ext>
            </a:extLst>
          </p:cNvPr>
          <p:cNvGrpSpPr/>
          <p:nvPr/>
        </p:nvGrpSpPr>
        <p:grpSpPr>
          <a:xfrm>
            <a:off x="1531309" y="1963436"/>
            <a:ext cx="8920521" cy="3553789"/>
            <a:chOff x="1239479" y="1883145"/>
            <a:chExt cx="8920521" cy="3553789"/>
          </a:xfrm>
        </p:grpSpPr>
        <p:pic>
          <p:nvPicPr>
            <p:cNvPr id="3" name="Picture 2" descr="JOP comparing apples with apples. Dont let it go pear shaped!">
              <a:extLst>
                <a:ext uri="{FF2B5EF4-FFF2-40B4-BE49-F238E27FC236}">
                  <a16:creationId xmlns:a16="http://schemas.microsoft.com/office/drawing/2014/main" id="{A38898DB-4ECA-8AEF-FBD7-C8AE623D27E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1353" b="19070"/>
            <a:stretch/>
          </p:blipFill>
          <p:spPr bwMode="auto">
            <a:xfrm>
              <a:off x="1239479" y="1883145"/>
              <a:ext cx="8778867" cy="283477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518FCBE-AD20-56F2-8808-CD4AF4C400D5}"/>
                </a:ext>
              </a:extLst>
            </p:cNvPr>
            <p:cNvSpPr txBox="1"/>
            <p:nvPr/>
          </p:nvSpPr>
          <p:spPr>
            <a:xfrm>
              <a:off x="1239479" y="4975269"/>
              <a:ext cx="4089581"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Algorithm Prediction?</a:t>
              </a:r>
            </a:p>
          </p:txBody>
        </p:sp>
        <p:sp>
          <p:nvSpPr>
            <p:cNvPr id="16" name="TextBox 15">
              <a:extLst>
                <a:ext uri="{FF2B5EF4-FFF2-40B4-BE49-F238E27FC236}">
                  <a16:creationId xmlns:a16="http://schemas.microsoft.com/office/drawing/2014/main" id="{E33159CA-E083-FC8D-5EEB-D552BDFBCFEE}"/>
                </a:ext>
              </a:extLst>
            </p:cNvPr>
            <p:cNvSpPr txBox="1"/>
            <p:nvPr/>
          </p:nvSpPr>
          <p:spPr>
            <a:xfrm>
              <a:off x="7112947" y="4902714"/>
              <a:ext cx="3047053"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Actual Value?</a:t>
              </a:r>
            </a:p>
          </p:txBody>
        </p:sp>
      </p:grpSp>
    </p:spTree>
    <p:extLst>
      <p:ext uri="{BB962C8B-B14F-4D97-AF65-F5344CB8AC3E}">
        <p14:creationId xmlns:p14="http://schemas.microsoft.com/office/powerpoint/2010/main" val="30423829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2397171" y="451612"/>
            <a:ext cx="7344382" cy="707886"/>
          </a:xfrm>
          <a:prstGeom prst="rect">
            <a:avLst/>
          </a:prstGeom>
          <a:noFill/>
        </p:spPr>
        <p:txBody>
          <a:bodyPr wrap="square" rtlCol="0">
            <a:spAutoFit/>
          </a:bodyPr>
          <a:lstStyle/>
          <a:p>
            <a:pPr algn="ctr" defTabSz="914353"/>
            <a:r>
              <a:rPr lang="en-US" sz="4000" b="1" dirty="0">
                <a:solidFill>
                  <a:schemeClr val="accent1">
                    <a:lumMod val="75000"/>
                  </a:schemeClr>
                </a:solidFill>
                <a:latin typeface="Calibri" panose="020F0502020204030204"/>
              </a:rPr>
              <a:t>Basics of Confusion Matrix </a:t>
            </a:r>
          </a:p>
        </p:txBody>
      </p:sp>
      <p:sp>
        <p:nvSpPr>
          <p:cNvPr id="4" name="TextBox 3">
            <a:extLst>
              <a:ext uri="{FF2B5EF4-FFF2-40B4-BE49-F238E27FC236}">
                <a16:creationId xmlns:a16="http://schemas.microsoft.com/office/drawing/2014/main" id="{2A066023-02D7-166B-AF5A-EF9134B7D0AB}"/>
              </a:ext>
            </a:extLst>
          </p:cNvPr>
          <p:cNvSpPr txBox="1"/>
          <p:nvPr/>
        </p:nvSpPr>
        <p:spPr>
          <a:xfrm>
            <a:off x="685966" y="1599330"/>
            <a:ext cx="4089581"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Algorithm Prediction?</a:t>
            </a:r>
          </a:p>
        </p:txBody>
      </p:sp>
      <p:sp>
        <p:nvSpPr>
          <p:cNvPr id="5" name="TextBox 4">
            <a:extLst>
              <a:ext uri="{FF2B5EF4-FFF2-40B4-BE49-F238E27FC236}">
                <a16:creationId xmlns:a16="http://schemas.microsoft.com/office/drawing/2014/main" id="{230C8F1E-09F9-3AAA-F3FB-154A32A936EA}"/>
              </a:ext>
            </a:extLst>
          </p:cNvPr>
          <p:cNvSpPr txBox="1"/>
          <p:nvPr/>
        </p:nvSpPr>
        <p:spPr>
          <a:xfrm>
            <a:off x="7735734" y="1599330"/>
            <a:ext cx="3047053"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Actual Value?</a:t>
            </a:r>
          </a:p>
        </p:txBody>
      </p:sp>
      <p:sp>
        <p:nvSpPr>
          <p:cNvPr id="8" name="Rectangle: Rounded Corners 7">
            <a:extLst>
              <a:ext uri="{FF2B5EF4-FFF2-40B4-BE49-F238E27FC236}">
                <a16:creationId xmlns:a16="http://schemas.microsoft.com/office/drawing/2014/main" id="{1F55E9EF-3021-0D62-0038-37F1A7035B45}"/>
              </a:ext>
            </a:extLst>
          </p:cNvPr>
          <p:cNvSpPr/>
          <p:nvPr/>
        </p:nvSpPr>
        <p:spPr>
          <a:xfrm>
            <a:off x="685965"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10" name="Rectangle: Rounded Corners 9">
            <a:extLst>
              <a:ext uri="{FF2B5EF4-FFF2-40B4-BE49-F238E27FC236}">
                <a16:creationId xmlns:a16="http://schemas.microsoft.com/office/drawing/2014/main" id="{A2249BB2-07B7-F525-484C-B491E7E87C8D}"/>
              </a:ext>
            </a:extLst>
          </p:cNvPr>
          <p:cNvSpPr/>
          <p:nvPr/>
        </p:nvSpPr>
        <p:spPr>
          <a:xfrm>
            <a:off x="2730784"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sp>
        <p:nvSpPr>
          <p:cNvPr id="18" name="Rectangle: Rounded Corners 17">
            <a:extLst>
              <a:ext uri="{FF2B5EF4-FFF2-40B4-BE49-F238E27FC236}">
                <a16:creationId xmlns:a16="http://schemas.microsoft.com/office/drawing/2014/main" id="{8C9C6717-12D9-A59B-E23E-C029A2099B63}"/>
              </a:ext>
            </a:extLst>
          </p:cNvPr>
          <p:cNvSpPr/>
          <p:nvPr/>
        </p:nvSpPr>
        <p:spPr>
          <a:xfrm>
            <a:off x="7256577" y="2245640"/>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19" name="Rectangle: Rounded Corners 18">
            <a:extLst>
              <a:ext uri="{FF2B5EF4-FFF2-40B4-BE49-F238E27FC236}">
                <a16:creationId xmlns:a16="http://schemas.microsoft.com/office/drawing/2014/main" id="{F37952EE-A8B7-64D2-315E-C465EAFADD6B}"/>
              </a:ext>
            </a:extLst>
          </p:cNvPr>
          <p:cNvSpPr/>
          <p:nvPr/>
        </p:nvSpPr>
        <p:spPr>
          <a:xfrm>
            <a:off x="9301395" y="2245640"/>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spTree>
    <p:extLst>
      <p:ext uri="{BB962C8B-B14F-4D97-AF65-F5344CB8AC3E}">
        <p14:creationId xmlns:p14="http://schemas.microsoft.com/office/powerpoint/2010/main" val="394010373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2504451" y="451612"/>
            <a:ext cx="7344382" cy="707886"/>
          </a:xfrm>
          <a:prstGeom prst="rect">
            <a:avLst/>
          </a:prstGeom>
          <a:noFill/>
        </p:spPr>
        <p:txBody>
          <a:bodyPr wrap="square" rtlCol="0">
            <a:spAutoFit/>
          </a:bodyPr>
          <a:lstStyle/>
          <a:p>
            <a:pPr algn="ctr" defTabSz="914353"/>
            <a:r>
              <a:rPr lang="en-US" sz="4000" b="1" dirty="0">
                <a:solidFill>
                  <a:schemeClr val="accent1">
                    <a:lumMod val="75000"/>
                  </a:schemeClr>
                </a:solidFill>
                <a:latin typeface="Calibri" panose="020F0502020204030204"/>
              </a:rPr>
              <a:t>Basics of Confusion Matrix </a:t>
            </a:r>
          </a:p>
        </p:txBody>
      </p:sp>
      <p:sp>
        <p:nvSpPr>
          <p:cNvPr id="3" name="TextBox 2">
            <a:extLst>
              <a:ext uri="{FF2B5EF4-FFF2-40B4-BE49-F238E27FC236}">
                <a16:creationId xmlns:a16="http://schemas.microsoft.com/office/drawing/2014/main" id="{D7478F21-37FF-BA37-427E-0FBB922D808A}"/>
              </a:ext>
            </a:extLst>
          </p:cNvPr>
          <p:cNvSpPr txBox="1"/>
          <p:nvPr/>
        </p:nvSpPr>
        <p:spPr>
          <a:xfrm>
            <a:off x="685966" y="1599330"/>
            <a:ext cx="4089581"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Algorithm Prediction ?</a:t>
            </a:r>
          </a:p>
        </p:txBody>
      </p:sp>
      <p:sp>
        <p:nvSpPr>
          <p:cNvPr id="4" name="TextBox 3">
            <a:extLst>
              <a:ext uri="{FF2B5EF4-FFF2-40B4-BE49-F238E27FC236}">
                <a16:creationId xmlns:a16="http://schemas.microsoft.com/office/drawing/2014/main" id="{BB13801F-C98A-FF7B-D3F4-5F0120C0205D}"/>
              </a:ext>
            </a:extLst>
          </p:cNvPr>
          <p:cNvSpPr txBox="1"/>
          <p:nvPr/>
        </p:nvSpPr>
        <p:spPr>
          <a:xfrm>
            <a:off x="7984635" y="1599331"/>
            <a:ext cx="3047053"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Actual Value ?</a:t>
            </a:r>
          </a:p>
        </p:txBody>
      </p:sp>
      <p:sp>
        <p:nvSpPr>
          <p:cNvPr id="5" name="Rectangle: Rounded Corners 4">
            <a:extLst>
              <a:ext uri="{FF2B5EF4-FFF2-40B4-BE49-F238E27FC236}">
                <a16:creationId xmlns:a16="http://schemas.microsoft.com/office/drawing/2014/main" id="{C7FE87E5-1042-8DEE-66AF-86475824E525}"/>
              </a:ext>
            </a:extLst>
          </p:cNvPr>
          <p:cNvSpPr/>
          <p:nvPr/>
        </p:nvSpPr>
        <p:spPr>
          <a:xfrm>
            <a:off x="685965"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8" name="Rectangle: Rounded Corners 7">
            <a:extLst>
              <a:ext uri="{FF2B5EF4-FFF2-40B4-BE49-F238E27FC236}">
                <a16:creationId xmlns:a16="http://schemas.microsoft.com/office/drawing/2014/main" id="{B88FE07D-C40E-492F-40D4-6EE8BB2177F8}"/>
              </a:ext>
            </a:extLst>
          </p:cNvPr>
          <p:cNvSpPr/>
          <p:nvPr/>
        </p:nvSpPr>
        <p:spPr>
          <a:xfrm>
            <a:off x="2730784"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sp>
        <p:nvSpPr>
          <p:cNvPr id="10" name="Rectangle: Rounded Corners 9">
            <a:extLst>
              <a:ext uri="{FF2B5EF4-FFF2-40B4-BE49-F238E27FC236}">
                <a16:creationId xmlns:a16="http://schemas.microsoft.com/office/drawing/2014/main" id="{1A28F33B-2A1C-A5EB-A264-EDC1ADAC0BFC}"/>
              </a:ext>
            </a:extLst>
          </p:cNvPr>
          <p:cNvSpPr/>
          <p:nvPr/>
        </p:nvSpPr>
        <p:spPr>
          <a:xfrm>
            <a:off x="7505478"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14" name="Rectangle: Rounded Corners 13">
            <a:extLst>
              <a:ext uri="{FF2B5EF4-FFF2-40B4-BE49-F238E27FC236}">
                <a16:creationId xmlns:a16="http://schemas.microsoft.com/office/drawing/2014/main" id="{273089B2-2784-B668-E07F-ADCB61CE0AB5}"/>
              </a:ext>
            </a:extLst>
          </p:cNvPr>
          <p:cNvSpPr/>
          <p:nvPr/>
        </p:nvSpPr>
        <p:spPr>
          <a:xfrm>
            <a:off x="9550296"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cxnSp>
        <p:nvCxnSpPr>
          <p:cNvPr id="17" name="Straight Connector 16">
            <a:extLst>
              <a:ext uri="{FF2B5EF4-FFF2-40B4-BE49-F238E27FC236}">
                <a16:creationId xmlns:a16="http://schemas.microsoft.com/office/drawing/2014/main" id="{E056D577-73B1-D59F-7F5F-576B07AC1795}"/>
              </a:ext>
            </a:extLst>
          </p:cNvPr>
          <p:cNvCxnSpPr>
            <a:cxnSpLocks/>
          </p:cNvCxnSpPr>
          <p:nvPr/>
        </p:nvCxnSpPr>
        <p:spPr>
          <a:xfrm flipV="1">
            <a:off x="4610136" y="4894455"/>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AF238C-FB62-EB89-C9CE-DC81DEF52F97}"/>
              </a:ext>
            </a:extLst>
          </p:cNvPr>
          <p:cNvCxnSpPr>
            <a:cxnSpLocks/>
          </p:cNvCxnSpPr>
          <p:nvPr/>
        </p:nvCxnSpPr>
        <p:spPr>
          <a:xfrm>
            <a:off x="6083298" y="3693328"/>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2787AE6-AB8D-89D6-D8D7-2892CD400AAC}"/>
              </a:ext>
            </a:extLst>
          </p:cNvPr>
          <p:cNvPicPr>
            <a:picLocks noChangeAspect="1"/>
          </p:cNvPicPr>
          <p:nvPr/>
        </p:nvPicPr>
        <p:blipFill>
          <a:blip r:embed="rId9"/>
          <a:stretch>
            <a:fillRect/>
          </a:stretch>
        </p:blipFill>
        <p:spPr>
          <a:xfrm rot="16200000">
            <a:off x="2712833" y="4542579"/>
            <a:ext cx="2778305" cy="780630"/>
          </a:xfrm>
          <a:prstGeom prst="rect">
            <a:avLst/>
          </a:prstGeom>
        </p:spPr>
      </p:pic>
      <p:pic>
        <p:nvPicPr>
          <p:cNvPr id="24" name="Picture 23">
            <a:extLst>
              <a:ext uri="{FF2B5EF4-FFF2-40B4-BE49-F238E27FC236}">
                <a16:creationId xmlns:a16="http://schemas.microsoft.com/office/drawing/2014/main" id="{2C43ECEA-A089-2C55-DD38-5ABD376AD2CE}"/>
              </a:ext>
            </a:extLst>
          </p:cNvPr>
          <p:cNvPicPr>
            <a:picLocks noChangeAspect="1"/>
          </p:cNvPicPr>
          <p:nvPr/>
        </p:nvPicPr>
        <p:blipFill>
          <a:blip r:embed="rId10"/>
          <a:stretch>
            <a:fillRect/>
          </a:stretch>
        </p:blipFill>
        <p:spPr>
          <a:xfrm>
            <a:off x="4567788" y="2899215"/>
            <a:ext cx="2971724" cy="744766"/>
          </a:xfrm>
          <a:prstGeom prst="rect">
            <a:avLst/>
          </a:prstGeom>
        </p:spPr>
      </p:pic>
    </p:spTree>
    <p:extLst>
      <p:ext uri="{BB962C8B-B14F-4D97-AF65-F5344CB8AC3E}">
        <p14:creationId xmlns:p14="http://schemas.microsoft.com/office/powerpoint/2010/main" val="1527155024"/>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7168479" cy="721351"/>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Topics</a:t>
            </a:r>
            <a:endParaRPr lang="en-US" dirty="0"/>
          </a:p>
        </p:txBody>
      </p:sp>
      <p:sp>
        <p:nvSpPr>
          <p:cNvPr id="50" name="Google Shape;293;p17">
            <a:extLst>
              <a:ext uri="{FF2B5EF4-FFF2-40B4-BE49-F238E27FC236}">
                <a16:creationId xmlns:a16="http://schemas.microsoft.com/office/drawing/2014/main" id="{39EFF0A0-CAC0-DC69-C738-1A6521129E55}"/>
              </a:ext>
            </a:extLst>
          </p:cNvPr>
          <p:cNvSpPr txBox="1">
            <a:spLocks noGrp="1"/>
          </p:cNvSpPr>
          <p:nvPr/>
        </p:nvSpPr>
        <p:spPr>
          <a:xfrm>
            <a:off x="913164" y="1718728"/>
            <a:ext cx="10190384" cy="3031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PT Serif"/>
              <a:buChar char="⊸"/>
              <a:defRPr sz="2400" b="0" i="0" u="none" strike="noStrike" cap="none">
                <a:solidFill>
                  <a:schemeClr val="dk1"/>
                </a:solidFill>
                <a:latin typeface="PT Serif"/>
                <a:ea typeface="PT Serif"/>
                <a:cs typeface="PT Serif"/>
                <a:sym typeface="PT Serif"/>
              </a:defRPr>
            </a:lvl1pPr>
            <a:lvl2pPr marL="914400" marR="0" lvl="1"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2pPr>
            <a:lvl3pPr marL="1371600" marR="0" lvl="2"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3pPr>
            <a:lvl4pPr marL="1828800" marR="0" lvl="3"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4pPr>
            <a:lvl5pPr marL="2286000" marR="0" lvl="4"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5pPr>
            <a:lvl6pPr marL="2743200" marR="0" lvl="5"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6pPr>
            <a:lvl7pPr marL="3200400" marR="0" lvl="6"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7pPr>
            <a:lvl8pPr marL="3657600" marR="0" lvl="7"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8pPr>
            <a:lvl9pPr marL="4114800" marR="0" lvl="8" indent="-381000" algn="l" rtl="0">
              <a:lnSpc>
                <a:spcPct val="100000"/>
              </a:lnSpc>
              <a:spcBef>
                <a:spcPts val="0"/>
              </a:spcBef>
              <a:spcAft>
                <a:spcPts val="0"/>
              </a:spcAft>
              <a:buClr>
                <a:schemeClr val="dk1"/>
              </a:buClr>
              <a:buSzPts val="2400"/>
              <a:buFont typeface="PT Serif"/>
              <a:buChar char="■"/>
              <a:defRPr sz="2400" b="0" i="0" u="none" strike="noStrike" cap="none">
                <a:solidFill>
                  <a:schemeClr val="dk1"/>
                </a:solidFill>
                <a:latin typeface="PT Serif"/>
                <a:ea typeface="PT Serif"/>
                <a:cs typeface="PT Serif"/>
                <a:sym typeface="PT Serif"/>
              </a:defRPr>
            </a:lvl9pPr>
          </a:lstStyle>
          <a:p>
            <a:pPr>
              <a:buFont typeface="Arial"/>
              <a:buChar char="•"/>
            </a:pPr>
            <a:r>
              <a:rPr lang="en-US" sz="2000" dirty="0">
                <a:latin typeface="Calibri"/>
                <a:cs typeface="Calibri"/>
              </a:rPr>
              <a:t>Refresher</a:t>
            </a:r>
            <a:r>
              <a:rPr lang="en-US" sz="2000" dirty="0">
                <a:latin typeface="Calibri"/>
              </a:rPr>
              <a:t> on ML and DS workflow</a:t>
            </a:r>
            <a:endParaRPr lang="en-US"/>
          </a:p>
          <a:p>
            <a:pPr>
              <a:buFont typeface="Arial"/>
              <a:buChar char="•"/>
            </a:pPr>
            <a:r>
              <a:rPr lang="en-US" sz="2000" dirty="0">
                <a:latin typeface="Calibri"/>
              </a:rPr>
              <a:t>Decision Tree</a:t>
            </a:r>
          </a:p>
          <a:p>
            <a:pPr>
              <a:buFont typeface="Arial"/>
              <a:buChar char="•"/>
            </a:pPr>
            <a:r>
              <a:rPr lang="en-US" sz="2000" dirty="0">
                <a:latin typeface="Calibri"/>
              </a:rPr>
              <a:t>Gini vs Entropy vs Information Gain</a:t>
            </a:r>
          </a:p>
          <a:p>
            <a:pPr>
              <a:buFont typeface="Arial"/>
              <a:buChar char="•"/>
            </a:pPr>
            <a:r>
              <a:rPr lang="en-US" sz="2000" dirty="0">
                <a:latin typeface="Calibri"/>
              </a:rPr>
              <a:t>Confusion Matrix</a:t>
            </a:r>
          </a:p>
          <a:p>
            <a:pPr>
              <a:buFont typeface="Arial"/>
              <a:buChar char="•"/>
            </a:pPr>
            <a:r>
              <a:rPr lang="en-US" sz="2000" dirty="0">
                <a:latin typeface="Calibri"/>
              </a:rPr>
              <a:t>Understanding Precision, Accuracy, Recall, F-measure</a:t>
            </a:r>
          </a:p>
          <a:p>
            <a:pPr>
              <a:buFont typeface="Arial"/>
              <a:buChar char="•"/>
            </a:pPr>
            <a:r>
              <a:rPr lang="en-US" sz="2000" dirty="0">
                <a:latin typeface="Calibri"/>
              </a:rPr>
              <a:t>ROC-AUC curves</a:t>
            </a:r>
          </a:p>
          <a:p>
            <a:pPr>
              <a:buFont typeface="Arial"/>
              <a:buChar char="•"/>
            </a:pPr>
            <a:endParaRPr lang="en-US" sz="2000" dirty="0">
              <a:latin typeface="Calibri"/>
              <a:cs typeface="Calibri"/>
            </a:endParaRPr>
          </a:p>
        </p:txBody>
      </p:sp>
    </p:spTree>
    <p:extLst>
      <p:ext uri="{BB962C8B-B14F-4D97-AF65-F5344CB8AC3E}">
        <p14:creationId xmlns:p14="http://schemas.microsoft.com/office/powerpoint/2010/main" val="36488531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2423426" y="547464"/>
            <a:ext cx="7344382" cy="707886"/>
          </a:xfrm>
          <a:prstGeom prst="rect">
            <a:avLst/>
          </a:prstGeom>
          <a:noFill/>
        </p:spPr>
        <p:txBody>
          <a:bodyPr wrap="square" rtlCol="0">
            <a:spAutoFit/>
          </a:bodyPr>
          <a:lstStyle/>
          <a:p>
            <a:pPr algn="ctr" defTabSz="914353"/>
            <a:r>
              <a:rPr lang="en-US" sz="4000" b="1" dirty="0">
                <a:solidFill>
                  <a:schemeClr val="accent1">
                    <a:lumMod val="75000"/>
                  </a:schemeClr>
                </a:solidFill>
                <a:latin typeface="Calibri" panose="020F0502020204030204"/>
              </a:rPr>
              <a:t>Basics of Confusion Matrix </a:t>
            </a:r>
          </a:p>
        </p:txBody>
      </p:sp>
      <p:sp>
        <p:nvSpPr>
          <p:cNvPr id="3" name="TextBox 2">
            <a:extLst>
              <a:ext uri="{FF2B5EF4-FFF2-40B4-BE49-F238E27FC236}">
                <a16:creationId xmlns:a16="http://schemas.microsoft.com/office/drawing/2014/main" id="{D7478F21-37FF-BA37-427E-0FBB922D808A}"/>
              </a:ext>
            </a:extLst>
          </p:cNvPr>
          <p:cNvSpPr txBox="1"/>
          <p:nvPr/>
        </p:nvSpPr>
        <p:spPr>
          <a:xfrm>
            <a:off x="685966" y="1599330"/>
            <a:ext cx="4089581"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Algorithm Prediction ?</a:t>
            </a:r>
          </a:p>
        </p:txBody>
      </p:sp>
      <p:sp>
        <p:nvSpPr>
          <p:cNvPr id="4" name="TextBox 3">
            <a:extLst>
              <a:ext uri="{FF2B5EF4-FFF2-40B4-BE49-F238E27FC236}">
                <a16:creationId xmlns:a16="http://schemas.microsoft.com/office/drawing/2014/main" id="{BB13801F-C98A-FF7B-D3F4-5F0120C0205D}"/>
              </a:ext>
            </a:extLst>
          </p:cNvPr>
          <p:cNvSpPr txBox="1"/>
          <p:nvPr/>
        </p:nvSpPr>
        <p:spPr>
          <a:xfrm>
            <a:off x="7984635" y="1599331"/>
            <a:ext cx="3047053"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Actual Value ?</a:t>
            </a:r>
          </a:p>
        </p:txBody>
      </p:sp>
      <p:sp>
        <p:nvSpPr>
          <p:cNvPr id="5" name="Rectangle: Rounded Corners 4">
            <a:extLst>
              <a:ext uri="{FF2B5EF4-FFF2-40B4-BE49-F238E27FC236}">
                <a16:creationId xmlns:a16="http://schemas.microsoft.com/office/drawing/2014/main" id="{C7FE87E5-1042-8DEE-66AF-86475824E525}"/>
              </a:ext>
            </a:extLst>
          </p:cNvPr>
          <p:cNvSpPr/>
          <p:nvPr/>
        </p:nvSpPr>
        <p:spPr>
          <a:xfrm>
            <a:off x="685965"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8" name="Rectangle: Rounded Corners 7">
            <a:extLst>
              <a:ext uri="{FF2B5EF4-FFF2-40B4-BE49-F238E27FC236}">
                <a16:creationId xmlns:a16="http://schemas.microsoft.com/office/drawing/2014/main" id="{B88FE07D-C40E-492F-40D4-6EE8BB2177F8}"/>
              </a:ext>
            </a:extLst>
          </p:cNvPr>
          <p:cNvSpPr/>
          <p:nvPr/>
        </p:nvSpPr>
        <p:spPr>
          <a:xfrm>
            <a:off x="2730784"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sp>
        <p:nvSpPr>
          <p:cNvPr id="10" name="Rectangle: Rounded Corners 9">
            <a:extLst>
              <a:ext uri="{FF2B5EF4-FFF2-40B4-BE49-F238E27FC236}">
                <a16:creationId xmlns:a16="http://schemas.microsoft.com/office/drawing/2014/main" id="{1A28F33B-2A1C-A5EB-A264-EDC1ADAC0BFC}"/>
              </a:ext>
            </a:extLst>
          </p:cNvPr>
          <p:cNvSpPr/>
          <p:nvPr/>
        </p:nvSpPr>
        <p:spPr>
          <a:xfrm>
            <a:off x="7505478"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14" name="Rectangle: Rounded Corners 13">
            <a:extLst>
              <a:ext uri="{FF2B5EF4-FFF2-40B4-BE49-F238E27FC236}">
                <a16:creationId xmlns:a16="http://schemas.microsoft.com/office/drawing/2014/main" id="{273089B2-2784-B668-E07F-ADCB61CE0AB5}"/>
              </a:ext>
            </a:extLst>
          </p:cNvPr>
          <p:cNvSpPr/>
          <p:nvPr/>
        </p:nvSpPr>
        <p:spPr>
          <a:xfrm>
            <a:off x="9550296"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cxnSp>
        <p:nvCxnSpPr>
          <p:cNvPr id="17" name="Straight Connector 16">
            <a:extLst>
              <a:ext uri="{FF2B5EF4-FFF2-40B4-BE49-F238E27FC236}">
                <a16:creationId xmlns:a16="http://schemas.microsoft.com/office/drawing/2014/main" id="{E056D577-73B1-D59F-7F5F-576B07AC1795}"/>
              </a:ext>
            </a:extLst>
          </p:cNvPr>
          <p:cNvCxnSpPr>
            <a:cxnSpLocks/>
          </p:cNvCxnSpPr>
          <p:nvPr/>
        </p:nvCxnSpPr>
        <p:spPr>
          <a:xfrm flipV="1">
            <a:off x="4610136" y="4894455"/>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AF238C-FB62-EB89-C9CE-DC81DEF52F97}"/>
              </a:ext>
            </a:extLst>
          </p:cNvPr>
          <p:cNvCxnSpPr>
            <a:cxnSpLocks/>
          </p:cNvCxnSpPr>
          <p:nvPr/>
        </p:nvCxnSpPr>
        <p:spPr>
          <a:xfrm>
            <a:off x="6083298" y="3693328"/>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2787AE6-AB8D-89D6-D8D7-2892CD400AAC}"/>
              </a:ext>
            </a:extLst>
          </p:cNvPr>
          <p:cNvPicPr>
            <a:picLocks noChangeAspect="1"/>
          </p:cNvPicPr>
          <p:nvPr/>
        </p:nvPicPr>
        <p:blipFill>
          <a:blip r:embed="rId9"/>
          <a:stretch>
            <a:fillRect/>
          </a:stretch>
        </p:blipFill>
        <p:spPr>
          <a:xfrm rot="16200000">
            <a:off x="2712833" y="4542579"/>
            <a:ext cx="2778305" cy="780630"/>
          </a:xfrm>
          <a:prstGeom prst="rect">
            <a:avLst/>
          </a:prstGeom>
        </p:spPr>
      </p:pic>
      <p:pic>
        <p:nvPicPr>
          <p:cNvPr id="24" name="Picture 23">
            <a:extLst>
              <a:ext uri="{FF2B5EF4-FFF2-40B4-BE49-F238E27FC236}">
                <a16:creationId xmlns:a16="http://schemas.microsoft.com/office/drawing/2014/main" id="{2C43ECEA-A089-2C55-DD38-5ABD376AD2CE}"/>
              </a:ext>
            </a:extLst>
          </p:cNvPr>
          <p:cNvPicPr>
            <a:picLocks noChangeAspect="1"/>
          </p:cNvPicPr>
          <p:nvPr/>
        </p:nvPicPr>
        <p:blipFill>
          <a:blip r:embed="rId10"/>
          <a:stretch>
            <a:fillRect/>
          </a:stretch>
        </p:blipFill>
        <p:spPr>
          <a:xfrm>
            <a:off x="4567788" y="2899215"/>
            <a:ext cx="2971724" cy="744766"/>
          </a:xfrm>
          <a:prstGeom prst="rect">
            <a:avLst/>
          </a:prstGeom>
        </p:spPr>
      </p:pic>
      <p:sp>
        <p:nvSpPr>
          <p:cNvPr id="16" name="Rectangle: Rounded Corners 15">
            <a:extLst>
              <a:ext uri="{FF2B5EF4-FFF2-40B4-BE49-F238E27FC236}">
                <a16:creationId xmlns:a16="http://schemas.microsoft.com/office/drawing/2014/main" id="{48E5C9B3-9C3A-41AF-EAAE-E3B2C2DB46DA}"/>
              </a:ext>
            </a:extLst>
          </p:cNvPr>
          <p:cNvSpPr/>
          <p:nvPr/>
        </p:nvSpPr>
        <p:spPr>
          <a:xfrm>
            <a:off x="4742886" y="4131112"/>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Play = Yes</a:t>
            </a:r>
          </a:p>
        </p:txBody>
      </p:sp>
      <p:sp>
        <p:nvSpPr>
          <p:cNvPr id="19" name="Rectangle: Rounded Corners 18">
            <a:extLst>
              <a:ext uri="{FF2B5EF4-FFF2-40B4-BE49-F238E27FC236}">
                <a16:creationId xmlns:a16="http://schemas.microsoft.com/office/drawing/2014/main" id="{8EEA5443-CCDF-A4C0-20A2-B30192600111}"/>
              </a:ext>
            </a:extLst>
          </p:cNvPr>
          <p:cNvSpPr/>
          <p:nvPr/>
        </p:nvSpPr>
        <p:spPr>
          <a:xfrm>
            <a:off x="4742885" y="431397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Play = Yes</a:t>
            </a:r>
          </a:p>
        </p:txBody>
      </p:sp>
      <p:sp>
        <p:nvSpPr>
          <p:cNvPr id="21" name="Callout: Bent Line 20">
            <a:extLst>
              <a:ext uri="{FF2B5EF4-FFF2-40B4-BE49-F238E27FC236}">
                <a16:creationId xmlns:a16="http://schemas.microsoft.com/office/drawing/2014/main" id="{55F3E688-7E41-84D1-49E4-926F61F14597}"/>
              </a:ext>
            </a:extLst>
          </p:cNvPr>
          <p:cNvSpPr/>
          <p:nvPr/>
        </p:nvSpPr>
        <p:spPr>
          <a:xfrm>
            <a:off x="1802160" y="3179226"/>
            <a:ext cx="1474340" cy="338672"/>
          </a:xfrm>
          <a:prstGeom prst="borderCallout2">
            <a:avLst>
              <a:gd name="adj1" fmla="val -481"/>
              <a:gd name="adj2" fmla="val 97616"/>
              <a:gd name="adj3" fmla="val 3365"/>
              <a:gd name="adj4" fmla="val 128906"/>
              <a:gd name="adj5" fmla="val 272590"/>
              <a:gd name="adj6" fmla="val 23586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353"/>
            <a:r>
              <a:rPr lang="en-US" dirty="0">
                <a:solidFill>
                  <a:prstClr val="white"/>
                </a:solidFill>
                <a:latin typeface="Calibri" panose="020F0502020204030204"/>
              </a:rPr>
              <a:t>True Positive</a:t>
            </a:r>
          </a:p>
        </p:txBody>
      </p:sp>
    </p:spTree>
    <p:extLst>
      <p:ext uri="{BB962C8B-B14F-4D97-AF65-F5344CB8AC3E}">
        <p14:creationId xmlns:p14="http://schemas.microsoft.com/office/powerpoint/2010/main" val="307748520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2504451" y="585783"/>
            <a:ext cx="7344382" cy="707886"/>
          </a:xfrm>
          <a:prstGeom prst="rect">
            <a:avLst/>
          </a:prstGeom>
          <a:noFill/>
        </p:spPr>
        <p:txBody>
          <a:bodyPr wrap="square" rtlCol="0">
            <a:spAutoFit/>
          </a:bodyPr>
          <a:lstStyle/>
          <a:p>
            <a:pPr algn="ctr" defTabSz="914353"/>
            <a:r>
              <a:rPr lang="en-US" sz="4000" b="1" dirty="0">
                <a:solidFill>
                  <a:schemeClr val="accent1">
                    <a:lumMod val="75000"/>
                  </a:schemeClr>
                </a:solidFill>
                <a:latin typeface="Calibri" panose="020F0502020204030204"/>
              </a:rPr>
              <a:t>Basics of Confusion Matrix </a:t>
            </a:r>
          </a:p>
        </p:txBody>
      </p:sp>
      <p:sp>
        <p:nvSpPr>
          <p:cNvPr id="3" name="TextBox 2">
            <a:extLst>
              <a:ext uri="{FF2B5EF4-FFF2-40B4-BE49-F238E27FC236}">
                <a16:creationId xmlns:a16="http://schemas.microsoft.com/office/drawing/2014/main" id="{D7478F21-37FF-BA37-427E-0FBB922D808A}"/>
              </a:ext>
            </a:extLst>
          </p:cNvPr>
          <p:cNvSpPr txBox="1"/>
          <p:nvPr/>
        </p:nvSpPr>
        <p:spPr>
          <a:xfrm>
            <a:off x="685966" y="1599330"/>
            <a:ext cx="4089581"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Algorithm Prediction ?</a:t>
            </a:r>
          </a:p>
        </p:txBody>
      </p:sp>
      <p:sp>
        <p:nvSpPr>
          <p:cNvPr id="4" name="TextBox 3">
            <a:extLst>
              <a:ext uri="{FF2B5EF4-FFF2-40B4-BE49-F238E27FC236}">
                <a16:creationId xmlns:a16="http://schemas.microsoft.com/office/drawing/2014/main" id="{BB13801F-C98A-FF7B-D3F4-5F0120C0205D}"/>
              </a:ext>
            </a:extLst>
          </p:cNvPr>
          <p:cNvSpPr txBox="1"/>
          <p:nvPr/>
        </p:nvSpPr>
        <p:spPr>
          <a:xfrm>
            <a:off x="7984635" y="1599331"/>
            <a:ext cx="3047053"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Actual Value ?</a:t>
            </a:r>
          </a:p>
        </p:txBody>
      </p:sp>
      <p:sp>
        <p:nvSpPr>
          <p:cNvPr id="5" name="Rectangle: Rounded Corners 4">
            <a:extLst>
              <a:ext uri="{FF2B5EF4-FFF2-40B4-BE49-F238E27FC236}">
                <a16:creationId xmlns:a16="http://schemas.microsoft.com/office/drawing/2014/main" id="{C7FE87E5-1042-8DEE-66AF-86475824E525}"/>
              </a:ext>
            </a:extLst>
          </p:cNvPr>
          <p:cNvSpPr/>
          <p:nvPr/>
        </p:nvSpPr>
        <p:spPr>
          <a:xfrm>
            <a:off x="685965"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8" name="Rectangle: Rounded Corners 7">
            <a:extLst>
              <a:ext uri="{FF2B5EF4-FFF2-40B4-BE49-F238E27FC236}">
                <a16:creationId xmlns:a16="http://schemas.microsoft.com/office/drawing/2014/main" id="{B88FE07D-C40E-492F-40D4-6EE8BB2177F8}"/>
              </a:ext>
            </a:extLst>
          </p:cNvPr>
          <p:cNvSpPr/>
          <p:nvPr/>
        </p:nvSpPr>
        <p:spPr>
          <a:xfrm>
            <a:off x="2730784"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sp>
        <p:nvSpPr>
          <p:cNvPr id="10" name="Rectangle: Rounded Corners 9">
            <a:extLst>
              <a:ext uri="{FF2B5EF4-FFF2-40B4-BE49-F238E27FC236}">
                <a16:creationId xmlns:a16="http://schemas.microsoft.com/office/drawing/2014/main" id="{1A28F33B-2A1C-A5EB-A264-EDC1ADAC0BFC}"/>
              </a:ext>
            </a:extLst>
          </p:cNvPr>
          <p:cNvSpPr/>
          <p:nvPr/>
        </p:nvSpPr>
        <p:spPr>
          <a:xfrm>
            <a:off x="7505478"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14" name="Rectangle: Rounded Corners 13">
            <a:extLst>
              <a:ext uri="{FF2B5EF4-FFF2-40B4-BE49-F238E27FC236}">
                <a16:creationId xmlns:a16="http://schemas.microsoft.com/office/drawing/2014/main" id="{273089B2-2784-B668-E07F-ADCB61CE0AB5}"/>
              </a:ext>
            </a:extLst>
          </p:cNvPr>
          <p:cNvSpPr/>
          <p:nvPr/>
        </p:nvSpPr>
        <p:spPr>
          <a:xfrm>
            <a:off x="9550296"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cxnSp>
        <p:nvCxnSpPr>
          <p:cNvPr id="17" name="Straight Connector 16">
            <a:extLst>
              <a:ext uri="{FF2B5EF4-FFF2-40B4-BE49-F238E27FC236}">
                <a16:creationId xmlns:a16="http://schemas.microsoft.com/office/drawing/2014/main" id="{E056D577-73B1-D59F-7F5F-576B07AC1795}"/>
              </a:ext>
            </a:extLst>
          </p:cNvPr>
          <p:cNvCxnSpPr>
            <a:cxnSpLocks/>
          </p:cNvCxnSpPr>
          <p:nvPr/>
        </p:nvCxnSpPr>
        <p:spPr>
          <a:xfrm flipV="1">
            <a:off x="4610136" y="4894455"/>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AF238C-FB62-EB89-C9CE-DC81DEF52F97}"/>
              </a:ext>
            </a:extLst>
          </p:cNvPr>
          <p:cNvCxnSpPr>
            <a:cxnSpLocks/>
          </p:cNvCxnSpPr>
          <p:nvPr/>
        </p:nvCxnSpPr>
        <p:spPr>
          <a:xfrm>
            <a:off x="6083298" y="3693328"/>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2787AE6-AB8D-89D6-D8D7-2892CD400AAC}"/>
              </a:ext>
            </a:extLst>
          </p:cNvPr>
          <p:cNvPicPr>
            <a:picLocks noChangeAspect="1"/>
          </p:cNvPicPr>
          <p:nvPr/>
        </p:nvPicPr>
        <p:blipFill>
          <a:blip r:embed="rId9"/>
          <a:stretch>
            <a:fillRect/>
          </a:stretch>
        </p:blipFill>
        <p:spPr>
          <a:xfrm rot="16200000">
            <a:off x="2712833" y="4542579"/>
            <a:ext cx="2778305" cy="780630"/>
          </a:xfrm>
          <a:prstGeom prst="rect">
            <a:avLst/>
          </a:prstGeom>
        </p:spPr>
      </p:pic>
      <p:pic>
        <p:nvPicPr>
          <p:cNvPr id="24" name="Picture 23">
            <a:extLst>
              <a:ext uri="{FF2B5EF4-FFF2-40B4-BE49-F238E27FC236}">
                <a16:creationId xmlns:a16="http://schemas.microsoft.com/office/drawing/2014/main" id="{2C43ECEA-A089-2C55-DD38-5ABD376AD2CE}"/>
              </a:ext>
            </a:extLst>
          </p:cNvPr>
          <p:cNvPicPr>
            <a:picLocks noChangeAspect="1"/>
          </p:cNvPicPr>
          <p:nvPr/>
        </p:nvPicPr>
        <p:blipFill>
          <a:blip r:embed="rId10"/>
          <a:stretch>
            <a:fillRect/>
          </a:stretch>
        </p:blipFill>
        <p:spPr>
          <a:xfrm>
            <a:off x="4567788" y="2899215"/>
            <a:ext cx="2971724" cy="744766"/>
          </a:xfrm>
          <a:prstGeom prst="rect">
            <a:avLst/>
          </a:prstGeom>
        </p:spPr>
      </p:pic>
      <p:sp>
        <p:nvSpPr>
          <p:cNvPr id="29" name="Callout: Bent Line 28">
            <a:extLst>
              <a:ext uri="{FF2B5EF4-FFF2-40B4-BE49-F238E27FC236}">
                <a16:creationId xmlns:a16="http://schemas.microsoft.com/office/drawing/2014/main" id="{1ADFD8C7-199A-A39E-A139-F02A55D555B0}"/>
              </a:ext>
            </a:extLst>
          </p:cNvPr>
          <p:cNvSpPr/>
          <p:nvPr/>
        </p:nvSpPr>
        <p:spPr>
          <a:xfrm>
            <a:off x="8964932" y="3259665"/>
            <a:ext cx="1474340" cy="338672"/>
          </a:xfrm>
          <a:prstGeom prst="borderCallout2">
            <a:avLst>
              <a:gd name="adj1" fmla="val 3269"/>
              <a:gd name="adj2" fmla="val 1142"/>
              <a:gd name="adj3" fmla="val 7115"/>
              <a:gd name="adj4" fmla="val -37339"/>
              <a:gd name="adj5" fmla="val 250090"/>
              <a:gd name="adj6" fmla="val -136251"/>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353"/>
            <a:r>
              <a:rPr lang="en-US" dirty="0">
                <a:solidFill>
                  <a:prstClr val="white"/>
                </a:solidFill>
                <a:latin typeface="Calibri" panose="020F0502020204030204"/>
              </a:rPr>
              <a:t>False Positive</a:t>
            </a:r>
          </a:p>
        </p:txBody>
      </p:sp>
      <p:sp>
        <p:nvSpPr>
          <p:cNvPr id="30" name="Rectangle: Rounded Corners 29">
            <a:extLst>
              <a:ext uri="{FF2B5EF4-FFF2-40B4-BE49-F238E27FC236}">
                <a16:creationId xmlns:a16="http://schemas.microsoft.com/office/drawing/2014/main" id="{A91E407F-9B69-065C-DEDF-DA608D0920D9}"/>
              </a:ext>
            </a:extLst>
          </p:cNvPr>
          <p:cNvSpPr/>
          <p:nvPr/>
        </p:nvSpPr>
        <p:spPr>
          <a:xfrm>
            <a:off x="6298507" y="4131112"/>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31" name="Rectangle: Rounded Corners 30">
            <a:extLst>
              <a:ext uri="{FF2B5EF4-FFF2-40B4-BE49-F238E27FC236}">
                <a16:creationId xmlns:a16="http://schemas.microsoft.com/office/drawing/2014/main" id="{4DFA56D9-C919-D4D7-B448-7E0C40D4D184}"/>
              </a:ext>
            </a:extLst>
          </p:cNvPr>
          <p:cNvSpPr/>
          <p:nvPr/>
        </p:nvSpPr>
        <p:spPr>
          <a:xfrm>
            <a:off x="6298507" y="431397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Yes</a:t>
            </a:r>
          </a:p>
        </p:txBody>
      </p:sp>
    </p:spTree>
    <p:extLst>
      <p:ext uri="{BB962C8B-B14F-4D97-AF65-F5344CB8AC3E}">
        <p14:creationId xmlns:p14="http://schemas.microsoft.com/office/powerpoint/2010/main" val="180274765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2423426" y="541003"/>
            <a:ext cx="7344382" cy="707886"/>
          </a:xfrm>
          <a:prstGeom prst="rect">
            <a:avLst/>
          </a:prstGeom>
          <a:noFill/>
        </p:spPr>
        <p:txBody>
          <a:bodyPr wrap="square" rtlCol="0">
            <a:spAutoFit/>
          </a:bodyPr>
          <a:lstStyle/>
          <a:p>
            <a:pPr algn="ctr" defTabSz="914353"/>
            <a:r>
              <a:rPr lang="en-US" sz="4000" b="1" dirty="0">
                <a:solidFill>
                  <a:schemeClr val="accent1">
                    <a:lumMod val="75000"/>
                  </a:schemeClr>
                </a:solidFill>
                <a:latin typeface="Calibri" panose="020F0502020204030204"/>
              </a:rPr>
              <a:t>Basics of Confusion Matrix </a:t>
            </a:r>
          </a:p>
        </p:txBody>
      </p:sp>
      <p:sp>
        <p:nvSpPr>
          <p:cNvPr id="3" name="TextBox 2">
            <a:extLst>
              <a:ext uri="{FF2B5EF4-FFF2-40B4-BE49-F238E27FC236}">
                <a16:creationId xmlns:a16="http://schemas.microsoft.com/office/drawing/2014/main" id="{D7478F21-37FF-BA37-427E-0FBB922D808A}"/>
              </a:ext>
            </a:extLst>
          </p:cNvPr>
          <p:cNvSpPr txBox="1"/>
          <p:nvPr/>
        </p:nvSpPr>
        <p:spPr>
          <a:xfrm>
            <a:off x="685966" y="1599330"/>
            <a:ext cx="4089581"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Algorithm Prediction ?</a:t>
            </a:r>
          </a:p>
        </p:txBody>
      </p:sp>
      <p:sp>
        <p:nvSpPr>
          <p:cNvPr id="4" name="TextBox 3">
            <a:extLst>
              <a:ext uri="{FF2B5EF4-FFF2-40B4-BE49-F238E27FC236}">
                <a16:creationId xmlns:a16="http://schemas.microsoft.com/office/drawing/2014/main" id="{BB13801F-C98A-FF7B-D3F4-5F0120C0205D}"/>
              </a:ext>
            </a:extLst>
          </p:cNvPr>
          <p:cNvSpPr txBox="1"/>
          <p:nvPr/>
        </p:nvSpPr>
        <p:spPr>
          <a:xfrm>
            <a:off x="7984635" y="1599331"/>
            <a:ext cx="3047053"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Actual Value ?</a:t>
            </a:r>
          </a:p>
        </p:txBody>
      </p:sp>
      <p:sp>
        <p:nvSpPr>
          <p:cNvPr id="5" name="Rectangle: Rounded Corners 4">
            <a:extLst>
              <a:ext uri="{FF2B5EF4-FFF2-40B4-BE49-F238E27FC236}">
                <a16:creationId xmlns:a16="http://schemas.microsoft.com/office/drawing/2014/main" id="{C7FE87E5-1042-8DEE-66AF-86475824E525}"/>
              </a:ext>
            </a:extLst>
          </p:cNvPr>
          <p:cNvSpPr/>
          <p:nvPr/>
        </p:nvSpPr>
        <p:spPr>
          <a:xfrm>
            <a:off x="685965"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8" name="Rectangle: Rounded Corners 7">
            <a:extLst>
              <a:ext uri="{FF2B5EF4-FFF2-40B4-BE49-F238E27FC236}">
                <a16:creationId xmlns:a16="http://schemas.microsoft.com/office/drawing/2014/main" id="{B88FE07D-C40E-492F-40D4-6EE8BB2177F8}"/>
              </a:ext>
            </a:extLst>
          </p:cNvPr>
          <p:cNvSpPr/>
          <p:nvPr/>
        </p:nvSpPr>
        <p:spPr>
          <a:xfrm>
            <a:off x="2730784"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sp>
        <p:nvSpPr>
          <p:cNvPr id="10" name="Rectangle: Rounded Corners 9">
            <a:extLst>
              <a:ext uri="{FF2B5EF4-FFF2-40B4-BE49-F238E27FC236}">
                <a16:creationId xmlns:a16="http://schemas.microsoft.com/office/drawing/2014/main" id="{1A28F33B-2A1C-A5EB-A264-EDC1ADAC0BFC}"/>
              </a:ext>
            </a:extLst>
          </p:cNvPr>
          <p:cNvSpPr/>
          <p:nvPr/>
        </p:nvSpPr>
        <p:spPr>
          <a:xfrm>
            <a:off x="7505478"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14" name="Rectangle: Rounded Corners 13">
            <a:extLst>
              <a:ext uri="{FF2B5EF4-FFF2-40B4-BE49-F238E27FC236}">
                <a16:creationId xmlns:a16="http://schemas.microsoft.com/office/drawing/2014/main" id="{273089B2-2784-B668-E07F-ADCB61CE0AB5}"/>
              </a:ext>
            </a:extLst>
          </p:cNvPr>
          <p:cNvSpPr/>
          <p:nvPr/>
        </p:nvSpPr>
        <p:spPr>
          <a:xfrm>
            <a:off x="9550296"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cxnSp>
        <p:nvCxnSpPr>
          <p:cNvPr id="17" name="Straight Connector 16">
            <a:extLst>
              <a:ext uri="{FF2B5EF4-FFF2-40B4-BE49-F238E27FC236}">
                <a16:creationId xmlns:a16="http://schemas.microsoft.com/office/drawing/2014/main" id="{E056D577-73B1-D59F-7F5F-576B07AC1795}"/>
              </a:ext>
            </a:extLst>
          </p:cNvPr>
          <p:cNvCxnSpPr>
            <a:cxnSpLocks/>
          </p:cNvCxnSpPr>
          <p:nvPr/>
        </p:nvCxnSpPr>
        <p:spPr>
          <a:xfrm flipV="1">
            <a:off x="4610136" y="4894455"/>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AF238C-FB62-EB89-C9CE-DC81DEF52F97}"/>
              </a:ext>
            </a:extLst>
          </p:cNvPr>
          <p:cNvCxnSpPr>
            <a:cxnSpLocks/>
          </p:cNvCxnSpPr>
          <p:nvPr/>
        </p:nvCxnSpPr>
        <p:spPr>
          <a:xfrm>
            <a:off x="6083298" y="3693328"/>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2787AE6-AB8D-89D6-D8D7-2892CD400AAC}"/>
              </a:ext>
            </a:extLst>
          </p:cNvPr>
          <p:cNvPicPr>
            <a:picLocks noChangeAspect="1"/>
          </p:cNvPicPr>
          <p:nvPr/>
        </p:nvPicPr>
        <p:blipFill>
          <a:blip r:embed="rId9"/>
          <a:stretch>
            <a:fillRect/>
          </a:stretch>
        </p:blipFill>
        <p:spPr>
          <a:xfrm rot="16200000">
            <a:off x="2712833" y="4542579"/>
            <a:ext cx="2778305" cy="780630"/>
          </a:xfrm>
          <a:prstGeom prst="rect">
            <a:avLst/>
          </a:prstGeom>
        </p:spPr>
      </p:pic>
      <p:pic>
        <p:nvPicPr>
          <p:cNvPr id="24" name="Picture 23">
            <a:extLst>
              <a:ext uri="{FF2B5EF4-FFF2-40B4-BE49-F238E27FC236}">
                <a16:creationId xmlns:a16="http://schemas.microsoft.com/office/drawing/2014/main" id="{2C43ECEA-A089-2C55-DD38-5ABD376AD2CE}"/>
              </a:ext>
            </a:extLst>
          </p:cNvPr>
          <p:cNvPicPr>
            <a:picLocks noChangeAspect="1"/>
          </p:cNvPicPr>
          <p:nvPr/>
        </p:nvPicPr>
        <p:blipFill>
          <a:blip r:embed="rId10"/>
          <a:stretch>
            <a:fillRect/>
          </a:stretch>
        </p:blipFill>
        <p:spPr>
          <a:xfrm>
            <a:off x="4567788" y="2899215"/>
            <a:ext cx="2971724" cy="744766"/>
          </a:xfrm>
          <a:prstGeom prst="rect">
            <a:avLst/>
          </a:prstGeom>
        </p:spPr>
      </p:pic>
      <p:sp>
        <p:nvSpPr>
          <p:cNvPr id="16" name="Callout: Bent Line 15">
            <a:extLst>
              <a:ext uri="{FF2B5EF4-FFF2-40B4-BE49-F238E27FC236}">
                <a16:creationId xmlns:a16="http://schemas.microsoft.com/office/drawing/2014/main" id="{5DCB3BBE-7EB3-625E-0CC2-B0CB6CD39FC0}"/>
              </a:ext>
            </a:extLst>
          </p:cNvPr>
          <p:cNvSpPr/>
          <p:nvPr/>
        </p:nvSpPr>
        <p:spPr>
          <a:xfrm>
            <a:off x="1498742" y="4919999"/>
            <a:ext cx="1603573" cy="338672"/>
          </a:xfrm>
          <a:prstGeom prst="borderCallout2">
            <a:avLst>
              <a:gd name="adj1" fmla="val 3269"/>
              <a:gd name="adj2" fmla="val 100137"/>
              <a:gd name="adj3" fmla="val 7114"/>
              <a:gd name="adj4" fmla="val 135308"/>
              <a:gd name="adj5" fmla="val 126346"/>
              <a:gd name="adj6" fmla="val 24107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353"/>
            <a:r>
              <a:rPr lang="en-US" dirty="0">
                <a:solidFill>
                  <a:prstClr val="white"/>
                </a:solidFill>
                <a:latin typeface="Calibri" panose="020F0502020204030204"/>
              </a:rPr>
              <a:t>False Negative</a:t>
            </a:r>
          </a:p>
        </p:txBody>
      </p:sp>
      <p:sp>
        <p:nvSpPr>
          <p:cNvPr id="19" name="Rectangle: Rounded Corners 18">
            <a:extLst>
              <a:ext uri="{FF2B5EF4-FFF2-40B4-BE49-F238E27FC236}">
                <a16:creationId xmlns:a16="http://schemas.microsoft.com/office/drawing/2014/main" id="{C57CA8A9-FB92-87EE-F734-8DFB92128F62}"/>
              </a:ext>
            </a:extLst>
          </p:cNvPr>
          <p:cNvSpPr/>
          <p:nvPr/>
        </p:nvSpPr>
        <p:spPr>
          <a:xfrm>
            <a:off x="4790758" y="5366391"/>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Yes</a:t>
            </a:r>
          </a:p>
        </p:txBody>
      </p:sp>
      <p:sp>
        <p:nvSpPr>
          <p:cNvPr id="21" name="Rectangle: Rounded Corners 20">
            <a:extLst>
              <a:ext uri="{FF2B5EF4-FFF2-40B4-BE49-F238E27FC236}">
                <a16:creationId xmlns:a16="http://schemas.microsoft.com/office/drawing/2014/main" id="{F4AEF865-144D-E907-D0B9-1B9C5291BD38}"/>
              </a:ext>
            </a:extLst>
          </p:cNvPr>
          <p:cNvSpPr/>
          <p:nvPr/>
        </p:nvSpPr>
        <p:spPr>
          <a:xfrm>
            <a:off x="4790758" y="5549250"/>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Tree>
    <p:extLst>
      <p:ext uri="{BB962C8B-B14F-4D97-AF65-F5344CB8AC3E}">
        <p14:creationId xmlns:p14="http://schemas.microsoft.com/office/powerpoint/2010/main" val="265613291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2423426" y="510340"/>
            <a:ext cx="7344382" cy="707886"/>
          </a:xfrm>
          <a:prstGeom prst="rect">
            <a:avLst/>
          </a:prstGeom>
          <a:noFill/>
        </p:spPr>
        <p:txBody>
          <a:bodyPr wrap="square" rtlCol="0">
            <a:spAutoFit/>
          </a:bodyPr>
          <a:lstStyle/>
          <a:p>
            <a:pPr algn="ctr" defTabSz="914353"/>
            <a:r>
              <a:rPr lang="en-US" sz="4000" b="1" dirty="0">
                <a:solidFill>
                  <a:schemeClr val="accent1">
                    <a:lumMod val="75000"/>
                  </a:schemeClr>
                </a:solidFill>
                <a:latin typeface="Calibri" panose="020F0502020204030204"/>
              </a:rPr>
              <a:t>Basics of Confusion Matrix </a:t>
            </a:r>
          </a:p>
        </p:txBody>
      </p:sp>
      <p:sp>
        <p:nvSpPr>
          <p:cNvPr id="3" name="TextBox 2">
            <a:extLst>
              <a:ext uri="{FF2B5EF4-FFF2-40B4-BE49-F238E27FC236}">
                <a16:creationId xmlns:a16="http://schemas.microsoft.com/office/drawing/2014/main" id="{D7478F21-37FF-BA37-427E-0FBB922D808A}"/>
              </a:ext>
            </a:extLst>
          </p:cNvPr>
          <p:cNvSpPr txBox="1"/>
          <p:nvPr/>
        </p:nvSpPr>
        <p:spPr>
          <a:xfrm>
            <a:off x="685966" y="1599330"/>
            <a:ext cx="4089581"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Algorithm Prediction ?</a:t>
            </a:r>
          </a:p>
        </p:txBody>
      </p:sp>
      <p:sp>
        <p:nvSpPr>
          <p:cNvPr id="4" name="TextBox 3">
            <a:extLst>
              <a:ext uri="{FF2B5EF4-FFF2-40B4-BE49-F238E27FC236}">
                <a16:creationId xmlns:a16="http://schemas.microsoft.com/office/drawing/2014/main" id="{BB13801F-C98A-FF7B-D3F4-5F0120C0205D}"/>
              </a:ext>
            </a:extLst>
          </p:cNvPr>
          <p:cNvSpPr txBox="1"/>
          <p:nvPr/>
        </p:nvSpPr>
        <p:spPr>
          <a:xfrm>
            <a:off x="7984635" y="1599331"/>
            <a:ext cx="3047053"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Actual Value ?</a:t>
            </a:r>
          </a:p>
        </p:txBody>
      </p:sp>
      <p:sp>
        <p:nvSpPr>
          <p:cNvPr id="5" name="Rectangle: Rounded Corners 4">
            <a:extLst>
              <a:ext uri="{FF2B5EF4-FFF2-40B4-BE49-F238E27FC236}">
                <a16:creationId xmlns:a16="http://schemas.microsoft.com/office/drawing/2014/main" id="{C7FE87E5-1042-8DEE-66AF-86475824E525}"/>
              </a:ext>
            </a:extLst>
          </p:cNvPr>
          <p:cNvSpPr/>
          <p:nvPr/>
        </p:nvSpPr>
        <p:spPr>
          <a:xfrm>
            <a:off x="685965"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8" name="Rectangle: Rounded Corners 7">
            <a:extLst>
              <a:ext uri="{FF2B5EF4-FFF2-40B4-BE49-F238E27FC236}">
                <a16:creationId xmlns:a16="http://schemas.microsoft.com/office/drawing/2014/main" id="{B88FE07D-C40E-492F-40D4-6EE8BB2177F8}"/>
              </a:ext>
            </a:extLst>
          </p:cNvPr>
          <p:cNvSpPr/>
          <p:nvPr/>
        </p:nvSpPr>
        <p:spPr>
          <a:xfrm>
            <a:off x="2730784"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sp>
        <p:nvSpPr>
          <p:cNvPr id="10" name="Rectangle: Rounded Corners 9">
            <a:extLst>
              <a:ext uri="{FF2B5EF4-FFF2-40B4-BE49-F238E27FC236}">
                <a16:creationId xmlns:a16="http://schemas.microsoft.com/office/drawing/2014/main" id="{1A28F33B-2A1C-A5EB-A264-EDC1ADAC0BFC}"/>
              </a:ext>
            </a:extLst>
          </p:cNvPr>
          <p:cNvSpPr/>
          <p:nvPr/>
        </p:nvSpPr>
        <p:spPr>
          <a:xfrm>
            <a:off x="7505478"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14" name="Rectangle: Rounded Corners 13">
            <a:extLst>
              <a:ext uri="{FF2B5EF4-FFF2-40B4-BE49-F238E27FC236}">
                <a16:creationId xmlns:a16="http://schemas.microsoft.com/office/drawing/2014/main" id="{273089B2-2784-B668-E07F-ADCB61CE0AB5}"/>
              </a:ext>
            </a:extLst>
          </p:cNvPr>
          <p:cNvSpPr/>
          <p:nvPr/>
        </p:nvSpPr>
        <p:spPr>
          <a:xfrm>
            <a:off x="9550296"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cxnSp>
        <p:nvCxnSpPr>
          <p:cNvPr id="17" name="Straight Connector 16">
            <a:extLst>
              <a:ext uri="{FF2B5EF4-FFF2-40B4-BE49-F238E27FC236}">
                <a16:creationId xmlns:a16="http://schemas.microsoft.com/office/drawing/2014/main" id="{E056D577-73B1-D59F-7F5F-576B07AC1795}"/>
              </a:ext>
            </a:extLst>
          </p:cNvPr>
          <p:cNvCxnSpPr>
            <a:cxnSpLocks/>
          </p:cNvCxnSpPr>
          <p:nvPr/>
        </p:nvCxnSpPr>
        <p:spPr>
          <a:xfrm flipV="1">
            <a:off x="4610136" y="4894455"/>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AF238C-FB62-EB89-C9CE-DC81DEF52F97}"/>
              </a:ext>
            </a:extLst>
          </p:cNvPr>
          <p:cNvCxnSpPr>
            <a:cxnSpLocks/>
          </p:cNvCxnSpPr>
          <p:nvPr/>
        </p:nvCxnSpPr>
        <p:spPr>
          <a:xfrm>
            <a:off x="6083298" y="3693328"/>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2787AE6-AB8D-89D6-D8D7-2892CD400AAC}"/>
              </a:ext>
            </a:extLst>
          </p:cNvPr>
          <p:cNvPicPr>
            <a:picLocks noChangeAspect="1"/>
          </p:cNvPicPr>
          <p:nvPr/>
        </p:nvPicPr>
        <p:blipFill>
          <a:blip r:embed="rId9"/>
          <a:stretch>
            <a:fillRect/>
          </a:stretch>
        </p:blipFill>
        <p:spPr>
          <a:xfrm rot="16200000">
            <a:off x="2712833" y="4542579"/>
            <a:ext cx="2778305" cy="780630"/>
          </a:xfrm>
          <a:prstGeom prst="rect">
            <a:avLst/>
          </a:prstGeom>
        </p:spPr>
      </p:pic>
      <p:pic>
        <p:nvPicPr>
          <p:cNvPr id="24" name="Picture 23">
            <a:extLst>
              <a:ext uri="{FF2B5EF4-FFF2-40B4-BE49-F238E27FC236}">
                <a16:creationId xmlns:a16="http://schemas.microsoft.com/office/drawing/2014/main" id="{2C43ECEA-A089-2C55-DD38-5ABD376AD2CE}"/>
              </a:ext>
            </a:extLst>
          </p:cNvPr>
          <p:cNvPicPr>
            <a:picLocks noChangeAspect="1"/>
          </p:cNvPicPr>
          <p:nvPr/>
        </p:nvPicPr>
        <p:blipFill>
          <a:blip r:embed="rId10"/>
          <a:stretch>
            <a:fillRect/>
          </a:stretch>
        </p:blipFill>
        <p:spPr>
          <a:xfrm>
            <a:off x="4567788" y="2899215"/>
            <a:ext cx="2971724" cy="744766"/>
          </a:xfrm>
          <a:prstGeom prst="rect">
            <a:avLst/>
          </a:prstGeom>
        </p:spPr>
      </p:pic>
      <p:sp>
        <p:nvSpPr>
          <p:cNvPr id="16" name="Callout: Bent Line 15">
            <a:extLst>
              <a:ext uri="{FF2B5EF4-FFF2-40B4-BE49-F238E27FC236}">
                <a16:creationId xmlns:a16="http://schemas.microsoft.com/office/drawing/2014/main" id="{2E134F51-64EE-EA0B-66DA-4FFC637FA25A}"/>
              </a:ext>
            </a:extLst>
          </p:cNvPr>
          <p:cNvSpPr/>
          <p:nvPr/>
        </p:nvSpPr>
        <p:spPr>
          <a:xfrm>
            <a:off x="8813127" y="4380354"/>
            <a:ext cx="1474340" cy="338672"/>
          </a:xfrm>
          <a:prstGeom prst="borderCallout2">
            <a:avLst>
              <a:gd name="adj1" fmla="val 3269"/>
              <a:gd name="adj2" fmla="val 1142"/>
              <a:gd name="adj3" fmla="val 7115"/>
              <a:gd name="adj4" fmla="val -37339"/>
              <a:gd name="adj5" fmla="val 291338"/>
              <a:gd name="adj6" fmla="val -12936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353"/>
            <a:r>
              <a:rPr lang="en-US" dirty="0">
                <a:solidFill>
                  <a:prstClr val="white"/>
                </a:solidFill>
                <a:latin typeface="Calibri" panose="020F0502020204030204"/>
              </a:rPr>
              <a:t>True Negative</a:t>
            </a:r>
          </a:p>
        </p:txBody>
      </p:sp>
      <p:sp>
        <p:nvSpPr>
          <p:cNvPr id="19" name="Rectangle: Rounded Corners 18">
            <a:extLst>
              <a:ext uri="{FF2B5EF4-FFF2-40B4-BE49-F238E27FC236}">
                <a16:creationId xmlns:a16="http://schemas.microsoft.com/office/drawing/2014/main" id="{07C959A6-99C0-D71D-5F81-C38F7083738C}"/>
              </a:ext>
            </a:extLst>
          </p:cNvPr>
          <p:cNvSpPr/>
          <p:nvPr/>
        </p:nvSpPr>
        <p:spPr>
          <a:xfrm>
            <a:off x="6298507" y="5398367"/>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21" name="Rectangle: Rounded Corners 20">
            <a:extLst>
              <a:ext uri="{FF2B5EF4-FFF2-40B4-BE49-F238E27FC236}">
                <a16:creationId xmlns:a16="http://schemas.microsoft.com/office/drawing/2014/main" id="{40AFA9EE-7405-4DDA-BAEB-E7B232B1BF72}"/>
              </a:ext>
            </a:extLst>
          </p:cNvPr>
          <p:cNvSpPr/>
          <p:nvPr/>
        </p:nvSpPr>
        <p:spPr>
          <a:xfrm>
            <a:off x="6298507" y="5581228"/>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Tree>
    <p:extLst>
      <p:ext uri="{BB962C8B-B14F-4D97-AF65-F5344CB8AC3E}">
        <p14:creationId xmlns:p14="http://schemas.microsoft.com/office/powerpoint/2010/main" val="366305403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2504451" y="627882"/>
            <a:ext cx="7344382" cy="707886"/>
          </a:xfrm>
          <a:prstGeom prst="rect">
            <a:avLst/>
          </a:prstGeom>
          <a:noFill/>
        </p:spPr>
        <p:txBody>
          <a:bodyPr wrap="square" rtlCol="0">
            <a:spAutoFit/>
          </a:bodyPr>
          <a:lstStyle/>
          <a:p>
            <a:pPr algn="ctr" defTabSz="914353"/>
            <a:r>
              <a:rPr lang="en-US" sz="4000" b="1" dirty="0">
                <a:solidFill>
                  <a:schemeClr val="accent1">
                    <a:lumMod val="75000"/>
                  </a:schemeClr>
                </a:solidFill>
                <a:latin typeface="Calibri" panose="020F0502020204030204"/>
              </a:rPr>
              <a:t>Basics of Confusion Matrix </a:t>
            </a:r>
          </a:p>
        </p:txBody>
      </p:sp>
      <p:sp>
        <p:nvSpPr>
          <p:cNvPr id="3" name="TextBox 2">
            <a:extLst>
              <a:ext uri="{FF2B5EF4-FFF2-40B4-BE49-F238E27FC236}">
                <a16:creationId xmlns:a16="http://schemas.microsoft.com/office/drawing/2014/main" id="{D7478F21-37FF-BA37-427E-0FBB922D808A}"/>
              </a:ext>
            </a:extLst>
          </p:cNvPr>
          <p:cNvSpPr txBox="1"/>
          <p:nvPr/>
        </p:nvSpPr>
        <p:spPr>
          <a:xfrm>
            <a:off x="685966" y="1599330"/>
            <a:ext cx="4089581"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Algorithm Prediction ?</a:t>
            </a:r>
          </a:p>
        </p:txBody>
      </p:sp>
      <p:sp>
        <p:nvSpPr>
          <p:cNvPr id="4" name="TextBox 3">
            <a:extLst>
              <a:ext uri="{FF2B5EF4-FFF2-40B4-BE49-F238E27FC236}">
                <a16:creationId xmlns:a16="http://schemas.microsoft.com/office/drawing/2014/main" id="{BB13801F-C98A-FF7B-D3F4-5F0120C0205D}"/>
              </a:ext>
            </a:extLst>
          </p:cNvPr>
          <p:cNvSpPr txBox="1"/>
          <p:nvPr/>
        </p:nvSpPr>
        <p:spPr>
          <a:xfrm>
            <a:off x="7984635" y="1599331"/>
            <a:ext cx="3047053" cy="461665"/>
          </a:xfrm>
          <a:prstGeom prst="rect">
            <a:avLst/>
          </a:prstGeom>
          <a:noFill/>
        </p:spPr>
        <p:txBody>
          <a:bodyPr wrap="none" rtlCol="0">
            <a:spAutoFit/>
          </a:bodyPr>
          <a:lstStyle/>
          <a:p>
            <a:pPr defTabSz="914353"/>
            <a:r>
              <a:rPr lang="en-US" sz="2400" b="1" i="1" dirty="0">
                <a:solidFill>
                  <a:schemeClr val="accent1">
                    <a:lumMod val="75000"/>
                  </a:schemeClr>
                </a:solidFill>
                <a:latin typeface="Calibri" panose="020F0502020204030204"/>
              </a:rPr>
              <a:t>What is Actual Value ?</a:t>
            </a:r>
          </a:p>
        </p:txBody>
      </p:sp>
      <p:sp>
        <p:nvSpPr>
          <p:cNvPr id="5" name="Rectangle: Rounded Corners 4">
            <a:extLst>
              <a:ext uri="{FF2B5EF4-FFF2-40B4-BE49-F238E27FC236}">
                <a16:creationId xmlns:a16="http://schemas.microsoft.com/office/drawing/2014/main" id="{C7FE87E5-1042-8DEE-66AF-86475824E525}"/>
              </a:ext>
            </a:extLst>
          </p:cNvPr>
          <p:cNvSpPr/>
          <p:nvPr/>
        </p:nvSpPr>
        <p:spPr>
          <a:xfrm>
            <a:off x="685965"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8" name="Rectangle: Rounded Corners 7">
            <a:extLst>
              <a:ext uri="{FF2B5EF4-FFF2-40B4-BE49-F238E27FC236}">
                <a16:creationId xmlns:a16="http://schemas.microsoft.com/office/drawing/2014/main" id="{B88FE07D-C40E-492F-40D4-6EE8BB2177F8}"/>
              </a:ext>
            </a:extLst>
          </p:cNvPr>
          <p:cNvSpPr/>
          <p:nvPr/>
        </p:nvSpPr>
        <p:spPr>
          <a:xfrm>
            <a:off x="2730784" y="2245641"/>
            <a:ext cx="1955740" cy="46165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sp>
        <p:nvSpPr>
          <p:cNvPr id="10" name="Rectangle: Rounded Corners 9">
            <a:extLst>
              <a:ext uri="{FF2B5EF4-FFF2-40B4-BE49-F238E27FC236}">
                <a16:creationId xmlns:a16="http://schemas.microsoft.com/office/drawing/2014/main" id="{1A28F33B-2A1C-A5EB-A264-EDC1ADAC0BFC}"/>
              </a:ext>
            </a:extLst>
          </p:cNvPr>
          <p:cNvSpPr/>
          <p:nvPr/>
        </p:nvSpPr>
        <p:spPr>
          <a:xfrm>
            <a:off x="7505478"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Yes</a:t>
            </a:r>
          </a:p>
        </p:txBody>
      </p:sp>
      <p:sp>
        <p:nvSpPr>
          <p:cNvPr id="14" name="Rectangle: Rounded Corners 13">
            <a:extLst>
              <a:ext uri="{FF2B5EF4-FFF2-40B4-BE49-F238E27FC236}">
                <a16:creationId xmlns:a16="http://schemas.microsoft.com/office/drawing/2014/main" id="{273089B2-2784-B668-E07F-ADCB61CE0AB5}"/>
              </a:ext>
            </a:extLst>
          </p:cNvPr>
          <p:cNvSpPr/>
          <p:nvPr/>
        </p:nvSpPr>
        <p:spPr>
          <a:xfrm>
            <a:off x="9550296" y="2245641"/>
            <a:ext cx="1955740" cy="461651"/>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r>
              <a:rPr lang="en-US" b="1" i="1" dirty="0">
                <a:solidFill>
                  <a:prstClr val="black"/>
                </a:solidFill>
                <a:latin typeface="Calibri" panose="020F0502020204030204"/>
              </a:rPr>
              <a:t>Play = No</a:t>
            </a:r>
          </a:p>
        </p:txBody>
      </p:sp>
      <p:cxnSp>
        <p:nvCxnSpPr>
          <p:cNvPr id="17" name="Straight Connector 16">
            <a:extLst>
              <a:ext uri="{FF2B5EF4-FFF2-40B4-BE49-F238E27FC236}">
                <a16:creationId xmlns:a16="http://schemas.microsoft.com/office/drawing/2014/main" id="{E056D577-73B1-D59F-7F5F-576B07AC1795}"/>
              </a:ext>
            </a:extLst>
          </p:cNvPr>
          <p:cNvCxnSpPr>
            <a:cxnSpLocks/>
          </p:cNvCxnSpPr>
          <p:nvPr/>
        </p:nvCxnSpPr>
        <p:spPr>
          <a:xfrm flipV="1">
            <a:off x="4610136" y="4894455"/>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1AF238C-FB62-EB89-C9CE-DC81DEF52F97}"/>
              </a:ext>
            </a:extLst>
          </p:cNvPr>
          <p:cNvCxnSpPr>
            <a:cxnSpLocks/>
          </p:cNvCxnSpPr>
          <p:nvPr/>
        </p:nvCxnSpPr>
        <p:spPr>
          <a:xfrm>
            <a:off x="6083298" y="3693328"/>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A2787AE6-AB8D-89D6-D8D7-2892CD400AAC}"/>
              </a:ext>
            </a:extLst>
          </p:cNvPr>
          <p:cNvPicPr>
            <a:picLocks noChangeAspect="1"/>
          </p:cNvPicPr>
          <p:nvPr/>
        </p:nvPicPr>
        <p:blipFill>
          <a:blip r:embed="rId9"/>
          <a:stretch>
            <a:fillRect/>
          </a:stretch>
        </p:blipFill>
        <p:spPr>
          <a:xfrm rot="16200000">
            <a:off x="2712833" y="4542579"/>
            <a:ext cx="2778305" cy="780630"/>
          </a:xfrm>
          <a:prstGeom prst="rect">
            <a:avLst/>
          </a:prstGeom>
        </p:spPr>
      </p:pic>
      <p:pic>
        <p:nvPicPr>
          <p:cNvPr id="24" name="Picture 23">
            <a:extLst>
              <a:ext uri="{FF2B5EF4-FFF2-40B4-BE49-F238E27FC236}">
                <a16:creationId xmlns:a16="http://schemas.microsoft.com/office/drawing/2014/main" id="{2C43ECEA-A089-2C55-DD38-5ABD376AD2CE}"/>
              </a:ext>
            </a:extLst>
          </p:cNvPr>
          <p:cNvPicPr>
            <a:picLocks noChangeAspect="1"/>
          </p:cNvPicPr>
          <p:nvPr/>
        </p:nvPicPr>
        <p:blipFill>
          <a:blip r:embed="rId10"/>
          <a:stretch>
            <a:fillRect/>
          </a:stretch>
        </p:blipFill>
        <p:spPr>
          <a:xfrm>
            <a:off x="4567788" y="2899215"/>
            <a:ext cx="2971724" cy="744766"/>
          </a:xfrm>
          <a:prstGeom prst="rect">
            <a:avLst/>
          </a:prstGeom>
        </p:spPr>
      </p:pic>
      <p:sp>
        <p:nvSpPr>
          <p:cNvPr id="23" name="Rectangle: Rounded Corners 22">
            <a:extLst>
              <a:ext uri="{FF2B5EF4-FFF2-40B4-BE49-F238E27FC236}">
                <a16:creationId xmlns:a16="http://schemas.microsoft.com/office/drawing/2014/main" id="{AAEA58E9-2D61-12DA-CAC9-746293DAC180}"/>
              </a:ext>
            </a:extLst>
          </p:cNvPr>
          <p:cNvSpPr/>
          <p:nvPr/>
        </p:nvSpPr>
        <p:spPr>
          <a:xfrm>
            <a:off x="4755931" y="5479601"/>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Yes</a:t>
            </a:r>
          </a:p>
        </p:txBody>
      </p:sp>
      <p:sp>
        <p:nvSpPr>
          <p:cNvPr id="27" name="Rectangle: Rounded Corners 26">
            <a:extLst>
              <a:ext uri="{FF2B5EF4-FFF2-40B4-BE49-F238E27FC236}">
                <a16:creationId xmlns:a16="http://schemas.microsoft.com/office/drawing/2014/main" id="{51E1AA45-D101-089D-CEA6-A36BB13DC8F7}"/>
              </a:ext>
            </a:extLst>
          </p:cNvPr>
          <p:cNvSpPr/>
          <p:nvPr/>
        </p:nvSpPr>
        <p:spPr>
          <a:xfrm>
            <a:off x="4755930" y="5662461"/>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28" name="Rectangle: Rounded Corners 27">
            <a:extLst>
              <a:ext uri="{FF2B5EF4-FFF2-40B4-BE49-F238E27FC236}">
                <a16:creationId xmlns:a16="http://schemas.microsoft.com/office/drawing/2014/main" id="{DAFA347E-B360-4843-76FD-FB4F76128D9A}"/>
              </a:ext>
            </a:extLst>
          </p:cNvPr>
          <p:cNvSpPr/>
          <p:nvPr/>
        </p:nvSpPr>
        <p:spPr>
          <a:xfrm>
            <a:off x="6298507" y="5476034"/>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29" name="Rectangle: Rounded Corners 28">
            <a:extLst>
              <a:ext uri="{FF2B5EF4-FFF2-40B4-BE49-F238E27FC236}">
                <a16:creationId xmlns:a16="http://schemas.microsoft.com/office/drawing/2014/main" id="{79A6A3FF-1DE5-3441-0368-2E996E05CBB1}"/>
              </a:ext>
            </a:extLst>
          </p:cNvPr>
          <p:cNvSpPr/>
          <p:nvPr/>
        </p:nvSpPr>
        <p:spPr>
          <a:xfrm>
            <a:off x="6298507" y="5658895"/>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30" name="Rectangle: Rounded Corners 29">
            <a:extLst>
              <a:ext uri="{FF2B5EF4-FFF2-40B4-BE49-F238E27FC236}">
                <a16:creationId xmlns:a16="http://schemas.microsoft.com/office/drawing/2014/main" id="{C1653B9A-83B4-3B89-97C0-E16AD310CCE4}"/>
              </a:ext>
            </a:extLst>
          </p:cNvPr>
          <p:cNvSpPr/>
          <p:nvPr/>
        </p:nvSpPr>
        <p:spPr>
          <a:xfrm>
            <a:off x="6298507" y="4212430"/>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31" name="Rectangle: Rounded Corners 30">
            <a:extLst>
              <a:ext uri="{FF2B5EF4-FFF2-40B4-BE49-F238E27FC236}">
                <a16:creationId xmlns:a16="http://schemas.microsoft.com/office/drawing/2014/main" id="{386530BF-8D8E-2D55-4D85-F53B716EC4E7}"/>
              </a:ext>
            </a:extLst>
          </p:cNvPr>
          <p:cNvSpPr/>
          <p:nvPr/>
        </p:nvSpPr>
        <p:spPr>
          <a:xfrm>
            <a:off x="6298507" y="4395289"/>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Yes</a:t>
            </a:r>
          </a:p>
        </p:txBody>
      </p:sp>
      <p:sp>
        <p:nvSpPr>
          <p:cNvPr id="32" name="Rectangle: Rounded Corners 31">
            <a:extLst>
              <a:ext uri="{FF2B5EF4-FFF2-40B4-BE49-F238E27FC236}">
                <a16:creationId xmlns:a16="http://schemas.microsoft.com/office/drawing/2014/main" id="{BD9B246A-71FC-7341-0EF4-C67115391007}"/>
              </a:ext>
            </a:extLst>
          </p:cNvPr>
          <p:cNvSpPr/>
          <p:nvPr/>
        </p:nvSpPr>
        <p:spPr>
          <a:xfrm>
            <a:off x="4755238" y="4206455"/>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Play = Yes</a:t>
            </a:r>
          </a:p>
        </p:txBody>
      </p:sp>
      <p:sp>
        <p:nvSpPr>
          <p:cNvPr id="33" name="Rectangle: Rounded Corners 32">
            <a:extLst>
              <a:ext uri="{FF2B5EF4-FFF2-40B4-BE49-F238E27FC236}">
                <a16:creationId xmlns:a16="http://schemas.microsoft.com/office/drawing/2014/main" id="{3688B116-ECE9-FEA4-71BB-B2BEA6883C55}"/>
              </a:ext>
            </a:extLst>
          </p:cNvPr>
          <p:cNvSpPr/>
          <p:nvPr/>
        </p:nvSpPr>
        <p:spPr>
          <a:xfrm>
            <a:off x="4755238" y="4389315"/>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Play = Yes</a:t>
            </a:r>
          </a:p>
        </p:txBody>
      </p:sp>
      <p:sp>
        <p:nvSpPr>
          <p:cNvPr id="34" name="Rectangle: Rounded Corners 33">
            <a:extLst>
              <a:ext uri="{FF2B5EF4-FFF2-40B4-BE49-F238E27FC236}">
                <a16:creationId xmlns:a16="http://schemas.microsoft.com/office/drawing/2014/main" id="{6E541CDD-FC79-2E3E-B409-1374A34E6B28}"/>
              </a:ext>
            </a:extLst>
          </p:cNvPr>
          <p:cNvSpPr/>
          <p:nvPr/>
        </p:nvSpPr>
        <p:spPr>
          <a:xfrm>
            <a:off x="4755238" y="3817695"/>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TP</a:t>
            </a:r>
          </a:p>
          <a:p>
            <a:pPr algn="ctr" defTabSz="914353">
              <a:defRPr/>
            </a:pPr>
            <a:r>
              <a:rPr lang="en-US" sz="1100" b="1" i="1" dirty="0">
                <a:solidFill>
                  <a:prstClr val="white"/>
                </a:solidFill>
                <a:latin typeface="Calibri" panose="020F0502020204030204"/>
              </a:rPr>
              <a:t>True Positive</a:t>
            </a:r>
          </a:p>
        </p:txBody>
      </p:sp>
      <p:sp>
        <p:nvSpPr>
          <p:cNvPr id="35" name="Rectangle: Rounded Corners 34">
            <a:extLst>
              <a:ext uri="{FF2B5EF4-FFF2-40B4-BE49-F238E27FC236}">
                <a16:creationId xmlns:a16="http://schemas.microsoft.com/office/drawing/2014/main" id="{12BC5658-2E21-8A29-2B95-BA9373E2DE65}"/>
              </a:ext>
            </a:extLst>
          </p:cNvPr>
          <p:cNvSpPr/>
          <p:nvPr/>
        </p:nvSpPr>
        <p:spPr>
          <a:xfrm>
            <a:off x="6298507" y="5077816"/>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TN</a:t>
            </a:r>
          </a:p>
          <a:p>
            <a:pPr algn="ctr" defTabSz="914353">
              <a:defRPr/>
            </a:pPr>
            <a:r>
              <a:rPr lang="en-US" sz="1100" b="1" i="1" dirty="0">
                <a:solidFill>
                  <a:prstClr val="white"/>
                </a:solidFill>
                <a:latin typeface="Calibri" panose="020F0502020204030204"/>
              </a:rPr>
              <a:t>True Negative</a:t>
            </a:r>
          </a:p>
        </p:txBody>
      </p:sp>
      <p:sp>
        <p:nvSpPr>
          <p:cNvPr id="36" name="Rectangle: Rounded Corners 35">
            <a:extLst>
              <a:ext uri="{FF2B5EF4-FFF2-40B4-BE49-F238E27FC236}">
                <a16:creationId xmlns:a16="http://schemas.microsoft.com/office/drawing/2014/main" id="{FA2C62F2-5E10-6DEC-34B4-3301D95E0547}"/>
              </a:ext>
            </a:extLst>
          </p:cNvPr>
          <p:cNvSpPr/>
          <p:nvPr/>
        </p:nvSpPr>
        <p:spPr>
          <a:xfrm>
            <a:off x="6298507" y="3814212"/>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FP</a:t>
            </a:r>
          </a:p>
          <a:p>
            <a:pPr algn="ctr" defTabSz="914353">
              <a:defRPr/>
            </a:pPr>
            <a:r>
              <a:rPr lang="en-US" sz="1100" b="1" i="1" dirty="0">
                <a:solidFill>
                  <a:prstClr val="white"/>
                </a:solidFill>
                <a:latin typeface="Calibri" panose="020F0502020204030204"/>
              </a:rPr>
              <a:t>False Positive</a:t>
            </a:r>
          </a:p>
        </p:txBody>
      </p:sp>
      <p:sp>
        <p:nvSpPr>
          <p:cNvPr id="37" name="Rectangle: Rounded Corners 36">
            <a:extLst>
              <a:ext uri="{FF2B5EF4-FFF2-40B4-BE49-F238E27FC236}">
                <a16:creationId xmlns:a16="http://schemas.microsoft.com/office/drawing/2014/main" id="{34BB03C2-43E8-3BC3-6E9A-8341F080577E}"/>
              </a:ext>
            </a:extLst>
          </p:cNvPr>
          <p:cNvSpPr/>
          <p:nvPr/>
        </p:nvSpPr>
        <p:spPr>
          <a:xfrm>
            <a:off x="4743578" y="5077816"/>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FN</a:t>
            </a:r>
          </a:p>
          <a:p>
            <a:pPr algn="ctr" defTabSz="914353">
              <a:defRPr/>
            </a:pPr>
            <a:r>
              <a:rPr lang="en-US" sz="1100" b="1" i="1" dirty="0">
                <a:solidFill>
                  <a:prstClr val="white"/>
                </a:solidFill>
                <a:latin typeface="Calibri" panose="020F0502020204030204"/>
              </a:rPr>
              <a:t>False Negative</a:t>
            </a:r>
          </a:p>
        </p:txBody>
      </p:sp>
    </p:spTree>
    <p:extLst>
      <p:ext uri="{BB962C8B-B14F-4D97-AF65-F5344CB8AC3E}">
        <p14:creationId xmlns:p14="http://schemas.microsoft.com/office/powerpoint/2010/main" val="343316379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548281" y="344254"/>
            <a:ext cx="6332708" cy="769441"/>
          </a:xfrm>
          <a:prstGeom prst="rect">
            <a:avLst/>
          </a:prstGeom>
          <a:noFill/>
        </p:spPr>
        <p:txBody>
          <a:bodyPr wrap="square" rtlCol="0">
            <a:spAutoFit/>
          </a:bodyPr>
          <a:lstStyle/>
          <a:p>
            <a:pPr defTabSz="914353"/>
            <a:r>
              <a:rPr lang="en-US" sz="4400" b="1" dirty="0">
                <a:solidFill>
                  <a:schemeClr val="accent1">
                    <a:lumMod val="75000"/>
                  </a:schemeClr>
                </a:solidFill>
                <a:latin typeface="Calibri" panose="020F0502020204030204"/>
              </a:rPr>
              <a:t>Accuracy</a:t>
            </a:r>
          </a:p>
        </p:txBody>
      </p:sp>
      <p:cxnSp>
        <p:nvCxnSpPr>
          <p:cNvPr id="16" name="Straight Connector 15">
            <a:extLst>
              <a:ext uri="{FF2B5EF4-FFF2-40B4-BE49-F238E27FC236}">
                <a16:creationId xmlns:a16="http://schemas.microsoft.com/office/drawing/2014/main" id="{F85CF401-12D4-404B-62A1-42F4968CECA6}"/>
              </a:ext>
            </a:extLst>
          </p:cNvPr>
          <p:cNvCxnSpPr>
            <a:cxnSpLocks/>
          </p:cNvCxnSpPr>
          <p:nvPr/>
        </p:nvCxnSpPr>
        <p:spPr>
          <a:xfrm flipV="1">
            <a:off x="1550219" y="3422792"/>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1E8212-7CC6-700D-012B-9959782B22B0}"/>
              </a:ext>
            </a:extLst>
          </p:cNvPr>
          <p:cNvCxnSpPr>
            <a:cxnSpLocks/>
          </p:cNvCxnSpPr>
          <p:nvPr/>
        </p:nvCxnSpPr>
        <p:spPr>
          <a:xfrm>
            <a:off x="3023381" y="2221665"/>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BB195B9B-51EA-31F2-61B8-BF5667F0ABF7}"/>
              </a:ext>
            </a:extLst>
          </p:cNvPr>
          <p:cNvPicPr>
            <a:picLocks noChangeAspect="1"/>
          </p:cNvPicPr>
          <p:nvPr/>
        </p:nvPicPr>
        <p:blipFill>
          <a:blip r:embed="rId9"/>
          <a:stretch>
            <a:fillRect/>
          </a:stretch>
        </p:blipFill>
        <p:spPr>
          <a:xfrm rot="16200000">
            <a:off x="-347084" y="3070916"/>
            <a:ext cx="2778305" cy="780630"/>
          </a:xfrm>
          <a:prstGeom prst="rect">
            <a:avLst/>
          </a:prstGeom>
        </p:spPr>
      </p:pic>
      <p:pic>
        <p:nvPicPr>
          <p:cNvPr id="38" name="Picture 37">
            <a:extLst>
              <a:ext uri="{FF2B5EF4-FFF2-40B4-BE49-F238E27FC236}">
                <a16:creationId xmlns:a16="http://schemas.microsoft.com/office/drawing/2014/main" id="{600A9500-55A6-7327-526D-29D5E7B38014}"/>
              </a:ext>
            </a:extLst>
          </p:cNvPr>
          <p:cNvPicPr>
            <a:picLocks noChangeAspect="1"/>
          </p:cNvPicPr>
          <p:nvPr/>
        </p:nvPicPr>
        <p:blipFill>
          <a:blip r:embed="rId10"/>
          <a:stretch>
            <a:fillRect/>
          </a:stretch>
        </p:blipFill>
        <p:spPr>
          <a:xfrm>
            <a:off x="1507871" y="1427552"/>
            <a:ext cx="2971724" cy="744766"/>
          </a:xfrm>
          <a:prstGeom prst="rect">
            <a:avLst/>
          </a:prstGeom>
        </p:spPr>
      </p:pic>
      <p:sp>
        <p:nvSpPr>
          <p:cNvPr id="39" name="Rectangle: Rounded Corners 38">
            <a:extLst>
              <a:ext uri="{FF2B5EF4-FFF2-40B4-BE49-F238E27FC236}">
                <a16:creationId xmlns:a16="http://schemas.microsoft.com/office/drawing/2014/main" id="{79C91F75-A740-FB0D-2FE9-4753C27DAEBE}"/>
              </a:ext>
            </a:extLst>
          </p:cNvPr>
          <p:cNvSpPr/>
          <p:nvPr/>
        </p:nvSpPr>
        <p:spPr>
          <a:xfrm>
            <a:off x="1696014" y="4007938"/>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Yes</a:t>
            </a:r>
          </a:p>
        </p:txBody>
      </p:sp>
      <p:sp>
        <p:nvSpPr>
          <p:cNvPr id="40" name="Rectangle: Rounded Corners 39">
            <a:extLst>
              <a:ext uri="{FF2B5EF4-FFF2-40B4-BE49-F238E27FC236}">
                <a16:creationId xmlns:a16="http://schemas.microsoft.com/office/drawing/2014/main" id="{E4D9D2FB-AB89-A35E-16F2-C6845BD01231}"/>
              </a:ext>
            </a:extLst>
          </p:cNvPr>
          <p:cNvSpPr/>
          <p:nvPr/>
        </p:nvSpPr>
        <p:spPr>
          <a:xfrm>
            <a:off x="1696013" y="4190798"/>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41" name="Rectangle: Rounded Corners 40">
            <a:extLst>
              <a:ext uri="{FF2B5EF4-FFF2-40B4-BE49-F238E27FC236}">
                <a16:creationId xmlns:a16="http://schemas.microsoft.com/office/drawing/2014/main" id="{EE83736B-04B6-25F6-54DD-C1B702922CAC}"/>
              </a:ext>
            </a:extLst>
          </p:cNvPr>
          <p:cNvSpPr/>
          <p:nvPr/>
        </p:nvSpPr>
        <p:spPr>
          <a:xfrm>
            <a:off x="3238590" y="4004371"/>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42" name="Rectangle: Rounded Corners 41">
            <a:extLst>
              <a:ext uri="{FF2B5EF4-FFF2-40B4-BE49-F238E27FC236}">
                <a16:creationId xmlns:a16="http://schemas.microsoft.com/office/drawing/2014/main" id="{71DADB7C-A5EB-6455-36BB-A970E23D9A09}"/>
              </a:ext>
            </a:extLst>
          </p:cNvPr>
          <p:cNvSpPr/>
          <p:nvPr/>
        </p:nvSpPr>
        <p:spPr>
          <a:xfrm>
            <a:off x="3238590" y="418723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43" name="Rectangle: Rounded Corners 42">
            <a:extLst>
              <a:ext uri="{FF2B5EF4-FFF2-40B4-BE49-F238E27FC236}">
                <a16:creationId xmlns:a16="http://schemas.microsoft.com/office/drawing/2014/main" id="{B2CC8D4D-52FF-47DD-436C-B699D39711AF}"/>
              </a:ext>
            </a:extLst>
          </p:cNvPr>
          <p:cNvSpPr/>
          <p:nvPr/>
        </p:nvSpPr>
        <p:spPr>
          <a:xfrm>
            <a:off x="3238590" y="2740767"/>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44" name="Rectangle: Rounded Corners 43">
            <a:extLst>
              <a:ext uri="{FF2B5EF4-FFF2-40B4-BE49-F238E27FC236}">
                <a16:creationId xmlns:a16="http://schemas.microsoft.com/office/drawing/2014/main" id="{AB70544E-B7D4-CA98-61ED-AAB35840C830}"/>
              </a:ext>
            </a:extLst>
          </p:cNvPr>
          <p:cNvSpPr/>
          <p:nvPr/>
        </p:nvSpPr>
        <p:spPr>
          <a:xfrm>
            <a:off x="3238590" y="2923626"/>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Yes</a:t>
            </a:r>
          </a:p>
        </p:txBody>
      </p:sp>
      <p:sp>
        <p:nvSpPr>
          <p:cNvPr id="45" name="Rectangle: Rounded Corners 44">
            <a:extLst>
              <a:ext uri="{FF2B5EF4-FFF2-40B4-BE49-F238E27FC236}">
                <a16:creationId xmlns:a16="http://schemas.microsoft.com/office/drawing/2014/main" id="{CCB879E3-D2EE-9607-9CDD-F50E05788360}"/>
              </a:ext>
            </a:extLst>
          </p:cNvPr>
          <p:cNvSpPr/>
          <p:nvPr/>
        </p:nvSpPr>
        <p:spPr>
          <a:xfrm>
            <a:off x="1695321" y="2734792"/>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Play = Yes</a:t>
            </a:r>
          </a:p>
        </p:txBody>
      </p:sp>
      <p:sp>
        <p:nvSpPr>
          <p:cNvPr id="46" name="Rectangle: Rounded Corners 45">
            <a:extLst>
              <a:ext uri="{FF2B5EF4-FFF2-40B4-BE49-F238E27FC236}">
                <a16:creationId xmlns:a16="http://schemas.microsoft.com/office/drawing/2014/main" id="{94FA9E3A-4BE6-1E20-07B0-9C3DF4E1F222}"/>
              </a:ext>
            </a:extLst>
          </p:cNvPr>
          <p:cNvSpPr/>
          <p:nvPr/>
        </p:nvSpPr>
        <p:spPr>
          <a:xfrm>
            <a:off x="1695321" y="291765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Play = Yes</a:t>
            </a:r>
          </a:p>
        </p:txBody>
      </p:sp>
      <p:sp>
        <p:nvSpPr>
          <p:cNvPr id="47" name="Rectangle: Rounded Corners 46">
            <a:extLst>
              <a:ext uri="{FF2B5EF4-FFF2-40B4-BE49-F238E27FC236}">
                <a16:creationId xmlns:a16="http://schemas.microsoft.com/office/drawing/2014/main" id="{C07CCE3E-1005-CFAB-0FCE-3B546030BB6C}"/>
              </a:ext>
            </a:extLst>
          </p:cNvPr>
          <p:cNvSpPr/>
          <p:nvPr/>
        </p:nvSpPr>
        <p:spPr>
          <a:xfrm>
            <a:off x="1695321" y="2346032"/>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TP</a:t>
            </a:r>
          </a:p>
          <a:p>
            <a:pPr algn="ctr" defTabSz="914353">
              <a:defRPr/>
            </a:pPr>
            <a:r>
              <a:rPr lang="en-US" sz="1100" b="1" i="1" dirty="0">
                <a:solidFill>
                  <a:prstClr val="white"/>
                </a:solidFill>
                <a:latin typeface="Calibri" panose="020F0502020204030204"/>
              </a:rPr>
              <a:t>True Positive</a:t>
            </a:r>
          </a:p>
        </p:txBody>
      </p:sp>
      <p:sp>
        <p:nvSpPr>
          <p:cNvPr id="48" name="Rectangle: Rounded Corners 47">
            <a:extLst>
              <a:ext uri="{FF2B5EF4-FFF2-40B4-BE49-F238E27FC236}">
                <a16:creationId xmlns:a16="http://schemas.microsoft.com/office/drawing/2014/main" id="{32C39D6D-9150-A169-ABE5-533A8F8743C7}"/>
              </a:ext>
            </a:extLst>
          </p:cNvPr>
          <p:cNvSpPr/>
          <p:nvPr/>
        </p:nvSpPr>
        <p:spPr>
          <a:xfrm>
            <a:off x="3238590" y="3606153"/>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TN</a:t>
            </a:r>
          </a:p>
          <a:p>
            <a:pPr algn="ctr" defTabSz="914353">
              <a:defRPr/>
            </a:pPr>
            <a:r>
              <a:rPr lang="en-US" sz="1100" b="1" i="1" dirty="0">
                <a:solidFill>
                  <a:prstClr val="white"/>
                </a:solidFill>
                <a:latin typeface="Calibri" panose="020F0502020204030204"/>
              </a:rPr>
              <a:t>True Negative</a:t>
            </a:r>
          </a:p>
        </p:txBody>
      </p:sp>
      <p:sp>
        <p:nvSpPr>
          <p:cNvPr id="49" name="Rectangle: Rounded Corners 48">
            <a:extLst>
              <a:ext uri="{FF2B5EF4-FFF2-40B4-BE49-F238E27FC236}">
                <a16:creationId xmlns:a16="http://schemas.microsoft.com/office/drawing/2014/main" id="{076BF740-78FC-61BB-D7AC-16D20304F82A}"/>
              </a:ext>
            </a:extLst>
          </p:cNvPr>
          <p:cNvSpPr/>
          <p:nvPr/>
        </p:nvSpPr>
        <p:spPr>
          <a:xfrm>
            <a:off x="3238590" y="2342549"/>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FP</a:t>
            </a:r>
          </a:p>
          <a:p>
            <a:pPr algn="ctr" defTabSz="914353">
              <a:defRPr/>
            </a:pPr>
            <a:r>
              <a:rPr lang="en-US" sz="1100" b="1" i="1" dirty="0">
                <a:solidFill>
                  <a:prstClr val="white"/>
                </a:solidFill>
                <a:latin typeface="Calibri" panose="020F0502020204030204"/>
              </a:rPr>
              <a:t>False Positive</a:t>
            </a:r>
          </a:p>
        </p:txBody>
      </p:sp>
      <p:sp>
        <p:nvSpPr>
          <p:cNvPr id="50" name="Rectangle: Rounded Corners 49">
            <a:extLst>
              <a:ext uri="{FF2B5EF4-FFF2-40B4-BE49-F238E27FC236}">
                <a16:creationId xmlns:a16="http://schemas.microsoft.com/office/drawing/2014/main" id="{5434E3AC-F318-7E30-48E6-96A0A3D82C05}"/>
              </a:ext>
            </a:extLst>
          </p:cNvPr>
          <p:cNvSpPr/>
          <p:nvPr/>
        </p:nvSpPr>
        <p:spPr>
          <a:xfrm>
            <a:off x="1683661" y="3606153"/>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FN</a:t>
            </a:r>
          </a:p>
          <a:p>
            <a:pPr algn="ctr" defTabSz="914353">
              <a:defRPr/>
            </a:pPr>
            <a:r>
              <a:rPr lang="en-US" sz="1100" b="1" i="1" dirty="0">
                <a:solidFill>
                  <a:prstClr val="white"/>
                </a:solidFill>
                <a:latin typeface="Calibri" panose="020F0502020204030204"/>
              </a:rPr>
              <a:t>False Negative</a:t>
            </a:r>
          </a:p>
        </p:txBody>
      </p:sp>
      <p:pic>
        <p:nvPicPr>
          <p:cNvPr id="51" name="Picture 50">
            <a:extLst>
              <a:ext uri="{FF2B5EF4-FFF2-40B4-BE49-F238E27FC236}">
                <a16:creationId xmlns:a16="http://schemas.microsoft.com/office/drawing/2014/main" id="{CEA2B55A-8FD8-5E05-9D62-B93BA35B818E}"/>
              </a:ext>
            </a:extLst>
          </p:cNvPr>
          <p:cNvPicPr>
            <a:picLocks noChangeAspect="1"/>
          </p:cNvPicPr>
          <p:nvPr/>
        </p:nvPicPr>
        <p:blipFill rotWithShape="1">
          <a:blip r:embed="rId11"/>
          <a:srcRect r="26238" b="59646"/>
          <a:stretch/>
        </p:blipFill>
        <p:spPr>
          <a:xfrm>
            <a:off x="314927" y="4857331"/>
            <a:ext cx="11436086" cy="1539620"/>
          </a:xfrm>
          <a:prstGeom prst="rect">
            <a:avLst/>
          </a:prstGeom>
        </p:spPr>
      </p:pic>
      <p:sp>
        <p:nvSpPr>
          <p:cNvPr id="52" name="TextBox 51">
            <a:extLst>
              <a:ext uri="{FF2B5EF4-FFF2-40B4-BE49-F238E27FC236}">
                <a16:creationId xmlns:a16="http://schemas.microsoft.com/office/drawing/2014/main" id="{A41F82B9-1B1E-351C-EB20-37B89A77FA3F}"/>
              </a:ext>
            </a:extLst>
          </p:cNvPr>
          <p:cNvSpPr txBox="1"/>
          <p:nvPr/>
        </p:nvSpPr>
        <p:spPr>
          <a:xfrm>
            <a:off x="6332266" y="4967642"/>
            <a:ext cx="1872629" cy="369332"/>
          </a:xfrm>
          <a:prstGeom prst="rect">
            <a:avLst/>
          </a:prstGeom>
          <a:noFill/>
        </p:spPr>
        <p:txBody>
          <a:bodyPr wrap="none" rtlCol="0">
            <a:spAutoFit/>
          </a:bodyPr>
          <a:lstStyle/>
          <a:p>
            <a:pPr defTabSz="914353"/>
            <a:r>
              <a:rPr lang="en-US" dirty="0">
                <a:solidFill>
                  <a:prstClr val="black"/>
                </a:solidFill>
                <a:latin typeface="Calibri" panose="020F0502020204030204"/>
              </a:rPr>
              <a:t>TP + TN  + FP + FN</a:t>
            </a:r>
          </a:p>
        </p:txBody>
      </p:sp>
      <p:sp>
        <p:nvSpPr>
          <p:cNvPr id="53" name="Rectangle: Rounded Corners 52">
            <a:extLst>
              <a:ext uri="{FF2B5EF4-FFF2-40B4-BE49-F238E27FC236}">
                <a16:creationId xmlns:a16="http://schemas.microsoft.com/office/drawing/2014/main" id="{D219A1BB-D557-F06F-0B93-C30F0A537EDC}"/>
              </a:ext>
            </a:extLst>
          </p:cNvPr>
          <p:cNvSpPr/>
          <p:nvPr/>
        </p:nvSpPr>
        <p:spPr>
          <a:xfrm>
            <a:off x="5957248" y="365509"/>
            <a:ext cx="5598179" cy="8502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3200" b="1" i="1" dirty="0">
                <a:solidFill>
                  <a:prstClr val="black"/>
                </a:solidFill>
                <a:latin typeface="Calibri" panose="020F0502020204030204"/>
              </a:rPr>
              <a:t>Accuracy</a:t>
            </a:r>
          </a:p>
          <a:p>
            <a:pPr algn="ctr" defTabSz="914353">
              <a:defRPr/>
            </a:pPr>
            <a:r>
              <a:rPr lang="en-US" sz="1600" i="1" dirty="0">
                <a:solidFill>
                  <a:prstClr val="black"/>
                </a:solidFill>
                <a:latin typeface="Calibri" panose="020F0502020204030204"/>
              </a:rPr>
              <a:t>(Number of Times Predictions Were Correct Out of Total )</a:t>
            </a:r>
          </a:p>
        </p:txBody>
      </p:sp>
      <p:sp>
        <p:nvSpPr>
          <p:cNvPr id="54" name="Rectangle: Rounded Corners 53">
            <a:extLst>
              <a:ext uri="{FF2B5EF4-FFF2-40B4-BE49-F238E27FC236}">
                <a16:creationId xmlns:a16="http://schemas.microsoft.com/office/drawing/2014/main" id="{AF800320-D319-BEC2-D4CD-3B731A2902C7}"/>
              </a:ext>
            </a:extLst>
          </p:cNvPr>
          <p:cNvSpPr/>
          <p:nvPr/>
        </p:nvSpPr>
        <p:spPr>
          <a:xfrm>
            <a:off x="5957249" y="1973306"/>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r>
              <a:rPr lang="en-US" b="1" i="1" dirty="0">
                <a:solidFill>
                  <a:prstClr val="black">
                    <a:lumMod val="95000"/>
                    <a:lumOff val="5000"/>
                  </a:prstClr>
                </a:solidFill>
                <a:latin typeface="Calibri" panose="020F0502020204030204"/>
              </a:rPr>
              <a:t>Numerator</a:t>
            </a:r>
          </a:p>
        </p:txBody>
      </p:sp>
      <p:sp>
        <p:nvSpPr>
          <p:cNvPr id="55" name="Rectangle: Rounded Corners 54">
            <a:extLst>
              <a:ext uri="{FF2B5EF4-FFF2-40B4-BE49-F238E27FC236}">
                <a16:creationId xmlns:a16="http://schemas.microsoft.com/office/drawing/2014/main" id="{E9BA0CC1-CABB-D4B0-58E4-CADA621026AF}"/>
              </a:ext>
            </a:extLst>
          </p:cNvPr>
          <p:cNvSpPr/>
          <p:nvPr/>
        </p:nvSpPr>
        <p:spPr>
          <a:xfrm>
            <a:off x="9141687" y="1973306"/>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r>
              <a:rPr lang="en-US" b="1" i="1" dirty="0">
                <a:solidFill>
                  <a:prstClr val="black">
                    <a:lumMod val="95000"/>
                    <a:lumOff val="5000"/>
                  </a:prstClr>
                </a:solidFill>
                <a:latin typeface="Calibri" panose="020F0502020204030204"/>
              </a:rPr>
              <a:t>Denominator</a:t>
            </a:r>
          </a:p>
        </p:txBody>
      </p:sp>
      <p:cxnSp>
        <p:nvCxnSpPr>
          <p:cNvPr id="56" name="Connector: Curved 55">
            <a:extLst>
              <a:ext uri="{FF2B5EF4-FFF2-40B4-BE49-F238E27FC236}">
                <a16:creationId xmlns:a16="http://schemas.microsoft.com/office/drawing/2014/main" id="{1969B7EB-3381-1A1F-A812-935C97BF81EB}"/>
              </a:ext>
            </a:extLst>
          </p:cNvPr>
          <p:cNvCxnSpPr>
            <a:stCxn id="53" idx="2"/>
            <a:endCxn id="54" idx="0"/>
          </p:cNvCxnSpPr>
          <p:nvPr/>
        </p:nvCxnSpPr>
        <p:spPr>
          <a:xfrm rot="5400000">
            <a:off x="7581477" y="798444"/>
            <a:ext cx="757506" cy="1592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41FD760F-8AB4-0274-91A7-068C77379A9B}"/>
              </a:ext>
            </a:extLst>
          </p:cNvPr>
          <p:cNvCxnSpPr>
            <a:stCxn id="53" idx="2"/>
            <a:endCxn id="55" idx="0"/>
          </p:cNvCxnSpPr>
          <p:nvPr/>
        </p:nvCxnSpPr>
        <p:spPr>
          <a:xfrm rot="16200000" flipH="1">
            <a:off x="9173695" y="798443"/>
            <a:ext cx="757506" cy="1592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C205502F-1F14-7E3E-9639-34F882529F5E}"/>
              </a:ext>
            </a:extLst>
          </p:cNvPr>
          <p:cNvSpPr/>
          <p:nvPr/>
        </p:nvSpPr>
        <p:spPr>
          <a:xfrm>
            <a:off x="5957248" y="2854768"/>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r>
              <a:rPr lang="en-US" b="1" i="1" dirty="0">
                <a:solidFill>
                  <a:prstClr val="black">
                    <a:lumMod val="95000"/>
                    <a:lumOff val="5000"/>
                  </a:prstClr>
                </a:solidFill>
                <a:latin typeface="Calibri" panose="020F0502020204030204"/>
              </a:rPr>
              <a:t>Total Valid Predictions</a:t>
            </a:r>
          </a:p>
        </p:txBody>
      </p:sp>
      <p:sp>
        <p:nvSpPr>
          <p:cNvPr id="59" name="Rectangle: Rounded Corners 58">
            <a:extLst>
              <a:ext uri="{FF2B5EF4-FFF2-40B4-BE49-F238E27FC236}">
                <a16:creationId xmlns:a16="http://schemas.microsoft.com/office/drawing/2014/main" id="{9384BE1E-28A9-6D43-0DD2-CBAD97DA5F29}"/>
              </a:ext>
            </a:extLst>
          </p:cNvPr>
          <p:cNvSpPr/>
          <p:nvPr/>
        </p:nvSpPr>
        <p:spPr>
          <a:xfrm>
            <a:off x="9141686" y="2854768"/>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r>
              <a:rPr lang="en-US" b="1" i="1" dirty="0">
                <a:solidFill>
                  <a:prstClr val="black">
                    <a:lumMod val="95000"/>
                    <a:lumOff val="5000"/>
                  </a:prstClr>
                </a:solidFill>
                <a:latin typeface="Calibri" panose="020F0502020204030204"/>
              </a:rPr>
              <a:t>Total Predictions/Rows</a:t>
            </a:r>
          </a:p>
        </p:txBody>
      </p:sp>
      <p:sp>
        <p:nvSpPr>
          <p:cNvPr id="60" name="Rectangle: Rounded Corners 59">
            <a:extLst>
              <a:ext uri="{FF2B5EF4-FFF2-40B4-BE49-F238E27FC236}">
                <a16:creationId xmlns:a16="http://schemas.microsoft.com/office/drawing/2014/main" id="{61643A3F-4A2A-E26E-914D-E2C28379B85E}"/>
              </a:ext>
            </a:extLst>
          </p:cNvPr>
          <p:cNvSpPr/>
          <p:nvPr/>
        </p:nvSpPr>
        <p:spPr>
          <a:xfrm>
            <a:off x="5957250" y="3736230"/>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r>
              <a:rPr lang="en-US" b="1" i="1" dirty="0">
                <a:solidFill>
                  <a:prstClr val="black">
                    <a:lumMod val="95000"/>
                    <a:lumOff val="5000"/>
                  </a:prstClr>
                </a:solidFill>
                <a:latin typeface="Calibri" panose="020F0502020204030204"/>
              </a:rPr>
              <a:t>TP + TN</a:t>
            </a:r>
          </a:p>
        </p:txBody>
      </p:sp>
      <p:sp>
        <p:nvSpPr>
          <p:cNvPr id="61" name="Rectangle: Rounded Corners 60">
            <a:extLst>
              <a:ext uri="{FF2B5EF4-FFF2-40B4-BE49-F238E27FC236}">
                <a16:creationId xmlns:a16="http://schemas.microsoft.com/office/drawing/2014/main" id="{EA1ACC51-B33C-B8A6-2684-503564E9F90F}"/>
              </a:ext>
            </a:extLst>
          </p:cNvPr>
          <p:cNvSpPr/>
          <p:nvPr/>
        </p:nvSpPr>
        <p:spPr>
          <a:xfrm>
            <a:off x="9141687" y="3736230"/>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r>
              <a:rPr lang="en-US" b="1" i="1" dirty="0">
                <a:solidFill>
                  <a:prstClr val="black">
                    <a:lumMod val="95000"/>
                    <a:lumOff val="5000"/>
                  </a:prstClr>
                </a:solidFill>
                <a:latin typeface="Calibri" panose="020F0502020204030204"/>
              </a:rPr>
              <a:t>TP + TN + FP + FN</a:t>
            </a:r>
          </a:p>
        </p:txBody>
      </p:sp>
      <p:sp>
        <p:nvSpPr>
          <p:cNvPr id="62" name="Arrow: Down 61">
            <a:extLst>
              <a:ext uri="{FF2B5EF4-FFF2-40B4-BE49-F238E27FC236}">
                <a16:creationId xmlns:a16="http://schemas.microsoft.com/office/drawing/2014/main" id="{CD63FF65-F987-D1A7-4E81-18328637561B}"/>
              </a:ext>
            </a:extLst>
          </p:cNvPr>
          <p:cNvSpPr/>
          <p:nvPr/>
        </p:nvSpPr>
        <p:spPr>
          <a:xfrm>
            <a:off x="6994005" y="2558024"/>
            <a:ext cx="340225" cy="22512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3" name="Arrow: Down 62">
            <a:extLst>
              <a:ext uri="{FF2B5EF4-FFF2-40B4-BE49-F238E27FC236}">
                <a16:creationId xmlns:a16="http://schemas.microsoft.com/office/drawing/2014/main" id="{B374E0BB-FF65-4922-16FB-93FEC5B8AE46}"/>
              </a:ext>
            </a:extLst>
          </p:cNvPr>
          <p:cNvSpPr/>
          <p:nvPr/>
        </p:nvSpPr>
        <p:spPr>
          <a:xfrm>
            <a:off x="10187962" y="2553602"/>
            <a:ext cx="340225" cy="22512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4" name="Arrow: Down 63">
            <a:extLst>
              <a:ext uri="{FF2B5EF4-FFF2-40B4-BE49-F238E27FC236}">
                <a16:creationId xmlns:a16="http://schemas.microsoft.com/office/drawing/2014/main" id="{69EB9A49-CB4E-F875-8BCD-2A607899F34F}"/>
              </a:ext>
            </a:extLst>
          </p:cNvPr>
          <p:cNvSpPr/>
          <p:nvPr/>
        </p:nvSpPr>
        <p:spPr>
          <a:xfrm>
            <a:off x="6994005" y="3478889"/>
            <a:ext cx="340225" cy="17924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5" name="Arrow: Down 64">
            <a:extLst>
              <a:ext uri="{FF2B5EF4-FFF2-40B4-BE49-F238E27FC236}">
                <a16:creationId xmlns:a16="http://schemas.microsoft.com/office/drawing/2014/main" id="{B9EEE81E-531B-F0B2-D49B-239E7DEB8B90}"/>
              </a:ext>
            </a:extLst>
          </p:cNvPr>
          <p:cNvSpPr/>
          <p:nvPr/>
        </p:nvSpPr>
        <p:spPr>
          <a:xfrm>
            <a:off x="10187962" y="3474466"/>
            <a:ext cx="340225" cy="17924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cxnSp>
        <p:nvCxnSpPr>
          <p:cNvPr id="66" name="Straight Connector 65">
            <a:extLst>
              <a:ext uri="{FF2B5EF4-FFF2-40B4-BE49-F238E27FC236}">
                <a16:creationId xmlns:a16="http://schemas.microsoft.com/office/drawing/2014/main" id="{C27AFB55-599B-3B56-A612-2C85DD9060B7}"/>
              </a:ext>
            </a:extLst>
          </p:cNvPr>
          <p:cNvCxnSpPr/>
          <p:nvPr/>
        </p:nvCxnSpPr>
        <p:spPr>
          <a:xfrm>
            <a:off x="6332265" y="4972844"/>
            <a:ext cx="1905754"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CEE652E-1B93-F0F8-0077-2E1E10050CDE}"/>
              </a:ext>
            </a:extLst>
          </p:cNvPr>
          <p:cNvSpPr txBox="1"/>
          <p:nvPr/>
        </p:nvSpPr>
        <p:spPr>
          <a:xfrm>
            <a:off x="4444869" y="4706557"/>
            <a:ext cx="1751442" cy="523220"/>
          </a:xfrm>
          <a:prstGeom prst="rect">
            <a:avLst/>
          </a:prstGeom>
          <a:noFill/>
        </p:spPr>
        <p:txBody>
          <a:bodyPr wrap="none" rtlCol="0">
            <a:spAutoFit/>
          </a:bodyPr>
          <a:lstStyle/>
          <a:p>
            <a:pPr defTabSz="914353"/>
            <a:r>
              <a:rPr lang="en-US" sz="2800" dirty="0">
                <a:solidFill>
                  <a:prstClr val="black"/>
                </a:solidFill>
                <a:latin typeface="Calibri" panose="020F0502020204030204"/>
              </a:rPr>
              <a:t>Accuracy =</a:t>
            </a:r>
          </a:p>
        </p:txBody>
      </p:sp>
      <p:sp>
        <p:nvSpPr>
          <p:cNvPr id="68" name="TextBox 67">
            <a:extLst>
              <a:ext uri="{FF2B5EF4-FFF2-40B4-BE49-F238E27FC236}">
                <a16:creationId xmlns:a16="http://schemas.microsoft.com/office/drawing/2014/main" id="{06466F31-FAF1-A944-B1D2-D187A85BE56C}"/>
              </a:ext>
            </a:extLst>
          </p:cNvPr>
          <p:cNvSpPr txBox="1"/>
          <p:nvPr/>
        </p:nvSpPr>
        <p:spPr>
          <a:xfrm>
            <a:off x="6811805" y="4598321"/>
            <a:ext cx="950901" cy="369332"/>
          </a:xfrm>
          <a:prstGeom prst="rect">
            <a:avLst/>
          </a:prstGeom>
          <a:noFill/>
        </p:spPr>
        <p:txBody>
          <a:bodyPr wrap="none" rtlCol="0">
            <a:spAutoFit/>
          </a:bodyPr>
          <a:lstStyle/>
          <a:p>
            <a:pPr defTabSz="914353"/>
            <a:r>
              <a:rPr lang="en-US" dirty="0">
                <a:solidFill>
                  <a:prstClr val="black"/>
                </a:solidFill>
                <a:latin typeface="Calibri" panose="020F0502020204030204"/>
              </a:rPr>
              <a:t>TP + TN </a:t>
            </a:r>
          </a:p>
        </p:txBody>
      </p:sp>
      <p:sp>
        <p:nvSpPr>
          <p:cNvPr id="69" name="TextBox 68">
            <a:extLst>
              <a:ext uri="{FF2B5EF4-FFF2-40B4-BE49-F238E27FC236}">
                <a16:creationId xmlns:a16="http://schemas.microsoft.com/office/drawing/2014/main" id="{088C2137-D629-8A57-E648-115743C7AA61}"/>
              </a:ext>
            </a:extLst>
          </p:cNvPr>
          <p:cNvSpPr txBox="1"/>
          <p:nvPr/>
        </p:nvSpPr>
        <p:spPr>
          <a:xfrm>
            <a:off x="8382550" y="4706557"/>
            <a:ext cx="364202" cy="523220"/>
          </a:xfrm>
          <a:prstGeom prst="rect">
            <a:avLst/>
          </a:prstGeom>
          <a:noFill/>
        </p:spPr>
        <p:txBody>
          <a:bodyPr wrap="none" rtlCol="0">
            <a:spAutoFit/>
          </a:bodyPr>
          <a:lstStyle/>
          <a:p>
            <a:pPr defTabSz="914353"/>
            <a:r>
              <a:rPr lang="en-US" sz="2800" dirty="0">
                <a:solidFill>
                  <a:prstClr val="black"/>
                </a:solidFill>
                <a:latin typeface="Calibri" panose="020F0502020204030204"/>
              </a:rPr>
              <a:t>=</a:t>
            </a:r>
          </a:p>
        </p:txBody>
      </p:sp>
      <p:sp>
        <p:nvSpPr>
          <p:cNvPr id="70" name="TextBox 69">
            <a:extLst>
              <a:ext uri="{FF2B5EF4-FFF2-40B4-BE49-F238E27FC236}">
                <a16:creationId xmlns:a16="http://schemas.microsoft.com/office/drawing/2014/main" id="{5816291B-BC4F-9128-39BD-D296109FE922}"/>
              </a:ext>
            </a:extLst>
          </p:cNvPr>
          <p:cNvSpPr txBox="1"/>
          <p:nvPr/>
        </p:nvSpPr>
        <p:spPr>
          <a:xfrm>
            <a:off x="9202243" y="4649346"/>
            <a:ext cx="692818" cy="369332"/>
          </a:xfrm>
          <a:prstGeom prst="rect">
            <a:avLst/>
          </a:prstGeom>
          <a:noFill/>
        </p:spPr>
        <p:txBody>
          <a:bodyPr wrap="none" rtlCol="0">
            <a:spAutoFit/>
          </a:bodyPr>
          <a:lstStyle/>
          <a:p>
            <a:pPr defTabSz="914353"/>
            <a:r>
              <a:rPr lang="en-US" dirty="0">
                <a:solidFill>
                  <a:prstClr val="black"/>
                </a:solidFill>
                <a:latin typeface="Calibri" panose="020F0502020204030204"/>
              </a:rPr>
              <a:t>8 +  3</a:t>
            </a:r>
          </a:p>
        </p:txBody>
      </p:sp>
      <p:sp>
        <p:nvSpPr>
          <p:cNvPr id="71" name="TextBox 70">
            <a:extLst>
              <a:ext uri="{FF2B5EF4-FFF2-40B4-BE49-F238E27FC236}">
                <a16:creationId xmlns:a16="http://schemas.microsoft.com/office/drawing/2014/main" id="{75FAD2F0-95C5-1E19-0CFA-EC7AFA11767D}"/>
              </a:ext>
            </a:extLst>
          </p:cNvPr>
          <p:cNvSpPr txBox="1"/>
          <p:nvPr/>
        </p:nvSpPr>
        <p:spPr>
          <a:xfrm>
            <a:off x="8845225" y="4953732"/>
            <a:ext cx="1369286" cy="369332"/>
          </a:xfrm>
          <a:prstGeom prst="rect">
            <a:avLst/>
          </a:prstGeom>
          <a:noFill/>
        </p:spPr>
        <p:txBody>
          <a:bodyPr wrap="none" rtlCol="0">
            <a:spAutoFit/>
          </a:bodyPr>
          <a:lstStyle/>
          <a:p>
            <a:pPr defTabSz="914353"/>
            <a:r>
              <a:rPr lang="en-US" dirty="0">
                <a:solidFill>
                  <a:prstClr val="black"/>
                </a:solidFill>
                <a:latin typeface="Calibri" panose="020F0502020204030204"/>
              </a:rPr>
              <a:t>8 +  3 + 2 + 2</a:t>
            </a:r>
          </a:p>
        </p:txBody>
      </p:sp>
      <p:sp>
        <p:nvSpPr>
          <p:cNvPr id="72" name="TextBox 71">
            <a:extLst>
              <a:ext uri="{FF2B5EF4-FFF2-40B4-BE49-F238E27FC236}">
                <a16:creationId xmlns:a16="http://schemas.microsoft.com/office/drawing/2014/main" id="{0BE14C69-992A-7DC3-418E-FAA3FE52A30E}"/>
              </a:ext>
            </a:extLst>
          </p:cNvPr>
          <p:cNvSpPr txBox="1"/>
          <p:nvPr/>
        </p:nvSpPr>
        <p:spPr>
          <a:xfrm>
            <a:off x="10304531" y="4692122"/>
            <a:ext cx="1067921" cy="523220"/>
          </a:xfrm>
          <a:prstGeom prst="rect">
            <a:avLst/>
          </a:prstGeom>
          <a:noFill/>
        </p:spPr>
        <p:txBody>
          <a:bodyPr wrap="none" rtlCol="0">
            <a:spAutoFit/>
          </a:bodyPr>
          <a:lstStyle/>
          <a:p>
            <a:pPr defTabSz="914353"/>
            <a:r>
              <a:rPr lang="en-US" sz="2800" dirty="0">
                <a:solidFill>
                  <a:prstClr val="black"/>
                </a:solidFill>
                <a:latin typeface="Calibri" panose="020F0502020204030204"/>
              </a:rPr>
              <a:t>= </a:t>
            </a:r>
            <a:r>
              <a:rPr lang="en-US" sz="2800" dirty="0">
                <a:solidFill>
                  <a:schemeClr val="accent1">
                    <a:lumMod val="75000"/>
                  </a:schemeClr>
                </a:solidFill>
                <a:latin typeface="Calibri" panose="020F0502020204030204"/>
              </a:rPr>
              <a:t>73%</a:t>
            </a:r>
          </a:p>
        </p:txBody>
      </p:sp>
      <p:cxnSp>
        <p:nvCxnSpPr>
          <p:cNvPr id="76" name="Straight Connector 75">
            <a:extLst>
              <a:ext uri="{FF2B5EF4-FFF2-40B4-BE49-F238E27FC236}">
                <a16:creationId xmlns:a16="http://schemas.microsoft.com/office/drawing/2014/main" id="{663CD872-C5F7-A446-9A8D-CE1F0D94FD09}"/>
              </a:ext>
            </a:extLst>
          </p:cNvPr>
          <p:cNvCxnSpPr>
            <a:cxnSpLocks/>
          </p:cNvCxnSpPr>
          <p:nvPr/>
        </p:nvCxnSpPr>
        <p:spPr>
          <a:xfrm>
            <a:off x="8845145" y="4975795"/>
            <a:ext cx="140658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16F168A9-1DC0-1A1E-6A00-BDEDCAB92DB8}"/>
              </a:ext>
            </a:extLst>
          </p:cNvPr>
          <p:cNvSpPr/>
          <p:nvPr/>
        </p:nvSpPr>
        <p:spPr>
          <a:xfrm>
            <a:off x="7085713" y="5800570"/>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TN</a:t>
            </a:r>
          </a:p>
        </p:txBody>
      </p:sp>
      <p:sp>
        <p:nvSpPr>
          <p:cNvPr id="4" name="Rectangle: Rounded Corners 3">
            <a:extLst>
              <a:ext uri="{FF2B5EF4-FFF2-40B4-BE49-F238E27FC236}">
                <a16:creationId xmlns:a16="http://schemas.microsoft.com/office/drawing/2014/main" id="{2F7FF0D9-A269-13F3-9CE8-AC17803B029D}"/>
              </a:ext>
            </a:extLst>
          </p:cNvPr>
          <p:cNvSpPr/>
          <p:nvPr/>
        </p:nvSpPr>
        <p:spPr>
          <a:xfrm>
            <a:off x="7085713" y="6074744"/>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FN</a:t>
            </a:r>
          </a:p>
        </p:txBody>
      </p:sp>
      <p:sp>
        <p:nvSpPr>
          <p:cNvPr id="5" name="Rectangle: Rounded Corners 4">
            <a:extLst>
              <a:ext uri="{FF2B5EF4-FFF2-40B4-BE49-F238E27FC236}">
                <a16:creationId xmlns:a16="http://schemas.microsoft.com/office/drawing/2014/main" id="{D6A4D236-E476-264D-022C-A52954B70770}"/>
              </a:ext>
            </a:extLst>
          </p:cNvPr>
          <p:cNvSpPr/>
          <p:nvPr/>
        </p:nvSpPr>
        <p:spPr>
          <a:xfrm>
            <a:off x="10590805" y="5800570"/>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FP</a:t>
            </a:r>
          </a:p>
        </p:txBody>
      </p:sp>
      <p:sp>
        <p:nvSpPr>
          <p:cNvPr id="8" name="Rectangle: Rounded Corners 7">
            <a:extLst>
              <a:ext uri="{FF2B5EF4-FFF2-40B4-BE49-F238E27FC236}">
                <a16:creationId xmlns:a16="http://schemas.microsoft.com/office/drawing/2014/main" id="{A9F2A06D-B712-A0D0-5CCE-8AF6FDCBFC3A}"/>
              </a:ext>
            </a:extLst>
          </p:cNvPr>
          <p:cNvSpPr/>
          <p:nvPr/>
        </p:nvSpPr>
        <p:spPr>
          <a:xfrm>
            <a:off x="10590805" y="6074744"/>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TP</a:t>
            </a:r>
          </a:p>
        </p:txBody>
      </p:sp>
    </p:spTree>
    <p:extLst>
      <p:ext uri="{BB962C8B-B14F-4D97-AF65-F5344CB8AC3E}">
        <p14:creationId xmlns:p14="http://schemas.microsoft.com/office/powerpoint/2010/main" val="288842415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440987" y="363887"/>
            <a:ext cx="6332708" cy="769441"/>
          </a:xfrm>
          <a:prstGeom prst="rect">
            <a:avLst/>
          </a:prstGeom>
          <a:noFill/>
        </p:spPr>
        <p:txBody>
          <a:bodyPr wrap="square" rtlCol="0">
            <a:spAutoFit/>
          </a:bodyPr>
          <a:lstStyle/>
          <a:p>
            <a:pPr defTabSz="914353"/>
            <a:r>
              <a:rPr lang="en-US" sz="4400" b="1" dirty="0">
                <a:solidFill>
                  <a:schemeClr val="accent1">
                    <a:lumMod val="75000"/>
                  </a:schemeClr>
                </a:solidFill>
                <a:latin typeface="Calibri" panose="020F0502020204030204"/>
              </a:rPr>
              <a:t>Precision</a:t>
            </a:r>
          </a:p>
        </p:txBody>
      </p:sp>
      <p:cxnSp>
        <p:nvCxnSpPr>
          <p:cNvPr id="16" name="Straight Connector 15">
            <a:extLst>
              <a:ext uri="{FF2B5EF4-FFF2-40B4-BE49-F238E27FC236}">
                <a16:creationId xmlns:a16="http://schemas.microsoft.com/office/drawing/2014/main" id="{F85CF401-12D4-404B-62A1-42F4968CECA6}"/>
              </a:ext>
            </a:extLst>
          </p:cNvPr>
          <p:cNvCxnSpPr>
            <a:cxnSpLocks/>
          </p:cNvCxnSpPr>
          <p:nvPr/>
        </p:nvCxnSpPr>
        <p:spPr>
          <a:xfrm flipV="1">
            <a:off x="1550219" y="3422792"/>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1E8212-7CC6-700D-012B-9959782B22B0}"/>
              </a:ext>
            </a:extLst>
          </p:cNvPr>
          <p:cNvCxnSpPr>
            <a:cxnSpLocks/>
          </p:cNvCxnSpPr>
          <p:nvPr/>
        </p:nvCxnSpPr>
        <p:spPr>
          <a:xfrm>
            <a:off x="3023381" y="2221665"/>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BB195B9B-51EA-31F2-61B8-BF5667F0ABF7}"/>
              </a:ext>
            </a:extLst>
          </p:cNvPr>
          <p:cNvPicPr>
            <a:picLocks noChangeAspect="1"/>
          </p:cNvPicPr>
          <p:nvPr/>
        </p:nvPicPr>
        <p:blipFill>
          <a:blip r:embed="rId9"/>
          <a:stretch>
            <a:fillRect/>
          </a:stretch>
        </p:blipFill>
        <p:spPr>
          <a:xfrm rot="16200000">
            <a:off x="-347084" y="3070916"/>
            <a:ext cx="2778305" cy="780630"/>
          </a:xfrm>
          <a:prstGeom prst="rect">
            <a:avLst/>
          </a:prstGeom>
        </p:spPr>
      </p:pic>
      <p:pic>
        <p:nvPicPr>
          <p:cNvPr id="38" name="Picture 37">
            <a:extLst>
              <a:ext uri="{FF2B5EF4-FFF2-40B4-BE49-F238E27FC236}">
                <a16:creationId xmlns:a16="http://schemas.microsoft.com/office/drawing/2014/main" id="{600A9500-55A6-7327-526D-29D5E7B38014}"/>
              </a:ext>
            </a:extLst>
          </p:cNvPr>
          <p:cNvPicPr>
            <a:picLocks noChangeAspect="1"/>
          </p:cNvPicPr>
          <p:nvPr/>
        </p:nvPicPr>
        <p:blipFill>
          <a:blip r:embed="rId10"/>
          <a:stretch>
            <a:fillRect/>
          </a:stretch>
        </p:blipFill>
        <p:spPr>
          <a:xfrm>
            <a:off x="1507871" y="1427552"/>
            <a:ext cx="2971724" cy="744766"/>
          </a:xfrm>
          <a:prstGeom prst="rect">
            <a:avLst/>
          </a:prstGeom>
        </p:spPr>
      </p:pic>
      <p:sp>
        <p:nvSpPr>
          <p:cNvPr id="39" name="Rectangle: Rounded Corners 38">
            <a:extLst>
              <a:ext uri="{FF2B5EF4-FFF2-40B4-BE49-F238E27FC236}">
                <a16:creationId xmlns:a16="http://schemas.microsoft.com/office/drawing/2014/main" id="{79C91F75-A740-FB0D-2FE9-4753C27DAEBE}"/>
              </a:ext>
            </a:extLst>
          </p:cNvPr>
          <p:cNvSpPr/>
          <p:nvPr/>
        </p:nvSpPr>
        <p:spPr>
          <a:xfrm>
            <a:off x="1696014" y="4007938"/>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Yes</a:t>
            </a:r>
          </a:p>
        </p:txBody>
      </p:sp>
      <p:sp>
        <p:nvSpPr>
          <p:cNvPr id="40" name="Rectangle: Rounded Corners 39">
            <a:extLst>
              <a:ext uri="{FF2B5EF4-FFF2-40B4-BE49-F238E27FC236}">
                <a16:creationId xmlns:a16="http://schemas.microsoft.com/office/drawing/2014/main" id="{E4D9D2FB-AB89-A35E-16F2-C6845BD01231}"/>
              </a:ext>
            </a:extLst>
          </p:cNvPr>
          <p:cNvSpPr/>
          <p:nvPr/>
        </p:nvSpPr>
        <p:spPr>
          <a:xfrm>
            <a:off x="1696013" y="4190798"/>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41" name="Rectangle: Rounded Corners 40">
            <a:extLst>
              <a:ext uri="{FF2B5EF4-FFF2-40B4-BE49-F238E27FC236}">
                <a16:creationId xmlns:a16="http://schemas.microsoft.com/office/drawing/2014/main" id="{EE83736B-04B6-25F6-54DD-C1B702922CAC}"/>
              </a:ext>
            </a:extLst>
          </p:cNvPr>
          <p:cNvSpPr/>
          <p:nvPr/>
        </p:nvSpPr>
        <p:spPr>
          <a:xfrm>
            <a:off x="3238590" y="4004371"/>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42" name="Rectangle: Rounded Corners 41">
            <a:extLst>
              <a:ext uri="{FF2B5EF4-FFF2-40B4-BE49-F238E27FC236}">
                <a16:creationId xmlns:a16="http://schemas.microsoft.com/office/drawing/2014/main" id="{71DADB7C-A5EB-6455-36BB-A970E23D9A09}"/>
              </a:ext>
            </a:extLst>
          </p:cNvPr>
          <p:cNvSpPr/>
          <p:nvPr/>
        </p:nvSpPr>
        <p:spPr>
          <a:xfrm>
            <a:off x="3238590" y="418723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43" name="Rectangle: Rounded Corners 42">
            <a:extLst>
              <a:ext uri="{FF2B5EF4-FFF2-40B4-BE49-F238E27FC236}">
                <a16:creationId xmlns:a16="http://schemas.microsoft.com/office/drawing/2014/main" id="{B2CC8D4D-52FF-47DD-436C-B699D39711AF}"/>
              </a:ext>
            </a:extLst>
          </p:cNvPr>
          <p:cNvSpPr/>
          <p:nvPr/>
        </p:nvSpPr>
        <p:spPr>
          <a:xfrm>
            <a:off x="3238590" y="2740767"/>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44" name="Rectangle: Rounded Corners 43">
            <a:extLst>
              <a:ext uri="{FF2B5EF4-FFF2-40B4-BE49-F238E27FC236}">
                <a16:creationId xmlns:a16="http://schemas.microsoft.com/office/drawing/2014/main" id="{AB70544E-B7D4-CA98-61ED-AAB35840C830}"/>
              </a:ext>
            </a:extLst>
          </p:cNvPr>
          <p:cNvSpPr/>
          <p:nvPr/>
        </p:nvSpPr>
        <p:spPr>
          <a:xfrm>
            <a:off x="3238590" y="2923626"/>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Yes</a:t>
            </a:r>
          </a:p>
        </p:txBody>
      </p:sp>
      <p:sp>
        <p:nvSpPr>
          <p:cNvPr id="45" name="Rectangle: Rounded Corners 44">
            <a:extLst>
              <a:ext uri="{FF2B5EF4-FFF2-40B4-BE49-F238E27FC236}">
                <a16:creationId xmlns:a16="http://schemas.microsoft.com/office/drawing/2014/main" id="{CCB879E3-D2EE-9607-9CDD-F50E05788360}"/>
              </a:ext>
            </a:extLst>
          </p:cNvPr>
          <p:cNvSpPr/>
          <p:nvPr/>
        </p:nvSpPr>
        <p:spPr>
          <a:xfrm>
            <a:off x="1695321" y="2734792"/>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Play = Yes</a:t>
            </a:r>
          </a:p>
        </p:txBody>
      </p:sp>
      <p:sp>
        <p:nvSpPr>
          <p:cNvPr id="46" name="Rectangle: Rounded Corners 45">
            <a:extLst>
              <a:ext uri="{FF2B5EF4-FFF2-40B4-BE49-F238E27FC236}">
                <a16:creationId xmlns:a16="http://schemas.microsoft.com/office/drawing/2014/main" id="{94FA9E3A-4BE6-1E20-07B0-9C3DF4E1F222}"/>
              </a:ext>
            </a:extLst>
          </p:cNvPr>
          <p:cNvSpPr/>
          <p:nvPr/>
        </p:nvSpPr>
        <p:spPr>
          <a:xfrm>
            <a:off x="1695321" y="291765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Play = Yes</a:t>
            </a:r>
          </a:p>
        </p:txBody>
      </p:sp>
      <p:sp>
        <p:nvSpPr>
          <p:cNvPr id="47" name="Rectangle: Rounded Corners 46">
            <a:extLst>
              <a:ext uri="{FF2B5EF4-FFF2-40B4-BE49-F238E27FC236}">
                <a16:creationId xmlns:a16="http://schemas.microsoft.com/office/drawing/2014/main" id="{C07CCE3E-1005-CFAB-0FCE-3B546030BB6C}"/>
              </a:ext>
            </a:extLst>
          </p:cNvPr>
          <p:cNvSpPr/>
          <p:nvPr/>
        </p:nvSpPr>
        <p:spPr>
          <a:xfrm>
            <a:off x="1695321" y="2346032"/>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TP</a:t>
            </a:r>
          </a:p>
          <a:p>
            <a:pPr algn="ctr" defTabSz="914353">
              <a:defRPr/>
            </a:pPr>
            <a:r>
              <a:rPr lang="en-US" sz="1100" b="1" i="1" dirty="0">
                <a:solidFill>
                  <a:prstClr val="white"/>
                </a:solidFill>
                <a:latin typeface="Calibri" panose="020F0502020204030204"/>
              </a:rPr>
              <a:t>True Positive</a:t>
            </a:r>
          </a:p>
        </p:txBody>
      </p:sp>
      <p:sp>
        <p:nvSpPr>
          <p:cNvPr id="48" name="Rectangle: Rounded Corners 47">
            <a:extLst>
              <a:ext uri="{FF2B5EF4-FFF2-40B4-BE49-F238E27FC236}">
                <a16:creationId xmlns:a16="http://schemas.microsoft.com/office/drawing/2014/main" id="{32C39D6D-9150-A169-ABE5-533A8F8743C7}"/>
              </a:ext>
            </a:extLst>
          </p:cNvPr>
          <p:cNvSpPr/>
          <p:nvPr/>
        </p:nvSpPr>
        <p:spPr>
          <a:xfrm>
            <a:off x="3238590" y="3606153"/>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TN</a:t>
            </a:r>
          </a:p>
          <a:p>
            <a:pPr algn="ctr" defTabSz="914353">
              <a:defRPr/>
            </a:pPr>
            <a:r>
              <a:rPr lang="en-US" sz="1100" b="1" i="1" dirty="0">
                <a:solidFill>
                  <a:prstClr val="white"/>
                </a:solidFill>
                <a:latin typeface="Calibri" panose="020F0502020204030204"/>
              </a:rPr>
              <a:t>True Negative</a:t>
            </a:r>
          </a:p>
        </p:txBody>
      </p:sp>
      <p:sp>
        <p:nvSpPr>
          <p:cNvPr id="49" name="Rectangle: Rounded Corners 48">
            <a:extLst>
              <a:ext uri="{FF2B5EF4-FFF2-40B4-BE49-F238E27FC236}">
                <a16:creationId xmlns:a16="http://schemas.microsoft.com/office/drawing/2014/main" id="{076BF740-78FC-61BB-D7AC-16D20304F82A}"/>
              </a:ext>
            </a:extLst>
          </p:cNvPr>
          <p:cNvSpPr/>
          <p:nvPr/>
        </p:nvSpPr>
        <p:spPr>
          <a:xfrm>
            <a:off x="3238590" y="2342549"/>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FP</a:t>
            </a:r>
          </a:p>
          <a:p>
            <a:pPr algn="ctr" defTabSz="914353">
              <a:defRPr/>
            </a:pPr>
            <a:r>
              <a:rPr lang="en-US" sz="1100" b="1" i="1" dirty="0">
                <a:solidFill>
                  <a:prstClr val="white"/>
                </a:solidFill>
                <a:latin typeface="Calibri" panose="020F0502020204030204"/>
              </a:rPr>
              <a:t>False Positive</a:t>
            </a:r>
          </a:p>
        </p:txBody>
      </p:sp>
      <p:sp>
        <p:nvSpPr>
          <p:cNvPr id="50" name="Rectangle: Rounded Corners 49">
            <a:extLst>
              <a:ext uri="{FF2B5EF4-FFF2-40B4-BE49-F238E27FC236}">
                <a16:creationId xmlns:a16="http://schemas.microsoft.com/office/drawing/2014/main" id="{5434E3AC-F318-7E30-48E6-96A0A3D82C05}"/>
              </a:ext>
            </a:extLst>
          </p:cNvPr>
          <p:cNvSpPr/>
          <p:nvPr/>
        </p:nvSpPr>
        <p:spPr>
          <a:xfrm>
            <a:off x="1683661" y="3606153"/>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FN</a:t>
            </a:r>
          </a:p>
          <a:p>
            <a:pPr algn="ctr" defTabSz="914353">
              <a:defRPr/>
            </a:pPr>
            <a:r>
              <a:rPr lang="en-US" sz="1100" b="1" i="1" dirty="0">
                <a:solidFill>
                  <a:prstClr val="white"/>
                </a:solidFill>
                <a:latin typeface="Calibri" panose="020F0502020204030204"/>
              </a:rPr>
              <a:t>False Negative</a:t>
            </a:r>
          </a:p>
        </p:txBody>
      </p:sp>
      <p:pic>
        <p:nvPicPr>
          <p:cNvPr id="51" name="Picture 50">
            <a:extLst>
              <a:ext uri="{FF2B5EF4-FFF2-40B4-BE49-F238E27FC236}">
                <a16:creationId xmlns:a16="http://schemas.microsoft.com/office/drawing/2014/main" id="{CEA2B55A-8FD8-5E05-9D62-B93BA35B818E}"/>
              </a:ext>
            </a:extLst>
          </p:cNvPr>
          <p:cNvPicPr>
            <a:picLocks noChangeAspect="1"/>
          </p:cNvPicPr>
          <p:nvPr/>
        </p:nvPicPr>
        <p:blipFill rotWithShape="1">
          <a:blip r:embed="rId11"/>
          <a:srcRect r="26238" b="59646"/>
          <a:stretch/>
        </p:blipFill>
        <p:spPr>
          <a:xfrm>
            <a:off x="314927" y="4857331"/>
            <a:ext cx="11436086" cy="1539620"/>
          </a:xfrm>
          <a:prstGeom prst="rect">
            <a:avLst/>
          </a:prstGeom>
        </p:spPr>
      </p:pic>
      <p:cxnSp>
        <p:nvCxnSpPr>
          <p:cNvPr id="56" name="Connector: Curved 55">
            <a:extLst>
              <a:ext uri="{FF2B5EF4-FFF2-40B4-BE49-F238E27FC236}">
                <a16:creationId xmlns:a16="http://schemas.microsoft.com/office/drawing/2014/main" id="{1969B7EB-3381-1A1F-A812-935C97BF81EB}"/>
              </a:ext>
            </a:extLst>
          </p:cNvPr>
          <p:cNvCxnSpPr>
            <a:cxnSpLocks/>
          </p:cNvCxnSpPr>
          <p:nvPr/>
        </p:nvCxnSpPr>
        <p:spPr>
          <a:xfrm rot="5400000">
            <a:off x="7581477" y="774642"/>
            <a:ext cx="757506" cy="1592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41FD760F-8AB4-0274-91A7-068C77379A9B}"/>
              </a:ext>
            </a:extLst>
          </p:cNvPr>
          <p:cNvCxnSpPr>
            <a:cxnSpLocks/>
          </p:cNvCxnSpPr>
          <p:nvPr/>
        </p:nvCxnSpPr>
        <p:spPr>
          <a:xfrm rot="16200000" flipH="1">
            <a:off x="9173695" y="798443"/>
            <a:ext cx="757506" cy="1592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Arrow: Down 61">
            <a:extLst>
              <a:ext uri="{FF2B5EF4-FFF2-40B4-BE49-F238E27FC236}">
                <a16:creationId xmlns:a16="http://schemas.microsoft.com/office/drawing/2014/main" id="{CD63FF65-F987-D1A7-4E81-18328637561B}"/>
              </a:ext>
            </a:extLst>
          </p:cNvPr>
          <p:cNvSpPr/>
          <p:nvPr/>
        </p:nvSpPr>
        <p:spPr>
          <a:xfrm>
            <a:off x="6994005" y="2558024"/>
            <a:ext cx="340225" cy="22512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3" name="Arrow: Down 62">
            <a:extLst>
              <a:ext uri="{FF2B5EF4-FFF2-40B4-BE49-F238E27FC236}">
                <a16:creationId xmlns:a16="http://schemas.microsoft.com/office/drawing/2014/main" id="{B374E0BB-FF65-4922-16FB-93FEC5B8AE46}"/>
              </a:ext>
            </a:extLst>
          </p:cNvPr>
          <p:cNvSpPr/>
          <p:nvPr/>
        </p:nvSpPr>
        <p:spPr>
          <a:xfrm>
            <a:off x="10187962" y="2553602"/>
            <a:ext cx="340225" cy="22512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4" name="Arrow: Down 63">
            <a:extLst>
              <a:ext uri="{FF2B5EF4-FFF2-40B4-BE49-F238E27FC236}">
                <a16:creationId xmlns:a16="http://schemas.microsoft.com/office/drawing/2014/main" id="{69EB9A49-CB4E-F875-8BCD-2A607899F34F}"/>
              </a:ext>
            </a:extLst>
          </p:cNvPr>
          <p:cNvSpPr/>
          <p:nvPr/>
        </p:nvSpPr>
        <p:spPr>
          <a:xfrm>
            <a:off x="6994005" y="3478889"/>
            <a:ext cx="340225" cy="17924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5" name="Arrow: Down 64">
            <a:extLst>
              <a:ext uri="{FF2B5EF4-FFF2-40B4-BE49-F238E27FC236}">
                <a16:creationId xmlns:a16="http://schemas.microsoft.com/office/drawing/2014/main" id="{B9EEE81E-531B-F0B2-D49B-239E7DEB8B90}"/>
              </a:ext>
            </a:extLst>
          </p:cNvPr>
          <p:cNvSpPr/>
          <p:nvPr/>
        </p:nvSpPr>
        <p:spPr>
          <a:xfrm>
            <a:off x="10187962" y="3474466"/>
            <a:ext cx="340225" cy="17924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cxnSp>
        <p:nvCxnSpPr>
          <p:cNvPr id="66" name="Straight Connector 65">
            <a:extLst>
              <a:ext uri="{FF2B5EF4-FFF2-40B4-BE49-F238E27FC236}">
                <a16:creationId xmlns:a16="http://schemas.microsoft.com/office/drawing/2014/main" id="{C27AFB55-599B-3B56-A612-2C85DD9060B7}"/>
              </a:ext>
            </a:extLst>
          </p:cNvPr>
          <p:cNvCxnSpPr/>
          <p:nvPr/>
        </p:nvCxnSpPr>
        <p:spPr>
          <a:xfrm>
            <a:off x="6332265" y="4972844"/>
            <a:ext cx="1905754"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CEE652E-1B93-F0F8-0077-2E1E10050CDE}"/>
              </a:ext>
            </a:extLst>
          </p:cNvPr>
          <p:cNvSpPr txBox="1"/>
          <p:nvPr/>
        </p:nvSpPr>
        <p:spPr>
          <a:xfrm>
            <a:off x="4444869" y="4706557"/>
            <a:ext cx="1504001" cy="523220"/>
          </a:xfrm>
          <a:prstGeom prst="rect">
            <a:avLst/>
          </a:prstGeom>
          <a:noFill/>
        </p:spPr>
        <p:txBody>
          <a:bodyPr wrap="none" rtlCol="0">
            <a:spAutoFit/>
          </a:bodyPr>
          <a:lstStyle/>
          <a:p>
            <a:pPr defTabSz="914353"/>
            <a:r>
              <a:rPr lang="en-US" sz="2800" dirty="0">
                <a:solidFill>
                  <a:prstClr val="black"/>
                </a:solidFill>
                <a:latin typeface="Calibri" panose="020F0502020204030204"/>
              </a:rPr>
              <a:t>Precision</a:t>
            </a:r>
          </a:p>
        </p:txBody>
      </p:sp>
      <p:sp>
        <p:nvSpPr>
          <p:cNvPr id="69" name="TextBox 68">
            <a:extLst>
              <a:ext uri="{FF2B5EF4-FFF2-40B4-BE49-F238E27FC236}">
                <a16:creationId xmlns:a16="http://schemas.microsoft.com/office/drawing/2014/main" id="{088C2137-D629-8A57-E648-115743C7AA61}"/>
              </a:ext>
            </a:extLst>
          </p:cNvPr>
          <p:cNvSpPr txBox="1"/>
          <p:nvPr/>
        </p:nvSpPr>
        <p:spPr>
          <a:xfrm>
            <a:off x="8382550" y="4706557"/>
            <a:ext cx="364202" cy="523220"/>
          </a:xfrm>
          <a:prstGeom prst="rect">
            <a:avLst/>
          </a:prstGeom>
          <a:noFill/>
        </p:spPr>
        <p:txBody>
          <a:bodyPr wrap="none" rtlCol="0">
            <a:spAutoFit/>
          </a:bodyPr>
          <a:lstStyle/>
          <a:p>
            <a:pPr defTabSz="914353"/>
            <a:r>
              <a:rPr lang="en-US" sz="2800" dirty="0">
                <a:solidFill>
                  <a:prstClr val="black"/>
                </a:solidFill>
                <a:latin typeface="Calibri" panose="020F0502020204030204"/>
              </a:rPr>
              <a:t>=</a:t>
            </a:r>
          </a:p>
        </p:txBody>
      </p:sp>
      <p:cxnSp>
        <p:nvCxnSpPr>
          <p:cNvPr id="76" name="Straight Connector 75">
            <a:extLst>
              <a:ext uri="{FF2B5EF4-FFF2-40B4-BE49-F238E27FC236}">
                <a16:creationId xmlns:a16="http://schemas.microsoft.com/office/drawing/2014/main" id="{663CD872-C5F7-A446-9A8D-CE1F0D94FD09}"/>
              </a:ext>
            </a:extLst>
          </p:cNvPr>
          <p:cNvCxnSpPr>
            <a:cxnSpLocks/>
          </p:cNvCxnSpPr>
          <p:nvPr/>
        </p:nvCxnSpPr>
        <p:spPr>
          <a:xfrm>
            <a:off x="8845145" y="4975795"/>
            <a:ext cx="1406580" cy="0"/>
          </a:xfrm>
          <a:prstGeom prst="line">
            <a:avLst/>
          </a:prstGeom>
        </p:spPr>
        <p:style>
          <a:lnRef idx="1">
            <a:schemeClr val="accent1"/>
          </a:lnRef>
          <a:fillRef idx="0">
            <a:schemeClr val="accent1"/>
          </a:fillRef>
          <a:effectRef idx="0">
            <a:schemeClr val="accent1"/>
          </a:effectRef>
          <a:fontRef idx="minor">
            <a:schemeClr val="tx1"/>
          </a:fontRef>
        </p:style>
      </p:cxnSp>
      <p:sp>
        <p:nvSpPr>
          <p:cNvPr id="81" name="Rectangle: Rounded Corners 80">
            <a:extLst>
              <a:ext uri="{FF2B5EF4-FFF2-40B4-BE49-F238E27FC236}">
                <a16:creationId xmlns:a16="http://schemas.microsoft.com/office/drawing/2014/main" id="{A0829E51-2794-72EC-2323-7A58C9A188D2}"/>
              </a:ext>
            </a:extLst>
          </p:cNvPr>
          <p:cNvSpPr/>
          <p:nvPr/>
        </p:nvSpPr>
        <p:spPr>
          <a:xfrm>
            <a:off x="5902444" y="352911"/>
            <a:ext cx="5598179" cy="8502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3200" b="1" i="1" dirty="0">
                <a:solidFill>
                  <a:prstClr val="black"/>
                </a:solidFill>
                <a:latin typeface="Calibri" panose="020F0502020204030204"/>
              </a:rPr>
              <a:t>Precision</a:t>
            </a:r>
          </a:p>
          <a:p>
            <a:pPr algn="ctr" defTabSz="914353">
              <a:defRPr/>
            </a:pPr>
            <a:r>
              <a:rPr lang="en-US" sz="1600" i="1" dirty="0">
                <a:solidFill>
                  <a:prstClr val="black"/>
                </a:solidFill>
                <a:latin typeface="Calibri" panose="020F0502020204030204"/>
              </a:rPr>
              <a:t>(How Accurately It Predicts Positives)</a:t>
            </a:r>
          </a:p>
        </p:txBody>
      </p:sp>
      <p:sp>
        <p:nvSpPr>
          <p:cNvPr id="88" name="Rectangle: Rounded Corners 87">
            <a:extLst>
              <a:ext uri="{FF2B5EF4-FFF2-40B4-BE49-F238E27FC236}">
                <a16:creationId xmlns:a16="http://schemas.microsoft.com/office/drawing/2014/main" id="{20DBB4AA-B3FB-081C-0865-E732EFA65B5A}"/>
              </a:ext>
            </a:extLst>
          </p:cNvPr>
          <p:cNvSpPr/>
          <p:nvPr/>
        </p:nvSpPr>
        <p:spPr>
          <a:xfrm>
            <a:off x="5968809" y="2000472"/>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Numerator</a:t>
            </a:r>
          </a:p>
        </p:txBody>
      </p:sp>
      <p:sp>
        <p:nvSpPr>
          <p:cNvPr id="89" name="Rectangle: Rounded Corners 88">
            <a:extLst>
              <a:ext uri="{FF2B5EF4-FFF2-40B4-BE49-F238E27FC236}">
                <a16:creationId xmlns:a16="http://schemas.microsoft.com/office/drawing/2014/main" id="{ED32A68F-7163-359C-A280-7A7019FC2DFA}"/>
              </a:ext>
            </a:extLst>
          </p:cNvPr>
          <p:cNvSpPr/>
          <p:nvPr/>
        </p:nvSpPr>
        <p:spPr>
          <a:xfrm>
            <a:off x="9153247" y="2000472"/>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Denominator</a:t>
            </a:r>
          </a:p>
        </p:txBody>
      </p:sp>
      <p:sp>
        <p:nvSpPr>
          <p:cNvPr id="90" name="Rectangle: Rounded Corners 89">
            <a:extLst>
              <a:ext uri="{FF2B5EF4-FFF2-40B4-BE49-F238E27FC236}">
                <a16:creationId xmlns:a16="http://schemas.microsoft.com/office/drawing/2014/main" id="{F0D1E6A8-AAC2-1704-EB6E-41EBB53E9678}"/>
              </a:ext>
            </a:extLst>
          </p:cNvPr>
          <p:cNvSpPr/>
          <p:nvPr/>
        </p:nvSpPr>
        <p:spPr>
          <a:xfrm>
            <a:off x="5968808" y="2881934"/>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sz="1500" b="1" i="1" dirty="0">
                <a:solidFill>
                  <a:prstClr val="black">
                    <a:lumMod val="95000"/>
                    <a:lumOff val="5000"/>
                  </a:prstClr>
                </a:solidFill>
                <a:latin typeface="Calibri" panose="020F0502020204030204"/>
              </a:rPr>
              <a:t>Total True Positives Predictions</a:t>
            </a:r>
          </a:p>
        </p:txBody>
      </p:sp>
      <p:sp>
        <p:nvSpPr>
          <p:cNvPr id="91" name="Rectangle: Rounded Corners 90">
            <a:extLst>
              <a:ext uri="{FF2B5EF4-FFF2-40B4-BE49-F238E27FC236}">
                <a16:creationId xmlns:a16="http://schemas.microsoft.com/office/drawing/2014/main" id="{81DAFFF2-FAEA-C54C-8D10-994AD0C41AB6}"/>
              </a:ext>
            </a:extLst>
          </p:cNvPr>
          <p:cNvSpPr/>
          <p:nvPr/>
        </p:nvSpPr>
        <p:spPr>
          <a:xfrm>
            <a:off x="9153246" y="2881934"/>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sz="1500" b="1" i="1" dirty="0">
                <a:solidFill>
                  <a:prstClr val="black">
                    <a:lumMod val="95000"/>
                    <a:lumOff val="5000"/>
                  </a:prstClr>
                </a:solidFill>
                <a:latin typeface="Calibri" panose="020F0502020204030204"/>
              </a:rPr>
              <a:t>Total Positive Predictions</a:t>
            </a:r>
          </a:p>
        </p:txBody>
      </p:sp>
      <p:sp>
        <p:nvSpPr>
          <p:cNvPr id="92" name="Rectangle: Rounded Corners 91">
            <a:extLst>
              <a:ext uri="{FF2B5EF4-FFF2-40B4-BE49-F238E27FC236}">
                <a16:creationId xmlns:a16="http://schemas.microsoft.com/office/drawing/2014/main" id="{B90A5C24-7981-6C53-3368-B6CDDC19CD41}"/>
              </a:ext>
            </a:extLst>
          </p:cNvPr>
          <p:cNvSpPr/>
          <p:nvPr/>
        </p:nvSpPr>
        <p:spPr>
          <a:xfrm>
            <a:off x="5968810" y="3763396"/>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TP</a:t>
            </a:r>
          </a:p>
        </p:txBody>
      </p:sp>
      <p:sp>
        <p:nvSpPr>
          <p:cNvPr id="93" name="Rectangle: Rounded Corners 92">
            <a:extLst>
              <a:ext uri="{FF2B5EF4-FFF2-40B4-BE49-F238E27FC236}">
                <a16:creationId xmlns:a16="http://schemas.microsoft.com/office/drawing/2014/main" id="{A84E7D4A-8706-744C-26D3-0D51BD31EF63}"/>
              </a:ext>
            </a:extLst>
          </p:cNvPr>
          <p:cNvSpPr/>
          <p:nvPr/>
        </p:nvSpPr>
        <p:spPr>
          <a:xfrm>
            <a:off x="9153247" y="3763396"/>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TP + FP</a:t>
            </a:r>
          </a:p>
        </p:txBody>
      </p:sp>
      <p:sp>
        <p:nvSpPr>
          <p:cNvPr id="94" name="TextBox 93">
            <a:extLst>
              <a:ext uri="{FF2B5EF4-FFF2-40B4-BE49-F238E27FC236}">
                <a16:creationId xmlns:a16="http://schemas.microsoft.com/office/drawing/2014/main" id="{967D7B37-A4FC-59C0-395F-D536DF42FC73}"/>
              </a:ext>
            </a:extLst>
          </p:cNvPr>
          <p:cNvSpPr txBox="1"/>
          <p:nvPr/>
        </p:nvSpPr>
        <p:spPr>
          <a:xfrm>
            <a:off x="6889649" y="4961326"/>
            <a:ext cx="861133"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TP + FP</a:t>
            </a:r>
          </a:p>
        </p:txBody>
      </p:sp>
      <p:sp>
        <p:nvSpPr>
          <p:cNvPr id="95" name="TextBox 94">
            <a:extLst>
              <a:ext uri="{FF2B5EF4-FFF2-40B4-BE49-F238E27FC236}">
                <a16:creationId xmlns:a16="http://schemas.microsoft.com/office/drawing/2014/main" id="{7BDCC9A0-45EF-7262-A15C-4946A4B74F82}"/>
              </a:ext>
            </a:extLst>
          </p:cNvPr>
          <p:cNvSpPr txBox="1"/>
          <p:nvPr/>
        </p:nvSpPr>
        <p:spPr>
          <a:xfrm>
            <a:off x="7112460" y="4641426"/>
            <a:ext cx="415498"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TP</a:t>
            </a:r>
          </a:p>
        </p:txBody>
      </p:sp>
      <p:sp>
        <p:nvSpPr>
          <p:cNvPr id="96" name="TextBox 95">
            <a:extLst>
              <a:ext uri="{FF2B5EF4-FFF2-40B4-BE49-F238E27FC236}">
                <a16:creationId xmlns:a16="http://schemas.microsoft.com/office/drawing/2014/main" id="{F377ED56-2AC8-204E-D15A-0005FD8F3176}"/>
              </a:ext>
            </a:extLst>
          </p:cNvPr>
          <p:cNvSpPr txBox="1"/>
          <p:nvPr/>
        </p:nvSpPr>
        <p:spPr>
          <a:xfrm>
            <a:off x="9361029" y="4666277"/>
            <a:ext cx="301686"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8</a:t>
            </a:r>
          </a:p>
        </p:txBody>
      </p:sp>
      <p:sp>
        <p:nvSpPr>
          <p:cNvPr id="97" name="TextBox 96">
            <a:extLst>
              <a:ext uri="{FF2B5EF4-FFF2-40B4-BE49-F238E27FC236}">
                <a16:creationId xmlns:a16="http://schemas.microsoft.com/office/drawing/2014/main" id="{781BFFFA-E6E4-A6B5-0CD7-35FD6B53BE35}"/>
              </a:ext>
            </a:extLst>
          </p:cNvPr>
          <p:cNvSpPr txBox="1"/>
          <p:nvPr/>
        </p:nvSpPr>
        <p:spPr>
          <a:xfrm>
            <a:off x="9201837" y="4961326"/>
            <a:ext cx="692818"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8 +  2</a:t>
            </a:r>
          </a:p>
        </p:txBody>
      </p:sp>
      <p:sp>
        <p:nvSpPr>
          <p:cNvPr id="98" name="TextBox 97">
            <a:extLst>
              <a:ext uri="{FF2B5EF4-FFF2-40B4-BE49-F238E27FC236}">
                <a16:creationId xmlns:a16="http://schemas.microsoft.com/office/drawing/2014/main" id="{D49E2589-ED2F-1EB0-673C-3BCCEA0496B7}"/>
              </a:ext>
            </a:extLst>
          </p:cNvPr>
          <p:cNvSpPr txBox="1"/>
          <p:nvPr/>
        </p:nvSpPr>
        <p:spPr>
          <a:xfrm>
            <a:off x="10348558" y="4699604"/>
            <a:ext cx="1067921" cy="523220"/>
          </a:xfrm>
          <a:prstGeom prst="rect">
            <a:avLst/>
          </a:prstGeom>
          <a:noFill/>
        </p:spPr>
        <p:txBody>
          <a:bodyPr wrap="none" rtlCol="0">
            <a:spAutoFit/>
          </a:bodyPr>
          <a:lstStyle/>
          <a:p>
            <a:pPr defTabSz="914353">
              <a:defRPr/>
            </a:pPr>
            <a:r>
              <a:rPr lang="en-US" sz="2800" dirty="0">
                <a:latin typeface="Calibri" panose="020F0502020204030204"/>
              </a:rPr>
              <a:t>=</a:t>
            </a:r>
            <a:r>
              <a:rPr lang="en-US" sz="2800" dirty="0">
                <a:solidFill>
                  <a:schemeClr val="accent1">
                    <a:lumMod val="75000"/>
                  </a:schemeClr>
                </a:solidFill>
                <a:latin typeface="Calibri" panose="020F0502020204030204"/>
              </a:rPr>
              <a:t> 80%</a:t>
            </a:r>
          </a:p>
        </p:txBody>
      </p:sp>
      <p:sp>
        <p:nvSpPr>
          <p:cNvPr id="99" name="Rectangle: Rounded Corners 98">
            <a:extLst>
              <a:ext uri="{FF2B5EF4-FFF2-40B4-BE49-F238E27FC236}">
                <a16:creationId xmlns:a16="http://schemas.microsoft.com/office/drawing/2014/main" id="{7BE3EB10-C3A1-41DB-DAAF-4DBA47AE1DF8}"/>
              </a:ext>
            </a:extLst>
          </p:cNvPr>
          <p:cNvSpPr/>
          <p:nvPr/>
        </p:nvSpPr>
        <p:spPr>
          <a:xfrm>
            <a:off x="7174735" y="5807760"/>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TN</a:t>
            </a:r>
          </a:p>
        </p:txBody>
      </p:sp>
      <p:sp>
        <p:nvSpPr>
          <p:cNvPr id="100" name="Rectangle: Rounded Corners 99">
            <a:extLst>
              <a:ext uri="{FF2B5EF4-FFF2-40B4-BE49-F238E27FC236}">
                <a16:creationId xmlns:a16="http://schemas.microsoft.com/office/drawing/2014/main" id="{B71BCC5D-CD57-73F6-F20C-53C299C041ED}"/>
              </a:ext>
            </a:extLst>
          </p:cNvPr>
          <p:cNvSpPr/>
          <p:nvPr/>
        </p:nvSpPr>
        <p:spPr>
          <a:xfrm>
            <a:off x="7174735" y="6081934"/>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FN</a:t>
            </a:r>
          </a:p>
        </p:txBody>
      </p:sp>
      <p:sp>
        <p:nvSpPr>
          <p:cNvPr id="101" name="Rectangle: Rounded Corners 100">
            <a:extLst>
              <a:ext uri="{FF2B5EF4-FFF2-40B4-BE49-F238E27FC236}">
                <a16:creationId xmlns:a16="http://schemas.microsoft.com/office/drawing/2014/main" id="{CCFB2D7C-2E14-F33E-4E1B-CF21C1C52013}"/>
              </a:ext>
            </a:extLst>
          </p:cNvPr>
          <p:cNvSpPr/>
          <p:nvPr/>
        </p:nvSpPr>
        <p:spPr>
          <a:xfrm>
            <a:off x="10679827" y="5807760"/>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FP</a:t>
            </a:r>
          </a:p>
        </p:txBody>
      </p:sp>
      <p:sp>
        <p:nvSpPr>
          <p:cNvPr id="102" name="Rectangle: Rounded Corners 101">
            <a:extLst>
              <a:ext uri="{FF2B5EF4-FFF2-40B4-BE49-F238E27FC236}">
                <a16:creationId xmlns:a16="http://schemas.microsoft.com/office/drawing/2014/main" id="{20B87E6E-CB01-6AD8-39FE-A6D8CF43A428}"/>
              </a:ext>
            </a:extLst>
          </p:cNvPr>
          <p:cNvSpPr/>
          <p:nvPr/>
        </p:nvSpPr>
        <p:spPr>
          <a:xfrm>
            <a:off x="10679827" y="6081934"/>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TP</a:t>
            </a:r>
          </a:p>
        </p:txBody>
      </p:sp>
    </p:spTree>
    <p:extLst>
      <p:ext uri="{BB962C8B-B14F-4D97-AF65-F5344CB8AC3E}">
        <p14:creationId xmlns:p14="http://schemas.microsoft.com/office/powerpoint/2010/main" val="188532955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548281" y="334732"/>
            <a:ext cx="6332708" cy="769441"/>
          </a:xfrm>
          <a:prstGeom prst="rect">
            <a:avLst/>
          </a:prstGeom>
          <a:noFill/>
        </p:spPr>
        <p:txBody>
          <a:bodyPr wrap="square" rtlCol="0">
            <a:spAutoFit/>
          </a:bodyPr>
          <a:lstStyle/>
          <a:p>
            <a:pPr defTabSz="914353"/>
            <a:r>
              <a:rPr lang="en-US" sz="4400" b="1" dirty="0">
                <a:solidFill>
                  <a:schemeClr val="accent1">
                    <a:lumMod val="75000"/>
                  </a:schemeClr>
                </a:solidFill>
                <a:latin typeface="Calibri" panose="020F0502020204030204"/>
              </a:rPr>
              <a:t>Recall</a:t>
            </a:r>
          </a:p>
        </p:txBody>
      </p:sp>
      <p:cxnSp>
        <p:nvCxnSpPr>
          <p:cNvPr id="16" name="Straight Connector 15">
            <a:extLst>
              <a:ext uri="{FF2B5EF4-FFF2-40B4-BE49-F238E27FC236}">
                <a16:creationId xmlns:a16="http://schemas.microsoft.com/office/drawing/2014/main" id="{F85CF401-12D4-404B-62A1-42F4968CECA6}"/>
              </a:ext>
            </a:extLst>
          </p:cNvPr>
          <p:cNvCxnSpPr>
            <a:cxnSpLocks/>
          </p:cNvCxnSpPr>
          <p:nvPr/>
        </p:nvCxnSpPr>
        <p:spPr>
          <a:xfrm flipV="1">
            <a:off x="1550219" y="3422792"/>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1E8212-7CC6-700D-012B-9959782B22B0}"/>
              </a:ext>
            </a:extLst>
          </p:cNvPr>
          <p:cNvCxnSpPr>
            <a:cxnSpLocks/>
          </p:cNvCxnSpPr>
          <p:nvPr/>
        </p:nvCxnSpPr>
        <p:spPr>
          <a:xfrm>
            <a:off x="3023381" y="2221665"/>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BB195B9B-51EA-31F2-61B8-BF5667F0ABF7}"/>
              </a:ext>
            </a:extLst>
          </p:cNvPr>
          <p:cNvPicPr>
            <a:picLocks noChangeAspect="1"/>
          </p:cNvPicPr>
          <p:nvPr/>
        </p:nvPicPr>
        <p:blipFill>
          <a:blip r:embed="rId9"/>
          <a:stretch>
            <a:fillRect/>
          </a:stretch>
        </p:blipFill>
        <p:spPr>
          <a:xfrm rot="16200000">
            <a:off x="-347084" y="3070916"/>
            <a:ext cx="2778305" cy="780630"/>
          </a:xfrm>
          <a:prstGeom prst="rect">
            <a:avLst/>
          </a:prstGeom>
        </p:spPr>
      </p:pic>
      <p:pic>
        <p:nvPicPr>
          <p:cNvPr id="38" name="Picture 37">
            <a:extLst>
              <a:ext uri="{FF2B5EF4-FFF2-40B4-BE49-F238E27FC236}">
                <a16:creationId xmlns:a16="http://schemas.microsoft.com/office/drawing/2014/main" id="{600A9500-55A6-7327-526D-29D5E7B38014}"/>
              </a:ext>
            </a:extLst>
          </p:cNvPr>
          <p:cNvPicPr>
            <a:picLocks noChangeAspect="1"/>
          </p:cNvPicPr>
          <p:nvPr/>
        </p:nvPicPr>
        <p:blipFill>
          <a:blip r:embed="rId10"/>
          <a:stretch>
            <a:fillRect/>
          </a:stretch>
        </p:blipFill>
        <p:spPr>
          <a:xfrm>
            <a:off x="1507871" y="1427552"/>
            <a:ext cx="2971724" cy="744766"/>
          </a:xfrm>
          <a:prstGeom prst="rect">
            <a:avLst/>
          </a:prstGeom>
        </p:spPr>
      </p:pic>
      <p:sp>
        <p:nvSpPr>
          <p:cNvPr id="39" name="Rectangle: Rounded Corners 38">
            <a:extLst>
              <a:ext uri="{FF2B5EF4-FFF2-40B4-BE49-F238E27FC236}">
                <a16:creationId xmlns:a16="http://schemas.microsoft.com/office/drawing/2014/main" id="{79C91F75-A740-FB0D-2FE9-4753C27DAEBE}"/>
              </a:ext>
            </a:extLst>
          </p:cNvPr>
          <p:cNvSpPr/>
          <p:nvPr/>
        </p:nvSpPr>
        <p:spPr>
          <a:xfrm>
            <a:off x="1696014" y="4007938"/>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Yes</a:t>
            </a:r>
          </a:p>
        </p:txBody>
      </p:sp>
      <p:sp>
        <p:nvSpPr>
          <p:cNvPr id="40" name="Rectangle: Rounded Corners 39">
            <a:extLst>
              <a:ext uri="{FF2B5EF4-FFF2-40B4-BE49-F238E27FC236}">
                <a16:creationId xmlns:a16="http://schemas.microsoft.com/office/drawing/2014/main" id="{E4D9D2FB-AB89-A35E-16F2-C6845BD01231}"/>
              </a:ext>
            </a:extLst>
          </p:cNvPr>
          <p:cNvSpPr/>
          <p:nvPr/>
        </p:nvSpPr>
        <p:spPr>
          <a:xfrm>
            <a:off x="1696013" y="4190798"/>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41" name="Rectangle: Rounded Corners 40">
            <a:extLst>
              <a:ext uri="{FF2B5EF4-FFF2-40B4-BE49-F238E27FC236}">
                <a16:creationId xmlns:a16="http://schemas.microsoft.com/office/drawing/2014/main" id="{EE83736B-04B6-25F6-54DD-C1B702922CAC}"/>
              </a:ext>
            </a:extLst>
          </p:cNvPr>
          <p:cNvSpPr/>
          <p:nvPr/>
        </p:nvSpPr>
        <p:spPr>
          <a:xfrm>
            <a:off x="3238590" y="4004371"/>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42" name="Rectangle: Rounded Corners 41">
            <a:extLst>
              <a:ext uri="{FF2B5EF4-FFF2-40B4-BE49-F238E27FC236}">
                <a16:creationId xmlns:a16="http://schemas.microsoft.com/office/drawing/2014/main" id="{71DADB7C-A5EB-6455-36BB-A970E23D9A09}"/>
              </a:ext>
            </a:extLst>
          </p:cNvPr>
          <p:cNvSpPr/>
          <p:nvPr/>
        </p:nvSpPr>
        <p:spPr>
          <a:xfrm>
            <a:off x="3238590" y="418723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43" name="Rectangle: Rounded Corners 42">
            <a:extLst>
              <a:ext uri="{FF2B5EF4-FFF2-40B4-BE49-F238E27FC236}">
                <a16:creationId xmlns:a16="http://schemas.microsoft.com/office/drawing/2014/main" id="{B2CC8D4D-52FF-47DD-436C-B699D39711AF}"/>
              </a:ext>
            </a:extLst>
          </p:cNvPr>
          <p:cNvSpPr/>
          <p:nvPr/>
        </p:nvSpPr>
        <p:spPr>
          <a:xfrm>
            <a:off x="3238590" y="2740767"/>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44" name="Rectangle: Rounded Corners 43">
            <a:extLst>
              <a:ext uri="{FF2B5EF4-FFF2-40B4-BE49-F238E27FC236}">
                <a16:creationId xmlns:a16="http://schemas.microsoft.com/office/drawing/2014/main" id="{AB70544E-B7D4-CA98-61ED-AAB35840C830}"/>
              </a:ext>
            </a:extLst>
          </p:cNvPr>
          <p:cNvSpPr/>
          <p:nvPr/>
        </p:nvSpPr>
        <p:spPr>
          <a:xfrm>
            <a:off x="3238590" y="2923626"/>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Yes</a:t>
            </a:r>
          </a:p>
        </p:txBody>
      </p:sp>
      <p:sp>
        <p:nvSpPr>
          <p:cNvPr id="45" name="Rectangle: Rounded Corners 44">
            <a:extLst>
              <a:ext uri="{FF2B5EF4-FFF2-40B4-BE49-F238E27FC236}">
                <a16:creationId xmlns:a16="http://schemas.microsoft.com/office/drawing/2014/main" id="{CCB879E3-D2EE-9607-9CDD-F50E05788360}"/>
              </a:ext>
            </a:extLst>
          </p:cNvPr>
          <p:cNvSpPr/>
          <p:nvPr/>
        </p:nvSpPr>
        <p:spPr>
          <a:xfrm>
            <a:off x="1695321" y="2734792"/>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Play = Yes</a:t>
            </a:r>
          </a:p>
        </p:txBody>
      </p:sp>
      <p:sp>
        <p:nvSpPr>
          <p:cNvPr id="46" name="Rectangle: Rounded Corners 45">
            <a:extLst>
              <a:ext uri="{FF2B5EF4-FFF2-40B4-BE49-F238E27FC236}">
                <a16:creationId xmlns:a16="http://schemas.microsoft.com/office/drawing/2014/main" id="{94FA9E3A-4BE6-1E20-07B0-9C3DF4E1F222}"/>
              </a:ext>
            </a:extLst>
          </p:cNvPr>
          <p:cNvSpPr/>
          <p:nvPr/>
        </p:nvSpPr>
        <p:spPr>
          <a:xfrm>
            <a:off x="1695321" y="291765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Play = Yes</a:t>
            </a:r>
          </a:p>
        </p:txBody>
      </p:sp>
      <p:sp>
        <p:nvSpPr>
          <p:cNvPr id="47" name="Rectangle: Rounded Corners 46">
            <a:extLst>
              <a:ext uri="{FF2B5EF4-FFF2-40B4-BE49-F238E27FC236}">
                <a16:creationId xmlns:a16="http://schemas.microsoft.com/office/drawing/2014/main" id="{C07CCE3E-1005-CFAB-0FCE-3B546030BB6C}"/>
              </a:ext>
            </a:extLst>
          </p:cNvPr>
          <p:cNvSpPr/>
          <p:nvPr/>
        </p:nvSpPr>
        <p:spPr>
          <a:xfrm>
            <a:off x="1695321" y="2346032"/>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TP</a:t>
            </a:r>
          </a:p>
          <a:p>
            <a:pPr algn="ctr" defTabSz="914353">
              <a:defRPr/>
            </a:pPr>
            <a:r>
              <a:rPr lang="en-US" sz="1100" b="1" i="1" dirty="0">
                <a:solidFill>
                  <a:prstClr val="white"/>
                </a:solidFill>
                <a:latin typeface="Calibri" panose="020F0502020204030204"/>
              </a:rPr>
              <a:t>True Positive</a:t>
            </a:r>
          </a:p>
        </p:txBody>
      </p:sp>
      <p:sp>
        <p:nvSpPr>
          <p:cNvPr id="48" name="Rectangle: Rounded Corners 47">
            <a:extLst>
              <a:ext uri="{FF2B5EF4-FFF2-40B4-BE49-F238E27FC236}">
                <a16:creationId xmlns:a16="http://schemas.microsoft.com/office/drawing/2014/main" id="{32C39D6D-9150-A169-ABE5-533A8F8743C7}"/>
              </a:ext>
            </a:extLst>
          </p:cNvPr>
          <p:cNvSpPr/>
          <p:nvPr/>
        </p:nvSpPr>
        <p:spPr>
          <a:xfrm>
            <a:off x="3238590" y="3606153"/>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TN</a:t>
            </a:r>
          </a:p>
          <a:p>
            <a:pPr algn="ctr" defTabSz="914353">
              <a:defRPr/>
            </a:pPr>
            <a:r>
              <a:rPr lang="en-US" sz="1100" b="1" i="1" dirty="0">
                <a:solidFill>
                  <a:prstClr val="white"/>
                </a:solidFill>
                <a:latin typeface="Calibri" panose="020F0502020204030204"/>
              </a:rPr>
              <a:t>True Negative</a:t>
            </a:r>
          </a:p>
        </p:txBody>
      </p:sp>
      <p:sp>
        <p:nvSpPr>
          <p:cNvPr id="49" name="Rectangle: Rounded Corners 48">
            <a:extLst>
              <a:ext uri="{FF2B5EF4-FFF2-40B4-BE49-F238E27FC236}">
                <a16:creationId xmlns:a16="http://schemas.microsoft.com/office/drawing/2014/main" id="{076BF740-78FC-61BB-D7AC-16D20304F82A}"/>
              </a:ext>
            </a:extLst>
          </p:cNvPr>
          <p:cNvSpPr/>
          <p:nvPr/>
        </p:nvSpPr>
        <p:spPr>
          <a:xfrm>
            <a:off x="3238590" y="2342549"/>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FP</a:t>
            </a:r>
          </a:p>
          <a:p>
            <a:pPr algn="ctr" defTabSz="914353">
              <a:defRPr/>
            </a:pPr>
            <a:r>
              <a:rPr lang="en-US" sz="1100" b="1" i="1" dirty="0">
                <a:solidFill>
                  <a:prstClr val="white"/>
                </a:solidFill>
                <a:latin typeface="Calibri" panose="020F0502020204030204"/>
              </a:rPr>
              <a:t>False Positive</a:t>
            </a:r>
          </a:p>
        </p:txBody>
      </p:sp>
      <p:sp>
        <p:nvSpPr>
          <p:cNvPr id="50" name="Rectangle: Rounded Corners 49">
            <a:extLst>
              <a:ext uri="{FF2B5EF4-FFF2-40B4-BE49-F238E27FC236}">
                <a16:creationId xmlns:a16="http://schemas.microsoft.com/office/drawing/2014/main" id="{5434E3AC-F318-7E30-48E6-96A0A3D82C05}"/>
              </a:ext>
            </a:extLst>
          </p:cNvPr>
          <p:cNvSpPr/>
          <p:nvPr/>
        </p:nvSpPr>
        <p:spPr>
          <a:xfrm>
            <a:off x="1683661" y="3606153"/>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FN</a:t>
            </a:r>
          </a:p>
          <a:p>
            <a:pPr algn="ctr" defTabSz="914353">
              <a:defRPr/>
            </a:pPr>
            <a:r>
              <a:rPr lang="en-US" sz="1100" b="1" i="1" dirty="0">
                <a:solidFill>
                  <a:prstClr val="white"/>
                </a:solidFill>
                <a:latin typeface="Calibri" panose="020F0502020204030204"/>
              </a:rPr>
              <a:t>False Negative</a:t>
            </a:r>
          </a:p>
        </p:txBody>
      </p:sp>
      <p:pic>
        <p:nvPicPr>
          <p:cNvPr id="51" name="Picture 50">
            <a:extLst>
              <a:ext uri="{FF2B5EF4-FFF2-40B4-BE49-F238E27FC236}">
                <a16:creationId xmlns:a16="http://schemas.microsoft.com/office/drawing/2014/main" id="{CEA2B55A-8FD8-5E05-9D62-B93BA35B818E}"/>
              </a:ext>
            </a:extLst>
          </p:cNvPr>
          <p:cNvPicPr>
            <a:picLocks noChangeAspect="1"/>
          </p:cNvPicPr>
          <p:nvPr/>
        </p:nvPicPr>
        <p:blipFill rotWithShape="1">
          <a:blip r:embed="rId11"/>
          <a:srcRect r="26238" b="59646"/>
          <a:stretch/>
        </p:blipFill>
        <p:spPr>
          <a:xfrm>
            <a:off x="314927" y="4857331"/>
            <a:ext cx="11436086" cy="1539620"/>
          </a:xfrm>
          <a:prstGeom prst="rect">
            <a:avLst/>
          </a:prstGeom>
        </p:spPr>
      </p:pic>
      <p:cxnSp>
        <p:nvCxnSpPr>
          <p:cNvPr id="56" name="Connector: Curved 55">
            <a:extLst>
              <a:ext uri="{FF2B5EF4-FFF2-40B4-BE49-F238E27FC236}">
                <a16:creationId xmlns:a16="http://schemas.microsoft.com/office/drawing/2014/main" id="{1969B7EB-3381-1A1F-A812-935C97BF81EB}"/>
              </a:ext>
            </a:extLst>
          </p:cNvPr>
          <p:cNvCxnSpPr>
            <a:cxnSpLocks/>
          </p:cNvCxnSpPr>
          <p:nvPr/>
        </p:nvCxnSpPr>
        <p:spPr>
          <a:xfrm rot="5400000">
            <a:off x="7581477" y="774642"/>
            <a:ext cx="757506" cy="1592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41FD760F-8AB4-0274-91A7-068C77379A9B}"/>
              </a:ext>
            </a:extLst>
          </p:cNvPr>
          <p:cNvCxnSpPr>
            <a:cxnSpLocks/>
          </p:cNvCxnSpPr>
          <p:nvPr/>
        </p:nvCxnSpPr>
        <p:spPr>
          <a:xfrm rot="16200000" flipH="1">
            <a:off x="9173695" y="798443"/>
            <a:ext cx="757506" cy="1592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Arrow: Down 61">
            <a:extLst>
              <a:ext uri="{FF2B5EF4-FFF2-40B4-BE49-F238E27FC236}">
                <a16:creationId xmlns:a16="http://schemas.microsoft.com/office/drawing/2014/main" id="{CD63FF65-F987-D1A7-4E81-18328637561B}"/>
              </a:ext>
            </a:extLst>
          </p:cNvPr>
          <p:cNvSpPr/>
          <p:nvPr/>
        </p:nvSpPr>
        <p:spPr>
          <a:xfrm>
            <a:off x="6994005" y="2558024"/>
            <a:ext cx="340225" cy="22512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3" name="Arrow: Down 62">
            <a:extLst>
              <a:ext uri="{FF2B5EF4-FFF2-40B4-BE49-F238E27FC236}">
                <a16:creationId xmlns:a16="http://schemas.microsoft.com/office/drawing/2014/main" id="{B374E0BB-FF65-4922-16FB-93FEC5B8AE46}"/>
              </a:ext>
            </a:extLst>
          </p:cNvPr>
          <p:cNvSpPr/>
          <p:nvPr/>
        </p:nvSpPr>
        <p:spPr>
          <a:xfrm>
            <a:off x="10187962" y="2553602"/>
            <a:ext cx="340225" cy="22512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4" name="Arrow: Down 63">
            <a:extLst>
              <a:ext uri="{FF2B5EF4-FFF2-40B4-BE49-F238E27FC236}">
                <a16:creationId xmlns:a16="http://schemas.microsoft.com/office/drawing/2014/main" id="{69EB9A49-CB4E-F875-8BCD-2A607899F34F}"/>
              </a:ext>
            </a:extLst>
          </p:cNvPr>
          <p:cNvSpPr/>
          <p:nvPr/>
        </p:nvSpPr>
        <p:spPr>
          <a:xfrm>
            <a:off x="6994005" y="3478889"/>
            <a:ext cx="340225" cy="17924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5" name="Arrow: Down 64">
            <a:extLst>
              <a:ext uri="{FF2B5EF4-FFF2-40B4-BE49-F238E27FC236}">
                <a16:creationId xmlns:a16="http://schemas.microsoft.com/office/drawing/2014/main" id="{B9EEE81E-531B-F0B2-D49B-239E7DEB8B90}"/>
              </a:ext>
            </a:extLst>
          </p:cNvPr>
          <p:cNvSpPr/>
          <p:nvPr/>
        </p:nvSpPr>
        <p:spPr>
          <a:xfrm>
            <a:off x="10187962" y="3474466"/>
            <a:ext cx="340225" cy="17924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cxnSp>
        <p:nvCxnSpPr>
          <p:cNvPr id="66" name="Straight Connector 65">
            <a:extLst>
              <a:ext uri="{FF2B5EF4-FFF2-40B4-BE49-F238E27FC236}">
                <a16:creationId xmlns:a16="http://schemas.microsoft.com/office/drawing/2014/main" id="{C27AFB55-599B-3B56-A612-2C85DD9060B7}"/>
              </a:ext>
            </a:extLst>
          </p:cNvPr>
          <p:cNvCxnSpPr/>
          <p:nvPr/>
        </p:nvCxnSpPr>
        <p:spPr>
          <a:xfrm>
            <a:off x="6332265" y="4972844"/>
            <a:ext cx="1905754"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CEE652E-1B93-F0F8-0077-2E1E10050CDE}"/>
              </a:ext>
            </a:extLst>
          </p:cNvPr>
          <p:cNvSpPr txBox="1"/>
          <p:nvPr/>
        </p:nvSpPr>
        <p:spPr>
          <a:xfrm>
            <a:off x="4961485" y="4666277"/>
            <a:ext cx="1036246" cy="523220"/>
          </a:xfrm>
          <a:prstGeom prst="rect">
            <a:avLst/>
          </a:prstGeom>
          <a:noFill/>
        </p:spPr>
        <p:txBody>
          <a:bodyPr wrap="none" rtlCol="0">
            <a:spAutoFit/>
          </a:bodyPr>
          <a:lstStyle/>
          <a:p>
            <a:pPr defTabSz="914353"/>
            <a:r>
              <a:rPr lang="en-US" sz="2800" dirty="0">
                <a:solidFill>
                  <a:prstClr val="black"/>
                </a:solidFill>
                <a:latin typeface="Calibri" panose="020F0502020204030204"/>
              </a:rPr>
              <a:t>Recall</a:t>
            </a:r>
          </a:p>
        </p:txBody>
      </p:sp>
      <p:sp>
        <p:nvSpPr>
          <p:cNvPr id="69" name="TextBox 68">
            <a:extLst>
              <a:ext uri="{FF2B5EF4-FFF2-40B4-BE49-F238E27FC236}">
                <a16:creationId xmlns:a16="http://schemas.microsoft.com/office/drawing/2014/main" id="{088C2137-D629-8A57-E648-115743C7AA61}"/>
              </a:ext>
            </a:extLst>
          </p:cNvPr>
          <p:cNvSpPr txBox="1"/>
          <p:nvPr/>
        </p:nvSpPr>
        <p:spPr>
          <a:xfrm>
            <a:off x="8382550" y="4706557"/>
            <a:ext cx="364202" cy="523220"/>
          </a:xfrm>
          <a:prstGeom prst="rect">
            <a:avLst/>
          </a:prstGeom>
          <a:noFill/>
        </p:spPr>
        <p:txBody>
          <a:bodyPr wrap="none" rtlCol="0">
            <a:spAutoFit/>
          </a:bodyPr>
          <a:lstStyle/>
          <a:p>
            <a:pPr defTabSz="914353"/>
            <a:r>
              <a:rPr lang="en-US" sz="2800" dirty="0">
                <a:solidFill>
                  <a:prstClr val="black"/>
                </a:solidFill>
                <a:latin typeface="Calibri" panose="020F0502020204030204"/>
              </a:rPr>
              <a:t>=</a:t>
            </a:r>
          </a:p>
        </p:txBody>
      </p:sp>
      <p:cxnSp>
        <p:nvCxnSpPr>
          <p:cNvPr id="76" name="Straight Connector 75">
            <a:extLst>
              <a:ext uri="{FF2B5EF4-FFF2-40B4-BE49-F238E27FC236}">
                <a16:creationId xmlns:a16="http://schemas.microsoft.com/office/drawing/2014/main" id="{663CD872-C5F7-A446-9A8D-CE1F0D94FD09}"/>
              </a:ext>
            </a:extLst>
          </p:cNvPr>
          <p:cNvCxnSpPr>
            <a:cxnSpLocks/>
          </p:cNvCxnSpPr>
          <p:nvPr/>
        </p:nvCxnSpPr>
        <p:spPr>
          <a:xfrm>
            <a:off x="8845145" y="4975795"/>
            <a:ext cx="140658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tangle: Rounded Corners 98">
            <a:extLst>
              <a:ext uri="{FF2B5EF4-FFF2-40B4-BE49-F238E27FC236}">
                <a16:creationId xmlns:a16="http://schemas.microsoft.com/office/drawing/2014/main" id="{7BE3EB10-C3A1-41DB-DAAF-4DBA47AE1DF8}"/>
              </a:ext>
            </a:extLst>
          </p:cNvPr>
          <p:cNvSpPr/>
          <p:nvPr/>
        </p:nvSpPr>
        <p:spPr>
          <a:xfrm>
            <a:off x="7174735" y="5807760"/>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TN</a:t>
            </a:r>
          </a:p>
        </p:txBody>
      </p:sp>
      <p:sp>
        <p:nvSpPr>
          <p:cNvPr id="100" name="Rectangle: Rounded Corners 99">
            <a:extLst>
              <a:ext uri="{FF2B5EF4-FFF2-40B4-BE49-F238E27FC236}">
                <a16:creationId xmlns:a16="http://schemas.microsoft.com/office/drawing/2014/main" id="{B71BCC5D-CD57-73F6-F20C-53C299C041ED}"/>
              </a:ext>
            </a:extLst>
          </p:cNvPr>
          <p:cNvSpPr/>
          <p:nvPr/>
        </p:nvSpPr>
        <p:spPr>
          <a:xfrm>
            <a:off x="7174735" y="6081934"/>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FN</a:t>
            </a:r>
          </a:p>
        </p:txBody>
      </p:sp>
      <p:sp>
        <p:nvSpPr>
          <p:cNvPr id="101" name="Rectangle: Rounded Corners 100">
            <a:extLst>
              <a:ext uri="{FF2B5EF4-FFF2-40B4-BE49-F238E27FC236}">
                <a16:creationId xmlns:a16="http://schemas.microsoft.com/office/drawing/2014/main" id="{CCFB2D7C-2E14-F33E-4E1B-CF21C1C52013}"/>
              </a:ext>
            </a:extLst>
          </p:cNvPr>
          <p:cNvSpPr/>
          <p:nvPr/>
        </p:nvSpPr>
        <p:spPr>
          <a:xfrm>
            <a:off x="10679827" y="5807760"/>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FP</a:t>
            </a:r>
          </a:p>
        </p:txBody>
      </p:sp>
      <p:sp>
        <p:nvSpPr>
          <p:cNvPr id="102" name="Rectangle: Rounded Corners 101">
            <a:extLst>
              <a:ext uri="{FF2B5EF4-FFF2-40B4-BE49-F238E27FC236}">
                <a16:creationId xmlns:a16="http://schemas.microsoft.com/office/drawing/2014/main" id="{20B87E6E-CB01-6AD8-39FE-A6D8CF43A428}"/>
              </a:ext>
            </a:extLst>
          </p:cNvPr>
          <p:cNvSpPr/>
          <p:nvPr/>
        </p:nvSpPr>
        <p:spPr>
          <a:xfrm>
            <a:off x="10679827" y="6081934"/>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TP</a:t>
            </a:r>
          </a:p>
        </p:txBody>
      </p:sp>
      <p:sp>
        <p:nvSpPr>
          <p:cNvPr id="3" name="TextBox 2">
            <a:extLst>
              <a:ext uri="{FF2B5EF4-FFF2-40B4-BE49-F238E27FC236}">
                <a16:creationId xmlns:a16="http://schemas.microsoft.com/office/drawing/2014/main" id="{DD128CEA-2A2D-B180-DDA2-63B39E508647}"/>
              </a:ext>
            </a:extLst>
          </p:cNvPr>
          <p:cNvSpPr txBox="1"/>
          <p:nvPr/>
        </p:nvSpPr>
        <p:spPr>
          <a:xfrm>
            <a:off x="6817635" y="4979233"/>
            <a:ext cx="891591"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FN + TP</a:t>
            </a:r>
          </a:p>
        </p:txBody>
      </p:sp>
      <p:sp>
        <p:nvSpPr>
          <p:cNvPr id="4" name="Rectangle: Rounded Corners 3">
            <a:extLst>
              <a:ext uri="{FF2B5EF4-FFF2-40B4-BE49-F238E27FC236}">
                <a16:creationId xmlns:a16="http://schemas.microsoft.com/office/drawing/2014/main" id="{663CC34E-DFAE-990B-3156-AB155B1D9FA7}"/>
              </a:ext>
            </a:extLst>
          </p:cNvPr>
          <p:cNvSpPr/>
          <p:nvPr/>
        </p:nvSpPr>
        <p:spPr>
          <a:xfrm>
            <a:off x="5997731" y="1969783"/>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Numerator</a:t>
            </a:r>
          </a:p>
        </p:txBody>
      </p:sp>
      <p:sp>
        <p:nvSpPr>
          <p:cNvPr id="5" name="Rectangle: Rounded Corners 4">
            <a:extLst>
              <a:ext uri="{FF2B5EF4-FFF2-40B4-BE49-F238E27FC236}">
                <a16:creationId xmlns:a16="http://schemas.microsoft.com/office/drawing/2014/main" id="{CCC21948-05E3-D229-4B37-2A97E6425757}"/>
              </a:ext>
            </a:extLst>
          </p:cNvPr>
          <p:cNvSpPr/>
          <p:nvPr/>
        </p:nvSpPr>
        <p:spPr>
          <a:xfrm>
            <a:off x="9125563" y="1978507"/>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Denominator</a:t>
            </a:r>
          </a:p>
        </p:txBody>
      </p:sp>
      <p:sp>
        <p:nvSpPr>
          <p:cNvPr id="8" name="Rectangle: Rounded Corners 7">
            <a:extLst>
              <a:ext uri="{FF2B5EF4-FFF2-40B4-BE49-F238E27FC236}">
                <a16:creationId xmlns:a16="http://schemas.microsoft.com/office/drawing/2014/main" id="{E1B9E2F2-7E0D-7873-2748-735ECA88FD3A}"/>
              </a:ext>
            </a:extLst>
          </p:cNvPr>
          <p:cNvSpPr/>
          <p:nvPr/>
        </p:nvSpPr>
        <p:spPr>
          <a:xfrm>
            <a:off x="6032970" y="2851818"/>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sz="1500" b="1" i="1" dirty="0">
                <a:solidFill>
                  <a:prstClr val="black">
                    <a:lumMod val="95000"/>
                    <a:lumOff val="5000"/>
                  </a:prstClr>
                </a:solidFill>
                <a:latin typeface="Calibri" panose="020F0502020204030204"/>
              </a:rPr>
              <a:t>Total True Positives</a:t>
            </a:r>
          </a:p>
          <a:p>
            <a:pPr algn="ctr" defTabSz="914353">
              <a:defRPr/>
            </a:pPr>
            <a:r>
              <a:rPr lang="en-US" sz="1500" b="1" i="1" dirty="0">
                <a:solidFill>
                  <a:prstClr val="black">
                    <a:lumMod val="95000"/>
                    <a:lumOff val="5000"/>
                  </a:prstClr>
                </a:solidFill>
                <a:latin typeface="Calibri" panose="020F0502020204030204"/>
              </a:rPr>
              <a:t>Predictions</a:t>
            </a:r>
          </a:p>
        </p:txBody>
      </p:sp>
      <p:sp>
        <p:nvSpPr>
          <p:cNvPr id="10" name="Rectangle: Rounded Corners 9">
            <a:extLst>
              <a:ext uri="{FF2B5EF4-FFF2-40B4-BE49-F238E27FC236}">
                <a16:creationId xmlns:a16="http://schemas.microsoft.com/office/drawing/2014/main" id="{AE5D5B8D-EC5C-506D-11F2-1E6ADD21B66D}"/>
              </a:ext>
            </a:extLst>
          </p:cNvPr>
          <p:cNvSpPr/>
          <p:nvPr/>
        </p:nvSpPr>
        <p:spPr>
          <a:xfrm>
            <a:off x="9086570" y="2762710"/>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sz="1500" b="1" i="1" dirty="0">
                <a:solidFill>
                  <a:prstClr val="black">
                    <a:lumMod val="95000"/>
                    <a:lumOff val="5000"/>
                  </a:prstClr>
                </a:solidFill>
                <a:latin typeface="Calibri" panose="020F0502020204030204"/>
              </a:rPr>
              <a:t>Total Actual Positives</a:t>
            </a:r>
          </a:p>
        </p:txBody>
      </p:sp>
      <p:sp>
        <p:nvSpPr>
          <p:cNvPr id="14" name="Rectangle: Rounded Corners 13">
            <a:extLst>
              <a:ext uri="{FF2B5EF4-FFF2-40B4-BE49-F238E27FC236}">
                <a16:creationId xmlns:a16="http://schemas.microsoft.com/office/drawing/2014/main" id="{77090584-D4AA-7642-09B4-D721C8403E58}"/>
              </a:ext>
            </a:extLst>
          </p:cNvPr>
          <p:cNvSpPr/>
          <p:nvPr/>
        </p:nvSpPr>
        <p:spPr>
          <a:xfrm>
            <a:off x="6032969" y="3711286"/>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TP</a:t>
            </a:r>
          </a:p>
        </p:txBody>
      </p:sp>
      <p:sp>
        <p:nvSpPr>
          <p:cNvPr id="17" name="Rectangle: Rounded Corners 16">
            <a:extLst>
              <a:ext uri="{FF2B5EF4-FFF2-40B4-BE49-F238E27FC236}">
                <a16:creationId xmlns:a16="http://schemas.microsoft.com/office/drawing/2014/main" id="{82F7FD8C-8438-D749-DC38-1CE191D31535}"/>
              </a:ext>
            </a:extLst>
          </p:cNvPr>
          <p:cNvSpPr/>
          <p:nvPr/>
        </p:nvSpPr>
        <p:spPr>
          <a:xfrm>
            <a:off x="9125562" y="3751548"/>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FN + TP</a:t>
            </a:r>
          </a:p>
        </p:txBody>
      </p:sp>
      <p:sp>
        <p:nvSpPr>
          <p:cNvPr id="18" name="TextBox 17">
            <a:extLst>
              <a:ext uri="{FF2B5EF4-FFF2-40B4-BE49-F238E27FC236}">
                <a16:creationId xmlns:a16="http://schemas.microsoft.com/office/drawing/2014/main" id="{3FB8156F-3A90-EEED-F704-01F1D1F7E1E1}"/>
              </a:ext>
            </a:extLst>
          </p:cNvPr>
          <p:cNvSpPr txBox="1"/>
          <p:nvPr/>
        </p:nvSpPr>
        <p:spPr>
          <a:xfrm>
            <a:off x="6996852" y="4610061"/>
            <a:ext cx="415498"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TP</a:t>
            </a:r>
          </a:p>
        </p:txBody>
      </p:sp>
      <p:sp>
        <p:nvSpPr>
          <p:cNvPr id="22" name="TextBox 21">
            <a:extLst>
              <a:ext uri="{FF2B5EF4-FFF2-40B4-BE49-F238E27FC236}">
                <a16:creationId xmlns:a16="http://schemas.microsoft.com/office/drawing/2014/main" id="{658C050E-70AA-1AD6-F2FB-36FA99F90514}"/>
              </a:ext>
            </a:extLst>
          </p:cNvPr>
          <p:cNvSpPr txBox="1"/>
          <p:nvPr/>
        </p:nvSpPr>
        <p:spPr>
          <a:xfrm>
            <a:off x="9304205" y="4630652"/>
            <a:ext cx="301686"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8</a:t>
            </a:r>
          </a:p>
        </p:txBody>
      </p:sp>
      <p:sp>
        <p:nvSpPr>
          <p:cNvPr id="23" name="TextBox 22">
            <a:extLst>
              <a:ext uri="{FF2B5EF4-FFF2-40B4-BE49-F238E27FC236}">
                <a16:creationId xmlns:a16="http://schemas.microsoft.com/office/drawing/2014/main" id="{7D73E6C5-D94C-7360-C39A-3EDE1A88C316}"/>
              </a:ext>
            </a:extLst>
          </p:cNvPr>
          <p:cNvSpPr txBox="1"/>
          <p:nvPr/>
        </p:nvSpPr>
        <p:spPr>
          <a:xfrm>
            <a:off x="9138130" y="4946944"/>
            <a:ext cx="692818"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 2 + 8</a:t>
            </a:r>
          </a:p>
        </p:txBody>
      </p:sp>
      <p:sp>
        <p:nvSpPr>
          <p:cNvPr id="24" name="TextBox 23">
            <a:extLst>
              <a:ext uri="{FF2B5EF4-FFF2-40B4-BE49-F238E27FC236}">
                <a16:creationId xmlns:a16="http://schemas.microsoft.com/office/drawing/2014/main" id="{D2B6E6E6-A46F-A9E8-730B-AEBF0BF35079}"/>
              </a:ext>
            </a:extLst>
          </p:cNvPr>
          <p:cNvSpPr txBox="1"/>
          <p:nvPr/>
        </p:nvSpPr>
        <p:spPr>
          <a:xfrm>
            <a:off x="10354513" y="4680146"/>
            <a:ext cx="1067921" cy="523220"/>
          </a:xfrm>
          <a:prstGeom prst="rect">
            <a:avLst/>
          </a:prstGeom>
          <a:noFill/>
        </p:spPr>
        <p:txBody>
          <a:bodyPr wrap="none" rtlCol="0">
            <a:spAutoFit/>
          </a:bodyPr>
          <a:lstStyle/>
          <a:p>
            <a:pPr defTabSz="914353">
              <a:defRPr/>
            </a:pPr>
            <a:r>
              <a:rPr lang="en-US" sz="2800" dirty="0">
                <a:solidFill>
                  <a:prstClr val="black"/>
                </a:solidFill>
                <a:latin typeface="Calibri" panose="020F0502020204030204"/>
              </a:rPr>
              <a:t>= </a:t>
            </a:r>
            <a:r>
              <a:rPr lang="en-US" sz="2800" dirty="0">
                <a:solidFill>
                  <a:schemeClr val="accent1">
                    <a:lumMod val="75000"/>
                  </a:schemeClr>
                </a:solidFill>
                <a:latin typeface="Calibri" panose="020F0502020204030204"/>
              </a:rPr>
              <a:t>80%</a:t>
            </a:r>
          </a:p>
        </p:txBody>
      </p:sp>
      <p:sp>
        <p:nvSpPr>
          <p:cNvPr id="27" name="Rectangle: Rounded Corners 26">
            <a:extLst>
              <a:ext uri="{FF2B5EF4-FFF2-40B4-BE49-F238E27FC236}">
                <a16:creationId xmlns:a16="http://schemas.microsoft.com/office/drawing/2014/main" id="{C7EC7698-798D-0BBD-488D-664F350B0BF5}"/>
              </a:ext>
            </a:extLst>
          </p:cNvPr>
          <p:cNvSpPr/>
          <p:nvPr/>
        </p:nvSpPr>
        <p:spPr>
          <a:xfrm>
            <a:off x="5961627" y="322280"/>
            <a:ext cx="5598179" cy="8502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3200" b="1" i="1" dirty="0">
                <a:solidFill>
                  <a:prstClr val="black"/>
                </a:solidFill>
                <a:latin typeface="Calibri" panose="020F0502020204030204"/>
              </a:rPr>
              <a:t>Recall</a:t>
            </a:r>
          </a:p>
          <a:p>
            <a:pPr algn="ctr" defTabSz="914353">
              <a:defRPr/>
            </a:pPr>
            <a:r>
              <a:rPr lang="en-US" sz="1400" i="1" dirty="0">
                <a:solidFill>
                  <a:prstClr val="black"/>
                </a:solidFill>
                <a:latin typeface="Calibri" panose="020F0502020204030204"/>
              </a:rPr>
              <a:t>(How Much of Positives it Accurately Predicts Out of Total Positives)</a:t>
            </a:r>
          </a:p>
        </p:txBody>
      </p:sp>
    </p:spTree>
    <p:extLst>
      <p:ext uri="{BB962C8B-B14F-4D97-AF65-F5344CB8AC3E}">
        <p14:creationId xmlns:p14="http://schemas.microsoft.com/office/powerpoint/2010/main" val="151068193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2" name="TextBox 11">
            <a:extLst>
              <a:ext uri="{FF2B5EF4-FFF2-40B4-BE49-F238E27FC236}">
                <a16:creationId xmlns:a16="http://schemas.microsoft.com/office/drawing/2014/main" id="{2037A2BA-F7B2-1DA8-6125-1882757234E0}"/>
              </a:ext>
            </a:extLst>
          </p:cNvPr>
          <p:cNvSpPr txBox="1"/>
          <p:nvPr/>
        </p:nvSpPr>
        <p:spPr>
          <a:xfrm>
            <a:off x="548281" y="334732"/>
            <a:ext cx="6332708" cy="769441"/>
          </a:xfrm>
          <a:prstGeom prst="rect">
            <a:avLst/>
          </a:prstGeom>
          <a:noFill/>
        </p:spPr>
        <p:txBody>
          <a:bodyPr wrap="square" rtlCol="0">
            <a:spAutoFit/>
          </a:bodyPr>
          <a:lstStyle/>
          <a:p>
            <a:pPr defTabSz="914353"/>
            <a:r>
              <a:rPr lang="en-US" sz="4400" b="1" dirty="0">
                <a:solidFill>
                  <a:schemeClr val="accent1">
                    <a:lumMod val="75000"/>
                  </a:schemeClr>
                </a:solidFill>
                <a:latin typeface="Calibri" panose="020F0502020204030204"/>
              </a:rPr>
              <a:t>F Measure</a:t>
            </a:r>
          </a:p>
        </p:txBody>
      </p:sp>
      <p:cxnSp>
        <p:nvCxnSpPr>
          <p:cNvPr id="16" name="Straight Connector 15">
            <a:extLst>
              <a:ext uri="{FF2B5EF4-FFF2-40B4-BE49-F238E27FC236}">
                <a16:creationId xmlns:a16="http://schemas.microsoft.com/office/drawing/2014/main" id="{F85CF401-12D4-404B-62A1-42F4968CECA6}"/>
              </a:ext>
            </a:extLst>
          </p:cNvPr>
          <p:cNvCxnSpPr>
            <a:cxnSpLocks/>
          </p:cNvCxnSpPr>
          <p:nvPr/>
        </p:nvCxnSpPr>
        <p:spPr>
          <a:xfrm flipV="1">
            <a:off x="1550219" y="3422792"/>
            <a:ext cx="297172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1E8212-7CC6-700D-012B-9959782B22B0}"/>
              </a:ext>
            </a:extLst>
          </p:cNvPr>
          <p:cNvCxnSpPr>
            <a:cxnSpLocks/>
          </p:cNvCxnSpPr>
          <p:nvPr/>
        </p:nvCxnSpPr>
        <p:spPr>
          <a:xfrm>
            <a:off x="3023381" y="2221665"/>
            <a:ext cx="0" cy="2319374"/>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BB195B9B-51EA-31F2-61B8-BF5667F0ABF7}"/>
              </a:ext>
            </a:extLst>
          </p:cNvPr>
          <p:cNvPicPr>
            <a:picLocks noChangeAspect="1"/>
          </p:cNvPicPr>
          <p:nvPr/>
        </p:nvPicPr>
        <p:blipFill>
          <a:blip r:embed="rId9"/>
          <a:stretch>
            <a:fillRect/>
          </a:stretch>
        </p:blipFill>
        <p:spPr>
          <a:xfrm rot="16200000">
            <a:off x="-347084" y="3070916"/>
            <a:ext cx="2778305" cy="780630"/>
          </a:xfrm>
          <a:prstGeom prst="rect">
            <a:avLst/>
          </a:prstGeom>
        </p:spPr>
      </p:pic>
      <p:pic>
        <p:nvPicPr>
          <p:cNvPr id="38" name="Picture 37">
            <a:extLst>
              <a:ext uri="{FF2B5EF4-FFF2-40B4-BE49-F238E27FC236}">
                <a16:creationId xmlns:a16="http://schemas.microsoft.com/office/drawing/2014/main" id="{600A9500-55A6-7327-526D-29D5E7B38014}"/>
              </a:ext>
            </a:extLst>
          </p:cNvPr>
          <p:cNvPicPr>
            <a:picLocks noChangeAspect="1"/>
          </p:cNvPicPr>
          <p:nvPr/>
        </p:nvPicPr>
        <p:blipFill>
          <a:blip r:embed="rId10"/>
          <a:stretch>
            <a:fillRect/>
          </a:stretch>
        </p:blipFill>
        <p:spPr>
          <a:xfrm>
            <a:off x="1507871" y="1427552"/>
            <a:ext cx="2971724" cy="744766"/>
          </a:xfrm>
          <a:prstGeom prst="rect">
            <a:avLst/>
          </a:prstGeom>
        </p:spPr>
      </p:pic>
      <p:sp>
        <p:nvSpPr>
          <p:cNvPr id="39" name="Rectangle: Rounded Corners 38">
            <a:extLst>
              <a:ext uri="{FF2B5EF4-FFF2-40B4-BE49-F238E27FC236}">
                <a16:creationId xmlns:a16="http://schemas.microsoft.com/office/drawing/2014/main" id="{79C91F75-A740-FB0D-2FE9-4753C27DAEBE}"/>
              </a:ext>
            </a:extLst>
          </p:cNvPr>
          <p:cNvSpPr/>
          <p:nvPr/>
        </p:nvSpPr>
        <p:spPr>
          <a:xfrm>
            <a:off x="1696014" y="4007938"/>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Yes</a:t>
            </a:r>
          </a:p>
        </p:txBody>
      </p:sp>
      <p:sp>
        <p:nvSpPr>
          <p:cNvPr id="40" name="Rectangle: Rounded Corners 39">
            <a:extLst>
              <a:ext uri="{FF2B5EF4-FFF2-40B4-BE49-F238E27FC236}">
                <a16:creationId xmlns:a16="http://schemas.microsoft.com/office/drawing/2014/main" id="{E4D9D2FB-AB89-A35E-16F2-C6845BD01231}"/>
              </a:ext>
            </a:extLst>
          </p:cNvPr>
          <p:cNvSpPr/>
          <p:nvPr/>
        </p:nvSpPr>
        <p:spPr>
          <a:xfrm>
            <a:off x="1696013" y="4190798"/>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41" name="Rectangle: Rounded Corners 40">
            <a:extLst>
              <a:ext uri="{FF2B5EF4-FFF2-40B4-BE49-F238E27FC236}">
                <a16:creationId xmlns:a16="http://schemas.microsoft.com/office/drawing/2014/main" id="{EE83736B-04B6-25F6-54DD-C1B702922CAC}"/>
              </a:ext>
            </a:extLst>
          </p:cNvPr>
          <p:cNvSpPr/>
          <p:nvPr/>
        </p:nvSpPr>
        <p:spPr>
          <a:xfrm>
            <a:off x="3238590" y="4004371"/>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42" name="Rectangle: Rounded Corners 41">
            <a:extLst>
              <a:ext uri="{FF2B5EF4-FFF2-40B4-BE49-F238E27FC236}">
                <a16:creationId xmlns:a16="http://schemas.microsoft.com/office/drawing/2014/main" id="{71DADB7C-A5EB-6455-36BB-A970E23D9A09}"/>
              </a:ext>
            </a:extLst>
          </p:cNvPr>
          <p:cNvSpPr/>
          <p:nvPr/>
        </p:nvSpPr>
        <p:spPr>
          <a:xfrm>
            <a:off x="3238590" y="418723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No</a:t>
            </a:r>
          </a:p>
        </p:txBody>
      </p:sp>
      <p:sp>
        <p:nvSpPr>
          <p:cNvPr id="43" name="Rectangle: Rounded Corners 42">
            <a:extLst>
              <a:ext uri="{FF2B5EF4-FFF2-40B4-BE49-F238E27FC236}">
                <a16:creationId xmlns:a16="http://schemas.microsoft.com/office/drawing/2014/main" id="{B2CC8D4D-52FF-47DD-436C-B699D39711AF}"/>
              </a:ext>
            </a:extLst>
          </p:cNvPr>
          <p:cNvSpPr/>
          <p:nvPr/>
        </p:nvSpPr>
        <p:spPr>
          <a:xfrm>
            <a:off x="3238590" y="2740767"/>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 No</a:t>
            </a:r>
          </a:p>
        </p:txBody>
      </p:sp>
      <p:sp>
        <p:nvSpPr>
          <p:cNvPr id="44" name="Rectangle: Rounded Corners 43">
            <a:extLst>
              <a:ext uri="{FF2B5EF4-FFF2-40B4-BE49-F238E27FC236}">
                <a16:creationId xmlns:a16="http://schemas.microsoft.com/office/drawing/2014/main" id="{AB70544E-B7D4-CA98-61ED-AAB35840C830}"/>
              </a:ext>
            </a:extLst>
          </p:cNvPr>
          <p:cNvSpPr/>
          <p:nvPr/>
        </p:nvSpPr>
        <p:spPr>
          <a:xfrm>
            <a:off x="3238590" y="2923626"/>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Predicted = Yes</a:t>
            </a:r>
          </a:p>
        </p:txBody>
      </p:sp>
      <p:sp>
        <p:nvSpPr>
          <p:cNvPr id="45" name="Rectangle: Rounded Corners 44">
            <a:extLst>
              <a:ext uri="{FF2B5EF4-FFF2-40B4-BE49-F238E27FC236}">
                <a16:creationId xmlns:a16="http://schemas.microsoft.com/office/drawing/2014/main" id="{CCB879E3-D2EE-9607-9CDD-F50E05788360}"/>
              </a:ext>
            </a:extLst>
          </p:cNvPr>
          <p:cNvSpPr/>
          <p:nvPr/>
        </p:nvSpPr>
        <p:spPr>
          <a:xfrm>
            <a:off x="1695321" y="2734792"/>
            <a:ext cx="1206279" cy="182860"/>
          </a:xfrm>
          <a:prstGeom prst="roundRect">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Actual Play = Yes</a:t>
            </a:r>
          </a:p>
        </p:txBody>
      </p:sp>
      <p:sp>
        <p:nvSpPr>
          <p:cNvPr id="46" name="Rectangle: Rounded Corners 45">
            <a:extLst>
              <a:ext uri="{FF2B5EF4-FFF2-40B4-BE49-F238E27FC236}">
                <a16:creationId xmlns:a16="http://schemas.microsoft.com/office/drawing/2014/main" id="{94FA9E3A-4BE6-1E20-07B0-9C3DF4E1F222}"/>
              </a:ext>
            </a:extLst>
          </p:cNvPr>
          <p:cNvSpPr/>
          <p:nvPr/>
        </p:nvSpPr>
        <p:spPr>
          <a:xfrm>
            <a:off x="1695321" y="2917652"/>
            <a:ext cx="1206971" cy="1828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black"/>
                </a:solidFill>
                <a:latin typeface="Calibri" panose="020F0502020204030204"/>
              </a:rPr>
              <a:t>Play = Yes</a:t>
            </a:r>
          </a:p>
        </p:txBody>
      </p:sp>
      <p:sp>
        <p:nvSpPr>
          <p:cNvPr id="47" name="Rectangle: Rounded Corners 46">
            <a:extLst>
              <a:ext uri="{FF2B5EF4-FFF2-40B4-BE49-F238E27FC236}">
                <a16:creationId xmlns:a16="http://schemas.microsoft.com/office/drawing/2014/main" id="{C07CCE3E-1005-CFAB-0FCE-3B546030BB6C}"/>
              </a:ext>
            </a:extLst>
          </p:cNvPr>
          <p:cNvSpPr/>
          <p:nvPr/>
        </p:nvSpPr>
        <p:spPr>
          <a:xfrm>
            <a:off x="1695321" y="2346032"/>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TP</a:t>
            </a:r>
          </a:p>
          <a:p>
            <a:pPr algn="ctr" defTabSz="914353">
              <a:defRPr/>
            </a:pPr>
            <a:r>
              <a:rPr lang="en-US" sz="1100" b="1" i="1" dirty="0">
                <a:solidFill>
                  <a:prstClr val="white"/>
                </a:solidFill>
                <a:latin typeface="Calibri" panose="020F0502020204030204"/>
              </a:rPr>
              <a:t>True Positive</a:t>
            </a:r>
          </a:p>
        </p:txBody>
      </p:sp>
      <p:sp>
        <p:nvSpPr>
          <p:cNvPr id="48" name="Rectangle: Rounded Corners 47">
            <a:extLst>
              <a:ext uri="{FF2B5EF4-FFF2-40B4-BE49-F238E27FC236}">
                <a16:creationId xmlns:a16="http://schemas.microsoft.com/office/drawing/2014/main" id="{32C39D6D-9150-A169-ABE5-533A8F8743C7}"/>
              </a:ext>
            </a:extLst>
          </p:cNvPr>
          <p:cNvSpPr/>
          <p:nvPr/>
        </p:nvSpPr>
        <p:spPr>
          <a:xfrm>
            <a:off x="3238590" y="3606153"/>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TN</a:t>
            </a:r>
          </a:p>
          <a:p>
            <a:pPr algn="ctr" defTabSz="914353">
              <a:defRPr/>
            </a:pPr>
            <a:r>
              <a:rPr lang="en-US" sz="1100" b="1" i="1" dirty="0">
                <a:solidFill>
                  <a:prstClr val="white"/>
                </a:solidFill>
                <a:latin typeface="Calibri" panose="020F0502020204030204"/>
              </a:rPr>
              <a:t>True Negative</a:t>
            </a:r>
          </a:p>
        </p:txBody>
      </p:sp>
      <p:sp>
        <p:nvSpPr>
          <p:cNvPr id="49" name="Rectangle: Rounded Corners 48">
            <a:extLst>
              <a:ext uri="{FF2B5EF4-FFF2-40B4-BE49-F238E27FC236}">
                <a16:creationId xmlns:a16="http://schemas.microsoft.com/office/drawing/2014/main" id="{076BF740-78FC-61BB-D7AC-16D20304F82A}"/>
              </a:ext>
            </a:extLst>
          </p:cNvPr>
          <p:cNvSpPr/>
          <p:nvPr/>
        </p:nvSpPr>
        <p:spPr>
          <a:xfrm>
            <a:off x="3238590" y="2342549"/>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FP</a:t>
            </a:r>
          </a:p>
          <a:p>
            <a:pPr algn="ctr" defTabSz="914353">
              <a:defRPr/>
            </a:pPr>
            <a:r>
              <a:rPr lang="en-US" sz="1100" b="1" i="1" dirty="0">
                <a:solidFill>
                  <a:prstClr val="white"/>
                </a:solidFill>
                <a:latin typeface="Calibri" panose="020F0502020204030204"/>
              </a:rPr>
              <a:t>False Positive</a:t>
            </a:r>
          </a:p>
        </p:txBody>
      </p:sp>
      <p:sp>
        <p:nvSpPr>
          <p:cNvPr id="50" name="Rectangle: Rounded Corners 49">
            <a:extLst>
              <a:ext uri="{FF2B5EF4-FFF2-40B4-BE49-F238E27FC236}">
                <a16:creationId xmlns:a16="http://schemas.microsoft.com/office/drawing/2014/main" id="{5434E3AC-F318-7E30-48E6-96A0A3D82C05}"/>
              </a:ext>
            </a:extLst>
          </p:cNvPr>
          <p:cNvSpPr/>
          <p:nvPr/>
        </p:nvSpPr>
        <p:spPr>
          <a:xfrm>
            <a:off x="1683661" y="3606153"/>
            <a:ext cx="1206279" cy="347569"/>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100" b="1" i="1" dirty="0">
                <a:solidFill>
                  <a:prstClr val="white"/>
                </a:solidFill>
                <a:latin typeface="Calibri" panose="020F0502020204030204"/>
              </a:rPr>
              <a:t>FN</a:t>
            </a:r>
          </a:p>
          <a:p>
            <a:pPr algn="ctr" defTabSz="914353">
              <a:defRPr/>
            </a:pPr>
            <a:r>
              <a:rPr lang="en-US" sz="1100" b="1" i="1" dirty="0">
                <a:solidFill>
                  <a:prstClr val="white"/>
                </a:solidFill>
                <a:latin typeface="Calibri" panose="020F0502020204030204"/>
              </a:rPr>
              <a:t>False Negative</a:t>
            </a:r>
          </a:p>
        </p:txBody>
      </p:sp>
      <p:pic>
        <p:nvPicPr>
          <p:cNvPr id="51" name="Picture 50">
            <a:extLst>
              <a:ext uri="{FF2B5EF4-FFF2-40B4-BE49-F238E27FC236}">
                <a16:creationId xmlns:a16="http://schemas.microsoft.com/office/drawing/2014/main" id="{CEA2B55A-8FD8-5E05-9D62-B93BA35B818E}"/>
              </a:ext>
            </a:extLst>
          </p:cNvPr>
          <p:cNvPicPr>
            <a:picLocks noChangeAspect="1"/>
          </p:cNvPicPr>
          <p:nvPr/>
        </p:nvPicPr>
        <p:blipFill rotWithShape="1">
          <a:blip r:embed="rId11"/>
          <a:srcRect r="26238" b="59646"/>
          <a:stretch/>
        </p:blipFill>
        <p:spPr>
          <a:xfrm>
            <a:off x="314927" y="4857331"/>
            <a:ext cx="11436086" cy="1539620"/>
          </a:xfrm>
          <a:prstGeom prst="rect">
            <a:avLst/>
          </a:prstGeom>
        </p:spPr>
      </p:pic>
      <p:cxnSp>
        <p:nvCxnSpPr>
          <p:cNvPr id="56" name="Connector: Curved 55">
            <a:extLst>
              <a:ext uri="{FF2B5EF4-FFF2-40B4-BE49-F238E27FC236}">
                <a16:creationId xmlns:a16="http://schemas.microsoft.com/office/drawing/2014/main" id="{1969B7EB-3381-1A1F-A812-935C97BF81EB}"/>
              </a:ext>
            </a:extLst>
          </p:cNvPr>
          <p:cNvCxnSpPr>
            <a:cxnSpLocks/>
          </p:cNvCxnSpPr>
          <p:nvPr/>
        </p:nvCxnSpPr>
        <p:spPr>
          <a:xfrm rot="5400000">
            <a:off x="7581477" y="774642"/>
            <a:ext cx="757506" cy="1592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41FD760F-8AB4-0274-91A7-068C77379A9B}"/>
              </a:ext>
            </a:extLst>
          </p:cNvPr>
          <p:cNvCxnSpPr>
            <a:cxnSpLocks/>
          </p:cNvCxnSpPr>
          <p:nvPr/>
        </p:nvCxnSpPr>
        <p:spPr>
          <a:xfrm rot="16200000" flipH="1">
            <a:off x="9173695" y="798443"/>
            <a:ext cx="757506" cy="159221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Arrow: Down 61">
            <a:extLst>
              <a:ext uri="{FF2B5EF4-FFF2-40B4-BE49-F238E27FC236}">
                <a16:creationId xmlns:a16="http://schemas.microsoft.com/office/drawing/2014/main" id="{CD63FF65-F987-D1A7-4E81-18328637561B}"/>
              </a:ext>
            </a:extLst>
          </p:cNvPr>
          <p:cNvSpPr/>
          <p:nvPr/>
        </p:nvSpPr>
        <p:spPr>
          <a:xfrm>
            <a:off x="6994005" y="2558024"/>
            <a:ext cx="340225" cy="22512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3" name="Arrow: Down 62">
            <a:extLst>
              <a:ext uri="{FF2B5EF4-FFF2-40B4-BE49-F238E27FC236}">
                <a16:creationId xmlns:a16="http://schemas.microsoft.com/office/drawing/2014/main" id="{B374E0BB-FF65-4922-16FB-93FEC5B8AE46}"/>
              </a:ext>
            </a:extLst>
          </p:cNvPr>
          <p:cNvSpPr/>
          <p:nvPr/>
        </p:nvSpPr>
        <p:spPr>
          <a:xfrm>
            <a:off x="10187962" y="2553602"/>
            <a:ext cx="340225" cy="225123"/>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4" name="Arrow: Down 63">
            <a:extLst>
              <a:ext uri="{FF2B5EF4-FFF2-40B4-BE49-F238E27FC236}">
                <a16:creationId xmlns:a16="http://schemas.microsoft.com/office/drawing/2014/main" id="{69EB9A49-CB4E-F875-8BCD-2A607899F34F}"/>
              </a:ext>
            </a:extLst>
          </p:cNvPr>
          <p:cNvSpPr/>
          <p:nvPr/>
        </p:nvSpPr>
        <p:spPr>
          <a:xfrm>
            <a:off x="6994005" y="3478889"/>
            <a:ext cx="340225" cy="17924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sp>
        <p:nvSpPr>
          <p:cNvPr id="65" name="Arrow: Down 64">
            <a:extLst>
              <a:ext uri="{FF2B5EF4-FFF2-40B4-BE49-F238E27FC236}">
                <a16:creationId xmlns:a16="http://schemas.microsoft.com/office/drawing/2014/main" id="{B9EEE81E-531B-F0B2-D49B-239E7DEB8B90}"/>
              </a:ext>
            </a:extLst>
          </p:cNvPr>
          <p:cNvSpPr/>
          <p:nvPr/>
        </p:nvSpPr>
        <p:spPr>
          <a:xfrm>
            <a:off x="10187962" y="3474466"/>
            <a:ext cx="340225" cy="17924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endParaRPr lang="en-US">
              <a:solidFill>
                <a:prstClr val="white"/>
              </a:solidFill>
              <a:latin typeface="Calibri" panose="020F0502020204030204"/>
            </a:endParaRPr>
          </a:p>
        </p:txBody>
      </p:sp>
      <p:cxnSp>
        <p:nvCxnSpPr>
          <p:cNvPr id="66" name="Straight Connector 65">
            <a:extLst>
              <a:ext uri="{FF2B5EF4-FFF2-40B4-BE49-F238E27FC236}">
                <a16:creationId xmlns:a16="http://schemas.microsoft.com/office/drawing/2014/main" id="{C27AFB55-599B-3B56-A612-2C85DD9060B7}"/>
              </a:ext>
            </a:extLst>
          </p:cNvPr>
          <p:cNvCxnSpPr/>
          <p:nvPr/>
        </p:nvCxnSpPr>
        <p:spPr>
          <a:xfrm>
            <a:off x="6332265" y="4972844"/>
            <a:ext cx="1905754"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CEE652E-1B93-F0F8-0077-2E1E10050CDE}"/>
              </a:ext>
            </a:extLst>
          </p:cNvPr>
          <p:cNvSpPr txBox="1"/>
          <p:nvPr/>
        </p:nvSpPr>
        <p:spPr>
          <a:xfrm>
            <a:off x="4419895" y="4706363"/>
            <a:ext cx="1717201" cy="523220"/>
          </a:xfrm>
          <a:prstGeom prst="rect">
            <a:avLst/>
          </a:prstGeom>
          <a:noFill/>
        </p:spPr>
        <p:txBody>
          <a:bodyPr wrap="none" rtlCol="0">
            <a:spAutoFit/>
          </a:bodyPr>
          <a:lstStyle/>
          <a:p>
            <a:pPr defTabSz="914353"/>
            <a:r>
              <a:rPr lang="en-US" sz="2800" dirty="0">
                <a:solidFill>
                  <a:prstClr val="black"/>
                </a:solidFill>
                <a:latin typeface="Calibri" panose="020F0502020204030204"/>
              </a:rPr>
              <a:t>F Measure</a:t>
            </a:r>
          </a:p>
        </p:txBody>
      </p:sp>
      <p:sp>
        <p:nvSpPr>
          <p:cNvPr id="69" name="TextBox 68">
            <a:extLst>
              <a:ext uri="{FF2B5EF4-FFF2-40B4-BE49-F238E27FC236}">
                <a16:creationId xmlns:a16="http://schemas.microsoft.com/office/drawing/2014/main" id="{088C2137-D629-8A57-E648-115743C7AA61}"/>
              </a:ext>
            </a:extLst>
          </p:cNvPr>
          <p:cNvSpPr txBox="1"/>
          <p:nvPr/>
        </p:nvSpPr>
        <p:spPr>
          <a:xfrm>
            <a:off x="8382550" y="4706557"/>
            <a:ext cx="364202" cy="523220"/>
          </a:xfrm>
          <a:prstGeom prst="rect">
            <a:avLst/>
          </a:prstGeom>
          <a:noFill/>
        </p:spPr>
        <p:txBody>
          <a:bodyPr wrap="none" rtlCol="0">
            <a:spAutoFit/>
          </a:bodyPr>
          <a:lstStyle/>
          <a:p>
            <a:pPr defTabSz="914353"/>
            <a:r>
              <a:rPr lang="en-US" sz="2800" dirty="0">
                <a:solidFill>
                  <a:prstClr val="black"/>
                </a:solidFill>
                <a:latin typeface="Calibri" panose="020F0502020204030204"/>
              </a:rPr>
              <a:t>=</a:t>
            </a:r>
          </a:p>
        </p:txBody>
      </p:sp>
      <p:cxnSp>
        <p:nvCxnSpPr>
          <p:cNvPr id="76" name="Straight Connector 75">
            <a:extLst>
              <a:ext uri="{FF2B5EF4-FFF2-40B4-BE49-F238E27FC236}">
                <a16:creationId xmlns:a16="http://schemas.microsoft.com/office/drawing/2014/main" id="{663CD872-C5F7-A446-9A8D-CE1F0D94FD09}"/>
              </a:ext>
            </a:extLst>
          </p:cNvPr>
          <p:cNvCxnSpPr>
            <a:cxnSpLocks/>
          </p:cNvCxnSpPr>
          <p:nvPr/>
        </p:nvCxnSpPr>
        <p:spPr>
          <a:xfrm>
            <a:off x="8845145" y="4975795"/>
            <a:ext cx="140658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tangle: Rounded Corners 98">
            <a:extLst>
              <a:ext uri="{FF2B5EF4-FFF2-40B4-BE49-F238E27FC236}">
                <a16:creationId xmlns:a16="http://schemas.microsoft.com/office/drawing/2014/main" id="{7BE3EB10-C3A1-41DB-DAAF-4DBA47AE1DF8}"/>
              </a:ext>
            </a:extLst>
          </p:cNvPr>
          <p:cNvSpPr/>
          <p:nvPr/>
        </p:nvSpPr>
        <p:spPr>
          <a:xfrm>
            <a:off x="7174735" y="5807760"/>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TN</a:t>
            </a:r>
          </a:p>
        </p:txBody>
      </p:sp>
      <p:sp>
        <p:nvSpPr>
          <p:cNvPr id="100" name="Rectangle: Rounded Corners 99">
            <a:extLst>
              <a:ext uri="{FF2B5EF4-FFF2-40B4-BE49-F238E27FC236}">
                <a16:creationId xmlns:a16="http://schemas.microsoft.com/office/drawing/2014/main" id="{B71BCC5D-CD57-73F6-F20C-53C299C041ED}"/>
              </a:ext>
            </a:extLst>
          </p:cNvPr>
          <p:cNvSpPr/>
          <p:nvPr/>
        </p:nvSpPr>
        <p:spPr>
          <a:xfrm>
            <a:off x="7174735" y="6081934"/>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FN</a:t>
            </a:r>
          </a:p>
        </p:txBody>
      </p:sp>
      <p:sp>
        <p:nvSpPr>
          <p:cNvPr id="101" name="Rectangle: Rounded Corners 100">
            <a:extLst>
              <a:ext uri="{FF2B5EF4-FFF2-40B4-BE49-F238E27FC236}">
                <a16:creationId xmlns:a16="http://schemas.microsoft.com/office/drawing/2014/main" id="{CCFB2D7C-2E14-F33E-4E1B-CF21C1C52013}"/>
              </a:ext>
            </a:extLst>
          </p:cNvPr>
          <p:cNvSpPr/>
          <p:nvPr/>
        </p:nvSpPr>
        <p:spPr>
          <a:xfrm>
            <a:off x="10679827" y="5807760"/>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FP</a:t>
            </a:r>
          </a:p>
        </p:txBody>
      </p:sp>
      <p:sp>
        <p:nvSpPr>
          <p:cNvPr id="102" name="Rectangle: Rounded Corners 101">
            <a:extLst>
              <a:ext uri="{FF2B5EF4-FFF2-40B4-BE49-F238E27FC236}">
                <a16:creationId xmlns:a16="http://schemas.microsoft.com/office/drawing/2014/main" id="{20B87E6E-CB01-6AD8-39FE-A6D8CF43A428}"/>
              </a:ext>
            </a:extLst>
          </p:cNvPr>
          <p:cNvSpPr/>
          <p:nvPr/>
        </p:nvSpPr>
        <p:spPr>
          <a:xfrm>
            <a:off x="10679827" y="6081934"/>
            <a:ext cx="649110" cy="225123"/>
          </a:xfrm>
          <a:prstGeom prst="round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1400" b="1" i="1" dirty="0">
                <a:solidFill>
                  <a:prstClr val="white"/>
                </a:solidFill>
                <a:latin typeface="Calibri" panose="020F0502020204030204"/>
              </a:rPr>
              <a:t>TP</a:t>
            </a:r>
          </a:p>
        </p:txBody>
      </p:sp>
      <p:sp>
        <p:nvSpPr>
          <p:cNvPr id="28" name="Rectangle: Rounded Corners 27">
            <a:extLst>
              <a:ext uri="{FF2B5EF4-FFF2-40B4-BE49-F238E27FC236}">
                <a16:creationId xmlns:a16="http://schemas.microsoft.com/office/drawing/2014/main" id="{98C60D7C-D9F7-2C53-5B17-BAEDD5A338D0}"/>
              </a:ext>
            </a:extLst>
          </p:cNvPr>
          <p:cNvSpPr/>
          <p:nvPr/>
        </p:nvSpPr>
        <p:spPr>
          <a:xfrm>
            <a:off x="5798973" y="1938072"/>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Numerator</a:t>
            </a:r>
          </a:p>
        </p:txBody>
      </p:sp>
      <p:sp>
        <p:nvSpPr>
          <p:cNvPr id="29" name="Rectangle: Rounded Corners 28">
            <a:extLst>
              <a:ext uri="{FF2B5EF4-FFF2-40B4-BE49-F238E27FC236}">
                <a16:creationId xmlns:a16="http://schemas.microsoft.com/office/drawing/2014/main" id="{B02957B5-C86F-B2B5-228A-516FD49BB74F}"/>
              </a:ext>
            </a:extLst>
          </p:cNvPr>
          <p:cNvSpPr/>
          <p:nvPr/>
        </p:nvSpPr>
        <p:spPr>
          <a:xfrm>
            <a:off x="8983411" y="1938072"/>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Denominator</a:t>
            </a:r>
          </a:p>
        </p:txBody>
      </p:sp>
      <p:sp>
        <p:nvSpPr>
          <p:cNvPr id="30" name="Rectangle: Rounded Corners 29">
            <a:extLst>
              <a:ext uri="{FF2B5EF4-FFF2-40B4-BE49-F238E27FC236}">
                <a16:creationId xmlns:a16="http://schemas.microsoft.com/office/drawing/2014/main" id="{1792DE25-B081-466C-2809-C07EA1525585}"/>
              </a:ext>
            </a:extLst>
          </p:cNvPr>
          <p:cNvSpPr/>
          <p:nvPr/>
        </p:nvSpPr>
        <p:spPr>
          <a:xfrm>
            <a:off x="5798972" y="2819534"/>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2 * Precision * Recall</a:t>
            </a:r>
          </a:p>
        </p:txBody>
      </p:sp>
      <p:sp>
        <p:nvSpPr>
          <p:cNvPr id="31" name="Rectangle: Rounded Corners 30">
            <a:extLst>
              <a:ext uri="{FF2B5EF4-FFF2-40B4-BE49-F238E27FC236}">
                <a16:creationId xmlns:a16="http://schemas.microsoft.com/office/drawing/2014/main" id="{CE35A21F-0C10-FE0A-BF66-24D96E301D17}"/>
              </a:ext>
            </a:extLst>
          </p:cNvPr>
          <p:cNvSpPr/>
          <p:nvPr/>
        </p:nvSpPr>
        <p:spPr>
          <a:xfrm>
            <a:off x="8983410" y="2819534"/>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Precision + Recall</a:t>
            </a:r>
          </a:p>
        </p:txBody>
      </p:sp>
      <p:sp>
        <p:nvSpPr>
          <p:cNvPr id="32" name="Rectangle: Rounded Corners 31">
            <a:extLst>
              <a:ext uri="{FF2B5EF4-FFF2-40B4-BE49-F238E27FC236}">
                <a16:creationId xmlns:a16="http://schemas.microsoft.com/office/drawing/2014/main" id="{617CC0FC-8A54-3C0B-638E-14390814CCCA}"/>
              </a:ext>
            </a:extLst>
          </p:cNvPr>
          <p:cNvSpPr/>
          <p:nvPr/>
        </p:nvSpPr>
        <p:spPr>
          <a:xfrm>
            <a:off x="5798974" y="3700996"/>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defRPr/>
            </a:pPr>
            <a:r>
              <a:rPr lang="en-US" b="1" i="1" dirty="0">
                <a:solidFill>
                  <a:prstClr val="black">
                    <a:lumMod val="95000"/>
                    <a:lumOff val="5000"/>
                  </a:prstClr>
                </a:solidFill>
                <a:latin typeface="Calibri" panose="020F0502020204030204"/>
              </a:rPr>
              <a:t>2 * 0.8 * 0.8  </a:t>
            </a:r>
          </a:p>
        </p:txBody>
      </p:sp>
      <p:sp>
        <p:nvSpPr>
          <p:cNvPr id="33" name="Rectangle: Rounded Corners 32">
            <a:extLst>
              <a:ext uri="{FF2B5EF4-FFF2-40B4-BE49-F238E27FC236}">
                <a16:creationId xmlns:a16="http://schemas.microsoft.com/office/drawing/2014/main" id="{6C9DEB9E-C919-E53C-41F5-FD7031628D06}"/>
              </a:ext>
            </a:extLst>
          </p:cNvPr>
          <p:cNvSpPr/>
          <p:nvPr/>
        </p:nvSpPr>
        <p:spPr>
          <a:xfrm>
            <a:off x="8983411" y="3700996"/>
            <a:ext cx="2413741" cy="501389"/>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53"/>
            <a:r>
              <a:rPr lang="en-US" b="1" i="1" dirty="0">
                <a:solidFill>
                  <a:prstClr val="black">
                    <a:lumMod val="95000"/>
                    <a:lumOff val="5000"/>
                  </a:prstClr>
                </a:solidFill>
                <a:latin typeface="Calibri" panose="020F0502020204030204"/>
              </a:rPr>
              <a:t>0.8 + 0.8</a:t>
            </a:r>
          </a:p>
        </p:txBody>
      </p:sp>
      <p:sp>
        <p:nvSpPr>
          <p:cNvPr id="34" name="Rectangle: Rounded Corners 33">
            <a:extLst>
              <a:ext uri="{FF2B5EF4-FFF2-40B4-BE49-F238E27FC236}">
                <a16:creationId xmlns:a16="http://schemas.microsoft.com/office/drawing/2014/main" id="{974F93C1-60E3-30BF-0F9C-B3349180FB7C}"/>
              </a:ext>
            </a:extLst>
          </p:cNvPr>
          <p:cNvSpPr/>
          <p:nvPr/>
        </p:nvSpPr>
        <p:spPr>
          <a:xfrm>
            <a:off x="5798972" y="330275"/>
            <a:ext cx="5598179" cy="8502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defTabSz="914353">
              <a:defRPr/>
            </a:pPr>
            <a:r>
              <a:rPr lang="en-US" sz="3200" b="1" i="1" dirty="0">
                <a:solidFill>
                  <a:prstClr val="black"/>
                </a:solidFill>
                <a:latin typeface="Calibri" panose="020F0502020204030204"/>
              </a:rPr>
              <a:t>F Measure</a:t>
            </a:r>
          </a:p>
          <a:p>
            <a:pPr algn="ctr" defTabSz="914353">
              <a:defRPr/>
            </a:pPr>
            <a:r>
              <a:rPr lang="en-US" sz="1600" i="1" dirty="0">
                <a:solidFill>
                  <a:prstClr val="black"/>
                </a:solidFill>
                <a:latin typeface="Calibri" panose="020F0502020204030204"/>
              </a:rPr>
              <a:t>(Harmonic Mean of Perfection of Precision &amp; Recall )</a:t>
            </a:r>
          </a:p>
        </p:txBody>
      </p:sp>
      <p:sp>
        <p:nvSpPr>
          <p:cNvPr id="35" name="TextBox 34">
            <a:extLst>
              <a:ext uri="{FF2B5EF4-FFF2-40B4-BE49-F238E27FC236}">
                <a16:creationId xmlns:a16="http://schemas.microsoft.com/office/drawing/2014/main" id="{57E3432B-93DE-9D51-BE42-01CE88760F74}"/>
              </a:ext>
            </a:extLst>
          </p:cNvPr>
          <p:cNvSpPr txBox="1"/>
          <p:nvPr/>
        </p:nvSpPr>
        <p:spPr>
          <a:xfrm>
            <a:off x="6348983" y="4634518"/>
            <a:ext cx="2140971"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2 * Precision * Recall</a:t>
            </a:r>
          </a:p>
        </p:txBody>
      </p:sp>
      <p:sp>
        <p:nvSpPr>
          <p:cNvPr id="36" name="TextBox 35">
            <a:extLst>
              <a:ext uri="{FF2B5EF4-FFF2-40B4-BE49-F238E27FC236}">
                <a16:creationId xmlns:a16="http://schemas.microsoft.com/office/drawing/2014/main" id="{C5D8CCE4-7615-9351-24C5-6997D18E49D5}"/>
              </a:ext>
            </a:extLst>
          </p:cNvPr>
          <p:cNvSpPr txBox="1"/>
          <p:nvPr/>
        </p:nvSpPr>
        <p:spPr>
          <a:xfrm>
            <a:off x="8912868" y="4656005"/>
            <a:ext cx="1327608" cy="369332"/>
          </a:xfrm>
          <a:prstGeom prst="rect">
            <a:avLst/>
          </a:prstGeom>
          <a:noFill/>
        </p:spPr>
        <p:txBody>
          <a:bodyPr wrap="none" rtlCol="0">
            <a:spAutoFit/>
          </a:bodyPr>
          <a:lstStyle/>
          <a:p>
            <a:pPr defTabSz="914353">
              <a:defRPr/>
            </a:pPr>
            <a:r>
              <a:rPr lang="en-US" dirty="0">
                <a:solidFill>
                  <a:prstClr val="black"/>
                </a:solidFill>
                <a:latin typeface="Calibri" panose="020F0502020204030204"/>
              </a:rPr>
              <a:t>2 * 0.8 * 0.8</a:t>
            </a:r>
          </a:p>
        </p:txBody>
      </p:sp>
      <p:sp>
        <p:nvSpPr>
          <p:cNvPr id="37" name="TextBox 36">
            <a:extLst>
              <a:ext uri="{FF2B5EF4-FFF2-40B4-BE49-F238E27FC236}">
                <a16:creationId xmlns:a16="http://schemas.microsoft.com/office/drawing/2014/main" id="{0ED0EFCB-720E-01F8-8F97-9E7EDBD180B8}"/>
              </a:ext>
            </a:extLst>
          </p:cNvPr>
          <p:cNvSpPr txBox="1"/>
          <p:nvPr/>
        </p:nvSpPr>
        <p:spPr>
          <a:xfrm>
            <a:off x="10380251" y="4688626"/>
            <a:ext cx="1067921" cy="523220"/>
          </a:xfrm>
          <a:prstGeom prst="rect">
            <a:avLst/>
          </a:prstGeom>
          <a:noFill/>
        </p:spPr>
        <p:txBody>
          <a:bodyPr wrap="none" rtlCol="0">
            <a:spAutoFit/>
          </a:bodyPr>
          <a:lstStyle/>
          <a:p>
            <a:pPr defTabSz="914353">
              <a:defRPr/>
            </a:pPr>
            <a:r>
              <a:rPr lang="en-US" sz="2800" dirty="0">
                <a:solidFill>
                  <a:prstClr val="black"/>
                </a:solidFill>
                <a:latin typeface="Calibri" panose="020F0502020204030204"/>
              </a:rPr>
              <a:t>= </a:t>
            </a:r>
            <a:r>
              <a:rPr lang="en-US" sz="2800" dirty="0">
                <a:solidFill>
                  <a:schemeClr val="accent1">
                    <a:lumMod val="75000"/>
                  </a:schemeClr>
                </a:solidFill>
                <a:latin typeface="Calibri" panose="020F0502020204030204"/>
              </a:rPr>
              <a:t>66%</a:t>
            </a:r>
          </a:p>
        </p:txBody>
      </p:sp>
      <p:sp>
        <p:nvSpPr>
          <p:cNvPr id="52" name="TextBox 51">
            <a:extLst>
              <a:ext uri="{FF2B5EF4-FFF2-40B4-BE49-F238E27FC236}">
                <a16:creationId xmlns:a16="http://schemas.microsoft.com/office/drawing/2014/main" id="{A593C78C-2FB3-84E8-1B5F-3D61DAD61C1D}"/>
              </a:ext>
            </a:extLst>
          </p:cNvPr>
          <p:cNvSpPr txBox="1"/>
          <p:nvPr/>
        </p:nvSpPr>
        <p:spPr>
          <a:xfrm>
            <a:off x="9151403" y="4954439"/>
            <a:ext cx="989373" cy="369332"/>
          </a:xfrm>
          <a:prstGeom prst="rect">
            <a:avLst/>
          </a:prstGeom>
          <a:noFill/>
        </p:spPr>
        <p:txBody>
          <a:bodyPr wrap="none" rtlCol="0">
            <a:spAutoFit/>
          </a:bodyPr>
          <a:lstStyle/>
          <a:p>
            <a:pPr defTabSz="914353"/>
            <a:r>
              <a:rPr lang="en-US" dirty="0">
                <a:solidFill>
                  <a:prstClr val="black"/>
                </a:solidFill>
                <a:latin typeface="Calibri" panose="020F0502020204030204"/>
              </a:rPr>
              <a:t>0.8 + 0.8</a:t>
            </a:r>
          </a:p>
        </p:txBody>
      </p:sp>
      <p:sp>
        <p:nvSpPr>
          <p:cNvPr id="53" name="TextBox 52">
            <a:extLst>
              <a:ext uri="{FF2B5EF4-FFF2-40B4-BE49-F238E27FC236}">
                <a16:creationId xmlns:a16="http://schemas.microsoft.com/office/drawing/2014/main" id="{23FE8A7C-2037-291B-2561-E36EE8D92F54}"/>
              </a:ext>
            </a:extLst>
          </p:cNvPr>
          <p:cNvSpPr txBox="1"/>
          <p:nvPr/>
        </p:nvSpPr>
        <p:spPr>
          <a:xfrm>
            <a:off x="6435854" y="4960867"/>
            <a:ext cx="1802738" cy="369332"/>
          </a:xfrm>
          <a:prstGeom prst="rect">
            <a:avLst/>
          </a:prstGeom>
          <a:noFill/>
        </p:spPr>
        <p:txBody>
          <a:bodyPr wrap="none" rtlCol="0">
            <a:spAutoFit/>
          </a:bodyPr>
          <a:lstStyle/>
          <a:p>
            <a:pPr defTabSz="914353"/>
            <a:r>
              <a:rPr lang="en-US" dirty="0">
                <a:solidFill>
                  <a:prstClr val="black"/>
                </a:solidFill>
                <a:latin typeface="Calibri" panose="020F0502020204030204"/>
              </a:rPr>
              <a:t>Precision + Recall</a:t>
            </a:r>
          </a:p>
        </p:txBody>
      </p:sp>
    </p:spTree>
    <p:extLst>
      <p:ext uri="{BB962C8B-B14F-4D97-AF65-F5344CB8AC3E}">
        <p14:creationId xmlns:p14="http://schemas.microsoft.com/office/powerpoint/2010/main" val="343383860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ROC – AUC Curve</a:t>
            </a:r>
            <a:endParaRPr lang="en-US" dirty="0"/>
          </a:p>
        </p:txBody>
      </p:sp>
      <p:sp>
        <p:nvSpPr>
          <p:cNvPr id="52" name="Google Shape;662;p27">
            <a:extLst>
              <a:ext uri="{FF2B5EF4-FFF2-40B4-BE49-F238E27FC236}">
                <a16:creationId xmlns:a16="http://schemas.microsoft.com/office/drawing/2014/main" id="{C4CDEB6F-8DEF-3DE3-8893-7DE9A58E50F9}"/>
              </a:ext>
            </a:extLst>
          </p:cNvPr>
          <p:cNvSpPr/>
          <p:nvPr/>
        </p:nvSpPr>
        <p:spPr>
          <a:xfrm>
            <a:off x="573092" y="1545545"/>
            <a:ext cx="5485715" cy="3541144"/>
          </a:xfrm>
          <a:prstGeom prst="rect">
            <a:avLst/>
          </a:prstGeom>
          <a:ln>
            <a:no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0" i="0" dirty="0">
                <a:solidFill>
                  <a:srgbClr val="292929"/>
                </a:solidFill>
                <a:effectLst/>
              </a:rPr>
              <a:t>AUC - ROC curve is a performance measurement for classification problems at various threshold settings. </a:t>
            </a:r>
          </a:p>
          <a:p>
            <a:endParaRPr lang="en-US" dirty="0">
              <a:solidFill>
                <a:srgbClr val="292929"/>
              </a:solidFill>
            </a:endParaRPr>
          </a:p>
          <a:p>
            <a:r>
              <a:rPr lang="en-US" b="0" i="0" dirty="0">
                <a:solidFill>
                  <a:srgbClr val="292929"/>
                </a:solidFill>
                <a:effectLst/>
              </a:rPr>
              <a:t>ROC is a probability curve and AUC represents the degree or measure of separability. </a:t>
            </a:r>
          </a:p>
          <a:p>
            <a:endParaRPr lang="en-US" dirty="0">
              <a:solidFill>
                <a:srgbClr val="292929"/>
              </a:solidFill>
            </a:endParaRPr>
          </a:p>
          <a:p>
            <a:r>
              <a:rPr lang="en-US" b="0" i="0" dirty="0">
                <a:solidFill>
                  <a:srgbClr val="292929"/>
                </a:solidFill>
                <a:effectLst/>
              </a:rPr>
              <a:t>It tells how much the model is capable of distinguishing between classes. The higher the AUC, the better the model is at predicting 0 classes as 0 and 1 classes as 1. By analogy, the Higher the AUC, the better the model is at distinguishing between the classes</a:t>
            </a:r>
            <a:endParaRPr lang="en-US" dirty="0">
              <a:cs typeface="Calibri"/>
            </a:endParaRPr>
          </a:p>
        </p:txBody>
      </p:sp>
      <p:pic>
        <p:nvPicPr>
          <p:cNvPr id="4" name="Picture 3" descr="Chart, diagram&#10;&#10;Description automatically generated">
            <a:extLst>
              <a:ext uri="{FF2B5EF4-FFF2-40B4-BE49-F238E27FC236}">
                <a16:creationId xmlns:a16="http://schemas.microsoft.com/office/drawing/2014/main" id="{178660E5-482B-1C2D-6C5E-61AE569658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76642" y="1118431"/>
            <a:ext cx="5485714" cy="4114286"/>
          </a:xfrm>
          <a:prstGeom prst="rect">
            <a:avLst/>
          </a:prstGeom>
        </p:spPr>
      </p:pic>
    </p:spTree>
    <p:extLst>
      <p:ext uri="{BB962C8B-B14F-4D97-AF65-F5344CB8AC3E}">
        <p14:creationId xmlns:p14="http://schemas.microsoft.com/office/powerpoint/2010/main" val="402315816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Machine Learning Workflow</a:t>
            </a:r>
            <a:endParaRPr lang="en-US" dirty="0"/>
          </a:p>
        </p:txBody>
      </p:sp>
      <p:pic>
        <p:nvPicPr>
          <p:cNvPr id="77" name="Picture 77" descr="Diagram&#10;&#10;Description automatically generated">
            <a:extLst>
              <a:ext uri="{FF2B5EF4-FFF2-40B4-BE49-F238E27FC236}">
                <a16:creationId xmlns:a16="http://schemas.microsoft.com/office/drawing/2014/main" id="{94B0FF86-B9F3-A207-10FC-2AA7C3EC3C72}"/>
              </a:ext>
            </a:extLst>
          </p:cNvPr>
          <p:cNvPicPr>
            <a:picLocks noChangeAspect="1"/>
          </p:cNvPicPr>
          <p:nvPr/>
        </p:nvPicPr>
        <p:blipFill>
          <a:blip r:embed="rId9"/>
          <a:stretch>
            <a:fillRect/>
          </a:stretch>
        </p:blipFill>
        <p:spPr>
          <a:xfrm>
            <a:off x="1246239" y="1559637"/>
            <a:ext cx="9515167" cy="3935370"/>
          </a:xfrm>
          <a:prstGeom prst="rect">
            <a:avLst/>
          </a:prstGeom>
        </p:spPr>
      </p:pic>
    </p:spTree>
    <p:extLst>
      <p:ext uri="{BB962C8B-B14F-4D97-AF65-F5344CB8AC3E}">
        <p14:creationId xmlns:p14="http://schemas.microsoft.com/office/powerpoint/2010/main" val="254812922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Terms in ROC-AUC</a:t>
            </a:r>
            <a:endParaRPr lang="en-US" dirty="0"/>
          </a:p>
        </p:txBody>
      </p:sp>
      <p:grpSp>
        <p:nvGrpSpPr>
          <p:cNvPr id="19" name="Group 18">
            <a:extLst>
              <a:ext uri="{FF2B5EF4-FFF2-40B4-BE49-F238E27FC236}">
                <a16:creationId xmlns:a16="http://schemas.microsoft.com/office/drawing/2014/main" id="{06813D70-B2EB-72FC-519E-34ABA6C85D26}"/>
              </a:ext>
            </a:extLst>
          </p:cNvPr>
          <p:cNvGrpSpPr/>
          <p:nvPr/>
        </p:nvGrpSpPr>
        <p:grpSpPr>
          <a:xfrm>
            <a:off x="839516" y="2079408"/>
            <a:ext cx="4509527" cy="1349378"/>
            <a:chOff x="733571" y="1681101"/>
            <a:chExt cx="4509527" cy="1349378"/>
          </a:xfrm>
        </p:grpSpPr>
        <p:pic>
          <p:nvPicPr>
            <p:cNvPr id="8" name="Picture 7" descr="A picture containing logo&#10;&#10;Description automatically generated">
              <a:extLst>
                <a:ext uri="{FF2B5EF4-FFF2-40B4-BE49-F238E27FC236}">
                  <a16:creationId xmlns:a16="http://schemas.microsoft.com/office/drawing/2014/main" id="{FE76F7DD-F749-3B6D-3A0D-E299874E55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3571" y="1963436"/>
              <a:ext cx="4509527" cy="1067043"/>
            </a:xfrm>
            <a:prstGeom prst="rect">
              <a:avLst/>
            </a:prstGeom>
          </p:spPr>
        </p:pic>
        <p:sp>
          <p:nvSpPr>
            <p:cNvPr id="17" name="TextBox 16">
              <a:extLst>
                <a:ext uri="{FF2B5EF4-FFF2-40B4-BE49-F238E27FC236}">
                  <a16:creationId xmlns:a16="http://schemas.microsoft.com/office/drawing/2014/main" id="{9BA60796-7EBF-F703-1FA2-4F3C791CEB46}"/>
                </a:ext>
              </a:extLst>
            </p:cNvPr>
            <p:cNvSpPr txBox="1"/>
            <p:nvPr/>
          </p:nvSpPr>
          <p:spPr>
            <a:xfrm>
              <a:off x="839516" y="1681101"/>
              <a:ext cx="4366773" cy="369332"/>
            </a:xfrm>
            <a:prstGeom prst="rect">
              <a:avLst/>
            </a:prstGeom>
            <a:noFill/>
          </p:spPr>
          <p:txBody>
            <a:bodyPr wrap="none" rtlCol="0">
              <a:spAutoFit/>
            </a:bodyPr>
            <a:lstStyle/>
            <a:p>
              <a:pPr algn="l"/>
              <a:r>
                <a:rPr lang="en-US" b="1" i="0" dirty="0">
                  <a:solidFill>
                    <a:srgbClr val="292929"/>
                  </a:solidFill>
                  <a:effectLst/>
                  <a:latin typeface="sohne"/>
                </a:rPr>
                <a:t>TPR (True Positive Rate) / Recall /Sensitivity</a:t>
              </a:r>
            </a:p>
          </p:txBody>
        </p:sp>
      </p:grpSp>
      <p:grpSp>
        <p:nvGrpSpPr>
          <p:cNvPr id="22" name="Group 21">
            <a:extLst>
              <a:ext uri="{FF2B5EF4-FFF2-40B4-BE49-F238E27FC236}">
                <a16:creationId xmlns:a16="http://schemas.microsoft.com/office/drawing/2014/main" id="{ADE8AE36-ADED-5B83-2AB7-B7E2CB7B1932}"/>
              </a:ext>
            </a:extLst>
          </p:cNvPr>
          <p:cNvGrpSpPr/>
          <p:nvPr/>
        </p:nvGrpSpPr>
        <p:grpSpPr>
          <a:xfrm>
            <a:off x="7321698" y="1827016"/>
            <a:ext cx="3112209" cy="1944491"/>
            <a:chOff x="7486111" y="1681101"/>
            <a:chExt cx="3112209" cy="1944491"/>
          </a:xfrm>
        </p:grpSpPr>
        <p:pic>
          <p:nvPicPr>
            <p:cNvPr id="16" name="Picture 15" descr="Chart&#10;&#10;Description automatically generated with medium confidence">
              <a:extLst>
                <a:ext uri="{FF2B5EF4-FFF2-40B4-BE49-F238E27FC236}">
                  <a16:creationId xmlns:a16="http://schemas.microsoft.com/office/drawing/2014/main" id="{0C378657-E628-0B0F-BCE7-9B0870032E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86111" y="2050433"/>
              <a:ext cx="3112209" cy="1575159"/>
            </a:xfrm>
            <a:prstGeom prst="rect">
              <a:avLst/>
            </a:prstGeom>
          </p:spPr>
        </p:pic>
        <p:sp>
          <p:nvSpPr>
            <p:cNvPr id="21" name="TextBox 20">
              <a:extLst>
                <a:ext uri="{FF2B5EF4-FFF2-40B4-BE49-F238E27FC236}">
                  <a16:creationId xmlns:a16="http://schemas.microsoft.com/office/drawing/2014/main" id="{00A0E6D4-9CCB-B470-980C-D9AFF264F58B}"/>
                </a:ext>
              </a:extLst>
            </p:cNvPr>
            <p:cNvSpPr txBox="1"/>
            <p:nvPr/>
          </p:nvSpPr>
          <p:spPr>
            <a:xfrm>
              <a:off x="7664118" y="1681101"/>
              <a:ext cx="1950149" cy="369332"/>
            </a:xfrm>
            <a:prstGeom prst="rect">
              <a:avLst/>
            </a:prstGeom>
            <a:noFill/>
          </p:spPr>
          <p:txBody>
            <a:bodyPr wrap="none" rtlCol="0">
              <a:spAutoFit/>
            </a:bodyPr>
            <a:lstStyle/>
            <a:p>
              <a:pPr algn="l"/>
              <a:r>
                <a:rPr lang="en-US" b="1" i="0" dirty="0">
                  <a:solidFill>
                    <a:srgbClr val="292929"/>
                  </a:solidFill>
                  <a:effectLst/>
                  <a:latin typeface="sohne"/>
                </a:rPr>
                <a:t>False Positive Rate</a:t>
              </a:r>
            </a:p>
          </p:txBody>
        </p:sp>
      </p:grpSp>
      <p:grpSp>
        <p:nvGrpSpPr>
          <p:cNvPr id="24" name="Group 23">
            <a:extLst>
              <a:ext uri="{FF2B5EF4-FFF2-40B4-BE49-F238E27FC236}">
                <a16:creationId xmlns:a16="http://schemas.microsoft.com/office/drawing/2014/main" id="{9D000165-4D39-4C49-07FE-AA0DDB588304}"/>
              </a:ext>
            </a:extLst>
          </p:cNvPr>
          <p:cNvGrpSpPr/>
          <p:nvPr/>
        </p:nvGrpSpPr>
        <p:grpSpPr>
          <a:xfrm>
            <a:off x="3930429" y="4146970"/>
            <a:ext cx="3124912" cy="1323435"/>
            <a:chOff x="1099680" y="4042845"/>
            <a:chExt cx="3124912" cy="1323435"/>
          </a:xfrm>
        </p:grpSpPr>
        <p:pic>
          <p:nvPicPr>
            <p:cNvPr id="12" name="Picture 11" descr="A picture containing text&#10;&#10;Description automatically generated">
              <a:extLst>
                <a:ext uri="{FF2B5EF4-FFF2-40B4-BE49-F238E27FC236}">
                  <a16:creationId xmlns:a16="http://schemas.microsoft.com/office/drawing/2014/main" id="{C2F0A84D-FBFB-E826-4258-D6D52D5EE3B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9680" y="4273831"/>
              <a:ext cx="3124912" cy="1092449"/>
            </a:xfrm>
            <a:prstGeom prst="rect">
              <a:avLst/>
            </a:prstGeom>
          </p:spPr>
        </p:pic>
        <p:sp>
          <p:nvSpPr>
            <p:cNvPr id="23" name="TextBox 22">
              <a:extLst>
                <a:ext uri="{FF2B5EF4-FFF2-40B4-BE49-F238E27FC236}">
                  <a16:creationId xmlns:a16="http://schemas.microsoft.com/office/drawing/2014/main" id="{83CEBC00-7283-69BF-148F-0D0CFF4B755E}"/>
                </a:ext>
              </a:extLst>
            </p:cNvPr>
            <p:cNvSpPr txBox="1"/>
            <p:nvPr/>
          </p:nvSpPr>
          <p:spPr>
            <a:xfrm>
              <a:off x="1149128" y="4042845"/>
              <a:ext cx="1168910" cy="369332"/>
            </a:xfrm>
            <a:prstGeom prst="rect">
              <a:avLst/>
            </a:prstGeom>
            <a:noFill/>
          </p:spPr>
          <p:txBody>
            <a:bodyPr wrap="none" rtlCol="0">
              <a:spAutoFit/>
            </a:bodyPr>
            <a:lstStyle/>
            <a:p>
              <a:pPr algn="l"/>
              <a:r>
                <a:rPr lang="en-US" b="1" i="0" dirty="0">
                  <a:solidFill>
                    <a:srgbClr val="292929"/>
                  </a:solidFill>
                  <a:effectLst/>
                  <a:latin typeface="sohne"/>
                </a:rPr>
                <a:t>Specificity</a:t>
              </a:r>
            </a:p>
          </p:txBody>
        </p:sp>
      </p:grpSp>
    </p:spTree>
    <p:extLst>
      <p:ext uri="{BB962C8B-B14F-4D97-AF65-F5344CB8AC3E}">
        <p14:creationId xmlns:p14="http://schemas.microsoft.com/office/powerpoint/2010/main" val="393274590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ROC – AUC Curve</a:t>
            </a:r>
            <a:endParaRPr lang="en-US" dirty="0"/>
          </a:p>
        </p:txBody>
      </p:sp>
      <p:pic>
        <p:nvPicPr>
          <p:cNvPr id="3" name="Picture 2">
            <a:extLst>
              <a:ext uri="{FF2B5EF4-FFF2-40B4-BE49-F238E27FC236}">
                <a16:creationId xmlns:a16="http://schemas.microsoft.com/office/drawing/2014/main" id="{96817999-939D-0046-10F9-EB5B6A5E9B2E}"/>
              </a:ext>
            </a:extLst>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507377" y="1384630"/>
            <a:ext cx="5355906" cy="44632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8111B96-136C-6F41-4561-A32880FB68A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134990" y="1338920"/>
            <a:ext cx="5126158" cy="450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58789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1387B"/>
        </a:solidFill>
        <a:effectLst/>
      </p:bgPr>
    </p:bg>
    <p:spTree>
      <p:nvGrpSpPr>
        <p:cNvPr id="1" name=""/>
        <p:cNvGrpSpPr/>
        <p:nvPr/>
      </p:nvGrpSpPr>
      <p:grpSpPr>
        <a:xfrm>
          <a:off x="0" y="0"/>
          <a:ext cx="0" cy="0"/>
          <a:chOff x="0" y="0"/>
          <a:chExt cx="0" cy="0"/>
        </a:xfrm>
      </p:grpSpPr>
      <p:pic>
        <p:nvPicPr>
          <p:cNvPr id="9" name="Content Placeholder 4">
            <a:extLst>
              <a:ext uri="{FF2B5EF4-FFF2-40B4-BE49-F238E27FC236}">
                <a16:creationId xmlns:a16="http://schemas.microsoft.com/office/drawing/2014/main" id="{EBD4ED9C-7F79-4CD5-8D2F-881A4165F7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flipH="1">
            <a:off x="381000" y="0"/>
            <a:ext cx="11429999" cy="6858000"/>
          </a:xfrm>
        </p:spPr>
      </p:pic>
      <p:grpSp>
        <p:nvGrpSpPr>
          <p:cNvPr id="10" name="Group 9">
            <a:extLst>
              <a:ext uri="{FF2B5EF4-FFF2-40B4-BE49-F238E27FC236}">
                <a16:creationId xmlns:a16="http://schemas.microsoft.com/office/drawing/2014/main" id="{DA79CAF6-6583-4F07-AF51-252C1F450524}"/>
              </a:ext>
            </a:extLst>
          </p:cNvPr>
          <p:cNvGrpSpPr/>
          <p:nvPr/>
        </p:nvGrpSpPr>
        <p:grpSpPr>
          <a:xfrm>
            <a:off x="4725944" y="6209525"/>
            <a:ext cx="2740112" cy="293649"/>
            <a:chOff x="648929" y="6725750"/>
            <a:chExt cx="2922786" cy="313226"/>
          </a:xfrm>
        </p:grpSpPr>
        <p:pic>
          <p:nvPicPr>
            <p:cNvPr id="11" name="Graphic 10">
              <a:extLst>
                <a:ext uri="{FF2B5EF4-FFF2-40B4-BE49-F238E27FC236}">
                  <a16:creationId xmlns:a16="http://schemas.microsoft.com/office/drawing/2014/main" id="{4B1864A1-38D0-4A55-9338-B4E3E0A2C367}"/>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67896" b="349"/>
            <a:stretch/>
          </p:blipFill>
          <p:spPr>
            <a:xfrm>
              <a:off x="648929" y="6725750"/>
              <a:ext cx="1027471" cy="313226"/>
            </a:xfrm>
            <a:prstGeom prst="rect">
              <a:avLst/>
            </a:prstGeom>
          </p:spPr>
        </p:pic>
        <p:sp>
          <p:nvSpPr>
            <p:cNvPr id="12" name="Rectangle 11">
              <a:extLst>
                <a:ext uri="{FF2B5EF4-FFF2-40B4-BE49-F238E27FC236}">
                  <a16:creationId xmlns:a16="http://schemas.microsoft.com/office/drawing/2014/main" id="{A6104334-7AA8-4676-972F-40B3BBFB66A3}"/>
                </a:ext>
              </a:extLst>
            </p:cNvPr>
            <p:cNvSpPr/>
            <p:nvPr/>
          </p:nvSpPr>
          <p:spPr>
            <a:xfrm>
              <a:off x="1589634" y="6743863"/>
              <a:ext cx="1982081" cy="276999"/>
            </a:xfrm>
            <a:prstGeom prst="rect">
              <a:avLst/>
            </a:prstGeom>
          </p:spPr>
          <p:txBody>
            <a:bodyPr wrap="none">
              <a:spAutoFit/>
            </a:bodyPr>
            <a:lstStyle/>
            <a:p>
              <a:r>
                <a:rPr lang="en-US" sz="1125" dirty="0">
                  <a:solidFill>
                    <a:schemeClr val="bg1"/>
                  </a:solidFill>
                  <a:latin typeface="Open Sans" panose="020B0606030504020204" pitchFamily="34" charset="0"/>
                  <a:ea typeface="Open Sans" panose="020B0606030504020204" pitchFamily="34" charset="0"/>
                  <a:cs typeface="Open Sans" panose="020B0606030504020204" pitchFamily="34" charset="0"/>
                </a:rPr>
                <a:t>Training and Certification</a:t>
              </a:r>
            </a:p>
          </p:txBody>
        </p:sp>
      </p:grpSp>
      <p:sp>
        <p:nvSpPr>
          <p:cNvPr id="13" name="TextBox 12">
            <a:extLst>
              <a:ext uri="{FF2B5EF4-FFF2-40B4-BE49-F238E27FC236}">
                <a16:creationId xmlns:a16="http://schemas.microsoft.com/office/drawing/2014/main" id="{5130A103-B572-4461-8648-DB706F57A759}"/>
              </a:ext>
            </a:extLst>
          </p:cNvPr>
          <p:cNvSpPr txBox="1"/>
          <p:nvPr/>
        </p:nvSpPr>
        <p:spPr>
          <a:xfrm>
            <a:off x="3819885" y="2952908"/>
            <a:ext cx="6393656" cy="952184"/>
          </a:xfrm>
          <a:prstGeom prst="rect">
            <a:avLst/>
          </a:prstGeom>
          <a:noFill/>
        </p:spPr>
        <p:txBody>
          <a:bodyPr wrap="square" rtlCol="0">
            <a:spAutoFit/>
          </a:bodyPr>
          <a:lstStyle/>
          <a:p>
            <a:r>
              <a:rPr lang="en-US" sz="5625">
                <a:solidFill>
                  <a:schemeClr val="bg1"/>
                </a:solidFill>
                <a:latin typeface="Open Sans "/>
                <a:cs typeface="Segoe UI" panose="020B0502040204020203" pitchFamily="34" charset="0"/>
              </a:rPr>
              <a:t>THANK YOU</a:t>
            </a:r>
          </a:p>
        </p:txBody>
      </p:sp>
    </p:spTree>
    <p:extLst>
      <p:ext uri="{BB962C8B-B14F-4D97-AF65-F5344CB8AC3E}">
        <p14:creationId xmlns:p14="http://schemas.microsoft.com/office/powerpoint/2010/main" val="4138466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Data Science Workflow</a:t>
            </a:r>
            <a:endParaRPr lang="en-US" dirty="0"/>
          </a:p>
        </p:txBody>
      </p:sp>
      <p:pic>
        <p:nvPicPr>
          <p:cNvPr id="23" name="Picture 23" descr="Diagram&#10;&#10;Description automatically generated">
            <a:extLst>
              <a:ext uri="{FF2B5EF4-FFF2-40B4-BE49-F238E27FC236}">
                <a16:creationId xmlns:a16="http://schemas.microsoft.com/office/drawing/2014/main" id="{85C49E6F-35EC-35C7-7D44-92AA3B0C3B64}"/>
              </a:ext>
            </a:extLst>
          </p:cNvPr>
          <p:cNvPicPr>
            <a:picLocks noChangeAspect="1"/>
          </p:cNvPicPr>
          <p:nvPr/>
        </p:nvPicPr>
        <p:blipFill rotWithShape="1">
          <a:blip r:embed="rId9"/>
          <a:srcRect l="6693" t="16609" r="7081" b="24913"/>
          <a:stretch/>
        </p:blipFill>
        <p:spPr>
          <a:xfrm>
            <a:off x="791145" y="1429112"/>
            <a:ext cx="10506373" cy="3991299"/>
          </a:xfrm>
          <a:prstGeom prst="rect">
            <a:avLst/>
          </a:prstGeom>
        </p:spPr>
      </p:pic>
    </p:spTree>
    <p:extLst>
      <p:ext uri="{BB962C8B-B14F-4D97-AF65-F5344CB8AC3E}">
        <p14:creationId xmlns:p14="http://schemas.microsoft.com/office/powerpoint/2010/main" val="251429938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grpSp>
        <p:nvGrpSpPr>
          <p:cNvPr id="2" name="Group 1">
            <a:extLst>
              <a:ext uri="{FF2B5EF4-FFF2-40B4-BE49-F238E27FC236}">
                <a16:creationId xmlns:a16="http://schemas.microsoft.com/office/drawing/2014/main" id="{418E214F-8851-983A-12C4-CDCB42BAA2DE}"/>
              </a:ext>
            </a:extLst>
          </p:cNvPr>
          <p:cNvGrpSpPr/>
          <p:nvPr/>
        </p:nvGrpSpPr>
        <p:grpSpPr>
          <a:xfrm>
            <a:off x="0" y="-526947"/>
            <a:ext cx="12192000" cy="7384947"/>
            <a:chOff x="0" y="-526947"/>
            <a:chExt cx="12192000" cy="7384947"/>
          </a:xfrm>
        </p:grpSpPr>
        <p:pic>
          <p:nvPicPr>
            <p:cNvPr id="654" name="Google Shape;654;p26" descr="Image for post"/>
            <p:cNvPicPr preferRelativeResize="0"/>
            <p:nvPr/>
          </p:nvPicPr>
          <p:blipFill rotWithShape="1">
            <a:blip r:embed="rId3">
              <a:alphaModFix/>
            </a:blip>
            <a:srcRect/>
            <a:stretch/>
          </p:blipFill>
          <p:spPr>
            <a:xfrm>
              <a:off x="0" y="-526947"/>
              <a:ext cx="12192000" cy="7384947"/>
            </a:xfrm>
            <a:prstGeom prst="rect">
              <a:avLst/>
            </a:prstGeom>
            <a:noFill/>
            <a:ln>
              <a:noFill/>
            </a:ln>
          </p:spPr>
        </p:pic>
        <p:sp>
          <p:nvSpPr>
            <p:cNvPr id="655" name="Google Shape;655;p26"/>
            <p:cNvSpPr txBox="1"/>
            <p:nvPr/>
          </p:nvSpPr>
          <p:spPr>
            <a:xfrm>
              <a:off x="1745303" y="261257"/>
              <a:ext cx="9345828" cy="1446509"/>
            </a:xfrm>
            <a:prstGeom prst="rect">
              <a:avLst/>
            </a:prstGeom>
            <a:noFill/>
            <a:ln>
              <a:noFill/>
            </a:ln>
          </p:spPr>
          <p:txBody>
            <a:bodyPr spcFirstLastPara="1" wrap="square" lIns="91425" tIns="45700" rIns="91425" bIns="45700" anchor="t" anchorCtr="0">
              <a:spAutoFit/>
            </a:bodyPr>
            <a:lstStyle/>
            <a:p>
              <a:r>
                <a:rPr lang="en-US" sz="8800" b="1" i="1" dirty="0">
                  <a:solidFill>
                    <a:schemeClr val="lt1"/>
                  </a:solidFill>
                  <a:latin typeface="Calibri"/>
                  <a:ea typeface="Calibri"/>
                  <a:cs typeface="Calibri"/>
                  <a:sym typeface="Calibri"/>
                </a:rPr>
                <a:t>Divide and Conquer</a:t>
              </a:r>
              <a:endParaRPr dirty="0">
                <a:solidFill>
                  <a:schemeClr val="lt1"/>
                </a:solidFill>
              </a:endParaRPr>
            </a:p>
          </p:txBody>
        </p:sp>
        <p:sp>
          <p:nvSpPr>
            <p:cNvPr id="656" name="Google Shape;656;p26"/>
            <p:cNvSpPr txBox="1"/>
            <p:nvPr/>
          </p:nvSpPr>
          <p:spPr>
            <a:xfrm>
              <a:off x="5259977" y="1645920"/>
              <a:ext cx="187320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a:solidFill>
                    <a:schemeClr val="lt1"/>
                  </a:solidFill>
                  <a:latin typeface="Calibri"/>
                  <a:ea typeface="Calibri"/>
                  <a:cs typeface="Calibri"/>
                  <a:sym typeface="Calibri"/>
                </a:rPr>
                <a:t>Decision Tree</a:t>
              </a:r>
              <a:endParaRPr/>
            </a:p>
          </p:txBody>
        </p:sp>
      </p:grpSp>
    </p:spTree>
    <p:extLst>
      <p:ext uri="{BB962C8B-B14F-4D97-AF65-F5344CB8AC3E}">
        <p14:creationId xmlns:p14="http://schemas.microsoft.com/office/powerpoint/2010/main" val="2651734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What is Decision Tree?</a:t>
            </a:r>
            <a:endParaRPr lang="en-US" dirty="0"/>
          </a:p>
        </p:txBody>
      </p:sp>
      <p:pic>
        <p:nvPicPr>
          <p:cNvPr id="38" name="Picture 38" descr="A picture containing clipart&#10;&#10;Description automatically generated">
            <a:extLst>
              <a:ext uri="{FF2B5EF4-FFF2-40B4-BE49-F238E27FC236}">
                <a16:creationId xmlns:a16="http://schemas.microsoft.com/office/drawing/2014/main" id="{1A822BEC-972C-E25F-F3BF-A7B5F90D20D4}"/>
              </a:ext>
            </a:extLst>
          </p:cNvPr>
          <p:cNvPicPr>
            <a:picLocks noChangeAspect="1"/>
          </p:cNvPicPr>
          <p:nvPr/>
        </p:nvPicPr>
        <p:blipFill>
          <a:blip r:embed="rId9"/>
          <a:stretch>
            <a:fillRect/>
          </a:stretch>
        </p:blipFill>
        <p:spPr>
          <a:xfrm>
            <a:off x="10092418" y="475569"/>
            <a:ext cx="1412423" cy="1182462"/>
          </a:xfrm>
          <a:prstGeom prst="rect">
            <a:avLst/>
          </a:prstGeom>
        </p:spPr>
      </p:pic>
      <p:pic>
        <p:nvPicPr>
          <p:cNvPr id="39" name="Picture 39" descr="Diagram&#10;&#10;Description automatically generated">
            <a:extLst>
              <a:ext uri="{FF2B5EF4-FFF2-40B4-BE49-F238E27FC236}">
                <a16:creationId xmlns:a16="http://schemas.microsoft.com/office/drawing/2014/main" id="{4EBB624F-FEC1-5BE9-9573-49402A112150}"/>
              </a:ext>
            </a:extLst>
          </p:cNvPr>
          <p:cNvPicPr>
            <a:picLocks noChangeAspect="1"/>
          </p:cNvPicPr>
          <p:nvPr/>
        </p:nvPicPr>
        <p:blipFill>
          <a:blip r:embed="rId10"/>
          <a:stretch>
            <a:fillRect/>
          </a:stretch>
        </p:blipFill>
        <p:spPr>
          <a:xfrm>
            <a:off x="6368143" y="1918063"/>
            <a:ext cx="5268685" cy="4219302"/>
          </a:xfrm>
          <a:prstGeom prst="rect">
            <a:avLst/>
          </a:prstGeom>
        </p:spPr>
      </p:pic>
      <p:sp>
        <p:nvSpPr>
          <p:cNvPr id="52" name="Google Shape;662;p27">
            <a:extLst>
              <a:ext uri="{FF2B5EF4-FFF2-40B4-BE49-F238E27FC236}">
                <a16:creationId xmlns:a16="http://schemas.microsoft.com/office/drawing/2014/main" id="{C4CDEB6F-8DEF-3DE3-8893-7DE9A58E50F9}"/>
              </a:ext>
            </a:extLst>
          </p:cNvPr>
          <p:cNvSpPr/>
          <p:nvPr/>
        </p:nvSpPr>
        <p:spPr>
          <a:xfrm>
            <a:off x="834937" y="1358813"/>
            <a:ext cx="5437035" cy="4227576"/>
          </a:xfrm>
          <a:prstGeom prst="rect">
            <a:avLst/>
          </a:prstGeom>
          <a:ln>
            <a:no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ctr" anchorCtr="0">
            <a:no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ea typeface="Calibri"/>
                <a:cs typeface="Calibri"/>
                <a:sym typeface="Calibri"/>
              </a:rPr>
              <a:t>Decision Tree Algorithms </a:t>
            </a:r>
            <a:r>
              <a:rPr lang="en-US" dirty="0">
                <a:ea typeface="Calibri"/>
                <a:cs typeface="Calibri"/>
                <a:sym typeface="Calibri"/>
              </a:rPr>
              <a:t>belong </a:t>
            </a:r>
            <a:r>
              <a:rPr lang="en-US" sz="1800" dirty="0">
                <a:ea typeface="Calibri"/>
                <a:cs typeface="Calibri"/>
                <a:sym typeface="Calibri"/>
              </a:rPr>
              <a:t>to </a:t>
            </a:r>
            <a:r>
              <a:rPr lang="en-US" dirty="0">
                <a:ea typeface="Calibri"/>
                <a:cs typeface="Calibri"/>
                <a:sym typeface="Calibri"/>
              </a:rPr>
              <a:t>the </a:t>
            </a:r>
            <a:r>
              <a:rPr lang="en-US" sz="1800" dirty="0">
                <a:ea typeface="Calibri"/>
                <a:cs typeface="Calibri"/>
                <a:sym typeface="Calibri"/>
              </a:rPr>
              <a:t>family of Supervised Learning algorithms. The goal of using a Decision Tree is to create a training model that can be used to predict the class or value of the target variable by learning simple decision rules inferred from historic data.</a:t>
            </a:r>
            <a:r>
              <a:rPr lang="en-US" dirty="0">
                <a:ea typeface="Calibri"/>
                <a:cs typeface="Calibri"/>
                <a:sym typeface="Calibri"/>
              </a:rPr>
              <a:t> </a:t>
            </a:r>
          </a:p>
          <a:p>
            <a:endParaRPr lang="en-US" dirty="0">
              <a:ea typeface="Calibri"/>
              <a:cs typeface="Calibri"/>
              <a:sym typeface="Calibri"/>
            </a:endParaRPr>
          </a:p>
          <a:p>
            <a:endParaRPr lang="en-US" dirty="0">
              <a:ea typeface="Calibri"/>
              <a:cs typeface="Calibri"/>
              <a:sym typeface="Calibri"/>
            </a:endParaRPr>
          </a:p>
          <a:p>
            <a:r>
              <a:rPr lang="en-US" sz="1800" dirty="0">
                <a:ea typeface="Calibri"/>
                <a:cs typeface="Calibri"/>
                <a:sym typeface="Calibri"/>
              </a:rPr>
              <a:t>These decision rules are built based on the Divide and Conquer strategy to corner a particular class from the rest of the data.</a:t>
            </a:r>
            <a:r>
              <a:rPr lang="en-US" dirty="0">
                <a:ea typeface="Calibri"/>
                <a:cs typeface="Calibri"/>
                <a:sym typeface="Calibri"/>
              </a:rPr>
              <a:t> </a:t>
            </a:r>
            <a:endParaRPr lang="en-US" dirty="0">
              <a:cs typeface="Calibri"/>
            </a:endParaRPr>
          </a:p>
          <a:p>
            <a:pPr marL="0" marR="0" lvl="0" indent="0" rtl="0">
              <a:spcBef>
                <a:spcPts val="0"/>
              </a:spcBef>
              <a:spcAft>
                <a:spcPts val="0"/>
              </a:spcAft>
              <a:buNone/>
            </a:pPr>
            <a:endParaRPr sz="1800" dirty="0">
              <a:ea typeface="Calibri"/>
              <a:cs typeface="Calibri"/>
            </a:endParaRPr>
          </a:p>
          <a:p>
            <a:pPr marL="0" marR="0" lvl="0" indent="0" rtl="0">
              <a:spcBef>
                <a:spcPts val="0"/>
              </a:spcBef>
              <a:spcAft>
                <a:spcPts val="0"/>
              </a:spcAft>
              <a:buNone/>
            </a:pPr>
            <a:endParaRPr lang="en-US" dirty="0">
              <a:cs typeface="Calibri"/>
            </a:endParaRPr>
          </a:p>
        </p:txBody>
      </p:sp>
    </p:spTree>
    <p:extLst>
      <p:ext uri="{BB962C8B-B14F-4D97-AF65-F5344CB8AC3E}">
        <p14:creationId xmlns:p14="http://schemas.microsoft.com/office/powerpoint/2010/main" val="2692573912"/>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sp>
        <p:nvSpPr>
          <p:cNvPr id="18" name="TextBox 17">
            <a:extLst>
              <a:ext uri="{FF2B5EF4-FFF2-40B4-BE49-F238E27FC236}">
                <a16:creationId xmlns:a16="http://schemas.microsoft.com/office/drawing/2014/main" id="{6230719D-4F44-BA79-4DC4-4459B3E27C90}"/>
              </a:ext>
            </a:extLst>
          </p:cNvPr>
          <p:cNvSpPr txBox="1"/>
          <p:nvPr/>
        </p:nvSpPr>
        <p:spPr>
          <a:xfrm>
            <a:off x="839516" y="476751"/>
            <a:ext cx="10421632" cy="723275"/>
          </a:xfrm>
          <a:prstGeom prst="rect">
            <a:avLst/>
          </a:prstGeom>
          <a:noFill/>
        </p:spPr>
        <p:txBody>
          <a:bodyPr wrap="square" lIns="91440" tIns="45720" rIns="91440" bIns="45720" anchor="t">
            <a:spAutoFit/>
          </a:bodyPr>
          <a:lstStyle/>
          <a:p>
            <a:r>
              <a:rPr lang="en-US" sz="4100" dirty="0">
                <a:solidFill>
                  <a:srgbClr val="26468F"/>
                </a:solidFill>
                <a:latin typeface="Segoe UI"/>
                <a:cs typeface="Segoe UI"/>
              </a:rPr>
              <a:t>Elements of Decision Tree</a:t>
            </a:r>
            <a:endParaRPr lang="en-US" dirty="0"/>
          </a:p>
        </p:txBody>
      </p:sp>
      <p:pic>
        <p:nvPicPr>
          <p:cNvPr id="38" name="Picture 38" descr="A picture containing clipart&#10;&#10;Description automatically generated">
            <a:extLst>
              <a:ext uri="{FF2B5EF4-FFF2-40B4-BE49-F238E27FC236}">
                <a16:creationId xmlns:a16="http://schemas.microsoft.com/office/drawing/2014/main" id="{1A822BEC-972C-E25F-F3BF-A7B5F90D20D4}"/>
              </a:ext>
            </a:extLst>
          </p:cNvPr>
          <p:cNvPicPr>
            <a:picLocks noChangeAspect="1"/>
          </p:cNvPicPr>
          <p:nvPr/>
        </p:nvPicPr>
        <p:blipFill>
          <a:blip r:embed="rId9"/>
          <a:stretch>
            <a:fillRect/>
          </a:stretch>
        </p:blipFill>
        <p:spPr>
          <a:xfrm>
            <a:off x="10495189" y="475569"/>
            <a:ext cx="987881" cy="834120"/>
          </a:xfrm>
          <a:prstGeom prst="rect">
            <a:avLst/>
          </a:prstGeom>
        </p:spPr>
      </p:pic>
      <p:sp>
        <p:nvSpPr>
          <p:cNvPr id="52" name="Google Shape;662;p27">
            <a:extLst>
              <a:ext uri="{FF2B5EF4-FFF2-40B4-BE49-F238E27FC236}">
                <a16:creationId xmlns:a16="http://schemas.microsoft.com/office/drawing/2014/main" id="{C4CDEB6F-8DEF-3DE3-8893-7DE9A58E50F9}"/>
              </a:ext>
            </a:extLst>
          </p:cNvPr>
          <p:cNvSpPr/>
          <p:nvPr/>
        </p:nvSpPr>
        <p:spPr>
          <a:xfrm>
            <a:off x="482232" y="1617904"/>
            <a:ext cx="5960665" cy="2487258"/>
          </a:xfrm>
          <a:prstGeom prst="rect">
            <a:avLst/>
          </a:prstGeom>
          <a:ln>
            <a:no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45700" rIns="91425" bIns="45700" anchor="t" anchorCtr="0">
            <a:no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marR="0" lvl="1" indent="-342900" rtl="0">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Calibri"/>
                <a:ea typeface="Calibri"/>
                <a:cs typeface="Calibri"/>
                <a:sym typeface="Calibri"/>
              </a:rPr>
              <a:t>Root Node</a:t>
            </a:r>
            <a:endParaRPr dirty="0">
              <a:cs typeface="Calibri" panose="020F0502020204030204"/>
            </a:endParaRPr>
          </a:p>
          <a:p>
            <a:pPr marL="800100" marR="0" lvl="1" indent="-342900" rtl="0">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Calibri"/>
                <a:ea typeface="Calibri"/>
                <a:cs typeface="Calibri"/>
                <a:sym typeface="Calibri"/>
              </a:rPr>
              <a:t>Splitting</a:t>
            </a:r>
            <a:endParaRPr dirty="0">
              <a:cs typeface="Calibri" panose="020F0502020204030204"/>
            </a:endParaRPr>
          </a:p>
          <a:p>
            <a:pPr marL="800100" marR="0" lvl="1" indent="-342900" rtl="0">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Calibri"/>
                <a:ea typeface="Calibri"/>
                <a:cs typeface="Calibri"/>
                <a:sym typeface="Calibri"/>
              </a:rPr>
              <a:t>Decision Node</a:t>
            </a:r>
            <a:endParaRPr dirty="0">
              <a:cs typeface="Calibri" panose="020F0502020204030204"/>
            </a:endParaRPr>
          </a:p>
          <a:p>
            <a:pPr marL="800100" marR="0" lvl="1" indent="-342900" rtl="0">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Calibri"/>
                <a:ea typeface="Calibri"/>
                <a:cs typeface="Calibri"/>
                <a:sym typeface="Calibri"/>
              </a:rPr>
              <a:t>Leaf/Terminal Node</a:t>
            </a:r>
            <a:endParaRPr dirty="0">
              <a:cs typeface="Calibri" panose="020F0502020204030204"/>
            </a:endParaRPr>
          </a:p>
          <a:p>
            <a:pPr marL="800100" marR="0" lvl="1" indent="-342900" rtl="0">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Calibri"/>
                <a:ea typeface="Calibri"/>
                <a:cs typeface="Calibri"/>
                <a:sym typeface="Calibri"/>
              </a:rPr>
              <a:t>Pruning </a:t>
            </a:r>
            <a:endParaRPr dirty="0">
              <a:cs typeface="Calibri" panose="020F0502020204030204"/>
            </a:endParaRPr>
          </a:p>
          <a:p>
            <a:pPr marL="800100" marR="0" lvl="1" indent="-342900" rtl="0">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Calibri"/>
                <a:ea typeface="Calibri"/>
                <a:cs typeface="Calibri"/>
                <a:sym typeface="Calibri"/>
              </a:rPr>
              <a:t>Branch/</a:t>
            </a:r>
            <a:r>
              <a:rPr lang="en-US" dirty="0">
                <a:solidFill>
                  <a:schemeClr val="dk1"/>
                </a:solidFill>
                <a:latin typeface="Calibri"/>
                <a:ea typeface="Calibri"/>
                <a:cs typeface="Calibri"/>
                <a:sym typeface="Calibri"/>
              </a:rPr>
              <a:t>Sub-Branch</a:t>
            </a:r>
            <a:endParaRPr dirty="0">
              <a:solidFill>
                <a:schemeClr val="dk1"/>
              </a:solidFill>
              <a:cs typeface="Calibri" panose="020F0502020204030204"/>
            </a:endParaRPr>
          </a:p>
          <a:p>
            <a:pPr marL="800100" marR="0" lvl="1" indent="-342900" rtl="0">
              <a:spcBef>
                <a:spcPts val="0"/>
              </a:spcBef>
              <a:spcAft>
                <a:spcPts val="0"/>
              </a:spcAft>
              <a:buClr>
                <a:schemeClr val="dk1"/>
              </a:buClr>
              <a:buSzPts val="1800"/>
              <a:buFont typeface="Calibri"/>
              <a:buAutoNum type="arabicPeriod"/>
            </a:pPr>
            <a:r>
              <a:rPr lang="en-US" sz="1800" b="0" i="0" u="none" strike="noStrike" cap="none" dirty="0">
                <a:solidFill>
                  <a:schemeClr val="dk1"/>
                </a:solidFill>
                <a:latin typeface="Calibri"/>
                <a:ea typeface="Calibri"/>
                <a:cs typeface="Calibri"/>
                <a:sym typeface="Calibri"/>
              </a:rPr>
              <a:t>Parent &amp; Child Node</a:t>
            </a:r>
            <a:endParaRPr dirty="0">
              <a:cs typeface="Calibri" panose="020F0502020204030204"/>
            </a:endParaRPr>
          </a:p>
        </p:txBody>
      </p:sp>
      <p:pic>
        <p:nvPicPr>
          <p:cNvPr id="64" name="Picture 64" descr="Diagram&#10;&#10;Description automatically generated">
            <a:extLst>
              <a:ext uri="{FF2B5EF4-FFF2-40B4-BE49-F238E27FC236}">
                <a16:creationId xmlns:a16="http://schemas.microsoft.com/office/drawing/2014/main" id="{8C12F642-805B-FE3A-8DEE-8EE4E24FC0C2}"/>
              </a:ext>
            </a:extLst>
          </p:cNvPr>
          <p:cNvPicPr>
            <a:picLocks noChangeAspect="1"/>
          </p:cNvPicPr>
          <p:nvPr/>
        </p:nvPicPr>
        <p:blipFill>
          <a:blip r:embed="rId10"/>
          <a:stretch>
            <a:fillRect/>
          </a:stretch>
        </p:blipFill>
        <p:spPr>
          <a:xfrm>
            <a:off x="5344885" y="1545772"/>
            <a:ext cx="6063342" cy="4278085"/>
          </a:xfrm>
          <a:prstGeom prst="rect">
            <a:avLst/>
          </a:prstGeom>
        </p:spPr>
      </p:pic>
    </p:spTree>
    <p:extLst>
      <p:ext uri="{BB962C8B-B14F-4D97-AF65-F5344CB8AC3E}">
        <p14:creationId xmlns:p14="http://schemas.microsoft.com/office/powerpoint/2010/main" val="154743754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pic>
        <p:nvPicPr>
          <p:cNvPr id="38" name="Picture 38" descr="A picture containing clipart&#10;&#10;Description automatically generated">
            <a:extLst>
              <a:ext uri="{FF2B5EF4-FFF2-40B4-BE49-F238E27FC236}">
                <a16:creationId xmlns:a16="http://schemas.microsoft.com/office/drawing/2014/main" id="{1A822BEC-972C-E25F-F3BF-A7B5F90D20D4}"/>
              </a:ext>
            </a:extLst>
          </p:cNvPr>
          <p:cNvPicPr>
            <a:picLocks noChangeAspect="1"/>
          </p:cNvPicPr>
          <p:nvPr/>
        </p:nvPicPr>
        <p:blipFill>
          <a:blip r:embed="rId9"/>
          <a:stretch>
            <a:fillRect/>
          </a:stretch>
        </p:blipFill>
        <p:spPr>
          <a:xfrm>
            <a:off x="10495189" y="475569"/>
            <a:ext cx="987881" cy="834120"/>
          </a:xfrm>
          <a:prstGeom prst="rect">
            <a:avLst/>
          </a:prstGeom>
        </p:spPr>
      </p:pic>
      <p:grpSp>
        <p:nvGrpSpPr>
          <p:cNvPr id="23" name="Group 22">
            <a:extLst>
              <a:ext uri="{FF2B5EF4-FFF2-40B4-BE49-F238E27FC236}">
                <a16:creationId xmlns:a16="http://schemas.microsoft.com/office/drawing/2014/main" id="{42CFFB18-7195-E023-2E96-02269607EC20}"/>
              </a:ext>
            </a:extLst>
          </p:cNvPr>
          <p:cNvGrpSpPr/>
          <p:nvPr/>
        </p:nvGrpSpPr>
        <p:grpSpPr>
          <a:xfrm>
            <a:off x="1655645" y="1643743"/>
            <a:ext cx="5235107" cy="3264107"/>
            <a:chOff x="2427414" y="1643743"/>
            <a:chExt cx="4463338" cy="2648646"/>
          </a:xfrm>
        </p:grpSpPr>
        <p:sp>
          <p:nvSpPr>
            <p:cNvPr id="24" name="Google Shape;663;p27">
              <a:extLst>
                <a:ext uri="{FF2B5EF4-FFF2-40B4-BE49-F238E27FC236}">
                  <a16:creationId xmlns:a16="http://schemas.microsoft.com/office/drawing/2014/main" id="{343F65B3-BC6D-3FD6-26E8-6BB7A8437571}"/>
                </a:ext>
              </a:extLst>
            </p:cNvPr>
            <p:cNvSpPr/>
            <p:nvPr/>
          </p:nvSpPr>
          <p:spPr>
            <a:xfrm>
              <a:off x="3640702" y="1643743"/>
              <a:ext cx="1950720" cy="707886"/>
            </a:xfrm>
            <a:prstGeom prst="roundRect">
              <a:avLst>
                <a:gd name="adj" fmla="val 16667"/>
              </a:avLst>
            </a:prstGeom>
            <a:solidFill>
              <a:schemeClr val="accent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US" sz="1600" b="1" i="1" dirty="0">
                  <a:solidFill>
                    <a:schemeClr val="dk1"/>
                  </a:solidFill>
                  <a:latin typeface="Calibri"/>
                  <a:ea typeface="Calibri"/>
                  <a:cs typeface="Calibri"/>
                  <a:sym typeface="Calibri"/>
                </a:rPr>
                <a:t>What is Weather Condition</a:t>
              </a:r>
              <a:endParaRPr dirty="0"/>
            </a:p>
          </p:txBody>
        </p:sp>
        <p:sp>
          <p:nvSpPr>
            <p:cNvPr id="27" name="Google Shape;664;p27">
              <a:extLst>
                <a:ext uri="{FF2B5EF4-FFF2-40B4-BE49-F238E27FC236}">
                  <a16:creationId xmlns:a16="http://schemas.microsoft.com/office/drawing/2014/main" id="{A35F3C07-7D6E-1F56-2999-C305EF6D2CDA}"/>
                </a:ext>
              </a:extLst>
            </p:cNvPr>
            <p:cNvSpPr/>
            <p:nvPr/>
          </p:nvSpPr>
          <p:spPr>
            <a:xfrm>
              <a:off x="2545007" y="3261825"/>
              <a:ext cx="1262180" cy="334349"/>
            </a:xfrm>
            <a:prstGeom prst="roundRect">
              <a:avLst>
                <a:gd name="adj" fmla="val 16667"/>
              </a:avLst>
            </a:prstGeom>
            <a:solidFill>
              <a:schemeClr val="accent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US" sz="1100" b="1" i="1">
                  <a:solidFill>
                    <a:schemeClr val="dk1"/>
                  </a:solidFill>
                  <a:latin typeface="Calibri"/>
                  <a:ea typeface="Calibri"/>
                  <a:cs typeface="Calibri"/>
                  <a:sym typeface="Calibri"/>
                </a:rPr>
                <a:t>Player will Play the Game</a:t>
              </a:r>
              <a:endParaRPr/>
            </a:p>
          </p:txBody>
        </p:sp>
        <p:sp>
          <p:nvSpPr>
            <p:cNvPr id="28" name="Google Shape;666;p27">
              <a:extLst>
                <a:ext uri="{FF2B5EF4-FFF2-40B4-BE49-F238E27FC236}">
                  <a16:creationId xmlns:a16="http://schemas.microsoft.com/office/drawing/2014/main" id="{B761E32C-16B9-89F0-448A-A78579F47B22}"/>
                </a:ext>
              </a:extLst>
            </p:cNvPr>
            <p:cNvSpPr/>
            <p:nvPr/>
          </p:nvSpPr>
          <p:spPr>
            <a:xfrm>
              <a:off x="3984972" y="3958040"/>
              <a:ext cx="1262180" cy="334349"/>
            </a:xfrm>
            <a:prstGeom prst="roundRect">
              <a:avLst>
                <a:gd name="adj" fmla="val 16667"/>
              </a:avLst>
            </a:prstGeom>
            <a:solidFill>
              <a:schemeClr val="accent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US" sz="1100" b="1" i="1">
                  <a:solidFill>
                    <a:schemeClr val="dk1"/>
                  </a:solidFill>
                  <a:latin typeface="Calibri"/>
                  <a:ea typeface="Calibri"/>
                  <a:cs typeface="Calibri"/>
                  <a:sym typeface="Calibri"/>
                </a:rPr>
                <a:t>Play will Play the Game</a:t>
              </a:r>
              <a:endParaRPr/>
            </a:p>
          </p:txBody>
        </p:sp>
        <p:sp>
          <p:nvSpPr>
            <p:cNvPr id="29" name="Google Shape;667;p27">
              <a:extLst>
                <a:ext uri="{FF2B5EF4-FFF2-40B4-BE49-F238E27FC236}">
                  <a16:creationId xmlns:a16="http://schemas.microsoft.com/office/drawing/2014/main" id="{76A7F30C-AC4F-1F48-716D-F3F7D4FA2A50}"/>
                </a:ext>
              </a:extLst>
            </p:cNvPr>
            <p:cNvSpPr/>
            <p:nvPr/>
          </p:nvSpPr>
          <p:spPr>
            <a:xfrm>
              <a:off x="5417658" y="3257934"/>
              <a:ext cx="1262180" cy="334349"/>
            </a:xfrm>
            <a:prstGeom prst="roundRect">
              <a:avLst>
                <a:gd name="adj" fmla="val 16667"/>
              </a:avLst>
            </a:prstGeom>
            <a:solidFill>
              <a:schemeClr val="accent1"/>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rtl="0">
                <a:spcBef>
                  <a:spcPts val="0"/>
                </a:spcBef>
                <a:spcAft>
                  <a:spcPts val="0"/>
                </a:spcAft>
                <a:buNone/>
              </a:pPr>
              <a:r>
                <a:rPr lang="en-US" sz="1100" b="1" i="1">
                  <a:solidFill>
                    <a:schemeClr val="dk1"/>
                  </a:solidFill>
                  <a:latin typeface="Calibri"/>
                  <a:ea typeface="Calibri"/>
                  <a:cs typeface="Calibri"/>
                  <a:sym typeface="Calibri"/>
                </a:rPr>
                <a:t>Player will </a:t>
              </a:r>
              <a:r>
                <a:rPr lang="en-US" sz="1100" b="1" i="1">
                  <a:solidFill>
                    <a:srgbClr val="FF0000"/>
                  </a:solidFill>
                  <a:latin typeface="Calibri"/>
                  <a:ea typeface="Calibri"/>
                  <a:cs typeface="Calibri"/>
                  <a:sym typeface="Calibri"/>
                </a:rPr>
                <a:t>Not</a:t>
              </a:r>
              <a:r>
                <a:rPr lang="en-US" sz="1100" b="1" i="1">
                  <a:solidFill>
                    <a:schemeClr val="dk1"/>
                  </a:solidFill>
                  <a:latin typeface="Calibri"/>
                  <a:ea typeface="Calibri"/>
                  <a:cs typeface="Calibri"/>
                  <a:sym typeface="Calibri"/>
                </a:rPr>
                <a:t> Play the Game</a:t>
              </a:r>
              <a:endParaRPr/>
            </a:p>
          </p:txBody>
        </p:sp>
        <p:cxnSp>
          <p:nvCxnSpPr>
            <p:cNvPr id="30" name="Google Shape;668;p27">
              <a:extLst>
                <a:ext uri="{FF2B5EF4-FFF2-40B4-BE49-F238E27FC236}">
                  <a16:creationId xmlns:a16="http://schemas.microsoft.com/office/drawing/2014/main" id="{A3460BB8-8159-1467-5083-BA126EB573EE}"/>
                </a:ext>
              </a:extLst>
            </p:cNvPr>
            <p:cNvCxnSpPr>
              <a:stCxn id="663" idx="2"/>
              <a:endCxn id="664" idx="0"/>
            </p:cNvCxnSpPr>
            <p:nvPr/>
          </p:nvCxnSpPr>
          <p:spPr>
            <a:xfrm rot="5400000">
              <a:off x="3440962" y="2086729"/>
              <a:ext cx="910200" cy="1440000"/>
            </a:xfrm>
            <a:prstGeom prst="curvedConnector3">
              <a:avLst>
                <a:gd name="adj1" fmla="val 50000"/>
              </a:avLst>
            </a:prstGeom>
            <a:noFill/>
            <a:ln w="28575" cap="flat" cmpd="sng">
              <a:solidFill>
                <a:schemeClr val="accent2"/>
              </a:solidFill>
              <a:prstDash val="solid"/>
              <a:miter lim="800000"/>
              <a:headEnd type="none" w="sm" len="sm"/>
              <a:tailEnd type="triangle" w="med" len="med"/>
            </a:ln>
          </p:spPr>
        </p:cxnSp>
        <p:cxnSp>
          <p:nvCxnSpPr>
            <p:cNvPr id="31" name="Google Shape;669;p27">
              <a:extLst>
                <a:ext uri="{FF2B5EF4-FFF2-40B4-BE49-F238E27FC236}">
                  <a16:creationId xmlns:a16="http://schemas.microsoft.com/office/drawing/2014/main" id="{4336D422-4AA0-7012-790E-307585B8DA70}"/>
                </a:ext>
              </a:extLst>
            </p:cNvPr>
            <p:cNvCxnSpPr>
              <a:stCxn id="663" idx="2"/>
              <a:endCxn id="666" idx="0"/>
            </p:cNvCxnSpPr>
            <p:nvPr/>
          </p:nvCxnSpPr>
          <p:spPr>
            <a:xfrm rot="16200000" flipH="1">
              <a:off x="3813112" y="3154579"/>
              <a:ext cx="1606500" cy="600"/>
            </a:xfrm>
            <a:prstGeom prst="curvedConnector3">
              <a:avLst>
                <a:gd name="adj1" fmla="val 50000"/>
              </a:avLst>
            </a:prstGeom>
            <a:noFill/>
            <a:ln w="28575" cap="flat" cmpd="sng">
              <a:solidFill>
                <a:schemeClr val="accent2"/>
              </a:solidFill>
              <a:prstDash val="solid"/>
              <a:miter lim="800000"/>
              <a:headEnd type="none" w="sm" len="sm"/>
              <a:tailEnd type="triangle" w="med" len="med"/>
            </a:ln>
          </p:spPr>
        </p:cxnSp>
        <p:cxnSp>
          <p:nvCxnSpPr>
            <p:cNvPr id="32" name="Google Shape;670;p27">
              <a:extLst>
                <a:ext uri="{FF2B5EF4-FFF2-40B4-BE49-F238E27FC236}">
                  <a16:creationId xmlns:a16="http://schemas.microsoft.com/office/drawing/2014/main" id="{B3F6D78A-85FA-83FA-D8BF-2634A945076D}"/>
                </a:ext>
              </a:extLst>
            </p:cNvPr>
            <p:cNvCxnSpPr>
              <a:stCxn id="663" idx="2"/>
              <a:endCxn id="667" idx="0"/>
            </p:cNvCxnSpPr>
            <p:nvPr/>
          </p:nvCxnSpPr>
          <p:spPr>
            <a:xfrm rot="16200000" flipH="1">
              <a:off x="4879312" y="2088379"/>
              <a:ext cx="906300" cy="1432800"/>
            </a:xfrm>
            <a:prstGeom prst="curvedConnector3">
              <a:avLst>
                <a:gd name="adj1" fmla="val 50000"/>
              </a:avLst>
            </a:prstGeom>
            <a:noFill/>
            <a:ln w="28575" cap="flat" cmpd="sng">
              <a:solidFill>
                <a:schemeClr val="accent2"/>
              </a:solidFill>
              <a:prstDash val="solid"/>
              <a:miter lim="800000"/>
              <a:headEnd type="none" w="sm" len="sm"/>
              <a:tailEnd type="triangle" w="med" len="med"/>
            </a:ln>
          </p:spPr>
        </p:cxnSp>
        <p:sp>
          <p:nvSpPr>
            <p:cNvPr id="33" name="Google Shape;671;p27">
              <a:extLst>
                <a:ext uri="{FF2B5EF4-FFF2-40B4-BE49-F238E27FC236}">
                  <a16:creationId xmlns:a16="http://schemas.microsoft.com/office/drawing/2014/main" id="{20C4E782-90A4-8405-B3D1-DB1174FCAC26}"/>
                </a:ext>
              </a:extLst>
            </p:cNvPr>
            <p:cNvSpPr txBox="1"/>
            <p:nvPr/>
          </p:nvSpPr>
          <p:spPr>
            <a:xfrm>
              <a:off x="2427414" y="2646272"/>
              <a:ext cx="1184940" cy="261610"/>
            </a:xfrm>
            <a:prstGeom prst="rect">
              <a:avLst/>
            </a:prstGeom>
            <a:noFill/>
            <a:ln>
              <a:noFill/>
            </a:ln>
          </p:spPr>
          <p:txBody>
            <a:bodyPr spcFirstLastPara="1" wrap="square" lIns="91425" tIns="45700" rIns="91425" bIns="45700" anchor="t" anchorCtr="0">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spcAft>
                  <a:spcPts val="0"/>
                </a:spcAft>
                <a:buNone/>
              </a:pPr>
              <a:r>
                <a:rPr lang="en-US" sz="1100" b="1" i="1">
                  <a:solidFill>
                    <a:schemeClr val="dk1"/>
                  </a:solidFill>
                  <a:latin typeface="Calibri"/>
                  <a:ea typeface="Calibri"/>
                  <a:cs typeface="Calibri"/>
                  <a:sym typeface="Calibri"/>
                </a:rPr>
                <a:t>Weather = Sunny</a:t>
              </a:r>
              <a:endParaRPr/>
            </a:p>
          </p:txBody>
        </p:sp>
        <p:sp>
          <p:nvSpPr>
            <p:cNvPr id="34" name="Google Shape;672;p27">
              <a:extLst>
                <a:ext uri="{FF2B5EF4-FFF2-40B4-BE49-F238E27FC236}">
                  <a16:creationId xmlns:a16="http://schemas.microsoft.com/office/drawing/2014/main" id="{0D6A06BA-6D73-0C18-B654-7655AE6E7227}"/>
                </a:ext>
              </a:extLst>
            </p:cNvPr>
            <p:cNvSpPr txBox="1"/>
            <p:nvPr/>
          </p:nvSpPr>
          <p:spPr>
            <a:xfrm>
              <a:off x="5729857" y="2645315"/>
              <a:ext cx="1160895" cy="261610"/>
            </a:xfrm>
            <a:prstGeom prst="rect">
              <a:avLst/>
            </a:prstGeom>
            <a:noFill/>
            <a:ln>
              <a:noFill/>
            </a:ln>
          </p:spPr>
          <p:txBody>
            <a:bodyPr spcFirstLastPara="1" wrap="square" lIns="91425" tIns="45700" rIns="91425" bIns="45700" anchor="t" anchorCtr="0">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spcAft>
                  <a:spcPts val="0"/>
                </a:spcAft>
                <a:buNone/>
              </a:pPr>
              <a:r>
                <a:rPr lang="en-US" sz="1100" b="1" i="1">
                  <a:solidFill>
                    <a:schemeClr val="dk1"/>
                  </a:solidFill>
                  <a:latin typeface="Calibri"/>
                  <a:ea typeface="Calibri"/>
                  <a:cs typeface="Calibri"/>
                  <a:sym typeface="Calibri"/>
                </a:rPr>
                <a:t>Weather = Rainy</a:t>
              </a:r>
              <a:endParaRPr/>
            </a:p>
          </p:txBody>
        </p:sp>
        <p:sp>
          <p:nvSpPr>
            <p:cNvPr id="35" name="Google Shape;673;p27">
              <a:extLst>
                <a:ext uri="{FF2B5EF4-FFF2-40B4-BE49-F238E27FC236}">
                  <a16:creationId xmlns:a16="http://schemas.microsoft.com/office/drawing/2014/main" id="{F52CC690-63B2-BB8F-AD38-A7B9B8028345}"/>
                </a:ext>
              </a:extLst>
            </p:cNvPr>
            <p:cNvSpPr txBox="1"/>
            <p:nvPr/>
          </p:nvSpPr>
          <p:spPr>
            <a:xfrm>
              <a:off x="3928790" y="3559086"/>
              <a:ext cx="989824" cy="349609"/>
            </a:xfrm>
            <a:prstGeom prst="rect">
              <a:avLst/>
            </a:prstGeom>
            <a:noFill/>
            <a:ln>
              <a:noFill/>
            </a:ln>
          </p:spPr>
          <p:txBody>
            <a:bodyPr spcFirstLastPara="1" wrap="square" lIns="91425" tIns="45700" rIns="91425" bIns="45700" anchor="t" anchorCtr="0">
              <a:spAutoFit/>
            </a:bodyPr>
            <a:ls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rtl="0">
                <a:spcBef>
                  <a:spcPts val="0"/>
                </a:spcBef>
                <a:spcAft>
                  <a:spcPts val="0"/>
                </a:spcAft>
                <a:buNone/>
              </a:pPr>
              <a:r>
                <a:rPr lang="en-US" sz="1100" b="1" i="1" dirty="0">
                  <a:solidFill>
                    <a:schemeClr val="dk1"/>
                  </a:solidFill>
                  <a:latin typeface="Calibri"/>
                  <a:ea typeface="Calibri"/>
                  <a:cs typeface="Calibri"/>
                  <a:sym typeface="Calibri"/>
                </a:rPr>
                <a:t>Weather = Overcast</a:t>
              </a:r>
              <a:endParaRPr dirty="0"/>
            </a:p>
          </p:txBody>
        </p:sp>
      </p:grpSp>
      <p:pic>
        <p:nvPicPr>
          <p:cNvPr id="36" name="Picture 36" descr="Table&#10;&#10;Description automatically generated">
            <a:extLst>
              <a:ext uri="{FF2B5EF4-FFF2-40B4-BE49-F238E27FC236}">
                <a16:creationId xmlns:a16="http://schemas.microsoft.com/office/drawing/2014/main" id="{362C70E3-F3B3-8BC3-2E8F-E44481A3EB8C}"/>
              </a:ext>
            </a:extLst>
          </p:cNvPr>
          <p:cNvPicPr>
            <a:picLocks noChangeAspect="1"/>
          </p:cNvPicPr>
          <p:nvPr/>
        </p:nvPicPr>
        <p:blipFill>
          <a:blip r:embed="rId10"/>
          <a:stretch>
            <a:fillRect/>
          </a:stretch>
        </p:blipFill>
        <p:spPr>
          <a:xfrm>
            <a:off x="8213792" y="1342292"/>
            <a:ext cx="1704109" cy="4114800"/>
          </a:xfrm>
          <a:prstGeom prst="rect">
            <a:avLst/>
          </a:prstGeom>
        </p:spPr>
      </p:pic>
    </p:spTree>
    <p:extLst>
      <p:ext uri="{BB962C8B-B14F-4D97-AF65-F5344CB8AC3E}">
        <p14:creationId xmlns:p14="http://schemas.microsoft.com/office/powerpoint/2010/main" val="74683682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55A4C487-611A-4A57-9C7A-D011C159A947}"/>
              </a:ext>
            </a:extLst>
          </p:cNvPr>
          <p:cNvGraphicFramePr/>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Shape&#10;&#10;Description automatically generated">
            <a:extLst>
              <a:ext uri="{FF2B5EF4-FFF2-40B4-BE49-F238E27FC236}">
                <a16:creationId xmlns:a16="http://schemas.microsoft.com/office/drawing/2014/main" id="{84FA538C-5CEE-45B5-986C-E1120E918D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5670" y="185227"/>
            <a:ext cx="11881945" cy="6432391"/>
          </a:xfrm>
          <a:prstGeom prst="rect">
            <a:avLst/>
          </a:prstGeom>
        </p:spPr>
      </p:pic>
      <p:pic>
        <p:nvPicPr>
          <p:cNvPr id="3" name="Google Shape;691;p28">
            <a:extLst>
              <a:ext uri="{FF2B5EF4-FFF2-40B4-BE49-F238E27FC236}">
                <a16:creationId xmlns:a16="http://schemas.microsoft.com/office/drawing/2014/main" id="{0EFBB01E-730C-D0C6-1DB3-8E3EAB5CF181}"/>
              </a:ext>
            </a:extLst>
          </p:cNvPr>
          <p:cNvPicPr preferRelativeResize="0"/>
          <p:nvPr/>
        </p:nvPicPr>
        <p:blipFill rotWithShape="1">
          <a:blip r:embed="rId9">
            <a:alphaModFix/>
          </a:blip>
          <a:srcRect/>
          <a:stretch/>
        </p:blipFill>
        <p:spPr>
          <a:xfrm>
            <a:off x="3795973" y="927795"/>
            <a:ext cx="7960386" cy="5001982"/>
          </a:xfrm>
          <a:prstGeom prst="rect">
            <a:avLst/>
          </a:prstGeom>
          <a:noFill/>
          <a:ln>
            <a:noFill/>
          </a:ln>
        </p:spPr>
      </p:pic>
      <p:grpSp>
        <p:nvGrpSpPr>
          <p:cNvPr id="4" name="Group 3">
            <a:extLst>
              <a:ext uri="{FF2B5EF4-FFF2-40B4-BE49-F238E27FC236}">
                <a16:creationId xmlns:a16="http://schemas.microsoft.com/office/drawing/2014/main" id="{063D3790-CFDD-11D1-61D2-6F806C88CEE1}"/>
              </a:ext>
            </a:extLst>
          </p:cNvPr>
          <p:cNvGrpSpPr/>
          <p:nvPr/>
        </p:nvGrpSpPr>
        <p:grpSpPr>
          <a:xfrm>
            <a:off x="346654" y="848443"/>
            <a:ext cx="4186458" cy="4013038"/>
            <a:chOff x="999733" y="1789494"/>
            <a:chExt cx="3271965" cy="2746594"/>
          </a:xfrm>
        </p:grpSpPr>
        <p:pic>
          <p:nvPicPr>
            <p:cNvPr id="5" name="Google Shape;704;p29">
              <a:extLst>
                <a:ext uri="{FF2B5EF4-FFF2-40B4-BE49-F238E27FC236}">
                  <a16:creationId xmlns:a16="http://schemas.microsoft.com/office/drawing/2014/main" id="{61764DC5-6CC2-3874-D73B-22BB2FB72C01}"/>
                </a:ext>
              </a:extLst>
            </p:cNvPr>
            <p:cNvPicPr preferRelativeResize="0"/>
            <p:nvPr/>
          </p:nvPicPr>
          <p:blipFill rotWithShape="1">
            <a:blip r:embed="rId10">
              <a:alphaModFix/>
            </a:blip>
            <a:srcRect/>
            <a:stretch/>
          </p:blipFill>
          <p:spPr>
            <a:xfrm>
              <a:off x="999733" y="2321912"/>
              <a:ext cx="3163108" cy="2214176"/>
            </a:xfrm>
            <a:prstGeom prst="rect">
              <a:avLst/>
            </a:prstGeom>
            <a:noFill/>
            <a:ln>
              <a:noFill/>
            </a:ln>
          </p:spPr>
        </p:pic>
        <p:sp>
          <p:nvSpPr>
            <p:cNvPr id="8" name="Google Shape;705;p29">
              <a:extLst>
                <a:ext uri="{FF2B5EF4-FFF2-40B4-BE49-F238E27FC236}">
                  <a16:creationId xmlns:a16="http://schemas.microsoft.com/office/drawing/2014/main" id="{82AE4273-C7A5-4B87-5F0C-C6D52AAE5E36}"/>
                </a:ext>
              </a:extLst>
            </p:cNvPr>
            <p:cNvSpPr/>
            <p:nvPr/>
          </p:nvSpPr>
          <p:spPr>
            <a:xfrm rot="16200000">
              <a:off x="2137160" y="958082"/>
              <a:ext cx="226402" cy="2501256"/>
            </a:xfrm>
            <a:prstGeom prst="rightBrace">
              <a:avLst>
                <a:gd name="adj1" fmla="val 8333"/>
                <a:gd name="adj2" fmla="val 50000"/>
              </a:avLst>
            </a:prstGeom>
            <a:noFill/>
            <a:ln w="9525"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10" name="Google Shape;706;p29">
              <a:extLst>
                <a:ext uri="{FF2B5EF4-FFF2-40B4-BE49-F238E27FC236}">
                  <a16:creationId xmlns:a16="http://schemas.microsoft.com/office/drawing/2014/main" id="{46F7A8E0-D00C-C50D-05D2-1E24F82B4C2A}"/>
                </a:ext>
              </a:extLst>
            </p:cNvPr>
            <p:cNvSpPr/>
            <p:nvPr/>
          </p:nvSpPr>
          <p:spPr>
            <a:xfrm rot="16200000">
              <a:off x="3718714" y="1877782"/>
              <a:ext cx="226402" cy="661852"/>
            </a:xfrm>
            <a:prstGeom prst="rightBrace">
              <a:avLst>
                <a:gd name="adj1" fmla="val 8333"/>
                <a:gd name="adj2" fmla="val 50000"/>
              </a:avLst>
            </a:prstGeom>
            <a:noFill/>
            <a:ln w="9525" cap="flat" cmpd="sng">
              <a:solidFill>
                <a:schemeClr val="accent2"/>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Calibri"/>
                <a:ea typeface="Calibri"/>
                <a:cs typeface="Calibri"/>
                <a:sym typeface="Calibri"/>
              </a:endParaRPr>
            </a:p>
          </p:txBody>
        </p:sp>
        <p:sp>
          <p:nvSpPr>
            <p:cNvPr id="12" name="Google Shape;707;p29">
              <a:extLst>
                <a:ext uri="{FF2B5EF4-FFF2-40B4-BE49-F238E27FC236}">
                  <a16:creationId xmlns:a16="http://schemas.microsoft.com/office/drawing/2014/main" id="{F5807D7A-6115-6890-F2A9-B39B075E3B8A}"/>
                </a:ext>
              </a:extLst>
            </p:cNvPr>
            <p:cNvSpPr/>
            <p:nvPr/>
          </p:nvSpPr>
          <p:spPr>
            <a:xfrm>
              <a:off x="1866850" y="1792632"/>
              <a:ext cx="767021" cy="225130"/>
            </a:xfrm>
            <a:prstGeom prst="roundRect">
              <a:avLst>
                <a:gd name="adj" fmla="val 16667"/>
              </a:avLst>
            </a:prstGeom>
            <a:solidFill>
              <a:schemeClr val="dk1"/>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800"/>
                <a:buFont typeface="Calibri"/>
                <a:buNone/>
                <a:tabLst/>
                <a:defRPr/>
              </a:pPr>
              <a:r>
                <a:rPr kumimoji="0" lang="en-US" sz="800" b="1" i="1" u="none" strike="noStrike" kern="1200" cap="none" spc="0" normalizeH="0" baseline="0" noProof="0">
                  <a:ln>
                    <a:noFill/>
                  </a:ln>
                  <a:solidFill>
                    <a:srgbClr val="FFFFFF"/>
                  </a:solidFill>
                  <a:effectLst/>
                  <a:uLnTx/>
                  <a:uFillTx/>
                  <a:latin typeface="Calibri"/>
                  <a:ea typeface="Calibri"/>
                  <a:cs typeface="Calibri"/>
                  <a:sym typeface="Calibri"/>
                </a:rPr>
                <a:t>Predictors</a:t>
              </a:r>
              <a:endParaRPr kumimoji="0" sz="800" b="1" i="1" u="none" strike="noStrike" kern="1200" cap="none" spc="0" normalizeH="0" baseline="0" noProof="0">
                <a:ln>
                  <a:noFill/>
                </a:ln>
                <a:solidFill>
                  <a:srgbClr val="FFFFFF"/>
                </a:solidFill>
                <a:effectLst/>
                <a:uLnTx/>
                <a:uFillTx/>
                <a:latin typeface="Calibri"/>
                <a:ea typeface="Calibri"/>
                <a:cs typeface="Calibri"/>
                <a:sym typeface="Calibri"/>
              </a:endParaRPr>
            </a:p>
          </p:txBody>
        </p:sp>
        <p:sp>
          <p:nvSpPr>
            <p:cNvPr id="14" name="Google Shape;708;p29">
              <a:extLst>
                <a:ext uri="{FF2B5EF4-FFF2-40B4-BE49-F238E27FC236}">
                  <a16:creationId xmlns:a16="http://schemas.microsoft.com/office/drawing/2014/main" id="{6344C751-CFB5-C975-5164-28F184055188}"/>
                </a:ext>
              </a:extLst>
            </p:cNvPr>
            <p:cNvSpPr/>
            <p:nvPr/>
          </p:nvSpPr>
          <p:spPr>
            <a:xfrm>
              <a:off x="3392131" y="1789494"/>
              <a:ext cx="879567" cy="225130"/>
            </a:xfrm>
            <a:prstGeom prst="roundRect">
              <a:avLst>
                <a:gd name="adj" fmla="val 16667"/>
              </a:avLst>
            </a:prstGeom>
            <a:solidFill>
              <a:schemeClr val="dk1"/>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800"/>
                <a:buFont typeface="Calibri"/>
                <a:buNone/>
                <a:tabLst/>
                <a:defRPr/>
              </a:pPr>
              <a:r>
                <a:rPr kumimoji="0" lang="en-US" sz="800" b="1" i="1" u="none" strike="noStrike" kern="1200" cap="none" spc="0" normalizeH="0" baseline="0" noProof="0">
                  <a:ln>
                    <a:noFill/>
                  </a:ln>
                  <a:solidFill>
                    <a:srgbClr val="FFFFFF"/>
                  </a:solidFill>
                  <a:effectLst/>
                  <a:uLnTx/>
                  <a:uFillTx/>
                  <a:latin typeface="Calibri"/>
                  <a:ea typeface="Calibri"/>
                  <a:cs typeface="Calibri"/>
                  <a:sym typeface="Calibri"/>
                </a:rPr>
                <a:t>Target Variable</a:t>
              </a:r>
              <a:endParaRPr kumimoji="0" sz="1800" b="0" i="0" u="none" strike="noStrike" kern="1200" cap="none" spc="0" normalizeH="0" baseline="0" noProof="0">
                <a:ln>
                  <a:noFill/>
                </a:ln>
                <a:solidFill>
                  <a:srgbClr val="000000"/>
                </a:solidFill>
                <a:effectLst/>
                <a:uLnTx/>
                <a:uFillTx/>
                <a:latin typeface="Arial"/>
                <a:ea typeface="+mn-ea"/>
                <a:cs typeface="+mn-cs"/>
              </a:endParaRPr>
            </a:p>
          </p:txBody>
        </p:sp>
      </p:grpSp>
    </p:spTree>
    <p:extLst>
      <p:ext uri="{BB962C8B-B14F-4D97-AF65-F5344CB8AC3E}">
        <p14:creationId xmlns:p14="http://schemas.microsoft.com/office/powerpoint/2010/main" val="1253115499"/>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2850</TotalTime>
  <Words>1238</Words>
  <Application>Microsoft Office PowerPoint</Application>
  <PresentationFormat>Widescreen</PresentationFormat>
  <Paragraphs>322</Paragraphs>
  <Slides>32</Slides>
  <Notes>31</Notes>
  <HiddenSlides>0</HiddenSlides>
  <MMClips>0</MMClips>
  <ScaleCrop>false</ScaleCrop>
  <HeadingPairs>
    <vt:vector size="4" baseType="variant">
      <vt:variant>
        <vt:lpstr>Theme</vt:lpstr>
      </vt:variant>
      <vt:variant>
        <vt:i4>3</vt:i4>
      </vt:variant>
      <vt:variant>
        <vt:lpstr>Slide Titles</vt:lpstr>
      </vt:variant>
      <vt:variant>
        <vt:i4>32</vt:i4>
      </vt:variant>
    </vt:vector>
  </HeadingPairs>
  <TitlesOfParts>
    <vt:vector size="35"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Danish Hudani</dc:creator>
  <cp:lastModifiedBy>Danish Hudani</cp:lastModifiedBy>
  <cp:revision>1474</cp:revision>
  <dcterms:modified xsi:type="dcterms:W3CDTF">2023-02-27T10:04:40Z</dcterms:modified>
</cp:coreProperties>
</file>