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72" r:id="rId2"/>
  </p:sldMasterIdLst>
  <p:notesMasterIdLst>
    <p:notesMasterId r:id="rId15"/>
  </p:notesMasterIdLst>
  <p:sldIdLst>
    <p:sldId id="257" r:id="rId3"/>
    <p:sldId id="284" r:id="rId4"/>
    <p:sldId id="318" r:id="rId5"/>
    <p:sldId id="1245" r:id="rId6"/>
    <p:sldId id="1246" r:id="rId7"/>
    <p:sldId id="1250" r:id="rId8"/>
    <p:sldId id="1251" r:id="rId9"/>
    <p:sldId id="1252" r:id="rId10"/>
    <p:sldId id="1247" r:id="rId11"/>
    <p:sldId id="1248" r:id="rId12"/>
    <p:sldId id="1249" r:id="rId13"/>
    <p:sldId id="296" r:id="rId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0EFDA-A973-4137-9172-BB9F9C136DD0}">
          <p14:sldIdLst>
            <p14:sldId id="257"/>
            <p14:sldId id="284"/>
            <p14:sldId id="318"/>
            <p14:sldId id="1245"/>
            <p14:sldId id="1246"/>
            <p14:sldId id="1250"/>
            <p14:sldId id="1251"/>
            <p14:sldId id="1252"/>
            <p14:sldId id="1247"/>
            <p14:sldId id="1248"/>
            <p14:sldId id="1249"/>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B3"/>
    <a:srgbClr val="A2E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E6160-5C61-BB94-3A51-AD9A337E9B19}" v="1" dt="2023-03-01T10:24:42.658"/>
    <p1510:client id="{1C878A4F-75CB-C1DA-55B0-AA596724CE30}" v="33" dt="2023-01-03T06:50:57.065"/>
    <p1510:client id="{1CCE86A3-2AFC-9857-0146-5FA0C269FD4C}" v="768" dt="2022-12-30T05:33:15.176"/>
    <p1510:client id="{3E4709DF-A751-FC52-039B-13BC2A089940}" v="1" dt="2023-03-02T09:41:45.955"/>
    <p1510:client id="{5C2B061F-F610-104B-2BDC-5C11DB346BA3}" v="486" dt="2023-01-03T06:35:42.231"/>
    <p1510:client id="{81D96180-C886-CA1E-6EE1-455E21107745}" v="1" dt="2022-12-07T06:04:58.669"/>
    <p1510:client id="{999EDC29-4B4C-28E8-7423-1FB0077D14EA}" v="8" dt="2022-12-16T05:09:10.627"/>
    <p1510:client id="{9A84217D-F0EE-6A95-FC54-E8121A8B0F03}" v="12" dt="2022-12-08T05:48:48.628"/>
    <p1510:client id="{A10ACBE0-5F7F-3F75-7319-B6CAFE790E15}" v="4" dt="2022-12-07T08:00:56.657"/>
    <p1510:client id="{A70D3E78-4D13-F7CD-27EE-EEF87D4BEAE4}" v="261" dt="2023-01-12T06:16:07.245"/>
    <p1510:client id="{B12F9E55-53BC-1FD9-953B-CB86A9BA30D9}" v="40" dt="2022-12-12T08:34:39.446"/>
    <p1510:client id="{BD5619C0-13A2-621A-338C-DD87FA3FF80B}" v="1409" dt="2022-12-30T08:13:35.360"/>
    <p1510:client id="{C57F3CEB-B8C5-949E-E58F-B5B64F109601}" v="866" dt="2023-01-03T09:44:55.638"/>
    <p1510:client id="{D32837BD-2094-527D-EC6A-D6917E57C25D}" v="847" dt="2023-01-02T05:04:53.514"/>
    <p1510:client id="{DF9C7D1C-C0E1-0467-5967-AA5797FB3BFC}" v="483" dt="2022-12-14T10:10:56.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70" autoAdjust="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sh Hudani" userId="S::danish.hudani@astera.com::a38c985c-bb2f-4de3-bfe2-27e22c4c275a" providerId="AD" clId="Web-{B12F9E55-53BC-1FD9-953B-CB86A9BA30D9}"/>
    <pc:docChg chg="addSld delSld modSld sldOrd modSection">
      <pc:chgData name="Danish Hudani" userId="S::danish.hudani@astera.com::a38c985c-bb2f-4de3-bfe2-27e22c4c275a" providerId="AD" clId="Web-{B12F9E55-53BC-1FD9-953B-CB86A9BA30D9}" dt="2022-12-12T08:34:39.446" v="28"/>
      <pc:docMkLst>
        <pc:docMk/>
      </pc:docMkLst>
      <pc:sldChg chg="del">
        <pc:chgData name="Danish Hudani" userId="S::danish.hudani@astera.com::a38c985c-bb2f-4de3-bfe2-27e22c4c275a" providerId="AD" clId="Web-{B12F9E55-53BC-1FD9-953B-CB86A9BA30D9}" dt="2022-12-12T06:56:37.547" v="24"/>
        <pc:sldMkLst>
          <pc:docMk/>
          <pc:sldMk cId="800157509" sldId="264"/>
        </pc:sldMkLst>
      </pc:sldChg>
      <pc:sldChg chg="del">
        <pc:chgData name="Danish Hudani" userId="S::danish.hudani@astera.com::a38c985c-bb2f-4de3-bfe2-27e22c4c275a" providerId="AD" clId="Web-{B12F9E55-53BC-1FD9-953B-CB86A9BA30D9}" dt="2022-12-12T08:34:39.446" v="28"/>
        <pc:sldMkLst>
          <pc:docMk/>
          <pc:sldMk cId="466751182" sldId="274"/>
        </pc:sldMkLst>
      </pc:sldChg>
      <pc:sldChg chg="del">
        <pc:chgData name="Danish Hudani" userId="S::danish.hudani@astera.com::a38c985c-bb2f-4de3-bfe2-27e22c4c275a" providerId="AD" clId="Web-{B12F9E55-53BC-1FD9-953B-CB86A9BA30D9}" dt="2022-12-12T08:34:39.446" v="27"/>
        <pc:sldMkLst>
          <pc:docMk/>
          <pc:sldMk cId="716708228" sldId="291"/>
        </pc:sldMkLst>
      </pc:sldChg>
      <pc:sldChg chg="del">
        <pc:chgData name="Danish Hudani" userId="S::danish.hudani@astera.com::a38c985c-bb2f-4de3-bfe2-27e22c4c275a" providerId="AD" clId="Web-{B12F9E55-53BC-1FD9-953B-CB86A9BA30D9}" dt="2022-12-12T08:34:39.414" v="26"/>
        <pc:sldMkLst>
          <pc:docMk/>
          <pc:sldMk cId="3134786286" sldId="292"/>
        </pc:sldMkLst>
      </pc:sldChg>
      <pc:sldChg chg="del">
        <pc:chgData name="Danish Hudani" userId="S::danish.hudani@astera.com::a38c985c-bb2f-4de3-bfe2-27e22c4c275a" providerId="AD" clId="Web-{B12F9E55-53BC-1FD9-953B-CB86A9BA30D9}" dt="2022-12-12T08:34:39.368" v="25"/>
        <pc:sldMkLst>
          <pc:docMk/>
          <pc:sldMk cId="1491054658" sldId="293"/>
        </pc:sldMkLst>
      </pc:sldChg>
      <pc:sldChg chg="addSp delSp modSp add ord replId delAnim">
        <pc:chgData name="Danish Hudani" userId="S::danish.hudani@astera.com::a38c985c-bb2f-4de3-bfe2-27e22c4c275a" providerId="AD" clId="Web-{B12F9E55-53BC-1FD9-953B-CB86A9BA30D9}" dt="2022-12-12T06:56:22.625" v="23" actId="1076"/>
        <pc:sldMkLst>
          <pc:docMk/>
          <pc:sldMk cId="269473711" sldId="297"/>
        </pc:sldMkLst>
        <pc:spChg chg="mod">
          <ac:chgData name="Danish Hudani" userId="S::danish.hudani@astera.com::a38c985c-bb2f-4de3-bfe2-27e22c4c275a" providerId="AD" clId="Web-{B12F9E55-53BC-1FD9-953B-CB86A9BA30D9}" dt="2022-12-12T06:55:29.030" v="17" actId="1076"/>
          <ac:spMkLst>
            <pc:docMk/>
            <pc:sldMk cId="269473711" sldId="297"/>
            <ac:spMk id="4" creationId="{69EFB265-CC86-E936-4E90-61C1719FE03E}"/>
          </ac:spMkLst>
        </pc:spChg>
        <pc:spChg chg="mod">
          <ac:chgData name="Danish Hudani" userId="S::danish.hudani@astera.com::a38c985c-bb2f-4de3-bfe2-27e22c4c275a" providerId="AD" clId="Web-{B12F9E55-53BC-1FD9-953B-CB86A9BA30D9}" dt="2022-12-12T06:54:42.184" v="7" actId="20577"/>
          <ac:spMkLst>
            <pc:docMk/>
            <pc:sldMk cId="269473711" sldId="297"/>
            <ac:spMk id="18" creationId="{6230719D-4F44-BA79-4DC4-4459B3E27C90}"/>
          </ac:spMkLst>
        </pc:spChg>
        <pc:picChg chg="del">
          <ac:chgData name="Danish Hudani" userId="S::danish.hudani@astera.com::a38c985c-bb2f-4de3-bfe2-27e22c4c275a" providerId="AD" clId="Web-{B12F9E55-53BC-1FD9-953B-CB86A9BA30D9}" dt="2022-12-12T06:54:56.669" v="12"/>
          <ac:picMkLst>
            <pc:docMk/>
            <pc:sldMk cId="269473711" sldId="297"/>
            <ac:picMk id="3" creationId="{9CD80F88-9E08-132E-3EE1-FED4965E672B}"/>
          </ac:picMkLst>
        </pc:picChg>
        <pc:picChg chg="mod">
          <ac:chgData name="Danish Hudani" userId="S::danish.hudani@astera.com::a38c985c-bb2f-4de3-bfe2-27e22c4c275a" providerId="AD" clId="Web-{B12F9E55-53BC-1FD9-953B-CB86A9BA30D9}" dt="2022-12-12T06:56:17.031" v="21" actId="1076"/>
          <ac:picMkLst>
            <pc:docMk/>
            <pc:sldMk cId="269473711" sldId="297"/>
            <ac:picMk id="7" creationId="{84FA538C-5CEE-45B5-986C-E1120E918D37}"/>
          </ac:picMkLst>
        </pc:picChg>
        <pc:picChg chg="add mod">
          <ac:chgData name="Danish Hudani" userId="S::danish.hudani@astera.com::a38c985c-bb2f-4de3-bfe2-27e22c4c275a" providerId="AD" clId="Web-{B12F9E55-53BC-1FD9-953B-CB86A9BA30D9}" dt="2022-12-12T06:56:22.625" v="23" actId="1076"/>
          <ac:picMkLst>
            <pc:docMk/>
            <pc:sldMk cId="269473711" sldId="297"/>
            <ac:picMk id="39" creationId="{C649FA79-8AF7-10FD-5A1E-60B10EED52A0}"/>
          </ac:picMkLst>
        </pc:picChg>
      </pc:sldChg>
    </pc:docChg>
  </pc:docChgLst>
  <pc:docChgLst>
    <pc:chgData name="Danish Hudani" userId="S::danish.hudani@astera.com::a38c985c-bb2f-4de3-bfe2-27e22c4c275a" providerId="AD" clId="Web-{DF9C7D1C-C0E1-0467-5967-AA5797FB3BFC}"/>
    <pc:docChg chg="addSld delSld modSld sldOrd modSection">
      <pc:chgData name="Danish Hudani" userId="S::danish.hudani@astera.com::a38c985c-bb2f-4de3-bfe2-27e22c4c275a" providerId="AD" clId="Web-{DF9C7D1C-C0E1-0467-5967-AA5797FB3BFC}" dt="2022-12-14T10:10:56.033" v="360" actId="1076"/>
      <pc:docMkLst>
        <pc:docMk/>
      </pc:docMkLst>
      <pc:sldChg chg="del">
        <pc:chgData name="Danish Hudani" userId="S::danish.hudani@astera.com::a38c985c-bb2f-4de3-bfe2-27e22c4c275a" providerId="AD" clId="Web-{DF9C7D1C-C0E1-0467-5967-AA5797FB3BFC}" dt="2022-12-14T06:15:40.760" v="109"/>
        <pc:sldMkLst>
          <pc:docMk/>
          <pc:sldMk cId="2738404681" sldId="258"/>
        </pc:sldMkLst>
      </pc:sldChg>
      <pc:sldChg chg="del">
        <pc:chgData name="Danish Hudani" userId="S::danish.hudani@astera.com::a38c985c-bb2f-4de3-bfe2-27e22c4c275a" providerId="AD" clId="Web-{DF9C7D1C-C0E1-0467-5967-AA5797FB3BFC}" dt="2022-12-14T06:09:07.166" v="66"/>
        <pc:sldMkLst>
          <pc:docMk/>
          <pc:sldMk cId="2974619344" sldId="262"/>
        </pc:sldMkLst>
      </pc:sldChg>
      <pc:sldChg chg="del">
        <pc:chgData name="Danish Hudani" userId="S::danish.hudani@astera.com::a38c985c-bb2f-4de3-bfe2-27e22c4c275a" providerId="AD" clId="Web-{DF9C7D1C-C0E1-0467-5967-AA5797FB3BFC}" dt="2022-12-14T06:09:08.073" v="67"/>
        <pc:sldMkLst>
          <pc:docMk/>
          <pc:sldMk cId="593500777" sldId="269"/>
        </pc:sldMkLst>
      </pc:sldChg>
      <pc:sldChg chg="delSp modSp delAnim modNotes">
        <pc:chgData name="Danish Hudani" userId="S::danish.hudani@astera.com::a38c985c-bb2f-4de3-bfe2-27e22c4c275a" providerId="AD" clId="Web-{DF9C7D1C-C0E1-0467-5967-AA5797FB3BFC}" dt="2022-12-14T06:05:00.299" v="48" actId="1076"/>
        <pc:sldMkLst>
          <pc:docMk/>
          <pc:sldMk cId="3648853106" sldId="284"/>
        </pc:sldMkLst>
        <pc:spChg chg="mod">
          <ac:chgData name="Danish Hudani" userId="S::danish.hudani@astera.com::a38c985c-bb2f-4de3-bfe2-27e22c4c275a" providerId="AD" clId="Web-{DF9C7D1C-C0E1-0467-5967-AA5797FB3BFC}" dt="2022-12-14T06:05:00.299" v="48" actId="1076"/>
          <ac:spMkLst>
            <pc:docMk/>
            <pc:sldMk cId="3648853106" sldId="284"/>
            <ac:spMk id="4" creationId="{69EFB265-CC86-E936-4E90-61C1719FE03E}"/>
          </ac:spMkLst>
        </pc:spChg>
        <pc:spChg chg="mod">
          <ac:chgData name="Danish Hudani" userId="S::danish.hudani@astera.com::a38c985c-bb2f-4de3-bfe2-27e22c4c275a" providerId="AD" clId="Web-{DF9C7D1C-C0E1-0467-5967-AA5797FB3BFC}" dt="2022-12-14T05:59:55.368" v="9" actId="20577"/>
          <ac:spMkLst>
            <pc:docMk/>
            <pc:sldMk cId="3648853106" sldId="284"/>
            <ac:spMk id="18" creationId="{6230719D-4F44-BA79-4DC4-4459B3E27C90}"/>
          </ac:spMkLst>
        </pc:spChg>
        <pc:picChg chg="del">
          <ac:chgData name="Danish Hudani" userId="S::danish.hudani@astera.com::a38c985c-bb2f-4de3-bfe2-27e22c4c275a" providerId="AD" clId="Web-{DF9C7D1C-C0E1-0467-5967-AA5797FB3BFC}" dt="2022-12-14T06:04:00.500" v="25"/>
          <ac:picMkLst>
            <pc:docMk/>
            <pc:sldMk cId="3648853106" sldId="284"/>
            <ac:picMk id="3" creationId="{9CD80F88-9E08-132E-3EE1-FED4965E672B}"/>
          </ac:picMkLst>
        </pc:picChg>
      </pc:sldChg>
      <pc:sldChg chg="addSp delSp modSp delAnim modNotes">
        <pc:chgData name="Danish Hudani" userId="S::danish.hudani@astera.com::a38c985c-bb2f-4de3-bfe2-27e22c4c275a" providerId="AD" clId="Web-{DF9C7D1C-C0E1-0467-5967-AA5797FB3BFC}" dt="2022-12-14T06:40:45.768" v="185" actId="1076"/>
        <pc:sldMkLst>
          <pc:docMk/>
          <pc:sldMk cId="2558072613" sldId="285"/>
        </pc:sldMkLst>
        <pc:spChg chg="mod">
          <ac:chgData name="Danish Hudani" userId="S::danish.hudani@astera.com::a38c985c-bb2f-4de3-bfe2-27e22c4c275a" providerId="AD" clId="Web-{DF9C7D1C-C0E1-0467-5967-AA5797FB3BFC}" dt="2022-12-14T06:04:21.485" v="44" actId="20577"/>
          <ac:spMkLst>
            <pc:docMk/>
            <pc:sldMk cId="2558072613" sldId="285"/>
            <ac:spMk id="18" creationId="{6230719D-4F44-BA79-4DC4-4459B3E27C90}"/>
          </ac:spMkLst>
        </pc:spChg>
        <pc:spChg chg="add mod">
          <ac:chgData name="Danish Hudani" userId="S::danish.hudani@astera.com::a38c985c-bb2f-4de3-bfe2-27e22c4c275a" providerId="AD" clId="Web-{DF9C7D1C-C0E1-0467-5967-AA5797FB3BFC}" dt="2022-12-14T06:40:34.487" v="181" actId="1076"/>
          <ac:spMkLst>
            <pc:docMk/>
            <pc:sldMk cId="2558072613" sldId="285"/>
            <ac:spMk id="76" creationId="{3EC1B18E-8FF2-30E7-BF84-52EEFA38DFAF}"/>
          </ac:spMkLst>
        </pc:spChg>
        <pc:picChg chg="del">
          <ac:chgData name="Danish Hudani" userId="S::danish.hudani@astera.com::a38c985c-bb2f-4de3-bfe2-27e22c4c275a" providerId="AD" clId="Web-{DF9C7D1C-C0E1-0467-5967-AA5797FB3BFC}" dt="2022-12-14T06:04:23.986" v="45"/>
          <ac:picMkLst>
            <pc:docMk/>
            <pc:sldMk cId="2558072613" sldId="285"/>
            <ac:picMk id="5" creationId="{7609ED08-2E00-66AD-424F-049428EA4AFC}"/>
          </ac:picMkLst>
        </pc:picChg>
        <pc:picChg chg="mod">
          <ac:chgData name="Danish Hudani" userId="S::danish.hudani@astera.com::a38c985c-bb2f-4de3-bfe2-27e22c4c275a" providerId="AD" clId="Web-{DF9C7D1C-C0E1-0467-5967-AA5797FB3BFC}" dt="2022-12-14T06:07:01.272" v="53" actId="1076"/>
          <ac:picMkLst>
            <pc:docMk/>
            <pc:sldMk cId="2558072613" sldId="285"/>
            <ac:picMk id="7" creationId="{84FA538C-5CEE-45B5-986C-E1120E918D37}"/>
          </ac:picMkLst>
        </pc:picChg>
        <pc:picChg chg="add mod">
          <ac:chgData name="Danish Hudani" userId="S::danish.hudani@astera.com::a38c985c-bb2f-4de3-bfe2-27e22c4c275a" providerId="AD" clId="Web-{DF9C7D1C-C0E1-0467-5967-AA5797FB3BFC}" dt="2022-12-14T06:40:45.768" v="185" actId="1076"/>
          <ac:picMkLst>
            <pc:docMk/>
            <pc:sldMk cId="2558072613" sldId="285"/>
            <ac:picMk id="38" creationId="{F1029F5E-8BA6-F701-8CEE-6889042C6403}"/>
          </ac:picMkLst>
        </pc:picChg>
      </pc:sldChg>
      <pc:sldChg chg="del">
        <pc:chgData name="Danish Hudani" userId="S::danish.hudani@astera.com::a38c985c-bb2f-4de3-bfe2-27e22c4c275a" providerId="AD" clId="Web-{DF9C7D1C-C0E1-0467-5967-AA5797FB3BFC}" dt="2022-12-14T06:15:40.760" v="108"/>
        <pc:sldMkLst>
          <pc:docMk/>
          <pc:sldMk cId="330001456" sldId="286"/>
        </pc:sldMkLst>
      </pc:sldChg>
      <pc:sldChg chg="del">
        <pc:chgData name="Danish Hudani" userId="S::danish.hudani@astera.com::a38c985c-bb2f-4de3-bfe2-27e22c4c275a" providerId="AD" clId="Web-{DF9C7D1C-C0E1-0467-5967-AA5797FB3BFC}" dt="2022-12-14T06:15:40.760" v="107"/>
        <pc:sldMkLst>
          <pc:docMk/>
          <pc:sldMk cId="1901749145" sldId="287"/>
        </pc:sldMkLst>
      </pc:sldChg>
      <pc:sldChg chg="del">
        <pc:chgData name="Danish Hudani" userId="S::danish.hudani@astera.com::a38c985c-bb2f-4de3-bfe2-27e22c4c275a" providerId="AD" clId="Web-{DF9C7D1C-C0E1-0467-5967-AA5797FB3BFC}" dt="2022-12-14T06:15:40.744" v="106"/>
        <pc:sldMkLst>
          <pc:docMk/>
          <pc:sldMk cId="2157448672" sldId="288"/>
        </pc:sldMkLst>
      </pc:sldChg>
      <pc:sldChg chg="del">
        <pc:chgData name="Danish Hudani" userId="S::danish.hudani@astera.com::a38c985c-bb2f-4de3-bfe2-27e22c4c275a" providerId="AD" clId="Web-{DF9C7D1C-C0E1-0467-5967-AA5797FB3BFC}" dt="2022-12-14T06:15:45.557" v="114"/>
        <pc:sldMkLst>
          <pc:docMk/>
          <pc:sldMk cId="1486803981" sldId="289"/>
        </pc:sldMkLst>
      </pc:sldChg>
      <pc:sldChg chg="del">
        <pc:chgData name="Danish Hudani" userId="S::danish.hudani@astera.com::a38c985c-bb2f-4de3-bfe2-27e22c4c275a" providerId="AD" clId="Web-{DF9C7D1C-C0E1-0467-5967-AA5797FB3BFC}" dt="2022-12-14T06:15:45.479" v="113"/>
        <pc:sldMkLst>
          <pc:docMk/>
          <pc:sldMk cId="3498496864" sldId="290"/>
        </pc:sldMkLst>
      </pc:sldChg>
      <pc:sldChg chg="del">
        <pc:chgData name="Danish Hudani" userId="S::danish.hudani@astera.com::a38c985c-bb2f-4de3-bfe2-27e22c4c275a" providerId="AD" clId="Web-{DF9C7D1C-C0E1-0467-5967-AA5797FB3BFC}" dt="2022-12-14T06:15:45.276" v="112"/>
        <pc:sldMkLst>
          <pc:docMk/>
          <pc:sldMk cId="903091336" sldId="294"/>
        </pc:sldMkLst>
      </pc:sldChg>
      <pc:sldChg chg="del">
        <pc:chgData name="Danish Hudani" userId="S::danish.hudani@astera.com::a38c985c-bb2f-4de3-bfe2-27e22c4c275a" providerId="AD" clId="Web-{DF9C7D1C-C0E1-0467-5967-AA5797FB3BFC}" dt="2022-12-14T06:15:45.276" v="111"/>
        <pc:sldMkLst>
          <pc:docMk/>
          <pc:sldMk cId="2003843244" sldId="295"/>
        </pc:sldMkLst>
      </pc:sldChg>
      <pc:sldChg chg="del">
        <pc:chgData name="Danish Hudani" userId="S::danish.hudani@astera.com::a38c985c-bb2f-4de3-bfe2-27e22c4c275a" providerId="AD" clId="Web-{DF9C7D1C-C0E1-0467-5967-AA5797FB3BFC}" dt="2022-12-14T06:15:40.775" v="110"/>
        <pc:sldMkLst>
          <pc:docMk/>
          <pc:sldMk cId="269473711" sldId="297"/>
        </pc:sldMkLst>
      </pc:sldChg>
      <pc:sldChg chg="addSp delSp modSp add replId modNotes">
        <pc:chgData name="Danish Hudani" userId="S::danish.hudani@astera.com::a38c985c-bb2f-4de3-bfe2-27e22c4c275a" providerId="AD" clId="Web-{DF9C7D1C-C0E1-0467-5967-AA5797FB3BFC}" dt="2022-12-14T06:19:57.581" v="115" actId="14100"/>
        <pc:sldMkLst>
          <pc:docMk/>
          <pc:sldMk cId="543725319" sldId="298"/>
        </pc:sldMkLst>
        <pc:spChg chg="mod">
          <ac:chgData name="Danish Hudani" userId="S::danish.hudani@astera.com::a38c985c-bb2f-4de3-bfe2-27e22c4c275a" providerId="AD" clId="Web-{DF9C7D1C-C0E1-0467-5967-AA5797FB3BFC}" dt="2022-12-14T06:13:14.693" v="91" actId="20577"/>
          <ac:spMkLst>
            <pc:docMk/>
            <pc:sldMk cId="543725319" sldId="298"/>
            <ac:spMk id="18" creationId="{6230719D-4F44-BA79-4DC4-4459B3E27C90}"/>
          </ac:spMkLst>
        </pc:spChg>
        <pc:spChg chg="del">
          <ac:chgData name="Danish Hudani" userId="S::danish.hudani@astera.com::a38c985c-bb2f-4de3-bfe2-27e22c4c275a" providerId="AD" clId="Web-{DF9C7D1C-C0E1-0467-5967-AA5797FB3BFC}" dt="2022-12-14T06:14:28.351" v="95"/>
          <ac:spMkLst>
            <pc:docMk/>
            <pc:sldMk cId="543725319" sldId="298"/>
            <ac:spMk id="76" creationId="{3EC1B18E-8FF2-30E7-BF84-52EEFA38DFAF}"/>
          </ac:spMkLst>
        </pc:spChg>
        <pc:picChg chg="del">
          <ac:chgData name="Danish Hudani" userId="S::danish.hudani@astera.com::a38c985c-bb2f-4de3-bfe2-27e22c4c275a" providerId="AD" clId="Web-{DF9C7D1C-C0E1-0467-5967-AA5797FB3BFC}" dt="2022-12-14T06:14:24.836" v="94"/>
          <ac:picMkLst>
            <pc:docMk/>
            <pc:sldMk cId="543725319" sldId="298"/>
            <ac:picMk id="38" creationId="{F1029F5E-8BA6-F701-8CEE-6889042C6403}"/>
          </ac:picMkLst>
        </pc:picChg>
        <pc:picChg chg="add mod">
          <ac:chgData name="Danish Hudani" userId="S::danish.hudani@astera.com::a38c985c-bb2f-4de3-bfe2-27e22c4c275a" providerId="AD" clId="Web-{DF9C7D1C-C0E1-0467-5967-AA5797FB3BFC}" dt="2022-12-14T06:19:57.581" v="115" actId="14100"/>
          <ac:picMkLst>
            <pc:docMk/>
            <pc:sldMk cId="543725319" sldId="298"/>
            <ac:picMk id="50" creationId="{C63D5607-5096-8A85-1643-8088C99CFB30}"/>
          </ac:picMkLst>
        </pc:picChg>
      </pc:sldChg>
      <pc:sldChg chg="addSp delSp modSp add del replId">
        <pc:chgData name="Danish Hudani" userId="S::danish.hudani@astera.com::a38c985c-bb2f-4de3-bfe2-27e22c4c275a" providerId="AD" clId="Web-{DF9C7D1C-C0E1-0467-5967-AA5797FB3BFC}" dt="2022-12-14T07:16:12.302" v="334"/>
        <pc:sldMkLst>
          <pc:docMk/>
          <pc:sldMk cId="477778589" sldId="299"/>
        </pc:sldMkLst>
        <pc:spChg chg="mod">
          <ac:chgData name="Danish Hudani" userId="S::danish.hudani@astera.com::a38c985c-bb2f-4de3-bfe2-27e22c4c275a" providerId="AD" clId="Web-{DF9C7D1C-C0E1-0467-5967-AA5797FB3BFC}" dt="2022-12-14T06:25:18.528" v="121" actId="20577"/>
          <ac:spMkLst>
            <pc:docMk/>
            <pc:sldMk cId="477778589" sldId="299"/>
            <ac:spMk id="18" creationId="{6230719D-4F44-BA79-4DC4-4459B3E27C90}"/>
          </ac:spMkLst>
        </pc:spChg>
        <pc:spChg chg="add">
          <ac:chgData name="Danish Hudani" userId="S::danish.hudani@astera.com::a38c985c-bb2f-4de3-bfe2-27e22c4c275a" providerId="AD" clId="Web-{DF9C7D1C-C0E1-0467-5967-AA5797FB3BFC}" dt="2022-12-14T06:25:04.481" v="118"/>
          <ac:spMkLst>
            <pc:docMk/>
            <pc:sldMk cId="477778589" sldId="299"/>
            <ac:spMk id="24" creationId="{1A12F10E-9320-78C8-378A-82E875933E2A}"/>
          </ac:spMkLst>
        </pc:spChg>
        <pc:spChg chg="add">
          <ac:chgData name="Danish Hudani" userId="S::danish.hudani@astera.com::a38c985c-bb2f-4de3-bfe2-27e22c4c275a" providerId="AD" clId="Web-{DF9C7D1C-C0E1-0467-5967-AA5797FB3BFC}" dt="2022-12-14T06:25:04.481" v="118"/>
          <ac:spMkLst>
            <pc:docMk/>
            <pc:sldMk cId="477778589" sldId="299"/>
            <ac:spMk id="27" creationId="{C2731DDE-5FE0-CF9D-DB38-8A87AAA7B6C9}"/>
          </ac:spMkLst>
        </pc:spChg>
        <pc:spChg chg="add">
          <ac:chgData name="Danish Hudani" userId="S::danish.hudani@astera.com::a38c985c-bb2f-4de3-bfe2-27e22c4c275a" providerId="AD" clId="Web-{DF9C7D1C-C0E1-0467-5967-AA5797FB3BFC}" dt="2022-12-14T06:25:04.481" v="118"/>
          <ac:spMkLst>
            <pc:docMk/>
            <pc:sldMk cId="477778589" sldId="299"/>
            <ac:spMk id="28" creationId="{C7ED0D6D-8087-66AC-26A7-4689BD003312}"/>
          </ac:spMkLst>
        </pc:spChg>
        <pc:spChg chg="add">
          <ac:chgData name="Danish Hudani" userId="S::danish.hudani@astera.com::a38c985c-bb2f-4de3-bfe2-27e22c4c275a" providerId="AD" clId="Web-{DF9C7D1C-C0E1-0467-5967-AA5797FB3BFC}" dt="2022-12-14T06:25:04.481" v="118"/>
          <ac:spMkLst>
            <pc:docMk/>
            <pc:sldMk cId="477778589" sldId="299"/>
            <ac:spMk id="29" creationId="{E820BFFC-3E8D-DCB2-2BD1-412A1732BAEE}"/>
          </ac:spMkLst>
        </pc:spChg>
        <pc:spChg chg="add">
          <ac:chgData name="Danish Hudani" userId="S::danish.hudani@astera.com::a38c985c-bb2f-4de3-bfe2-27e22c4c275a" providerId="AD" clId="Web-{DF9C7D1C-C0E1-0467-5967-AA5797FB3BFC}" dt="2022-12-14T06:25:04.481" v="118"/>
          <ac:spMkLst>
            <pc:docMk/>
            <pc:sldMk cId="477778589" sldId="299"/>
            <ac:spMk id="30" creationId="{B7D4586F-55FF-74D3-BF65-769A75BA5FA5}"/>
          </ac:spMkLst>
        </pc:spChg>
        <pc:spChg chg="add">
          <ac:chgData name="Danish Hudani" userId="S::danish.hudani@astera.com::a38c985c-bb2f-4de3-bfe2-27e22c4c275a" providerId="AD" clId="Web-{DF9C7D1C-C0E1-0467-5967-AA5797FB3BFC}" dt="2022-12-14T06:25:04.481" v="118"/>
          <ac:spMkLst>
            <pc:docMk/>
            <pc:sldMk cId="477778589" sldId="299"/>
            <ac:spMk id="32" creationId="{49CEDF36-20AC-A322-C550-525178A3432A}"/>
          </ac:spMkLst>
        </pc:spChg>
        <pc:spChg chg="add">
          <ac:chgData name="Danish Hudani" userId="S::danish.hudani@astera.com::a38c985c-bb2f-4de3-bfe2-27e22c4c275a" providerId="AD" clId="Web-{DF9C7D1C-C0E1-0467-5967-AA5797FB3BFC}" dt="2022-12-14T06:25:04.481" v="118"/>
          <ac:spMkLst>
            <pc:docMk/>
            <pc:sldMk cId="477778589" sldId="299"/>
            <ac:spMk id="34" creationId="{FB71ED75-693C-D789-F1F6-A9CD598AD6E5}"/>
          </ac:spMkLst>
        </pc:spChg>
        <pc:spChg chg="add">
          <ac:chgData name="Danish Hudani" userId="S::danish.hudani@astera.com::a38c985c-bb2f-4de3-bfe2-27e22c4c275a" providerId="AD" clId="Web-{DF9C7D1C-C0E1-0467-5967-AA5797FB3BFC}" dt="2022-12-14T06:25:04.481" v="118"/>
          <ac:spMkLst>
            <pc:docMk/>
            <pc:sldMk cId="477778589" sldId="299"/>
            <ac:spMk id="35" creationId="{943B33A3-1B38-A06E-8DED-2B3000251906}"/>
          </ac:spMkLst>
        </pc:spChg>
        <pc:spChg chg="add">
          <ac:chgData name="Danish Hudani" userId="S::danish.hudani@astera.com::a38c985c-bb2f-4de3-bfe2-27e22c4c275a" providerId="AD" clId="Web-{DF9C7D1C-C0E1-0467-5967-AA5797FB3BFC}" dt="2022-12-14T06:25:04.481" v="118"/>
          <ac:spMkLst>
            <pc:docMk/>
            <pc:sldMk cId="477778589" sldId="299"/>
            <ac:spMk id="36" creationId="{906116BA-7EAB-A3C1-B90B-68FAE6D6B88F}"/>
          </ac:spMkLst>
        </pc:spChg>
        <pc:spChg chg="add mod">
          <ac:chgData name="Danish Hudani" userId="S::danish.hudani@astera.com::a38c985c-bb2f-4de3-bfe2-27e22c4c275a" providerId="AD" clId="Web-{DF9C7D1C-C0E1-0467-5967-AA5797FB3BFC}" dt="2022-12-14T06:29:47.068" v="124" actId="1076"/>
          <ac:spMkLst>
            <pc:docMk/>
            <pc:sldMk cId="477778589" sldId="299"/>
            <ac:spMk id="37" creationId="{D2188C76-9579-49C0-5943-4071C1BF4591}"/>
          </ac:spMkLst>
        </pc:spChg>
        <pc:spChg chg="add mod">
          <ac:chgData name="Danish Hudani" userId="S::danish.hudani@astera.com::a38c985c-bb2f-4de3-bfe2-27e22c4c275a" providerId="AD" clId="Web-{DF9C7D1C-C0E1-0467-5967-AA5797FB3BFC}" dt="2022-12-14T07:10:09.181" v="266" actId="1076"/>
          <ac:spMkLst>
            <pc:docMk/>
            <pc:sldMk cId="477778589" sldId="299"/>
            <ac:spMk id="38" creationId="{15E88219-2D06-B595-EB41-C6330334B535}"/>
          </ac:spMkLst>
        </pc:spChg>
        <pc:spChg chg="add">
          <ac:chgData name="Danish Hudani" userId="S::danish.hudani@astera.com::a38c985c-bb2f-4de3-bfe2-27e22c4c275a" providerId="AD" clId="Web-{DF9C7D1C-C0E1-0467-5967-AA5797FB3BFC}" dt="2022-12-14T06:25:04.481" v="118"/>
          <ac:spMkLst>
            <pc:docMk/>
            <pc:sldMk cId="477778589" sldId="299"/>
            <ac:spMk id="39" creationId="{F261533D-0BEE-6DF5-D05D-5B3DDF2CD245}"/>
          </ac:spMkLst>
        </pc:spChg>
        <pc:spChg chg="add">
          <ac:chgData name="Danish Hudani" userId="S::danish.hudani@astera.com::a38c985c-bb2f-4de3-bfe2-27e22c4c275a" providerId="AD" clId="Web-{DF9C7D1C-C0E1-0467-5967-AA5797FB3BFC}" dt="2022-12-14T06:25:04.481" v="118"/>
          <ac:spMkLst>
            <pc:docMk/>
            <pc:sldMk cId="477778589" sldId="299"/>
            <ac:spMk id="40" creationId="{D6A3A74B-D5CC-E8F9-4F4B-9B68E9A8C030}"/>
          </ac:spMkLst>
        </pc:spChg>
        <pc:spChg chg="add">
          <ac:chgData name="Danish Hudani" userId="S::danish.hudani@astera.com::a38c985c-bb2f-4de3-bfe2-27e22c4c275a" providerId="AD" clId="Web-{DF9C7D1C-C0E1-0467-5967-AA5797FB3BFC}" dt="2022-12-14T06:25:04.481" v="118"/>
          <ac:spMkLst>
            <pc:docMk/>
            <pc:sldMk cId="477778589" sldId="299"/>
            <ac:spMk id="41" creationId="{474C7E3D-1E20-22DB-E649-6DAAAD726375}"/>
          </ac:spMkLst>
        </pc:spChg>
        <pc:spChg chg="add">
          <ac:chgData name="Danish Hudani" userId="S::danish.hudani@astera.com::a38c985c-bb2f-4de3-bfe2-27e22c4c275a" providerId="AD" clId="Web-{DF9C7D1C-C0E1-0467-5967-AA5797FB3BFC}" dt="2022-12-14T06:25:04.481" v="118"/>
          <ac:spMkLst>
            <pc:docMk/>
            <pc:sldMk cId="477778589" sldId="299"/>
            <ac:spMk id="42" creationId="{550C2072-A38D-2685-0A1E-2E4AE1FBDB6F}"/>
          </ac:spMkLst>
        </pc:spChg>
        <pc:spChg chg="add">
          <ac:chgData name="Danish Hudani" userId="S::danish.hudani@astera.com::a38c985c-bb2f-4de3-bfe2-27e22c4c275a" providerId="AD" clId="Web-{DF9C7D1C-C0E1-0467-5967-AA5797FB3BFC}" dt="2022-12-14T06:25:04.481" v="118"/>
          <ac:spMkLst>
            <pc:docMk/>
            <pc:sldMk cId="477778589" sldId="299"/>
            <ac:spMk id="43" creationId="{13C3030C-6380-BB11-162F-F53717D71D7D}"/>
          </ac:spMkLst>
        </pc:spChg>
        <pc:spChg chg="add">
          <ac:chgData name="Danish Hudani" userId="S::danish.hudani@astera.com::a38c985c-bb2f-4de3-bfe2-27e22c4c275a" providerId="AD" clId="Web-{DF9C7D1C-C0E1-0467-5967-AA5797FB3BFC}" dt="2022-12-14T06:25:04.481" v="118"/>
          <ac:spMkLst>
            <pc:docMk/>
            <pc:sldMk cId="477778589" sldId="299"/>
            <ac:spMk id="44" creationId="{FECF85FD-E419-CEA2-7336-1AA9B41CD59D}"/>
          </ac:spMkLst>
        </pc:spChg>
        <pc:spChg chg="add">
          <ac:chgData name="Danish Hudani" userId="S::danish.hudani@astera.com::a38c985c-bb2f-4de3-bfe2-27e22c4c275a" providerId="AD" clId="Web-{DF9C7D1C-C0E1-0467-5967-AA5797FB3BFC}" dt="2022-12-14T06:25:04.481" v="118"/>
          <ac:spMkLst>
            <pc:docMk/>
            <pc:sldMk cId="477778589" sldId="299"/>
            <ac:spMk id="45" creationId="{9FEAF2E5-7525-D0E2-27D3-1E95820FA148}"/>
          </ac:spMkLst>
        </pc:spChg>
        <pc:spChg chg="add">
          <ac:chgData name="Danish Hudani" userId="S::danish.hudani@astera.com::a38c985c-bb2f-4de3-bfe2-27e22c4c275a" providerId="AD" clId="Web-{DF9C7D1C-C0E1-0467-5967-AA5797FB3BFC}" dt="2022-12-14T06:25:04.481" v="118"/>
          <ac:spMkLst>
            <pc:docMk/>
            <pc:sldMk cId="477778589" sldId="299"/>
            <ac:spMk id="46" creationId="{B9480F7E-36F2-E053-5E7C-47B890A1D207}"/>
          </ac:spMkLst>
        </pc:spChg>
        <pc:spChg chg="add">
          <ac:chgData name="Danish Hudani" userId="S::danish.hudani@astera.com::a38c985c-bb2f-4de3-bfe2-27e22c4c275a" providerId="AD" clId="Web-{DF9C7D1C-C0E1-0467-5967-AA5797FB3BFC}" dt="2022-12-14T06:25:04.481" v="118"/>
          <ac:spMkLst>
            <pc:docMk/>
            <pc:sldMk cId="477778589" sldId="299"/>
            <ac:spMk id="47" creationId="{FA1D41D4-6398-E87A-52EC-2407E1965241}"/>
          </ac:spMkLst>
        </pc:spChg>
        <pc:spChg chg="add">
          <ac:chgData name="Danish Hudani" userId="S::danish.hudani@astera.com::a38c985c-bb2f-4de3-bfe2-27e22c4c275a" providerId="AD" clId="Web-{DF9C7D1C-C0E1-0467-5967-AA5797FB3BFC}" dt="2022-12-14T06:25:04.481" v="118"/>
          <ac:spMkLst>
            <pc:docMk/>
            <pc:sldMk cId="477778589" sldId="299"/>
            <ac:spMk id="48" creationId="{81535303-88E2-AF0E-0A0E-F5F8AB1BB5A9}"/>
          </ac:spMkLst>
        </pc:spChg>
        <pc:spChg chg="add">
          <ac:chgData name="Danish Hudani" userId="S::danish.hudani@astera.com::a38c985c-bb2f-4de3-bfe2-27e22c4c275a" providerId="AD" clId="Web-{DF9C7D1C-C0E1-0467-5967-AA5797FB3BFC}" dt="2022-12-14T06:25:04.481" v="118"/>
          <ac:spMkLst>
            <pc:docMk/>
            <pc:sldMk cId="477778589" sldId="299"/>
            <ac:spMk id="49" creationId="{732FE7B0-5408-C457-5F9A-8008C815773F}"/>
          </ac:spMkLst>
        </pc:spChg>
        <pc:spChg chg="add">
          <ac:chgData name="Danish Hudani" userId="S::danish.hudani@astera.com::a38c985c-bb2f-4de3-bfe2-27e22c4c275a" providerId="AD" clId="Web-{DF9C7D1C-C0E1-0467-5967-AA5797FB3BFC}" dt="2022-12-14T06:25:04.481" v="118"/>
          <ac:spMkLst>
            <pc:docMk/>
            <pc:sldMk cId="477778589" sldId="299"/>
            <ac:spMk id="51" creationId="{C8744323-78DC-6FDD-D74F-34F73A85093B}"/>
          </ac:spMkLst>
        </pc:spChg>
        <pc:spChg chg="add">
          <ac:chgData name="Danish Hudani" userId="S::danish.hudani@astera.com::a38c985c-bb2f-4de3-bfe2-27e22c4c275a" providerId="AD" clId="Web-{DF9C7D1C-C0E1-0467-5967-AA5797FB3BFC}" dt="2022-12-14T06:25:04.481" v="118"/>
          <ac:spMkLst>
            <pc:docMk/>
            <pc:sldMk cId="477778589" sldId="299"/>
            <ac:spMk id="52" creationId="{F45623B9-B273-F994-337F-ECA67CD5A482}"/>
          </ac:spMkLst>
        </pc:spChg>
        <pc:spChg chg="add">
          <ac:chgData name="Danish Hudani" userId="S::danish.hudani@astera.com::a38c985c-bb2f-4de3-bfe2-27e22c4c275a" providerId="AD" clId="Web-{DF9C7D1C-C0E1-0467-5967-AA5797FB3BFC}" dt="2022-12-14T06:25:04.481" v="118"/>
          <ac:spMkLst>
            <pc:docMk/>
            <pc:sldMk cId="477778589" sldId="299"/>
            <ac:spMk id="53" creationId="{34BD7DF4-741A-F67A-E4AB-F06E82590E41}"/>
          </ac:spMkLst>
        </pc:spChg>
        <pc:spChg chg="add">
          <ac:chgData name="Danish Hudani" userId="S::danish.hudani@astera.com::a38c985c-bb2f-4de3-bfe2-27e22c4c275a" providerId="AD" clId="Web-{DF9C7D1C-C0E1-0467-5967-AA5797FB3BFC}" dt="2022-12-14T06:25:04.481" v="118"/>
          <ac:spMkLst>
            <pc:docMk/>
            <pc:sldMk cId="477778589" sldId="299"/>
            <ac:spMk id="54" creationId="{3205AB46-A3B1-8457-062B-7594F566EE38}"/>
          </ac:spMkLst>
        </pc:spChg>
        <pc:spChg chg="add mod">
          <ac:chgData name="Danish Hudani" userId="S::danish.hudani@astera.com::a38c985c-bb2f-4de3-bfe2-27e22c4c275a" providerId="AD" clId="Web-{DF9C7D1C-C0E1-0467-5967-AA5797FB3BFC}" dt="2022-12-14T06:25:47.357" v="123" actId="14100"/>
          <ac:spMkLst>
            <pc:docMk/>
            <pc:sldMk cId="477778589" sldId="299"/>
            <ac:spMk id="55" creationId="{23BFCBF6-7939-F7B4-BEF1-A57A0B49E1CF}"/>
          </ac:spMkLst>
        </pc:spChg>
        <pc:spChg chg="add">
          <ac:chgData name="Danish Hudani" userId="S::danish.hudani@astera.com::a38c985c-bb2f-4de3-bfe2-27e22c4c275a" providerId="AD" clId="Web-{DF9C7D1C-C0E1-0467-5967-AA5797FB3BFC}" dt="2022-12-14T06:25:04.481" v="118"/>
          <ac:spMkLst>
            <pc:docMk/>
            <pc:sldMk cId="477778589" sldId="299"/>
            <ac:spMk id="56" creationId="{7173A376-0F64-5C58-8152-04B3F9B24970}"/>
          </ac:spMkLst>
        </pc:spChg>
        <pc:grpChg chg="add mod">
          <ac:chgData name="Danish Hudani" userId="S::danish.hudani@astera.com::a38c985c-bb2f-4de3-bfe2-27e22c4c275a" providerId="AD" clId="Web-{DF9C7D1C-C0E1-0467-5967-AA5797FB3BFC}" dt="2022-12-14T06:25:33.732" v="122" actId="1076"/>
          <ac:grpSpMkLst>
            <pc:docMk/>
            <pc:sldMk cId="477778589" sldId="299"/>
            <ac:grpSpMk id="23" creationId="{D1801839-A908-8E4A-F0CD-BC4D4597C88D}"/>
          </ac:grpSpMkLst>
        </pc:grpChg>
        <pc:grpChg chg="add">
          <ac:chgData name="Danish Hudani" userId="S::danish.hudani@astera.com::a38c985c-bb2f-4de3-bfe2-27e22c4c275a" providerId="AD" clId="Web-{DF9C7D1C-C0E1-0467-5967-AA5797FB3BFC}" dt="2022-12-14T06:25:04.481" v="118"/>
          <ac:grpSpMkLst>
            <pc:docMk/>
            <pc:sldMk cId="477778589" sldId="299"/>
            <ac:grpSpMk id="31" creationId="{96FEAA10-D791-52B5-62A5-12FF87AAEDA0}"/>
          </ac:grpSpMkLst>
        </pc:grpChg>
        <pc:grpChg chg="add">
          <ac:chgData name="Danish Hudani" userId="S::danish.hudani@astera.com::a38c985c-bb2f-4de3-bfe2-27e22c4c275a" providerId="AD" clId="Web-{DF9C7D1C-C0E1-0467-5967-AA5797FB3BFC}" dt="2022-12-14T06:25:04.481" v="118"/>
          <ac:grpSpMkLst>
            <pc:docMk/>
            <pc:sldMk cId="477778589" sldId="299"/>
            <ac:grpSpMk id="33" creationId="{7047F1CE-4D4B-F6E7-B0AA-6923D23E5116}"/>
          </ac:grpSpMkLst>
        </pc:grpChg>
        <pc:picChg chg="del">
          <ac:chgData name="Danish Hudani" userId="S::danish.hudani@astera.com::a38c985c-bb2f-4de3-bfe2-27e22c4c275a" providerId="AD" clId="Web-{DF9C7D1C-C0E1-0467-5967-AA5797FB3BFC}" dt="2022-12-14T06:24:58.872" v="117"/>
          <ac:picMkLst>
            <pc:docMk/>
            <pc:sldMk cId="477778589" sldId="299"/>
            <ac:picMk id="50" creationId="{C63D5607-5096-8A85-1643-8088C99CFB30}"/>
          </ac:picMkLst>
        </pc:picChg>
      </pc:sldChg>
      <pc:sldChg chg="addSp delSp modSp add ord replId">
        <pc:chgData name="Danish Hudani" userId="S::danish.hudani@astera.com::a38c985c-bb2f-4de3-bfe2-27e22c4c275a" providerId="AD" clId="Web-{DF9C7D1C-C0E1-0467-5967-AA5797FB3BFC}" dt="2022-12-14T07:29:24.522" v="351"/>
        <pc:sldMkLst>
          <pc:docMk/>
          <pc:sldMk cId="430891989" sldId="300"/>
        </pc:sldMkLst>
        <pc:spChg chg="mod">
          <ac:chgData name="Danish Hudani" userId="S::danish.hudani@astera.com::a38c985c-bb2f-4de3-bfe2-27e22c4c275a" providerId="AD" clId="Web-{DF9C7D1C-C0E1-0467-5967-AA5797FB3BFC}" dt="2022-12-14T07:08:40.803" v="251" actId="20577"/>
          <ac:spMkLst>
            <pc:docMk/>
            <pc:sldMk cId="430891989" sldId="300"/>
            <ac:spMk id="18" creationId="{6230719D-4F44-BA79-4DC4-4459B3E27C90}"/>
          </ac:spMkLst>
        </pc:spChg>
        <pc:spChg chg="add mod">
          <ac:chgData name="Danish Hudani" userId="S::danish.hudani@astera.com::a38c985c-bb2f-4de3-bfe2-27e22c4c275a" providerId="AD" clId="Web-{DF9C7D1C-C0E1-0467-5967-AA5797FB3BFC}" dt="2022-12-14T07:12:28.732" v="290"/>
          <ac:spMkLst>
            <pc:docMk/>
            <pc:sldMk cId="430891989" sldId="300"/>
            <ac:spMk id="70" creationId="{70BF611E-9679-6C0A-2BB8-AFBE00DED162}"/>
          </ac:spMkLst>
        </pc:spChg>
        <pc:spChg chg="add mod">
          <ac:chgData name="Danish Hudani" userId="S::danish.hudani@astera.com::a38c985c-bb2f-4de3-bfe2-27e22c4c275a" providerId="AD" clId="Web-{DF9C7D1C-C0E1-0467-5967-AA5797FB3BFC}" dt="2022-12-14T07:15:50.926" v="332" actId="1076"/>
          <ac:spMkLst>
            <pc:docMk/>
            <pc:sldMk cId="430891989" sldId="300"/>
            <ac:spMk id="72" creationId="{59C839FA-870D-09A9-E3EE-231039FA7847}"/>
          </ac:spMkLst>
        </pc:spChg>
        <pc:spChg chg="add mod">
          <ac:chgData name="Danish Hudani" userId="S::danish.hudani@astera.com::a38c985c-bb2f-4de3-bfe2-27e22c4c275a" providerId="AD" clId="Web-{DF9C7D1C-C0E1-0467-5967-AA5797FB3BFC}" dt="2022-12-14T07:13:34.938" v="304"/>
          <ac:spMkLst>
            <pc:docMk/>
            <pc:sldMk cId="430891989" sldId="300"/>
            <ac:spMk id="87" creationId="{8FE711CC-CCBA-587D-6700-8087F8DA70BD}"/>
          </ac:spMkLst>
        </pc:spChg>
        <pc:spChg chg="add mod">
          <ac:chgData name="Danish Hudani" userId="S::danish.hudani@astera.com::a38c985c-bb2f-4de3-bfe2-27e22c4c275a" providerId="AD" clId="Web-{DF9C7D1C-C0E1-0467-5967-AA5797FB3BFC}" dt="2022-12-14T07:16:02.786" v="333"/>
          <ac:spMkLst>
            <pc:docMk/>
            <pc:sldMk cId="430891989" sldId="300"/>
            <ac:spMk id="89" creationId="{0BB13E03-D7B0-D546-5C40-8B47507CAD2A}"/>
          </ac:spMkLst>
        </pc:spChg>
        <pc:spChg chg="add mod">
          <ac:chgData name="Danish Hudani" userId="S::danish.hudani@astera.com::a38c985c-bb2f-4de3-bfe2-27e22c4c275a" providerId="AD" clId="Web-{DF9C7D1C-C0E1-0467-5967-AA5797FB3BFC}" dt="2022-12-14T07:14:56.284" v="322"/>
          <ac:spMkLst>
            <pc:docMk/>
            <pc:sldMk cId="430891989" sldId="300"/>
            <ac:spMk id="92" creationId="{201EC5A7-ECE3-E9AB-F6F3-873036F3388C}"/>
          </ac:spMkLst>
        </pc:spChg>
        <pc:spChg chg="add mod">
          <ac:chgData name="Danish Hudani" userId="S::danish.hudani@astera.com::a38c985c-bb2f-4de3-bfe2-27e22c4c275a" providerId="AD" clId="Web-{DF9C7D1C-C0E1-0467-5967-AA5797FB3BFC}" dt="2022-12-14T07:14:45.893" v="320"/>
          <ac:spMkLst>
            <pc:docMk/>
            <pc:sldMk cId="430891989" sldId="300"/>
            <ac:spMk id="94" creationId="{216E5829-7FCD-6578-E21E-14E2F6AD98B5}"/>
          </ac:spMkLst>
        </pc:spChg>
        <pc:grpChg chg="del">
          <ac:chgData name="Danish Hudani" userId="S::danish.hudani@astera.com::a38c985c-bb2f-4de3-bfe2-27e22c4c275a" providerId="AD" clId="Web-{DF9C7D1C-C0E1-0467-5967-AA5797FB3BFC}" dt="2022-12-14T06:30:18.038" v="126"/>
          <ac:grpSpMkLst>
            <pc:docMk/>
            <pc:sldMk cId="430891989" sldId="300"/>
            <ac:grpSpMk id="23" creationId="{D1801839-A908-8E4A-F0CD-BC4D4597C88D}"/>
          </ac:grpSpMkLst>
        </pc:grpChg>
        <pc:grpChg chg="add mod">
          <ac:chgData name="Danish Hudani" userId="S::danish.hudani@astera.com::a38c985c-bb2f-4de3-bfe2-27e22c4c275a" providerId="AD" clId="Web-{DF9C7D1C-C0E1-0467-5967-AA5797FB3BFC}" dt="2022-12-14T07:15:33.879" v="328" actId="688"/>
          <ac:grpSpMkLst>
            <pc:docMk/>
            <pc:sldMk cId="430891989" sldId="300"/>
            <ac:grpSpMk id="73" creationId="{678FCAF2-2EBA-92CA-5026-C79E9B4FE084}"/>
          </ac:grpSpMkLst>
        </pc:grpChg>
        <pc:grpChg chg="add mod">
          <ac:chgData name="Danish Hudani" userId="S::danish.hudani@astera.com::a38c985c-bb2f-4de3-bfe2-27e22c4c275a" providerId="AD" clId="Web-{DF9C7D1C-C0E1-0467-5967-AA5797FB3BFC}" dt="2022-12-14T07:13:21.015" v="301" actId="1076"/>
          <ac:grpSpMkLst>
            <pc:docMk/>
            <pc:sldMk cId="430891989" sldId="300"/>
            <ac:grpSpMk id="90" creationId="{E84951B4-094D-DB17-CF18-37DA69CFE46F}"/>
          </ac:grpSpMkLst>
        </pc:grpChg>
        <pc:grpChg chg="add mod">
          <ac:chgData name="Danish Hudani" userId="S::danish.hudani@astera.com::a38c985c-bb2f-4de3-bfe2-27e22c4c275a" providerId="AD" clId="Web-{DF9C7D1C-C0E1-0467-5967-AA5797FB3BFC}" dt="2022-12-14T07:14:38.955" v="317" actId="1076"/>
          <ac:grpSpMkLst>
            <pc:docMk/>
            <pc:sldMk cId="430891989" sldId="300"/>
            <ac:grpSpMk id="95" creationId="{AC2617D7-BE1F-1B7A-CC03-4916702C59E3}"/>
          </ac:grpSpMkLst>
        </pc:grpChg>
        <pc:grpChg chg="add">
          <ac:chgData name="Danish Hudani" userId="S::danish.hudani@astera.com::a38c985c-bb2f-4de3-bfe2-27e22c4c275a" providerId="AD" clId="Web-{DF9C7D1C-C0E1-0467-5967-AA5797FB3BFC}" dt="2022-12-14T07:29:24.522" v="351"/>
          <ac:grpSpMkLst>
            <pc:docMk/>
            <pc:sldMk cId="430891989" sldId="300"/>
            <ac:grpSpMk id="120" creationId="{E4F2DE26-011C-503B-98E7-72077A1B45DE}"/>
          </ac:grpSpMkLst>
        </pc:grpChg>
        <pc:picChg chg="add mod modCrop">
          <ac:chgData name="Danish Hudani" userId="S::danish.hudani@astera.com::a38c985c-bb2f-4de3-bfe2-27e22c4c275a" providerId="AD" clId="Web-{DF9C7D1C-C0E1-0467-5967-AA5797FB3BFC}" dt="2022-12-14T07:11:12.371" v="276" actId="1076"/>
          <ac:picMkLst>
            <pc:docMk/>
            <pc:sldMk cId="430891989" sldId="300"/>
            <ac:picMk id="68" creationId="{0D21B1C1-B6F5-1E8A-A1F1-3FA698192945}"/>
          </ac:picMkLst>
        </pc:picChg>
      </pc:sldChg>
      <pc:sldChg chg="addSp modSp add replId">
        <pc:chgData name="Danish Hudani" userId="S::danish.hudani@astera.com::a38c985c-bb2f-4de3-bfe2-27e22c4c275a" providerId="AD" clId="Web-{DF9C7D1C-C0E1-0467-5967-AA5797FB3BFC}" dt="2022-12-14T10:10:56.033" v="360" actId="1076"/>
        <pc:sldMkLst>
          <pc:docMk/>
          <pc:sldMk cId="672194442" sldId="301"/>
        </pc:sldMkLst>
        <pc:spChg chg="mod">
          <ac:chgData name="Danish Hudani" userId="S::danish.hudani@astera.com::a38c985c-bb2f-4de3-bfe2-27e22c4c275a" providerId="AD" clId="Web-{DF9C7D1C-C0E1-0467-5967-AA5797FB3BFC}" dt="2022-12-14T07:26:54.298" v="343" actId="20577"/>
          <ac:spMkLst>
            <pc:docMk/>
            <pc:sldMk cId="672194442" sldId="301"/>
            <ac:spMk id="18" creationId="{6230719D-4F44-BA79-4DC4-4459B3E27C90}"/>
          </ac:spMkLst>
        </pc:spChg>
        <pc:picChg chg="add mod modCrop">
          <ac:chgData name="Danish Hudani" userId="S::danish.hudani@astera.com::a38c985c-bb2f-4de3-bfe2-27e22c4c275a" providerId="AD" clId="Web-{DF9C7D1C-C0E1-0467-5967-AA5797FB3BFC}" dt="2022-12-14T10:10:56.033" v="360" actId="1076"/>
          <ac:picMkLst>
            <pc:docMk/>
            <pc:sldMk cId="672194442" sldId="301"/>
            <ac:picMk id="37" creationId="{637577F2-8207-F752-33A1-A65F2FE3F1FF}"/>
          </ac:picMkLst>
        </pc:picChg>
      </pc:sldChg>
      <pc:sldChg chg="add replId">
        <pc:chgData name="Danish Hudani" userId="S::danish.hudani@astera.com::a38c985c-bb2f-4de3-bfe2-27e22c4c275a" providerId="AD" clId="Web-{DF9C7D1C-C0E1-0467-5967-AA5797FB3BFC}" dt="2022-12-14T06:30:29.570" v="132"/>
        <pc:sldMkLst>
          <pc:docMk/>
          <pc:sldMk cId="2203505499" sldId="302"/>
        </pc:sldMkLst>
      </pc:sldChg>
      <pc:sldChg chg="add replId">
        <pc:chgData name="Danish Hudani" userId="S::danish.hudani@astera.com::a38c985c-bb2f-4de3-bfe2-27e22c4c275a" providerId="AD" clId="Web-{DF9C7D1C-C0E1-0467-5967-AA5797FB3BFC}" dt="2022-12-14T06:30:30.445" v="133"/>
        <pc:sldMkLst>
          <pc:docMk/>
          <pc:sldMk cId="2870715939" sldId="303"/>
        </pc:sldMkLst>
      </pc:sldChg>
      <pc:sldChg chg="add replId">
        <pc:chgData name="Danish Hudani" userId="S::danish.hudani@astera.com::a38c985c-bb2f-4de3-bfe2-27e22c4c275a" providerId="AD" clId="Web-{DF9C7D1C-C0E1-0467-5967-AA5797FB3BFC}" dt="2022-12-14T06:30:30.835" v="134"/>
        <pc:sldMkLst>
          <pc:docMk/>
          <pc:sldMk cId="2111415776" sldId="304"/>
        </pc:sldMkLst>
      </pc:sldChg>
      <pc:sldChg chg="add replId">
        <pc:chgData name="Danish Hudani" userId="S::danish.hudani@astera.com::a38c985c-bb2f-4de3-bfe2-27e22c4c275a" providerId="AD" clId="Web-{DF9C7D1C-C0E1-0467-5967-AA5797FB3BFC}" dt="2022-12-14T06:30:31.226" v="135"/>
        <pc:sldMkLst>
          <pc:docMk/>
          <pc:sldMk cId="4222700634" sldId="305"/>
        </pc:sldMkLst>
      </pc:sldChg>
      <pc:sldChg chg="addSp modSp add replId modNotes">
        <pc:chgData name="Danish Hudani" userId="S::danish.hudani@astera.com::a38c985c-bb2f-4de3-bfe2-27e22c4c275a" providerId="AD" clId="Web-{DF9C7D1C-C0E1-0467-5967-AA5797FB3BFC}" dt="2022-12-14T06:40:09.642" v="179"/>
        <pc:sldMkLst>
          <pc:docMk/>
          <pc:sldMk cId="1815789192" sldId="306"/>
        </pc:sldMkLst>
        <pc:spChg chg="mod">
          <ac:chgData name="Danish Hudani" userId="S::danish.hudani@astera.com::a38c985c-bb2f-4de3-bfe2-27e22c4c275a" providerId="AD" clId="Web-{DF9C7D1C-C0E1-0467-5967-AA5797FB3BFC}" dt="2022-12-14T06:31:50.666" v="159" actId="20577"/>
          <ac:spMkLst>
            <pc:docMk/>
            <pc:sldMk cId="1815789192" sldId="306"/>
            <ac:spMk id="18" creationId="{6230719D-4F44-BA79-4DC4-4459B3E27C90}"/>
          </ac:spMkLst>
        </pc:spChg>
        <pc:spChg chg="add mod">
          <ac:chgData name="Danish Hudani" userId="S::danish.hudani@astera.com::a38c985c-bb2f-4de3-bfe2-27e22c4c275a" providerId="AD" clId="Web-{DF9C7D1C-C0E1-0467-5967-AA5797FB3BFC}" dt="2022-12-14T06:33:54.357" v="176" actId="1076"/>
          <ac:spMkLst>
            <pc:docMk/>
            <pc:sldMk cId="1815789192" sldId="306"/>
            <ac:spMk id="38" creationId="{EB8620BC-929D-1A8A-856C-EE0C0B14C3F2}"/>
          </ac:spMkLst>
        </pc:spChg>
      </pc:sldChg>
      <pc:sldChg chg="addSp delSp modSp add replId">
        <pc:chgData name="Danish Hudani" userId="S::danish.hudani@astera.com::a38c985c-bb2f-4de3-bfe2-27e22c4c275a" providerId="AD" clId="Web-{DF9C7D1C-C0E1-0467-5967-AA5797FB3BFC}" dt="2022-12-14T07:01:59.072" v="240" actId="1076"/>
        <pc:sldMkLst>
          <pc:docMk/>
          <pc:sldMk cId="776465630" sldId="307"/>
        </pc:sldMkLst>
        <pc:spChg chg="del">
          <ac:chgData name="Danish Hudani" userId="S::danish.hudani@astera.com::a38c985c-bb2f-4de3-bfe2-27e22c4c275a" providerId="AD" clId="Web-{DF9C7D1C-C0E1-0467-5967-AA5797FB3BFC}" dt="2022-12-14T06:55:22.700" v="189"/>
          <ac:spMkLst>
            <pc:docMk/>
            <pc:sldMk cId="776465630" sldId="307"/>
            <ac:spMk id="4" creationId="{69EFB265-CC86-E936-4E90-61C1719FE03E}"/>
          </ac:spMkLst>
        </pc:spChg>
        <pc:spChg chg="add mod">
          <ac:chgData name="Danish Hudani" userId="S::danish.hudani@astera.com::a38c985c-bb2f-4de3-bfe2-27e22c4c275a" providerId="AD" clId="Web-{DF9C7D1C-C0E1-0467-5967-AA5797FB3BFC}" dt="2022-12-14T07:01:59.072" v="240" actId="1076"/>
          <ac:spMkLst>
            <pc:docMk/>
            <pc:sldMk cId="776465630" sldId="307"/>
            <ac:spMk id="27" creationId="{E0D45666-9C1C-EC4B-CD6A-EFECC1AE7F11}"/>
          </ac:spMkLst>
        </pc:spChg>
        <pc:spChg chg="add mod">
          <ac:chgData name="Danish Hudani" userId="S::danish.hudani@astera.com::a38c985c-bb2f-4de3-bfe2-27e22c4c275a" providerId="AD" clId="Web-{DF9C7D1C-C0E1-0467-5967-AA5797FB3BFC}" dt="2022-12-14T07:01:46.321" v="237" actId="1076"/>
          <ac:spMkLst>
            <pc:docMk/>
            <pc:sldMk cId="776465630" sldId="307"/>
            <ac:spMk id="28" creationId="{A5F0B511-18F2-F2B4-5A26-A6C46AD2E191}"/>
          </ac:spMkLst>
        </pc:spChg>
        <pc:picChg chg="mod">
          <ac:chgData name="Danish Hudani" userId="S::danish.hudani@astera.com::a38c985c-bb2f-4de3-bfe2-27e22c4c275a" providerId="AD" clId="Web-{DF9C7D1C-C0E1-0467-5967-AA5797FB3BFC}" dt="2022-12-14T07:01:40.728" v="236" actId="1076"/>
          <ac:picMkLst>
            <pc:docMk/>
            <pc:sldMk cId="776465630" sldId="307"/>
            <ac:picMk id="7" creationId="{84FA538C-5CEE-45B5-986C-E1120E918D37}"/>
          </ac:picMkLst>
        </pc:picChg>
        <pc:picChg chg="add mod">
          <ac:chgData name="Danish Hudani" userId="S::danish.hudani@astera.com::a38c985c-bb2f-4de3-bfe2-27e22c4c275a" providerId="AD" clId="Web-{DF9C7D1C-C0E1-0467-5967-AA5797FB3BFC}" dt="2022-12-14T07:01:48.447" v="238" actId="1076"/>
          <ac:picMkLst>
            <pc:docMk/>
            <pc:sldMk cId="776465630" sldId="307"/>
            <ac:picMk id="29" creationId="{BC4E0EFA-BB8F-397E-8BCB-8F75116641EA}"/>
          </ac:picMkLst>
        </pc:picChg>
        <pc:picChg chg="add mod">
          <ac:chgData name="Danish Hudani" userId="S::danish.hudani@astera.com::a38c985c-bb2f-4de3-bfe2-27e22c4c275a" providerId="AD" clId="Web-{DF9C7D1C-C0E1-0467-5967-AA5797FB3BFC}" dt="2022-12-14T07:01:37.790" v="234" actId="1076"/>
          <ac:picMkLst>
            <pc:docMk/>
            <pc:sldMk cId="776465630" sldId="307"/>
            <ac:picMk id="30" creationId="{98A7397B-DD36-B61E-E412-811983EC73A7}"/>
          </ac:picMkLst>
        </pc:picChg>
      </pc:sldChg>
      <pc:sldChg chg="delSp add replId">
        <pc:chgData name="Danish Hudani" userId="S::danish.hudani@astera.com::a38c985c-bb2f-4de3-bfe2-27e22c4c275a" providerId="AD" clId="Web-{DF9C7D1C-C0E1-0467-5967-AA5797FB3BFC}" dt="2022-12-14T06:55:19.450" v="188"/>
        <pc:sldMkLst>
          <pc:docMk/>
          <pc:sldMk cId="2798243124" sldId="308"/>
        </pc:sldMkLst>
        <pc:spChg chg="del">
          <ac:chgData name="Danish Hudani" userId="S::danish.hudani@astera.com::a38c985c-bb2f-4de3-bfe2-27e22c4c275a" providerId="AD" clId="Web-{DF9C7D1C-C0E1-0467-5967-AA5797FB3BFC}" dt="2022-12-14T06:55:19.450" v="188"/>
          <ac:spMkLst>
            <pc:docMk/>
            <pc:sldMk cId="2798243124" sldId="308"/>
            <ac:spMk id="4" creationId="{69EFB265-CC86-E936-4E90-61C1719FE03E}"/>
          </ac:spMkLst>
        </pc:spChg>
      </pc:sldChg>
    </pc:docChg>
  </pc:docChgLst>
  <pc:docChgLst>
    <pc:chgData name="Danish Hudani" userId="S::danish.hudani@astera.com::a38c985c-bb2f-4de3-bfe2-27e22c4c275a" providerId="AD" clId="Web-{1C878A4F-75CB-C1DA-55B0-AA596724CE30}"/>
    <pc:docChg chg="addSld modSld sldOrd modSection">
      <pc:chgData name="Danish Hudani" userId="S::danish.hudani@astera.com::a38c985c-bb2f-4de3-bfe2-27e22c4c275a" providerId="AD" clId="Web-{1C878A4F-75CB-C1DA-55B0-AA596724CE30}" dt="2023-01-03T06:50:57.065" v="31" actId="1076"/>
      <pc:docMkLst>
        <pc:docMk/>
      </pc:docMkLst>
      <pc:sldChg chg="modSp">
        <pc:chgData name="Danish Hudani" userId="S::danish.hudani@astera.com::a38c985c-bb2f-4de3-bfe2-27e22c4c275a" providerId="AD" clId="Web-{1C878A4F-75CB-C1DA-55B0-AA596724CE30}" dt="2023-01-03T06:47:43.808" v="3" actId="14100"/>
        <pc:sldMkLst>
          <pc:docMk/>
          <pc:sldMk cId="1620996487" sldId="319"/>
        </pc:sldMkLst>
        <pc:spChg chg="mod">
          <ac:chgData name="Danish Hudani" userId="S::danish.hudani@astera.com::a38c985c-bb2f-4de3-bfe2-27e22c4c275a" providerId="AD" clId="Web-{1C878A4F-75CB-C1DA-55B0-AA596724CE30}" dt="2023-01-03T06:47:43.808" v="3" actId="14100"/>
          <ac:spMkLst>
            <pc:docMk/>
            <pc:sldMk cId="1620996487" sldId="319"/>
            <ac:spMk id="220" creationId="{0BFF9F71-F271-455D-594D-902336A2C87D}"/>
          </ac:spMkLst>
        </pc:spChg>
      </pc:sldChg>
      <pc:sldChg chg="delSp modSp ord">
        <pc:chgData name="Danish Hudani" userId="S::danish.hudani@astera.com::a38c985c-bb2f-4de3-bfe2-27e22c4c275a" providerId="AD" clId="Web-{1C878A4F-75CB-C1DA-55B0-AA596724CE30}" dt="2023-01-03T06:49:42.547" v="13"/>
        <pc:sldMkLst>
          <pc:docMk/>
          <pc:sldMk cId="2148317599" sldId="325"/>
        </pc:sldMkLst>
        <pc:spChg chg="mod">
          <ac:chgData name="Danish Hudani" userId="S::danish.hudani@astera.com::a38c985c-bb2f-4de3-bfe2-27e22c4c275a" providerId="AD" clId="Web-{1C878A4F-75CB-C1DA-55B0-AA596724CE30}" dt="2023-01-03T06:48:49.357" v="7" actId="14100"/>
          <ac:spMkLst>
            <pc:docMk/>
            <pc:sldMk cId="2148317599" sldId="325"/>
            <ac:spMk id="44" creationId="{CE366874-5268-3249-39D7-9F76460F5143}"/>
          </ac:spMkLst>
        </pc:spChg>
        <pc:spChg chg="mod">
          <ac:chgData name="Danish Hudani" userId="S::danish.hudani@astera.com::a38c985c-bb2f-4de3-bfe2-27e22c4c275a" providerId="AD" clId="Web-{1C878A4F-75CB-C1DA-55B0-AA596724CE30}" dt="2023-01-03T06:49:12.296" v="11" actId="1076"/>
          <ac:spMkLst>
            <pc:docMk/>
            <pc:sldMk cId="2148317599" sldId="325"/>
            <ac:spMk id="52" creationId="{7ED87238-2279-9E3D-90C9-0DBC4C8173A5}"/>
          </ac:spMkLst>
        </pc:spChg>
        <pc:spChg chg="del mod">
          <ac:chgData name="Danish Hudani" userId="S::danish.hudani@astera.com::a38c985c-bb2f-4de3-bfe2-27e22c4c275a" providerId="AD" clId="Web-{1C878A4F-75CB-C1DA-55B0-AA596724CE30}" dt="2023-01-03T06:48:40.076" v="6"/>
          <ac:spMkLst>
            <pc:docMk/>
            <pc:sldMk cId="2148317599" sldId="325"/>
            <ac:spMk id="53" creationId="{964EEA53-C062-D1F4-EE6C-D0AA9985F60D}"/>
          </ac:spMkLst>
        </pc:spChg>
        <pc:grpChg chg="mod">
          <ac:chgData name="Danish Hudani" userId="S::danish.hudani@astera.com::a38c985c-bb2f-4de3-bfe2-27e22c4c275a" providerId="AD" clId="Web-{1C878A4F-75CB-C1DA-55B0-AA596724CE30}" dt="2023-01-03T06:49:09.436" v="10" actId="1076"/>
          <ac:grpSpMkLst>
            <pc:docMk/>
            <pc:sldMk cId="2148317599" sldId="325"/>
            <ac:grpSpMk id="42" creationId="{0DC6B514-B474-905E-5727-C6F606390551}"/>
          </ac:grpSpMkLst>
        </pc:grpChg>
      </pc:sldChg>
      <pc:sldChg chg="addSp delSp modSp add replId">
        <pc:chgData name="Danish Hudani" userId="S::danish.hudani@astera.com::a38c985c-bb2f-4de3-bfe2-27e22c4c275a" providerId="AD" clId="Web-{1C878A4F-75CB-C1DA-55B0-AA596724CE30}" dt="2023-01-03T06:50:57.065" v="31" actId="1076"/>
        <pc:sldMkLst>
          <pc:docMk/>
          <pc:sldMk cId="1900488661" sldId="327"/>
        </pc:sldMkLst>
        <pc:spChg chg="add mod">
          <ac:chgData name="Danish Hudani" userId="S::danish.hudani@astera.com::a38c985c-bb2f-4de3-bfe2-27e22c4c275a" providerId="AD" clId="Web-{1C878A4F-75CB-C1DA-55B0-AA596724CE30}" dt="2023-01-03T06:50:26.564" v="23" actId="1076"/>
          <ac:spMkLst>
            <pc:docMk/>
            <pc:sldMk cId="1900488661" sldId="327"/>
            <ac:spMk id="23" creationId="{E85AD8E0-F393-918B-B8B0-EA0382460472}"/>
          </ac:spMkLst>
        </pc:spChg>
        <pc:spChg chg="add mod">
          <ac:chgData name="Danish Hudani" userId="S::danish.hudani@astera.com::a38c985c-bb2f-4de3-bfe2-27e22c4c275a" providerId="AD" clId="Web-{1C878A4F-75CB-C1DA-55B0-AA596724CE30}" dt="2023-01-03T06:50:26.579" v="24" actId="1076"/>
          <ac:spMkLst>
            <pc:docMk/>
            <pc:sldMk cId="1900488661" sldId="327"/>
            <ac:spMk id="24" creationId="{33F6B619-20B5-3D22-E780-D28472326A27}"/>
          </ac:spMkLst>
        </pc:spChg>
        <pc:spChg chg="add mod">
          <ac:chgData name="Danish Hudani" userId="S::danish.hudani@astera.com::a38c985c-bb2f-4de3-bfe2-27e22c4c275a" providerId="AD" clId="Web-{1C878A4F-75CB-C1DA-55B0-AA596724CE30}" dt="2023-01-03T06:50:26.595" v="25" actId="1076"/>
          <ac:spMkLst>
            <pc:docMk/>
            <pc:sldMk cId="1900488661" sldId="327"/>
            <ac:spMk id="27" creationId="{987F7136-CB02-C291-96F1-8EA0C87202FD}"/>
          </ac:spMkLst>
        </pc:spChg>
        <pc:spChg chg="add">
          <ac:chgData name="Danish Hudani" userId="S::danish.hudani@astera.com::a38c985c-bb2f-4de3-bfe2-27e22c4c275a" providerId="AD" clId="Web-{1C878A4F-75CB-C1DA-55B0-AA596724CE30}" dt="2023-01-03T06:50:17.485" v="22"/>
          <ac:spMkLst>
            <pc:docMk/>
            <pc:sldMk cId="1900488661" sldId="327"/>
            <ac:spMk id="28" creationId="{296CF037-FEA6-780F-5441-91B5AD35C987}"/>
          </ac:spMkLst>
        </pc:spChg>
        <pc:spChg chg="add">
          <ac:chgData name="Danish Hudani" userId="S::danish.hudani@astera.com::a38c985c-bb2f-4de3-bfe2-27e22c4c275a" providerId="AD" clId="Web-{1C878A4F-75CB-C1DA-55B0-AA596724CE30}" dt="2023-01-03T06:50:17.485" v="22"/>
          <ac:spMkLst>
            <pc:docMk/>
            <pc:sldMk cId="1900488661" sldId="327"/>
            <ac:spMk id="29" creationId="{4361392A-722F-FF52-AEBD-52083B65FB21}"/>
          </ac:spMkLst>
        </pc:spChg>
        <pc:spChg chg="add">
          <ac:chgData name="Danish Hudani" userId="S::danish.hudani@astera.com::a38c985c-bb2f-4de3-bfe2-27e22c4c275a" providerId="AD" clId="Web-{1C878A4F-75CB-C1DA-55B0-AA596724CE30}" dt="2023-01-03T06:50:17.485" v="22"/>
          <ac:spMkLst>
            <pc:docMk/>
            <pc:sldMk cId="1900488661" sldId="327"/>
            <ac:spMk id="30" creationId="{94888550-8980-5AC8-4966-2C2B3C5D5408}"/>
          </ac:spMkLst>
        </pc:spChg>
        <pc:spChg chg="add">
          <ac:chgData name="Danish Hudani" userId="S::danish.hudani@astera.com::a38c985c-bb2f-4de3-bfe2-27e22c4c275a" providerId="AD" clId="Web-{1C878A4F-75CB-C1DA-55B0-AA596724CE30}" dt="2023-01-03T06:50:17.485" v="22"/>
          <ac:spMkLst>
            <pc:docMk/>
            <pc:sldMk cId="1900488661" sldId="327"/>
            <ac:spMk id="31" creationId="{5D94ECC4-F999-A361-052C-A87CE18BBEE3}"/>
          </ac:spMkLst>
        </pc:spChg>
        <pc:spChg chg="del">
          <ac:chgData name="Danish Hudani" userId="S::danish.hudani@astera.com::a38c985c-bb2f-4de3-bfe2-27e22c4c275a" providerId="AD" clId="Web-{1C878A4F-75CB-C1DA-55B0-AA596724CE30}" dt="2023-01-03T06:49:49.109" v="14"/>
          <ac:spMkLst>
            <pc:docMk/>
            <pc:sldMk cId="1900488661" sldId="327"/>
            <ac:spMk id="77" creationId="{8FD06A79-B09D-C7EA-5FD1-41E1E7CA79B3}"/>
          </ac:spMkLst>
        </pc:spChg>
        <pc:spChg chg="del">
          <ac:chgData name="Danish Hudani" userId="S::danish.hudani@astera.com::a38c985c-bb2f-4de3-bfe2-27e22c4c275a" providerId="AD" clId="Web-{1C878A4F-75CB-C1DA-55B0-AA596724CE30}" dt="2023-01-03T06:49:57.485" v="20"/>
          <ac:spMkLst>
            <pc:docMk/>
            <pc:sldMk cId="1900488661" sldId="327"/>
            <ac:spMk id="79" creationId="{C847465D-4180-370D-1304-C103CA0B3F54}"/>
          </ac:spMkLst>
        </pc:spChg>
        <pc:spChg chg="del">
          <ac:chgData name="Danish Hudani" userId="S::danish.hudani@astera.com::a38c985c-bb2f-4de3-bfe2-27e22c4c275a" providerId="AD" clId="Web-{1C878A4F-75CB-C1DA-55B0-AA596724CE30}" dt="2023-01-03T06:49:57.485" v="18"/>
          <ac:spMkLst>
            <pc:docMk/>
            <pc:sldMk cId="1900488661" sldId="327"/>
            <ac:spMk id="81" creationId="{E8BCD1F6-C492-1060-74C2-0878A5AE135A}"/>
          </ac:spMkLst>
        </pc:spChg>
        <pc:grpChg chg="add mod">
          <ac:chgData name="Danish Hudani" userId="S::danish.hudani@astera.com::a38c985c-bb2f-4de3-bfe2-27e22c4c275a" providerId="AD" clId="Web-{1C878A4F-75CB-C1DA-55B0-AA596724CE30}" dt="2023-01-03T06:50:57.065" v="31" actId="1076"/>
          <ac:grpSpMkLst>
            <pc:docMk/>
            <pc:sldMk cId="1900488661" sldId="327"/>
            <ac:grpSpMk id="22" creationId="{D93D03DD-A5D4-1661-DFF9-10DEF3D77652}"/>
          </ac:grpSpMkLst>
        </pc:grpChg>
        <pc:grpChg chg="del">
          <ac:chgData name="Danish Hudani" userId="S::danish.hudani@astera.com::a38c985c-bb2f-4de3-bfe2-27e22c4c275a" providerId="AD" clId="Web-{1C878A4F-75CB-C1DA-55B0-AA596724CE30}" dt="2023-01-03T06:49:57.485" v="21"/>
          <ac:grpSpMkLst>
            <pc:docMk/>
            <pc:sldMk cId="1900488661" sldId="327"/>
            <ac:grpSpMk id="78" creationId="{FC0785DF-0460-E1EF-2FB9-85FCD0A3B8C8}"/>
          </ac:grpSpMkLst>
        </pc:grpChg>
        <pc:grpChg chg="del">
          <ac:chgData name="Danish Hudani" userId="S::danish.hudani@astera.com::a38c985c-bb2f-4de3-bfe2-27e22c4c275a" providerId="AD" clId="Web-{1C878A4F-75CB-C1DA-55B0-AA596724CE30}" dt="2023-01-03T06:49:57.485" v="19"/>
          <ac:grpSpMkLst>
            <pc:docMk/>
            <pc:sldMk cId="1900488661" sldId="327"/>
            <ac:grpSpMk id="80" creationId="{EB0E4C5B-4051-8F97-87B3-B8ABBFDC81F6}"/>
          </ac:grpSpMkLst>
        </pc:grpChg>
        <pc:grpChg chg="del">
          <ac:chgData name="Danish Hudani" userId="S::danish.hudani@astera.com::a38c985c-bb2f-4de3-bfe2-27e22c4c275a" providerId="AD" clId="Web-{1C878A4F-75CB-C1DA-55B0-AA596724CE30}" dt="2023-01-03T06:49:57.485" v="17"/>
          <ac:grpSpMkLst>
            <pc:docMk/>
            <pc:sldMk cId="1900488661" sldId="327"/>
            <ac:grpSpMk id="93" creationId="{51132D32-875D-082F-FA5C-77065C05EFF5}"/>
          </ac:grpSpMkLst>
        </pc:grpChg>
        <pc:grpChg chg="del">
          <ac:chgData name="Danish Hudani" userId="S::danish.hudani@astera.com::a38c985c-bb2f-4de3-bfe2-27e22c4c275a" providerId="AD" clId="Web-{1C878A4F-75CB-C1DA-55B0-AA596724CE30}" dt="2023-01-03T06:49:57.485" v="16"/>
          <ac:grpSpMkLst>
            <pc:docMk/>
            <pc:sldMk cId="1900488661" sldId="327"/>
            <ac:grpSpMk id="100" creationId="{2A3258CC-F4A4-83DC-1A62-8D4B4679AF8B}"/>
          </ac:grpSpMkLst>
        </pc:grpChg>
        <pc:picChg chg="mod">
          <ac:chgData name="Danish Hudani" userId="S::danish.hudani@astera.com::a38c985c-bb2f-4de3-bfe2-27e22c4c275a" providerId="AD" clId="Web-{1C878A4F-75CB-C1DA-55B0-AA596724CE30}" dt="2023-01-03T06:50:46.705" v="30" actId="1076"/>
          <ac:picMkLst>
            <pc:docMk/>
            <pc:sldMk cId="1900488661" sldId="327"/>
            <ac:picMk id="7" creationId="{84FA538C-5CEE-45B5-986C-E1120E918D37}"/>
          </ac:picMkLst>
        </pc:picChg>
      </pc:sldChg>
    </pc:docChg>
  </pc:docChgLst>
  <pc:docChgLst>
    <pc:chgData name="Danish Hudani" userId="S::danish.hudani@astera.com::a38c985c-bb2f-4de3-bfe2-27e22c4c275a" providerId="AD" clId="Web-{A70D3E78-4D13-F7CD-27EE-EEF87D4BEAE4}"/>
    <pc:docChg chg="addSld delSld modSld addMainMaster modSection">
      <pc:chgData name="Danish Hudani" userId="S::danish.hudani@astera.com::a38c985c-bb2f-4de3-bfe2-27e22c4c275a" providerId="AD" clId="Web-{A70D3E78-4D13-F7CD-27EE-EEF87D4BEAE4}" dt="2023-01-12T06:16:07.245" v="256" actId="14100"/>
      <pc:docMkLst>
        <pc:docMk/>
      </pc:docMkLst>
      <pc:sldChg chg="modSp">
        <pc:chgData name="Danish Hudani" userId="S::danish.hudani@astera.com::a38c985c-bb2f-4de3-bfe2-27e22c4c275a" providerId="AD" clId="Web-{A70D3E78-4D13-F7CD-27EE-EEF87D4BEAE4}" dt="2023-01-12T05:40:55.005" v="3" actId="20577"/>
        <pc:sldMkLst>
          <pc:docMk/>
          <pc:sldMk cId="3648853106" sldId="284"/>
        </pc:sldMkLst>
        <pc:spChg chg="mod">
          <ac:chgData name="Danish Hudani" userId="S::danish.hudani@astera.com::a38c985c-bb2f-4de3-bfe2-27e22c4c275a" providerId="AD" clId="Web-{A70D3E78-4D13-F7CD-27EE-EEF87D4BEAE4}" dt="2023-01-12T05:40:55.005" v="3" actId="20577"/>
          <ac:spMkLst>
            <pc:docMk/>
            <pc:sldMk cId="3648853106" sldId="284"/>
            <ac:spMk id="50" creationId="{39EFF0A0-CAC0-DC69-C738-1A6521129E55}"/>
          </ac:spMkLst>
        </pc:spChg>
      </pc:sldChg>
      <pc:sldChg chg="del">
        <pc:chgData name="Danish Hudani" userId="S::danish.hudani@astera.com::a38c985c-bb2f-4de3-bfe2-27e22c4c275a" providerId="AD" clId="Web-{A70D3E78-4D13-F7CD-27EE-EEF87D4BEAE4}" dt="2023-01-12T05:41:01.412" v="4"/>
        <pc:sldMkLst>
          <pc:docMk/>
          <pc:sldMk cId="4287670275" sldId="312"/>
        </pc:sldMkLst>
      </pc:sldChg>
      <pc:sldChg chg="addSp delSp modSp modNotes">
        <pc:chgData name="Danish Hudani" userId="S::danish.hudani@astera.com::a38c985c-bb2f-4de3-bfe2-27e22c4c275a" providerId="AD" clId="Web-{A70D3E78-4D13-F7CD-27EE-EEF87D4BEAE4}" dt="2023-01-12T05:45:11.229" v="26" actId="1076"/>
        <pc:sldMkLst>
          <pc:docMk/>
          <pc:sldMk cId="2548129227" sldId="318"/>
        </pc:sldMkLst>
        <pc:spChg chg="mod">
          <ac:chgData name="Danish Hudani" userId="S::danish.hudani@astera.com::a38c985c-bb2f-4de3-bfe2-27e22c4c275a" providerId="AD" clId="Web-{A70D3E78-4D13-F7CD-27EE-EEF87D4BEAE4}" dt="2023-01-12T05:41:13.443" v="13" actId="20577"/>
          <ac:spMkLst>
            <pc:docMk/>
            <pc:sldMk cId="2548129227" sldId="318"/>
            <ac:spMk id="18" creationId="{6230719D-4F44-BA79-4DC4-4459B3E27C90}"/>
          </ac:spMkLst>
        </pc:spChg>
        <pc:spChg chg="del">
          <ac:chgData name="Danish Hudani" userId="S::danish.hudani@astera.com::a38c985c-bb2f-4de3-bfe2-27e22c4c275a" providerId="AD" clId="Web-{A70D3E78-4D13-F7CD-27EE-EEF87D4BEAE4}" dt="2023-01-12T05:41:36.303" v="19"/>
          <ac:spMkLst>
            <pc:docMk/>
            <pc:sldMk cId="2548129227" sldId="318"/>
            <ac:spMk id="24" creationId="{A134DFB3-973A-F662-77C1-4138811D48FB}"/>
          </ac:spMkLst>
        </pc:spChg>
        <pc:spChg chg="del mod">
          <ac:chgData name="Danish Hudani" userId="S::danish.hudani@astera.com::a38c985c-bb2f-4de3-bfe2-27e22c4c275a" providerId="AD" clId="Web-{A70D3E78-4D13-F7CD-27EE-EEF87D4BEAE4}" dt="2023-01-12T05:41:33.006" v="18"/>
          <ac:spMkLst>
            <pc:docMk/>
            <pc:sldMk cId="2548129227" sldId="318"/>
            <ac:spMk id="40" creationId="{FB152F59-CA90-A15F-86AA-6D1500683D49}"/>
          </ac:spMkLst>
        </pc:spChg>
        <pc:picChg chg="del">
          <ac:chgData name="Danish Hudani" userId="S::danish.hudani@astera.com::a38c985c-bb2f-4de3-bfe2-27e22c4c275a" providerId="AD" clId="Web-{A70D3E78-4D13-F7CD-27EE-EEF87D4BEAE4}" dt="2023-01-12T05:41:17.834" v="15"/>
          <ac:picMkLst>
            <pc:docMk/>
            <pc:sldMk cId="2548129227" sldId="318"/>
            <ac:picMk id="53" creationId="{6EC4E8E1-2FFA-76C5-9BEE-45172F69E65D}"/>
          </ac:picMkLst>
        </pc:picChg>
        <pc:picChg chg="del">
          <ac:chgData name="Danish Hudani" userId="S::danish.hudani@astera.com::a38c985c-bb2f-4de3-bfe2-27e22c4c275a" providerId="AD" clId="Web-{A70D3E78-4D13-F7CD-27EE-EEF87D4BEAE4}" dt="2023-01-12T05:41:17.834" v="14"/>
          <ac:picMkLst>
            <pc:docMk/>
            <pc:sldMk cId="2548129227" sldId="318"/>
            <ac:picMk id="54" creationId="{4C35EFA2-FDC9-C164-18ED-4B2AA76C6412}"/>
          </ac:picMkLst>
        </pc:picChg>
        <pc:picChg chg="add mod">
          <ac:chgData name="Danish Hudani" userId="S::danish.hudani@astera.com::a38c985c-bb2f-4de3-bfe2-27e22c4c275a" providerId="AD" clId="Web-{A70D3E78-4D13-F7CD-27EE-EEF87D4BEAE4}" dt="2023-01-12T05:45:11.229" v="26" actId="1076"/>
          <ac:picMkLst>
            <pc:docMk/>
            <pc:sldMk cId="2548129227" sldId="318"/>
            <ac:picMk id="77" creationId="{94B0FF86-B9F3-A207-10FC-2AA7C3EC3C72}"/>
          </ac:picMkLst>
        </pc:picChg>
      </pc:sldChg>
      <pc:sldChg chg="del">
        <pc:chgData name="Danish Hudani" userId="S::danish.hudani@astera.com::a38c985c-bb2f-4de3-bfe2-27e22c4c275a" providerId="AD" clId="Web-{A70D3E78-4D13-F7CD-27EE-EEF87D4BEAE4}" dt="2023-01-12T05:51:51.440" v="85"/>
        <pc:sldMkLst>
          <pc:docMk/>
          <pc:sldMk cId="1620996487" sldId="319"/>
        </pc:sldMkLst>
      </pc:sldChg>
      <pc:sldChg chg="del">
        <pc:chgData name="Danish Hudani" userId="S::danish.hudani@astera.com::a38c985c-bb2f-4de3-bfe2-27e22c4c275a" providerId="AD" clId="Web-{A70D3E78-4D13-F7CD-27EE-EEF87D4BEAE4}" dt="2023-01-12T05:51:51.440" v="86"/>
        <pc:sldMkLst>
          <pc:docMk/>
          <pc:sldMk cId="3545913191" sldId="320"/>
        </pc:sldMkLst>
      </pc:sldChg>
      <pc:sldChg chg="del">
        <pc:chgData name="Danish Hudani" userId="S::danish.hudani@astera.com::a38c985c-bb2f-4de3-bfe2-27e22c4c275a" providerId="AD" clId="Web-{A70D3E78-4D13-F7CD-27EE-EEF87D4BEAE4}" dt="2023-01-12T05:51:51.456" v="88"/>
        <pc:sldMkLst>
          <pc:docMk/>
          <pc:sldMk cId="3233489809" sldId="321"/>
        </pc:sldMkLst>
      </pc:sldChg>
      <pc:sldChg chg="del">
        <pc:chgData name="Danish Hudani" userId="S::danish.hudani@astera.com::a38c985c-bb2f-4de3-bfe2-27e22c4c275a" providerId="AD" clId="Web-{A70D3E78-4D13-F7CD-27EE-EEF87D4BEAE4}" dt="2023-01-12T05:51:51.425" v="84"/>
        <pc:sldMkLst>
          <pc:docMk/>
          <pc:sldMk cId="4287521017" sldId="322"/>
        </pc:sldMkLst>
      </pc:sldChg>
      <pc:sldChg chg="del">
        <pc:chgData name="Danish Hudani" userId="S::danish.hudani@astera.com::a38c985c-bb2f-4de3-bfe2-27e22c4c275a" providerId="AD" clId="Web-{A70D3E78-4D13-F7CD-27EE-EEF87D4BEAE4}" dt="2023-01-12T05:51:51.425" v="83"/>
        <pc:sldMkLst>
          <pc:docMk/>
          <pc:sldMk cId="869938855" sldId="323"/>
        </pc:sldMkLst>
      </pc:sldChg>
      <pc:sldChg chg="del">
        <pc:chgData name="Danish Hudani" userId="S::danish.hudani@astera.com::a38c985c-bb2f-4de3-bfe2-27e22c4c275a" providerId="AD" clId="Web-{A70D3E78-4D13-F7CD-27EE-EEF87D4BEAE4}" dt="2023-01-12T05:51:51.456" v="87"/>
        <pc:sldMkLst>
          <pc:docMk/>
          <pc:sldMk cId="3421105126" sldId="324"/>
        </pc:sldMkLst>
      </pc:sldChg>
      <pc:sldChg chg="del">
        <pc:chgData name="Danish Hudani" userId="S::danish.hudani@astera.com::a38c985c-bb2f-4de3-bfe2-27e22c4c275a" providerId="AD" clId="Web-{A70D3E78-4D13-F7CD-27EE-EEF87D4BEAE4}" dt="2023-01-12T05:51:56.737" v="93"/>
        <pc:sldMkLst>
          <pc:docMk/>
          <pc:sldMk cId="2148317599" sldId="325"/>
        </pc:sldMkLst>
      </pc:sldChg>
      <pc:sldChg chg="del">
        <pc:chgData name="Danish Hudani" userId="S::danish.hudani@astera.com::a38c985c-bb2f-4de3-bfe2-27e22c4c275a" providerId="AD" clId="Web-{A70D3E78-4D13-F7CD-27EE-EEF87D4BEAE4}" dt="2023-01-12T05:51:51.409" v="82"/>
        <pc:sldMkLst>
          <pc:docMk/>
          <pc:sldMk cId="3654205313" sldId="326"/>
        </pc:sldMkLst>
      </pc:sldChg>
      <pc:sldChg chg="del">
        <pc:chgData name="Danish Hudani" userId="S::danish.hudani@astera.com::a38c985c-bb2f-4de3-bfe2-27e22c4c275a" providerId="AD" clId="Web-{A70D3E78-4D13-F7CD-27EE-EEF87D4BEAE4}" dt="2023-01-12T05:51:56.706" v="90"/>
        <pc:sldMkLst>
          <pc:docMk/>
          <pc:sldMk cId="1900488661" sldId="327"/>
        </pc:sldMkLst>
      </pc:sldChg>
      <pc:sldChg chg="del">
        <pc:chgData name="Danish Hudani" userId="S::danish.hudani@astera.com::a38c985c-bb2f-4de3-bfe2-27e22c4c275a" providerId="AD" clId="Web-{A70D3E78-4D13-F7CD-27EE-EEF87D4BEAE4}" dt="2023-01-12T05:51:56.706" v="89"/>
        <pc:sldMkLst>
          <pc:docMk/>
          <pc:sldMk cId="3056054487" sldId="328"/>
        </pc:sldMkLst>
      </pc:sldChg>
      <pc:sldChg chg="del">
        <pc:chgData name="Danish Hudani" userId="S::danish.hudani@astera.com::a38c985c-bb2f-4de3-bfe2-27e22c4c275a" providerId="AD" clId="Web-{A70D3E78-4D13-F7CD-27EE-EEF87D4BEAE4}" dt="2023-01-12T05:51:56.722" v="91"/>
        <pc:sldMkLst>
          <pc:docMk/>
          <pc:sldMk cId="3951906971" sldId="329"/>
        </pc:sldMkLst>
      </pc:sldChg>
      <pc:sldChg chg="del">
        <pc:chgData name="Danish Hudani" userId="S::danish.hudani@astera.com::a38c985c-bb2f-4de3-bfe2-27e22c4c275a" providerId="AD" clId="Web-{A70D3E78-4D13-F7CD-27EE-EEF87D4BEAE4}" dt="2023-01-12T05:51:56.722" v="92"/>
        <pc:sldMkLst>
          <pc:docMk/>
          <pc:sldMk cId="1473058851" sldId="330"/>
        </pc:sldMkLst>
      </pc:sldChg>
      <pc:sldChg chg="addSp delSp modSp add replId">
        <pc:chgData name="Danish Hudani" userId="S::danish.hudani@astera.com::a38c985c-bb2f-4de3-bfe2-27e22c4c275a" providerId="AD" clId="Web-{A70D3E78-4D13-F7CD-27EE-EEF87D4BEAE4}" dt="2023-01-12T05:47:21.826" v="52" actId="1076"/>
        <pc:sldMkLst>
          <pc:docMk/>
          <pc:sldMk cId="2514299389" sldId="333"/>
        </pc:sldMkLst>
        <pc:spChg chg="mod">
          <ac:chgData name="Danish Hudani" userId="S::danish.hudani@astera.com::a38c985c-bb2f-4de3-bfe2-27e22c4c275a" providerId="AD" clId="Web-{A70D3E78-4D13-F7CD-27EE-EEF87D4BEAE4}" dt="2023-01-12T05:45:23.542" v="28" actId="20577"/>
          <ac:spMkLst>
            <pc:docMk/>
            <pc:sldMk cId="2514299389" sldId="333"/>
            <ac:spMk id="18" creationId="{6230719D-4F44-BA79-4DC4-4459B3E27C90}"/>
          </ac:spMkLst>
        </pc:spChg>
        <pc:picChg chg="add mod modCrop">
          <ac:chgData name="Danish Hudani" userId="S::danish.hudani@astera.com::a38c985c-bb2f-4de3-bfe2-27e22c4c275a" providerId="AD" clId="Web-{A70D3E78-4D13-F7CD-27EE-EEF87D4BEAE4}" dt="2023-01-12T05:47:21.826" v="52" actId="1076"/>
          <ac:picMkLst>
            <pc:docMk/>
            <pc:sldMk cId="2514299389" sldId="333"/>
            <ac:picMk id="23" creationId="{85C49E6F-35EC-35C7-7D44-92AA3B0C3B64}"/>
          </ac:picMkLst>
        </pc:picChg>
        <pc:picChg chg="del">
          <ac:chgData name="Danish Hudani" userId="S::danish.hudani@astera.com::a38c985c-bb2f-4de3-bfe2-27e22c4c275a" providerId="AD" clId="Web-{A70D3E78-4D13-F7CD-27EE-EEF87D4BEAE4}" dt="2023-01-12T05:45:25.370" v="29"/>
          <ac:picMkLst>
            <pc:docMk/>
            <pc:sldMk cId="2514299389" sldId="333"/>
            <ac:picMk id="77" creationId="{94B0FF86-B9F3-A207-10FC-2AA7C3EC3C72}"/>
          </ac:picMkLst>
        </pc:picChg>
      </pc:sldChg>
      <pc:sldChg chg="addSp delSp modSp add del replId">
        <pc:chgData name="Danish Hudani" userId="S::danish.hudani@astera.com::a38c985c-bb2f-4de3-bfe2-27e22c4c275a" providerId="AD" clId="Web-{A70D3E78-4D13-F7CD-27EE-EEF87D4BEAE4}" dt="2023-01-12T05:51:24.065" v="69"/>
        <pc:sldMkLst>
          <pc:docMk/>
          <pc:sldMk cId="268399583" sldId="334"/>
        </pc:sldMkLst>
        <pc:spChg chg="mod">
          <ac:chgData name="Danish Hudani" userId="S::danish.hudani@astera.com::a38c985c-bb2f-4de3-bfe2-27e22c4c275a" providerId="AD" clId="Web-{A70D3E78-4D13-F7CD-27EE-EEF87D4BEAE4}" dt="2023-01-12T05:47:48.873" v="60" actId="20577"/>
          <ac:spMkLst>
            <pc:docMk/>
            <pc:sldMk cId="268399583" sldId="334"/>
            <ac:spMk id="18" creationId="{6230719D-4F44-BA79-4DC4-4459B3E27C90}"/>
          </ac:spMkLst>
        </pc:spChg>
        <pc:spChg chg="add">
          <ac:chgData name="Danish Hudani" userId="S::danish.hudani@astera.com::a38c985c-bb2f-4de3-bfe2-27e22c4c275a" providerId="AD" clId="Web-{A70D3E78-4D13-F7CD-27EE-EEF87D4BEAE4}" dt="2023-01-12T05:50:14.266" v="62"/>
          <ac:spMkLst>
            <pc:docMk/>
            <pc:sldMk cId="268399583" sldId="334"/>
            <ac:spMk id="28" creationId="{025C2EE0-E6E7-10C8-DA3E-AF4CB3463510}"/>
          </ac:spMkLst>
        </pc:spChg>
        <pc:spChg chg="add">
          <ac:chgData name="Danish Hudani" userId="S::danish.hudani@astera.com::a38c985c-bb2f-4de3-bfe2-27e22c4c275a" providerId="AD" clId="Web-{A70D3E78-4D13-F7CD-27EE-EEF87D4BEAE4}" dt="2023-01-12T05:50:14.266" v="62"/>
          <ac:spMkLst>
            <pc:docMk/>
            <pc:sldMk cId="268399583" sldId="334"/>
            <ac:spMk id="29" creationId="{6A4C45A9-2569-7224-E439-11BC4021A56F}"/>
          </ac:spMkLst>
        </pc:spChg>
        <pc:grpChg chg="add mod">
          <ac:chgData name="Danish Hudani" userId="S::danish.hudani@astera.com::a38c985c-bb2f-4de3-bfe2-27e22c4c275a" providerId="AD" clId="Web-{A70D3E78-4D13-F7CD-27EE-EEF87D4BEAE4}" dt="2023-01-12T05:50:37.376" v="67" actId="1076"/>
          <ac:grpSpMkLst>
            <pc:docMk/>
            <pc:sldMk cId="268399583" sldId="334"/>
            <ac:grpSpMk id="24" creationId="{BD36BCD8-4A72-C0DC-11D5-2C4926024BCC}"/>
          </ac:grpSpMkLst>
        </pc:grpChg>
        <pc:picChg chg="del">
          <ac:chgData name="Danish Hudani" userId="S::danish.hudani@astera.com::a38c985c-bb2f-4de3-bfe2-27e22c4c275a" providerId="AD" clId="Web-{A70D3E78-4D13-F7CD-27EE-EEF87D4BEAE4}" dt="2023-01-12T05:47:50.685" v="61"/>
          <ac:picMkLst>
            <pc:docMk/>
            <pc:sldMk cId="268399583" sldId="334"/>
            <ac:picMk id="23" creationId="{85C49E6F-35EC-35C7-7D44-92AA3B0C3B64}"/>
          </ac:picMkLst>
        </pc:picChg>
        <pc:picChg chg="add mod">
          <ac:chgData name="Danish Hudani" userId="S::danish.hudani@astera.com::a38c985c-bb2f-4de3-bfe2-27e22c4c275a" providerId="AD" clId="Web-{A70D3E78-4D13-F7CD-27EE-EEF87D4BEAE4}" dt="2023-01-12T05:50:21.188" v="64" actId="14100"/>
          <ac:picMkLst>
            <pc:docMk/>
            <pc:sldMk cId="268399583" sldId="334"/>
            <ac:picMk id="27" creationId="{D13244C1-21C1-D558-C572-2F0DAC4E03F4}"/>
          </ac:picMkLst>
        </pc:picChg>
      </pc:sldChg>
      <pc:sldChg chg="modSp add">
        <pc:chgData name="Danish Hudani" userId="S::danish.hudani@astera.com::a38c985c-bb2f-4de3-bfe2-27e22c4c275a" providerId="AD" clId="Web-{A70D3E78-4D13-F7CD-27EE-EEF87D4BEAE4}" dt="2023-01-12T05:51:43.175" v="81" actId="20577"/>
        <pc:sldMkLst>
          <pc:docMk/>
          <pc:sldMk cId="2651734822" sldId="335"/>
        </pc:sldMkLst>
        <pc:spChg chg="mod">
          <ac:chgData name="Danish Hudani" userId="S::danish.hudani@astera.com::a38c985c-bb2f-4de3-bfe2-27e22c4c275a" providerId="AD" clId="Web-{A70D3E78-4D13-F7CD-27EE-EEF87D4BEAE4}" dt="2023-01-12T05:51:43.175" v="81" actId="20577"/>
          <ac:spMkLst>
            <pc:docMk/>
            <pc:sldMk cId="2651734822" sldId="335"/>
            <ac:spMk id="655" creationId="{00000000-0000-0000-0000-000000000000}"/>
          </ac:spMkLst>
        </pc:spChg>
      </pc:sldChg>
      <pc:sldChg chg="addSp delSp modSp add replId modNotes">
        <pc:chgData name="Danish Hudani" userId="S::danish.hudani@astera.com::a38c985c-bb2f-4de3-bfe2-27e22c4c275a" providerId="AD" clId="Web-{A70D3E78-4D13-F7CD-27EE-EEF87D4BEAE4}" dt="2023-01-12T06:11:08.379" v="226"/>
        <pc:sldMkLst>
          <pc:docMk/>
          <pc:sldMk cId="2692573912" sldId="336"/>
        </pc:sldMkLst>
        <pc:spChg chg="mod">
          <ac:chgData name="Danish Hudani" userId="S::danish.hudani@astera.com::a38c985c-bb2f-4de3-bfe2-27e22c4c275a" providerId="AD" clId="Web-{A70D3E78-4D13-F7CD-27EE-EEF87D4BEAE4}" dt="2023-01-12T05:52:23.753" v="107" actId="20577"/>
          <ac:spMkLst>
            <pc:docMk/>
            <pc:sldMk cId="2692573912" sldId="336"/>
            <ac:spMk id="18" creationId="{6230719D-4F44-BA79-4DC4-4459B3E27C90}"/>
          </ac:spMkLst>
        </pc:spChg>
        <pc:spChg chg="add mod">
          <ac:chgData name="Danish Hudani" userId="S::danish.hudani@astera.com::a38c985c-bb2f-4de3-bfe2-27e22c4c275a" providerId="AD" clId="Web-{A70D3E78-4D13-F7CD-27EE-EEF87D4BEAE4}" dt="2023-01-12T06:01:11.852" v="141" actId="14100"/>
          <ac:spMkLst>
            <pc:docMk/>
            <pc:sldMk cId="2692573912" sldId="336"/>
            <ac:spMk id="52" creationId="{C4CDEB6F-8DEF-3DE3-8893-7DE9A58E50F9}"/>
          </ac:spMkLst>
        </pc:spChg>
        <pc:picChg chg="mod">
          <ac:chgData name="Danish Hudani" userId="S::danish.hudani@astera.com::a38c985c-bb2f-4de3-bfe2-27e22c4c275a" providerId="AD" clId="Web-{A70D3E78-4D13-F7CD-27EE-EEF87D4BEAE4}" dt="2023-01-12T05:58:46.515" v="121" actId="1076"/>
          <ac:picMkLst>
            <pc:docMk/>
            <pc:sldMk cId="2692573912" sldId="336"/>
            <ac:picMk id="7" creationId="{84FA538C-5CEE-45B5-986C-E1120E918D37}"/>
          </ac:picMkLst>
        </pc:picChg>
        <pc:picChg chg="del">
          <ac:chgData name="Danish Hudani" userId="S::danish.hudani@astera.com::a38c985c-bb2f-4de3-bfe2-27e22c4c275a" providerId="AD" clId="Web-{A70D3E78-4D13-F7CD-27EE-EEF87D4BEAE4}" dt="2023-01-12T05:52:26.316" v="108"/>
          <ac:picMkLst>
            <pc:docMk/>
            <pc:sldMk cId="2692573912" sldId="336"/>
            <ac:picMk id="23" creationId="{85C49E6F-35EC-35C7-7D44-92AA3B0C3B64}"/>
          </ac:picMkLst>
        </pc:picChg>
        <pc:picChg chg="add mod">
          <ac:chgData name="Danish Hudani" userId="S::danish.hudani@astera.com::a38c985c-bb2f-4de3-bfe2-27e22c4c275a" providerId="AD" clId="Web-{A70D3E78-4D13-F7CD-27EE-EEF87D4BEAE4}" dt="2023-01-12T06:01:36.618" v="142" actId="1076"/>
          <ac:picMkLst>
            <pc:docMk/>
            <pc:sldMk cId="2692573912" sldId="336"/>
            <ac:picMk id="38" creationId="{1A822BEC-972C-E25F-F3BF-A7B5F90D20D4}"/>
          </ac:picMkLst>
        </pc:picChg>
        <pc:picChg chg="add mod">
          <ac:chgData name="Danish Hudani" userId="S::danish.hudani@astera.com::a38c985c-bb2f-4de3-bfe2-27e22c4c275a" providerId="AD" clId="Web-{A70D3E78-4D13-F7CD-27EE-EEF87D4BEAE4}" dt="2023-01-12T06:00:14.882" v="137" actId="1076"/>
          <ac:picMkLst>
            <pc:docMk/>
            <pc:sldMk cId="2692573912" sldId="336"/>
            <ac:picMk id="39" creationId="{4EBB624F-FEC1-5BE9-9573-49402A112150}"/>
          </ac:picMkLst>
        </pc:picChg>
      </pc:sldChg>
      <pc:sldChg chg="addSp delSp modSp add replId">
        <pc:chgData name="Danish Hudani" userId="S::danish.hudani@astera.com::a38c985c-bb2f-4de3-bfe2-27e22c4c275a" providerId="AD" clId="Web-{A70D3E78-4D13-F7CD-27EE-EEF87D4BEAE4}" dt="2023-01-12T06:12:43.648" v="244" actId="1076"/>
        <pc:sldMkLst>
          <pc:docMk/>
          <pc:sldMk cId="1547437546" sldId="337"/>
        </pc:sldMkLst>
        <pc:spChg chg="mod">
          <ac:chgData name="Danish Hudani" userId="S::danish.hudani@astera.com::a38c985c-bb2f-4de3-bfe2-27e22c4c275a" providerId="AD" clId="Web-{A70D3E78-4D13-F7CD-27EE-EEF87D4BEAE4}" dt="2023-01-12T06:01:58.087" v="151" actId="20577"/>
          <ac:spMkLst>
            <pc:docMk/>
            <pc:sldMk cId="1547437546" sldId="337"/>
            <ac:spMk id="18" creationId="{6230719D-4F44-BA79-4DC4-4459B3E27C90}"/>
          </ac:spMkLst>
        </pc:spChg>
        <pc:spChg chg="mod">
          <ac:chgData name="Danish Hudani" userId="S::danish.hudani@astera.com::a38c985c-bb2f-4de3-bfe2-27e22c4c275a" providerId="AD" clId="Web-{A70D3E78-4D13-F7CD-27EE-EEF87D4BEAE4}" dt="2023-01-12T06:11:49.053" v="234" actId="1076"/>
          <ac:spMkLst>
            <pc:docMk/>
            <pc:sldMk cId="1547437546" sldId="337"/>
            <ac:spMk id="52" creationId="{C4CDEB6F-8DEF-3DE3-8893-7DE9A58E50F9}"/>
          </ac:spMkLst>
        </pc:spChg>
        <pc:picChg chg="mod">
          <ac:chgData name="Danish Hudani" userId="S::danish.hudani@astera.com::a38c985c-bb2f-4de3-bfe2-27e22c4c275a" providerId="AD" clId="Web-{A70D3E78-4D13-F7CD-27EE-EEF87D4BEAE4}" dt="2023-01-12T06:12:35.460" v="242" actId="14100"/>
          <ac:picMkLst>
            <pc:docMk/>
            <pc:sldMk cId="1547437546" sldId="337"/>
            <ac:picMk id="38" creationId="{1A822BEC-972C-E25F-F3BF-A7B5F90D20D4}"/>
          </ac:picMkLst>
        </pc:picChg>
        <pc:picChg chg="del">
          <ac:chgData name="Danish Hudani" userId="S::danish.hudani@astera.com::a38c985c-bb2f-4de3-bfe2-27e22c4c275a" providerId="AD" clId="Web-{A70D3E78-4D13-F7CD-27EE-EEF87D4BEAE4}" dt="2023-01-12T06:02:00.103" v="152"/>
          <ac:picMkLst>
            <pc:docMk/>
            <pc:sldMk cId="1547437546" sldId="337"/>
            <ac:picMk id="39" creationId="{4EBB624F-FEC1-5BE9-9573-49402A112150}"/>
          </ac:picMkLst>
        </pc:picChg>
        <pc:picChg chg="add mod">
          <ac:chgData name="Danish Hudani" userId="S::danish.hudani@astera.com::a38c985c-bb2f-4de3-bfe2-27e22c4c275a" providerId="AD" clId="Web-{A70D3E78-4D13-F7CD-27EE-EEF87D4BEAE4}" dt="2023-01-12T06:12:43.648" v="244" actId="1076"/>
          <ac:picMkLst>
            <pc:docMk/>
            <pc:sldMk cId="1547437546" sldId="337"/>
            <ac:picMk id="64" creationId="{8C12F642-805B-FE3A-8DEE-8EE4E24FC0C2}"/>
          </ac:picMkLst>
        </pc:picChg>
      </pc:sldChg>
      <pc:sldChg chg="addSp delSp modSp add replId">
        <pc:chgData name="Danish Hudani" userId="S::danish.hudani@astera.com::a38c985c-bb2f-4de3-bfe2-27e22c4c275a" providerId="AD" clId="Web-{A70D3E78-4D13-F7CD-27EE-EEF87D4BEAE4}" dt="2023-01-12T06:16:07.245" v="256" actId="14100"/>
        <pc:sldMkLst>
          <pc:docMk/>
          <pc:sldMk cId="746836823" sldId="338"/>
        </pc:sldMkLst>
        <pc:spChg chg="del">
          <ac:chgData name="Danish Hudani" userId="S::danish.hudani@astera.com::a38c985c-bb2f-4de3-bfe2-27e22c4c275a" providerId="AD" clId="Web-{A70D3E78-4D13-F7CD-27EE-EEF87D4BEAE4}" dt="2023-01-12T06:15:00.869" v="246"/>
          <ac:spMkLst>
            <pc:docMk/>
            <pc:sldMk cId="746836823" sldId="338"/>
            <ac:spMk id="18" creationId="{6230719D-4F44-BA79-4DC4-4459B3E27C90}"/>
          </ac:spMkLst>
        </pc:spChg>
        <pc:spChg chg="add mod">
          <ac:chgData name="Danish Hudani" userId="S::danish.hudani@astera.com::a38c985c-bb2f-4de3-bfe2-27e22c4c275a" providerId="AD" clId="Web-{A70D3E78-4D13-F7CD-27EE-EEF87D4BEAE4}" dt="2023-01-12T06:15:44.042" v="252"/>
          <ac:spMkLst>
            <pc:docMk/>
            <pc:sldMk cId="746836823" sldId="338"/>
            <ac:spMk id="24" creationId="{343F65B3-BC6D-3FD6-26E8-6BB7A8437571}"/>
          </ac:spMkLst>
        </pc:spChg>
        <pc:spChg chg="add mod">
          <ac:chgData name="Danish Hudani" userId="S::danish.hudani@astera.com::a38c985c-bb2f-4de3-bfe2-27e22c4c275a" providerId="AD" clId="Web-{A70D3E78-4D13-F7CD-27EE-EEF87D4BEAE4}" dt="2023-01-12T06:16:00.761" v="253"/>
          <ac:spMkLst>
            <pc:docMk/>
            <pc:sldMk cId="746836823" sldId="338"/>
            <ac:spMk id="27" creationId="{A35F3C07-7D6E-1F56-2999-C305EF6D2CDA}"/>
          </ac:spMkLst>
        </pc:spChg>
        <pc:spChg chg="add mod">
          <ac:chgData name="Danish Hudani" userId="S::danish.hudani@astera.com::a38c985c-bb2f-4de3-bfe2-27e22c4c275a" providerId="AD" clId="Web-{A70D3E78-4D13-F7CD-27EE-EEF87D4BEAE4}" dt="2023-01-12T06:16:00.792" v="254"/>
          <ac:spMkLst>
            <pc:docMk/>
            <pc:sldMk cId="746836823" sldId="338"/>
            <ac:spMk id="28" creationId="{B761E32C-16B9-89F0-448A-A78579F47B22}"/>
          </ac:spMkLst>
        </pc:spChg>
        <pc:spChg chg="add mod">
          <ac:chgData name="Danish Hudani" userId="S::danish.hudani@astera.com::a38c985c-bb2f-4de3-bfe2-27e22c4c275a" providerId="AD" clId="Web-{A70D3E78-4D13-F7CD-27EE-EEF87D4BEAE4}" dt="2023-01-12T06:16:00.839" v="255"/>
          <ac:spMkLst>
            <pc:docMk/>
            <pc:sldMk cId="746836823" sldId="338"/>
            <ac:spMk id="29" creationId="{76A7F30C-AC4F-1F48-716D-F3F7D4FA2A50}"/>
          </ac:spMkLst>
        </pc:spChg>
        <pc:spChg chg="add">
          <ac:chgData name="Danish Hudani" userId="S::danish.hudani@astera.com::a38c985c-bb2f-4de3-bfe2-27e22c4c275a" providerId="AD" clId="Web-{A70D3E78-4D13-F7CD-27EE-EEF87D4BEAE4}" dt="2023-01-12T06:15:17.073" v="249"/>
          <ac:spMkLst>
            <pc:docMk/>
            <pc:sldMk cId="746836823" sldId="338"/>
            <ac:spMk id="33" creationId="{20C4E782-90A4-8405-B3D1-DB1174FCAC26}"/>
          </ac:spMkLst>
        </pc:spChg>
        <pc:spChg chg="add">
          <ac:chgData name="Danish Hudani" userId="S::danish.hudani@astera.com::a38c985c-bb2f-4de3-bfe2-27e22c4c275a" providerId="AD" clId="Web-{A70D3E78-4D13-F7CD-27EE-EEF87D4BEAE4}" dt="2023-01-12T06:15:17.073" v="249"/>
          <ac:spMkLst>
            <pc:docMk/>
            <pc:sldMk cId="746836823" sldId="338"/>
            <ac:spMk id="34" creationId="{0D6A06BA-6D73-0C18-B654-7655AE6E7227}"/>
          </ac:spMkLst>
        </pc:spChg>
        <pc:spChg chg="add">
          <ac:chgData name="Danish Hudani" userId="S::danish.hudani@astera.com::a38c985c-bb2f-4de3-bfe2-27e22c4c275a" providerId="AD" clId="Web-{A70D3E78-4D13-F7CD-27EE-EEF87D4BEAE4}" dt="2023-01-12T06:15:17.073" v="249"/>
          <ac:spMkLst>
            <pc:docMk/>
            <pc:sldMk cId="746836823" sldId="338"/>
            <ac:spMk id="35" creationId="{F52CC690-63B2-BB8F-AD38-A7B9B8028345}"/>
          </ac:spMkLst>
        </pc:spChg>
        <pc:spChg chg="del">
          <ac:chgData name="Danish Hudani" userId="S::danish.hudani@astera.com::a38c985c-bb2f-4de3-bfe2-27e22c4c275a" providerId="AD" clId="Web-{A70D3E78-4D13-F7CD-27EE-EEF87D4BEAE4}" dt="2023-01-12T06:15:02.588" v="247"/>
          <ac:spMkLst>
            <pc:docMk/>
            <pc:sldMk cId="746836823" sldId="338"/>
            <ac:spMk id="52" creationId="{C4CDEB6F-8DEF-3DE3-8893-7DE9A58E50F9}"/>
          </ac:spMkLst>
        </pc:spChg>
        <pc:grpChg chg="add mod">
          <ac:chgData name="Danish Hudani" userId="S::danish.hudani@astera.com::a38c985c-bb2f-4de3-bfe2-27e22c4c275a" providerId="AD" clId="Web-{A70D3E78-4D13-F7CD-27EE-EEF87D4BEAE4}" dt="2023-01-12T06:16:07.245" v="256" actId="14100"/>
          <ac:grpSpMkLst>
            <pc:docMk/>
            <pc:sldMk cId="746836823" sldId="338"/>
            <ac:grpSpMk id="23" creationId="{42CFFB18-7195-E023-2E96-02269607EC20}"/>
          </ac:grpSpMkLst>
        </pc:grpChg>
        <pc:picChg chg="add mod">
          <ac:chgData name="Danish Hudani" userId="S::danish.hudani@astera.com::a38c985c-bb2f-4de3-bfe2-27e22c4c275a" providerId="AD" clId="Web-{A70D3E78-4D13-F7CD-27EE-EEF87D4BEAE4}" dt="2023-01-12T06:15:24.791" v="251" actId="1076"/>
          <ac:picMkLst>
            <pc:docMk/>
            <pc:sldMk cId="746836823" sldId="338"/>
            <ac:picMk id="36" creationId="{362C70E3-F3B3-8BC3-2E8F-E44481A3EB8C}"/>
          </ac:picMkLst>
        </pc:picChg>
        <pc:picChg chg="del">
          <ac:chgData name="Danish Hudani" userId="S::danish.hudani@astera.com::a38c985c-bb2f-4de3-bfe2-27e22c4c275a" providerId="AD" clId="Web-{A70D3E78-4D13-F7CD-27EE-EEF87D4BEAE4}" dt="2023-01-12T06:15:03.291" v="248"/>
          <ac:picMkLst>
            <pc:docMk/>
            <pc:sldMk cId="746836823" sldId="338"/>
            <ac:picMk id="64" creationId="{8C12F642-805B-FE3A-8DEE-8EE4E24FC0C2}"/>
          </ac:picMkLst>
        </pc:picChg>
        <pc:cxnChg chg="add">
          <ac:chgData name="Danish Hudani" userId="S::danish.hudani@astera.com::a38c985c-bb2f-4de3-bfe2-27e22c4c275a" providerId="AD" clId="Web-{A70D3E78-4D13-F7CD-27EE-EEF87D4BEAE4}" dt="2023-01-12T06:15:17.073" v="249"/>
          <ac:cxnSpMkLst>
            <pc:docMk/>
            <pc:sldMk cId="746836823" sldId="338"/>
            <ac:cxnSpMk id="30" creationId="{A3460BB8-8159-1467-5083-BA126EB573EE}"/>
          </ac:cxnSpMkLst>
        </pc:cxnChg>
        <pc:cxnChg chg="add">
          <ac:chgData name="Danish Hudani" userId="S::danish.hudani@astera.com::a38c985c-bb2f-4de3-bfe2-27e22c4c275a" providerId="AD" clId="Web-{A70D3E78-4D13-F7CD-27EE-EEF87D4BEAE4}" dt="2023-01-12T06:15:17.073" v="249"/>
          <ac:cxnSpMkLst>
            <pc:docMk/>
            <pc:sldMk cId="746836823" sldId="338"/>
            <ac:cxnSpMk id="31" creationId="{4336D422-4AA0-7012-790E-307585B8DA70}"/>
          </ac:cxnSpMkLst>
        </pc:cxnChg>
        <pc:cxnChg chg="add">
          <ac:chgData name="Danish Hudani" userId="S::danish.hudani@astera.com::a38c985c-bb2f-4de3-bfe2-27e22c4c275a" providerId="AD" clId="Web-{A70D3E78-4D13-F7CD-27EE-EEF87D4BEAE4}" dt="2023-01-12T06:15:17.073" v="249"/>
          <ac:cxnSpMkLst>
            <pc:docMk/>
            <pc:sldMk cId="746836823" sldId="338"/>
            <ac:cxnSpMk id="32" creationId="{B3F6D78A-85FA-83FA-D8BF-2634A945076D}"/>
          </ac:cxnSpMkLst>
        </pc:cxnChg>
      </pc:sldChg>
      <pc:sldMasterChg chg="add addSldLayout">
        <pc:chgData name="Danish Hudani" userId="S::danish.hudani@astera.com::a38c985c-bb2f-4de3-bfe2-27e22c4c275a" providerId="AD" clId="Web-{A70D3E78-4D13-F7CD-27EE-EEF87D4BEAE4}" dt="2023-01-12T05:51:17.830" v="68"/>
        <pc:sldMasterMkLst>
          <pc:docMk/>
          <pc:sldMasterMk cId="0" sldId="2147483662"/>
        </pc:sldMasterMkLst>
        <pc:sldLayoutChg chg="add">
          <pc:chgData name="Danish Hudani" userId="S::danish.hudani@astera.com::a38c985c-bb2f-4de3-bfe2-27e22c4c275a" providerId="AD" clId="Web-{A70D3E78-4D13-F7CD-27EE-EEF87D4BEAE4}" dt="2023-01-12T05:51:17.830" v="68"/>
          <pc:sldLayoutMkLst>
            <pc:docMk/>
            <pc:sldMasterMk cId="0" sldId="2147483662"/>
            <pc:sldLayoutMk cId="0" sldId="2147483651"/>
          </pc:sldLayoutMkLst>
        </pc:sldLayoutChg>
      </pc:sldMasterChg>
    </pc:docChg>
  </pc:docChgLst>
  <pc:docChgLst>
    <pc:chgData name="Danish Hudani" userId="S::danish.hudani@astera.com::a38c985c-bb2f-4de3-bfe2-27e22c4c275a" providerId="AD" clId="Web-{D32837BD-2094-527D-EC6A-D6917E57C25D}"/>
    <pc:docChg chg="addSld delSld modSld sldOrd modSection">
      <pc:chgData name="Danish Hudani" userId="S::danish.hudani@astera.com::a38c985c-bb2f-4de3-bfe2-27e22c4c275a" providerId="AD" clId="Web-{D32837BD-2094-527D-EC6A-D6917E57C25D}" dt="2023-01-02T05:04:52.373" v="640" actId="20577"/>
      <pc:docMkLst>
        <pc:docMk/>
      </pc:docMkLst>
      <pc:sldChg chg="modSp">
        <pc:chgData name="Danish Hudani" userId="S::danish.hudani@astera.com::a38c985c-bb2f-4de3-bfe2-27e22c4c275a" providerId="AD" clId="Web-{D32837BD-2094-527D-EC6A-D6917E57C25D}" dt="2023-01-02T05:04:52.373" v="640" actId="20577"/>
        <pc:sldMkLst>
          <pc:docMk/>
          <pc:sldMk cId="3648853106" sldId="284"/>
        </pc:sldMkLst>
        <pc:spChg chg="mod">
          <ac:chgData name="Danish Hudani" userId="S::danish.hudani@astera.com::a38c985c-bb2f-4de3-bfe2-27e22c4c275a" providerId="AD" clId="Web-{D32837BD-2094-527D-EC6A-D6917E57C25D}" dt="2023-01-02T05:04:52.373" v="640" actId="20577"/>
          <ac:spMkLst>
            <pc:docMk/>
            <pc:sldMk cId="3648853106" sldId="284"/>
            <ac:spMk id="50" creationId="{39EFF0A0-CAC0-DC69-C738-1A6521129E55}"/>
          </ac:spMkLst>
        </pc:spChg>
      </pc:sldChg>
      <pc:sldChg chg="addSp delSp modSp">
        <pc:chgData name="Danish Hudani" userId="S::danish.hudani@astera.com::a38c985c-bb2f-4de3-bfe2-27e22c4c275a" providerId="AD" clId="Web-{D32837BD-2094-527D-EC6A-D6917E57C25D}" dt="2022-12-30T11:43:23.228" v="50" actId="14100"/>
        <pc:sldMkLst>
          <pc:docMk/>
          <pc:sldMk cId="1594770877" sldId="307"/>
        </pc:sldMkLst>
        <pc:spChg chg="mod">
          <ac:chgData name="Danish Hudani" userId="S::danish.hudani@astera.com::a38c985c-bb2f-4de3-bfe2-27e22c4c275a" providerId="AD" clId="Web-{D32837BD-2094-527D-EC6A-D6917E57C25D}" dt="2022-12-30T11:42:30.414" v="37" actId="20577"/>
          <ac:spMkLst>
            <pc:docMk/>
            <pc:sldMk cId="1594770877" sldId="307"/>
            <ac:spMk id="18" creationId="{6230719D-4F44-BA79-4DC4-4459B3E27C90}"/>
          </ac:spMkLst>
        </pc:spChg>
        <pc:spChg chg="mod">
          <ac:chgData name="Danish Hudani" userId="S::danish.hudani@astera.com::a38c985c-bb2f-4de3-bfe2-27e22c4c275a" providerId="AD" clId="Web-{D32837BD-2094-527D-EC6A-D6917E57C25D}" dt="2022-12-30T11:43:08.681" v="46" actId="1076"/>
          <ac:spMkLst>
            <pc:docMk/>
            <pc:sldMk cId="1594770877" sldId="307"/>
            <ac:spMk id="27" creationId="{6FAD01A7-0376-531D-3935-78E3F0045144}"/>
          </ac:spMkLst>
        </pc:spChg>
        <pc:spChg chg="del">
          <ac:chgData name="Danish Hudani" userId="S::danish.hudani@astera.com::a38c985c-bb2f-4de3-bfe2-27e22c4c275a" providerId="AD" clId="Web-{D32837BD-2094-527D-EC6A-D6917E57C25D}" dt="2022-12-30T11:06:47.615" v="24"/>
          <ac:spMkLst>
            <pc:docMk/>
            <pc:sldMk cId="1594770877" sldId="307"/>
            <ac:spMk id="28" creationId="{4D51FAD2-C01F-F7AA-F87F-AA8ED6EBFFFF}"/>
          </ac:spMkLst>
        </pc:spChg>
        <pc:spChg chg="del">
          <ac:chgData name="Danish Hudani" userId="S::danish.hudani@astera.com::a38c985c-bb2f-4de3-bfe2-27e22c4c275a" providerId="AD" clId="Web-{D32837BD-2094-527D-EC6A-D6917E57C25D}" dt="2022-12-30T11:06:47.615" v="23"/>
          <ac:spMkLst>
            <pc:docMk/>
            <pc:sldMk cId="1594770877" sldId="307"/>
            <ac:spMk id="29" creationId="{1F588A36-7F81-EE4B-572A-B7FB4B547D52}"/>
          </ac:spMkLst>
        </pc:spChg>
        <pc:spChg chg="del">
          <ac:chgData name="Danish Hudani" userId="S::danish.hudani@astera.com::a38c985c-bb2f-4de3-bfe2-27e22c4c275a" providerId="AD" clId="Web-{D32837BD-2094-527D-EC6A-D6917E57C25D}" dt="2022-12-30T11:06:49.756" v="25"/>
          <ac:spMkLst>
            <pc:docMk/>
            <pc:sldMk cId="1594770877" sldId="307"/>
            <ac:spMk id="55" creationId="{83B9F62A-1B04-8FFE-EED5-A2A5BA71EAFD}"/>
          </ac:spMkLst>
        </pc:spChg>
        <pc:spChg chg="del">
          <ac:chgData name="Danish Hudani" userId="S::danish.hudani@astera.com::a38c985c-bb2f-4de3-bfe2-27e22c4c275a" providerId="AD" clId="Web-{D32837BD-2094-527D-EC6A-D6917E57C25D}" dt="2022-12-30T11:06:47.615" v="22"/>
          <ac:spMkLst>
            <pc:docMk/>
            <pc:sldMk cId="1594770877" sldId="307"/>
            <ac:spMk id="56" creationId="{62EA3819-99C2-2365-D8FD-B45C0F1F59BA}"/>
          </ac:spMkLst>
        </pc:spChg>
        <pc:spChg chg="del">
          <ac:chgData name="Danish Hudani" userId="S::danish.hudani@astera.com::a38c985c-bb2f-4de3-bfe2-27e22c4c275a" providerId="AD" clId="Web-{D32837BD-2094-527D-EC6A-D6917E57C25D}" dt="2022-12-30T11:06:47.615" v="21"/>
          <ac:spMkLst>
            <pc:docMk/>
            <pc:sldMk cId="1594770877" sldId="307"/>
            <ac:spMk id="57" creationId="{BE17E7F9-9CE9-3EE2-EEC8-6E03DF20F811}"/>
          </ac:spMkLst>
        </pc:spChg>
        <pc:picChg chg="add mod">
          <ac:chgData name="Danish Hudani" userId="S::danish.hudani@astera.com::a38c985c-bb2f-4de3-bfe2-27e22c4c275a" providerId="AD" clId="Web-{D32837BD-2094-527D-EC6A-D6917E57C25D}" dt="2022-12-30T11:43:23.228" v="50" actId="14100"/>
          <ac:picMkLst>
            <pc:docMk/>
            <pc:sldMk cId="1594770877" sldId="307"/>
            <ac:picMk id="23" creationId="{5944CF3A-C907-93DD-0FC1-AC4972E3F11F}"/>
          </ac:picMkLst>
        </pc:picChg>
        <pc:picChg chg="del">
          <ac:chgData name="Danish Hudani" userId="S::danish.hudani@astera.com::a38c985c-bb2f-4de3-bfe2-27e22c4c275a" providerId="AD" clId="Web-{D32837BD-2094-527D-EC6A-D6917E57C25D}" dt="2022-12-30T11:42:36.258" v="38"/>
          <ac:picMkLst>
            <pc:docMk/>
            <pc:sldMk cId="1594770877" sldId="307"/>
            <ac:picMk id="42" creationId="{A533F95C-7BB5-16E2-2D1B-5ACD3065794D}"/>
          </ac:picMkLst>
        </pc:picChg>
      </pc:sldChg>
      <pc:sldChg chg="modSp">
        <pc:chgData name="Danish Hudani" userId="S::danish.hudani@astera.com::a38c985c-bb2f-4de3-bfe2-27e22c4c275a" providerId="AD" clId="Web-{D32837BD-2094-527D-EC6A-D6917E57C25D}" dt="2022-12-30T11:06:10.724" v="18" actId="1076"/>
        <pc:sldMkLst>
          <pc:docMk/>
          <pc:sldMk cId="3984516083" sldId="308"/>
        </pc:sldMkLst>
        <pc:spChg chg="mod">
          <ac:chgData name="Danish Hudani" userId="S::danish.hudani@astera.com::a38c985c-bb2f-4de3-bfe2-27e22c4c275a" providerId="AD" clId="Web-{D32837BD-2094-527D-EC6A-D6917E57C25D}" dt="2022-12-30T11:06:10.724" v="18" actId="1076"/>
          <ac:spMkLst>
            <pc:docMk/>
            <pc:sldMk cId="3984516083" sldId="308"/>
            <ac:spMk id="18" creationId="{6230719D-4F44-BA79-4DC4-4459B3E27C90}"/>
          </ac:spMkLst>
        </pc:spChg>
      </pc:sldChg>
      <pc:sldChg chg="modSp add replId">
        <pc:chgData name="Danish Hudani" userId="S::danish.hudani@astera.com::a38c985c-bb2f-4de3-bfe2-27e22c4c275a" providerId="AD" clId="Web-{D32837BD-2094-527D-EC6A-D6917E57C25D}" dt="2023-01-02T04:24:31.959" v="79" actId="20577"/>
        <pc:sldMkLst>
          <pc:docMk/>
          <pc:sldMk cId="1515836989" sldId="309"/>
        </pc:sldMkLst>
        <pc:spChg chg="mod">
          <ac:chgData name="Danish Hudani" userId="S::danish.hudani@astera.com::a38c985c-bb2f-4de3-bfe2-27e22c4c275a" providerId="AD" clId="Web-{D32837BD-2094-527D-EC6A-D6917E57C25D}" dt="2023-01-02T04:24:31.959" v="79" actId="20577"/>
          <ac:spMkLst>
            <pc:docMk/>
            <pc:sldMk cId="1515836989" sldId="309"/>
            <ac:spMk id="18" creationId="{6230719D-4F44-BA79-4DC4-4459B3E27C90}"/>
          </ac:spMkLst>
        </pc:spChg>
      </pc:sldChg>
      <pc:sldChg chg="del">
        <pc:chgData name="Danish Hudani" userId="S::danish.hudani@astera.com::a38c985c-bb2f-4de3-bfe2-27e22c4c275a" providerId="AD" clId="Web-{D32837BD-2094-527D-EC6A-D6917E57C25D}" dt="2023-01-02T04:24:13.912" v="69"/>
        <pc:sldMkLst>
          <pc:docMk/>
          <pc:sldMk cId="1835927854" sldId="309"/>
        </pc:sldMkLst>
      </pc:sldChg>
      <pc:sldChg chg="del">
        <pc:chgData name="Danish Hudani" userId="S::danish.hudani@astera.com::a38c985c-bb2f-4de3-bfe2-27e22c4c275a" providerId="AD" clId="Web-{D32837BD-2094-527D-EC6A-D6917E57C25D}" dt="2023-01-02T04:24:13.912" v="68"/>
        <pc:sldMkLst>
          <pc:docMk/>
          <pc:sldMk cId="434480910" sldId="310"/>
        </pc:sldMkLst>
      </pc:sldChg>
      <pc:sldChg chg="modSp add replId">
        <pc:chgData name="Danish Hudani" userId="S::danish.hudani@astera.com::a38c985c-bb2f-4de3-bfe2-27e22c4c275a" providerId="AD" clId="Web-{D32837BD-2094-527D-EC6A-D6917E57C25D}" dt="2023-01-02T04:24:41.366" v="86" actId="20577"/>
        <pc:sldMkLst>
          <pc:docMk/>
          <pc:sldMk cId="3463946553" sldId="310"/>
        </pc:sldMkLst>
        <pc:spChg chg="mod">
          <ac:chgData name="Danish Hudani" userId="S::danish.hudani@astera.com::a38c985c-bb2f-4de3-bfe2-27e22c4c275a" providerId="AD" clId="Web-{D32837BD-2094-527D-EC6A-D6917E57C25D}" dt="2023-01-02T04:24:41.366" v="86" actId="20577"/>
          <ac:spMkLst>
            <pc:docMk/>
            <pc:sldMk cId="3463946553" sldId="310"/>
            <ac:spMk id="18" creationId="{6230719D-4F44-BA79-4DC4-4459B3E27C90}"/>
          </ac:spMkLst>
        </pc:spChg>
      </pc:sldChg>
      <pc:sldChg chg="del">
        <pc:chgData name="Danish Hudani" userId="S::danish.hudani@astera.com::a38c985c-bb2f-4de3-bfe2-27e22c4c275a" providerId="AD" clId="Web-{D32837BD-2094-527D-EC6A-D6917E57C25D}" dt="2023-01-02T04:24:13.896" v="67"/>
        <pc:sldMkLst>
          <pc:docMk/>
          <pc:sldMk cId="2431040911" sldId="311"/>
        </pc:sldMkLst>
      </pc:sldChg>
      <pc:sldChg chg="modSp add ord replId">
        <pc:chgData name="Danish Hudani" userId="S::danish.hudani@astera.com::a38c985c-bb2f-4de3-bfe2-27e22c4c275a" providerId="AD" clId="Web-{D32837BD-2094-527D-EC6A-D6917E57C25D}" dt="2023-01-02T05:00:12.690" v="581"/>
        <pc:sldMkLst>
          <pc:docMk/>
          <pc:sldMk cId="3779400875" sldId="311"/>
        </pc:sldMkLst>
        <pc:spChg chg="mod">
          <ac:chgData name="Danish Hudani" userId="S::danish.hudani@astera.com::a38c985c-bb2f-4de3-bfe2-27e22c4c275a" providerId="AD" clId="Web-{D32837BD-2094-527D-EC6A-D6917E57C25D}" dt="2023-01-02T04:25:06.633" v="108" actId="20577"/>
          <ac:spMkLst>
            <pc:docMk/>
            <pc:sldMk cId="3779400875" sldId="311"/>
            <ac:spMk id="18" creationId="{6230719D-4F44-BA79-4DC4-4459B3E27C90}"/>
          </ac:spMkLst>
        </pc:spChg>
      </pc:sldChg>
      <pc:sldChg chg="del">
        <pc:chgData name="Danish Hudani" userId="S::danish.hudani@astera.com::a38c985c-bb2f-4de3-bfe2-27e22c4c275a" providerId="AD" clId="Web-{D32837BD-2094-527D-EC6A-D6917E57C25D}" dt="2023-01-02T04:24:13.881" v="64"/>
        <pc:sldMkLst>
          <pc:docMk/>
          <pc:sldMk cId="1077266594" sldId="312"/>
        </pc:sldMkLst>
      </pc:sldChg>
      <pc:sldChg chg="modSp add ord replId">
        <pc:chgData name="Danish Hudani" userId="S::danish.hudani@astera.com::a38c985c-bb2f-4de3-bfe2-27e22c4c275a" providerId="AD" clId="Web-{D32837BD-2094-527D-EC6A-D6917E57C25D}" dt="2023-01-02T05:00:12.706" v="584"/>
        <pc:sldMkLst>
          <pc:docMk/>
          <pc:sldMk cId="4287670275" sldId="312"/>
        </pc:sldMkLst>
        <pc:spChg chg="mod">
          <ac:chgData name="Danish Hudani" userId="S::danish.hudani@astera.com::a38c985c-bb2f-4de3-bfe2-27e22c4c275a" providerId="AD" clId="Web-{D32837BD-2094-527D-EC6A-D6917E57C25D}" dt="2023-01-02T04:49:57.664" v="403" actId="20577"/>
          <ac:spMkLst>
            <pc:docMk/>
            <pc:sldMk cId="4287670275" sldId="312"/>
            <ac:spMk id="18" creationId="{6230719D-4F44-BA79-4DC4-4459B3E27C90}"/>
          </ac:spMkLst>
        </pc:spChg>
      </pc:sldChg>
      <pc:sldChg chg="del">
        <pc:chgData name="Danish Hudani" userId="S::danish.hudani@astera.com::a38c985c-bb2f-4de3-bfe2-27e22c4c275a" providerId="AD" clId="Web-{D32837BD-2094-527D-EC6A-D6917E57C25D}" dt="2023-01-02T04:24:13.896" v="66"/>
        <pc:sldMkLst>
          <pc:docMk/>
          <pc:sldMk cId="2609297993" sldId="313"/>
        </pc:sldMkLst>
      </pc:sldChg>
      <pc:sldChg chg="addSp delSp modSp add ord replId modNotes">
        <pc:chgData name="Danish Hudani" userId="S::danish.hudani@astera.com::a38c985c-bb2f-4de3-bfe2-27e22c4c275a" providerId="AD" clId="Web-{D32837BD-2094-527D-EC6A-D6917E57C25D}" dt="2023-01-02T04:38:23.276" v="232" actId="20577"/>
        <pc:sldMkLst>
          <pc:docMk/>
          <pc:sldMk cId="4109201983" sldId="313"/>
        </pc:sldMkLst>
        <pc:spChg chg="mod">
          <ac:chgData name="Danish Hudani" userId="S::danish.hudani@astera.com::a38c985c-bb2f-4de3-bfe2-27e22c4c275a" providerId="AD" clId="Web-{D32837BD-2094-527D-EC6A-D6917E57C25D}" dt="2023-01-02T04:38:23.276" v="232" actId="20577"/>
          <ac:spMkLst>
            <pc:docMk/>
            <pc:sldMk cId="4109201983" sldId="313"/>
            <ac:spMk id="18" creationId="{6230719D-4F44-BA79-4DC4-4459B3E27C90}"/>
          </ac:spMkLst>
        </pc:spChg>
        <pc:spChg chg="mod">
          <ac:chgData name="Danish Hudani" userId="S::danish.hudani@astera.com::a38c985c-bb2f-4de3-bfe2-27e22c4c275a" providerId="AD" clId="Web-{D32837BD-2094-527D-EC6A-D6917E57C25D}" dt="2023-01-02T04:29:13.268" v="138" actId="20577"/>
          <ac:spMkLst>
            <pc:docMk/>
            <pc:sldMk cId="4109201983" sldId="313"/>
            <ac:spMk id="27" creationId="{6FAD01A7-0376-531D-3935-78E3F0045144}"/>
          </ac:spMkLst>
        </pc:spChg>
        <pc:picChg chg="del">
          <ac:chgData name="Danish Hudani" userId="S::danish.hudani@astera.com::a38c985c-bb2f-4de3-bfe2-27e22c4c275a" providerId="AD" clId="Web-{D32837BD-2094-527D-EC6A-D6917E57C25D}" dt="2023-01-02T04:30:01.989" v="139"/>
          <ac:picMkLst>
            <pc:docMk/>
            <pc:sldMk cId="4109201983" sldId="313"/>
            <ac:picMk id="23" creationId="{5944CF3A-C907-93DD-0FC1-AC4972E3F11F}"/>
          </ac:picMkLst>
        </pc:picChg>
        <pc:picChg chg="add mod">
          <ac:chgData name="Danish Hudani" userId="S::danish.hudani@astera.com::a38c985c-bb2f-4de3-bfe2-27e22c4c275a" providerId="AD" clId="Web-{D32837BD-2094-527D-EC6A-D6917E57C25D}" dt="2023-01-02T04:30:17.724" v="145" actId="1076"/>
          <ac:picMkLst>
            <pc:docMk/>
            <pc:sldMk cId="4109201983" sldId="313"/>
            <ac:picMk id="40" creationId="{B1A229A2-9440-1C4E-45B0-1BE75626F308}"/>
          </ac:picMkLst>
        </pc:picChg>
      </pc:sldChg>
      <pc:sldChg chg="addSp delSp modSp add replId">
        <pc:chgData name="Danish Hudani" userId="S::danish.hudani@astera.com::a38c985c-bb2f-4de3-bfe2-27e22c4c275a" providerId="AD" clId="Web-{D32837BD-2094-527D-EC6A-D6917E57C25D}" dt="2023-01-02T04:33:02.684" v="205" actId="1076"/>
        <pc:sldMkLst>
          <pc:docMk/>
          <pc:sldMk cId="3344714426" sldId="314"/>
        </pc:sldMkLst>
        <pc:spChg chg="del">
          <ac:chgData name="Danish Hudani" userId="S::danish.hudani@astera.com::a38c985c-bb2f-4de3-bfe2-27e22c4c275a" providerId="AD" clId="Web-{D32837BD-2094-527D-EC6A-D6917E57C25D}" dt="2023-01-02T04:32:50.433" v="202"/>
          <ac:spMkLst>
            <pc:docMk/>
            <pc:sldMk cId="3344714426" sldId="314"/>
            <ac:spMk id="18" creationId="{6230719D-4F44-BA79-4DC4-4459B3E27C90}"/>
          </ac:spMkLst>
        </pc:spChg>
        <pc:spChg chg="add mod">
          <ac:chgData name="Danish Hudani" userId="S::danish.hudani@astera.com::a38c985c-bb2f-4de3-bfe2-27e22c4c275a" providerId="AD" clId="Web-{D32837BD-2094-527D-EC6A-D6917E57C25D}" dt="2023-01-02T04:32:53.777" v="203" actId="1076"/>
          <ac:spMkLst>
            <pc:docMk/>
            <pc:sldMk cId="3344714426" sldId="314"/>
            <ac:spMk id="23" creationId="{21DFD18E-5953-C560-7181-3001F1E69915}"/>
          </ac:spMkLst>
        </pc:spChg>
        <pc:spChg chg="del">
          <ac:chgData name="Danish Hudani" userId="S::danish.hudani@astera.com::a38c985c-bb2f-4de3-bfe2-27e22c4c275a" providerId="AD" clId="Web-{D32837BD-2094-527D-EC6A-D6917E57C25D}" dt="2023-01-02T04:30:51.756" v="149"/>
          <ac:spMkLst>
            <pc:docMk/>
            <pc:sldMk cId="3344714426" sldId="314"/>
            <ac:spMk id="27" creationId="{6FAD01A7-0376-531D-3935-78E3F0045144}"/>
          </ac:spMkLst>
        </pc:spChg>
        <pc:spChg chg="add mod">
          <ac:chgData name="Danish Hudani" userId="S::danish.hudani@astera.com::a38c985c-bb2f-4de3-bfe2-27e22c4c275a" providerId="AD" clId="Web-{D32837BD-2094-527D-EC6A-D6917E57C25D}" dt="2023-01-02T04:33:02.684" v="205" actId="1076"/>
          <ac:spMkLst>
            <pc:docMk/>
            <pc:sldMk cId="3344714426" sldId="314"/>
            <ac:spMk id="28" creationId="{6ABE564E-0B5C-EB98-64A3-EE56E8521F7C}"/>
          </ac:spMkLst>
        </pc:spChg>
        <pc:picChg chg="add mod">
          <ac:chgData name="Danish Hudani" userId="S::danish.hudani@astera.com::a38c985c-bb2f-4de3-bfe2-27e22c4c275a" providerId="AD" clId="Web-{D32837BD-2094-527D-EC6A-D6917E57C25D}" dt="2023-01-02T04:32:28.635" v="199" actId="1076"/>
          <ac:picMkLst>
            <pc:docMk/>
            <pc:sldMk cId="3344714426" sldId="314"/>
            <ac:picMk id="29" creationId="{77F7F8DF-6D5E-8061-D2B2-6C7F5CB8FB1E}"/>
          </ac:picMkLst>
        </pc:picChg>
        <pc:picChg chg="add mod">
          <ac:chgData name="Danish Hudani" userId="S::danish.hudani@astera.com::a38c985c-bb2f-4de3-bfe2-27e22c4c275a" providerId="AD" clId="Web-{D32837BD-2094-527D-EC6A-D6917E57C25D}" dt="2023-01-02T04:32:34.636" v="201" actId="14100"/>
          <ac:picMkLst>
            <pc:docMk/>
            <pc:sldMk cId="3344714426" sldId="314"/>
            <ac:picMk id="30" creationId="{5E33A549-8B09-5058-F1C3-7BC564D5219C}"/>
          </ac:picMkLst>
        </pc:picChg>
        <pc:picChg chg="del">
          <ac:chgData name="Danish Hudani" userId="S::danish.hudani@astera.com::a38c985c-bb2f-4de3-bfe2-27e22c4c275a" providerId="AD" clId="Web-{D32837BD-2094-527D-EC6A-D6917E57C25D}" dt="2023-01-02T04:30:50.256" v="148"/>
          <ac:picMkLst>
            <pc:docMk/>
            <pc:sldMk cId="3344714426" sldId="314"/>
            <ac:picMk id="40" creationId="{B1A229A2-9440-1C4E-45B0-1BE75626F308}"/>
          </ac:picMkLst>
        </pc:picChg>
      </pc:sldChg>
      <pc:sldChg chg="del">
        <pc:chgData name="Danish Hudani" userId="S::danish.hudani@astera.com::a38c985c-bb2f-4de3-bfe2-27e22c4c275a" providerId="AD" clId="Web-{D32837BD-2094-527D-EC6A-D6917E57C25D}" dt="2023-01-02T04:24:13.849" v="60"/>
        <pc:sldMkLst>
          <pc:docMk/>
          <pc:sldMk cId="3577237892" sldId="314"/>
        </pc:sldMkLst>
      </pc:sldChg>
      <pc:sldChg chg="addSp delSp modSp add replId">
        <pc:chgData name="Danish Hudani" userId="S::danish.hudani@astera.com::a38c985c-bb2f-4de3-bfe2-27e22c4c275a" providerId="AD" clId="Web-{D32837BD-2094-527D-EC6A-D6917E57C25D}" dt="2023-01-02T04:33:55.342" v="227" actId="1076"/>
        <pc:sldMkLst>
          <pc:docMk/>
          <pc:sldMk cId="538666064" sldId="315"/>
        </pc:sldMkLst>
        <pc:spChg chg="add del mod">
          <ac:chgData name="Danish Hudani" userId="S::danish.hudani@astera.com::a38c985c-bb2f-4de3-bfe2-27e22c4c275a" providerId="AD" clId="Web-{D32837BD-2094-527D-EC6A-D6917E57C25D}" dt="2023-01-02T04:33:36.185" v="221"/>
          <ac:spMkLst>
            <pc:docMk/>
            <pc:sldMk cId="538666064" sldId="315"/>
            <ac:spMk id="23" creationId="{21DFD18E-5953-C560-7181-3001F1E69915}"/>
          </ac:spMkLst>
        </pc:spChg>
        <pc:spChg chg="add del">
          <ac:chgData name="Danish Hudani" userId="S::danish.hudani@astera.com::a38c985c-bb2f-4de3-bfe2-27e22c4c275a" providerId="AD" clId="Web-{D32837BD-2094-527D-EC6A-D6917E57C25D}" dt="2023-01-02T04:33:35.060" v="220"/>
          <ac:spMkLst>
            <pc:docMk/>
            <pc:sldMk cId="538666064" sldId="315"/>
            <ac:spMk id="28" creationId="{6ABE564E-0B5C-EB98-64A3-EE56E8521F7C}"/>
          </ac:spMkLst>
        </pc:spChg>
        <pc:picChg chg="add del">
          <ac:chgData name="Danish Hudani" userId="S::danish.hudani@astera.com::a38c985c-bb2f-4de3-bfe2-27e22c4c275a" providerId="AD" clId="Web-{D32837BD-2094-527D-EC6A-D6917E57C25D}" dt="2023-01-02T04:33:27.388" v="212"/>
          <ac:picMkLst>
            <pc:docMk/>
            <pc:sldMk cId="538666064" sldId="315"/>
            <ac:picMk id="7" creationId="{84FA538C-5CEE-45B5-986C-E1120E918D37}"/>
          </ac:picMkLst>
        </pc:picChg>
        <pc:picChg chg="add del">
          <ac:chgData name="Danish Hudani" userId="S::danish.hudani@astera.com::a38c985c-bb2f-4de3-bfe2-27e22c4c275a" providerId="AD" clId="Web-{D32837BD-2094-527D-EC6A-D6917E57C25D}" dt="2023-01-02T04:33:31.529" v="217"/>
          <ac:picMkLst>
            <pc:docMk/>
            <pc:sldMk cId="538666064" sldId="315"/>
            <ac:picMk id="29" creationId="{77F7F8DF-6D5E-8061-D2B2-6C7F5CB8FB1E}"/>
          </ac:picMkLst>
        </pc:picChg>
        <pc:picChg chg="add del">
          <ac:chgData name="Danish Hudani" userId="S::danish.hudani@astera.com::a38c985c-bb2f-4de3-bfe2-27e22c4c275a" providerId="AD" clId="Web-{D32837BD-2094-527D-EC6A-D6917E57C25D}" dt="2023-01-02T04:33:33.997" v="219"/>
          <ac:picMkLst>
            <pc:docMk/>
            <pc:sldMk cId="538666064" sldId="315"/>
            <ac:picMk id="30" creationId="{5E33A549-8B09-5058-F1C3-7BC564D5219C}"/>
          </ac:picMkLst>
        </pc:picChg>
        <pc:picChg chg="add mod">
          <ac:chgData name="Danish Hudani" userId="S::danish.hudani@astera.com::a38c985c-bb2f-4de3-bfe2-27e22c4c275a" providerId="AD" clId="Web-{D32837BD-2094-527D-EC6A-D6917E57C25D}" dt="2023-01-02T04:33:55.342" v="227" actId="1076"/>
          <ac:picMkLst>
            <pc:docMk/>
            <pc:sldMk cId="538666064" sldId="315"/>
            <ac:picMk id="41" creationId="{F1110190-448E-A230-A14B-C0B25BEEB6C0}"/>
          </ac:picMkLst>
        </pc:picChg>
      </pc:sldChg>
      <pc:sldChg chg="del">
        <pc:chgData name="Danish Hudani" userId="S::danish.hudani@astera.com::a38c985c-bb2f-4de3-bfe2-27e22c4c275a" providerId="AD" clId="Web-{D32837BD-2094-527D-EC6A-D6917E57C25D}" dt="2023-01-02T04:24:13.787" v="56"/>
        <pc:sldMkLst>
          <pc:docMk/>
          <pc:sldMk cId="2166814219" sldId="315"/>
        </pc:sldMkLst>
      </pc:sldChg>
      <pc:sldChg chg="del">
        <pc:chgData name="Danish Hudani" userId="S::danish.hudani@astera.com::a38c985c-bb2f-4de3-bfe2-27e22c4c275a" providerId="AD" clId="Web-{D32837BD-2094-527D-EC6A-D6917E57C25D}" dt="2023-01-02T04:24:13.693" v="52"/>
        <pc:sldMkLst>
          <pc:docMk/>
          <pc:sldMk cId="489571498" sldId="316"/>
        </pc:sldMkLst>
      </pc:sldChg>
      <pc:sldChg chg="addSp delSp modSp add replId modNotes">
        <pc:chgData name="Danish Hudani" userId="S::danish.hudani@astera.com::a38c985c-bb2f-4de3-bfe2-27e22c4c275a" providerId="AD" clId="Web-{D32837BD-2094-527D-EC6A-D6917E57C25D}" dt="2023-01-02T04:49:30.272" v="393"/>
        <pc:sldMkLst>
          <pc:docMk/>
          <pc:sldMk cId="2281765382" sldId="316"/>
        </pc:sldMkLst>
        <pc:spChg chg="mod">
          <ac:chgData name="Danish Hudani" userId="S::danish.hudani@astera.com::a38c985c-bb2f-4de3-bfe2-27e22c4c275a" providerId="AD" clId="Web-{D32837BD-2094-527D-EC6A-D6917E57C25D}" dt="2023-01-02T04:40:08.343" v="281" actId="20577"/>
          <ac:spMkLst>
            <pc:docMk/>
            <pc:sldMk cId="2281765382" sldId="316"/>
            <ac:spMk id="27" creationId="{6FAD01A7-0376-531D-3935-78E3F0045144}"/>
          </ac:spMkLst>
        </pc:spChg>
        <pc:picChg chg="add mod">
          <ac:chgData name="Danish Hudani" userId="S::danish.hudani@astera.com::a38c985c-bb2f-4de3-bfe2-27e22c4c275a" providerId="AD" clId="Web-{D32837BD-2094-527D-EC6A-D6917E57C25D}" dt="2023-01-02T04:41:22.893" v="287" actId="1076"/>
          <ac:picMkLst>
            <pc:docMk/>
            <pc:sldMk cId="2281765382" sldId="316"/>
            <ac:picMk id="39" creationId="{8A955BCB-F5D7-CF44-1288-151EEC725B3D}"/>
          </ac:picMkLst>
        </pc:picChg>
        <pc:picChg chg="del">
          <ac:chgData name="Danish Hudani" userId="S::danish.hudani@astera.com::a38c985c-bb2f-4de3-bfe2-27e22c4c275a" providerId="AD" clId="Web-{D32837BD-2094-527D-EC6A-D6917E57C25D}" dt="2023-01-02T04:40:09.124" v="282"/>
          <ac:picMkLst>
            <pc:docMk/>
            <pc:sldMk cId="2281765382" sldId="316"/>
            <ac:picMk id="40" creationId="{B1A229A2-9440-1C4E-45B0-1BE75626F308}"/>
          </ac:picMkLst>
        </pc:picChg>
      </pc:sldChg>
      <pc:sldChg chg="del">
        <pc:chgData name="Danish Hudani" userId="S::danish.hudani@astera.com::a38c985c-bb2f-4de3-bfe2-27e22c4c275a" providerId="AD" clId="Web-{D32837BD-2094-527D-EC6A-D6917E57C25D}" dt="2023-01-02T04:24:13.771" v="55"/>
        <pc:sldMkLst>
          <pc:docMk/>
          <pc:sldMk cId="948682349" sldId="317"/>
        </pc:sldMkLst>
      </pc:sldChg>
      <pc:sldChg chg="addSp delSp modSp add replId modNotes">
        <pc:chgData name="Danish Hudani" userId="S::danish.hudani@astera.com::a38c985c-bb2f-4de3-bfe2-27e22c4c275a" providerId="AD" clId="Web-{D32837BD-2094-527D-EC6A-D6917E57C25D}" dt="2023-01-02T04:49:32.835" v="394"/>
        <pc:sldMkLst>
          <pc:docMk/>
          <pc:sldMk cId="2119105566" sldId="317"/>
        </pc:sldMkLst>
        <pc:spChg chg="mod">
          <ac:chgData name="Danish Hudani" userId="S::danish.hudani@astera.com::a38c985c-bb2f-4de3-bfe2-27e22c4c275a" providerId="AD" clId="Web-{D32837BD-2094-527D-EC6A-D6917E57C25D}" dt="2023-01-02T04:44:03.946" v="333" actId="20577"/>
          <ac:spMkLst>
            <pc:docMk/>
            <pc:sldMk cId="2119105566" sldId="317"/>
            <ac:spMk id="18" creationId="{6230719D-4F44-BA79-4DC4-4459B3E27C90}"/>
          </ac:spMkLst>
        </pc:spChg>
        <pc:spChg chg="del">
          <ac:chgData name="Danish Hudani" userId="S::danish.hudani@astera.com::a38c985c-bb2f-4de3-bfe2-27e22c4c275a" providerId="AD" clId="Web-{D32837BD-2094-527D-EC6A-D6917E57C25D}" dt="2023-01-02T04:42:05.723" v="307"/>
          <ac:spMkLst>
            <pc:docMk/>
            <pc:sldMk cId="2119105566" sldId="317"/>
            <ac:spMk id="27" creationId="{6FAD01A7-0376-531D-3935-78E3F0045144}"/>
          </ac:spMkLst>
        </pc:spChg>
        <pc:picChg chg="add mod">
          <ac:chgData name="Danish Hudani" userId="S::danish.hudani@astera.com::a38c985c-bb2f-4de3-bfe2-27e22c4c275a" providerId="AD" clId="Web-{D32837BD-2094-527D-EC6A-D6917E57C25D}" dt="2023-01-02T04:43:45.711" v="329" actId="1076"/>
          <ac:picMkLst>
            <pc:docMk/>
            <pc:sldMk cId="2119105566" sldId="317"/>
            <ac:picMk id="23" creationId="{1E7D588E-087F-F5D1-DB53-2A76F88BD07E}"/>
          </ac:picMkLst>
        </pc:picChg>
        <pc:picChg chg="add mod">
          <ac:chgData name="Danish Hudani" userId="S::danish.hudani@astera.com::a38c985c-bb2f-4de3-bfe2-27e22c4c275a" providerId="AD" clId="Web-{D32837BD-2094-527D-EC6A-D6917E57C25D}" dt="2023-01-02T04:43:43.024" v="328" actId="1076"/>
          <ac:picMkLst>
            <pc:docMk/>
            <pc:sldMk cId="2119105566" sldId="317"/>
            <ac:picMk id="28" creationId="{0E235C1C-A2BA-296C-72DE-B8A4EEF25A60}"/>
          </ac:picMkLst>
        </pc:picChg>
        <pc:picChg chg="del">
          <ac:chgData name="Danish Hudani" userId="S::danish.hudani@astera.com::a38c985c-bb2f-4de3-bfe2-27e22c4c275a" providerId="AD" clId="Web-{D32837BD-2094-527D-EC6A-D6917E57C25D}" dt="2023-01-02T04:42:06.238" v="308"/>
          <ac:picMkLst>
            <pc:docMk/>
            <pc:sldMk cId="2119105566" sldId="317"/>
            <ac:picMk id="39" creationId="{8A955BCB-F5D7-CF44-1288-151EEC725B3D}"/>
          </ac:picMkLst>
        </pc:picChg>
        <pc:cxnChg chg="add del mod">
          <ac:chgData name="Danish Hudani" userId="S::danish.hudani@astera.com::a38c985c-bb2f-4de3-bfe2-27e22c4c275a" providerId="AD" clId="Web-{D32837BD-2094-527D-EC6A-D6917E57C25D}" dt="2023-01-02T04:43:04.663" v="323"/>
          <ac:cxnSpMkLst>
            <pc:docMk/>
            <pc:sldMk cId="2119105566" sldId="317"/>
            <ac:cxnSpMk id="29" creationId="{FD81C34A-454F-1005-8DDA-98858133C1F9}"/>
          </ac:cxnSpMkLst>
        </pc:cxnChg>
        <pc:cxnChg chg="add mod">
          <ac:chgData name="Danish Hudani" userId="S::danish.hudani@astera.com::a38c985c-bb2f-4de3-bfe2-27e22c4c275a" providerId="AD" clId="Web-{D32837BD-2094-527D-EC6A-D6917E57C25D}" dt="2023-01-02T04:43:34.758" v="327" actId="14100"/>
          <ac:cxnSpMkLst>
            <pc:docMk/>
            <pc:sldMk cId="2119105566" sldId="317"/>
            <ac:cxnSpMk id="30" creationId="{A7DECB72-5842-2219-C976-4C98C4E714B3}"/>
          </ac:cxnSpMkLst>
        </pc:cxnChg>
      </pc:sldChg>
      <pc:sldChg chg="addSp delSp modSp add ord replId modNotes">
        <pc:chgData name="Danish Hudani" userId="S::danish.hudani@astera.com::a38c985c-bb2f-4de3-bfe2-27e22c4c275a" providerId="AD" clId="Web-{D32837BD-2094-527D-EC6A-D6917E57C25D}" dt="2023-01-02T05:00:12.706" v="583"/>
        <pc:sldMkLst>
          <pc:docMk/>
          <pc:sldMk cId="2548129227" sldId="318"/>
        </pc:sldMkLst>
        <pc:spChg chg="mod">
          <ac:chgData name="Danish Hudani" userId="S::danish.hudani@astera.com::a38c985c-bb2f-4de3-bfe2-27e22c4c275a" providerId="AD" clId="Web-{D32837BD-2094-527D-EC6A-D6917E57C25D}" dt="2023-01-02T04:46:34.765" v="351" actId="20577"/>
          <ac:spMkLst>
            <pc:docMk/>
            <pc:sldMk cId="2548129227" sldId="318"/>
            <ac:spMk id="18" creationId="{6230719D-4F44-BA79-4DC4-4459B3E27C90}"/>
          </ac:spMkLst>
        </pc:spChg>
        <pc:spChg chg="del">
          <ac:chgData name="Danish Hudani" userId="S::danish.hudani@astera.com::a38c985c-bb2f-4de3-bfe2-27e22c4c275a" providerId="AD" clId="Web-{D32837BD-2094-527D-EC6A-D6917E57C25D}" dt="2023-01-02T04:46:28.702" v="341"/>
          <ac:spMkLst>
            <pc:docMk/>
            <pc:sldMk cId="2548129227" sldId="318"/>
            <ac:spMk id="27" creationId="{6FAD01A7-0376-531D-3935-78E3F0045144}"/>
          </ac:spMkLst>
        </pc:spChg>
        <pc:picChg chg="mod">
          <ac:chgData name="Danish Hudani" userId="S::danish.hudani@astera.com::a38c985c-bb2f-4de3-bfe2-27e22c4c275a" providerId="AD" clId="Web-{D32837BD-2094-527D-EC6A-D6917E57C25D}" dt="2023-01-02T04:46:43.219" v="354" actId="1076"/>
          <ac:picMkLst>
            <pc:docMk/>
            <pc:sldMk cId="2548129227" sldId="318"/>
            <ac:picMk id="7" creationId="{84FA538C-5CEE-45B5-986C-E1120E918D37}"/>
          </ac:picMkLst>
        </pc:picChg>
        <pc:picChg chg="add mod">
          <ac:chgData name="Danish Hudani" userId="S::danish.hudani@astera.com::a38c985c-bb2f-4de3-bfe2-27e22c4c275a" providerId="AD" clId="Web-{D32837BD-2094-527D-EC6A-D6917E57C25D}" dt="2023-01-02T04:46:57.704" v="358" actId="1076"/>
          <ac:picMkLst>
            <pc:docMk/>
            <pc:sldMk cId="2548129227" sldId="318"/>
            <ac:picMk id="23" creationId="{49F646AF-1906-F9D5-D1ED-CD75C0B73FF5}"/>
          </ac:picMkLst>
        </pc:picChg>
        <pc:picChg chg="del">
          <ac:chgData name="Danish Hudani" userId="S::danish.hudani@astera.com::a38c985c-bb2f-4de3-bfe2-27e22c4c275a" providerId="AD" clId="Web-{D32837BD-2094-527D-EC6A-D6917E57C25D}" dt="2023-01-02T04:46:27.468" v="340"/>
          <ac:picMkLst>
            <pc:docMk/>
            <pc:sldMk cId="2548129227" sldId="318"/>
            <ac:picMk id="39" creationId="{8A955BCB-F5D7-CF44-1288-151EEC725B3D}"/>
          </ac:picMkLst>
        </pc:picChg>
      </pc:sldChg>
      <pc:sldChg chg="del">
        <pc:chgData name="Danish Hudani" userId="S::danish.hudani@astera.com::a38c985c-bb2f-4de3-bfe2-27e22c4c275a" providerId="AD" clId="Web-{D32837BD-2094-527D-EC6A-D6917E57C25D}" dt="2023-01-02T04:24:13.881" v="65"/>
        <pc:sldMkLst>
          <pc:docMk/>
          <pc:sldMk cId="3503535116" sldId="318"/>
        </pc:sldMkLst>
      </pc:sldChg>
      <pc:sldChg chg="addSp delSp modSp add ord replId modNotes">
        <pc:chgData name="Danish Hudani" userId="S::danish.hudani@astera.com::a38c985c-bb2f-4de3-bfe2-27e22c4c275a" providerId="AD" clId="Web-{D32837BD-2094-527D-EC6A-D6917E57C25D}" dt="2023-01-02T05:00:12.706" v="582"/>
        <pc:sldMkLst>
          <pc:docMk/>
          <pc:sldMk cId="3162923164" sldId="319"/>
        </pc:sldMkLst>
        <pc:spChg chg="mod">
          <ac:chgData name="Danish Hudani" userId="S::danish.hudani@astera.com::a38c985c-bb2f-4de3-bfe2-27e22c4c275a" providerId="AD" clId="Web-{D32837BD-2094-527D-EC6A-D6917E57C25D}" dt="2023-01-02T04:49:59.180" v="404" actId="20577"/>
          <ac:spMkLst>
            <pc:docMk/>
            <pc:sldMk cId="3162923164" sldId="319"/>
            <ac:spMk id="18" creationId="{6230719D-4F44-BA79-4DC4-4459B3E27C90}"/>
          </ac:spMkLst>
        </pc:spChg>
        <pc:picChg chg="del">
          <ac:chgData name="Danish Hudani" userId="S::danish.hudani@astera.com::a38c985c-bb2f-4de3-bfe2-27e22c4c275a" providerId="AD" clId="Web-{D32837BD-2094-527D-EC6A-D6917E57C25D}" dt="2023-01-02T04:47:58.425" v="375"/>
          <ac:picMkLst>
            <pc:docMk/>
            <pc:sldMk cId="3162923164" sldId="319"/>
            <ac:picMk id="23" creationId="{49F646AF-1906-F9D5-D1ED-CD75C0B73FF5}"/>
          </ac:picMkLst>
        </pc:picChg>
        <pc:picChg chg="add mod">
          <ac:chgData name="Danish Hudani" userId="S::danish.hudani@astera.com::a38c985c-bb2f-4de3-bfe2-27e22c4c275a" providerId="AD" clId="Web-{D32837BD-2094-527D-EC6A-D6917E57C25D}" dt="2023-01-02T04:48:53.271" v="388" actId="1076"/>
          <ac:picMkLst>
            <pc:docMk/>
            <pc:sldMk cId="3162923164" sldId="319"/>
            <ac:picMk id="27" creationId="{E3543744-A46F-6E7E-2DB3-484070C5A4AA}"/>
          </ac:picMkLst>
        </pc:picChg>
      </pc:sldChg>
      <pc:sldChg chg="del">
        <pc:chgData name="Danish Hudani" userId="S::danish.hudani@astera.com::a38c985c-bb2f-4de3-bfe2-27e22c4c275a" providerId="AD" clId="Web-{D32837BD-2094-527D-EC6A-D6917E57C25D}" dt="2023-01-02T04:24:13.865" v="63"/>
        <pc:sldMkLst>
          <pc:docMk/>
          <pc:sldMk cId="4240616809" sldId="319"/>
        </pc:sldMkLst>
      </pc:sldChg>
      <pc:sldChg chg="del">
        <pc:chgData name="Danish Hudani" userId="S::danish.hudani@astera.com::a38c985c-bb2f-4de3-bfe2-27e22c4c275a" providerId="AD" clId="Web-{D32837BD-2094-527D-EC6A-D6917E57C25D}" dt="2023-01-02T04:24:13.865" v="62"/>
        <pc:sldMkLst>
          <pc:docMk/>
          <pc:sldMk cId="197640186" sldId="320"/>
        </pc:sldMkLst>
      </pc:sldChg>
      <pc:sldChg chg="addSp delSp modSp add ord replId">
        <pc:chgData name="Danish Hudani" userId="S::danish.hudani@astera.com::a38c985c-bb2f-4de3-bfe2-27e22c4c275a" providerId="AD" clId="Web-{D32837BD-2094-527D-EC6A-D6917E57C25D}" dt="2023-01-02T05:00:12.690" v="580"/>
        <pc:sldMkLst>
          <pc:docMk/>
          <pc:sldMk cId="3898356198" sldId="320"/>
        </pc:sldMkLst>
        <pc:spChg chg="mod">
          <ac:chgData name="Danish Hudani" userId="S::danish.hudani@astera.com::a38c985c-bb2f-4de3-bfe2-27e22c4c275a" providerId="AD" clId="Web-{D32837BD-2094-527D-EC6A-D6917E57C25D}" dt="2023-01-02T04:52:34.999" v="414" actId="20577"/>
          <ac:spMkLst>
            <pc:docMk/>
            <pc:sldMk cId="3898356198" sldId="320"/>
            <ac:spMk id="18" creationId="{6230719D-4F44-BA79-4DC4-4459B3E27C90}"/>
          </ac:spMkLst>
        </pc:spChg>
        <pc:spChg chg="mod">
          <ac:chgData name="Danish Hudani" userId="S::danish.hudani@astera.com::a38c985c-bb2f-4de3-bfe2-27e22c4c275a" providerId="AD" clId="Web-{D32837BD-2094-527D-EC6A-D6917E57C25D}" dt="2023-01-02T04:53:34.845" v="490" actId="20577"/>
          <ac:spMkLst>
            <pc:docMk/>
            <pc:sldMk cId="3898356198" sldId="320"/>
            <ac:spMk id="27" creationId="{6FAD01A7-0376-531D-3935-78E3F0045144}"/>
          </ac:spMkLst>
        </pc:spChg>
        <pc:spChg chg="add mod">
          <ac:chgData name="Danish Hudani" userId="S::danish.hudani@astera.com::a38c985c-bb2f-4de3-bfe2-27e22c4c275a" providerId="AD" clId="Web-{D32837BD-2094-527D-EC6A-D6917E57C25D}" dt="2023-01-02T04:58:27.014" v="558" actId="20577"/>
          <ac:spMkLst>
            <pc:docMk/>
            <pc:sldMk cId="3898356198" sldId="320"/>
            <ac:spMk id="41" creationId="{340B5CDC-D4AF-75FD-A989-6FA9646668B1}"/>
          </ac:spMkLst>
        </pc:spChg>
        <pc:spChg chg="add mod">
          <ac:chgData name="Danish Hudani" userId="S::danish.hudani@astera.com::a38c985c-bb2f-4de3-bfe2-27e22c4c275a" providerId="AD" clId="Web-{D32837BD-2094-527D-EC6A-D6917E57C25D}" dt="2023-01-02T04:58:56.281" v="563" actId="1076"/>
          <ac:spMkLst>
            <pc:docMk/>
            <pc:sldMk cId="3898356198" sldId="320"/>
            <ac:spMk id="43" creationId="{27E4DD53-A984-C380-6E4B-D61FA27145DE}"/>
          </ac:spMkLst>
        </pc:spChg>
        <pc:spChg chg="add mod">
          <ac:chgData name="Danish Hudani" userId="S::danish.hudani@astera.com::a38c985c-bb2f-4de3-bfe2-27e22c4c275a" providerId="AD" clId="Web-{D32837BD-2094-527D-EC6A-D6917E57C25D}" dt="2023-01-02T04:59:28.954" v="576" actId="1076"/>
          <ac:spMkLst>
            <pc:docMk/>
            <pc:sldMk cId="3898356198" sldId="320"/>
            <ac:spMk id="45" creationId="{9FEB6E87-0FF3-0684-E4FD-2F51F0C72764}"/>
          </ac:spMkLst>
        </pc:spChg>
        <pc:spChg chg="add mod">
          <ac:chgData name="Danish Hudani" userId="S::danish.hudani@astera.com::a38c985c-bb2f-4de3-bfe2-27e22c4c275a" providerId="AD" clId="Web-{D32837BD-2094-527D-EC6A-D6917E57C25D}" dt="2023-01-02T04:59:35.017" v="579" actId="1076"/>
          <ac:spMkLst>
            <pc:docMk/>
            <pc:sldMk cId="3898356198" sldId="320"/>
            <ac:spMk id="46" creationId="{3CE9C770-429E-D05E-4001-1491A07C4106}"/>
          </ac:spMkLst>
        </pc:spChg>
        <pc:picChg chg="del">
          <ac:chgData name="Danish Hudani" userId="S::danish.hudani@astera.com::a38c985c-bb2f-4de3-bfe2-27e22c4c275a" providerId="AD" clId="Web-{D32837BD-2094-527D-EC6A-D6917E57C25D}" dt="2023-01-02T04:53:35.657" v="491"/>
          <ac:picMkLst>
            <pc:docMk/>
            <pc:sldMk cId="3898356198" sldId="320"/>
            <ac:picMk id="39" creationId="{8A955BCB-F5D7-CF44-1288-151EEC725B3D}"/>
          </ac:picMkLst>
        </pc:picChg>
        <pc:picChg chg="add del mod">
          <ac:chgData name="Danish Hudani" userId="S::danish.hudani@astera.com::a38c985c-bb2f-4de3-bfe2-27e22c4c275a" providerId="AD" clId="Web-{D32837BD-2094-527D-EC6A-D6917E57C25D}" dt="2023-01-02T04:55:07.130" v="494"/>
          <ac:picMkLst>
            <pc:docMk/>
            <pc:sldMk cId="3898356198" sldId="320"/>
            <ac:picMk id="40" creationId="{A9DE4BFB-71EF-9327-2BDC-4FF76C03E99B}"/>
          </ac:picMkLst>
        </pc:picChg>
        <pc:picChg chg="add mod">
          <ac:chgData name="Danish Hudani" userId="S::danish.hudani@astera.com::a38c985c-bb2f-4de3-bfe2-27e22c4c275a" providerId="AD" clId="Web-{D32837BD-2094-527D-EC6A-D6917E57C25D}" dt="2023-01-02T04:58:54.281" v="562" actId="1076"/>
          <ac:picMkLst>
            <pc:docMk/>
            <pc:sldMk cId="3898356198" sldId="320"/>
            <ac:picMk id="42" creationId="{566FE69F-D057-D490-073B-6A352723A6CA}"/>
          </ac:picMkLst>
        </pc:picChg>
        <pc:picChg chg="add mod">
          <ac:chgData name="Danish Hudani" userId="S::danish.hudani@astera.com::a38c985c-bb2f-4de3-bfe2-27e22c4c275a" providerId="AD" clId="Web-{D32837BD-2094-527D-EC6A-D6917E57C25D}" dt="2023-01-02T04:59:25.360" v="575" actId="1076"/>
          <ac:picMkLst>
            <pc:docMk/>
            <pc:sldMk cId="3898356198" sldId="320"/>
            <ac:picMk id="44" creationId="{D6B66004-7141-9D03-978C-7467F6546163}"/>
          </ac:picMkLst>
        </pc:picChg>
        <pc:picChg chg="add mod">
          <ac:chgData name="Danish Hudani" userId="S::danish.hudani@astera.com::a38c985c-bb2f-4de3-bfe2-27e22c4c275a" providerId="AD" clId="Web-{D32837BD-2094-527D-EC6A-D6917E57C25D}" dt="2023-01-02T04:59:32.813" v="578" actId="1076"/>
          <ac:picMkLst>
            <pc:docMk/>
            <pc:sldMk cId="3898356198" sldId="320"/>
            <ac:picMk id="47" creationId="{AB4B40AC-44C5-14A6-9C34-1C05883D7ED8}"/>
          </ac:picMkLst>
        </pc:picChg>
      </pc:sldChg>
      <pc:sldChg chg="del">
        <pc:chgData name="Danish Hudani" userId="S::danish.hudani@astera.com::a38c985c-bb2f-4de3-bfe2-27e22c4c275a" providerId="AD" clId="Web-{D32837BD-2094-527D-EC6A-D6917E57C25D}" dt="2023-01-02T04:24:13.849" v="61"/>
        <pc:sldMkLst>
          <pc:docMk/>
          <pc:sldMk cId="468899646" sldId="321"/>
        </pc:sldMkLst>
      </pc:sldChg>
      <pc:sldChg chg="addSp delSp modSp add del replId">
        <pc:chgData name="Danish Hudani" userId="S::danish.hudani@astera.com::a38c985c-bb2f-4de3-bfe2-27e22c4c275a" providerId="AD" clId="Web-{D32837BD-2094-527D-EC6A-D6917E57C25D}" dt="2023-01-02T05:04:45.436" v="637"/>
        <pc:sldMkLst>
          <pc:docMk/>
          <pc:sldMk cId="1323547840" sldId="321"/>
        </pc:sldMkLst>
        <pc:spChg chg="mod">
          <ac:chgData name="Danish Hudani" userId="S::danish.hudani@astera.com::a38c985c-bb2f-4de3-bfe2-27e22c4c275a" providerId="AD" clId="Web-{D32837BD-2094-527D-EC6A-D6917E57C25D}" dt="2023-01-02T05:03:08.588" v="621" actId="20577"/>
          <ac:spMkLst>
            <pc:docMk/>
            <pc:sldMk cId="1323547840" sldId="321"/>
            <ac:spMk id="18" creationId="{6230719D-4F44-BA79-4DC4-4459B3E27C90}"/>
          </ac:spMkLst>
        </pc:spChg>
        <pc:spChg chg="mod">
          <ac:chgData name="Danish Hudani" userId="S::danish.hudani@astera.com::a38c985c-bb2f-4de3-bfe2-27e22c4c275a" providerId="AD" clId="Web-{D32837BD-2094-527D-EC6A-D6917E57C25D}" dt="2023-01-02T05:03:59.293" v="634" actId="20577"/>
          <ac:spMkLst>
            <pc:docMk/>
            <pc:sldMk cId="1323547840" sldId="321"/>
            <ac:spMk id="27" creationId="{6FAD01A7-0376-531D-3935-78E3F0045144}"/>
          </ac:spMkLst>
        </pc:spChg>
        <pc:picChg chg="add mod">
          <ac:chgData name="Danish Hudani" userId="S::danish.hudani@astera.com::a38c985c-bb2f-4de3-bfe2-27e22c4c275a" providerId="AD" clId="Web-{D32837BD-2094-527D-EC6A-D6917E57C25D}" dt="2023-01-02T05:04:01.528" v="635" actId="1076"/>
          <ac:picMkLst>
            <pc:docMk/>
            <pc:sldMk cId="1323547840" sldId="321"/>
            <ac:picMk id="23" creationId="{62A9187B-3319-A042-9FD8-BB03AAF9CF16}"/>
          </ac:picMkLst>
        </pc:picChg>
        <pc:picChg chg="del">
          <ac:chgData name="Danish Hudani" userId="S::danish.hudani@astera.com::a38c985c-bb2f-4de3-bfe2-27e22c4c275a" providerId="AD" clId="Web-{D32837BD-2094-527D-EC6A-D6917E57C25D}" dt="2023-01-02T05:03:13.510" v="622"/>
          <ac:picMkLst>
            <pc:docMk/>
            <pc:sldMk cId="1323547840" sldId="321"/>
            <ac:picMk id="39" creationId="{8A955BCB-F5D7-CF44-1288-151EEC725B3D}"/>
          </ac:picMkLst>
        </pc:picChg>
      </pc:sldChg>
      <pc:sldChg chg="del">
        <pc:chgData name="Danish Hudani" userId="S::danish.hudani@astera.com::a38c985c-bb2f-4de3-bfe2-27e22c4c275a" providerId="AD" clId="Web-{D32837BD-2094-527D-EC6A-D6917E57C25D}" dt="2023-01-02T04:24:13.834" v="59"/>
        <pc:sldMkLst>
          <pc:docMk/>
          <pc:sldMk cId="584508516" sldId="322"/>
        </pc:sldMkLst>
      </pc:sldChg>
      <pc:sldChg chg="delSp modSp add del replId">
        <pc:chgData name="Danish Hudani" userId="S::danish.hudani@astera.com::a38c985c-bb2f-4de3-bfe2-27e22c4c275a" providerId="AD" clId="Web-{D32837BD-2094-527D-EC6A-D6917E57C25D}" dt="2023-01-02T05:04:43.936" v="636"/>
        <pc:sldMkLst>
          <pc:docMk/>
          <pc:sldMk cId="2017798181" sldId="322"/>
        </pc:sldMkLst>
        <pc:spChg chg="mod">
          <ac:chgData name="Danish Hudani" userId="S::danish.hudani@astera.com::a38c985c-bb2f-4de3-bfe2-27e22c4c275a" providerId="AD" clId="Web-{D32837BD-2094-527D-EC6A-D6917E57C25D}" dt="2023-01-02T05:02:59.666" v="612" actId="14100"/>
          <ac:spMkLst>
            <pc:docMk/>
            <pc:sldMk cId="2017798181" sldId="322"/>
            <ac:spMk id="18" creationId="{6230719D-4F44-BA79-4DC4-4459B3E27C90}"/>
          </ac:spMkLst>
        </pc:spChg>
        <pc:spChg chg="del">
          <ac:chgData name="Danish Hudani" userId="S::danish.hudani@astera.com::a38c985c-bb2f-4de3-bfe2-27e22c4c275a" providerId="AD" clId="Web-{D32837BD-2094-527D-EC6A-D6917E57C25D}" dt="2023-01-02T05:02:51.697" v="602"/>
          <ac:spMkLst>
            <pc:docMk/>
            <pc:sldMk cId="2017798181" sldId="322"/>
            <ac:spMk id="23" creationId="{BF3F1F52-32FC-CD52-0253-CC38D6D13CB2}"/>
          </ac:spMkLst>
        </pc:spChg>
      </pc:sldChg>
      <pc:sldChg chg="del">
        <pc:chgData name="Danish Hudani" userId="S::danish.hudani@astera.com::a38c985c-bb2f-4de3-bfe2-27e22c4c275a" providerId="AD" clId="Web-{D32837BD-2094-527D-EC6A-D6917E57C25D}" dt="2023-01-02T04:24:13.834" v="58"/>
        <pc:sldMkLst>
          <pc:docMk/>
          <pc:sldMk cId="2415482611" sldId="323"/>
        </pc:sldMkLst>
      </pc:sldChg>
      <pc:sldChg chg="del">
        <pc:chgData name="Danish Hudani" userId="S::danish.hudani@astera.com::a38c985c-bb2f-4de3-bfe2-27e22c4c275a" providerId="AD" clId="Web-{D32837BD-2094-527D-EC6A-D6917E57C25D}" dt="2023-01-02T04:24:13.818" v="57"/>
        <pc:sldMkLst>
          <pc:docMk/>
          <pc:sldMk cId="2362302673" sldId="324"/>
        </pc:sldMkLst>
      </pc:sldChg>
      <pc:sldChg chg="del">
        <pc:chgData name="Danish Hudani" userId="S::danish.hudani@astera.com::a38c985c-bb2f-4de3-bfe2-27e22c4c275a" providerId="AD" clId="Web-{D32837BD-2094-527D-EC6A-D6917E57C25D}" dt="2023-01-02T04:24:13.740" v="54"/>
        <pc:sldMkLst>
          <pc:docMk/>
          <pc:sldMk cId="1969733664" sldId="331"/>
        </pc:sldMkLst>
      </pc:sldChg>
      <pc:sldChg chg="del">
        <pc:chgData name="Danish Hudani" userId="S::danish.hudani@astera.com::a38c985c-bb2f-4de3-bfe2-27e22c4c275a" providerId="AD" clId="Web-{D32837BD-2094-527D-EC6A-D6917E57C25D}" dt="2023-01-02T04:24:13.724" v="53"/>
        <pc:sldMkLst>
          <pc:docMk/>
          <pc:sldMk cId="527013454" sldId="332"/>
        </pc:sldMkLst>
      </pc:sldChg>
      <pc:sldChg chg="del">
        <pc:chgData name="Danish Hudani" userId="S::danish.hudani@astera.com::a38c985c-bb2f-4de3-bfe2-27e22c4c275a" providerId="AD" clId="Web-{D32837BD-2094-527D-EC6A-D6917E57C25D}" dt="2023-01-02T04:24:13.677" v="51"/>
        <pc:sldMkLst>
          <pc:docMk/>
          <pc:sldMk cId="1781107040" sldId="333"/>
        </pc:sldMkLst>
      </pc:sldChg>
    </pc:docChg>
  </pc:docChgLst>
  <pc:docChgLst>
    <pc:chgData name="Danish Hudani" userId="S::danish.hudani@astera.com::a38c985c-bb2f-4de3-bfe2-27e22c4c275a" providerId="AD" clId="Web-{1CCE86A3-2AFC-9857-0146-5FA0C269FD4C}"/>
    <pc:docChg chg="addSld delSld modSld sldOrd addMainMaster modMainMaster modSection">
      <pc:chgData name="Danish Hudani" userId="S::danish.hudani@astera.com::a38c985c-bb2f-4de3-bfe2-27e22c4c275a" providerId="AD" clId="Web-{1CCE86A3-2AFC-9857-0146-5FA0C269FD4C}" dt="2022-12-30T05:38:17.232" v="616"/>
      <pc:docMkLst>
        <pc:docMk/>
      </pc:docMkLst>
      <pc:sldChg chg="addSp delSp modSp">
        <pc:chgData name="Danish Hudani" userId="S::danish.hudani@astera.com::a38c985c-bb2f-4de3-bfe2-27e22c4c275a" providerId="AD" clId="Web-{1CCE86A3-2AFC-9857-0146-5FA0C269FD4C}" dt="2022-12-30T04:39:32.409" v="57" actId="1076"/>
        <pc:sldMkLst>
          <pc:docMk/>
          <pc:sldMk cId="2203505499" sldId="302"/>
        </pc:sldMkLst>
        <pc:spChg chg="del mod">
          <ac:chgData name="Danish Hudani" userId="S::danish.hudani@astera.com::a38c985c-bb2f-4de3-bfe2-27e22c4c275a" providerId="AD" clId="Web-{1CCE86A3-2AFC-9857-0146-5FA0C269FD4C}" dt="2022-12-30T04:39:24.425" v="55"/>
          <ac:spMkLst>
            <pc:docMk/>
            <pc:sldMk cId="2203505499" sldId="302"/>
            <ac:spMk id="18" creationId="{6230719D-4F44-BA79-4DC4-4459B3E27C90}"/>
          </ac:spMkLst>
        </pc:spChg>
        <pc:spChg chg="add del mod">
          <ac:chgData name="Danish Hudani" userId="S::danish.hudani@astera.com::a38c985c-bb2f-4de3-bfe2-27e22c4c275a" providerId="AD" clId="Web-{1CCE86A3-2AFC-9857-0146-5FA0C269FD4C}" dt="2022-12-30T04:39:28.300" v="56"/>
          <ac:spMkLst>
            <pc:docMk/>
            <pc:sldMk cId="2203505499" sldId="302"/>
            <ac:spMk id="49" creationId="{04DEAA76-478C-C540-B723-588500CF00E8}"/>
          </ac:spMkLst>
        </pc:spChg>
        <pc:spChg chg="add">
          <ac:chgData name="Danish Hudani" userId="S::danish.hudani@astera.com::a38c985c-bb2f-4de3-bfe2-27e22c4c275a" providerId="AD" clId="Web-{1CCE86A3-2AFC-9857-0146-5FA0C269FD4C}" dt="2022-12-30T04:37:21.183" v="15"/>
          <ac:spMkLst>
            <pc:docMk/>
            <pc:sldMk cId="2203505499" sldId="302"/>
            <ac:spMk id="50" creationId="{E4258692-5CC2-EAA8-A05C-0A5A526023DE}"/>
          </ac:spMkLst>
        </pc:spChg>
        <pc:spChg chg="add">
          <ac:chgData name="Danish Hudani" userId="S::danish.hudani@astera.com::a38c985c-bb2f-4de3-bfe2-27e22c4c275a" providerId="AD" clId="Web-{1CCE86A3-2AFC-9857-0146-5FA0C269FD4C}" dt="2022-12-30T04:37:21.183" v="15"/>
          <ac:spMkLst>
            <pc:docMk/>
            <pc:sldMk cId="2203505499" sldId="302"/>
            <ac:spMk id="51" creationId="{44BC8AE4-39B7-39BE-4E8C-4F583A786555}"/>
          </ac:spMkLst>
        </pc:spChg>
        <pc:spChg chg="add mod">
          <ac:chgData name="Danish Hudani" userId="S::danish.hudani@astera.com::a38c985c-bb2f-4de3-bfe2-27e22c4c275a" providerId="AD" clId="Web-{1CCE86A3-2AFC-9857-0146-5FA0C269FD4C}" dt="2022-12-30T04:39:32.409" v="57" actId="1076"/>
          <ac:spMkLst>
            <pc:docMk/>
            <pc:sldMk cId="2203505499" sldId="302"/>
            <ac:spMk id="53" creationId="{73C3EB95-F7AB-1393-858E-B98EC92F934F}"/>
          </ac:spMkLst>
        </pc:spChg>
      </pc:sldChg>
      <pc:sldChg chg="addSp delSp modSp del">
        <pc:chgData name="Danish Hudani" userId="S::danish.hudani@astera.com::a38c985c-bb2f-4de3-bfe2-27e22c4c275a" providerId="AD" clId="Web-{1CCE86A3-2AFC-9857-0146-5FA0C269FD4C}" dt="2022-12-30T05:06:15.763" v="353"/>
        <pc:sldMkLst>
          <pc:docMk/>
          <pc:sldMk cId="2870715939" sldId="303"/>
        </pc:sldMkLst>
        <pc:picChg chg="add del mod">
          <ac:chgData name="Danish Hudani" userId="S::danish.hudani@astera.com::a38c985c-bb2f-4de3-bfe2-27e22c4c275a" providerId="AD" clId="Web-{1CCE86A3-2AFC-9857-0146-5FA0C269FD4C}" dt="2022-12-30T05:06:03.497" v="350"/>
          <ac:picMkLst>
            <pc:docMk/>
            <pc:sldMk cId="2870715939" sldId="303"/>
            <ac:picMk id="49" creationId="{7E3939D8-BBE9-3D85-E0DD-62A4E53FC183}"/>
          </ac:picMkLst>
        </pc:picChg>
      </pc:sldChg>
      <pc:sldChg chg="del">
        <pc:chgData name="Danish Hudani" userId="S::danish.hudani@astera.com::a38c985c-bb2f-4de3-bfe2-27e22c4c275a" providerId="AD" clId="Web-{1CCE86A3-2AFC-9857-0146-5FA0C269FD4C}" dt="2022-12-30T05:06:22.108" v="356"/>
        <pc:sldMkLst>
          <pc:docMk/>
          <pc:sldMk cId="2111415776" sldId="304"/>
        </pc:sldMkLst>
      </pc:sldChg>
      <pc:sldChg chg="addSp modSp ord modNotes">
        <pc:chgData name="Danish Hudani" userId="S::danish.hudani@astera.com::a38c985c-bb2f-4de3-bfe2-27e22c4c275a" providerId="AD" clId="Web-{1CCE86A3-2AFC-9857-0146-5FA0C269FD4C}" dt="2022-12-30T05:10:57.108" v="385"/>
        <pc:sldMkLst>
          <pc:docMk/>
          <pc:sldMk cId="4222700634" sldId="305"/>
        </pc:sldMkLst>
        <pc:spChg chg="mod">
          <ac:chgData name="Danish Hudani" userId="S::danish.hudani@astera.com::a38c985c-bb2f-4de3-bfe2-27e22c4c275a" providerId="AD" clId="Web-{1CCE86A3-2AFC-9857-0146-5FA0C269FD4C}" dt="2022-12-30T05:02:21.841" v="327" actId="20577"/>
          <ac:spMkLst>
            <pc:docMk/>
            <pc:sldMk cId="4222700634" sldId="305"/>
            <ac:spMk id="18" creationId="{6230719D-4F44-BA79-4DC4-4459B3E27C90}"/>
          </ac:spMkLst>
        </pc:spChg>
        <pc:picChg chg="add mod modCrop">
          <ac:chgData name="Danish Hudani" userId="S::danish.hudani@astera.com::a38c985c-bb2f-4de3-bfe2-27e22c4c275a" providerId="AD" clId="Web-{1CCE86A3-2AFC-9857-0146-5FA0C269FD4C}" dt="2022-12-30T05:07:35.378" v="368"/>
          <ac:picMkLst>
            <pc:docMk/>
            <pc:sldMk cId="4222700634" sldId="305"/>
            <ac:picMk id="49" creationId="{F44146BD-CEF2-EB9B-6039-DC33300701A2}"/>
          </ac:picMkLst>
        </pc:picChg>
      </pc:sldChg>
      <pc:sldChg chg="modSp">
        <pc:chgData name="Danish Hudani" userId="S::danish.hudani@astera.com::a38c985c-bb2f-4de3-bfe2-27e22c4c275a" providerId="AD" clId="Web-{1CCE86A3-2AFC-9857-0146-5FA0C269FD4C}" dt="2022-12-30T04:58:48.136" v="316" actId="20577"/>
        <pc:sldMkLst>
          <pc:docMk/>
          <pc:sldMk cId="1815789192" sldId="306"/>
        </pc:sldMkLst>
        <pc:spChg chg="mod">
          <ac:chgData name="Danish Hudani" userId="S::danish.hudani@astera.com::a38c985c-bb2f-4de3-bfe2-27e22c4c275a" providerId="AD" clId="Web-{1CCE86A3-2AFC-9857-0146-5FA0C269FD4C}" dt="2022-12-30T04:58:48.136" v="316" actId="20577"/>
          <ac:spMkLst>
            <pc:docMk/>
            <pc:sldMk cId="1815789192" sldId="306"/>
            <ac:spMk id="38" creationId="{EB8620BC-929D-1A8A-856C-EE0C0B14C3F2}"/>
          </ac:spMkLst>
        </pc:spChg>
      </pc:sldChg>
      <pc:sldChg chg="delSp add del">
        <pc:chgData name="Danish Hudani" userId="S::danish.hudani@astera.com::a38c985c-bb2f-4de3-bfe2-27e22c4c275a" providerId="AD" clId="Web-{1CCE86A3-2AFC-9857-0146-5FA0C269FD4C}" dt="2022-12-30T04:52:10.221" v="266"/>
        <pc:sldMkLst>
          <pc:docMk/>
          <pc:sldMk cId="1388844371" sldId="309"/>
        </pc:sldMkLst>
        <pc:spChg chg="del">
          <ac:chgData name="Danish Hudani" userId="S::danish.hudani@astera.com::a38c985c-bb2f-4de3-bfe2-27e22c4c275a" providerId="AD" clId="Web-{1CCE86A3-2AFC-9857-0146-5FA0C269FD4C}" dt="2022-12-30T04:51:38.454" v="255"/>
          <ac:spMkLst>
            <pc:docMk/>
            <pc:sldMk cId="1388844371" sldId="309"/>
            <ac:spMk id="3" creationId="{00000000-0000-0000-0000-000000000000}"/>
          </ac:spMkLst>
        </pc:spChg>
        <pc:spChg chg="del">
          <ac:chgData name="Danish Hudani" userId="S::danish.hudani@astera.com::a38c985c-bb2f-4de3-bfe2-27e22c4c275a" providerId="AD" clId="Web-{1CCE86A3-2AFC-9857-0146-5FA0C269FD4C}" dt="2022-12-30T04:51:38.454" v="254"/>
          <ac:spMkLst>
            <pc:docMk/>
            <pc:sldMk cId="1388844371" sldId="309"/>
            <ac:spMk id="4" creationId="{00000000-0000-0000-0000-000000000000}"/>
          </ac:spMkLst>
        </pc:spChg>
      </pc:sldChg>
      <pc:sldChg chg="delSp add del">
        <pc:chgData name="Danish Hudani" userId="S::danish.hudani@astera.com::a38c985c-bb2f-4de3-bfe2-27e22c4c275a" providerId="AD" clId="Web-{1CCE86A3-2AFC-9857-0146-5FA0C269FD4C}" dt="2022-12-30T04:51:03.952" v="242"/>
        <pc:sldMkLst>
          <pc:docMk/>
          <pc:sldMk cId="140903501" sldId="310"/>
        </pc:sldMkLst>
        <pc:spChg chg="del">
          <ac:chgData name="Danish Hudani" userId="S::danish.hudani@astera.com::a38c985c-bb2f-4de3-bfe2-27e22c4c275a" providerId="AD" clId="Web-{1CCE86A3-2AFC-9857-0146-5FA0C269FD4C}" dt="2022-12-30T04:50:08.495" v="222"/>
          <ac:spMkLst>
            <pc:docMk/>
            <pc:sldMk cId="140903501" sldId="310"/>
            <ac:spMk id="3" creationId="{00000000-0000-0000-0000-000000000000}"/>
          </ac:spMkLst>
        </pc:spChg>
        <pc:spChg chg="del">
          <ac:chgData name="Danish Hudani" userId="S::danish.hudani@astera.com::a38c985c-bb2f-4de3-bfe2-27e22c4c275a" providerId="AD" clId="Web-{1CCE86A3-2AFC-9857-0146-5FA0C269FD4C}" dt="2022-12-30T04:50:08.495" v="221"/>
          <ac:spMkLst>
            <pc:docMk/>
            <pc:sldMk cId="140903501" sldId="310"/>
            <ac:spMk id="4" creationId="{00000000-0000-0000-0000-000000000000}"/>
          </ac:spMkLst>
        </pc:spChg>
      </pc:sldChg>
      <pc:sldChg chg="delSp modSp add del">
        <pc:chgData name="Danish Hudani" userId="S::danish.hudani@astera.com::a38c985c-bb2f-4de3-bfe2-27e22c4c275a" providerId="AD" clId="Web-{1CCE86A3-2AFC-9857-0146-5FA0C269FD4C}" dt="2022-12-30T04:49:53.666" v="215"/>
        <pc:sldMkLst>
          <pc:docMk/>
          <pc:sldMk cId="4048520344" sldId="311"/>
        </pc:sldMkLst>
        <pc:spChg chg="mod">
          <ac:chgData name="Danish Hudani" userId="S::danish.hudani@astera.com::a38c985c-bb2f-4de3-bfe2-27e22c4c275a" providerId="AD" clId="Web-{1CCE86A3-2AFC-9857-0146-5FA0C269FD4C}" dt="2022-12-30T04:48:44.537" v="176" actId="20577"/>
          <ac:spMkLst>
            <pc:docMk/>
            <pc:sldMk cId="4048520344" sldId="311"/>
            <ac:spMk id="2" creationId="{00000000-0000-0000-0000-000000000000}"/>
          </ac:spMkLst>
        </pc:spChg>
        <pc:spChg chg="del">
          <ac:chgData name="Danish Hudani" userId="S::danish.hudani@astera.com::a38c985c-bb2f-4de3-bfe2-27e22c4c275a" providerId="AD" clId="Web-{1CCE86A3-2AFC-9857-0146-5FA0C269FD4C}" dt="2022-12-30T04:49:12.383" v="201"/>
          <ac:spMkLst>
            <pc:docMk/>
            <pc:sldMk cId="4048520344" sldId="311"/>
            <ac:spMk id="3" creationId="{00000000-0000-0000-0000-000000000000}"/>
          </ac:spMkLst>
        </pc:spChg>
        <pc:spChg chg="del">
          <ac:chgData name="Danish Hudani" userId="S::danish.hudani@astera.com::a38c985c-bb2f-4de3-bfe2-27e22c4c275a" providerId="AD" clId="Web-{1CCE86A3-2AFC-9857-0146-5FA0C269FD4C}" dt="2022-12-30T04:49:12.383" v="200"/>
          <ac:spMkLst>
            <pc:docMk/>
            <pc:sldMk cId="4048520344" sldId="311"/>
            <ac:spMk id="4" creationId="{00000000-0000-0000-0000-000000000000}"/>
          </ac:spMkLst>
        </pc:spChg>
      </pc:sldChg>
      <pc:sldChg chg="add del">
        <pc:chgData name="Danish Hudani" userId="S::danish.hudani@astera.com::a38c985c-bb2f-4de3-bfe2-27e22c4c275a" providerId="AD" clId="Web-{1CCE86A3-2AFC-9857-0146-5FA0C269FD4C}" dt="2022-12-30T04:48:33.052" v="171"/>
        <pc:sldMkLst>
          <pc:docMk/>
          <pc:sldMk cId="1072737117" sldId="312"/>
        </pc:sldMkLst>
      </pc:sldChg>
      <pc:sldChg chg="delSp add del">
        <pc:chgData name="Danish Hudani" userId="S::danish.hudani@astera.com::a38c985c-bb2f-4de3-bfe2-27e22c4c275a" providerId="AD" clId="Web-{1CCE86A3-2AFC-9857-0146-5FA0C269FD4C}" dt="2022-12-30T04:47:44.877" v="163"/>
        <pc:sldMkLst>
          <pc:docMk/>
          <pc:sldMk cId="3921040141" sldId="313"/>
        </pc:sldMkLst>
        <pc:spChg chg="del">
          <ac:chgData name="Danish Hudani" userId="S::danish.hudani@astera.com::a38c985c-bb2f-4de3-bfe2-27e22c4c275a" providerId="AD" clId="Web-{1CCE86A3-2AFC-9857-0146-5FA0C269FD4C}" dt="2022-12-30T04:47:26.704" v="157"/>
          <ac:spMkLst>
            <pc:docMk/>
            <pc:sldMk cId="3921040141" sldId="313"/>
            <ac:spMk id="3" creationId="{00000000-0000-0000-0000-000000000000}"/>
          </ac:spMkLst>
        </pc:spChg>
        <pc:spChg chg="del">
          <ac:chgData name="Danish Hudani" userId="S::danish.hudani@astera.com::a38c985c-bb2f-4de3-bfe2-27e22c4c275a" providerId="AD" clId="Web-{1CCE86A3-2AFC-9857-0146-5FA0C269FD4C}" dt="2022-12-30T04:47:26.704" v="156"/>
          <ac:spMkLst>
            <pc:docMk/>
            <pc:sldMk cId="3921040141" sldId="313"/>
            <ac:spMk id="4" creationId="{00000000-0000-0000-0000-000000000000}"/>
          </ac:spMkLst>
        </pc:spChg>
        <pc:spChg chg="del">
          <ac:chgData name="Danish Hudani" userId="S::danish.hudani@astera.com::a38c985c-bb2f-4de3-bfe2-27e22c4c275a" providerId="AD" clId="Web-{1CCE86A3-2AFC-9857-0146-5FA0C269FD4C}" dt="2022-12-30T04:47:26.704" v="155"/>
          <ac:spMkLst>
            <pc:docMk/>
            <pc:sldMk cId="3921040141" sldId="313"/>
            <ac:spMk id="5" creationId="{00000000-0000-0000-0000-000000000000}"/>
          </ac:spMkLst>
        </pc:spChg>
        <pc:spChg chg="del">
          <ac:chgData name="Danish Hudani" userId="S::danish.hudani@astera.com::a38c985c-bb2f-4de3-bfe2-27e22c4c275a" providerId="AD" clId="Web-{1CCE86A3-2AFC-9857-0146-5FA0C269FD4C}" dt="2022-12-30T04:47:26.704" v="154"/>
          <ac:spMkLst>
            <pc:docMk/>
            <pc:sldMk cId="3921040141" sldId="313"/>
            <ac:spMk id="6" creationId="{00000000-0000-0000-0000-000000000000}"/>
          </ac:spMkLst>
        </pc:spChg>
      </pc:sldChg>
      <pc:sldChg chg="delSp add del">
        <pc:chgData name="Danish Hudani" userId="S::danish.hudani@astera.com::a38c985c-bb2f-4de3-bfe2-27e22c4c275a" providerId="AD" clId="Web-{1CCE86A3-2AFC-9857-0146-5FA0C269FD4C}" dt="2022-12-30T04:45:50.308" v="145"/>
        <pc:sldMkLst>
          <pc:docMk/>
          <pc:sldMk cId="2399465451" sldId="314"/>
        </pc:sldMkLst>
        <pc:spChg chg="del">
          <ac:chgData name="Danish Hudani" userId="S::danish.hudani@astera.com::a38c985c-bb2f-4de3-bfe2-27e22c4c275a" providerId="AD" clId="Web-{1CCE86A3-2AFC-9857-0146-5FA0C269FD4C}" dt="2022-12-30T04:45:25.213" v="134"/>
          <ac:spMkLst>
            <pc:docMk/>
            <pc:sldMk cId="2399465451" sldId="314"/>
            <ac:spMk id="3" creationId="{00000000-0000-0000-0000-000000000000}"/>
          </ac:spMkLst>
        </pc:spChg>
        <pc:spChg chg="del">
          <ac:chgData name="Danish Hudani" userId="S::danish.hudani@astera.com::a38c985c-bb2f-4de3-bfe2-27e22c4c275a" providerId="AD" clId="Web-{1CCE86A3-2AFC-9857-0146-5FA0C269FD4C}" dt="2022-12-30T04:45:25.213" v="133"/>
          <ac:spMkLst>
            <pc:docMk/>
            <pc:sldMk cId="2399465451" sldId="314"/>
            <ac:spMk id="4" creationId="{00000000-0000-0000-0000-000000000000}"/>
          </ac:spMkLst>
        </pc:spChg>
        <pc:spChg chg="del">
          <ac:chgData name="Danish Hudani" userId="S::danish.hudani@astera.com::a38c985c-bb2f-4de3-bfe2-27e22c4c275a" providerId="AD" clId="Web-{1CCE86A3-2AFC-9857-0146-5FA0C269FD4C}" dt="2022-12-30T04:45:25.213" v="132"/>
          <ac:spMkLst>
            <pc:docMk/>
            <pc:sldMk cId="2399465451" sldId="314"/>
            <ac:spMk id="5" creationId="{00000000-0000-0000-0000-000000000000}"/>
          </ac:spMkLst>
        </pc:spChg>
        <pc:spChg chg="del">
          <ac:chgData name="Danish Hudani" userId="S::danish.hudani@astera.com::a38c985c-bb2f-4de3-bfe2-27e22c4c275a" providerId="AD" clId="Web-{1CCE86A3-2AFC-9857-0146-5FA0C269FD4C}" dt="2022-12-30T04:45:25.213" v="131"/>
          <ac:spMkLst>
            <pc:docMk/>
            <pc:sldMk cId="2399465451" sldId="314"/>
            <ac:spMk id="6" creationId="{00000000-0000-0000-0000-000000000000}"/>
          </ac:spMkLst>
        </pc:spChg>
      </pc:sldChg>
      <pc:sldChg chg="addSp delSp modSp add del">
        <pc:chgData name="Danish Hudani" userId="S::danish.hudani@astera.com::a38c985c-bb2f-4de3-bfe2-27e22c4c275a" providerId="AD" clId="Web-{1CCE86A3-2AFC-9857-0146-5FA0C269FD4C}" dt="2022-12-30T04:46:21.060" v="146"/>
        <pc:sldMkLst>
          <pc:docMk/>
          <pc:sldMk cId="2684243638" sldId="315"/>
        </pc:sldMkLst>
        <pc:picChg chg="add del mod">
          <ac:chgData name="Danish Hudani" userId="S::danish.hudani@astera.com::a38c985c-bb2f-4de3-bfe2-27e22c4c275a" providerId="AD" clId="Web-{1CCE86A3-2AFC-9857-0146-5FA0C269FD4C}" dt="2022-12-30T04:42:58.751" v="113"/>
          <ac:picMkLst>
            <pc:docMk/>
            <pc:sldMk cId="2684243638" sldId="315"/>
            <ac:picMk id="2" creationId="{C8887179-EBA3-37AD-4917-98E11582AD30}"/>
          </ac:picMkLst>
        </pc:picChg>
        <pc:picChg chg="del">
          <ac:chgData name="Danish Hudani" userId="S::danish.hudani@astera.com::a38c985c-bb2f-4de3-bfe2-27e22c4c275a" providerId="AD" clId="Web-{1CCE86A3-2AFC-9857-0146-5FA0C269FD4C}" dt="2022-12-30T04:42:24.765" v="106"/>
          <ac:picMkLst>
            <pc:docMk/>
            <pc:sldMk cId="2684243638" sldId="315"/>
            <ac:picMk id="28674" creationId="{702903BA-F590-444F-98D7-BFFA8A796692}"/>
          </ac:picMkLst>
        </pc:picChg>
      </pc:sldChg>
      <pc:sldChg chg="delSp modSp add del">
        <pc:chgData name="Danish Hudani" userId="S::danish.hudani@astera.com::a38c985c-bb2f-4de3-bfe2-27e22c4c275a" providerId="AD" clId="Web-{1CCE86A3-2AFC-9857-0146-5FA0C269FD4C}" dt="2022-12-30T04:41:26.651" v="100"/>
        <pc:sldMkLst>
          <pc:docMk/>
          <pc:sldMk cId="274268643" sldId="316"/>
        </pc:sldMkLst>
        <pc:spChg chg="del">
          <ac:chgData name="Danish Hudani" userId="S::danish.hudani@astera.com::a38c985c-bb2f-4de3-bfe2-27e22c4c275a" providerId="AD" clId="Web-{1CCE86A3-2AFC-9857-0146-5FA0C269FD4C}" dt="2022-12-30T04:40:56.602" v="89"/>
          <ac:spMkLst>
            <pc:docMk/>
            <pc:sldMk cId="274268643" sldId="316"/>
            <ac:spMk id="3" creationId="{00000000-0000-0000-0000-000000000000}"/>
          </ac:spMkLst>
        </pc:spChg>
        <pc:spChg chg="del">
          <ac:chgData name="Danish Hudani" userId="S::danish.hudani@astera.com::a38c985c-bb2f-4de3-bfe2-27e22c4c275a" providerId="AD" clId="Web-{1CCE86A3-2AFC-9857-0146-5FA0C269FD4C}" dt="2022-12-30T04:40:56.602" v="88"/>
          <ac:spMkLst>
            <pc:docMk/>
            <pc:sldMk cId="274268643" sldId="316"/>
            <ac:spMk id="4" creationId="{00000000-0000-0000-0000-000000000000}"/>
          </ac:spMkLst>
        </pc:spChg>
        <pc:spChg chg="del mod">
          <ac:chgData name="Danish Hudani" userId="S::danish.hudani@astera.com::a38c985c-bb2f-4de3-bfe2-27e22c4c275a" providerId="AD" clId="Web-{1CCE86A3-2AFC-9857-0146-5FA0C269FD4C}" dt="2022-12-30T04:40:56.602" v="87"/>
          <ac:spMkLst>
            <pc:docMk/>
            <pc:sldMk cId="274268643" sldId="316"/>
            <ac:spMk id="5" creationId="{00000000-0000-0000-0000-000000000000}"/>
          </ac:spMkLst>
        </pc:spChg>
        <pc:spChg chg="del">
          <ac:chgData name="Danish Hudani" userId="S::danish.hudani@astera.com::a38c985c-bb2f-4de3-bfe2-27e22c4c275a" providerId="AD" clId="Web-{1CCE86A3-2AFC-9857-0146-5FA0C269FD4C}" dt="2022-12-30T04:40:56.602" v="86"/>
          <ac:spMkLst>
            <pc:docMk/>
            <pc:sldMk cId="274268643" sldId="316"/>
            <ac:spMk id="6" creationId="{00000000-0000-0000-0000-000000000000}"/>
          </ac:spMkLst>
        </pc:spChg>
      </pc:sldChg>
      <pc:sldChg chg="addSp delSp add del">
        <pc:chgData name="Danish Hudani" userId="S::danish.hudani@astera.com::a38c985c-bb2f-4de3-bfe2-27e22c4c275a" providerId="AD" clId="Web-{1CCE86A3-2AFC-9857-0146-5FA0C269FD4C}" dt="2022-12-30T04:41:26.651" v="101"/>
        <pc:sldMkLst>
          <pc:docMk/>
          <pc:sldMk cId="3337250262" sldId="317"/>
        </pc:sldMkLst>
        <pc:spChg chg="add del">
          <ac:chgData name="Danish Hudani" userId="S::danish.hudani@astera.com::a38c985c-bb2f-4de3-bfe2-27e22c4c275a" providerId="AD" clId="Web-{1CCE86A3-2AFC-9857-0146-5FA0C269FD4C}" dt="2022-12-30T04:40:08.443" v="68"/>
          <ac:spMkLst>
            <pc:docMk/>
            <pc:sldMk cId="3337250262" sldId="317"/>
            <ac:spMk id="3" creationId="{00000000-0000-0000-0000-000000000000}"/>
          </ac:spMkLst>
        </pc:spChg>
        <pc:spChg chg="add del">
          <ac:chgData name="Danish Hudani" userId="S::danish.hudani@astera.com::a38c985c-bb2f-4de3-bfe2-27e22c4c275a" providerId="AD" clId="Web-{1CCE86A3-2AFC-9857-0146-5FA0C269FD4C}" dt="2022-12-30T04:40:08.443" v="67"/>
          <ac:spMkLst>
            <pc:docMk/>
            <pc:sldMk cId="3337250262" sldId="317"/>
            <ac:spMk id="4" creationId="{00000000-0000-0000-0000-000000000000}"/>
          </ac:spMkLst>
        </pc:spChg>
        <pc:spChg chg="del">
          <ac:chgData name="Danish Hudani" userId="S::danish.hudani@astera.com::a38c985c-bb2f-4de3-bfe2-27e22c4c275a" providerId="AD" clId="Web-{1CCE86A3-2AFC-9857-0146-5FA0C269FD4C}" dt="2022-12-30T04:40:08.443" v="66"/>
          <ac:spMkLst>
            <pc:docMk/>
            <pc:sldMk cId="3337250262" sldId="317"/>
            <ac:spMk id="5" creationId="{00000000-0000-0000-0000-000000000000}"/>
          </ac:spMkLst>
        </pc:spChg>
      </pc:sldChg>
      <pc:sldChg chg="addSp delSp modSp add del">
        <pc:chgData name="Danish Hudani" userId="S::danish.hudani@astera.com::a38c985c-bb2f-4de3-bfe2-27e22c4c275a" providerId="AD" clId="Web-{1CCE86A3-2AFC-9857-0146-5FA0C269FD4C}" dt="2022-12-30T04:46:21.060" v="147"/>
        <pc:sldMkLst>
          <pc:docMk/>
          <pc:sldMk cId="2507027052" sldId="318"/>
        </pc:sldMkLst>
        <pc:spChg chg="del">
          <ac:chgData name="Danish Hudani" userId="S::danish.hudani@astera.com::a38c985c-bb2f-4de3-bfe2-27e22c4c275a" providerId="AD" clId="Web-{1CCE86A3-2AFC-9857-0146-5FA0C269FD4C}" dt="2022-12-30T04:37:19.448" v="14"/>
          <ac:spMkLst>
            <pc:docMk/>
            <pc:sldMk cId="2507027052" sldId="318"/>
            <ac:spMk id="2" creationId="{00000000-0000-0000-0000-000000000000}"/>
          </ac:spMkLst>
        </pc:spChg>
        <pc:spChg chg="del">
          <ac:chgData name="Danish Hudani" userId="S::danish.hudani@astera.com::a38c985c-bb2f-4de3-bfe2-27e22c4c275a" providerId="AD" clId="Web-{1CCE86A3-2AFC-9857-0146-5FA0C269FD4C}" dt="2022-12-30T04:37:19.448" v="13"/>
          <ac:spMkLst>
            <pc:docMk/>
            <pc:sldMk cId="2507027052" sldId="318"/>
            <ac:spMk id="3" creationId="{00000000-0000-0000-0000-000000000000}"/>
          </ac:spMkLst>
        </pc:spChg>
        <pc:spChg chg="del">
          <ac:chgData name="Danish Hudani" userId="S::danish.hudani@astera.com::a38c985c-bb2f-4de3-bfe2-27e22c4c275a" providerId="AD" clId="Web-{1CCE86A3-2AFC-9857-0146-5FA0C269FD4C}" dt="2022-12-30T04:37:19.448" v="12"/>
          <ac:spMkLst>
            <pc:docMk/>
            <pc:sldMk cId="2507027052" sldId="318"/>
            <ac:spMk id="4" creationId="{00000000-0000-0000-0000-000000000000}"/>
          </ac:spMkLst>
        </pc:spChg>
        <pc:spChg chg="add mod">
          <ac:chgData name="Danish Hudani" userId="S::danish.hudani@astera.com::a38c985c-bb2f-4de3-bfe2-27e22c4c275a" providerId="AD" clId="Web-{1CCE86A3-2AFC-9857-0146-5FA0C269FD4C}" dt="2022-12-30T04:37:19.448" v="14"/>
          <ac:spMkLst>
            <pc:docMk/>
            <pc:sldMk cId="2507027052" sldId="318"/>
            <ac:spMk id="6" creationId="{7B0E49FC-9E2D-A8AC-72D7-9985784B7BCC}"/>
          </ac:spMkLst>
        </pc:spChg>
      </pc:sldChg>
      <pc:sldChg chg="add del">
        <pc:chgData name="Danish Hudani" userId="S::danish.hudani@astera.com::a38c985c-bb2f-4de3-bfe2-27e22c4c275a" providerId="AD" clId="Web-{1CCE86A3-2AFC-9857-0146-5FA0C269FD4C}" dt="2022-12-30T04:36:57.931" v="11"/>
        <pc:sldMkLst>
          <pc:docMk/>
          <pc:sldMk cId="1256250398" sldId="319"/>
        </pc:sldMkLst>
      </pc:sldChg>
      <pc:sldChg chg="addSp delSp modSp add replId">
        <pc:chgData name="Danish Hudani" userId="S::danish.hudani@astera.com::a38c985c-bb2f-4de3-bfe2-27e22c4c275a" providerId="AD" clId="Web-{1CCE86A3-2AFC-9857-0146-5FA0C269FD4C}" dt="2022-12-30T04:40:30.772" v="82" actId="20577"/>
        <pc:sldMkLst>
          <pc:docMk/>
          <pc:sldMk cId="2277645227" sldId="319"/>
        </pc:sldMkLst>
        <pc:spChg chg="add">
          <ac:chgData name="Danish Hudani" userId="S::danish.hudani@astera.com::a38c985c-bb2f-4de3-bfe2-27e22c4c275a" providerId="AD" clId="Web-{1CCE86A3-2AFC-9857-0146-5FA0C269FD4C}" dt="2022-12-30T04:40:16.615" v="71"/>
          <ac:spMkLst>
            <pc:docMk/>
            <pc:sldMk cId="2277645227" sldId="319"/>
            <ac:spMk id="22" creationId="{04522241-03BF-6B71-7F94-B64DA9581298}"/>
          </ac:spMkLst>
        </pc:spChg>
        <pc:spChg chg="add">
          <ac:chgData name="Danish Hudani" userId="S::danish.hudani@astera.com::a38c985c-bb2f-4de3-bfe2-27e22c4c275a" providerId="AD" clId="Web-{1CCE86A3-2AFC-9857-0146-5FA0C269FD4C}" dt="2022-12-30T04:40:16.615" v="71"/>
          <ac:spMkLst>
            <pc:docMk/>
            <pc:sldMk cId="2277645227" sldId="319"/>
            <ac:spMk id="23" creationId="{1C9E158B-273C-66EB-7C38-C8F0C0CDFE86}"/>
          </ac:spMkLst>
        </pc:spChg>
        <pc:spChg chg="add">
          <ac:chgData name="Danish Hudani" userId="S::danish.hudani@astera.com::a38c985c-bb2f-4de3-bfe2-27e22c4c275a" providerId="AD" clId="Web-{1CCE86A3-2AFC-9857-0146-5FA0C269FD4C}" dt="2022-12-30T04:40:16.615" v="71"/>
          <ac:spMkLst>
            <pc:docMk/>
            <pc:sldMk cId="2277645227" sldId="319"/>
            <ac:spMk id="24" creationId="{6C0D2700-E2CA-C46B-D904-99E874D67E58}"/>
          </ac:spMkLst>
        </pc:spChg>
        <pc:spChg chg="del">
          <ac:chgData name="Danish Hudani" userId="S::danish.hudani@astera.com::a38c985c-bb2f-4de3-bfe2-27e22c4c275a" providerId="AD" clId="Web-{1CCE86A3-2AFC-9857-0146-5FA0C269FD4C}" dt="2022-12-30T04:40:15.584" v="70"/>
          <ac:spMkLst>
            <pc:docMk/>
            <pc:sldMk cId="2277645227" sldId="319"/>
            <ac:spMk id="50" creationId="{E4258692-5CC2-EAA8-A05C-0A5A526023DE}"/>
          </ac:spMkLst>
        </pc:spChg>
        <pc:spChg chg="del">
          <ac:chgData name="Danish Hudani" userId="S::danish.hudani@astera.com::a38c985c-bb2f-4de3-bfe2-27e22c4c275a" providerId="AD" clId="Web-{1CCE86A3-2AFC-9857-0146-5FA0C269FD4C}" dt="2022-12-30T04:40:15.584" v="69"/>
          <ac:spMkLst>
            <pc:docMk/>
            <pc:sldMk cId="2277645227" sldId="319"/>
            <ac:spMk id="51" creationId="{44BC8AE4-39B7-39BE-4E8C-4F583A786555}"/>
          </ac:spMkLst>
        </pc:spChg>
        <pc:spChg chg="mod">
          <ac:chgData name="Danish Hudani" userId="S::danish.hudani@astera.com::a38c985c-bb2f-4de3-bfe2-27e22c4c275a" providerId="AD" clId="Web-{1CCE86A3-2AFC-9857-0146-5FA0C269FD4C}" dt="2022-12-30T04:40:30.772" v="82" actId="20577"/>
          <ac:spMkLst>
            <pc:docMk/>
            <pc:sldMk cId="2277645227" sldId="319"/>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1:16.759" v="99" actId="20577"/>
        <pc:sldMkLst>
          <pc:docMk/>
          <pc:sldMk cId="3065791295" sldId="320"/>
        </pc:sldMkLst>
        <pc:spChg chg="add">
          <ac:chgData name="Danish Hudani" userId="S::danish.hudani@astera.com::a38c985c-bb2f-4de3-bfe2-27e22c4c275a" providerId="AD" clId="Web-{1CCE86A3-2AFC-9857-0146-5FA0C269FD4C}" dt="2022-12-30T04:41:05.009" v="92"/>
          <ac:spMkLst>
            <pc:docMk/>
            <pc:sldMk cId="3065791295" sldId="320"/>
            <ac:spMk id="22" creationId="{717BEFC0-BA7F-3926-6029-F75E19F60841}"/>
          </ac:spMkLst>
        </pc:spChg>
        <pc:spChg chg="add">
          <ac:chgData name="Danish Hudani" userId="S::danish.hudani@astera.com::a38c985c-bb2f-4de3-bfe2-27e22c4c275a" providerId="AD" clId="Web-{1CCE86A3-2AFC-9857-0146-5FA0C269FD4C}" dt="2022-12-30T04:41:05.009" v="92"/>
          <ac:spMkLst>
            <pc:docMk/>
            <pc:sldMk cId="3065791295" sldId="320"/>
            <ac:spMk id="23" creationId="{7FDA1428-EC1D-7319-BC79-4C84CEC61B40}"/>
          </ac:spMkLst>
        </pc:spChg>
        <pc:spChg chg="add">
          <ac:chgData name="Danish Hudani" userId="S::danish.hudani@astera.com::a38c985c-bb2f-4de3-bfe2-27e22c4c275a" providerId="AD" clId="Web-{1CCE86A3-2AFC-9857-0146-5FA0C269FD4C}" dt="2022-12-30T04:41:05.009" v="92"/>
          <ac:spMkLst>
            <pc:docMk/>
            <pc:sldMk cId="3065791295" sldId="320"/>
            <ac:spMk id="24" creationId="{A6F29EFA-5398-B562-B165-18CB3823792F}"/>
          </ac:spMkLst>
        </pc:spChg>
        <pc:spChg chg="add">
          <ac:chgData name="Danish Hudani" userId="S::danish.hudani@astera.com::a38c985c-bb2f-4de3-bfe2-27e22c4c275a" providerId="AD" clId="Web-{1CCE86A3-2AFC-9857-0146-5FA0C269FD4C}" dt="2022-12-30T04:41:05.009" v="92"/>
          <ac:spMkLst>
            <pc:docMk/>
            <pc:sldMk cId="3065791295" sldId="320"/>
            <ac:spMk id="27" creationId="{9B4629D9-4699-7C33-9D2D-8EF1EF1198CB}"/>
          </ac:spMkLst>
        </pc:spChg>
        <pc:spChg chg="del">
          <ac:chgData name="Danish Hudani" userId="S::danish.hudani@astera.com::a38c985c-bb2f-4de3-bfe2-27e22c4c275a" providerId="AD" clId="Web-{1CCE86A3-2AFC-9857-0146-5FA0C269FD4C}" dt="2022-12-30T04:41:03.930" v="91"/>
          <ac:spMkLst>
            <pc:docMk/>
            <pc:sldMk cId="3065791295" sldId="320"/>
            <ac:spMk id="50" creationId="{E4258692-5CC2-EAA8-A05C-0A5A526023DE}"/>
          </ac:spMkLst>
        </pc:spChg>
        <pc:spChg chg="del">
          <ac:chgData name="Danish Hudani" userId="S::danish.hudani@astera.com::a38c985c-bb2f-4de3-bfe2-27e22c4c275a" providerId="AD" clId="Web-{1CCE86A3-2AFC-9857-0146-5FA0C269FD4C}" dt="2022-12-30T04:41:03.930" v="90"/>
          <ac:spMkLst>
            <pc:docMk/>
            <pc:sldMk cId="3065791295" sldId="320"/>
            <ac:spMk id="51" creationId="{44BC8AE4-39B7-39BE-4E8C-4F583A786555}"/>
          </ac:spMkLst>
        </pc:spChg>
        <pc:spChg chg="mod">
          <ac:chgData name="Danish Hudani" userId="S::danish.hudani@astera.com::a38c985c-bb2f-4de3-bfe2-27e22c4c275a" providerId="AD" clId="Web-{1CCE86A3-2AFC-9857-0146-5FA0C269FD4C}" dt="2022-12-30T04:41:16.759" v="99" actId="20577"/>
          <ac:spMkLst>
            <pc:docMk/>
            <pc:sldMk cId="3065791295" sldId="320"/>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43.948" v="144" actId="20577"/>
        <pc:sldMkLst>
          <pc:docMk/>
          <pc:sldMk cId="997219088" sldId="321"/>
        </pc:sldMkLst>
        <pc:spChg chg="add mod">
          <ac:chgData name="Danish Hudani" userId="S::danish.hudani@astera.com::a38c985c-bb2f-4de3-bfe2-27e22c4c275a" providerId="AD" clId="Web-{1CCE86A3-2AFC-9857-0146-5FA0C269FD4C}" dt="2022-12-30T04:45:33.885" v="136" actId="1076"/>
          <ac:spMkLst>
            <pc:docMk/>
            <pc:sldMk cId="997219088" sldId="321"/>
            <ac:spMk id="22" creationId="{255A64F4-2685-32D6-E59E-9D495C5E5C7E}"/>
          </ac:spMkLst>
        </pc:spChg>
        <pc:spChg chg="add mod">
          <ac:chgData name="Danish Hudani" userId="S::danish.hudani@astera.com::a38c985c-bb2f-4de3-bfe2-27e22c4c275a" providerId="AD" clId="Web-{1CCE86A3-2AFC-9857-0146-5FA0C269FD4C}" dt="2022-12-30T04:45:33.901" v="137" actId="1076"/>
          <ac:spMkLst>
            <pc:docMk/>
            <pc:sldMk cId="997219088" sldId="321"/>
            <ac:spMk id="23" creationId="{15CFF5A5-6B5E-CAFA-8686-591168E1AB7D}"/>
          </ac:spMkLst>
        </pc:spChg>
        <pc:spChg chg="add mod">
          <ac:chgData name="Danish Hudani" userId="S::danish.hudani@astera.com::a38c985c-bb2f-4de3-bfe2-27e22c4c275a" providerId="AD" clId="Web-{1CCE86A3-2AFC-9857-0146-5FA0C269FD4C}" dt="2022-12-30T04:45:33.932" v="138" actId="1076"/>
          <ac:spMkLst>
            <pc:docMk/>
            <pc:sldMk cId="997219088" sldId="321"/>
            <ac:spMk id="24" creationId="{97791CFF-A309-E9F5-2C21-A247A7E64FFD}"/>
          </ac:spMkLst>
        </pc:spChg>
        <pc:spChg chg="add mod">
          <ac:chgData name="Danish Hudani" userId="S::danish.hudani@astera.com::a38c985c-bb2f-4de3-bfe2-27e22c4c275a" providerId="AD" clId="Web-{1CCE86A3-2AFC-9857-0146-5FA0C269FD4C}" dt="2022-12-30T04:45:33.948" v="139" actId="1076"/>
          <ac:spMkLst>
            <pc:docMk/>
            <pc:sldMk cId="997219088" sldId="321"/>
            <ac:spMk id="27" creationId="{F1CC7665-3CCE-160C-AED8-57851A0D6A7F}"/>
          </ac:spMkLst>
        </pc:spChg>
        <pc:spChg chg="del">
          <ac:chgData name="Danish Hudani" userId="S::danish.hudani@astera.com::a38c985c-bb2f-4de3-bfe2-27e22c4c275a" providerId="AD" clId="Web-{1CCE86A3-2AFC-9857-0146-5FA0C269FD4C}" dt="2022-12-30T04:42:00.841" v="103"/>
          <ac:spMkLst>
            <pc:docMk/>
            <pc:sldMk cId="997219088" sldId="321"/>
            <ac:spMk id="50" creationId="{E4258692-5CC2-EAA8-A05C-0A5A526023DE}"/>
          </ac:spMkLst>
        </pc:spChg>
        <pc:spChg chg="del">
          <ac:chgData name="Danish Hudani" userId="S::danish.hudani@astera.com::a38c985c-bb2f-4de3-bfe2-27e22c4c275a" providerId="AD" clId="Web-{1CCE86A3-2AFC-9857-0146-5FA0C269FD4C}" dt="2022-12-30T04:42:00.841" v="102"/>
          <ac:spMkLst>
            <pc:docMk/>
            <pc:sldMk cId="997219088" sldId="321"/>
            <ac:spMk id="51" creationId="{44BC8AE4-39B7-39BE-4E8C-4F583A786555}"/>
          </ac:spMkLst>
        </pc:spChg>
        <pc:spChg chg="mod">
          <ac:chgData name="Danish Hudani" userId="S::danish.hudani@astera.com::a38c985c-bb2f-4de3-bfe2-27e22c4c275a" providerId="AD" clId="Web-{1CCE86A3-2AFC-9857-0146-5FA0C269FD4C}" dt="2022-12-30T04:45:43.948" v="144" actId="20577"/>
          <ac:spMkLst>
            <pc:docMk/>
            <pc:sldMk cId="997219088" sldId="321"/>
            <ac:spMk id="53" creationId="{73C3EB95-F7AB-1393-858E-B98EC92F934F}"/>
          </ac:spMkLst>
        </pc:spChg>
      </pc:sldChg>
      <pc:sldChg chg="addSp delSp modSp add replId">
        <pc:chgData name="Danish Hudani" userId="S::danish.hudani@astera.com::a38c985c-bb2f-4de3-bfe2-27e22c4c275a" providerId="AD" clId="Web-{1CCE86A3-2AFC-9857-0146-5FA0C269FD4C}" dt="2022-12-30T05:06:57.219" v="364" actId="20577"/>
        <pc:sldMkLst>
          <pc:docMk/>
          <pc:sldMk cId="3891759022" sldId="322"/>
        </pc:sldMkLst>
        <pc:spChg chg="add mod">
          <ac:chgData name="Danish Hudani" userId="S::danish.hudani@astera.com::a38c985c-bb2f-4de3-bfe2-27e22c4c275a" providerId="AD" clId="Web-{1CCE86A3-2AFC-9857-0146-5FA0C269FD4C}" dt="2022-12-30T05:06:51.047" v="357" actId="1076"/>
          <ac:spMkLst>
            <pc:docMk/>
            <pc:sldMk cId="3891759022" sldId="322"/>
            <ac:spMk id="22" creationId="{DD74E670-3545-92B5-F1B8-EE6EB78C87F9}"/>
          </ac:spMkLst>
        </pc:spChg>
        <pc:spChg chg="add mod">
          <ac:chgData name="Danish Hudani" userId="S::danish.hudani@astera.com::a38c985c-bb2f-4de3-bfe2-27e22c4c275a" providerId="AD" clId="Web-{1CCE86A3-2AFC-9857-0146-5FA0C269FD4C}" dt="2022-12-30T05:06:51.062" v="358" actId="1076"/>
          <ac:spMkLst>
            <pc:docMk/>
            <pc:sldMk cId="3891759022" sldId="322"/>
            <ac:spMk id="23" creationId="{5F23E213-4B24-B243-DCDC-F4D1FBC1F7E5}"/>
          </ac:spMkLst>
        </pc:spChg>
        <pc:spChg chg="add mod">
          <ac:chgData name="Danish Hudani" userId="S::danish.hudani@astera.com::a38c985c-bb2f-4de3-bfe2-27e22c4c275a" providerId="AD" clId="Web-{1CCE86A3-2AFC-9857-0146-5FA0C269FD4C}" dt="2022-12-30T05:06:57.219" v="364" actId="20577"/>
          <ac:spMkLst>
            <pc:docMk/>
            <pc:sldMk cId="3891759022" sldId="322"/>
            <ac:spMk id="24" creationId="{B4E08412-43A8-E998-04B2-A48C84B31AE1}"/>
          </ac:spMkLst>
        </pc:spChg>
        <pc:spChg chg="add mod">
          <ac:chgData name="Danish Hudani" userId="S::danish.hudani@astera.com::a38c985c-bb2f-4de3-bfe2-27e22c4c275a" providerId="AD" clId="Web-{1CCE86A3-2AFC-9857-0146-5FA0C269FD4C}" dt="2022-12-30T05:06:51.094" v="359" actId="1076"/>
          <ac:spMkLst>
            <pc:docMk/>
            <pc:sldMk cId="3891759022" sldId="322"/>
            <ac:spMk id="27" creationId="{0882E70C-1053-071B-9CB8-E3740A2305D6}"/>
          </ac:spMkLst>
        </pc:spChg>
        <pc:spChg chg="del">
          <ac:chgData name="Danish Hudani" userId="S::danish.hudani@astera.com::a38c985c-bb2f-4de3-bfe2-27e22c4c275a" providerId="AD" clId="Web-{1CCE86A3-2AFC-9857-0146-5FA0C269FD4C}" dt="2022-12-30T04:42:06.123" v="105"/>
          <ac:spMkLst>
            <pc:docMk/>
            <pc:sldMk cId="3891759022" sldId="322"/>
            <ac:spMk id="50" creationId="{E4258692-5CC2-EAA8-A05C-0A5A526023DE}"/>
          </ac:spMkLst>
        </pc:spChg>
        <pc:spChg chg="del">
          <ac:chgData name="Danish Hudani" userId="S::danish.hudani@astera.com::a38c985c-bb2f-4de3-bfe2-27e22c4c275a" providerId="AD" clId="Web-{1CCE86A3-2AFC-9857-0146-5FA0C269FD4C}" dt="2022-12-30T04:42:06.107" v="104"/>
          <ac:spMkLst>
            <pc:docMk/>
            <pc:sldMk cId="3891759022" sldId="322"/>
            <ac:spMk id="51" creationId="{44BC8AE4-39B7-39BE-4E8C-4F583A786555}"/>
          </ac:spMkLst>
        </pc:spChg>
        <pc:spChg chg="mod">
          <ac:chgData name="Danish Hudani" userId="S::danish.hudani@astera.com::a38c985c-bb2f-4de3-bfe2-27e22c4c275a" providerId="AD" clId="Web-{1CCE86A3-2AFC-9857-0146-5FA0C269FD4C}" dt="2022-12-30T04:46:43.921" v="153" actId="20577"/>
          <ac:spMkLst>
            <pc:docMk/>
            <pc:sldMk cId="3891759022" sldId="322"/>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09.149" v="130" actId="1076"/>
        <pc:sldMkLst>
          <pc:docMk/>
          <pc:sldMk cId="1727806297" sldId="323"/>
        </pc:sldMkLst>
        <pc:spChg chg="del">
          <ac:chgData name="Danish Hudani" userId="S::danish.hudani@astera.com::a38c985c-bb2f-4de3-bfe2-27e22c4c275a" providerId="AD" clId="Web-{1CCE86A3-2AFC-9857-0146-5FA0C269FD4C}" dt="2022-12-30T04:42:46.860" v="110"/>
          <ac:spMkLst>
            <pc:docMk/>
            <pc:sldMk cId="1727806297" sldId="323"/>
            <ac:spMk id="22" creationId="{717BEFC0-BA7F-3926-6029-F75E19F60841}"/>
          </ac:spMkLst>
        </pc:spChg>
        <pc:spChg chg="del">
          <ac:chgData name="Danish Hudani" userId="S::danish.hudani@astera.com::a38c985c-bb2f-4de3-bfe2-27e22c4c275a" providerId="AD" clId="Web-{1CCE86A3-2AFC-9857-0146-5FA0C269FD4C}" dt="2022-12-30T04:42:53.704" v="112"/>
          <ac:spMkLst>
            <pc:docMk/>
            <pc:sldMk cId="1727806297" sldId="323"/>
            <ac:spMk id="23" creationId="{7FDA1428-EC1D-7319-BC79-4C84CEC61B40}"/>
          </ac:spMkLst>
        </pc:spChg>
        <pc:spChg chg="del">
          <ac:chgData name="Danish Hudani" userId="S::danish.hudani@astera.com::a38c985c-bb2f-4de3-bfe2-27e22c4c275a" providerId="AD" clId="Web-{1CCE86A3-2AFC-9857-0146-5FA0C269FD4C}" dt="2022-12-30T04:42:46.860" v="109"/>
          <ac:spMkLst>
            <pc:docMk/>
            <pc:sldMk cId="1727806297" sldId="323"/>
            <ac:spMk id="24" creationId="{A6F29EFA-5398-B562-B165-18CB3823792F}"/>
          </ac:spMkLst>
        </pc:spChg>
        <pc:spChg chg="del">
          <ac:chgData name="Danish Hudani" userId="S::danish.hudani@astera.com::a38c985c-bb2f-4de3-bfe2-27e22c4c275a" providerId="AD" clId="Web-{1CCE86A3-2AFC-9857-0146-5FA0C269FD4C}" dt="2022-12-30T04:42:53.704" v="111"/>
          <ac:spMkLst>
            <pc:docMk/>
            <pc:sldMk cId="1727806297" sldId="323"/>
            <ac:spMk id="27" creationId="{9B4629D9-4699-7C33-9D2D-8EF1EF1198CB}"/>
          </ac:spMkLst>
        </pc:spChg>
        <pc:spChg chg="del">
          <ac:chgData name="Danish Hudani" userId="S::danish.hudani@astera.com::a38c985c-bb2f-4de3-bfe2-27e22c4c275a" providerId="AD" clId="Web-{1CCE86A3-2AFC-9857-0146-5FA0C269FD4C}" dt="2022-12-30T04:45:03.165" v="127"/>
          <ac:spMkLst>
            <pc:docMk/>
            <pc:sldMk cId="1727806297" sldId="323"/>
            <ac:spMk id="53" creationId="{73C3EB95-F7AB-1393-858E-B98EC92F934F}"/>
          </ac:spMkLst>
        </pc:spChg>
        <pc:picChg chg="add del mod">
          <ac:chgData name="Danish Hudani" userId="S::danish.hudani@astera.com::a38c985c-bb2f-4de3-bfe2-27e22c4c275a" providerId="AD" clId="Web-{1CCE86A3-2AFC-9857-0146-5FA0C269FD4C}" dt="2022-12-30T04:44:30.413" v="120"/>
          <ac:picMkLst>
            <pc:docMk/>
            <pc:sldMk cId="1727806297" sldId="323"/>
            <ac:picMk id="28" creationId="{AE4A14A7-4319-9516-4B8D-DA24E794A3DD}"/>
          </ac:picMkLst>
        </pc:picChg>
        <pc:picChg chg="add mod">
          <ac:chgData name="Danish Hudani" userId="S::danish.hudani@astera.com::a38c985c-bb2f-4de3-bfe2-27e22c4c275a" providerId="AD" clId="Web-{1CCE86A3-2AFC-9857-0146-5FA0C269FD4C}" dt="2022-12-30T04:45:09.149" v="130" actId="1076"/>
          <ac:picMkLst>
            <pc:docMk/>
            <pc:sldMk cId="1727806297" sldId="323"/>
            <ac:picMk id="29" creationId="{40737CBB-B919-AA03-6458-0FA10A49A5F4}"/>
          </ac:picMkLst>
        </pc:picChg>
      </pc:sldChg>
      <pc:sldChg chg="addSp delSp modSp add ord replId">
        <pc:chgData name="Danish Hudani" userId="S::danish.hudani@astera.com::a38c985c-bb2f-4de3-bfe2-27e22c4c275a" providerId="AD" clId="Web-{1CCE86A3-2AFC-9857-0146-5FA0C269FD4C}" dt="2022-12-30T05:29:31.803" v="513" actId="14100"/>
        <pc:sldMkLst>
          <pc:docMk/>
          <pc:sldMk cId="2537127894" sldId="324"/>
        </pc:sldMkLst>
        <pc:spChg chg="mod">
          <ac:chgData name="Danish Hudani" userId="S::danish.hudani@astera.com::a38c985c-bb2f-4de3-bfe2-27e22c4c275a" providerId="AD" clId="Web-{1CCE86A3-2AFC-9857-0146-5FA0C269FD4C}" dt="2022-12-30T05:28:41.816" v="496" actId="1076"/>
          <ac:spMkLst>
            <pc:docMk/>
            <pc:sldMk cId="2537127894" sldId="324"/>
            <ac:spMk id="18" creationId="{6230719D-4F44-BA79-4DC4-4459B3E27C90}"/>
          </ac:spMkLst>
        </pc:spChg>
        <pc:picChg chg="del">
          <ac:chgData name="Danish Hudani" userId="S::danish.hudani@astera.com::a38c985c-bb2f-4de3-bfe2-27e22c4c275a" providerId="AD" clId="Web-{1CCE86A3-2AFC-9857-0146-5FA0C269FD4C}" dt="2022-12-30T04:48:18.317" v="168"/>
          <ac:picMkLst>
            <pc:docMk/>
            <pc:sldMk cId="2537127894" sldId="324"/>
            <ac:picMk id="37" creationId="{637577F2-8207-F752-33A1-A65F2FE3F1FF}"/>
          </ac:picMkLst>
        </pc:picChg>
        <pc:picChg chg="add mod modCrop">
          <ac:chgData name="Danish Hudani" userId="S::danish.hudani@astera.com::a38c985c-bb2f-4de3-bfe2-27e22c4c275a" providerId="AD" clId="Web-{1CCE86A3-2AFC-9857-0146-5FA0C269FD4C}" dt="2022-12-30T05:29:31.803" v="513" actId="14100"/>
          <ac:picMkLst>
            <pc:docMk/>
            <pc:sldMk cId="2537127894" sldId="324"/>
            <ac:picMk id="38" creationId="{B159B70A-7F81-CF9D-002E-4928F61C61C6}"/>
          </ac:picMkLst>
        </pc:picChg>
      </pc:sldChg>
      <pc:sldChg chg="addSp delSp modSp add replId modNotes">
        <pc:chgData name="Danish Hudani" userId="S::danish.hudani@astera.com::a38c985c-bb2f-4de3-bfe2-27e22c4c275a" providerId="AD" clId="Web-{1CCE86A3-2AFC-9857-0146-5FA0C269FD4C}" dt="2022-12-30T05:07:05.423" v="365" actId="1076"/>
        <pc:sldMkLst>
          <pc:docMk/>
          <pc:sldMk cId="3654366980" sldId="325"/>
        </pc:sldMkLst>
        <pc:spChg chg="del">
          <ac:chgData name="Danish Hudani" userId="S::danish.hudani@astera.com::a38c985c-bb2f-4de3-bfe2-27e22c4c275a" providerId="AD" clId="Web-{1CCE86A3-2AFC-9857-0146-5FA0C269FD4C}" dt="2022-12-30T04:49:16.055" v="203"/>
          <ac:spMkLst>
            <pc:docMk/>
            <pc:sldMk cId="3654366980" sldId="325"/>
            <ac:spMk id="22" creationId="{DD74E670-3545-92B5-F1B8-EE6EB78C87F9}"/>
          </ac:spMkLst>
        </pc:spChg>
        <pc:spChg chg="del">
          <ac:chgData name="Danish Hudani" userId="S::danish.hudani@astera.com::a38c985c-bb2f-4de3-bfe2-27e22c4c275a" providerId="AD" clId="Web-{1CCE86A3-2AFC-9857-0146-5FA0C269FD4C}" dt="2022-12-30T04:49:24.524" v="205"/>
          <ac:spMkLst>
            <pc:docMk/>
            <pc:sldMk cId="3654366980" sldId="325"/>
            <ac:spMk id="23" creationId="{5F23E213-4B24-B243-DCDC-F4D1FBC1F7E5}"/>
          </ac:spMkLst>
        </pc:spChg>
        <pc:spChg chg="del">
          <ac:chgData name="Danish Hudani" userId="S::danish.hudani@astera.com::a38c985c-bb2f-4de3-bfe2-27e22c4c275a" providerId="AD" clId="Web-{1CCE86A3-2AFC-9857-0146-5FA0C269FD4C}" dt="2022-12-30T04:49:16.055" v="202"/>
          <ac:spMkLst>
            <pc:docMk/>
            <pc:sldMk cId="3654366980" sldId="325"/>
            <ac:spMk id="24" creationId="{B4E08412-43A8-E998-04B2-A48C84B31AE1}"/>
          </ac:spMkLst>
        </pc:spChg>
        <pc:spChg chg="del">
          <ac:chgData name="Danish Hudani" userId="S::danish.hudani@astera.com::a38c985c-bb2f-4de3-bfe2-27e22c4c275a" providerId="AD" clId="Web-{1CCE86A3-2AFC-9857-0146-5FA0C269FD4C}" dt="2022-12-30T04:49:24.524" v="204"/>
          <ac:spMkLst>
            <pc:docMk/>
            <pc:sldMk cId="3654366980" sldId="325"/>
            <ac:spMk id="27" creationId="{0882E70C-1053-071B-9CB8-E3740A2305D6}"/>
          </ac:spMkLst>
        </pc:spChg>
        <pc:spChg chg="add mod">
          <ac:chgData name="Danish Hudani" userId="S::danish.hudani@astera.com::a38c985c-bb2f-4de3-bfe2-27e22c4c275a" providerId="AD" clId="Web-{1CCE86A3-2AFC-9857-0146-5FA0C269FD4C}" dt="2022-12-30T04:53:19.397" v="285" actId="20577"/>
          <ac:spMkLst>
            <pc:docMk/>
            <pc:sldMk cId="3654366980" sldId="325"/>
            <ac:spMk id="28" creationId="{6E9F6BE7-85D3-B93E-D5FA-2306602F3998}"/>
          </ac:spMkLst>
        </pc:spChg>
        <pc:spChg chg="add mod">
          <ac:chgData name="Danish Hudani" userId="S::danish.hudani@astera.com::a38c985c-bb2f-4de3-bfe2-27e22c4c275a" providerId="AD" clId="Web-{1CCE86A3-2AFC-9857-0146-5FA0C269FD4C}" dt="2022-12-30T05:07:05.423" v="365" actId="1076"/>
          <ac:spMkLst>
            <pc:docMk/>
            <pc:sldMk cId="3654366980" sldId="325"/>
            <ac:spMk id="29" creationId="{BC017A4D-DF6D-A32F-62B1-E91C012BCAB5}"/>
          </ac:spMkLst>
        </pc:spChg>
        <pc:spChg chg="mod">
          <ac:chgData name="Danish Hudani" userId="S::danish.hudani@astera.com::a38c985c-bb2f-4de3-bfe2-27e22c4c275a" providerId="AD" clId="Web-{1CCE86A3-2AFC-9857-0146-5FA0C269FD4C}" dt="2022-12-30T05:04:06.800" v="334" actId="20577"/>
          <ac:spMkLst>
            <pc:docMk/>
            <pc:sldMk cId="3654366980" sldId="325"/>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07:08.735" v="366" actId="1076"/>
        <pc:sldMkLst>
          <pc:docMk/>
          <pc:sldMk cId="2657532967" sldId="326"/>
        </pc:sldMkLst>
        <pc:spChg chg="del">
          <ac:chgData name="Danish Hudani" userId="S::danish.hudani@astera.com::a38c985c-bb2f-4de3-bfe2-27e22c4c275a" providerId="AD" clId="Web-{1CCE86A3-2AFC-9857-0146-5FA0C269FD4C}" dt="2022-12-30T04:50:12.386" v="224"/>
          <ac:spMkLst>
            <pc:docMk/>
            <pc:sldMk cId="2657532967" sldId="326"/>
            <ac:spMk id="22" creationId="{DD74E670-3545-92B5-F1B8-EE6EB78C87F9}"/>
          </ac:spMkLst>
        </pc:spChg>
        <pc:spChg chg="del">
          <ac:chgData name="Danish Hudani" userId="S::danish.hudani@astera.com::a38c985c-bb2f-4de3-bfe2-27e22c4c275a" providerId="AD" clId="Web-{1CCE86A3-2AFC-9857-0146-5FA0C269FD4C}" dt="2022-12-30T04:50:16.340" v="226"/>
          <ac:spMkLst>
            <pc:docMk/>
            <pc:sldMk cId="2657532967" sldId="326"/>
            <ac:spMk id="23" creationId="{5F23E213-4B24-B243-DCDC-F4D1FBC1F7E5}"/>
          </ac:spMkLst>
        </pc:spChg>
        <pc:spChg chg="del">
          <ac:chgData name="Danish Hudani" userId="S::danish.hudani@astera.com::a38c985c-bb2f-4de3-bfe2-27e22c4c275a" providerId="AD" clId="Web-{1CCE86A3-2AFC-9857-0146-5FA0C269FD4C}" dt="2022-12-30T04:50:12.386" v="223"/>
          <ac:spMkLst>
            <pc:docMk/>
            <pc:sldMk cId="2657532967" sldId="326"/>
            <ac:spMk id="24" creationId="{B4E08412-43A8-E998-04B2-A48C84B31AE1}"/>
          </ac:spMkLst>
        </pc:spChg>
        <pc:spChg chg="del">
          <ac:chgData name="Danish Hudani" userId="S::danish.hudani@astera.com::a38c985c-bb2f-4de3-bfe2-27e22c4c275a" providerId="AD" clId="Web-{1CCE86A3-2AFC-9857-0146-5FA0C269FD4C}" dt="2022-12-30T04:50:16.340" v="225"/>
          <ac:spMkLst>
            <pc:docMk/>
            <pc:sldMk cId="2657532967" sldId="326"/>
            <ac:spMk id="27" creationId="{0882E70C-1053-071B-9CB8-E3740A2305D6}"/>
          </ac:spMkLst>
        </pc:spChg>
        <pc:spChg chg="add mod">
          <ac:chgData name="Danish Hudani" userId="S::danish.hudani@astera.com::a38c985c-bb2f-4de3-bfe2-27e22c4c275a" providerId="AD" clId="Web-{1CCE86A3-2AFC-9857-0146-5FA0C269FD4C}" dt="2022-12-30T05:03:29.626" v="333" actId="20577"/>
          <ac:spMkLst>
            <pc:docMk/>
            <pc:sldMk cId="2657532967" sldId="326"/>
            <ac:spMk id="28" creationId="{DF50A4FD-C70C-CB85-C127-A31B684FA95C}"/>
          </ac:spMkLst>
        </pc:spChg>
        <pc:spChg chg="add mod">
          <ac:chgData name="Danish Hudani" userId="S::danish.hudani@astera.com::a38c985c-bb2f-4de3-bfe2-27e22c4c275a" providerId="AD" clId="Web-{1CCE86A3-2AFC-9857-0146-5FA0C269FD4C}" dt="2022-12-30T05:07:08.735" v="366" actId="1076"/>
          <ac:spMkLst>
            <pc:docMk/>
            <pc:sldMk cId="2657532967" sldId="326"/>
            <ac:spMk id="29" creationId="{F7C8164A-E59B-CA74-61D3-408371C81352}"/>
          </ac:spMkLst>
        </pc:spChg>
        <pc:spChg chg="mod">
          <ac:chgData name="Danish Hudani" userId="S::danish.hudani@astera.com::a38c985c-bb2f-4de3-bfe2-27e22c4c275a" providerId="AD" clId="Web-{1CCE86A3-2AFC-9857-0146-5FA0C269FD4C}" dt="2022-12-30T04:50:03.667" v="220" actId="20577"/>
          <ac:spMkLst>
            <pc:docMk/>
            <pc:sldMk cId="2657532967" sldId="326"/>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4:57:02.067" v="315" actId="1076"/>
        <pc:sldMkLst>
          <pc:docMk/>
          <pc:sldMk cId="311406145" sldId="327"/>
        </pc:sldMkLst>
        <pc:spChg chg="del">
          <ac:chgData name="Danish Hudani" userId="S::danish.hudani@astera.com::a38c985c-bb2f-4de3-bfe2-27e22c4c275a" providerId="AD" clId="Web-{1CCE86A3-2AFC-9857-0146-5FA0C269FD4C}" dt="2022-12-30T04:51:42.173" v="257"/>
          <ac:spMkLst>
            <pc:docMk/>
            <pc:sldMk cId="311406145" sldId="327"/>
            <ac:spMk id="22" creationId="{DD74E670-3545-92B5-F1B8-EE6EB78C87F9}"/>
          </ac:spMkLst>
        </pc:spChg>
        <pc:spChg chg="del">
          <ac:chgData name="Danish Hudani" userId="S::danish.hudani@astera.com::a38c985c-bb2f-4de3-bfe2-27e22c4c275a" providerId="AD" clId="Web-{1CCE86A3-2AFC-9857-0146-5FA0C269FD4C}" dt="2022-12-30T04:51:45.689" v="258"/>
          <ac:spMkLst>
            <pc:docMk/>
            <pc:sldMk cId="311406145" sldId="327"/>
            <ac:spMk id="23" creationId="{5F23E213-4B24-B243-DCDC-F4D1FBC1F7E5}"/>
          </ac:spMkLst>
        </pc:spChg>
        <pc:spChg chg="del">
          <ac:chgData name="Danish Hudani" userId="S::danish.hudani@astera.com::a38c985c-bb2f-4de3-bfe2-27e22c4c275a" providerId="AD" clId="Web-{1CCE86A3-2AFC-9857-0146-5FA0C269FD4C}" dt="2022-12-30T04:51:42.173" v="256"/>
          <ac:spMkLst>
            <pc:docMk/>
            <pc:sldMk cId="311406145" sldId="327"/>
            <ac:spMk id="24" creationId="{B4E08412-43A8-E998-04B2-A48C84B31AE1}"/>
          </ac:spMkLst>
        </pc:spChg>
        <pc:spChg chg="del">
          <ac:chgData name="Danish Hudani" userId="S::danish.hudani@astera.com::a38c985c-bb2f-4de3-bfe2-27e22c4c275a" providerId="AD" clId="Web-{1CCE86A3-2AFC-9857-0146-5FA0C269FD4C}" dt="2022-12-30T04:51:49.251" v="259"/>
          <ac:spMkLst>
            <pc:docMk/>
            <pc:sldMk cId="311406145" sldId="327"/>
            <ac:spMk id="27" creationId="{0882E70C-1053-071B-9CB8-E3740A2305D6}"/>
          </ac:spMkLst>
        </pc:spChg>
        <pc:spChg chg="add mod">
          <ac:chgData name="Danish Hudani" userId="S::danish.hudani@astera.com::a38c985c-bb2f-4de3-bfe2-27e22c4c275a" providerId="AD" clId="Web-{1CCE86A3-2AFC-9857-0146-5FA0C269FD4C}" dt="2022-12-30T04:56:51.004" v="312" actId="20577"/>
          <ac:spMkLst>
            <pc:docMk/>
            <pc:sldMk cId="311406145" sldId="327"/>
            <ac:spMk id="28" creationId="{63D759EE-E90C-27A6-E92F-F171F88144A0}"/>
          </ac:spMkLst>
        </pc:spChg>
        <pc:spChg chg="add mod">
          <ac:chgData name="Danish Hudani" userId="S::danish.hudani@astera.com::a38c985c-bb2f-4de3-bfe2-27e22c4c275a" providerId="AD" clId="Web-{1CCE86A3-2AFC-9857-0146-5FA0C269FD4C}" dt="2022-12-30T04:57:02.067" v="315" actId="1076"/>
          <ac:spMkLst>
            <pc:docMk/>
            <pc:sldMk cId="311406145" sldId="327"/>
            <ac:spMk id="29" creationId="{950F9F57-AB7B-32FA-9054-DB12E05CF593}"/>
          </ac:spMkLst>
        </pc:spChg>
        <pc:spChg chg="mod">
          <ac:chgData name="Danish Hudani" userId="S::danish.hudani@astera.com::a38c985c-bb2f-4de3-bfe2-27e22c4c275a" providerId="AD" clId="Web-{1CCE86A3-2AFC-9857-0146-5FA0C269FD4C}" dt="2022-12-30T04:52:04.346" v="265" actId="20577"/>
          <ac:spMkLst>
            <pc:docMk/>
            <pc:sldMk cId="311406145" sldId="327"/>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35:31.094" v="540"/>
        <pc:sldMkLst>
          <pc:docMk/>
          <pc:sldMk cId="1201811504" sldId="328"/>
        </pc:sldMkLst>
        <pc:spChg chg="add del mod">
          <ac:chgData name="Danish Hudani" userId="S::danish.hudani@astera.com::a38c985c-bb2f-4de3-bfe2-27e22c4c275a" providerId="AD" clId="Web-{1CCE86A3-2AFC-9857-0146-5FA0C269FD4C}" dt="2022-12-30T05:22:22.541" v="465"/>
          <ac:spMkLst>
            <pc:docMk/>
            <pc:sldMk cId="1201811504" sldId="328"/>
            <ac:spMk id="38" creationId="{AF31CC5A-E481-4A8A-0EDA-08E6018EF241}"/>
          </ac:spMkLst>
        </pc:spChg>
        <pc:picChg chg="add del mod modCrop">
          <ac:chgData name="Danish Hudani" userId="S::danish.hudani@astera.com::a38c985c-bb2f-4de3-bfe2-27e22c4c275a" providerId="AD" clId="Web-{1CCE86A3-2AFC-9857-0146-5FA0C269FD4C}" dt="2022-12-30T05:26:22.745" v="478"/>
          <ac:picMkLst>
            <pc:docMk/>
            <pc:sldMk cId="1201811504" sldId="328"/>
            <ac:picMk id="37" creationId="{19B278FE-514D-EFB2-565D-349DACAC47D2}"/>
          </ac:picMkLst>
        </pc:picChg>
        <pc:picChg chg="del">
          <ac:chgData name="Danish Hudani" userId="S::danish.hudani@astera.com::a38c985c-bb2f-4de3-bfe2-27e22c4c275a" providerId="AD" clId="Web-{1CCE86A3-2AFC-9857-0146-5FA0C269FD4C}" dt="2022-12-30T05:06:18.482" v="354"/>
          <ac:picMkLst>
            <pc:docMk/>
            <pc:sldMk cId="1201811504" sldId="328"/>
            <ac:picMk id="49" creationId="{F44146BD-CEF2-EB9B-6039-DC33300701A2}"/>
          </ac:picMkLst>
        </pc:picChg>
        <pc:picChg chg="add mod">
          <ac:chgData name="Danish Hudani" userId="S::danish.hudani@astera.com::a38c985c-bb2f-4de3-bfe2-27e22c4c275a" providerId="AD" clId="Web-{1CCE86A3-2AFC-9857-0146-5FA0C269FD4C}" dt="2022-12-30T05:26:29.464" v="481" actId="1076"/>
          <ac:picMkLst>
            <pc:docMk/>
            <pc:sldMk cId="1201811504" sldId="328"/>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12:03.050" v="390"/>
        <pc:sldMkLst>
          <pc:docMk/>
          <pc:sldMk cId="2254116470" sldId="329"/>
        </pc:sldMkLst>
        <pc:spChg chg="mod">
          <ac:chgData name="Danish Hudani" userId="S::danish.hudani@astera.com::a38c985c-bb2f-4de3-bfe2-27e22c4c275a" providerId="AD" clId="Web-{1CCE86A3-2AFC-9857-0146-5FA0C269FD4C}" dt="2022-12-30T05:09:50.229" v="379" actId="14100"/>
          <ac:spMkLst>
            <pc:docMk/>
            <pc:sldMk cId="2254116470" sldId="329"/>
            <ac:spMk id="18" creationId="{6230719D-4F44-BA79-4DC4-4459B3E27C90}"/>
          </ac:spMkLst>
        </pc:spChg>
        <pc:picChg chg="add mod">
          <ac:chgData name="Danish Hudani" userId="S::danish.hudani@astera.com::a38c985c-bb2f-4de3-bfe2-27e22c4c275a" providerId="AD" clId="Web-{1CCE86A3-2AFC-9857-0146-5FA0C269FD4C}" dt="2022-12-30T05:11:45.002" v="389" actId="1076"/>
          <ac:picMkLst>
            <pc:docMk/>
            <pc:sldMk cId="2254116470" sldId="329"/>
            <ac:picMk id="37" creationId="{2A6E17A2-781E-E97B-9963-B2A67F71F8D9}"/>
          </ac:picMkLst>
        </pc:picChg>
        <pc:picChg chg="del">
          <ac:chgData name="Danish Hudani" userId="S::danish.hudani@astera.com::a38c985c-bb2f-4de3-bfe2-27e22c4c275a" providerId="AD" clId="Web-{1CCE86A3-2AFC-9857-0146-5FA0C269FD4C}" dt="2022-12-30T05:06:19.576" v="355"/>
          <ac:picMkLst>
            <pc:docMk/>
            <pc:sldMk cId="2254116470" sldId="329"/>
            <ac:picMk id="49" creationId="{F44146BD-CEF2-EB9B-6039-DC33300701A2}"/>
          </ac:picMkLst>
        </pc:picChg>
      </pc:sldChg>
      <pc:sldChg chg="delSp modSp add replId">
        <pc:chgData name="Danish Hudani" userId="S::danish.hudani@astera.com::a38c985c-bb2f-4de3-bfe2-27e22c4c275a" providerId="AD" clId="Web-{1CCE86A3-2AFC-9857-0146-5FA0C269FD4C}" dt="2022-12-30T05:26:56.575" v="490" actId="1076"/>
        <pc:sldMkLst>
          <pc:docMk/>
          <pc:sldMk cId="594731141" sldId="330"/>
        </pc:sldMkLst>
        <pc:picChg chg="mod">
          <ac:chgData name="Danish Hudani" userId="S::danish.hudani@astera.com::a38c985c-bb2f-4de3-bfe2-27e22c4c275a" providerId="AD" clId="Web-{1CCE86A3-2AFC-9857-0146-5FA0C269FD4C}" dt="2022-12-30T05:26:56.575" v="490" actId="1076"/>
          <ac:picMkLst>
            <pc:docMk/>
            <pc:sldMk cId="594731141" sldId="330"/>
            <ac:picMk id="37" creationId="{19B278FE-514D-EFB2-565D-349DACAC47D2}"/>
          </ac:picMkLst>
        </pc:picChg>
        <pc:picChg chg="del">
          <ac:chgData name="Danish Hudani" userId="S::danish.hudani@astera.com::a38c985c-bb2f-4de3-bfe2-27e22c4c275a" providerId="AD" clId="Web-{1CCE86A3-2AFC-9857-0146-5FA0C269FD4C}" dt="2022-12-30T05:26:39.824" v="482"/>
          <ac:picMkLst>
            <pc:docMk/>
            <pc:sldMk cId="594731141" sldId="330"/>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38:17.232" v="616"/>
        <pc:sldMkLst>
          <pc:docMk/>
          <pc:sldMk cId="2215876549" sldId="331"/>
        </pc:sldMkLst>
        <pc:spChg chg="del">
          <ac:chgData name="Danish Hudani" userId="S::danish.hudani@astera.com::a38c985c-bb2f-4de3-bfe2-27e22c4c275a" providerId="AD" clId="Web-{1CCE86A3-2AFC-9857-0146-5FA0C269FD4C}" dt="2022-12-30T05:32:32.705" v="529"/>
          <ac:spMkLst>
            <pc:docMk/>
            <pc:sldMk cId="2215876549" sldId="331"/>
            <ac:spMk id="28" creationId="{63D759EE-E90C-27A6-E92F-F171F88144A0}"/>
          </ac:spMkLst>
        </pc:spChg>
        <pc:spChg chg="del">
          <ac:chgData name="Danish Hudani" userId="S::danish.hudani@astera.com::a38c985c-bb2f-4de3-bfe2-27e22c4c275a" providerId="AD" clId="Web-{1CCE86A3-2AFC-9857-0146-5FA0C269FD4C}" dt="2022-12-30T05:31:34.904" v="518"/>
          <ac:spMkLst>
            <pc:docMk/>
            <pc:sldMk cId="2215876549" sldId="331"/>
            <ac:spMk id="29" creationId="{950F9F57-AB7B-32FA-9054-DB12E05CF593}"/>
          </ac:spMkLst>
        </pc:spChg>
        <pc:spChg chg="mod">
          <ac:chgData name="Danish Hudani" userId="S::danish.hudani@astera.com::a38c985c-bb2f-4de3-bfe2-27e22c4c275a" providerId="AD" clId="Web-{1CCE86A3-2AFC-9857-0146-5FA0C269FD4C}" dt="2022-12-30T05:29:54.570" v="517" actId="20577"/>
          <ac:spMkLst>
            <pc:docMk/>
            <pc:sldMk cId="2215876549" sldId="331"/>
            <ac:spMk id="53" creationId="{73C3EB95-F7AB-1393-858E-B98EC92F934F}"/>
          </ac:spMkLst>
        </pc:spChg>
        <pc:picChg chg="add del mod">
          <ac:chgData name="Danish Hudani" userId="S::danish.hudani@astera.com::a38c985c-bb2f-4de3-bfe2-27e22c4c275a" providerId="AD" clId="Web-{1CCE86A3-2AFC-9857-0146-5FA0C269FD4C}" dt="2022-12-30T05:31:41.217" v="520"/>
          <ac:picMkLst>
            <pc:docMk/>
            <pc:sldMk cId="2215876549" sldId="331"/>
            <ac:picMk id="38" creationId="{9387AB3C-755E-DFF2-9801-78FAC788854D}"/>
          </ac:picMkLst>
        </pc:picChg>
        <pc:picChg chg="add mod modCrop">
          <ac:chgData name="Danish Hudani" userId="S::danish.hudani@astera.com::a38c985c-bb2f-4de3-bfe2-27e22c4c275a" providerId="AD" clId="Web-{1CCE86A3-2AFC-9857-0146-5FA0C269FD4C}" dt="2022-12-30T05:32:52.550" v="536" actId="1076"/>
          <ac:picMkLst>
            <pc:docMk/>
            <pc:sldMk cId="2215876549" sldId="331"/>
            <ac:picMk id="39" creationId="{F10AF1C4-5B61-0D15-5DDC-1E0F3B09D757}"/>
          </ac:picMkLst>
        </pc:picChg>
      </pc:sldChg>
      <pc:sldMasterChg chg="add addSldLayout">
        <pc:chgData name="Danish Hudani" userId="S::danish.hudani@astera.com::a38c985c-bb2f-4de3-bfe2-27e22c4c275a" providerId="AD" clId="Web-{1CCE86A3-2AFC-9857-0146-5FA0C269FD4C}" dt="2022-12-30T04:36:42.055" v="0"/>
        <pc:sldMasterMkLst>
          <pc:docMk/>
          <pc:sldMasterMk cId="49185472" sldId="2147483648"/>
        </pc:sldMasterMkLst>
        <pc:sldLayoutChg chg="add">
          <pc:chgData name="Danish Hudani" userId="S::danish.hudani@astera.com::a38c985c-bb2f-4de3-bfe2-27e22c4c275a" providerId="AD" clId="Web-{1CCE86A3-2AFC-9857-0146-5FA0C269FD4C}" dt="2022-12-30T04:36:42.055" v="0"/>
          <pc:sldLayoutMkLst>
            <pc:docMk/>
            <pc:sldMasterMk cId="49185472" sldId="2147483648"/>
            <pc:sldLayoutMk cId="2733037847" sldId="214748364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6115451" sldId="214748365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848601058" sldId="2147483651"/>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246059577" sldId="2147483652"/>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437819440" sldId="2147483653"/>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15632817" sldId="2147483654"/>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77347104" sldId="2147483655"/>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392161501" sldId="2147483656"/>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99826547" sldId="2147483657"/>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366424534" sldId="2147483658"/>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783711278" sldId="214748365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65098873" sldId="214748366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2920785385" sldId="2147483661"/>
          </pc:sldLayoutMkLst>
        </pc:sldLayoutChg>
      </pc:sldMasterChg>
      <pc:sldMasterChg chg="modSldLayout">
        <pc:chgData name="Danish Hudani" userId="S::danish.hudani@astera.com::a38c985c-bb2f-4de3-bfe2-27e22c4c275a" providerId="AD" clId="Web-{1CCE86A3-2AFC-9857-0146-5FA0C269FD4C}" dt="2022-12-30T04:36:42.055" v="0"/>
        <pc:sldMasterMkLst>
          <pc:docMk/>
          <pc:sldMasterMk cId="1573999695" sldId="2147483689"/>
        </pc:sldMasterMkLst>
        <pc:sldLayoutChg chg="replId">
          <pc:chgData name="Danish Hudani" userId="S::danish.hudani@astera.com::a38c985c-bb2f-4de3-bfe2-27e22c4c275a" providerId="AD" clId="Web-{1CCE86A3-2AFC-9857-0146-5FA0C269FD4C}" dt="2022-12-30T04:36:42.055" v="0"/>
          <pc:sldLayoutMkLst>
            <pc:docMk/>
            <pc:sldMasterMk cId="1573999695" sldId="2147483689"/>
            <pc:sldLayoutMk cId="2676572002" sldId="2147483700"/>
          </pc:sldLayoutMkLst>
        </pc:sldLayoutChg>
        <pc:sldLayoutChg chg="replId">
          <pc:chgData name="Danish Hudani" userId="S::danish.hudani@astera.com::a38c985c-bb2f-4de3-bfe2-27e22c4c275a" providerId="AD" clId="Web-{1CCE86A3-2AFC-9857-0146-5FA0C269FD4C}" dt="2022-12-30T04:36:42.055" v="0"/>
          <pc:sldLayoutMkLst>
            <pc:docMk/>
            <pc:sldMasterMk cId="1573999695" sldId="2147483689"/>
            <pc:sldLayoutMk cId="4154849840" sldId="2147483702"/>
          </pc:sldLayoutMkLst>
        </pc:sldLayoutChg>
      </pc:sldMasterChg>
      <pc:sldMasterChg chg="replId modSldLayout">
        <pc:chgData name="Danish Hudani" userId="S::danish.hudani@astera.com::a38c985c-bb2f-4de3-bfe2-27e22c4c275a" providerId="AD" clId="Web-{1CCE86A3-2AFC-9857-0146-5FA0C269FD4C}" dt="2022-12-30T04:36:42.055" v="0"/>
        <pc:sldMasterMkLst>
          <pc:docMk/>
          <pc:sldMasterMk cId="271087477" sldId="2147483699"/>
        </pc:sldMasterMkLst>
        <pc:sldLayoutChg chg="replId">
          <pc:chgData name="Danish Hudani" userId="S::danish.hudani@astera.com::a38c985c-bb2f-4de3-bfe2-27e22c4c275a" providerId="AD" clId="Web-{1CCE86A3-2AFC-9857-0146-5FA0C269FD4C}" dt="2022-12-30T04:36:42.055" v="0"/>
          <pc:sldLayoutMkLst>
            <pc:docMk/>
            <pc:sldMasterMk cId="271087477" sldId="2147483699"/>
            <pc:sldLayoutMk cId="1495391725" sldId="2147483701"/>
          </pc:sldLayoutMkLst>
        </pc:sldLayoutChg>
      </pc:sldMasterChg>
    </pc:docChg>
  </pc:docChgLst>
  <pc:docChgLst>
    <pc:chgData clId="Web-{0B1E6160-5C61-BB94-3A51-AD9A337E9B19}"/>
    <pc:docChg chg="modSld">
      <pc:chgData name="" userId="" providerId="" clId="Web-{0B1E6160-5C61-BB94-3A51-AD9A337E9B19}" dt="2023-03-01T10:24:42.658" v="0" actId="20577"/>
      <pc:docMkLst>
        <pc:docMk/>
      </pc:docMkLst>
      <pc:sldChg chg="modSp">
        <pc:chgData name="" userId="" providerId="" clId="Web-{0B1E6160-5C61-BB94-3A51-AD9A337E9B19}" dt="2023-03-01T10:24:42.658" v="0" actId="20577"/>
        <pc:sldMkLst>
          <pc:docMk/>
          <pc:sldMk cId="3648853106" sldId="284"/>
        </pc:sldMkLst>
        <pc:spChg chg="mod">
          <ac:chgData name="" userId="" providerId="" clId="Web-{0B1E6160-5C61-BB94-3A51-AD9A337E9B19}" dt="2023-03-01T10:24:42.658" v="0" actId="20577"/>
          <ac:spMkLst>
            <pc:docMk/>
            <pc:sldMk cId="3648853106" sldId="284"/>
            <ac:spMk id="50" creationId="{39EFF0A0-CAC0-DC69-C738-1A6521129E55}"/>
          </ac:spMkLst>
        </pc:spChg>
      </pc:sldChg>
    </pc:docChg>
  </pc:docChgLst>
  <pc:docChgLst>
    <pc:chgData name="Danish Hudani" userId="S::danish.hudani@astera.com::a38c985c-bb2f-4de3-bfe2-27e22c4c275a" providerId="AD" clId="Web-{C57F3CEB-B8C5-949E-E58F-B5B64F109601}"/>
    <pc:docChg chg="addSld delSld modSld sldOrd modSection">
      <pc:chgData name="Danish Hudani" userId="S::danish.hudani@astera.com::a38c985c-bb2f-4de3-bfe2-27e22c4c275a" providerId="AD" clId="Web-{C57F3CEB-B8C5-949E-E58F-B5B64F109601}" dt="2023-01-03T09:47:44.205" v="843"/>
      <pc:docMkLst>
        <pc:docMk/>
      </pc:docMkLst>
      <pc:sldChg chg="modNotes">
        <pc:chgData name="Danish Hudani" userId="S::danish.hudani@astera.com::a38c985c-bb2f-4de3-bfe2-27e22c4c275a" providerId="AD" clId="Web-{C57F3CEB-B8C5-949E-E58F-B5B64F109601}" dt="2023-01-03T09:47:08.376" v="841"/>
        <pc:sldMkLst>
          <pc:docMk/>
          <pc:sldMk cId="1620996487" sldId="319"/>
        </pc:sldMkLst>
      </pc:sldChg>
      <pc:sldChg chg="modNotes">
        <pc:chgData name="Danish Hudani" userId="S::danish.hudani@astera.com::a38c985c-bb2f-4de3-bfe2-27e22c4c275a" providerId="AD" clId="Web-{C57F3CEB-B8C5-949E-E58F-B5B64F109601}" dt="2023-01-03T09:46:40.454" v="839"/>
        <pc:sldMkLst>
          <pc:docMk/>
          <pc:sldMk cId="3233489809" sldId="321"/>
        </pc:sldMkLst>
      </pc:sldChg>
      <pc:sldChg chg="ord">
        <pc:chgData name="Danish Hudani" userId="S::danish.hudani@astera.com::a38c985c-bb2f-4de3-bfe2-27e22c4c275a" providerId="AD" clId="Web-{C57F3CEB-B8C5-949E-E58F-B5B64F109601}" dt="2023-01-03T07:05:31.358" v="78"/>
        <pc:sldMkLst>
          <pc:docMk/>
          <pc:sldMk cId="2148317599" sldId="325"/>
        </pc:sldMkLst>
      </pc:sldChg>
      <pc:sldChg chg="modSp ord modNotes">
        <pc:chgData name="Danish Hudani" userId="S::danish.hudani@astera.com::a38c985c-bb2f-4de3-bfe2-27e22c4c275a" providerId="AD" clId="Web-{C57F3CEB-B8C5-949E-E58F-B5B64F109601}" dt="2023-01-03T07:10:11.131" v="108"/>
        <pc:sldMkLst>
          <pc:docMk/>
          <pc:sldMk cId="1900488661" sldId="327"/>
        </pc:sldMkLst>
        <pc:grpChg chg="mod">
          <ac:chgData name="Danish Hudani" userId="S::danish.hudani@astera.com::a38c985c-bb2f-4de3-bfe2-27e22c4c275a" providerId="AD" clId="Web-{C57F3CEB-B8C5-949E-E58F-B5B64F109601}" dt="2023-01-03T07:00:03.594" v="15" actId="1076"/>
          <ac:grpSpMkLst>
            <pc:docMk/>
            <pc:sldMk cId="1900488661" sldId="327"/>
            <ac:grpSpMk id="22" creationId="{D93D03DD-A5D4-1661-DFF9-10DEF3D77652}"/>
          </ac:grpSpMkLst>
        </pc:grpChg>
      </pc:sldChg>
      <pc:sldChg chg="addSp delSp modSp add replId modNotes">
        <pc:chgData name="Danish Hudani" userId="S::danish.hudani@astera.com::a38c985c-bb2f-4de3-bfe2-27e22c4c275a" providerId="AD" clId="Web-{C57F3CEB-B8C5-949E-E58F-B5B64F109601}" dt="2023-01-03T07:44:35.882" v="591" actId="14100"/>
        <pc:sldMkLst>
          <pc:docMk/>
          <pc:sldMk cId="3056054487" sldId="328"/>
        </pc:sldMkLst>
        <pc:spChg chg="del">
          <ac:chgData name="Danish Hudani" userId="S::danish.hudani@astera.com::a38c985c-bb2f-4de3-bfe2-27e22c4c275a" providerId="AD" clId="Web-{C57F3CEB-B8C5-949E-E58F-B5B64F109601}" dt="2023-01-03T06:59:27.827" v="3"/>
          <ac:spMkLst>
            <pc:docMk/>
            <pc:sldMk cId="3056054487" sldId="328"/>
            <ac:spMk id="23" creationId="{E85AD8E0-F393-918B-B8B0-EA0382460472}"/>
          </ac:spMkLst>
        </pc:spChg>
        <pc:spChg chg="del">
          <ac:chgData name="Danish Hudani" userId="S::danish.hudani@astera.com::a38c985c-bb2f-4de3-bfe2-27e22c4c275a" providerId="AD" clId="Web-{C57F3CEB-B8C5-949E-E58F-B5B64F109601}" dt="2023-01-03T06:59:27.827" v="2"/>
          <ac:spMkLst>
            <pc:docMk/>
            <pc:sldMk cId="3056054487" sldId="328"/>
            <ac:spMk id="24" creationId="{33F6B619-20B5-3D22-E780-D28472326A27}"/>
          </ac:spMkLst>
        </pc:spChg>
        <pc:spChg chg="del">
          <ac:chgData name="Danish Hudani" userId="S::danish.hudani@astera.com::a38c985c-bb2f-4de3-bfe2-27e22c4c275a" providerId="AD" clId="Web-{C57F3CEB-B8C5-949E-E58F-B5B64F109601}" dt="2023-01-03T06:59:27.827" v="1"/>
          <ac:spMkLst>
            <pc:docMk/>
            <pc:sldMk cId="3056054487" sldId="328"/>
            <ac:spMk id="27" creationId="{987F7136-CB02-C291-96F1-8EA0C87202FD}"/>
          </ac:spMkLst>
        </pc:spChg>
        <pc:grpChg chg="del">
          <ac:chgData name="Danish Hudani" userId="S::danish.hudani@astera.com::a38c985c-bb2f-4de3-bfe2-27e22c4c275a" providerId="AD" clId="Web-{C57F3CEB-B8C5-949E-E58F-B5B64F109601}" dt="2023-01-03T06:59:27.827" v="4"/>
          <ac:grpSpMkLst>
            <pc:docMk/>
            <pc:sldMk cId="3056054487" sldId="328"/>
            <ac:grpSpMk id="22" creationId="{D93D03DD-A5D4-1661-DFF9-10DEF3D77652}"/>
          </ac:grpSpMkLst>
        </pc:grpChg>
        <pc:picChg chg="add mod">
          <ac:chgData name="Danish Hudani" userId="S::danish.hudani@astera.com::a38c985c-bb2f-4de3-bfe2-27e22c4c275a" providerId="AD" clId="Web-{C57F3CEB-B8C5-949E-E58F-B5B64F109601}" dt="2023-01-03T07:44:35.882" v="591" actId="14100"/>
          <ac:picMkLst>
            <pc:docMk/>
            <pc:sldMk cId="3056054487" sldId="328"/>
            <ac:picMk id="32" creationId="{6DD763CB-8E9C-961C-7606-7DBAD394820D}"/>
          </ac:picMkLst>
        </pc:picChg>
      </pc:sldChg>
      <pc:sldChg chg="addSp delSp modSp add replId modNotes">
        <pc:chgData name="Danish Hudani" userId="S::danish.hudani@astera.com::a38c985c-bb2f-4de3-bfe2-27e22c4c275a" providerId="AD" clId="Web-{C57F3CEB-B8C5-949E-E58F-B5B64F109601}" dt="2023-01-03T09:47:44.205" v="843"/>
        <pc:sldMkLst>
          <pc:docMk/>
          <pc:sldMk cId="3951906971" sldId="329"/>
        </pc:sldMkLst>
        <pc:spChg chg="add mod">
          <ac:chgData name="Danish Hudani" userId="S::danish.hudani@astera.com::a38c985c-bb2f-4de3-bfe2-27e22c4c275a" providerId="AD" clId="Web-{C57F3CEB-B8C5-949E-E58F-B5B64F109601}" dt="2023-01-03T07:01:59.227" v="56" actId="20577"/>
          <ac:spMkLst>
            <pc:docMk/>
            <pc:sldMk cId="3951906971" sldId="329"/>
            <ac:spMk id="23" creationId="{6B93B6DC-09B9-E1BB-C669-742A55790900}"/>
          </ac:spMkLst>
        </pc:spChg>
        <pc:picChg chg="add mod">
          <ac:chgData name="Danish Hudani" userId="S::danish.hudani@astera.com::a38c985c-bb2f-4de3-bfe2-27e22c4c275a" providerId="AD" clId="Web-{C57F3CEB-B8C5-949E-E58F-B5B64F109601}" dt="2023-01-03T07:03:50.293" v="63" actId="1076"/>
          <ac:picMkLst>
            <pc:docMk/>
            <pc:sldMk cId="3951906971" sldId="329"/>
            <ac:picMk id="24" creationId="{E0CC33AC-2D0F-A556-F0FD-E93B7434CC54}"/>
          </ac:picMkLst>
        </pc:picChg>
        <pc:picChg chg="del">
          <ac:chgData name="Danish Hudani" userId="S::danish.hudani@astera.com::a38c985c-bb2f-4de3-bfe2-27e22c4c275a" providerId="AD" clId="Web-{C57F3CEB-B8C5-949E-E58F-B5B64F109601}" dt="2023-01-03T07:01:26.565" v="36"/>
          <ac:picMkLst>
            <pc:docMk/>
            <pc:sldMk cId="3951906971" sldId="329"/>
            <ac:picMk id="32" creationId="{6DD763CB-8E9C-961C-7606-7DBAD394820D}"/>
          </ac:picMkLst>
        </pc:picChg>
      </pc:sldChg>
      <pc:sldChg chg="addSp delSp modSp add replId">
        <pc:chgData name="Danish Hudani" userId="S::danish.hudani@astera.com::a38c985c-bb2f-4de3-bfe2-27e22c4c275a" providerId="AD" clId="Web-{C57F3CEB-B8C5-949E-E58F-B5B64F109601}" dt="2023-01-03T07:05:12.982" v="77"/>
        <pc:sldMkLst>
          <pc:docMk/>
          <pc:sldMk cId="1473058851" sldId="330"/>
        </pc:sldMkLst>
        <pc:spChg chg="del">
          <ac:chgData name="Danish Hudani" userId="S::danish.hudani@astera.com::a38c985c-bb2f-4de3-bfe2-27e22c4c275a" providerId="AD" clId="Web-{C57F3CEB-B8C5-949E-E58F-B5B64F109601}" dt="2023-01-03T07:04:40.622" v="68"/>
          <ac:spMkLst>
            <pc:docMk/>
            <pc:sldMk cId="1473058851" sldId="330"/>
            <ac:spMk id="23" creationId="{E85AD8E0-F393-918B-B8B0-EA0382460472}"/>
          </ac:spMkLst>
        </pc:spChg>
        <pc:spChg chg="del">
          <ac:chgData name="Danish Hudani" userId="S::danish.hudani@astera.com::a38c985c-bb2f-4de3-bfe2-27e22c4c275a" providerId="AD" clId="Web-{C57F3CEB-B8C5-949E-E58F-B5B64F109601}" dt="2023-01-03T07:04:40.622" v="67"/>
          <ac:spMkLst>
            <pc:docMk/>
            <pc:sldMk cId="1473058851" sldId="330"/>
            <ac:spMk id="24" creationId="{33F6B619-20B5-3D22-E780-D28472326A27}"/>
          </ac:spMkLst>
        </pc:spChg>
        <pc:spChg chg="del">
          <ac:chgData name="Danish Hudani" userId="S::danish.hudani@astera.com::a38c985c-bb2f-4de3-bfe2-27e22c4c275a" providerId="AD" clId="Web-{C57F3CEB-B8C5-949E-E58F-B5B64F109601}" dt="2023-01-03T07:04:40.622" v="66"/>
          <ac:spMkLst>
            <pc:docMk/>
            <pc:sldMk cId="1473058851" sldId="330"/>
            <ac:spMk id="27" creationId="{987F7136-CB02-C291-96F1-8EA0C87202FD}"/>
          </ac:spMkLst>
        </pc:spChg>
        <pc:spChg chg="add mod">
          <ac:chgData name="Danish Hudani" userId="S::danish.hudani@astera.com::a38c985c-bb2f-4de3-bfe2-27e22c4c275a" providerId="AD" clId="Web-{C57F3CEB-B8C5-949E-E58F-B5B64F109601}" dt="2023-01-03T07:05:12.982" v="77"/>
          <ac:spMkLst>
            <pc:docMk/>
            <pc:sldMk cId="1473058851" sldId="330"/>
            <ac:spMk id="32" creationId="{E4573080-1371-015F-AA6B-4DD282E9B1BC}"/>
          </ac:spMkLst>
        </pc:spChg>
        <pc:grpChg chg="mod">
          <ac:chgData name="Danish Hudani" userId="S::danish.hudani@astera.com::a38c985c-bb2f-4de3-bfe2-27e22c4c275a" providerId="AD" clId="Web-{C57F3CEB-B8C5-949E-E58F-B5B64F109601}" dt="2023-01-03T07:05:00.388" v="73" actId="1076"/>
          <ac:grpSpMkLst>
            <pc:docMk/>
            <pc:sldMk cId="1473058851" sldId="330"/>
            <ac:grpSpMk id="22" creationId="{D93D03DD-A5D4-1661-DFF9-10DEF3D77652}"/>
          </ac:grpSpMkLst>
        </pc:grpChg>
      </pc:sldChg>
      <pc:sldChg chg="addSp delSp modSp add del replId modNotes">
        <pc:chgData name="Danish Hudani" userId="S::danish.hudani@astera.com::a38c985c-bb2f-4de3-bfe2-27e22c4c275a" providerId="AD" clId="Web-{C57F3CEB-B8C5-949E-E58F-B5B64F109601}" dt="2023-01-03T09:44:55.638" v="837"/>
        <pc:sldMkLst>
          <pc:docMk/>
          <pc:sldMk cId="564075985" sldId="331"/>
        </pc:sldMkLst>
        <pc:spChg chg="ord">
          <ac:chgData name="Danish Hudani" userId="S::danish.hudani@astera.com::a38c985c-bb2f-4de3-bfe2-27e22c4c275a" providerId="AD" clId="Web-{C57F3CEB-B8C5-949E-E58F-B5B64F109601}" dt="2023-01-03T07:55:35.501" v="613"/>
          <ac:spMkLst>
            <pc:docMk/>
            <pc:sldMk cId="564075985" sldId="331"/>
            <ac:spMk id="9" creationId="{AB8C311F-7253-4AED-9701-7FC0708C41C7}"/>
          </ac:spMkLst>
        </pc:spChg>
        <pc:spChg chg="ord">
          <ac:chgData name="Danish Hudani" userId="S::danish.hudani@astera.com::a38c985c-bb2f-4de3-bfe2-27e22c4c275a" providerId="AD" clId="Web-{C57F3CEB-B8C5-949E-E58F-B5B64F109601}" dt="2023-01-03T07:55:37.907" v="614"/>
          <ac:spMkLst>
            <pc:docMk/>
            <pc:sldMk cId="564075985" sldId="331"/>
            <ac:spMk id="11" creationId="{E2384209-CB15-4CDF-9D31-C44FD9A3F20D}"/>
          </ac:spMkLst>
        </pc:spChg>
        <pc:spChg chg="del mod">
          <ac:chgData name="Danish Hudani" userId="S::danish.hudani@astera.com::a38c985c-bb2f-4de3-bfe2-27e22c4c275a" providerId="AD" clId="Web-{C57F3CEB-B8C5-949E-E58F-B5B64F109601}" dt="2023-01-03T07:09:12.442" v="91"/>
          <ac:spMkLst>
            <pc:docMk/>
            <pc:sldMk cId="564075985" sldId="331"/>
            <ac:spMk id="18" creationId="{6230719D-4F44-BA79-4DC4-4459B3E27C90}"/>
          </ac:spMkLst>
        </pc:spChg>
        <pc:spChg chg="del">
          <ac:chgData name="Danish Hudani" userId="S::danish.hudani@astera.com::a38c985c-bb2f-4de3-bfe2-27e22c4c275a" providerId="AD" clId="Web-{C57F3CEB-B8C5-949E-E58F-B5B64F109601}" dt="2023-01-03T09:39:27.240" v="763"/>
          <ac:spMkLst>
            <pc:docMk/>
            <pc:sldMk cId="564075985" sldId="331"/>
            <ac:spMk id="24" creationId="{A134DFB3-973A-F662-77C1-4138811D48FB}"/>
          </ac:spMkLst>
        </pc:spChg>
        <pc:spChg chg="add mod">
          <ac:chgData name="Danish Hudani" userId="S::danish.hudani@astera.com::a38c985c-bb2f-4de3-bfe2-27e22c4c275a" providerId="AD" clId="Web-{C57F3CEB-B8C5-949E-E58F-B5B64F109601}" dt="2023-01-03T07:55:50.111" v="618" actId="1076"/>
          <ac:spMkLst>
            <pc:docMk/>
            <pc:sldMk cId="564075985" sldId="331"/>
            <ac:spMk id="39" creationId="{A3E10F01-9EA3-A6B4-1722-2E4335600363}"/>
          </ac:spMkLst>
        </pc:spChg>
        <pc:spChg chg="del mod">
          <ac:chgData name="Danish Hudani" userId="S::danish.hudani@astera.com::a38c985c-bb2f-4de3-bfe2-27e22c4c275a" providerId="AD" clId="Web-{C57F3CEB-B8C5-949E-E58F-B5B64F109601}" dt="2023-01-03T09:39:29.787" v="764"/>
          <ac:spMkLst>
            <pc:docMk/>
            <pc:sldMk cId="564075985" sldId="331"/>
            <ac:spMk id="40" creationId="{FB152F59-CA90-A15F-86AA-6D1500683D49}"/>
          </ac:spMkLst>
        </pc:spChg>
        <pc:spChg chg="add del mod ord">
          <ac:chgData name="Danish Hudani" userId="S::danish.hudani@astera.com::a38c985c-bb2f-4de3-bfe2-27e22c4c275a" providerId="AD" clId="Web-{C57F3CEB-B8C5-949E-E58F-B5B64F109601}" dt="2023-01-03T09:39:24.880" v="761"/>
          <ac:spMkLst>
            <pc:docMk/>
            <pc:sldMk cId="564075985" sldId="331"/>
            <ac:spMk id="56" creationId="{16C260DC-4C46-8F77-94AB-12AD74329339}"/>
          </ac:spMkLst>
        </pc:spChg>
        <pc:spChg chg="add del mod ord">
          <ac:chgData name="Danish Hudani" userId="S::danish.hudani@astera.com::a38c985c-bb2f-4de3-bfe2-27e22c4c275a" providerId="AD" clId="Web-{C57F3CEB-B8C5-949E-E58F-B5B64F109601}" dt="2023-01-03T09:39:31.630" v="765"/>
          <ac:spMkLst>
            <pc:docMk/>
            <pc:sldMk cId="564075985" sldId="331"/>
            <ac:spMk id="57" creationId="{5A7C9AA2-0F1A-556E-18EB-C24B2DE0AD55}"/>
          </ac:spMkLst>
        </pc:spChg>
        <pc:graphicFrameChg chg="del">
          <ac:chgData name="Danish Hudani" userId="S::danish.hudani@astera.com::a38c985c-bb2f-4de3-bfe2-27e22c4c275a" providerId="AD" clId="Web-{C57F3CEB-B8C5-949E-E58F-B5B64F109601}" dt="2023-01-03T07:55:20.235" v="609"/>
          <ac:graphicFrameMkLst>
            <pc:docMk/>
            <pc:sldMk cId="564075985" sldId="331"/>
            <ac:graphicFrameMk id="2" creationId="{55A4C487-611A-4A57-9C7A-D011C159A947}"/>
          </ac:graphicFrameMkLst>
        </pc:graphicFrameChg>
        <pc:picChg chg="add mod modCrop">
          <ac:chgData name="Danish Hudani" userId="S::danish.hudani@astera.com::a38c985c-bb2f-4de3-bfe2-27e22c4c275a" providerId="AD" clId="Web-{C57F3CEB-B8C5-949E-E58F-B5B64F109601}" dt="2023-01-03T09:40:31.101" v="780" actId="1076"/>
          <ac:picMkLst>
            <pc:docMk/>
            <pc:sldMk cId="564075985" sldId="331"/>
            <ac:picMk id="2" creationId="{AC82EE98-8178-9D39-C8AD-C559450E2811}"/>
          </ac:picMkLst>
        </pc:picChg>
        <pc:picChg chg="mod">
          <ac:chgData name="Danish Hudani" userId="S::danish.hudani@astera.com::a38c985c-bb2f-4de3-bfe2-27e22c4c275a" providerId="AD" clId="Web-{C57F3CEB-B8C5-949E-E58F-B5B64F109601}" dt="2023-01-03T07:55:45.517" v="617" actId="1076"/>
          <ac:picMkLst>
            <pc:docMk/>
            <pc:sldMk cId="564075985" sldId="331"/>
            <ac:picMk id="7" creationId="{84FA538C-5CEE-45B5-986C-E1120E918D37}"/>
          </ac:picMkLst>
        </pc:picChg>
        <pc:picChg chg="add mod modCrop">
          <ac:chgData name="Danish Hudani" userId="S::danish.hudani@astera.com::a38c985c-bb2f-4de3-bfe2-27e22c4c275a" providerId="AD" clId="Web-{C57F3CEB-B8C5-949E-E58F-B5B64F109601}" dt="2023-01-03T09:40:32.851" v="781" actId="1076"/>
          <ac:picMkLst>
            <pc:docMk/>
            <pc:sldMk cId="564075985" sldId="331"/>
            <ac:picMk id="41" creationId="{07ABBDCA-6CAD-0CF5-32CD-9C773DB6EE65}"/>
          </ac:picMkLst>
        </pc:picChg>
        <pc:picChg chg="del">
          <ac:chgData name="Danish Hudani" userId="S::danish.hudani@astera.com::a38c985c-bb2f-4de3-bfe2-27e22c4c275a" providerId="AD" clId="Web-{C57F3CEB-B8C5-949E-E58F-B5B64F109601}" dt="2023-01-03T07:10:35.773" v="112"/>
          <ac:picMkLst>
            <pc:docMk/>
            <pc:sldMk cId="564075985" sldId="331"/>
            <ac:picMk id="53" creationId="{6EC4E8E1-2FFA-76C5-9BEE-45172F69E65D}"/>
          </ac:picMkLst>
        </pc:picChg>
        <pc:picChg chg="del">
          <ac:chgData name="Danish Hudani" userId="S::danish.hudani@astera.com::a38c985c-bb2f-4de3-bfe2-27e22c4c275a" providerId="AD" clId="Web-{C57F3CEB-B8C5-949E-E58F-B5B64F109601}" dt="2023-01-03T07:10:35.773" v="111"/>
          <ac:picMkLst>
            <pc:docMk/>
            <pc:sldMk cId="564075985" sldId="331"/>
            <ac:picMk id="54" creationId="{4C35EFA2-FDC9-C164-18ED-4B2AA76C6412}"/>
          </ac:picMkLst>
        </pc:picChg>
      </pc:sldChg>
      <pc:sldChg chg="addSp delSp modSp add replId">
        <pc:chgData name="Danish Hudani" userId="S::danish.hudani@astera.com::a38c985c-bb2f-4de3-bfe2-27e22c4c275a" providerId="AD" clId="Web-{C57F3CEB-B8C5-949E-E58F-B5B64F109601}" dt="2023-01-03T09:44:47.841" v="836" actId="20577"/>
        <pc:sldMkLst>
          <pc:docMk/>
          <pc:sldMk cId="131639285" sldId="332"/>
        </pc:sldMkLst>
        <pc:spChg chg="add del">
          <ac:chgData name="Danish Hudani" userId="S::danish.hudani@astera.com::a38c985c-bb2f-4de3-bfe2-27e22c4c275a" providerId="AD" clId="Web-{C57F3CEB-B8C5-949E-E58F-B5B64F109601}" dt="2023-01-03T09:43:35.340" v="820"/>
          <ac:spMkLst>
            <pc:docMk/>
            <pc:sldMk cId="131639285" sldId="332"/>
            <ac:spMk id="2" creationId="{BCABFC2A-7FF0-F25C-110B-C69B27972833}"/>
          </ac:spMkLst>
        </pc:spChg>
        <pc:spChg chg="add del">
          <ac:chgData name="Danish Hudani" userId="S::danish.hudani@astera.com::a38c985c-bb2f-4de3-bfe2-27e22c4c275a" providerId="AD" clId="Web-{C57F3CEB-B8C5-949E-E58F-B5B64F109601}" dt="2023-01-03T09:43:48.418" v="822"/>
          <ac:spMkLst>
            <pc:docMk/>
            <pc:sldMk cId="131639285" sldId="332"/>
            <ac:spMk id="3" creationId="{B770398E-8C48-3358-3F73-2885F11351C4}"/>
          </ac:spMkLst>
        </pc:spChg>
        <pc:spChg chg="mod">
          <ac:chgData name="Danish Hudani" userId="S::danish.hudani@astera.com::a38c985c-bb2f-4de3-bfe2-27e22c4c275a" providerId="AD" clId="Web-{C57F3CEB-B8C5-949E-E58F-B5B64F109601}" dt="2023-01-03T09:44:06.809" v="826" actId="1076"/>
          <ac:spMkLst>
            <pc:docMk/>
            <pc:sldMk cId="131639285" sldId="332"/>
            <ac:spMk id="40" creationId="{FB152F59-CA90-A15F-86AA-6D1500683D49}"/>
          </ac:spMkLst>
        </pc:spChg>
        <pc:spChg chg="mod">
          <ac:chgData name="Danish Hudani" userId="S::danish.hudani@astera.com::a38c985c-bb2f-4de3-bfe2-27e22c4c275a" providerId="AD" clId="Web-{C57F3CEB-B8C5-949E-E58F-B5B64F109601}" dt="2023-01-03T09:44:44.294" v="835" actId="20577"/>
          <ac:spMkLst>
            <pc:docMk/>
            <pc:sldMk cId="131639285" sldId="332"/>
            <ac:spMk id="56" creationId="{16C260DC-4C46-8F77-94AB-12AD74329339}"/>
          </ac:spMkLst>
        </pc:spChg>
        <pc:spChg chg="mod">
          <ac:chgData name="Danish Hudani" userId="S::danish.hudani@astera.com::a38c985c-bb2f-4de3-bfe2-27e22c4c275a" providerId="AD" clId="Web-{C57F3CEB-B8C5-949E-E58F-B5B64F109601}" dt="2023-01-03T09:44:47.841" v="836" actId="20577"/>
          <ac:spMkLst>
            <pc:docMk/>
            <pc:sldMk cId="131639285" sldId="332"/>
            <ac:spMk id="57" creationId="{5A7C9AA2-0F1A-556E-18EB-C24B2DE0AD55}"/>
          </ac:spMkLst>
        </pc:spChg>
        <pc:picChg chg="del">
          <ac:chgData name="Danish Hudani" userId="S::danish.hudani@astera.com::a38c985c-bb2f-4de3-bfe2-27e22c4c275a" providerId="AD" clId="Web-{C57F3CEB-B8C5-949E-E58F-B5B64F109601}" dt="2023-01-03T09:40:36.710" v="782"/>
          <ac:picMkLst>
            <pc:docMk/>
            <pc:sldMk cId="131639285" sldId="332"/>
            <ac:picMk id="41" creationId="{07ABBDCA-6CAD-0CF5-32CD-9C773DB6EE65}"/>
          </ac:picMkLst>
        </pc:picChg>
      </pc:sldChg>
      <pc:sldChg chg="add del replId">
        <pc:chgData name="Danish Hudani" userId="S::danish.hudani@astera.com::a38c985c-bb2f-4de3-bfe2-27e22c4c275a" providerId="AD" clId="Web-{C57F3CEB-B8C5-949E-E58F-B5B64F109601}" dt="2023-01-03T07:08:29.832" v="82"/>
        <pc:sldMkLst>
          <pc:docMk/>
          <pc:sldMk cId="1548426046" sldId="332"/>
        </pc:sldMkLst>
      </pc:sldChg>
      <pc:sldChg chg="add del replId">
        <pc:chgData name="Danish Hudani" userId="S::danish.hudani@astera.com::a38c985c-bb2f-4de3-bfe2-27e22c4c275a" providerId="AD" clId="Web-{C57F3CEB-B8C5-949E-E58F-B5B64F109601}" dt="2023-01-03T07:54:59.688" v="602"/>
        <pc:sldMkLst>
          <pc:docMk/>
          <pc:sldMk cId="2751244415" sldId="332"/>
        </pc:sldMkLst>
      </pc:sldChg>
    </pc:docChg>
  </pc:docChgLst>
  <pc:docChgLst>
    <pc:chgData name="Danish Hudani" userId="S::danish.hudani@astera.com::a38c985c-bb2f-4de3-bfe2-27e22c4c275a" providerId="AD" clId="Web-{A10ACBE0-5F7F-3F75-7319-B6CAFE790E15}"/>
    <pc:docChg chg="modSld">
      <pc:chgData name="Danish Hudani" userId="S::danish.hudani@astera.com::a38c985c-bb2f-4de3-bfe2-27e22c4c275a" providerId="AD" clId="Web-{A10ACBE0-5F7F-3F75-7319-B6CAFE790E15}" dt="2022-12-07T08:00:56.657" v="3" actId="1076"/>
      <pc:docMkLst>
        <pc:docMk/>
      </pc:docMkLst>
      <pc:sldChg chg="modSp">
        <pc:chgData name="Danish Hudani" userId="S::danish.hudani@astera.com::a38c985c-bb2f-4de3-bfe2-27e22c4c275a" providerId="AD" clId="Web-{A10ACBE0-5F7F-3F75-7319-B6CAFE790E15}" dt="2022-12-07T08:00:56.657" v="3" actId="1076"/>
        <pc:sldMkLst>
          <pc:docMk/>
          <pc:sldMk cId="2738404681" sldId="258"/>
        </pc:sldMkLst>
        <pc:spChg chg="mod">
          <ac:chgData name="Danish Hudani" userId="S::danish.hudani@astera.com::a38c985c-bb2f-4de3-bfe2-27e22c4c275a" providerId="AD" clId="Web-{A10ACBE0-5F7F-3F75-7319-B6CAFE790E15}" dt="2022-12-07T08:00:53.953" v="2" actId="1076"/>
          <ac:spMkLst>
            <pc:docMk/>
            <pc:sldMk cId="2738404681" sldId="258"/>
            <ac:spMk id="2" creationId="{7490526B-F734-46D6-B61A-75C4DAE030D0}"/>
          </ac:spMkLst>
        </pc:spChg>
        <pc:picChg chg="mod">
          <ac:chgData name="Danish Hudani" userId="S::danish.hudani@astera.com::a38c985c-bb2f-4de3-bfe2-27e22c4c275a" providerId="AD" clId="Web-{A10ACBE0-5F7F-3F75-7319-B6CAFE790E15}" dt="2022-12-07T08:00:56.657" v="3" actId="1076"/>
          <ac:picMkLst>
            <pc:docMk/>
            <pc:sldMk cId="2738404681" sldId="258"/>
            <ac:picMk id="1028" creationId="{BA4F7485-D00B-4E1E-AD09-272C3D6BEF96}"/>
          </ac:picMkLst>
        </pc:picChg>
      </pc:sldChg>
      <pc:sldChg chg="modSp">
        <pc:chgData name="Danish Hudani" userId="S::danish.hudani@astera.com::a38c985c-bb2f-4de3-bfe2-27e22c4c275a" providerId="AD" clId="Web-{A10ACBE0-5F7F-3F75-7319-B6CAFE790E15}" dt="2022-12-07T08:00:37.140" v="1" actId="1076"/>
        <pc:sldMkLst>
          <pc:docMk/>
          <pc:sldMk cId="3648853106" sldId="284"/>
        </pc:sldMkLst>
        <pc:spChg chg="mod">
          <ac:chgData name="Danish Hudani" userId="S::danish.hudani@astera.com::a38c985c-bb2f-4de3-bfe2-27e22c4c275a" providerId="AD" clId="Web-{A10ACBE0-5F7F-3F75-7319-B6CAFE790E15}" dt="2022-12-07T08:00:37.140" v="1" actId="1076"/>
          <ac:spMkLst>
            <pc:docMk/>
            <pc:sldMk cId="3648853106" sldId="284"/>
            <ac:spMk id="4" creationId="{69EFB265-CC86-E936-4E90-61C1719FE03E}"/>
          </ac:spMkLst>
        </pc:spChg>
      </pc:sldChg>
      <pc:sldChg chg="modSp">
        <pc:chgData name="Danish Hudani" userId="S::danish.hudani@astera.com::a38c985c-bb2f-4de3-bfe2-27e22c4c275a" providerId="AD" clId="Web-{A10ACBE0-5F7F-3F75-7319-B6CAFE790E15}" dt="2022-12-07T08:00:31.624" v="0" actId="1076"/>
        <pc:sldMkLst>
          <pc:docMk/>
          <pc:sldMk cId="2157448672" sldId="288"/>
        </pc:sldMkLst>
        <pc:spChg chg="mod">
          <ac:chgData name="Danish Hudani" userId="S::danish.hudani@astera.com::a38c985c-bb2f-4de3-bfe2-27e22c4c275a" providerId="AD" clId="Web-{A10ACBE0-5F7F-3F75-7319-B6CAFE790E15}" dt="2022-12-07T08:00:31.624" v="0" actId="1076"/>
          <ac:spMkLst>
            <pc:docMk/>
            <pc:sldMk cId="2157448672" sldId="288"/>
            <ac:spMk id="5" creationId="{93FF928A-4A8C-F114-F0D3-C275634A1C86}"/>
          </ac:spMkLst>
        </pc:spChg>
      </pc:sldChg>
    </pc:docChg>
  </pc:docChgLst>
  <pc:docChgLst>
    <pc:chgData name="Shehmeer Adil" userId="S::shehmeer.adil@astera.com::25907827-7186-4679-8d01-253b8cc74b9c" providerId="AD" clId="Web-{3E4709DF-A751-FC52-039B-13BC2A089940}"/>
    <pc:docChg chg="modSld">
      <pc:chgData name="Shehmeer Adil" userId="S::shehmeer.adil@astera.com::25907827-7186-4679-8d01-253b8cc74b9c" providerId="AD" clId="Web-{3E4709DF-A751-FC52-039B-13BC2A089940}" dt="2023-03-02T10:15:19.193" v="366"/>
      <pc:docMkLst>
        <pc:docMk/>
      </pc:docMkLst>
      <pc:sldChg chg="modNotes">
        <pc:chgData name="Shehmeer Adil" userId="S::shehmeer.adil@astera.com::25907827-7186-4679-8d01-253b8cc74b9c" providerId="AD" clId="Web-{3E4709DF-A751-FC52-039B-13BC2A089940}" dt="2023-03-02T09:41:41.393" v="71"/>
        <pc:sldMkLst>
          <pc:docMk/>
          <pc:sldMk cId="2548129227" sldId="318"/>
        </pc:sldMkLst>
      </pc:sldChg>
      <pc:sldChg chg="modNotes">
        <pc:chgData name="Shehmeer Adil" userId="S::shehmeer.adil@astera.com::25907827-7186-4679-8d01-253b8cc74b9c" providerId="AD" clId="Web-{3E4709DF-A751-FC52-039B-13BC2A089940}" dt="2023-03-02T10:14:52.692" v="336"/>
        <pc:sldMkLst>
          <pc:docMk/>
          <pc:sldMk cId="2746917612" sldId="1247"/>
        </pc:sldMkLst>
      </pc:sldChg>
      <pc:sldChg chg="modNotes">
        <pc:chgData name="Shehmeer Adil" userId="S::shehmeer.adil@astera.com::25907827-7186-4679-8d01-253b8cc74b9c" providerId="AD" clId="Web-{3E4709DF-A751-FC52-039B-13BC2A089940}" dt="2023-03-02T10:15:19.193" v="366"/>
        <pc:sldMkLst>
          <pc:docMk/>
          <pc:sldMk cId="720076916" sldId="1248"/>
        </pc:sldMkLst>
      </pc:sldChg>
      <pc:sldChg chg="modNotes">
        <pc:chgData name="Shehmeer Adil" userId="S::shehmeer.adil@astera.com::25907827-7186-4679-8d01-253b8cc74b9c" providerId="AD" clId="Web-{3E4709DF-A751-FC52-039B-13BC2A089940}" dt="2023-03-02T10:05:07.032" v="333"/>
        <pc:sldMkLst>
          <pc:docMk/>
          <pc:sldMk cId="1850862705" sldId="1251"/>
        </pc:sldMkLst>
      </pc:sldChg>
    </pc:docChg>
  </pc:docChgLst>
  <pc:docChgLst>
    <pc:chgData name="Danish Hudani" userId="S::danish.hudani@astera.com::a38c985c-bb2f-4de3-bfe2-27e22c4c275a" providerId="AD" clId="Web-{BD5619C0-13A2-621A-338C-DD87FA3FF80B}"/>
    <pc:docChg chg="addSld delSld modSld sldOrd modSection">
      <pc:chgData name="Danish Hudani" userId="S::danish.hudani@astera.com::a38c985c-bb2f-4de3-bfe2-27e22c4c275a" providerId="AD" clId="Web-{BD5619C0-13A2-621A-338C-DD87FA3FF80B}" dt="2022-12-30T08:13:35.360" v="1167" actId="1076"/>
      <pc:docMkLst>
        <pc:docMk/>
      </pc:docMkLst>
      <pc:sldChg chg="addSp delSp modSp">
        <pc:chgData name="Danish Hudani" userId="S::danish.hudani@astera.com::a38c985c-bb2f-4de3-bfe2-27e22c4c275a" providerId="AD" clId="Web-{BD5619C0-13A2-621A-338C-DD87FA3FF80B}" dt="2022-12-30T07:06:24.369" v="778" actId="20577"/>
        <pc:sldMkLst>
          <pc:docMk/>
          <pc:sldMk cId="3648853106" sldId="284"/>
        </pc:sldMkLst>
        <pc:spChg chg="del">
          <ac:chgData name="Danish Hudani" userId="S::danish.hudani@astera.com::a38c985c-bb2f-4de3-bfe2-27e22c4c275a" providerId="AD" clId="Web-{BD5619C0-13A2-621A-338C-DD87FA3FF80B}" dt="2022-12-30T06:01:53.866" v="38"/>
          <ac:spMkLst>
            <pc:docMk/>
            <pc:sldMk cId="3648853106" sldId="284"/>
            <ac:spMk id="4" creationId="{69EFB265-CC86-E936-4E90-61C1719FE03E}"/>
          </ac:spMkLst>
        </pc:spChg>
        <pc:spChg chg="mod">
          <ac:chgData name="Danish Hudani" userId="S::danish.hudani@astera.com::a38c985c-bb2f-4de3-bfe2-27e22c4c275a" providerId="AD" clId="Web-{BD5619C0-13A2-621A-338C-DD87FA3FF80B}" dt="2022-12-30T06:01:39.881" v="37" actId="20577"/>
          <ac:spMkLst>
            <pc:docMk/>
            <pc:sldMk cId="3648853106" sldId="284"/>
            <ac:spMk id="18" creationId="{6230719D-4F44-BA79-4DC4-4459B3E27C90}"/>
          </ac:spMkLst>
        </pc:spChg>
        <pc:spChg chg="add mod">
          <ac:chgData name="Danish Hudani" userId="S::danish.hudani@astera.com::a38c985c-bb2f-4de3-bfe2-27e22c4c275a" providerId="AD" clId="Web-{BD5619C0-13A2-621A-338C-DD87FA3FF80B}" dt="2022-12-30T07:06:24.369" v="778" actId="20577"/>
          <ac:spMkLst>
            <pc:docMk/>
            <pc:sldMk cId="3648853106" sldId="284"/>
            <ac:spMk id="50" creationId="{39EFF0A0-CAC0-DC69-C738-1A6521129E55}"/>
          </ac:spMkLst>
        </pc:spChg>
      </pc:sldChg>
      <pc:sldChg chg="del">
        <pc:chgData name="Danish Hudani" userId="S::danish.hudani@astera.com::a38c985c-bb2f-4de3-bfe2-27e22c4c275a" providerId="AD" clId="Web-{BD5619C0-13A2-621A-338C-DD87FA3FF80B}" dt="2022-12-30T06:00:24.937" v="17"/>
        <pc:sldMkLst>
          <pc:docMk/>
          <pc:sldMk cId="2558072613" sldId="285"/>
        </pc:sldMkLst>
      </pc:sldChg>
      <pc:sldChg chg="del">
        <pc:chgData name="Danish Hudani" userId="S::danish.hudani@astera.com::a38c985c-bb2f-4de3-bfe2-27e22c4c275a" providerId="AD" clId="Web-{BD5619C0-13A2-621A-338C-DD87FA3FF80B}" dt="2022-12-30T06:00:24.921" v="16"/>
        <pc:sldMkLst>
          <pc:docMk/>
          <pc:sldMk cId="543725319" sldId="298"/>
        </pc:sldMkLst>
      </pc:sldChg>
      <pc:sldChg chg="del">
        <pc:chgData name="Danish Hudani" userId="S::danish.hudani@astera.com::a38c985c-bb2f-4de3-bfe2-27e22c4c275a" providerId="AD" clId="Web-{BD5619C0-13A2-621A-338C-DD87FA3FF80B}" dt="2022-12-30T06:00:24.906" v="15"/>
        <pc:sldMkLst>
          <pc:docMk/>
          <pc:sldMk cId="430891989" sldId="300"/>
        </pc:sldMkLst>
      </pc:sldChg>
      <pc:sldChg chg="del">
        <pc:chgData name="Danish Hudani" userId="S::danish.hudani@astera.com::a38c985c-bb2f-4de3-bfe2-27e22c4c275a" providerId="AD" clId="Web-{BD5619C0-13A2-621A-338C-DD87FA3FF80B}" dt="2022-12-30T06:00:24.906" v="14"/>
        <pc:sldMkLst>
          <pc:docMk/>
          <pc:sldMk cId="672194442" sldId="301"/>
        </pc:sldMkLst>
      </pc:sldChg>
      <pc:sldChg chg="del">
        <pc:chgData name="Danish Hudani" userId="S::danish.hudani@astera.com::a38c985c-bb2f-4de3-bfe2-27e22c4c275a" providerId="AD" clId="Web-{BD5619C0-13A2-621A-338C-DD87FA3FF80B}" dt="2022-12-30T06:00:29.094" v="31"/>
        <pc:sldMkLst>
          <pc:docMk/>
          <pc:sldMk cId="2203505499" sldId="302"/>
        </pc:sldMkLst>
      </pc:sldChg>
      <pc:sldChg chg="del">
        <pc:chgData name="Danish Hudani" userId="S::danish.hudani@astera.com::a38c985c-bb2f-4de3-bfe2-27e22c4c275a" providerId="AD" clId="Web-{BD5619C0-13A2-621A-338C-DD87FA3FF80B}" dt="2022-12-30T06:00:28.984" v="20"/>
        <pc:sldMkLst>
          <pc:docMk/>
          <pc:sldMk cId="4222700634" sldId="305"/>
        </pc:sldMkLst>
      </pc:sldChg>
      <pc:sldChg chg="del modNotes">
        <pc:chgData name="Danish Hudani" userId="S::danish.hudani@astera.com::a38c985c-bb2f-4de3-bfe2-27e22c4c275a" providerId="AD" clId="Web-{BD5619C0-13A2-621A-338C-DD87FA3FF80B}" dt="2022-12-30T08:13:10.859" v="1154"/>
        <pc:sldMkLst>
          <pc:docMk/>
          <pc:sldMk cId="1815789192" sldId="306"/>
        </pc:sldMkLst>
      </pc:sldChg>
      <pc:sldChg chg="del">
        <pc:chgData name="Danish Hudani" userId="S::danish.hudani@astera.com::a38c985c-bb2f-4de3-bfe2-27e22c4c275a" providerId="AD" clId="Web-{BD5619C0-13A2-621A-338C-DD87FA3FF80B}" dt="2022-12-30T06:00:24.968" v="19"/>
        <pc:sldMkLst>
          <pc:docMk/>
          <pc:sldMk cId="776465630" sldId="307"/>
        </pc:sldMkLst>
      </pc:sldChg>
      <pc:sldChg chg="addSp delSp modSp add replId">
        <pc:chgData name="Danish Hudani" userId="S::danish.hudani@astera.com::a38c985c-bb2f-4de3-bfe2-27e22c4c275a" providerId="AD" clId="Web-{BD5619C0-13A2-621A-338C-DD87FA3FF80B}" dt="2022-12-30T06:07:17.887" v="202" actId="1076"/>
        <pc:sldMkLst>
          <pc:docMk/>
          <pc:sldMk cId="1594770877" sldId="307"/>
        </pc:sldMkLst>
        <pc:spChg chg="del">
          <ac:chgData name="Danish Hudani" userId="S::danish.hudani@astera.com::a38c985c-bb2f-4de3-bfe2-27e22c4c275a" providerId="AD" clId="Web-{BD5619C0-13A2-621A-338C-DD87FA3FF80B}" dt="2022-12-30T06:04:01.765" v="151"/>
          <ac:spMkLst>
            <pc:docMk/>
            <pc:sldMk cId="1594770877" sldId="307"/>
            <ac:spMk id="4" creationId="{69EFB265-CC86-E936-4E90-61C1719FE03E}"/>
          </ac:spMkLst>
        </pc:spChg>
        <pc:spChg chg="mod">
          <ac:chgData name="Danish Hudani" userId="S::danish.hudani@astera.com::a38c985c-bb2f-4de3-bfe2-27e22c4c275a" providerId="AD" clId="Web-{BD5619C0-13A2-621A-338C-DD87FA3FF80B}" dt="2022-12-30T06:06:05.133" v="174" actId="20577"/>
          <ac:spMkLst>
            <pc:docMk/>
            <pc:sldMk cId="1594770877" sldId="307"/>
            <ac:spMk id="18" creationId="{6230719D-4F44-BA79-4DC4-4459B3E27C90}"/>
          </ac:spMkLst>
        </pc:spChg>
        <pc:spChg chg="add mod">
          <ac:chgData name="Danish Hudani" userId="S::danish.hudani@astera.com::a38c985c-bb2f-4de3-bfe2-27e22c4c275a" providerId="AD" clId="Web-{BD5619C0-13A2-621A-338C-DD87FA3FF80B}" dt="2022-12-30T06:04:05.421" v="152" actId="20577"/>
          <ac:spMkLst>
            <pc:docMk/>
            <pc:sldMk cId="1594770877" sldId="307"/>
            <ac:spMk id="24" creationId="{A134DFB3-973A-F662-77C1-4138811D48FB}"/>
          </ac:spMkLst>
        </pc:spChg>
        <pc:spChg chg="add mod">
          <ac:chgData name="Danish Hudani" userId="S::danish.hudani@astera.com::a38c985c-bb2f-4de3-bfe2-27e22c4c275a" providerId="AD" clId="Web-{BD5619C0-13A2-621A-338C-DD87FA3FF80B}" dt="2022-12-30T06:06:25.103" v="189"/>
          <ac:spMkLst>
            <pc:docMk/>
            <pc:sldMk cId="1594770877" sldId="307"/>
            <ac:spMk id="27" creationId="{6FAD01A7-0376-531D-3935-78E3F0045144}"/>
          </ac:spMkLst>
        </pc:spChg>
        <pc:spChg chg="add mod">
          <ac:chgData name="Danish Hudani" userId="S::danish.hudani@astera.com::a38c985c-bb2f-4de3-bfe2-27e22c4c275a" providerId="AD" clId="Web-{BD5619C0-13A2-621A-338C-DD87FA3FF80B}" dt="2022-12-30T06:06:25.118" v="190"/>
          <ac:spMkLst>
            <pc:docMk/>
            <pc:sldMk cId="1594770877" sldId="307"/>
            <ac:spMk id="28" creationId="{4D51FAD2-C01F-F7AA-F87F-AA8ED6EBFFFF}"/>
          </ac:spMkLst>
        </pc:spChg>
        <pc:spChg chg="add mod">
          <ac:chgData name="Danish Hudani" userId="S::danish.hudani@astera.com::a38c985c-bb2f-4de3-bfe2-27e22c4c275a" providerId="AD" clId="Web-{BD5619C0-13A2-621A-338C-DD87FA3FF80B}" dt="2022-12-30T06:06:25.150" v="191"/>
          <ac:spMkLst>
            <pc:docMk/>
            <pc:sldMk cId="1594770877" sldId="307"/>
            <ac:spMk id="29" creationId="{1F588A36-7F81-EE4B-572A-B7FB4B547D52}"/>
          </ac:spMkLst>
        </pc:spChg>
        <pc:spChg chg="add mod">
          <ac:chgData name="Danish Hudani" userId="S::danish.hudani@astera.com::a38c985c-bb2f-4de3-bfe2-27e22c4c275a" providerId="AD" clId="Web-{BD5619C0-13A2-621A-338C-DD87FA3FF80B}" dt="2022-12-30T06:07:07.543" v="198"/>
          <ac:spMkLst>
            <pc:docMk/>
            <pc:sldMk cId="1594770877" sldId="307"/>
            <ac:spMk id="55" creationId="{83B9F62A-1B04-8FFE-EED5-A2A5BA71EAFD}"/>
          </ac:spMkLst>
        </pc:spChg>
        <pc:spChg chg="add mod">
          <ac:chgData name="Danish Hudani" userId="S::danish.hudani@astera.com::a38c985c-bb2f-4de3-bfe2-27e22c4c275a" providerId="AD" clId="Web-{BD5619C0-13A2-621A-338C-DD87FA3FF80B}" dt="2022-12-30T06:07:13.887" v="200" actId="1076"/>
          <ac:spMkLst>
            <pc:docMk/>
            <pc:sldMk cId="1594770877" sldId="307"/>
            <ac:spMk id="56" creationId="{62EA3819-99C2-2365-D8FD-B45C0F1F59BA}"/>
          </ac:spMkLst>
        </pc:spChg>
        <pc:spChg chg="add mod">
          <ac:chgData name="Danish Hudani" userId="S::danish.hudani@astera.com::a38c985c-bb2f-4de3-bfe2-27e22c4c275a" providerId="AD" clId="Web-{BD5619C0-13A2-621A-338C-DD87FA3FF80B}" dt="2022-12-30T06:07:17.887" v="202" actId="1076"/>
          <ac:spMkLst>
            <pc:docMk/>
            <pc:sldMk cId="1594770877" sldId="307"/>
            <ac:spMk id="57" creationId="{BE17E7F9-9CE9-3EE2-EEC8-6E03DF20F811}"/>
          </ac:spMkLst>
        </pc:spChg>
        <pc:picChg chg="add mod">
          <ac:chgData name="Danish Hudani" userId="S::danish.hudani@astera.com::a38c985c-bb2f-4de3-bfe2-27e22c4c275a" providerId="AD" clId="Web-{BD5619C0-13A2-621A-338C-DD87FA3FF80B}" dt="2022-12-30T06:06:39.041" v="195" actId="14100"/>
          <ac:picMkLst>
            <pc:docMk/>
            <pc:sldMk cId="1594770877" sldId="307"/>
            <ac:picMk id="42" creationId="{A533F95C-7BB5-16E2-2D1B-5ACD3065794D}"/>
          </ac:picMkLst>
        </pc:picChg>
      </pc:sldChg>
      <pc:sldChg chg="del">
        <pc:chgData name="Danish Hudani" userId="S::danish.hudani@astera.com::a38c985c-bb2f-4de3-bfe2-27e22c4c275a" providerId="AD" clId="Web-{BD5619C0-13A2-621A-338C-DD87FA3FF80B}" dt="2022-12-30T06:00:24.953" v="18"/>
        <pc:sldMkLst>
          <pc:docMk/>
          <pc:sldMk cId="2798243124" sldId="308"/>
        </pc:sldMkLst>
      </pc:sldChg>
      <pc:sldChg chg="addSp delSp modSp add replId">
        <pc:chgData name="Danish Hudani" userId="S::danish.hudani@astera.com::a38c985c-bb2f-4de3-bfe2-27e22c4c275a" providerId="AD" clId="Web-{BD5619C0-13A2-621A-338C-DD87FA3FF80B}" dt="2022-12-30T06:19:40.377" v="367"/>
        <pc:sldMkLst>
          <pc:docMk/>
          <pc:sldMk cId="3984516083" sldId="308"/>
        </pc:sldMkLst>
        <pc:spChg chg="mod">
          <ac:chgData name="Danish Hudani" userId="S::danish.hudani@astera.com::a38c985c-bb2f-4de3-bfe2-27e22c4c275a" providerId="AD" clId="Web-{BD5619C0-13A2-621A-338C-DD87FA3FF80B}" dt="2022-12-30T06:19:40.377" v="367"/>
          <ac:spMkLst>
            <pc:docMk/>
            <pc:sldMk cId="3984516083" sldId="308"/>
            <ac:spMk id="18" creationId="{6230719D-4F44-BA79-4DC4-4459B3E27C90}"/>
          </ac:spMkLst>
        </pc:spChg>
        <pc:spChg chg="add mod">
          <ac:chgData name="Danish Hudani" userId="S::danish.hudani@astera.com::a38c985c-bb2f-4de3-bfe2-27e22c4c275a" providerId="AD" clId="Web-{BD5619C0-13A2-621A-338C-DD87FA3FF80B}" dt="2022-12-30T06:07:44.483" v="203" actId="20577"/>
          <ac:spMkLst>
            <pc:docMk/>
            <pc:sldMk cId="3984516083" sldId="308"/>
            <ac:spMk id="23" creationId="{BF3F1F52-32FC-CD52-0253-CC38D6D13CB2}"/>
          </ac:spMkLst>
        </pc:spChg>
        <pc:spChg chg="del">
          <ac:chgData name="Danish Hudani" userId="S::danish.hudani@astera.com::a38c985c-bb2f-4de3-bfe2-27e22c4c275a" providerId="AD" clId="Web-{BD5619C0-13A2-621A-338C-DD87FA3FF80B}" dt="2022-12-30T06:05:58.101" v="172"/>
          <ac:spMkLst>
            <pc:docMk/>
            <pc:sldMk cId="3984516083" sldId="308"/>
            <ac:spMk id="50" creationId="{39EFF0A0-CAC0-DC69-C738-1A6521129E55}"/>
          </ac:spMkLst>
        </pc:spChg>
      </pc:sldChg>
      <pc:sldChg chg="addSp delSp modSp add replId modNotes">
        <pc:chgData name="Danish Hudani" userId="S::danish.hudani@astera.com::a38c985c-bb2f-4de3-bfe2-27e22c4c275a" providerId="AD" clId="Web-{BD5619C0-13A2-621A-338C-DD87FA3FF80B}" dt="2022-12-30T06:12:46.205" v="297" actId="1076"/>
        <pc:sldMkLst>
          <pc:docMk/>
          <pc:sldMk cId="1835927854" sldId="309"/>
        </pc:sldMkLst>
        <pc:spChg chg="mod">
          <ac:chgData name="Danish Hudani" userId="S::danish.hudani@astera.com::a38c985c-bb2f-4de3-bfe2-27e22c4c275a" providerId="AD" clId="Web-{BD5619C0-13A2-621A-338C-DD87FA3FF80B}" dt="2022-12-30T06:08:39.611" v="221" actId="20577"/>
          <ac:spMkLst>
            <pc:docMk/>
            <pc:sldMk cId="1835927854" sldId="309"/>
            <ac:spMk id="18" creationId="{6230719D-4F44-BA79-4DC4-4459B3E27C90}"/>
          </ac:spMkLst>
        </pc:spChg>
        <pc:spChg chg="add del mod">
          <ac:chgData name="Danish Hudani" userId="S::danish.hudani@astera.com::a38c985c-bb2f-4de3-bfe2-27e22c4c275a" providerId="AD" clId="Web-{BD5619C0-13A2-621A-338C-DD87FA3FF80B}" dt="2022-12-30T06:11:53.452" v="265"/>
          <ac:spMkLst>
            <pc:docMk/>
            <pc:sldMk cId="1835927854" sldId="309"/>
            <ac:spMk id="23" creationId="{3900D833-EEAD-1C31-4884-F9AAEC694DB4}"/>
          </ac:spMkLst>
        </pc:spChg>
        <pc:spChg chg="del mod">
          <ac:chgData name="Danish Hudani" userId="S::danish.hudani@astera.com::a38c985c-bb2f-4de3-bfe2-27e22c4c275a" providerId="AD" clId="Web-{BD5619C0-13A2-621A-338C-DD87FA3FF80B}" dt="2022-12-30T06:09:40.256" v="228"/>
          <ac:spMkLst>
            <pc:docMk/>
            <pc:sldMk cId="1835927854" sldId="309"/>
            <ac:spMk id="27" creationId="{6FAD01A7-0376-531D-3935-78E3F0045144}"/>
          </ac:spMkLst>
        </pc:spChg>
        <pc:spChg chg="del">
          <ac:chgData name="Danish Hudani" userId="S::danish.hudani@astera.com::a38c985c-bb2f-4de3-bfe2-27e22c4c275a" providerId="AD" clId="Web-{BD5619C0-13A2-621A-338C-DD87FA3FF80B}" dt="2022-12-30T06:09:35.615" v="226"/>
          <ac:spMkLst>
            <pc:docMk/>
            <pc:sldMk cId="1835927854" sldId="309"/>
            <ac:spMk id="28" creationId="{4D51FAD2-C01F-F7AA-F87F-AA8ED6EBFFFF}"/>
          </ac:spMkLst>
        </pc:spChg>
        <pc:spChg chg="del mod">
          <ac:chgData name="Danish Hudani" userId="S::danish.hudani@astera.com::a38c985c-bb2f-4de3-bfe2-27e22c4c275a" providerId="AD" clId="Web-{BD5619C0-13A2-621A-338C-DD87FA3FF80B}" dt="2022-12-30T06:09:49.835" v="232"/>
          <ac:spMkLst>
            <pc:docMk/>
            <pc:sldMk cId="1835927854" sldId="309"/>
            <ac:spMk id="29" creationId="{1F588A36-7F81-EE4B-572A-B7FB4B547D52}"/>
          </ac:spMkLst>
        </pc:spChg>
        <pc:spChg chg="add mod">
          <ac:chgData name="Danish Hudani" userId="S::danish.hudani@astera.com::a38c985c-bb2f-4de3-bfe2-27e22c4c275a" providerId="AD" clId="Web-{BD5619C0-13A2-621A-338C-DD87FA3FF80B}" dt="2022-12-30T06:11:43.639" v="262" actId="20577"/>
          <ac:spMkLst>
            <pc:docMk/>
            <pc:sldMk cId="1835927854" sldId="309"/>
            <ac:spMk id="30" creationId="{507C5155-E343-6161-5FDC-068952429387}"/>
          </ac:spMkLst>
        </pc:spChg>
        <pc:spChg chg="del">
          <ac:chgData name="Danish Hudani" userId="S::danish.hudani@astera.com::a38c985c-bb2f-4de3-bfe2-27e22c4c275a" providerId="AD" clId="Web-{BD5619C0-13A2-621A-338C-DD87FA3FF80B}" dt="2022-12-30T06:11:54.233" v="266"/>
          <ac:spMkLst>
            <pc:docMk/>
            <pc:sldMk cId="1835927854" sldId="309"/>
            <ac:spMk id="55" creationId="{83B9F62A-1B04-8FFE-EED5-A2A5BA71EAFD}"/>
          </ac:spMkLst>
        </pc:spChg>
        <pc:spChg chg="del">
          <ac:chgData name="Danish Hudani" userId="S::danish.hudani@astera.com::a38c985c-bb2f-4de3-bfe2-27e22c4c275a" providerId="AD" clId="Web-{BD5619C0-13A2-621A-338C-DD87FA3FF80B}" dt="2022-12-30T06:09:53.897" v="234"/>
          <ac:spMkLst>
            <pc:docMk/>
            <pc:sldMk cId="1835927854" sldId="309"/>
            <ac:spMk id="56" creationId="{62EA3819-99C2-2365-D8FD-B45C0F1F59BA}"/>
          </ac:spMkLst>
        </pc:spChg>
        <pc:spChg chg="del mod">
          <ac:chgData name="Danish Hudani" userId="S::danish.hudani@astera.com::a38c985c-bb2f-4de3-bfe2-27e22c4c275a" providerId="AD" clId="Web-{BD5619C0-13A2-621A-338C-DD87FA3FF80B}" dt="2022-12-30T06:11:55.233" v="267"/>
          <ac:spMkLst>
            <pc:docMk/>
            <pc:sldMk cId="1835927854" sldId="309"/>
            <ac:spMk id="57" creationId="{BE17E7F9-9CE9-3EE2-EEC8-6E03DF20F811}"/>
          </ac:spMkLst>
        </pc:spChg>
        <pc:picChg chg="del mod">
          <ac:chgData name="Danish Hudani" userId="S::danish.hudani@astera.com::a38c985c-bb2f-4de3-bfe2-27e22c4c275a" providerId="AD" clId="Web-{BD5619C0-13A2-621A-338C-DD87FA3FF80B}" dt="2022-12-30T06:11:25.013" v="254"/>
          <ac:picMkLst>
            <pc:docMk/>
            <pc:sldMk cId="1835927854" sldId="309"/>
            <ac:picMk id="42" creationId="{A533F95C-7BB5-16E2-2D1B-5ACD3065794D}"/>
          </ac:picMkLst>
        </pc:picChg>
        <pc:picChg chg="add mod">
          <ac:chgData name="Danish Hudani" userId="S::danish.hudani@astera.com::a38c985c-bb2f-4de3-bfe2-27e22c4c275a" providerId="AD" clId="Web-{BD5619C0-13A2-621A-338C-DD87FA3FF80B}" dt="2022-12-30T06:12:46.205" v="297" actId="1076"/>
          <ac:picMkLst>
            <pc:docMk/>
            <pc:sldMk cId="1835927854" sldId="309"/>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6:24.286" v="324"/>
        <pc:sldMkLst>
          <pc:docMk/>
          <pc:sldMk cId="434480910" sldId="310"/>
        </pc:sldMkLst>
        <pc:spChg chg="del">
          <ac:chgData name="Danish Hudani" userId="S::danish.hudani@astera.com::a38c985c-bb2f-4de3-bfe2-27e22c4c275a" providerId="AD" clId="Web-{BD5619C0-13A2-621A-338C-DD87FA3FF80B}" dt="2022-12-30T06:15:05.152" v="323"/>
          <ac:spMkLst>
            <pc:docMk/>
            <pc:sldMk cId="434480910" sldId="310"/>
            <ac:spMk id="18" creationId="{6230719D-4F44-BA79-4DC4-4459B3E27C90}"/>
          </ac:spMkLst>
        </pc:spChg>
        <pc:spChg chg="add mod">
          <ac:chgData name="Danish Hudani" userId="S::danish.hudani@astera.com::a38c985c-bb2f-4de3-bfe2-27e22c4c275a" providerId="AD" clId="Web-{BD5619C0-13A2-621A-338C-DD87FA3FF80B}" dt="2022-12-30T06:14:56.901" v="319" actId="1076"/>
          <ac:spMkLst>
            <pc:docMk/>
            <pc:sldMk cId="434480910" sldId="310"/>
            <ac:spMk id="23" creationId="{599F131A-CED4-000A-F514-8EC43AA300E9}"/>
          </ac:spMkLst>
        </pc:spChg>
        <pc:spChg chg="add mod topLvl">
          <ac:chgData name="Danish Hudani" userId="S::danish.hudani@astera.com::a38c985c-bb2f-4de3-bfe2-27e22c4c275a" providerId="AD" clId="Web-{BD5619C0-13A2-621A-338C-DD87FA3FF80B}" dt="2022-12-30T06:14:39.525" v="315"/>
          <ac:spMkLst>
            <pc:docMk/>
            <pc:sldMk cId="434480910" sldId="310"/>
            <ac:spMk id="28" creationId="{76F16C87-B243-7915-19DE-B23E337F97DD}"/>
          </ac:spMkLst>
        </pc:spChg>
        <pc:spChg chg="add mod topLvl">
          <ac:chgData name="Danish Hudani" userId="S::danish.hudani@astera.com::a38c985c-bb2f-4de3-bfe2-27e22c4c275a" providerId="AD" clId="Web-{BD5619C0-13A2-621A-338C-DD87FA3FF80B}" dt="2022-12-30T06:14:47.276" v="316" actId="1076"/>
          <ac:spMkLst>
            <pc:docMk/>
            <pc:sldMk cId="434480910" sldId="310"/>
            <ac:spMk id="29" creationId="{6539617F-ED42-C75E-7828-0D2185E179A8}"/>
          </ac:spMkLst>
        </pc:spChg>
        <pc:grpChg chg="add del mod">
          <ac:chgData name="Danish Hudani" userId="S::danish.hudani@astera.com::a38c985c-bb2f-4de3-bfe2-27e22c4c275a" providerId="AD" clId="Web-{BD5619C0-13A2-621A-338C-DD87FA3FF80B}" dt="2022-12-30T06:14:39.525" v="315"/>
          <ac:grpSpMkLst>
            <pc:docMk/>
            <pc:sldMk cId="434480910" sldId="310"/>
            <ac:grpSpMk id="27" creationId="{BC3788F7-31B2-92CC-9CC1-08BC2BE777B9}"/>
          </ac:grpSpMkLst>
        </pc:grpChg>
        <pc:grpChg chg="add mod">
          <ac:chgData name="Danish Hudani" userId="S::danish.hudani@astera.com::a38c985c-bb2f-4de3-bfe2-27e22c4c275a" providerId="AD" clId="Web-{BD5619C0-13A2-621A-338C-DD87FA3FF80B}" dt="2022-12-30T06:14:58.402" v="320" actId="1076"/>
          <ac:grpSpMkLst>
            <pc:docMk/>
            <pc:sldMk cId="434480910" sldId="310"/>
            <ac:grpSpMk id="55" creationId="{1B556607-1029-4549-9A4E-0B1C5D6113CE}"/>
          </ac:grpSpMkLst>
        </pc:grpChg>
        <pc:grpChg chg="add mod">
          <ac:chgData name="Danish Hudani" userId="S::danish.hudani@astera.com::a38c985c-bb2f-4de3-bfe2-27e22c4c275a" providerId="AD" clId="Web-{BD5619C0-13A2-621A-338C-DD87FA3FF80B}" dt="2022-12-30T06:15:02.652" v="322" actId="1076"/>
          <ac:grpSpMkLst>
            <pc:docMk/>
            <pc:sldMk cId="434480910" sldId="310"/>
            <ac:grpSpMk id="56" creationId="{B0033D34-156F-722F-6452-F4E30DA734D7}"/>
          </ac:grpSpMkLst>
        </pc:grpChg>
        <pc:picChg chg="del">
          <ac:chgData name="Danish Hudani" userId="S::danish.hudani@astera.com::a38c985c-bb2f-4de3-bfe2-27e22c4c275a" providerId="AD" clId="Web-{BD5619C0-13A2-621A-338C-DD87FA3FF80B}" dt="2022-12-30T06:13:27.005" v="299"/>
          <ac:picMkLst>
            <pc:docMk/>
            <pc:sldMk cId="434480910" sldId="310"/>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7:59.386" v="342" actId="1076"/>
        <pc:sldMkLst>
          <pc:docMk/>
          <pc:sldMk cId="2431040911" sldId="311"/>
        </pc:sldMkLst>
        <pc:grpChg chg="del">
          <ac:chgData name="Danish Hudani" userId="S::danish.hudani@astera.com::a38c985c-bb2f-4de3-bfe2-27e22c4c275a" providerId="AD" clId="Web-{BD5619C0-13A2-621A-338C-DD87FA3FF80B}" dt="2022-12-30T06:16:38.662" v="327"/>
          <ac:grpSpMkLst>
            <pc:docMk/>
            <pc:sldMk cId="2431040911" sldId="311"/>
            <ac:grpSpMk id="56" creationId="{B0033D34-156F-722F-6452-F4E30DA734D7}"/>
          </ac:grpSpMkLst>
        </pc:grpChg>
        <pc:picChg chg="add del mod">
          <ac:chgData name="Danish Hudani" userId="S::danish.hudani@astera.com::a38c985c-bb2f-4de3-bfe2-27e22c4c275a" providerId="AD" clId="Web-{BD5619C0-13A2-621A-338C-DD87FA3FF80B}" dt="2022-12-30T06:17:17.368" v="333"/>
          <ac:picMkLst>
            <pc:docMk/>
            <pc:sldMk cId="2431040911" sldId="311"/>
            <ac:picMk id="22" creationId="{E816923D-7504-AF2C-DFE3-6D4656F01585}"/>
          </ac:picMkLst>
        </pc:picChg>
        <pc:picChg chg="add mod">
          <ac:chgData name="Danish Hudani" userId="S::danish.hudani@astera.com::a38c985c-bb2f-4de3-bfe2-27e22c4c275a" providerId="AD" clId="Web-{BD5619C0-13A2-621A-338C-DD87FA3FF80B}" dt="2022-12-30T06:17:59.386" v="342" actId="1076"/>
          <ac:picMkLst>
            <pc:docMk/>
            <pc:sldMk cId="2431040911" sldId="311"/>
            <ac:picMk id="27" creationId="{84113054-8E4D-84F4-D1D1-BD1BF9CE3F03}"/>
          </ac:picMkLst>
        </pc:picChg>
      </pc:sldChg>
      <pc:sldChg chg="addSp delSp modSp add replId">
        <pc:chgData name="Danish Hudani" userId="S::danish.hudani@astera.com::a38c985c-bb2f-4de3-bfe2-27e22c4c275a" providerId="AD" clId="Web-{BD5619C0-13A2-621A-338C-DD87FA3FF80B}" dt="2022-12-30T06:31:56.708" v="556" actId="1076"/>
        <pc:sldMkLst>
          <pc:docMk/>
          <pc:sldMk cId="1077266594" sldId="312"/>
        </pc:sldMkLst>
        <pc:spChg chg="add mod">
          <ac:chgData name="Danish Hudani" userId="S::danish.hudani@astera.com::a38c985c-bb2f-4de3-bfe2-27e22c4c275a" providerId="AD" clId="Web-{BD5619C0-13A2-621A-338C-DD87FA3FF80B}" dt="2022-12-30T06:27:07.314" v="453" actId="20577"/>
          <ac:spMkLst>
            <pc:docMk/>
            <pc:sldMk cId="1077266594" sldId="312"/>
            <ac:spMk id="27" creationId="{3BD65978-8A0E-76C0-ACAE-4EA4637A1BAF}"/>
          </ac:spMkLst>
        </pc:spChg>
        <pc:spChg chg="add mod">
          <ac:chgData name="Danish Hudani" userId="S::danish.hudani@astera.com::a38c985c-bb2f-4de3-bfe2-27e22c4c275a" providerId="AD" clId="Web-{BD5619C0-13A2-621A-338C-DD87FA3FF80B}" dt="2022-12-30T06:31:56.708" v="556" actId="1076"/>
          <ac:spMkLst>
            <pc:docMk/>
            <pc:sldMk cId="1077266594" sldId="312"/>
            <ac:spMk id="32" creationId="{44738F24-70E1-758C-0904-8CDCC542CB00}"/>
          </ac:spMkLst>
        </pc:spChg>
        <pc:grpChg chg="del">
          <ac:chgData name="Danish Hudani" userId="S::danish.hudani@astera.com::a38c985c-bb2f-4de3-bfe2-27e22c4c275a" providerId="AD" clId="Web-{BD5619C0-13A2-621A-338C-DD87FA3FF80B}" dt="2022-12-30T06:18:50.468" v="359"/>
          <ac:grpSpMkLst>
            <pc:docMk/>
            <pc:sldMk cId="1077266594" sldId="312"/>
            <ac:grpSpMk id="56" creationId="{B0033D34-156F-722F-6452-F4E30DA734D7}"/>
          </ac:grpSpMkLst>
        </pc:grpChg>
        <pc:picChg chg="add mod">
          <ac:chgData name="Danish Hudani" userId="S::danish.hudani@astera.com::a38c985c-bb2f-4de3-bfe2-27e22c4c275a" providerId="AD" clId="Web-{BD5619C0-13A2-621A-338C-DD87FA3FF80B}" dt="2022-12-30T06:28:52.227" v="498" actId="1076"/>
          <ac:picMkLst>
            <pc:docMk/>
            <pc:sldMk cId="1077266594" sldId="312"/>
            <ac:picMk id="33" creationId="{236C4FC4-76E5-F660-7279-9AE2E7F48C76}"/>
          </ac:picMkLst>
        </pc:picChg>
        <pc:picChg chg="add mod">
          <ac:chgData name="Danish Hudani" userId="S::danish.hudani@astera.com::a38c985c-bb2f-4de3-bfe2-27e22c4c275a" providerId="AD" clId="Web-{BD5619C0-13A2-621A-338C-DD87FA3FF80B}" dt="2022-12-30T06:28:55.149" v="499" actId="1076"/>
          <ac:picMkLst>
            <pc:docMk/>
            <pc:sldMk cId="1077266594" sldId="312"/>
            <ac:picMk id="34" creationId="{7EA451A7-0997-56C9-ED80-AAD2F6BC9923}"/>
          </ac:picMkLst>
        </pc:picChg>
      </pc:sldChg>
      <pc:sldChg chg="addSp delSp modSp add replId modNotes">
        <pc:chgData name="Danish Hudani" userId="S::danish.hudani@astera.com::a38c985c-bb2f-4de3-bfe2-27e22c4c275a" providerId="AD" clId="Web-{BD5619C0-13A2-621A-338C-DD87FA3FF80B}" dt="2022-12-30T06:18:40.670" v="358"/>
        <pc:sldMkLst>
          <pc:docMk/>
          <pc:sldMk cId="2609297993" sldId="313"/>
        </pc:sldMkLst>
        <pc:picChg chg="add mod">
          <ac:chgData name="Danish Hudani" userId="S::danish.hudani@astera.com::a38c985c-bb2f-4de3-bfe2-27e22c4c275a" providerId="AD" clId="Web-{BD5619C0-13A2-621A-338C-DD87FA3FF80B}" dt="2022-12-30T06:18:32.998" v="356" actId="14100"/>
          <ac:picMkLst>
            <pc:docMk/>
            <pc:sldMk cId="2609297993" sldId="313"/>
            <ac:picMk id="22" creationId="{AF16B4DC-F4B6-C74D-1810-4532B8B516DC}"/>
          </ac:picMkLst>
        </pc:picChg>
        <pc:picChg chg="del">
          <ac:chgData name="Danish Hudani" userId="S::danish.hudani@astera.com::a38c985c-bb2f-4de3-bfe2-27e22c4c275a" providerId="AD" clId="Web-{BD5619C0-13A2-621A-338C-DD87FA3FF80B}" dt="2022-12-30T06:18:09.418" v="343"/>
          <ac:picMkLst>
            <pc:docMk/>
            <pc:sldMk cId="2609297993" sldId="313"/>
            <ac:picMk id="27" creationId="{84113054-8E4D-84F4-D1D1-BD1BF9CE3F03}"/>
          </ac:picMkLst>
        </pc:picChg>
      </pc:sldChg>
      <pc:sldChg chg="addSp modSp add replId modNotes">
        <pc:chgData name="Danish Hudani" userId="S::danish.hudani@astera.com::a38c985c-bb2f-4de3-bfe2-27e22c4c275a" providerId="AD" clId="Web-{BD5619C0-13A2-621A-338C-DD87FA3FF80B}" dt="2022-12-30T07:50:22.767" v="988" actId="1076"/>
        <pc:sldMkLst>
          <pc:docMk/>
          <pc:sldMk cId="3577237892" sldId="314"/>
        </pc:sldMkLst>
        <pc:picChg chg="add mod modCrop">
          <ac:chgData name="Danish Hudani" userId="S::danish.hudani@astera.com::a38c985c-bb2f-4de3-bfe2-27e22c4c275a" providerId="AD" clId="Web-{BD5619C0-13A2-621A-338C-DD87FA3FF80B}" dt="2022-12-30T07:50:22.767" v="988" actId="1076"/>
          <ac:picMkLst>
            <pc:docMk/>
            <pc:sldMk cId="3577237892" sldId="314"/>
            <ac:picMk id="38" creationId="{E2963481-C5C1-42DB-1A67-3EB6D3243C9B}"/>
          </ac:picMkLst>
        </pc:picChg>
      </pc:sldChg>
      <pc:sldChg chg="addSp modSp add replId">
        <pc:chgData name="Danish Hudani" userId="S::danish.hudani@astera.com::a38c985c-bb2f-4de3-bfe2-27e22c4c275a" providerId="AD" clId="Web-{BD5619C0-13A2-621A-338C-DD87FA3FF80B}" dt="2022-12-30T07:47:47.369" v="971" actId="1076"/>
        <pc:sldMkLst>
          <pc:docMk/>
          <pc:sldMk cId="2166814219" sldId="315"/>
        </pc:sldMkLst>
        <pc:spChg chg="add mod">
          <ac:chgData name="Danish Hudani" userId="S::danish.hudani@astera.com::a38c985c-bb2f-4de3-bfe2-27e22c4c275a" providerId="AD" clId="Web-{BD5619C0-13A2-621A-338C-DD87FA3FF80B}" dt="2022-12-30T07:47:42.635" v="970" actId="20577"/>
          <ac:spMkLst>
            <pc:docMk/>
            <pc:sldMk cId="2166814219" sldId="315"/>
            <ac:spMk id="52" creationId="{4A8407CD-EDC7-1F75-93E6-D02A444A5721}"/>
          </ac:spMkLst>
        </pc:spChg>
        <pc:picChg chg="add mod modCrop">
          <ac:chgData name="Danish Hudani" userId="S::danish.hudani@astera.com::a38c985c-bb2f-4de3-bfe2-27e22c4c275a" providerId="AD" clId="Web-{BD5619C0-13A2-621A-338C-DD87FA3FF80B}" dt="2022-12-30T07:47:47.369" v="971" actId="1076"/>
          <ac:picMkLst>
            <pc:docMk/>
            <pc:sldMk cId="2166814219" sldId="315"/>
            <ac:picMk id="50" creationId="{F7AE73AE-9165-AB6B-836A-CC427708B62A}"/>
          </ac:picMkLst>
        </pc:picChg>
      </pc:sldChg>
      <pc:sldChg chg="addSp modSp add ord replId">
        <pc:chgData name="Danish Hudani" userId="S::danish.hudani@astera.com::a38c985c-bb2f-4de3-bfe2-27e22c4c275a" providerId="AD" clId="Web-{BD5619C0-13A2-621A-338C-DD87FA3FF80B}" dt="2022-12-30T08:10:45.587" v="1144" actId="14100"/>
        <pc:sldMkLst>
          <pc:docMk/>
          <pc:sldMk cId="489571498" sldId="316"/>
        </pc:sldMkLst>
        <pc:picChg chg="add mod">
          <ac:chgData name="Danish Hudani" userId="S::danish.hudani@astera.com::a38c985c-bb2f-4de3-bfe2-27e22c4c275a" providerId="AD" clId="Web-{BD5619C0-13A2-621A-338C-DD87FA3FF80B}" dt="2022-12-30T08:10:45.587" v="1144" actId="14100"/>
          <ac:picMkLst>
            <pc:docMk/>
            <pc:sldMk cId="489571498" sldId="316"/>
            <ac:picMk id="50" creationId="{03438D2F-511C-A8A3-4A72-8FF6247BA262}"/>
          </ac:picMkLst>
        </pc:picChg>
      </pc:sldChg>
      <pc:sldChg chg="addSp delSp modSp add replId">
        <pc:chgData name="Danish Hudani" userId="S::danish.hudani@astera.com::a38c985c-bb2f-4de3-bfe2-27e22c4c275a" providerId="AD" clId="Web-{BD5619C0-13A2-621A-338C-DD87FA3FF80B}" dt="2022-12-30T08:00:48.404" v="1056" actId="20577"/>
        <pc:sldMkLst>
          <pc:docMk/>
          <pc:sldMk cId="948682349" sldId="317"/>
        </pc:sldMkLst>
        <pc:spChg chg="add mod">
          <ac:chgData name="Danish Hudani" userId="S::danish.hudani@astera.com::a38c985c-bb2f-4de3-bfe2-27e22c4c275a" providerId="AD" clId="Web-{BD5619C0-13A2-621A-338C-DD87FA3FF80B}" dt="2022-12-30T07:55:18.249" v="996" actId="20577"/>
          <ac:spMkLst>
            <pc:docMk/>
            <pc:sldMk cId="948682349" sldId="317"/>
            <ac:spMk id="51" creationId="{64D620F6-111E-8372-6A30-A6A9189FEB03}"/>
          </ac:spMkLst>
        </pc:spChg>
        <pc:spChg chg="add mod">
          <ac:chgData name="Danish Hudani" userId="S::danish.hudani@astera.com::a38c985c-bb2f-4de3-bfe2-27e22c4c275a" providerId="AD" clId="Web-{BD5619C0-13A2-621A-338C-DD87FA3FF80B}" dt="2022-12-30T07:57:59.130" v="1015" actId="1076"/>
          <ac:spMkLst>
            <pc:docMk/>
            <pc:sldMk cId="948682349" sldId="317"/>
            <ac:spMk id="53" creationId="{125BE79F-79C4-6CFA-DAFC-15BF0AF4D70E}"/>
          </ac:spMkLst>
        </pc:spChg>
        <pc:spChg chg="add mod">
          <ac:chgData name="Danish Hudani" userId="S::danish.hudani@astera.com::a38c985c-bb2f-4de3-bfe2-27e22c4c275a" providerId="AD" clId="Web-{BD5619C0-13A2-621A-338C-DD87FA3FF80B}" dt="2022-12-30T08:00:25.763" v="1050" actId="20577"/>
          <ac:spMkLst>
            <pc:docMk/>
            <pc:sldMk cId="948682349" sldId="317"/>
            <ac:spMk id="153" creationId="{9975C253-05E7-202E-F0C5-A5A94994C85E}"/>
          </ac:spMkLst>
        </pc:spChg>
        <pc:spChg chg="add mod">
          <ac:chgData name="Danish Hudani" userId="S::danish.hudani@astera.com::a38c985c-bb2f-4de3-bfe2-27e22c4c275a" providerId="AD" clId="Web-{BD5619C0-13A2-621A-338C-DD87FA3FF80B}" dt="2022-12-30T08:00:48.404" v="1056" actId="20577"/>
          <ac:spMkLst>
            <pc:docMk/>
            <pc:sldMk cId="948682349" sldId="317"/>
            <ac:spMk id="154" creationId="{AABF48D8-63AC-2727-52F2-6A880DF466E3}"/>
          </ac:spMkLst>
        </pc:spChg>
        <pc:picChg chg="add mod">
          <ac:chgData name="Danish Hudani" userId="S::danish.hudani@astera.com::a38c985c-bb2f-4de3-bfe2-27e22c4c275a" providerId="AD" clId="Web-{BD5619C0-13A2-621A-338C-DD87FA3FF80B}" dt="2022-12-30T07:59:27.245" v="1026" actId="1076"/>
          <ac:picMkLst>
            <pc:docMk/>
            <pc:sldMk cId="948682349" sldId="317"/>
            <ac:picMk id="78" creationId="{725FDDBA-8B91-7680-20CD-2048C2AC81FF}"/>
          </ac:picMkLst>
        </pc:picChg>
        <pc:picChg chg="add del mod">
          <ac:chgData name="Danish Hudani" userId="S::danish.hudani@astera.com::a38c985c-bb2f-4de3-bfe2-27e22c4c275a" providerId="AD" clId="Web-{BD5619C0-13A2-621A-338C-DD87FA3FF80B}" dt="2022-12-30T07:59:11.869" v="1019"/>
          <ac:picMkLst>
            <pc:docMk/>
            <pc:sldMk cId="948682349" sldId="317"/>
            <ac:picMk id="103" creationId="{0192BC65-8ABF-A7A4-B23A-C0A13DFEED80}"/>
          </ac:picMkLst>
        </pc:picChg>
        <pc:picChg chg="add mod">
          <ac:chgData name="Danish Hudani" userId="S::danish.hudani@astera.com::a38c985c-bb2f-4de3-bfe2-27e22c4c275a" providerId="AD" clId="Web-{BD5619C0-13A2-621A-338C-DD87FA3FF80B}" dt="2022-12-30T07:59:23.464" v="1025" actId="1076"/>
          <ac:picMkLst>
            <pc:docMk/>
            <pc:sldMk cId="948682349" sldId="317"/>
            <ac:picMk id="152" creationId="{09750563-98DD-0A91-4220-CB4938525D67}"/>
          </ac:picMkLst>
        </pc:picChg>
      </pc:sldChg>
      <pc:sldChg chg="addSp delSp modSp add ord replId modNotes">
        <pc:chgData name="Danish Hudani" userId="S::danish.hudani@astera.com::a38c985c-bb2f-4de3-bfe2-27e22c4c275a" providerId="AD" clId="Web-{BD5619C0-13A2-621A-338C-DD87FA3FF80B}" dt="2022-12-30T06:26:12.013" v="448" actId="1076"/>
        <pc:sldMkLst>
          <pc:docMk/>
          <pc:sldMk cId="3503535116" sldId="318"/>
        </pc:sldMkLst>
        <pc:spChg chg="mod">
          <ac:chgData name="Danish Hudani" userId="S::danish.hudani@astera.com::a38c985c-bb2f-4de3-bfe2-27e22c4c275a" providerId="AD" clId="Web-{BD5619C0-13A2-621A-338C-DD87FA3FF80B}" dt="2022-12-30T06:21:32.119" v="382" actId="1076"/>
          <ac:spMkLst>
            <pc:docMk/>
            <pc:sldMk cId="3503535116" sldId="318"/>
            <ac:spMk id="18" creationId="{6230719D-4F44-BA79-4DC4-4459B3E27C90}"/>
          </ac:spMkLst>
        </pc:spChg>
        <pc:spChg chg="add mod">
          <ac:chgData name="Danish Hudani" userId="S::danish.hudani@astera.com::a38c985c-bb2f-4de3-bfe2-27e22c4c275a" providerId="AD" clId="Web-{BD5619C0-13A2-621A-338C-DD87FA3FF80B}" dt="2022-12-30T06:26:12.013" v="448" actId="1076"/>
          <ac:spMkLst>
            <pc:docMk/>
            <pc:sldMk cId="3503535116" sldId="318"/>
            <ac:spMk id="23" creationId="{663E556D-5DDC-A31E-7BBB-670164297057}"/>
          </ac:spMkLst>
        </pc:spChg>
        <pc:spChg chg="add del mod">
          <ac:chgData name="Danish Hudani" userId="S::danish.hudani@astera.com::a38c985c-bb2f-4de3-bfe2-27e22c4c275a" providerId="AD" clId="Web-{BD5619C0-13A2-621A-338C-DD87FA3FF80B}" dt="2022-12-30T06:24:03.442" v="422"/>
          <ac:spMkLst>
            <pc:docMk/>
            <pc:sldMk cId="3503535116" sldId="318"/>
            <ac:spMk id="27" creationId="{0578B2BE-019C-9E44-F927-8274D0519DB4}"/>
          </ac:spMkLst>
        </pc:spChg>
        <pc:spChg chg="add del mod">
          <ac:chgData name="Danish Hudani" userId="S::danish.hudani@astera.com::a38c985c-bb2f-4de3-bfe2-27e22c4c275a" providerId="AD" clId="Web-{BD5619C0-13A2-621A-338C-DD87FA3FF80B}" dt="2022-12-30T06:24:00.692" v="421"/>
          <ac:spMkLst>
            <pc:docMk/>
            <pc:sldMk cId="3503535116" sldId="318"/>
            <ac:spMk id="28" creationId="{09A5E25A-24B3-83E0-A7D8-335199C12D5B}"/>
          </ac:spMkLst>
        </pc:spChg>
        <pc:spChg chg="add del mod">
          <ac:chgData name="Danish Hudani" userId="S::danish.hudani@astera.com::a38c985c-bb2f-4de3-bfe2-27e22c4c275a" providerId="AD" clId="Web-{BD5619C0-13A2-621A-338C-DD87FA3FF80B}" dt="2022-12-30T06:24:00.692" v="420"/>
          <ac:spMkLst>
            <pc:docMk/>
            <pc:sldMk cId="3503535116" sldId="318"/>
            <ac:spMk id="29" creationId="{663E556D-5DDC-A31E-7BBB-670164297057}"/>
          </ac:spMkLst>
        </pc:spChg>
        <pc:spChg chg="add del">
          <ac:chgData name="Danish Hudani" userId="S::danish.hudani@astera.com::a38c985c-bb2f-4de3-bfe2-27e22c4c275a" providerId="AD" clId="Web-{BD5619C0-13A2-621A-338C-DD87FA3FF80B}" dt="2022-12-30T06:24:00.692" v="419"/>
          <ac:spMkLst>
            <pc:docMk/>
            <pc:sldMk cId="3503535116" sldId="318"/>
            <ac:spMk id="31" creationId="{0578B2BE-019C-9E44-F927-8274D0519DB4}"/>
          </ac:spMkLst>
        </pc:spChg>
        <pc:spChg chg="add del">
          <ac:chgData name="Danish Hudani" userId="S::danish.hudani@astera.com::a38c985c-bb2f-4de3-bfe2-27e22c4c275a" providerId="AD" clId="Web-{BD5619C0-13A2-621A-338C-DD87FA3FF80B}" dt="2022-12-30T06:24:00.692" v="418"/>
          <ac:spMkLst>
            <pc:docMk/>
            <pc:sldMk cId="3503535116" sldId="318"/>
            <ac:spMk id="32" creationId="{09A5E25A-24B3-83E0-A7D8-335199C12D5B}"/>
          </ac:spMkLst>
        </pc:spChg>
        <pc:picChg chg="del">
          <ac:chgData name="Danish Hudani" userId="S::danish.hudani@astera.com::a38c985c-bb2f-4de3-bfe2-27e22c4c275a" providerId="AD" clId="Web-{BD5619C0-13A2-621A-338C-DD87FA3FF80B}" dt="2022-12-30T06:21:24.353" v="380"/>
          <ac:picMkLst>
            <pc:docMk/>
            <pc:sldMk cId="3503535116" sldId="318"/>
            <ac:picMk id="71" creationId="{EDB91E94-AC81-D382-06EA-E1F41D82DA66}"/>
          </ac:picMkLst>
        </pc:picChg>
      </pc:sldChg>
      <pc:sldChg chg="del">
        <pc:chgData name="Danish Hudani" userId="S::danish.hudani@astera.com::a38c985c-bb2f-4de3-bfe2-27e22c4c275a" providerId="AD" clId="Web-{BD5619C0-13A2-621A-338C-DD87FA3FF80B}" dt="2022-12-30T06:00:29.078" v="30"/>
        <pc:sldMkLst>
          <pc:docMk/>
          <pc:sldMk cId="2277645227" sldId="319"/>
        </pc:sldMkLst>
      </pc:sldChg>
      <pc:sldChg chg="addSp delSp modSp add replId">
        <pc:chgData name="Danish Hudani" userId="S::danish.hudani@astera.com::a38c985c-bb2f-4de3-bfe2-27e22c4c275a" providerId="AD" clId="Web-{BD5619C0-13A2-621A-338C-DD87FA3FF80B}" dt="2022-12-30T06:31:51.067" v="555" actId="1076"/>
        <pc:sldMkLst>
          <pc:docMk/>
          <pc:sldMk cId="4240616809" sldId="319"/>
        </pc:sldMkLst>
        <pc:spChg chg="mod">
          <ac:chgData name="Danish Hudani" userId="S::danish.hudani@astera.com::a38c985c-bb2f-4de3-bfe2-27e22c4c275a" providerId="AD" clId="Web-{BD5619C0-13A2-621A-338C-DD87FA3FF80B}" dt="2022-12-30T06:29:25.682" v="512" actId="20577"/>
          <ac:spMkLst>
            <pc:docMk/>
            <pc:sldMk cId="4240616809" sldId="319"/>
            <ac:spMk id="27" creationId="{3BD65978-8A0E-76C0-ACAE-4EA4637A1BAF}"/>
          </ac:spMkLst>
        </pc:spChg>
        <pc:spChg chg="mod">
          <ac:chgData name="Danish Hudani" userId="S::danish.hudani@astera.com::a38c985c-bb2f-4de3-bfe2-27e22c4c275a" providerId="AD" clId="Web-{BD5619C0-13A2-621A-338C-DD87FA3FF80B}" dt="2022-12-30T06:31:51.067" v="555" actId="1076"/>
          <ac:spMkLst>
            <pc:docMk/>
            <pc:sldMk cId="4240616809" sldId="319"/>
            <ac:spMk id="32" creationId="{44738F24-70E1-758C-0904-8CDCC542CB00}"/>
          </ac:spMkLst>
        </pc:spChg>
        <pc:picChg chg="add mod">
          <ac:chgData name="Danish Hudani" userId="S::danish.hudani@astera.com::a38c985c-bb2f-4de3-bfe2-27e22c4c275a" providerId="AD" clId="Web-{BD5619C0-13A2-621A-338C-DD87FA3FF80B}" dt="2022-12-30T06:30:49.016" v="544" actId="1076"/>
          <ac:picMkLst>
            <pc:docMk/>
            <pc:sldMk cId="4240616809" sldId="319"/>
            <ac:picMk id="22" creationId="{9286F779-544B-4869-4C50-445BBF3E442E}"/>
          </ac:picMkLst>
        </pc:picChg>
        <pc:picChg chg="add mod">
          <ac:chgData name="Danish Hudani" userId="S::danish.hudani@astera.com::a38c985c-bb2f-4de3-bfe2-27e22c4c275a" providerId="AD" clId="Web-{BD5619C0-13A2-621A-338C-DD87FA3FF80B}" dt="2022-12-30T06:30:24.843" v="536" actId="14100"/>
          <ac:picMkLst>
            <pc:docMk/>
            <pc:sldMk cId="4240616809" sldId="319"/>
            <ac:picMk id="23" creationId="{6C3420F6-E56E-C7B8-7F1A-F60471222289}"/>
          </ac:picMkLst>
        </pc:picChg>
        <pc:picChg chg="del">
          <ac:chgData name="Danish Hudani" userId="S::danish.hudani@astera.com::a38c985c-bb2f-4de3-bfe2-27e22c4c275a" providerId="AD" clId="Web-{BD5619C0-13A2-621A-338C-DD87FA3FF80B}" dt="2022-12-30T06:29:52.653" v="524"/>
          <ac:picMkLst>
            <pc:docMk/>
            <pc:sldMk cId="4240616809" sldId="319"/>
            <ac:picMk id="33" creationId="{236C4FC4-76E5-F660-7279-9AE2E7F48C76}"/>
          </ac:picMkLst>
        </pc:picChg>
        <pc:picChg chg="del">
          <ac:chgData name="Danish Hudani" userId="S::danish.hudani@astera.com::a38c985c-bb2f-4de3-bfe2-27e22c4c275a" providerId="AD" clId="Web-{BD5619C0-13A2-621A-338C-DD87FA3FF80B}" dt="2022-12-30T06:30:06.107" v="529"/>
          <ac:picMkLst>
            <pc:docMk/>
            <pc:sldMk cId="4240616809" sldId="319"/>
            <ac:picMk id="34" creationId="{7EA451A7-0997-56C9-ED80-AAD2F6BC9923}"/>
          </ac:picMkLst>
        </pc:picChg>
      </pc:sldChg>
      <pc:sldChg chg="delSp modSp add ord replId">
        <pc:chgData name="Danish Hudani" userId="S::danish.hudani@astera.com::a38c985c-bb2f-4de3-bfe2-27e22c4c275a" providerId="AD" clId="Web-{BD5619C0-13A2-621A-338C-DD87FA3FF80B}" dt="2022-12-30T06:43:17.256" v="663" actId="1076"/>
        <pc:sldMkLst>
          <pc:docMk/>
          <pc:sldMk cId="197640186" sldId="320"/>
        </pc:sldMkLst>
        <pc:spChg chg="mod">
          <ac:chgData name="Danish Hudani" userId="S::danish.hudani@astera.com::a38c985c-bb2f-4de3-bfe2-27e22c4c275a" providerId="AD" clId="Web-{BD5619C0-13A2-621A-338C-DD87FA3FF80B}" dt="2022-12-30T06:31:33.738" v="553" actId="20577"/>
          <ac:spMkLst>
            <pc:docMk/>
            <pc:sldMk cId="197640186" sldId="320"/>
            <ac:spMk id="27" creationId="{3BD65978-8A0E-76C0-ACAE-4EA4637A1BAF}"/>
          </ac:spMkLst>
        </pc:spChg>
        <pc:spChg chg="mod">
          <ac:chgData name="Danish Hudani" userId="S::danish.hudani@astera.com::a38c985c-bb2f-4de3-bfe2-27e22c4c275a" providerId="AD" clId="Web-{BD5619C0-13A2-621A-338C-DD87FA3FF80B}" dt="2022-12-30T06:43:17.256" v="663" actId="1076"/>
          <ac:spMkLst>
            <pc:docMk/>
            <pc:sldMk cId="197640186" sldId="320"/>
            <ac:spMk id="32" creationId="{44738F24-70E1-758C-0904-8CDCC542CB00}"/>
          </ac:spMkLst>
        </pc:spChg>
        <pc:picChg chg="del">
          <ac:chgData name="Danish Hudani" userId="S::danish.hudani@astera.com::a38c985c-bb2f-4de3-bfe2-27e22c4c275a" providerId="AD" clId="Web-{BD5619C0-13A2-621A-338C-DD87FA3FF80B}" dt="2022-12-30T06:32:20.350" v="590"/>
          <ac:picMkLst>
            <pc:docMk/>
            <pc:sldMk cId="197640186" sldId="320"/>
            <ac:picMk id="22" creationId="{9286F779-544B-4869-4C50-445BBF3E442E}"/>
          </ac:picMkLst>
        </pc:picChg>
        <pc:picChg chg="del">
          <ac:chgData name="Danish Hudani" userId="S::danish.hudani@astera.com::a38c985c-bb2f-4de3-bfe2-27e22c4c275a" providerId="AD" clId="Web-{BD5619C0-13A2-621A-338C-DD87FA3FF80B}" dt="2022-12-30T06:32:22.178" v="591"/>
          <ac:picMkLst>
            <pc:docMk/>
            <pc:sldMk cId="197640186" sldId="320"/>
            <ac:picMk id="23" creationId="{6C3420F6-E56E-C7B8-7F1A-F60471222289}"/>
          </ac:picMkLst>
        </pc:picChg>
      </pc:sldChg>
      <pc:sldChg chg="del">
        <pc:chgData name="Danish Hudani" userId="S::danish.hudani@astera.com::a38c985c-bb2f-4de3-bfe2-27e22c4c275a" providerId="AD" clId="Web-{BD5619C0-13A2-621A-338C-DD87FA3FF80B}" dt="2022-12-30T06:00:29.078" v="29"/>
        <pc:sldMkLst>
          <pc:docMk/>
          <pc:sldMk cId="3065791295" sldId="320"/>
        </pc:sldMkLst>
      </pc:sldChg>
      <pc:sldChg chg="addSp delSp modSp add ord replId">
        <pc:chgData name="Danish Hudani" userId="S::danish.hudani@astera.com::a38c985c-bb2f-4de3-bfe2-27e22c4c275a" providerId="AD" clId="Web-{BD5619C0-13A2-621A-338C-DD87FA3FF80B}" dt="2022-12-30T07:35:11.839" v="788" actId="1076"/>
        <pc:sldMkLst>
          <pc:docMk/>
          <pc:sldMk cId="468899646" sldId="321"/>
        </pc:sldMkLst>
        <pc:spChg chg="mod">
          <ac:chgData name="Danish Hudani" userId="S::danish.hudani@astera.com::a38c985c-bb2f-4de3-bfe2-27e22c4c275a" providerId="AD" clId="Web-{BD5619C0-13A2-621A-338C-DD87FA3FF80B}" dt="2022-12-30T06:49:11.514" v="670" actId="20577"/>
          <ac:spMkLst>
            <pc:docMk/>
            <pc:sldMk cId="468899646" sldId="321"/>
            <ac:spMk id="18" creationId="{6230719D-4F44-BA79-4DC4-4459B3E27C90}"/>
          </ac:spMkLst>
        </pc:spChg>
        <pc:spChg chg="del">
          <ac:chgData name="Danish Hudani" userId="S::danish.hudani@astera.com::a38c985c-bb2f-4de3-bfe2-27e22c4c275a" providerId="AD" clId="Web-{BD5619C0-13A2-621A-338C-DD87FA3FF80B}" dt="2022-12-30T07:01:13.595" v="677"/>
          <ac:spMkLst>
            <pc:docMk/>
            <pc:sldMk cId="468899646" sldId="321"/>
            <ac:spMk id="27" creationId="{6FAD01A7-0376-531D-3935-78E3F0045144}"/>
          </ac:spMkLst>
        </pc:spChg>
        <pc:spChg chg="del">
          <ac:chgData name="Danish Hudani" userId="S::danish.hudani@astera.com::a38c985c-bb2f-4de3-bfe2-27e22c4c275a" providerId="AD" clId="Web-{BD5619C0-13A2-621A-338C-DD87FA3FF80B}" dt="2022-12-30T07:01:13.595" v="676"/>
          <ac:spMkLst>
            <pc:docMk/>
            <pc:sldMk cId="468899646" sldId="321"/>
            <ac:spMk id="28" creationId="{4D51FAD2-C01F-F7AA-F87F-AA8ED6EBFFFF}"/>
          </ac:spMkLst>
        </pc:spChg>
        <pc:spChg chg="del">
          <ac:chgData name="Danish Hudani" userId="S::danish.hudani@astera.com::a38c985c-bb2f-4de3-bfe2-27e22c4c275a" providerId="AD" clId="Web-{BD5619C0-13A2-621A-338C-DD87FA3FF80B}" dt="2022-12-30T07:01:13.595" v="675"/>
          <ac:spMkLst>
            <pc:docMk/>
            <pc:sldMk cId="468899646" sldId="321"/>
            <ac:spMk id="29" creationId="{1F588A36-7F81-EE4B-572A-B7FB4B547D52}"/>
          </ac:spMkLst>
        </pc:spChg>
        <pc:spChg chg="add mod">
          <ac:chgData name="Danish Hudani" userId="S::danish.hudani@astera.com::a38c985c-bb2f-4de3-bfe2-27e22c4c275a" providerId="AD" clId="Web-{BD5619C0-13A2-621A-338C-DD87FA3FF80B}" dt="2022-12-30T07:35:09.776" v="787" actId="1076"/>
          <ac:spMkLst>
            <pc:docMk/>
            <pc:sldMk cId="468899646" sldId="321"/>
            <ac:spMk id="43" creationId="{73031BB9-80C0-5375-C62C-C209564288AA}"/>
          </ac:spMkLst>
        </pc:spChg>
        <pc:spChg chg="del">
          <ac:chgData name="Danish Hudani" userId="S::danish.hudani@astera.com::a38c985c-bb2f-4de3-bfe2-27e22c4c275a" providerId="AD" clId="Web-{BD5619C0-13A2-621A-338C-DD87FA3FF80B}" dt="2022-12-30T07:01:13.595" v="673"/>
          <ac:spMkLst>
            <pc:docMk/>
            <pc:sldMk cId="468899646" sldId="321"/>
            <ac:spMk id="55" creationId="{83B9F62A-1B04-8FFE-EED5-A2A5BA71EAFD}"/>
          </ac:spMkLst>
        </pc:spChg>
        <pc:spChg chg="del">
          <ac:chgData name="Danish Hudani" userId="S::danish.hudani@astera.com::a38c985c-bb2f-4de3-bfe2-27e22c4c275a" providerId="AD" clId="Web-{BD5619C0-13A2-621A-338C-DD87FA3FF80B}" dt="2022-12-30T07:01:13.595" v="672"/>
          <ac:spMkLst>
            <pc:docMk/>
            <pc:sldMk cId="468899646" sldId="321"/>
            <ac:spMk id="56" creationId="{62EA3819-99C2-2365-D8FD-B45C0F1F59BA}"/>
          </ac:spMkLst>
        </pc:spChg>
        <pc:spChg chg="del">
          <ac:chgData name="Danish Hudani" userId="S::danish.hudani@astera.com::a38c985c-bb2f-4de3-bfe2-27e22c4c275a" providerId="AD" clId="Web-{BD5619C0-13A2-621A-338C-DD87FA3FF80B}" dt="2022-12-30T07:01:13.595" v="671"/>
          <ac:spMkLst>
            <pc:docMk/>
            <pc:sldMk cId="468899646" sldId="321"/>
            <ac:spMk id="57" creationId="{BE17E7F9-9CE9-3EE2-EEC8-6E03DF20F811}"/>
          </ac:spMkLst>
        </pc:spChg>
        <pc:picChg chg="del">
          <ac:chgData name="Danish Hudani" userId="S::danish.hudani@astera.com::a38c985c-bb2f-4de3-bfe2-27e22c4c275a" providerId="AD" clId="Web-{BD5619C0-13A2-621A-338C-DD87FA3FF80B}" dt="2022-12-30T07:01:13.595" v="674"/>
          <ac:picMkLst>
            <pc:docMk/>
            <pc:sldMk cId="468899646" sldId="321"/>
            <ac:picMk id="42" creationId="{A533F95C-7BB5-16E2-2D1B-5ACD3065794D}"/>
          </ac:picMkLst>
        </pc:picChg>
        <pc:picChg chg="add mod">
          <ac:chgData name="Danish Hudani" userId="S::danish.hudani@astera.com::a38c985c-bb2f-4de3-bfe2-27e22c4c275a" providerId="AD" clId="Web-{BD5619C0-13A2-621A-338C-DD87FA3FF80B}" dt="2022-12-30T07:35:11.839" v="788" actId="1076"/>
          <ac:picMkLst>
            <pc:docMk/>
            <pc:sldMk cId="468899646" sldId="321"/>
            <ac:picMk id="44" creationId="{DFD34851-9263-D7EC-050C-CD55558A7D38}"/>
          </ac:picMkLst>
        </pc:picChg>
      </pc:sldChg>
      <pc:sldChg chg="del">
        <pc:chgData name="Danish Hudani" userId="S::danish.hudani@astera.com::a38c985c-bb2f-4de3-bfe2-27e22c4c275a" providerId="AD" clId="Web-{BD5619C0-13A2-621A-338C-DD87FA3FF80B}" dt="2022-12-30T06:00:29.062" v="27"/>
        <pc:sldMkLst>
          <pc:docMk/>
          <pc:sldMk cId="997219088" sldId="321"/>
        </pc:sldMkLst>
      </pc:sldChg>
      <pc:sldChg chg="modSp add ord replId">
        <pc:chgData name="Danish Hudani" userId="S::danish.hudani@astera.com::a38c985c-bb2f-4de3-bfe2-27e22c4c275a" providerId="AD" clId="Web-{BD5619C0-13A2-621A-338C-DD87FA3FF80B}" dt="2022-12-30T07:37:38.907" v="805" actId="20577"/>
        <pc:sldMkLst>
          <pc:docMk/>
          <pc:sldMk cId="584508516" sldId="322"/>
        </pc:sldMkLst>
        <pc:spChg chg="mod">
          <ac:chgData name="Danish Hudani" userId="S::danish.hudani@astera.com::a38c985c-bb2f-4de3-bfe2-27e22c4c275a" providerId="AD" clId="Web-{BD5619C0-13A2-621A-338C-DD87FA3FF80B}" dt="2022-12-30T07:37:38.907" v="805" actId="20577"/>
          <ac:spMkLst>
            <pc:docMk/>
            <pc:sldMk cId="584508516" sldId="322"/>
            <ac:spMk id="18" creationId="{6230719D-4F44-BA79-4DC4-4459B3E27C90}"/>
          </ac:spMkLst>
        </pc:spChg>
      </pc:sldChg>
      <pc:sldChg chg="del">
        <pc:chgData name="Danish Hudani" userId="S::danish.hudani@astera.com::a38c985c-bb2f-4de3-bfe2-27e22c4c275a" providerId="AD" clId="Web-{BD5619C0-13A2-621A-338C-DD87FA3FF80B}" dt="2022-12-30T06:00:29.047" v="26"/>
        <pc:sldMkLst>
          <pc:docMk/>
          <pc:sldMk cId="3891759022" sldId="322"/>
        </pc:sldMkLst>
      </pc:sldChg>
      <pc:sldChg chg="del">
        <pc:chgData name="Danish Hudani" userId="S::danish.hudani@astera.com::a38c985c-bb2f-4de3-bfe2-27e22c4c275a" providerId="AD" clId="Web-{BD5619C0-13A2-621A-338C-DD87FA3FF80B}" dt="2022-12-30T06:00:29.062" v="28"/>
        <pc:sldMkLst>
          <pc:docMk/>
          <pc:sldMk cId="1727806297" sldId="323"/>
        </pc:sldMkLst>
      </pc:sldChg>
      <pc:sldChg chg="addSp delSp modSp add ord replId">
        <pc:chgData name="Danish Hudani" userId="S::danish.hudani@astera.com::a38c985c-bb2f-4de3-bfe2-27e22c4c275a" providerId="AD" clId="Web-{BD5619C0-13A2-621A-338C-DD87FA3FF80B}" dt="2022-12-30T07:45:51.240" v="937" actId="1076"/>
        <pc:sldMkLst>
          <pc:docMk/>
          <pc:sldMk cId="2415482611" sldId="323"/>
        </pc:sldMkLst>
        <pc:spChg chg="mod">
          <ac:chgData name="Danish Hudani" userId="S::danish.hudani@astera.com::a38c985c-bb2f-4de3-bfe2-27e22c4c275a" providerId="AD" clId="Web-{BD5619C0-13A2-621A-338C-DD87FA3FF80B}" dt="2022-12-30T07:38:01.376" v="817" actId="20577"/>
          <ac:spMkLst>
            <pc:docMk/>
            <pc:sldMk cId="2415482611" sldId="323"/>
            <ac:spMk id="18" creationId="{6230719D-4F44-BA79-4DC4-4459B3E27C90}"/>
          </ac:spMkLst>
        </pc:spChg>
        <pc:spChg chg="mod">
          <ac:chgData name="Danish Hudani" userId="S::danish.hudani@astera.com::a38c985c-bb2f-4de3-bfe2-27e22c4c275a" providerId="AD" clId="Web-{BD5619C0-13A2-621A-338C-DD87FA3FF80B}" dt="2022-12-30T07:41:15.750" v="878" actId="1076"/>
          <ac:spMkLst>
            <pc:docMk/>
            <pc:sldMk cId="2415482611" sldId="323"/>
            <ac:spMk id="27" creationId="{6FAD01A7-0376-531D-3935-78E3F0045144}"/>
          </ac:spMkLst>
        </pc:spChg>
        <pc:spChg chg="mod">
          <ac:chgData name="Danish Hudani" userId="S::danish.hudani@astera.com::a38c985c-bb2f-4de3-bfe2-27e22c4c275a" providerId="AD" clId="Web-{BD5619C0-13A2-621A-338C-DD87FA3FF80B}" dt="2022-12-30T07:41:19" v="879" actId="20577"/>
          <ac:spMkLst>
            <pc:docMk/>
            <pc:sldMk cId="2415482611" sldId="323"/>
            <ac:spMk id="28" creationId="{4D51FAD2-C01F-F7AA-F87F-AA8ED6EBFFFF}"/>
          </ac:spMkLst>
        </pc:spChg>
        <pc:spChg chg="del">
          <ac:chgData name="Danish Hudani" userId="S::danish.hudani@astera.com::a38c985c-bb2f-4de3-bfe2-27e22c4c275a" providerId="AD" clId="Web-{BD5619C0-13A2-621A-338C-DD87FA3FF80B}" dt="2022-12-30T07:41:28.063" v="882"/>
          <ac:spMkLst>
            <pc:docMk/>
            <pc:sldMk cId="2415482611" sldId="323"/>
            <ac:spMk id="29" creationId="{1F588A36-7F81-EE4B-572A-B7FB4B547D52}"/>
          </ac:spMkLst>
        </pc:spChg>
        <pc:spChg chg="add mod">
          <ac:chgData name="Danish Hudani" userId="S::danish.hudani@astera.com::a38c985c-bb2f-4de3-bfe2-27e22c4c275a" providerId="AD" clId="Web-{BD5619C0-13A2-621A-338C-DD87FA3FF80B}" dt="2022-12-30T07:45:11.676" v="924" actId="14100"/>
          <ac:spMkLst>
            <pc:docMk/>
            <pc:sldMk cId="2415482611" sldId="323"/>
            <ac:spMk id="41" creationId="{2F9A348B-AD74-E180-A7D4-89140E64FF51}"/>
          </ac:spMkLst>
        </pc:spChg>
        <pc:spChg chg="add mod">
          <ac:chgData name="Danish Hudani" userId="S::danish.hudani@astera.com::a38c985c-bb2f-4de3-bfe2-27e22c4c275a" providerId="AD" clId="Web-{BD5619C0-13A2-621A-338C-DD87FA3FF80B}" dt="2022-12-30T07:45:45.850" v="934" actId="1076"/>
          <ac:spMkLst>
            <pc:docMk/>
            <pc:sldMk cId="2415482611" sldId="323"/>
            <ac:spMk id="43" creationId="{D08C5A78-CCE6-4E41-44B4-ACEDD2744B8C}"/>
          </ac:spMkLst>
        </pc:spChg>
        <pc:spChg chg="mod">
          <ac:chgData name="Danish Hudani" userId="S::danish.hudani@astera.com::a38c985c-bb2f-4de3-bfe2-27e22c4c275a" providerId="AD" clId="Web-{BD5619C0-13A2-621A-338C-DD87FA3FF80B}" dt="2022-12-30T07:44:59.504" v="922" actId="14100"/>
          <ac:spMkLst>
            <pc:docMk/>
            <pc:sldMk cId="2415482611" sldId="323"/>
            <ac:spMk id="55" creationId="{83B9F62A-1B04-8FFE-EED5-A2A5BA71EAFD}"/>
          </ac:spMkLst>
        </pc:spChg>
        <pc:spChg chg="mod">
          <ac:chgData name="Danish Hudani" userId="S::danish.hudani@astera.com::a38c985c-bb2f-4de3-bfe2-27e22c4c275a" providerId="AD" clId="Web-{BD5619C0-13A2-621A-338C-DD87FA3FF80B}" dt="2022-12-30T07:45:23.896" v="925" actId="14100"/>
          <ac:spMkLst>
            <pc:docMk/>
            <pc:sldMk cId="2415482611" sldId="323"/>
            <ac:spMk id="56" creationId="{62EA3819-99C2-2365-D8FD-B45C0F1F59BA}"/>
          </ac:spMkLst>
        </pc:spChg>
        <pc:spChg chg="mod">
          <ac:chgData name="Danish Hudani" userId="S::danish.hudani@astera.com::a38c985c-bb2f-4de3-bfe2-27e22c4c275a" providerId="AD" clId="Web-{BD5619C0-13A2-621A-338C-DD87FA3FF80B}" dt="2022-12-30T07:45:34.771" v="929" actId="1076"/>
          <ac:spMkLst>
            <pc:docMk/>
            <pc:sldMk cId="2415482611" sldId="323"/>
            <ac:spMk id="57" creationId="{BE17E7F9-9CE9-3EE2-EEC8-6E03DF20F811}"/>
          </ac:spMkLst>
        </pc:spChg>
        <pc:picChg chg="del mod">
          <ac:chgData name="Danish Hudani" userId="S::danish.hudani@astera.com::a38c985c-bb2f-4de3-bfe2-27e22c4c275a" providerId="AD" clId="Web-{BD5619C0-13A2-621A-338C-DD87FA3FF80B}" dt="2022-12-30T07:44:19.138" v="916"/>
          <ac:picMkLst>
            <pc:docMk/>
            <pc:sldMk cId="2415482611" sldId="323"/>
            <ac:picMk id="42" creationId="{A533F95C-7BB5-16E2-2D1B-5ACD3065794D}"/>
          </ac:picMkLst>
        </pc:picChg>
        <pc:picChg chg="add mod">
          <ac:chgData name="Danish Hudani" userId="S::danish.hudani@astera.com::a38c985c-bb2f-4de3-bfe2-27e22c4c275a" providerId="AD" clId="Web-{BD5619C0-13A2-621A-338C-DD87FA3FF80B}" dt="2022-12-30T07:45:51.240" v="937" actId="1076"/>
          <ac:picMkLst>
            <pc:docMk/>
            <pc:sldMk cId="2415482611" sldId="323"/>
            <ac:picMk id="44" creationId="{AD95E4FD-BC25-A21C-B46A-24C582980C2F}"/>
          </ac:picMkLst>
        </pc:picChg>
      </pc:sldChg>
      <pc:sldChg chg="modSp add ord replId">
        <pc:chgData name="Danish Hudani" userId="S::danish.hudani@astera.com::a38c985c-bb2f-4de3-bfe2-27e22c4c275a" providerId="AD" clId="Web-{BD5619C0-13A2-621A-338C-DD87FA3FF80B}" dt="2022-12-30T07:46:44.039" v="948" actId="20577"/>
        <pc:sldMkLst>
          <pc:docMk/>
          <pc:sldMk cId="2362302673" sldId="324"/>
        </pc:sldMkLst>
        <pc:spChg chg="mod">
          <ac:chgData name="Danish Hudani" userId="S::danish.hudani@astera.com::a38c985c-bb2f-4de3-bfe2-27e22c4c275a" providerId="AD" clId="Web-{BD5619C0-13A2-621A-338C-DD87FA3FF80B}" dt="2022-12-30T07:46:44.039" v="948" actId="20577"/>
          <ac:spMkLst>
            <pc:docMk/>
            <pc:sldMk cId="2362302673" sldId="324"/>
            <ac:spMk id="18" creationId="{6230719D-4F44-BA79-4DC4-4459B3E27C90}"/>
          </ac:spMkLst>
        </pc:spChg>
      </pc:sldChg>
      <pc:sldChg chg="del">
        <pc:chgData name="Danish Hudani" userId="S::danish.hudani@astera.com::a38c985c-bb2f-4de3-bfe2-27e22c4c275a" providerId="AD" clId="Web-{BD5619C0-13A2-621A-338C-DD87FA3FF80B}" dt="2022-12-30T06:00:29.031" v="25"/>
        <pc:sldMkLst>
          <pc:docMk/>
          <pc:sldMk cId="2537127894" sldId="324"/>
        </pc:sldMkLst>
      </pc:sldChg>
      <pc:sldChg chg="add del replId">
        <pc:chgData name="Danish Hudani" userId="S::danish.hudani@astera.com::a38c985c-bb2f-4de3-bfe2-27e22c4c275a" providerId="AD" clId="Web-{BD5619C0-13A2-621A-338C-DD87FA3FF80B}" dt="2022-12-30T08:13:10.890" v="1160"/>
        <pc:sldMkLst>
          <pc:docMk/>
          <pc:sldMk cId="1923381289" sldId="325"/>
        </pc:sldMkLst>
      </pc:sldChg>
      <pc:sldChg chg="del">
        <pc:chgData name="Danish Hudani" userId="S::danish.hudani@astera.com::a38c985c-bb2f-4de3-bfe2-27e22c4c275a" providerId="AD" clId="Web-{BD5619C0-13A2-621A-338C-DD87FA3FF80B}" dt="2022-12-30T06:00:29.031" v="24"/>
        <pc:sldMkLst>
          <pc:docMk/>
          <pc:sldMk cId="3654366980" sldId="325"/>
        </pc:sldMkLst>
      </pc:sldChg>
      <pc:sldChg chg="add del replId">
        <pc:chgData name="Danish Hudani" userId="S::danish.hudani@astera.com::a38c985c-bb2f-4de3-bfe2-27e22c4c275a" providerId="AD" clId="Web-{BD5619C0-13A2-621A-338C-DD87FA3FF80B}" dt="2022-12-30T08:13:10.890" v="1159"/>
        <pc:sldMkLst>
          <pc:docMk/>
          <pc:sldMk cId="655350609" sldId="326"/>
        </pc:sldMkLst>
      </pc:sldChg>
      <pc:sldChg chg="del">
        <pc:chgData name="Danish Hudani" userId="S::danish.hudani@astera.com::a38c985c-bb2f-4de3-bfe2-27e22c4c275a" providerId="AD" clId="Web-{BD5619C0-13A2-621A-338C-DD87FA3FF80B}" dt="2022-12-30T06:00:29.015" v="23"/>
        <pc:sldMkLst>
          <pc:docMk/>
          <pc:sldMk cId="2657532967" sldId="326"/>
        </pc:sldMkLst>
      </pc:sldChg>
      <pc:sldChg chg="del">
        <pc:chgData name="Danish Hudani" userId="S::danish.hudani@astera.com::a38c985c-bb2f-4de3-bfe2-27e22c4c275a" providerId="AD" clId="Web-{BD5619C0-13A2-621A-338C-DD87FA3FF80B}" dt="2022-12-30T06:00:29.015" v="22"/>
        <pc:sldMkLst>
          <pc:docMk/>
          <pc:sldMk cId="311406145" sldId="327"/>
        </pc:sldMkLst>
      </pc:sldChg>
      <pc:sldChg chg="add del replId">
        <pc:chgData name="Danish Hudani" userId="S::danish.hudani@astera.com::a38c985c-bb2f-4de3-bfe2-27e22c4c275a" providerId="AD" clId="Web-{BD5619C0-13A2-621A-338C-DD87FA3FF80B}" dt="2022-12-30T08:13:10.874" v="1158"/>
        <pc:sldMkLst>
          <pc:docMk/>
          <pc:sldMk cId="4261301258" sldId="327"/>
        </pc:sldMkLst>
      </pc:sldChg>
      <pc:sldChg chg="add del replId">
        <pc:chgData name="Danish Hudani" userId="S::danish.hudani@astera.com::a38c985c-bb2f-4de3-bfe2-27e22c4c275a" providerId="AD" clId="Web-{BD5619C0-13A2-621A-338C-DD87FA3FF80B}" dt="2022-12-30T08:13:10.874" v="1157"/>
        <pc:sldMkLst>
          <pc:docMk/>
          <pc:sldMk cId="57712299" sldId="328"/>
        </pc:sldMkLst>
      </pc:sldChg>
      <pc:sldChg chg="del">
        <pc:chgData name="Danish Hudani" userId="S::danish.hudani@astera.com::a38c985c-bb2f-4de3-bfe2-27e22c4c275a" providerId="AD" clId="Web-{BD5619C0-13A2-621A-338C-DD87FA3FF80B}" dt="2022-12-30T06:00:33.250" v="34"/>
        <pc:sldMkLst>
          <pc:docMk/>
          <pc:sldMk cId="1201811504" sldId="328"/>
        </pc:sldMkLst>
      </pc:sldChg>
      <pc:sldChg chg="del">
        <pc:chgData name="Danish Hudani" userId="S::danish.hudani@astera.com::a38c985c-bb2f-4de3-bfe2-27e22c4c275a" providerId="AD" clId="Web-{BD5619C0-13A2-621A-338C-DD87FA3FF80B}" dt="2022-12-30T06:00:33.234" v="32"/>
        <pc:sldMkLst>
          <pc:docMk/>
          <pc:sldMk cId="2254116470" sldId="329"/>
        </pc:sldMkLst>
      </pc:sldChg>
      <pc:sldChg chg="add del replId">
        <pc:chgData name="Danish Hudani" userId="S::danish.hudani@astera.com::a38c985c-bb2f-4de3-bfe2-27e22c4c275a" providerId="AD" clId="Web-{BD5619C0-13A2-621A-338C-DD87FA3FF80B}" dt="2022-12-30T08:13:10.874" v="1156"/>
        <pc:sldMkLst>
          <pc:docMk/>
          <pc:sldMk cId="2874482807" sldId="329"/>
        </pc:sldMkLst>
      </pc:sldChg>
      <pc:sldChg chg="del">
        <pc:chgData name="Danish Hudani" userId="S::danish.hudani@astera.com::a38c985c-bb2f-4de3-bfe2-27e22c4c275a" providerId="AD" clId="Web-{BD5619C0-13A2-621A-338C-DD87FA3FF80B}" dt="2022-12-30T06:00:33.234" v="33"/>
        <pc:sldMkLst>
          <pc:docMk/>
          <pc:sldMk cId="594731141" sldId="330"/>
        </pc:sldMkLst>
      </pc:sldChg>
      <pc:sldChg chg="add del replId">
        <pc:chgData name="Danish Hudani" userId="S::danish.hudani@astera.com::a38c985c-bb2f-4de3-bfe2-27e22c4c275a" providerId="AD" clId="Web-{BD5619C0-13A2-621A-338C-DD87FA3FF80B}" dt="2022-12-30T08:13:10.859" v="1155"/>
        <pc:sldMkLst>
          <pc:docMk/>
          <pc:sldMk cId="675881657" sldId="330"/>
        </pc:sldMkLst>
      </pc:sldChg>
      <pc:sldChg chg="addSp delSp modSp add replId">
        <pc:chgData name="Danish Hudani" userId="S::danish.hudani@astera.com::a38c985c-bb2f-4de3-bfe2-27e22c4c275a" providerId="AD" clId="Web-{BD5619C0-13A2-621A-338C-DD87FA3FF80B}" dt="2022-12-30T08:06:21.546" v="1104" actId="14100"/>
        <pc:sldMkLst>
          <pc:docMk/>
          <pc:sldMk cId="1969733664" sldId="331"/>
        </pc:sldMkLst>
        <pc:spChg chg="mod">
          <ac:chgData name="Danish Hudani" userId="S::danish.hudani@astera.com::a38c985c-bb2f-4de3-bfe2-27e22c4c275a" providerId="AD" clId="Web-{BD5619C0-13A2-621A-338C-DD87FA3FF80B}" dt="2022-12-30T08:01:38.062" v="1063" actId="20577"/>
          <ac:spMkLst>
            <pc:docMk/>
            <pc:sldMk cId="1969733664" sldId="331"/>
            <ac:spMk id="51" creationId="{64D620F6-111E-8372-6A30-A6A9189FEB03}"/>
          </ac:spMkLst>
        </pc:spChg>
        <pc:spChg chg="mod">
          <ac:chgData name="Danish Hudani" userId="S::danish.hudani@astera.com::a38c985c-bb2f-4de3-bfe2-27e22c4c275a" providerId="AD" clId="Web-{BD5619C0-13A2-621A-338C-DD87FA3FF80B}" dt="2022-12-30T08:03:24.722" v="1067" actId="20577"/>
          <ac:spMkLst>
            <pc:docMk/>
            <pc:sldMk cId="1969733664" sldId="331"/>
            <ac:spMk id="53" creationId="{125BE79F-79C4-6CFA-DAFC-15BF0AF4D70E}"/>
          </ac:spMkLst>
        </pc:spChg>
        <pc:spChg chg="mod">
          <ac:chgData name="Danish Hudani" userId="S::danish.hudani@astera.com::a38c985c-bb2f-4de3-bfe2-27e22c4c275a" providerId="AD" clId="Web-{BD5619C0-13A2-621A-338C-DD87FA3FF80B}" dt="2022-12-30T08:04:20.604" v="1077" actId="20577"/>
          <ac:spMkLst>
            <pc:docMk/>
            <pc:sldMk cId="1969733664" sldId="331"/>
            <ac:spMk id="153" creationId="{9975C253-05E7-202E-F0C5-A5A94994C85E}"/>
          </ac:spMkLst>
        </pc:spChg>
        <pc:spChg chg="mod">
          <ac:chgData name="Danish Hudani" userId="S::danish.hudani@astera.com::a38c985c-bb2f-4de3-bfe2-27e22c4c275a" providerId="AD" clId="Web-{BD5619C0-13A2-621A-338C-DD87FA3FF80B}" dt="2022-12-30T08:06:21.546" v="1104" actId="14100"/>
          <ac:spMkLst>
            <pc:docMk/>
            <pc:sldMk cId="1969733664" sldId="331"/>
            <ac:spMk id="154" creationId="{AABF48D8-63AC-2727-52F2-6A880DF466E3}"/>
          </ac:spMkLst>
        </pc:spChg>
        <pc:grpChg chg="add mod">
          <ac:chgData name="Danish Hudani" userId="S::danish.hudani@astera.com::a38c985c-bb2f-4de3-bfe2-27e22c4c275a" providerId="AD" clId="Web-{BD5619C0-13A2-621A-338C-DD87FA3FF80B}" dt="2022-12-30T08:04:16.979" v="1075" actId="1076"/>
          <ac:grpSpMkLst>
            <pc:docMk/>
            <pc:sldMk cId="1969733664" sldId="331"/>
            <ac:grpSpMk id="23" creationId="{394D6F8C-235B-02D7-C300-9AEAC724590B}"/>
          </ac:grpSpMkLst>
        </pc:grpChg>
        <pc:picChg chg="mod">
          <ac:chgData name="Danish Hudani" userId="S::danish.hudani@astera.com::a38c985c-bb2f-4de3-bfe2-27e22c4c275a" providerId="AD" clId="Web-{BD5619C0-13A2-621A-338C-DD87FA3FF80B}" dt="2022-12-30T08:05:52.639" v="1083" actId="1076"/>
          <ac:picMkLst>
            <pc:docMk/>
            <pc:sldMk cId="1969733664" sldId="331"/>
            <ac:picMk id="7" creationId="{84FA538C-5CEE-45B5-986C-E1120E918D37}"/>
          </ac:picMkLst>
        </pc:picChg>
        <pc:picChg chg="add mod">
          <ac:chgData name="Danish Hudani" userId="S::danish.hudani@astera.com::a38c985c-bb2f-4de3-bfe2-27e22c4c275a" providerId="AD" clId="Web-{BD5619C0-13A2-621A-338C-DD87FA3FF80B}" dt="2022-12-30T08:04:02.651" v="1073" actId="1076"/>
          <ac:picMkLst>
            <pc:docMk/>
            <pc:sldMk cId="1969733664" sldId="331"/>
            <ac:picMk id="22" creationId="{7AE44D0F-6C9E-55B1-DCF4-469D50ED7167}"/>
          </ac:picMkLst>
        </pc:picChg>
        <pc:picChg chg="add mod">
          <ac:chgData name="Danish Hudani" userId="S::danish.hudani@astera.com::a38c985c-bb2f-4de3-bfe2-27e22c4c275a" providerId="AD" clId="Web-{BD5619C0-13A2-621A-338C-DD87FA3FF80B}" dt="2022-12-30T08:05:58.498" v="1085" actId="1076"/>
          <ac:picMkLst>
            <pc:docMk/>
            <pc:sldMk cId="1969733664" sldId="331"/>
            <ac:picMk id="40" creationId="{205D74B8-A1B6-A579-D56C-8CEE9A665AE8}"/>
          </ac:picMkLst>
        </pc:picChg>
        <pc:picChg chg="del">
          <ac:chgData name="Danish Hudani" userId="S::danish.hudani@astera.com::a38c985c-bb2f-4de3-bfe2-27e22c4c275a" providerId="AD" clId="Web-{BD5619C0-13A2-621A-338C-DD87FA3FF80B}" dt="2022-12-30T08:03:53.119" v="1068"/>
          <ac:picMkLst>
            <pc:docMk/>
            <pc:sldMk cId="1969733664" sldId="331"/>
            <ac:picMk id="78" creationId="{725FDDBA-8B91-7680-20CD-2048C2AC81FF}"/>
          </ac:picMkLst>
        </pc:picChg>
        <pc:picChg chg="del">
          <ac:chgData name="Danish Hudani" userId="S::danish.hudani@astera.com::a38c985c-bb2f-4de3-bfe2-27e22c4c275a" providerId="AD" clId="Web-{BD5619C0-13A2-621A-338C-DD87FA3FF80B}" dt="2022-12-30T08:03:53.822" v="1069"/>
          <ac:picMkLst>
            <pc:docMk/>
            <pc:sldMk cId="1969733664" sldId="331"/>
            <ac:picMk id="152" creationId="{09750563-98DD-0A91-4220-CB4938525D67}"/>
          </ac:picMkLst>
        </pc:picChg>
      </pc:sldChg>
      <pc:sldChg chg="del">
        <pc:chgData name="Danish Hudani" userId="S::danish.hudani@astera.com::a38c985c-bb2f-4de3-bfe2-27e22c4c275a" providerId="AD" clId="Web-{BD5619C0-13A2-621A-338C-DD87FA3FF80B}" dt="2022-12-30T06:00:29" v="21"/>
        <pc:sldMkLst>
          <pc:docMk/>
          <pc:sldMk cId="2215876549" sldId="331"/>
        </pc:sldMkLst>
      </pc:sldChg>
      <pc:sldChg chg="addSp delSp modSp add ord replId">
        <pc:chgData name="Danish Hudani" userId="S::danish.hudani@astera.com::a38c985c-bb2f-4de3-bfe2-27e22c4c275a" providerId="AD" clId="Web-{BD5619C0-13A2-621A-338C-DD87FA3FF80B}" dt="2022-12-30T08:09:04.896" v="1122" actId="1076"/>
        <pc:sldMkLst>
          <pc:docMk/>
          <pc:sldMk cId="527013454" sldId="332"/>
        </pc:sldMkLst>
        <pc:spChg chg="mod">
          <ac:chgData name="Danish Hudani" userId="S::danish.hudani@astera.com::a38c985c-bb2f-4de3-bfe2-27e22c4c275a" providerId="AD" clId="Web-{BD5619C0-13A2-621A-338C-DD87FA3FF80B}" dt="2022-12-30T08:07:12.204" v="1109" actId="20577"/>
          <ac:spMkLst>
            <pc:docMk/>
            <pc:sldMk cId="527013454" sldId="332"/>
            <ac:spMk id="51" creationId="{64D620F6-111E-8372-6A30-A6A9189FEB03}"/>
          </ac:spMkLst>
        </pc:spChg>
        <pc:spChg chg="mod">
          <ac:chgData name="Danish Hudani" userId="S::danish.hudani@astera.com::a38c985c-bb2f-4de3-bfe2-27e22c4c275a" providerId="AD" clId="Web-{BD5619C0-13A2-621A-338C-DD87FA3FF80B}" dt="2022-12-30T08:07:31.017" v="1112" actId="20577"/>
          <ac:spMkLst>
            <pc:docMk/>
            <pc:sldMk cId="527013454" sldId="332"/>
            <ac:spMk id="53" creationId="{125BE79F-79C4-6CFA-DAFC-15BF0AF4D70E}"/>
          </ac:spMkLst>
        </pc:spChg>
        <pc:spChg chg="del">
          <ac:chgData name="Danish Hudani" userId="S::danish.hudani@astera.com::a38c985c-bb2f-4de3-bfe2-27e22c4c275a" providerId="AD" clId="Web-{BD5619C0-13A2-621A-338C-DD87FA3FF80B}" dt="2022-12-30T08:08:52.958" v="1115"/>
          <ac:spMkLst>
            <pc:docMk/>
            <pc:sldMk cId="527013454" sldId="332"/>
            <ac:spMk id="153" creationId="{9975C253-05E7-202E-F0C5-A5A94994C85E}"/>
          </ac:spMkLst>
        </pc:spChg>
        <pc:spChg chg="del mod">
          <ac:chgData name="Danish Hudani" userId="S::danish.hudani@astera.com::a38c985c-bb2f-4de3-bfe2-27e22c4c275a" providerId="AD" clId="Web-{BD5619C0-13A2-621A-338C-DD87FA3FF80B}" dt="2022-12-30T08:08:54.864" v="1117"/>
          <ac:spMkLst>
            <pc:docMk/>
            <pc:sldMk cId="527013454" sldId="332"/>
            <ac:spMk id="154" creationId="{AABF48D8-63AC-2727-52F2-6A880DF466E3}"/>
          </ac:spMkLst>
        </pc:spChg>
        <pc:picChg chg="add mod">
          <ac:chgData name="Danish Hudani" userId="S::danish.hudani@astera.com::a38c985c-bb2f-4de3-bfe2-27e22c4c275a" providerId="AD" clId="Web-{BD5619C0-13A2-621A-338C-DD87FA3FF80B}" dt="2022-12-30T08:09:04.896" v="1122" actId="1076"/>
          <ac:picMkLst>
            <pc:docMk/>
            <pc:sldMk cId="527013454" sldId="332"/>
            <ac:picMk id="22" creationId="{20788852-F440-2B15-A562-614BB4F24212}"/>
          </ac:picMkLst>
        </pc:picChg>
        <pc:picChg chg="del">
          <ac:chgData name="Danish Hudani" userId="S::danish.hudani@astera.com::a38c985c-bb2f-4de3-bfe2-27e22c4c275a" providerId="AD" clId="Web-{BD5619C0-13A2-621A-338C-DD87FA3FF80B}" dt="2022-12-30T08:08:51.895" v="1114"/>
          <ac:picMkLst>
            <pc:docMk/>
            <pc:sldMk cId="527013454" sldId="332"/>
            <ac:picMk id="78" creationId="{725FDDBA-8B91-7680-20CD-2048C2AC81FF}"/>
          </ac:picMkLst>
        </pc:picChg>
        <pc:picChg chg="del">
          <ac:chgData name="Danish Hudani" userId="S::danish.hudani@astera.com::a38c985c-bb2f-4de3-bfe2-27e22c4c275a" providerId="AD" clId="Web-{BD5619C0-13A2-621A-338C-DD87FA3FF80B}" dt="2022-12-30T08:08:51.895" v="1113"/>
          <ac:picMkLst>
            <pc:docMk/>
            <pc:sldMk cId="527013454" sldId="332"/>
            <ac:picMk id="152" creationId="{09750563-98DD-0A91-4220-CB4938525D67}"/>
          </ac:picMkLst>
        </pc:picChg>
      </pc:sldChg>
      <pc:sldChg chg="addSp delSp modSp add replId">
        <pc:chgData name="Danish Hudani" userId="S::danish.hudani@astera.com::a38c985c-bb2f-4de3-bfe2-27e22c4c275a" providerId="AD" clId="Web-{BD5619C0-13A2-621A-338C-DD87FA3FF80B}" dt="2022-12-30T08:13:35.360" v="1167" actId="1076"/>
        <pc:sldMkLst>
          <pc:docMk/>
          <pc:sldMk cId="1781107040" sldId="333"/>
        </pc:sldMkLst>
        <pc:spChg chg="mod">
          <ac:chgData name="Danish Hudani" userId="S::danish.hudani@astera.com::a38c985c-bb2f-4de3-bfe2-27e22c4c275a" providerId="AD" clId="Web-{BD5619C0-13A2-621A-338C-DD87FA3FF80B}" dt="2022-12-30T08:13:30.985" v="1165" actId="1076"/>
          <ac:spMkLst>
            <pc:docMk/>
            <pc:sldMk cId="1781107040" sldId="333"/>
            <ac:spMk id="18" creationId="{6230719D-4F44-BA79-4DC4-4459B3E27C90}"/>
          </ac:spMkLst>
        </pc:spChg>
        <pc:spChg chg="del">
          <ac:chgData name="Danish Hudani" userId="S::danish.hudani@astera.com::a38c985c-bb2f-4de3-bfe2-27e22c4c275a" providerId="AD" clId="Web-{BD5619C0-13A2-621A-338C-DD87FA3FF80B}" dt="2022-12-30T08:09:53.225" v="1139"/>
          <ac:spMkLst>
            <pc:docMk/>
            <pc:sldMk cId="1781107040" sldId="333"/>
            <ac:spMk id="23" creationId="{BF3F1F52-32FC-CD52-0253-CC38D6D13CB2}"/>
          </ac:spMkLst>
        </pc:spChg>
        <pc:picChg chg="add mod">
          <ac:chgData name="Danish Hudani" userId="S::danish.hudani@astera.com::a38c985c-bb2f-4de3-bfe2-27e22c4c275a" providerId="AD" clId="Web-{BD5619C0-13A2-621A-338C-DD87FA3FF80B}" dt="2022-12-30T08:13:32.766" v="1166" actId="1076"/>
          <ac:picMkLst>
            <pc:docMk/>
            <pc:sldMk cId="1781107040" sldId="333"/>
            <ac:picMk id="38" creationId="{EDD1917F-EDE7-7ECC-6E48-FC8C5FDBCE23}"/>
          </ac:picMkLst>
        </pc:picChg>
        <pc:picChg chg="add mod">
          <ac:chgData name="Danish Hudani" userId="S::danish.hudani@astera.com::a38c985c-bb2f-4de3-bfe2-27e22c4c275a" providerId="AD" clId="Web-{BD5619C0-13A2-621A-338C-DD87FA3FF80B}" dt="2022-12-30T08:13:35.360" v="1167" actId="1076"/>
          <ac:picMkLst>
            <pc:docMk/>
            <pc:sldMk cId="1781107040" sldId="333"/>
            <ac:picMk id="51" creationId="{DC19EA86-CF19-1C06-66A2-EEE84A8DE17B}"/>
          </ac:picMkLst>
        </pc:picChg>
      </pc:sldChg>
    </pc:docChg>
  </pc:docChgLst>
  <pc:docChgLst>
    <pc:chgData name="Danish Hudani" userId="S::danish.hudani@astera.com::a38c985c-bb2f-4de3-bfe2-27e22c4c275a" providerId="AD" clId="Web-{9A84217D-F0EE-6A95-FC54-E8121A8B0F03}"/>
    <pc:docChg chg="addSld delSld modSld modSection">
      <pc:chgData name="Danish Hudani" userId="S::danish.hudani@astera.com::a38c985c-bb2f-4de3-bfe2-27e22c4c275a" providerId="AD" clId="Web-{9A84217D-F0EE-6A95-FC54-E8121A8B0F03}" dt="2022-12-08T05:48:48.456" v="11"/>
      <pc:docMkLst>
        <pc:docMk/>
      </pc:docMkLst>
      <pc:sldChg chg="add del">
        <pc:chgData name="Danish Hudani" userId="S::danish.hudani@astera.com::a38c985c-bb2f-4de3-bfe2-27e22c4c275a" providerId="AD" clId="Web-{9A84217D-F0EE-6A95-FC54-E8121A8B0F03}" dt="2022-12-08T05:48:47.910" v="8"/>
        <pc:sldMkLst>
          <pc:docMk/>
          <pc:sldMk cId="466751182" sldId="274"/>
        </pc:sldMkLst>
      </pc:sldChg>
      <pc:sldChg chg="modSp">
        <pc:chgData name="Danish Hudani" userId="S::danish.hudani@astera.com::a38c985c-bb2f-4de3-bfe2-27e22c4c275a" providerId="AD" clId="Web-{9A84217D-F0EE-6A95-FC54-E8121A8B0F03}" dt="2022-12-08T05:48:45.097" v="7" actId="1076"/>
        <pc:sldMkLst>
          <pc:docMk/>
          <pc:sldMk cId="2558072613" sldId="285"/>
        </pc:sldMkLst>
        <pc:picChg chg="mod">
          <ac:chgData name="Danish Hudani" userId="S::danish.hudani@astera.com::a38c985c-bb2f-4de3-bfe2-27e22c4c275a" providerId="AD" clId="Web-{9A84217D-F0EE-6A95-FC54-E8121A8B0F03}" dt="2022-12-08T05:48:45.097" v="7" actId="1076"/>
          <ac:picMkLst>
            <pc:docMk/>
            <pc:sldMk cId="2558072613" sldId="285"/>
            <ac:picMk id="7" creationId="{84FA538C-5CEE-45B5-986C-E1120E918D37}"/>
          </ac:picMkLst>
        </pc:picChg>
      </pc:sldChg>
      <pc:sldChg chg="add del">
        <pc:chgData name="Danish Hudani" userId="S::danish.hudani@astera.com::a38c985c-bb2f-4de3-bfe2-27e22c4c275a" providerId="AD" clId="Web-{9A84217D-F0EE-6A95-FC54-E8121A8B0F03}" dt="2022-12-08T05:48:48.081" v="9"/>
        <pc:sldMkLst>
          <pc:docMk/>
          <pc:sldMk cId="716708228" sldId="291"/>
        </pc:sldMkLst>
      </pc:sldChg>
      <pc:sldChg chg="add del mod modShow">
        <pc:chgData name="Danish Hudani" userId="S::danish.hudani@astera.com::a38c985c-bb2f-4de3-bfe2-27e22c4c275a" providerId="AD" clId="Web-{9A84217D-F0EE-6A95-FC54-E8121A8B0F03}" dt="2022-12-08T05:48:48.300" v="10"/>
        <pc:sldMkLst>
          <pc:docMk/>
          <pc:sldMk cId="3134786286" sldId="292"/>
        </pc:sldMkLst>
      </pc:sldChg>
      <pc:sldChg chg="add del">
        <pc:chgData name="Danish Hudani" userId="S::danish.hudani@astera.com::a38c985c-bb2f-4de3-bfe2-27e22c4c275a" providerId="AD" clId="Web-{9A84217D-F0EE-6A95-FC54-E8121A8B0F03}" dt="2022-12-08T05:48:48.456" v="11"/>
        <pc:sldMkLst>
          <pc:docMk/>
          <pc:sldMk cId="1491054658" sldId="293"/>
        </pc:sldMkLst>
      </pc:sldChg>
    </pc:docChg>
  </pc:docChgLst>
  <pc:docChgLst>
    <pc:chgData name="Danish Hudani" userId="S::danish.hudani@astera.com::a38c985c-bb2f-4de3-bfe2-27e22c4c275a" providerId="AD" clId="Web-{5C2B061F-F610-104B-2BDC-5C11DB346BA3}"/>
    <pc:docChg chg="addSld delSld modSld sldOrd modSection">
      <pc:chgData name="Danish Hudani" userId="S::danish.hudani@astera.com::a38c985c-bb2f-4de3-bfe2-27e22c4c275a" providerId="AD" clId="Web-{5C2B061F-F610-104B-2BDC-5C11DB346BA3}" dt="2023-01-03T06:35:42.231" v="400"/>
      <pc:docMkLst>
        <pc:docMk/>
      </pc:docMkLst>
      <pc:sldChg chg="modSp">
        <pc:chgData name="Danish Hudani" userId="S::danish.hudani@astera.com::a38c985c-bb2f-4de3-bfe2-27e22c4c275a" providerId="AD" clId="Web-{5C2B061F-F610-104B-2BDC-5C11DB346BA3}" dt="2023-01-03T05:13:05.909" v="3" actId="14100"/>
        <pc:sldMkLst>
          <pc:docMk/>
          <pc:sldMk cId="3648853106" sldId="284"/>
        </pc:sldMkLst>
        <pc:spChg chg="mod">
          <ac:chgData name="Danish Hudani" userId="S::danish.hudani@astera.com::a38c985c-bb2f-4de3-bfe2-27e22c4c275a" providerId="AD" clId="Web-{5C2B061F-F610-104B-2BDC-5C11DB346BA3}" dt="2023-01-03T05:13:05.909" v="3" actId="14100"/>
          <ac:spMkLst>
            <pc:docMk/>
            <pc:sldMk cId="3648853106" sldId="284"/>
            <ac:spMk id="50" creationId="{39EFF0A0-CAC0-DC69-C738-1A6521129E55}"/>
          </ac:spMkLst>
        </pc:spChg>
      </pc:sldChg>
      <pc:sldChg chg="del">
        <pc:chgData name="Danish Hudani" userId="S::danish.hudani@astera.com::a38c985c-bb2f-4de3-bfe2-27e22c4c275a" providerId="AD" clId="Web-{5C2B061F-F610-104B-2BDC-5C11DB346BA3}" dt="2023-01-03T05:21:30.997" v="80"/>
        <pc:sldMkLst>
          <pc:docMk/>
          <pc:sldMk cId="1594770877" sldId="307"/>
        </pc:sldMkLst>
      </pc:sldChg>
      <pc:sldChg chg="del">
        <pc:chgData name="Danish Hudani" userId="S::danish.hudani@astera.com::a38c985c-bb2f-4de3-bfe2-27e22c4c275a" providerId="AD" clId="Web-{5C2B061F-F610-104B-2BDC-5C11DB346BA3}" dt="2023-01-03T05:21:31.012" v="81"/>
        <pc:sldMkLst>
          <pc:docMk/>
          <pc:sldMk cId="3984516083" sldId="308"/>
        </pc:sldMkLst>
      </pc:sldChg>
      <pc:sldChg chg="del">
        <pc:chgData name="Danish Hudani" userId="S::danish.hudani@astera.com::a38c985c-bb2f-4de3-bfe2-27e22c4c275a" providerId="AD" clId="Web-{5C2B061F-F610-104B-2BDC-5C11DB346BA3}" dt="2023-01-03T05:21:30.997" v="79"/>
        <pc:sldMkLst>
          <pc:docMk/>
          <pc:sldMk cId="1515836989" sldId="309"/>
        </pc:sldMkLst>
      </pc:sldChg>
      <pc:sldChg chg="modSp del">
        <pc:chgData name="Danish Hudani" userId="S::danish.hudani@astera.com::a38c985c-bb2f-4de3-bfe2-27e22c4c275a" providerId="AD" clId="Web-{5C2B061F-F610-104B-2BDC-5C11DB346BA3}" dt="2023-01-03T05:43:57.692" v="191"/>
        <pc:sldMkLst>
          <pc:docMk/>
          <pc:sldMk cId="3463946553" sldId="310"/>
        </pc:sldMkLst>
        <pc:spChg chg="mod">
          <ac:chgData name="Danish Hudani" userId="S::danish.hudani@astera.com::a38c985c-bb2f-4de3-bfe2-27e22c4c275a" providerId="AD" clId="Web-{5C2B061F-F610-104B-2BDC-5C11DB346BA3}" dt="2023-01-03T05:38:16.307" v="169" actId="1076"/>
          <ac:spMkLst>
            <pc:docMk/>
            <pc:sldMk cId="3463946553" sldId="310"/>
            <ac:spMk id="18" creationId="{6230719D-4F44-BA79-4DC4-4459B3E27C90}"/>
          </ac:spMkLst>
        </pc:spChg>
      </pc:sldChg>
      <pc:sldChg chg="del">
        <pc:chgData name="Danish Hudani" userId="S::danish.hudani@astera.com::a38c985c-bb2f-4de3-bfe2-27e22c4c275a" providerId="AD" clId="Web-{5C2B061F-F610-104B-2BDC-5C11DB346BA3}" dt="2023-01-03T05:21:31.012" v="83"/>
        <pc:sldMkLst>
          <pc:docMk/>
          <pc:sldMk cId="3779400875" sldId="311"/>
        </pc:sldMkLst>
      </pc:sldChg>
      <pc:sldChg chg="modSp">
        <pc:chgData name="Danish Hudani" userId="S::danish.hudani@astera.com::a38c985c-bb2f-4de3-bfe2-27e22c4c275a" providerId="AD" clId="Web-{5C2B061F-F610-104B-2BDC-5C11DB346BA3}" dt="2023-01-03T05:13:21.251" v="12" actId="20577"/>
        <pc:sldMkLst>
          <pc:docMk/>
          <pc:sldMk cId="4287670275" sldId="312"/>
        </pc:sldMkLst>
        <pc:spChg chg="mod">
          <ac:chgData name="Danish Hudani" userId="S::danish.hudani@astera.com::a38c985c-bb2f-4de3-bfe2-27e22c4c275a" providerId="AD" clId="Web-{5C2B061F-F610-104B-2BDC-5C11DB346BA3}" dt="2023-01-03T05:13:21.251" v="12" actId="20577"/>
          <ac:spMkLst>
            <pc:docMk/>
            <pc:sldMk cId="4287670275" sldId="312"/>
            <ac:spMk id="18" creationId="{6230719D-4F44-BA79-4DC4-4459B3E27C90}"/>
          </ac:spMkLst>
        </pc:spChg>
      </pc:sldChg>
      <pc:sldChg chg="del">
        <pc:chgData name="Danish Hudani" userId="S::danish.hudani@astera.com::a38c985c-bb2f-4de3-bfe2-27e22c4c275a" providerId="AD" clId="Web-{5C2B061F-F610-104B-2BDC-5C11DB346BA3}" dt="2023-01-03T05:21:30.981" v="78"/>
        <pc:sldMkLst>
          <pc:docMk/>
          <pc:sldMk cId="4109201983" sldId="313"/>
        </pc:sldMkLst>
      </pc:sldChg>
      <pc:sldChg chg="del">
        <pc:chgData name="Danish Hudani" userId="S::danish.hudani@astera.com::a38c985c-bb2f-4de3-bfe2-27e22c4c275a" providerId="AD" clId="Web-{5C2B061F-F610-104B-2BDC-5C11DB346BA3}" dt="2023-01-03T05:21:30.981" v="77"/>
        <pc:sldMkLst>
          <pc:docMk/>
          <pc:sldMk cId="3344714426" sldId="314"/>
        </pc:sldMkLst>
      </pc:sldChg>
      <pc:sldChg chg="del">
        <pc:chgData name="Danish Hudani" userId="S::danish.hudani@astera.com::a38c985c-bb2f-4de3-bfe2-27e22c4c275a" providerId="AD" clId="Web-{5C2B061F-F610-104B-2BDC-5C11DB346BA3}" dt="2023-01-03T05:21:30.966" v="76"/>
        <pc:sldMkLst>
          <pc:docMk/>
          <pc:sldMk cId="538666064" sldId="315"/>
        </pc:sldMkLst>
      </pc:sldChg>
      <pc:sldChg chg="del">
        <pc:chgData name="Danish Hudani" userId="S::danish.hudani@astera.com::a38c985c-bb2f-4de3-bfe2-27e22c4c275a" providerId="AD" clId="Web-{5C2B061F-F610-104B-2BDC-5C11DB346BA3}" dt="2023-01-03T05:21:39.060" v="86"/>
        <pc:sldMkLst>
          <pc:docMk/>
          <pc:sldMk cId="2281765382" sldId="316"/>
        </pc:sldMkLst>
      </pc:sldChg>
      <pc:sldChg chg="del">
        <pc:chgData name="Danish Hudani" userId="S::danish.hudani@astera.com::a38c985c-bb2f-4de3-bfe2-27e22c4c275a" providerId="AD" clId="Web-{5C2B061F-F610-104B-2BDC-5C11DB346BA3}" dt="2023-01-03T05:21:39.044" v="85"/>
        <pc:sldMkLst>
          <pc:docMk/>
          <pc:sldMk cId="2119105566" sldId="317"/>
        </pc:sldMkLst>
      </pc:sldChg>
      <pc:sldChg chg="addSp delSp modSp modNotes">
        <pc:chgData name="Danish Hudani" userId="S::danish.hudani@astera.com::a38c985c-bb2f-4de3-bfe2-27e22c4c275a" providerId="AD" clId="Web-{5C2B061F-F610-104B-2BDC-5C11DB346BA3}" dt="2023-01-03T05:36:17.520" v="145"/>
        <pc:sldMkLst>
          <pc:docMk/>
          <pc:sldMk cId="2548129227" sldId="318"/>
        </pc:sldMkLst>
        <pc:spChg chg="mod">
          <ac:chgData name="Danish Hudani" userId="S::danish.hudani@astera.com::a38c985c-bb2f-4de3-bfe2-27e22c4c275a" providerId="AD" clId="Web-{5C2B061F-F610-104B-2BDC-5C11DB346BA3}" dt="2023-01-03T05:16:56.669" v="25" actId="20577"/>
          <ac:spMkLst>
            <pc:docMk/>
            <pc:sldMk cId="2548129227" sldId="318"/>
            <ac:spMk id="18" creationId="{6230719D-4F44-BA79-4DC4-4459B3E27C90}"/>
          </ac:spMkLst>
        </pc:spChg>
        <pc:spChg chg="add mod">
          <ac:chgData name="Danish Hudani" userId="S::danish.hudani@astera.com::a38c985c-bb2f-4de3-bfe2-27e22c4c275a" providerId="AD" clId="Web-{5C2B061F-F610-104B-2BDC-5C11DB346BA3}" dt="2023-01-03T05:18:11.594" v="60" actId="20577"/>
          <ac:spMkLst>
            <pc:docMk/>
            <pc:sldMk cId="2548129227" sldId="318"/>
            <ac:spMk id="40" creationId="{FB152F59-CA90-A15F-86AA-6D1500683D49}"/>
          </ac:spMkLst>
        </pc:spChg>
        <pc:picChg chg="del">
          <ac:chgData name="Danish Hudani" userId="S::danish.hudani@astera.com::a38c985c-bb2f-4de3-bfe2-27e22c4c275a" providerId="AD" clId="Web-{5C2B061F-F610-104B-2BDC-5C11DB346BA3}" dt="2023-01-03T05:16:59.701" v="26"/>
          <ac:picMkLst>
            <pc:docMk/>
            <pc:sldMk cId="2548129227" sldId="318"/>
            <ac:picMk id="23" creationId="{49F646AF-1906-F9D5-D1ED-CD75C0B73FF5}"/>
          </ac:picMkLst>
        </pc:picChg>
        <pc:picChg chg="add mod">
          <ac:chgData name="Danish Hudani" userId="S::danish.hudani@astera.com::a38c985c-bb2f-4de3-bfe2-27e22c4c275a" providerId="AD" clId="Web-{5C2B061F-F610-104B-2BDC-5C11DB346BA3}" dt="2023-01-03T05:21:11.934" v="74" actId="1076"/>
          <ac:picMkLst>
            <pc:docMk/>
            <pc:sldMk cId="2548129227" sldId="318"/>
            <ac:picMk id="53" creationId="{6EC4E8E1-2FFA-76C5-9BEE-45172F69E65D}"/>
          </ac:picMkLst>
        </pc:picChg>
        <pc:picChg chg="add mod">
          <ac:chgData name="Danish Hudani" userId="S::danish.hudani@astera.com::a38c985c-bb2f-4de3-bfe2-27e22c4c275a" providerId="AD" clId="Web-{5C2B061F-F610-104B-2BDC-5C11DB346BA3}" dt="2023-01-03T05:35:31.221" v="140" actId="14100"/>
          <ac:picMkLst>
            <pc:docMk/>
            <pc:sldMk cId="2548129227" sldId="318"/>
            <ac:picMk id="54" creationId="{4C35EFA2-FDC9-C164-18ED-4B2AA76C6412}"/>
          </ac:picMkLst>
        </pc:picChg>
      </pc:sldChg>
      <pc:sldChg chg="addSp delSp modSp add ord replId">
        <pc:chgData name="Danish Hudani" userId="S::danish.hudani@astera.com::a38c985c-bb2f-4de3-bfe2-27e22c4c275a" providerId="AD" clId="Web-{5C2B061F-F610-104B-2BDC-5C11DB346BA3}" dt="2023-01-03T05:26:28.117" v="139" actId="14100"/>
        <pc:sldMkLst>
          <pc:docMk/>
          <pc:sldMk cId="1620996487" sldId="319"/>
        </pc:sldMkLst>
        <pc:spChg chg="del mod">
          <ac:chgData name="Danish Hudani" userId="S::danish.hudani@astera.com::a38c985c-bb2f-4de3-bfe2-27e22c4c275a" providerId="AD" clId="Web-{5C2B061F-F610-104B-2BDC-5C11DB346BA3}" dt="2023-01-03T05:23:41.830" v="110"/>
          <ac:spMkLst>
            <pc:docMk/>
            <pc:sldMk cId="1620996487" sldId="319"/>
            <ac:spMk id="18" creationId="{6230719D-4F44-BA79-4DC4-4459B3E27C90}"/>
          </ac:spMkLst>
        </pc:spChg>
        <pc:spChg chg="del">
          <ac:chgData name="Danish Hudani" userId="S::danish.hudani@astera.com::a38c985c-bb2f-4de3-bfe2-27e22c4c275a" providerId="AD" clId="Web-{5C2B061F-F610-104B-2BDC-5C11DB346BA3}" dt="2023-01-03T05:23:27.407" v="108"/>
          <ac:spMkLst>
            <pc:docMk/>
            <pc:sldMk cId="1620996487" sldId="319"/>
            <ac:spMk id="24" creationId="{A134DFB3-973A-F662-77C1-4138811D48FB}"/>
          </ac:spMkLst>
        </pc:spChg>
        <pc:spChg chg="del">
          <ac:chgData name="Danish Hudani" userId="S::danish.hudani@astera.com::a38c985c-bb2f-4de3-bfe2-27e22c4c275a" providerId="AD" clId="Web-{5C2B061F-F610-104B-2BDC-5C11DB346BA3}" dt="2023-01-03T05:23:27.345" v="107"/>
          <ac:spMkLst>
            <pc:docMk/>
            <pc:sldMk cId="1620996487" sldId="319"/>
            <ac:spMk id="40" creationId="{FB152F59-CA90-A15F-86AA-6D1500683D49}"/>
          </ac:spMkLst>
        </pc:spChg>
        <pc:spChg chg="add">
          <ac:chgData name="Danish Hudani" userId="S::danish.hudani@astera.com::a38c985c-bb2f-4de3-bfe2-27e22c4c275a" providerId="AD" clId="Web-{5C2B061F-F610-104B-2BDC-5C11DB346BA3}" dt="2023-01-03T05:23:24.391" v="106"/>
          <ac:spMkLst>
            <pc:docMk/>
            <pc:sldMk cId="1620996487" sldId="319"/>
            <ac:spMk id="68" creationId="{3350727E-8FF0-2249-8E5A-3C8F20F1AC50}"/>
          </ac:spMkLst>
        </pc:spChg>
        <pc:spChg chg="add">
          <ac:chgData name="Danish Hudani" userId="S::danish.hudani@astera.com::a38c985c-bb2f-4de3-bfe2-27e22c4c275a" providerId="AD" clId="Web-{5C2B061F-F610-104B-2BDC-5C11DB346BA3}" dt="2023-01-03T05:23:24.391" v="106"/>
          <ac:spMkLst>
            <pc:docMk/>
            <pc:sldMk cId="1620996487" sldId="319"/>
            <ac:spMk id="69" creationId="{C899BA2A-69C1-246B-D90A-19CB31F3990C}"/>
          </ac:spMkLst>
        </pc:spChg>
        <pc:spChg chg="add">
          <ac:chgData name="Danish Hudani" userId="S::danish.hudani@astera.com::a38c985c-bb2f-4de3-bfe2-27e22c4c275a" providerId="AD" clId="Web-{5C2B061F-F610-104B-2BDC-5C11DB346BA3}" dt="2023-01-03T05:23:24.391" v="106"/>
          <ac:spMkLst>
            <pc:docMk/>
            <pc:sldMk cId="1620996487" sldId="319"/>
            <ac:spMk id="70" creationId="{9F06E41E-C2FC-F147-FF04-1BC196611906}"/>
          </ac:spMkLst>
        </pc:spChg>
        <pc:spChg chg="add">
          <ac:chgData name="Danish Hudani" userId="S::danish.hudani@astera.com::a38c985c-bb2f-4de3-bfe2-27e22c4c275a" providerId="AD" clId="Web-{5C2B061F-F610-104B-2BDC-5C11DB346BA3}" dt="2023-01-03T05:23:24.391" v="106"/>
          <ac:spMkLst>
            <pc:docMk/>
            <pc:sldMk cId="1620996487" sldId="319"/>
            <ac:spMk id="72" creationId="{0CB9191F-F211-2F9E-866D-F5CDCBE1EACD}"/>
          </ac:spMkLst>
        </pc:spChg>
        <pc:spChg chg="add">
          <ac:chgData name="Danish Hudani" userId="S::danish.hudani@astera.com::a38c985c-bb2f-4de3-bfe2-27e22c4c275a" providerId="AD" clId="Web-{5C2B061F-F610-104B-2BDC-5C11DB346BA3}" dt="2023-01-03T05:23:24.391" v="106"/>
          <ac:spMkLst>
            <pc:docMk/>
            <pc:sldMk cId="1620996487" sldId="319"/>
            <ac:spMk id="74" creationId="{DA98421C-7FD7-CAEA-05CC-B19D5DE2759A}"/>
          </ac:spMkLst>
        </pc:spChg>
        <pc:spChg chg="add">
          <ac:chgData name="Danish Hudani" userId="S::danish.hudani@astera.com::a38c985c-bb2f-4de3-bfe2-27e22c4c275a" providerId="AD" clId="Web-{5C2B061F-F610-104B-2BDC-5C11DB346BA3}" dt="2023-01-03T05:23:24.391" v="106"/>
          <ac:spMkLst>
            <pc:docMk/>
            <pc:sldMk cId="1620996487" sldId="319"/>
            <ac:spMk id="75" creationId="{B607D1FA-9CDC-7425-2806-B5FDBF783D38}"/>
          </ac:spMkLst>
        </pc:spChg>
        <pc:spChg chg="add">
          <ac:chgData name="Danish Hudani" userId="S::danish.hudani@astera.com::a38c985c-bb2f-4de3-bfe2-27e22c4c275a" providerId="AD" clId="Web-{5C2B061F-F610-104B-2BDC-5C11DB346BA3}" dt="2023-01-03T05:23:24.391" v="106"/>
          <ac:spMkLst>
            <pc:docMk/>
            <pc:sldMk cId="1620996487" sldId="319"/>
            <ac:spMk id="76" creationId="{2DC51CAA-25E0-8D03-29BF-023B71F33FEC}"/>
          </ac:spMkLst>
        </pc:spChg>
        <pc:spChg chg="add">
          <ac:chgData name="Danish Hudani" userId="S::danish.hudani@astera.com::a38c985c-bb2f-4de3-bfe2-27e22c4c275a" providerId="AD" clId="Web-{5C2B061F-F610-104B-2BDC-5C11DB346BA3}" dt="2023-01-03T05:23:24.391" v="106"/>
          <ac:spMkLst>
            <pc:docMk/>
            <pc:sldMk cId="1620996487" sldId="319"/>
            <ac:spMk id="77" creationId="{317AA337-8DB5-E15C-2F67-3280B645FDF9}"/>
          </ac:spMkLst>
        </pc:spChg>
        <pc:spChg chg="add">
          <ac:chgData name="Danish Hudani" userId="S::danish.hudani@astera.com::a38c985c-bb2f-4de3-bfe2-27e22c4c275a" providerId="AD" clId="Web-{5C2B061F-F610-104B-2BDC-5C11DB346BA3}" dt="2023-01-03T05:23:24.391" v="106"/>
          <ac:spMkLst>
            <pc:docMk/>
            <pc:sldMk cId="1620996487" sldId="319"/>
            <ac:spMk id="78" creationId="{8606067D-790A-C4D7-0C4C-B550F1B81461}"/>
          </ac:spMkLst>
        </pc:spChg>
        <pc:spChg chg="add">
          <ac:chgData name="Danish Hudani" userId="S::danish.hudani@astera.com::a38c985c-bb2f-4de3-bfe2-27e22c4c275a" providerId="AD" clId="Web-{5C2B061F-F610-104B-2BDC-5C11DB346BA3}" dt="2023-01-03T05:23:24.391" v="106"/>
          <ac:spMkLst>
            <pc:docMk/>
            <pc:sldMk cId="1620996487" sldId="319"/>
            <ac:spMk id="79" creationId="{521E3823-C512-27D4-1D07-D88DBAA97841}"/>
          </ac:spMkLst>
        </pc:spChg>
        <pc:spChg chg="add">
          <ac:chgData name="Danish Hudani" userId="S::danish.hudani@astera.com::a38c985c-bb2f-4de3-bfe2-27e22c4c275a" providerId="AD" clId="Web-{5C2B061F-F610-104B-2BDC-5C11DB346BA3}" dt="2023-01-03T05:23:24.391" v="106"/>
          <ac:spMkLst>
            <pc:docMk/>
            <pc:sldMk cId="1620996487" sldId="319"/>
            <ac:spMk id="80" creationId="{7D13A9D8-987F-BD84-B6E8-5D07D7E196EE}"/>
          </ac:spMkLst>
        </pc:spChg>
        <pc:spChg chg="add mod">
          <ac:chgData name="Danish Hudani" userId="S::danish.hudani@astera.com::a38c985c-bb2f-4de3-bfe2-27e22c4c275a" providerId="AD" clId="Web-{5C2B061F-F610-104B-2BDC-5C11DB346BA3}" dt="2023-01-03T05:25:31.474" v="129" actId="20577"/>
          <ac:spMkLst>
            <pc:docMk/>
            <pc:sldMk cId="1620996487" sldId="319"/>
            <ac:spMk id="82" creationId="{E4854A0B-D51A-0A27-E322-C9F5C3FD3B69}"/>
          </ac:spMkLst>
        </pc:spChg>
        <pc:spChg chg="add">
          <ac:chgData name="Danish Hudani" userId="S::danish.hudani@astera.com::a38c985c-bb2f-4de3-bfe2-27e22c4c275a" providerId="AD" clId="Web-{5C2B061F-F610-104B-2BDC-5C11DB346BA3}" dt="2023-01-03T05:23:24.391" v="106"/>
          <ac:spMkLst>
            <pc:docMk/>
            <pc:sldMk cId="1620996487" sldId="319"/>
            <ac:spMk id="84" creationId="{8F0C13A3-CC1B-8EB5-CC4F-0E7FD33F3214}"/>
          </ac:spMkLst>
        </pc:spChg>
        <pc:spChg chg="add">
          <ac:chgData name="Danish Hudani" userId="S::danish.hudani@astera.com::a38c985c-bb2f-4de3-bfe2-27e22c4c275a" providerId="AD" clId="Web-{5C2B061F-F610-104B-2BDC-5C11DB346BA3}" dt="2023-01-03T05:23:24.391" v="106"/>
          <ac:spMkLst>
            <pc:docMk/>
            <pc:sldMk cId="1620996487" sldId="319"/>
            <ac:spMk id="85" creationId="{D9C4D37A-E9B0-6946-02C5-253206CB8DAE}"/>
          </ac:spMkLst>
        </pc:spChg>
        <pc:spChg chg="add">
          <ac:chgData name="Danish Hudani" userId="S::danish.hudani@astera.com::a38c985c-bb2f-4de3-bfe2-27e22c4c275a" providerId="AD" clId="Web-{5C2B061F-F610-104B-2BDC-5C11DB346BA3}" dt="2023-01-03T05:23:24.391" v="106"/>
          <ac:spMkLst>
            <pc:docMk/>
            <pc:sldMk cId="1620996487" sldId="319"/>
            <ac:spMk id="86" creationId="{594ECB70-F1E4-0894-50B7-0F059C8AC14A}"/>
          </ac:spMkLst>
        </pc:spChg>
        <pc:spChg chg="add">
          <ac:chgData name="Danish Hudani" userId="S::danish.hudani@astera.com::a38c985c-bb2f-4de3-bfe2-27e22c4c275a" providerId="AD" clId="Web-{5C2B061F-F610-104B-2BDC-5C11DB346BA3}" dt="2023-01-03T05:23:24.391" v="106"/>
          <ac:spMkLst>
            <pc:docMk/>
            <pc:sldMk cId="1620996487" sldId="319"/>
            <ac:spMk id="87" creationId="{609ECD3E-ACD2-ED5B-5575-131BC2F58A49}"/>
          </ac:spMkLst>
        </pc:spChg>
        <pc:spChg chg="add">
          <ac:chgData name="Danish Hudani" userId="S::danish.hudani@astera.com::a38c985c-bb2f-4de3-bfe2-27e22c4c275a" providerId="AD" clId="Web-{5C2B061F-F610-104B-2BDC-5C11DB346BA3}" dt="2023-01-03T05:23:24.391" v="106"/>
          <ac:spMkLst>
            <pc:docMk/>
            <pc:sldMk cId="1620996487" sldId="319"/>
            <ac:spMk id="88" creationId="{BF6480D5-5624-80A7-F816-7064290B0858}"/>
          </ac:spMkLst>
        </pc:spChg>
        <pc:spChg chg="add">
          <ac:chgData name="Danish Hudani" userId="S::danish.hudani@astera.com::a38c985c-bb2f-4de3-bfe2-27e22c4c275a" providerId="AD" clId="Web-{5C2B061F-F610-104B-2BDC-5C11DB346BA3}" dt="2023-01-03T05:23:24.391" v="106"/>
          <ac:spMkLst>
            <pc:docMk/>
            <pc:sldMk cId="1620996487" sldId="319"/>
            <ac:spMk id="89" creationId="{C358DFD0-C228-19E5-FECB-0CF781B8ED92}"/>
          </ac:spMkLst>
        </pc:spChg>
        <pc:spChg chg="add">
          <ac:chgData name="Danish Hudani" userId="S::danish.hudani@astera.com::a38c985c-bb2f-4de3-bfe2-27e22c4c275a" providerId="AD" clId="Web-{5C2B061F-F610-104B-2BDC-5C11DB346BA3}" dt="2023-01-03T05:23:24.391" v="106"/>
          <ac:spMkLst>
            <pc:docMk/>
            <pc:sldMk cId="1620996487" sldId="319"/>
            <ac:spMk id="90" creationId="{12469B48-9A39-AC16-6EC0-739AB2D43A85}"/>
          </ac:spMkLst>
        </pc:spChg>
        <pc:spChg chg="add">
          <ac:chgData name="Danish Hudani" userId="S::danish.hudani@astera.com::a38c985c-bb2f-4de3-bfe2-27e22c4c275a" providerId="AD" clId="Web-{5C2B061F-F610-104B-2BDC-5C11DB346BA3}" dt="2023-01-03T05:23:24.391" v="106"/>
          <ac:spMkLst>
            <pc:docMk/>
            <pc:sldMk cId="1620996487" sldId="319"/>
            <ac:spMk id="91" creationId="{FE8ED25C-95E0-6E06-DA97-DA40092C39B2}"/>
          </ac:spMkLst>
        </pc:spChg>
        <pc:spChg chg="add">
          <ac:chgData name="Danish Hudani" userId="S::danish.hudani@astera.com::a38c985c-bb2f-4de3-bfe2-27e22c4c275a" providerId="AD" clId="Web-{5C2B061F-F610-104B-2BDC-5C11DB346BA3}" dt="2023-01-03T05:23:24.391" v="106"/>
          <ac:spMkLst>
            <pc:docMk/>
            <pc:sldMk cId="1620996487" sldId="319"/>
            <ac:spMk id="92" creationId="{D1C43F30-F28D-1AFB-D8D9-892F0294B515}"/>
          </ac:spMkLst>
        </pc:spChg>
        <pc:spChg chg="add">
          <ac:chgData name="Danish Hudani" userId="S::danish.hudani@astera.com::a38c985c-bb2f-4de3-bfe2-27e22c4c275a" providerId="AD" clId="Web-{5C2B061F-F610-104B-2BDC-5C11DB346BA3}" dt="2023-01-03T05:23:24.391" v="106"/>
          <ac:spMkLst>
            <pc:docMk/>
            <pc:sldMk cId="1620996487" sldId="319"/>
            <ac:spMk id="93" creationId="{56A9EAE4-C85A-9A00-0B97-D34B087DDB4C}"/>
          </ac:spMkLst>
        </pc:spChg>
        <pc:spChg chg="add">
          <ac:chgData name="Danish Hudani" userId="S::danish.hudani@astera.com::a38c985c-bb2f-4de3-bfe2-27e22c4c275a" providerId="AD" clId="Web-{5C2B061F-F610-104B-2BDC-5C11DB346BA3}" dt="2023-01-03T05:23:24.391" v="106"/>
          <ac:spMkLst>
            <pc:docMk/>
            <pc:sldMk cId="1620996487" sldId="319"/>
            <ac:spMk id="94" creationId="{845D7E11-DD9B-5B67-218F-9AE56DA2B82D}"/>
          </ac:spMkLst>
        </pc:spChg>
        <pc:spChg chg="add">
          <ac:chgData name="Danish Hudani" userId="S::danish.hudani@astera.com::a38c985c-bb2f-4de3-bfe2-27e22c4c275a" providerId="AD" clId="Web-{5C2B061F-F610-104B-2BDC-5C11DB346BA3}" dt="2023-01-03T05:23:24.391" v="106"/>
          <ac:spMkLst>
            <pc:docMk/>
            <pc:sldMk cId="1620996487" sldId="319"/>
            <ac:spMk id="95" creationId="{610261BB-98B1-6458-DE62-F805846013D3}"/>
          </ac:spMkLst>
        </pc:spChg>
        <pc:spChg chg="add">
          <ac:chgData name="Danish Hudani" userId="S::danish.hudani@astera.com::a38c985c-bb2f-4de3-bfe2-27e22c4c275a" providerId="AD" clId="Web-{5C2B061F-F610-104B-2BDC-5C11DB346BA3}" dt="2023-01-03T05:23:24.391" v="106"/>
          <ac:spMkLst>
            <pc:docMk/>
            <pc:sldMk cId="1620996487" sldId="319"/>
            <ac:spMk id="96" creationId="{D52F8911-B50E-2354-17C6-0D0B467F7505}"/>
          </ac:spMkLst>
        </pc:spChg>
        <pc:spChg chg="add">
          <ac:chgData name="Danish Hudani" userId="S::danish.hudani@astera.com::a38c985c-bb2f-4de3-bfe2-27e22c4c275a" providerId="AD" clId="Web-{5C2B061F-F610-104B-2BDC-5C11DB346BA3}" dt="2023-01-03T05:23:24.391" v="106"/>
          <ac:spMkLst>
            <pc:docMk/>
            <pc:sldMk cId="1620996487" sldId="319"/>
            <ac:spMk id="97" creationId="{236D488C-D30E-4A81-3480-F037B3D68E7C}"/>
          </ac:spMkLst>
        </pc:spChg>
        <pc:spChg chg="add">
          <ac:chgData name="Danish Hudani" userId="S::danish.hudani@astera.com::a38c985c-bb2f-4de3-bfe2-27e22c4c275a" providerId="AD" clId="Web-{5C2B061F-F610-104B-2BDC-5C11DB346BA3}" dt="2023-01-03T05:23:24.391" v="106"/>
          <ac:spMkLst>
            <pc:docMk/>
            <pc:sldMk cId="1620996487" sldId="319"/>
            <ac:spMk id="98" creationId="{FA34622A-F08F-E4CC-10BD-A631A2335426}"/>
          </ac:spMkLst>
        </pc:spChg>
        <pc:spChg chg="add">
          <ac:chgData name="Danish Hudani" userId="S::danish.hudani@astera.com::a38c985c-bb2f-4de3-bfe2-27e22c4c275a" providerId="AD" clId="Web-{5C2B061F-F610-104B-2BDC-5C11DB346BA3}" dt="2023-01-03T05:23:24.391" v="106"/>
          <ac:spMkLst>
            <pc:docMk/>
            <pc:sldMk cId="1620996487" sldId="319"/>
            <ac:spMk id="99" creationId="{2D02B75D-293D-E6BC-3011-1C785A903856}"/>
          </ac:spMkLst>
        </pc:spChg>
        <pc:spChg chg="add">
          <ac:chgData name="Danish Hudani" userId="S::danish.hudani@astera.com::a38c985c-bb2f-4de3-bfe2-27e22c4c275a" providerId="AD" clId="Web-{5C2B061F-F610-104B-2BDC-5C11DB346BA3}" dt="2023-01-03T05:23:24.391" v="106"/>
          <ac:spMkLst>
            <pc:docMk/>
            <pc:sldMk cId="1620996487" sldId="319"/>
            <ac:spMk id="100" creationId="{1D9F688E-A8B2-650C-86EF-7C569F3EBEDE}"/>
          </ac:spMkLst>
        </pc:spChg>
        <pc:spChg chg="add">
          <ac:chgData name="Danish Hudani" userId="S::danish.hudani@astera.com::a38c985c-bb2f-4de3-bfe2-27e22c4c275a" providerId="AD" clId="Web-{5C2B061F-F610-104B-2BDC-5C11DB346BA3}" dt="2023-01-03T05:23:24.391" v="106"/>
          <ac:spMkLst>
            <pc:docMk/>
            <pc:sldMk cId="1620996487" sldId="319"/>
            <ac:spMk id="101" creationId="{3329C5BC-C796-4B20-E88C-6BE23BB1FF05}"/>
          </ac:spMkLst>
        </pc:spChg>
        <pc:spChg chg="add">
          <ac:chgData name="Danish Hudani" userId="S::danish.hudani@astera.com::a38c985c-bb2f-4de3-bfe2-27e22c4c275a" providerId="AD" clId="Web-{5C2B061F-F610-104B-2BDC-5C11DB346BA3}" dt="2023-01-03T05:23:24.391" v="106"/>
          <ac:spMkLst>
            <pc:docMk/>
            <pc:sldMk cId="1620996487" sldId="319"/>
            <ac:spMk id="102" creationId="{327A6C82-4BBA-4876-9C3E-793629A9AB35}"/>
          </ac:spMkLst>
        </pc:spChg>
        <pc:spChg chg="add">
          <ac:chgData name="Danish Hudani" userId="S::danish.hudani@astera.com::a38c985c-bb2f-4de3-bfe2-27e22c4c275a" providerId="AD" clId="Web-{5C2B061F-F610-104B-2BDC-5C11DB346BA3}" dt="2023-01-03T05:23:24.391" v="106"/>
          <ac:spMkLst>
            <pc:docMk/>
            <pc:sldMk cId="1620996487" sldId="319"/>
            <ac:spMk id="103" creationId="{96EA0912-EAD4-5B1D-587D-62337AAEFF98}"/>
          </ac:spMkLst>
        </pc:spChg>
        <pc:spChg chg="add">
          <ac:chgData name="Danish Hudani" userId="S::danish.hudani@astera.com::a38c985c-bb2f-4de3-bfe2-27e22c4c275a" providerId="AD" clId="Web-{5C2B061F-F610-104B-2BDC-5C11DB346BA3}" dt="2023-01-03T05:23:24.391" v="106"/>
          <ac:spMkLst>
            <pc:docMk/>
            <pc:sldMk cId="1620996487" sldId="319"/>
            <ac:spMk id="104" creationId="{0D595EEB-610D-AE6B-C81A-C329337C70B6}"/>
          </ac:spMkLst>
        </pc:spChg>
        <pc:spChg chg="add">
          <ac:chgData name="Danish Hudani" userId="S::danish.hudani@astera.com::a38c985c-bb2f-4de3-bfe2-27e22c4c275a" providerId="AD" clId="Web-{5C2B061F-F610-104B-2BDC-5C11DB346BA3}" dt="2023-01-03T05:23:24.391" v="106"/>
          <ac:spMkLst>
            <pc:docMk/>
            <pc:sldMk cId="1620996487" sldId="319"/>
            <ac:spMk id="105" creationId="{EFB3D3E0-9A58-2457-D807-BB6A10244779}"/>
          </ac:spMkLst>
        </pc:spChg>
        <pc:spChg chg="add">
          <ac:chgData name="Danish Hudani" userId="S::danish.hudani@astera.com::a38c985c-bb2f-4de3-bfe2-27e22c4c275a" providerId="AD" clId="Web-{5C2B061F-F610-104B-2BDC-5C11DB346BA3}" dt="2023-01-03T05:23:24.391" v="106"/>
          <ac:spMkLst>
            <pc:docMk/>
            <pc:sldMk cId="1620996487" sldId="319"/>
            <ac:spMk id="106" creationId="{293A49F1-7EFB-C245-03E1-A02C26985E19}"/>
          </ac:spMkLst>
        </pc:spChg>
        <pc:spChg chg="add">
          <ac:chgData name="Danish Hudani" userId="S::danish.hudani@astera.com::a38c985c-bb2f-4de3-bfe2-27e22c4c275a" providerId="AD" clId="Web-{5C2B061F-F610-104B-2BDC-5C11DB346BA3}" dt="2023-01-03T05:26:01.506" v="133"/>
          <ac:spMkLst>
            <pc:docMk/>
            <pc:sldMk cId="1620996487" sldId="319"/>
            <ac:spMk id="206" creationId="{67DCE4D4-6176-1E1C-091D-0ADD62FDBFB8}"/>
          </ac:spMkLst>
        </pc:spChg>
        <pc:spChg chg="add">
          <ac:chgData name="Danish Hudani" userId="S::danish.hudani@astera.com::a38c985c-bb2f-4de3-bfe2-27e22c4c275a" providerId="AD" clId="Web-{5C2B061F-F610-104B-2BDC-5C11DB346BA3}" dt="2023-01-03T05:26:01.506" v="133"/>
          <ac:spMkLst>
            <pc:docMk/>
            <pc:sldMk cId="1620996487" sldId="319"/>
            <ac:spMk id="207" creationId="{AFFD6A34-2556-E452-B798-697ACBDD4C67}"/>
          </ac:spMkLst>
        </pc:spChg>
        <pc:spChg chg="add">
          <ac:chgData name="Danish Hudani" userId="S::danish.hudani@astera.com::a38c985c-bb2f-4de3-bfe2-27e22c4c275a" providerId="AD" clId="Web-{5C2B061F-F610-104B-2BDC-5C11DB346BA3}" dt="2023-01-03T05:26:01.506" v="133"/>
          <ac:spMkLst>
            <pc:docMk/>
            <pc:sldMk cId="1620996487" sldId="319"/>
            <ac:spMk id="208" creationId="{3E197F6C-7A01-BD0F-ED23-3EDE04F33BD8}"/>
          </ac:spMkLst>
        </pc:spChg>
        <pc:spChg chg="add">
          <ac:chgData name="Danish Hudani" userId="S::danish.hudani@astera.com::a38c985c-bb2f-4de3-bfe2-27e22c4c275a" providerId="AD" clId="Web-{5C2B061F-F610-104B-2BDC-5C11DB346BA3}" dt="2023-01-03T05:26:01.506" v="133"/>
          <ac:spMkLst>
            <pc:docMk/>
            <pc:sldMk cId="1620996487" sldId="319"/>
            <ac:spMk id="210" creationId="{7281D3D5-4609-F920-3C05-530B49B74E7B}"/>
          </ac:spMkLst>
        </pc:spChg>
        <pc:spChg chg="add">
          <ac:chgData name="Danish Hudani" userId="S::danish.hudani@astera.com::a38c985c-bb2f-4de3-bfe2-27e22c4c275a" providerId="AD" clId="Web-{5C2B061F-F610-104B-2BDC-5C11DB346BA3}" dt="2023-01-03T05:26:01.506" v="133"/>
          <ac:spMkLst>
            <pc:docMk/>
            <pc:sldMk cId="1620996487" sldId="319"/>
            <ac:spMk id="212" creationId="{496966E9-A38B-6203-A021-52CFBA965243}"/>
          </ac:spMkLst>
        </pc:spChg>
        <pc:spChg chg="add">
          <ac:chgData name="Danish Hudani" userId="S::danish.hudani@astera.com::a38c985c-bb2f-4de3-bfe2-27e22c4c275a" providerId="AD" clId="Web-{5C2B061F-F610-104B-2BDC-5C11DB346BA3}" dt="2023-01-03T05:26:01.506" v="133"/>
          <ac:spMkLst>
            <pc:docMk/>
            <pc:sldMk cId="1620996487" sldId="319"/>
            <ac:spMk id="213" creationId="{ED4897B8-E6C5-A4CB-6849-D37F3737721C}"/>
          </ac:spMkLst>
        </pc:spChg>
        <pc:spChg chg="add">
          <ac:chgData name="Danish Hudani" userId="S::danish.hudani@astera.com::a38c985c-bb2f-4de3-bfe2-27e22c4c275a" providerId="AD" clId="Web-{5C2B061F-F610-104B-2BDC-5C11DB346BA3}" dt="2023-01-03T05:26:01.506" v="133"/>
          <ac:spMkLst>
            <pc:docMk/>
            <pc:sldMk cId="1620996487" sldId="319"/>
            <ac:spMk id="214" creationId="{0ABD1E85-80E6-F529-09B2-66110654EA0E}"/>
          </ac:spMkLst>
        </pc:spChg>
        <pc:spChg chg="add">
          <ac:chgData name="Danish Hudani" userId="S::danish.hudani@astera.com::a38c985c-bb2f-4de3-bfe2-27e22c4c275a" providerId="AD" clId="Web-{5C2B061F-F610-104B-2BDC-5C11DB346BA3}" dt="2023-01-03T05:26:01.506" v="133"/>
          <ac:spMkLst>
            <pc:docMk/>
            <pc:sldMk cId="1620996487" sldId="319"/>
            <ac:spMk id="215" creationId="{BC7B2CBC-1DDE-1D99-FDF2-A30625FD8F5D}"/>
          </ac:spMkLst>
        </pc:spChg>
        <pc:spChg chg="add">
          <ac:chgData name="Danish Hudani" userId="S::danish.hudani@astera.com::a38c985c-bb2f-4de3-bfe2-27e22c4c275a" providerId="AD" clId="Web-{5C2B061F-F610-104B-2BDC-5C11DB346BA3}" dt="2023-01-03T05:26:01.506" v="133"/>
          <ac:spMkLst>
            <pc:docMk/>
            <pc:sldMk cId="1620996487" sldId="319"/>
            <ac:spMk id="216" creationId="{17821256-5439-FDBD-4AB1-888A019E1C89}"/>
          </ac:spMkLst>
        </pc:spChg>
        <pc:spChg chg="add">
          <ac:chgData name="Danish Hudani" userId="S::danish.hudani@astera.com::a38c985c-bb2f-4de3-bfe2-27e22c4c275a" providerId="AD" clId="Web-{5C2B061F-F610-104B-2BDC-5C11DB346BA3}" dt="2023-01-03T05:26:01.506" v="133"/>
          <ac:spMkLst>
            <pc:docMk/>
            <pc:sldMk cId="1620996487" sldId="319"/>
            <ac:spMk id="217" creationId="{E25F601F-6B49-1CDA-0968-3CD41A38DBC8}"/>
          </ac:spMkLst>
        </pc:spChg>
        <pc:spChg chg="add">
          <ac:chgData name="Danish Hudani" userId="S::danish.hudani@astera.com::a38c985c-bb2f-4de3-bfe2-27e22c4c275a" providerId="AD" clId="Web-{5C2B061F-F610-104B-2BDC-5C11DB346BA3}" dt="2023-01-03T05:26:01.506" v="133"/>
          <ac:spMkLst>
            <pc:docMk/>
            <pc:sldMk cId="1620996487" sldId="319"/>
            <ac:spMk id="218" creationId="{3826102D-F4BB-FF01-DB47-2A468EBEBF06}"/>
          </ac:spMkLst>
        </pc:spChg>
        <pc:spChg chg="add mod">
          <ac:chgData name="Danish Hudani" userId="S::danish.hudani@astera.com::a38c985c-bb2f-4de3-bfe2-27e22c4c275a" providerId="AD" clId="Web-{5C2B061F-F610-104B-2BDC-5C11DB346BA3}" dt="2023-01-03T05:26:18.163" v="138" actId="1076"/>
          <ac:spMkLst>
            <pc:docMk/>
            <pc:sldMk cId="1620996487" sldId="319"/>
            <ac:spMk id="220" creationId="{0BFF9F71-F271-455D-594D-902336A2C87D}"/>
          </ac:spMkLst>
        </pc:spChg>
        <pc:spChg chg="add">
          <ac:chgData name="Danish Hudani" userId="S::danish.hudani@astera.com::a38c985c-bb2f-4de3-bfe2-27e22c4c275a" providerId="AD" clId="Web-{5C2B061F-F610-104B-2BDC-5C11DB346BA3}" dt="2023-01-03T05:26:01.506" v="133"/>
          <ac:spMkLst>
            <pc:docMk/>
            <pc:sldMk cId="1620996487" sldId="319"/>
            <ac:spMk id="222" creationId="{0C46A3F0-BA45-A755-084E-1165FCD9BE19}"/>
          </ac:spMkLst>
        </pc:spChg>
        <pc:spChg chg="add">
          <ac:chgData name="Danish Hudani" userId="S::danish.hudani@astera.com::a38c985c-bb2f-4de3-bfe2-27e22c4c275a" providerId="AD" clId="Web-{5C2B061F-F610-104B-2BDC-5C11DB346BA3}" dt="2023-01-03T05:26:01.506" v="133"/>
          <ac:spMkLst>
            <pc:docMk/>
            <pc:sldMk cId="1620996487" sldId="319"/>
            <ac:spMk id="223" creationId="{897A4DC7-1D19-5D19-E1A5-D8EBC1D0FECC}"/>
          </ac:spMkLst>
        </pc:spChg>
        <pc:spChg chg="add">
          <ac:chgData name="Danish Hudani" userId="S::danish.hudani@astera.com::a38c985c-bb2f-4de3-bfe2-27e22c4c275a" providerId="AD" clId="Web-{5C2B061F-F610-104B-2BDC-5C11DB346BA3}" dt="2023-01-03T05:26:01.506" v="133"/>
          <ac:spMkLst>
            <pc:docMk/>
            <pc:sldMk cId="1620996487" sldId="319"/>
            <ac:spMk id="224" creationId="{5F4D9044-2D01-CCBE-4D0E-6685F5F2EC74}"/>
          </ac:spMkLst>
        </pc:spChg>
        <pc:spChg chg="add">
          <ac:chgData name="Danish Hudani" userId="S::danish.hudani@astera.com::a38c985c-bb2f-4de3-bfe2-27e22c4c275a" providerId="AD" clId="Web-{5C2B061F-F610-104B-2BDC-5C11DB346BA3}" dt="2023-01-03T05:26:01.506" v="133"/>
          <ac:spMkLst>
            <pc:docMk/>
            <pc:sldMk cId="1620996487" sldId="319"/>
            <ac:spMk id="225" creationId="{9C4D5DDC-D06A-5F6E-C413-0A645D04C3C7}"/>
          </ac:spMkLst>
        </pc:spChg>
        <pc:spChg chg="add">
          <ac:chgData name="Danish Hudani" userId="S::danish.hudani@astera.com::a38c985c-bb2f-4de3-bfe2-27e22c4c275a" providerId="AD" clId="Web-{5C2B061F-F610-104B-2BDC-5C11DB346BA3}" dt="2023-01-03T05:26:01.506" v="133"/>
          <ac:spMkLst>
            <pc:docMk/>
            <pc:sldMk cId="1620996487" sldId="319"/>
            <ac:spMk id="226" creationId="{3E6AE2A9-089B-2E68-D12C-993B3D90E66C}"/>
          </ac:spMkLst>
        </pc:spChg>
        <pc:spChg chg="add">
          <ac:chgData name="Danish Hudani" userId="S::danish.hudani@astera.com::a38c985c-bb2f-4de3-bfe2-27e22c4c275a" providerId="AD" clId="Web-{5C2B061F-F610-104B-2BDC-5C11DB346BA3}" dt="2023-01-03T05:26:01.506" v="133"/>
          <ac:spMkLst>
            <pc:docMk/>
            <pc:sldMk cId="1620996487" sldId="319"/>
            <ac:spMk id="227" creationId="{125A0E75-790F-EEF7-954C-232262771845}"/>
          </ac:spMkLst>
        </pc:spChg>
        <pc:spChg chg="add">
          <ac:chgData name="Danish Hudani" userId="S::danish.hudani@astera.com::a38c985c-bb2f-4de3-bfe2-27e22c4c275a" providerId="AD" clId="Web-{5C2B061F-F610-104B-2BDC-5C11DB346BA3}" dt="2023-01-03T05:26:01.506" v="133"/>
          <ac:spMkLst>
            <pc:docMk/>
            <pc:sldMk cId="1620996487" sldId="319"/>
            <ac:spMk id="228" creationId="{519294A8-9EE0-BFB6-81B4-47F36BC4F60B}"/>
          </ac:spMkLst>
        </pc:spChg>
        <pc:spChg chg="add">
          <ac:chgData name="Danish Hudani" userId="S::danish.hudani@astera.com::a38c985c-bb2f-4de3-bfe2-27e22c4c275a" providerId="AD" clId="Web-{5C2B061F-F610-104B-2BDC-5C11DB346BA3}" dt="2023-01-03T05:26:01.506" v="133"/>
          <ac:spMkLst>
            <pc:docMk/>
            <pc:sldMk cId="1620996487" sldId="319"/>
            <ac:spMk id="229" creationId="{72E1C449-8F21-61C9-B4D2-6F5B6D82727D}"/>
          </ac:spMkLst>
        </pc:spChg>
        <pc:spChg chg="add">
          <ac:chgData name="Danish Hudani" userId="S::danish.hudani@astera.com::a38c985c-bb2f-4de3-bfe2-27e22c4c275a" providerId="AD" clId="Web-{5C2B061F-F610-104B-2BDC-5C11DB346BA3}" dt="2023-01-03T05:26:01.506" v="133"/>
          <ac:spMkLst>
            <pc:docMk/>
            <pc:sldMk cId="1620996487" sldId="319"/>
            <ac:spMk id="230" creationId="{F092DC12-0B72-150C-DB39-32AEE04101B5}"/>
          </ac:spMkLst>
        </pc:spChg>
        <pc:spChg chg="add">
          <ac:chgData name="Danish Hudani" userId="S::danish.hudani@astera.com::a38c985c-bb2f-4de3-bfe2-27e22c4c275a" providerId="AD" clId="Web-{5C2B061F-F610-104B-2BDC-5C11DB346BA3}" dt="2023-01-03T05:26:01.506" v="133"/>
          <ac:spMkLst>
            <pc:docMk/>
            <pc:sldMk cId="1620996487" sldId="319"/>
            <ac:spMk id="231" creationId="{37176433-3360-6827-BAF4-FDB0CF3F21BE}"/>
          </ac:spMkLst>
        </pc:spChg>
        <pc:spChg chg="add">
          <ac:chgData name="Danish Hudani" userId="S::danish.hudani@astera.com::a38c985c-bb2f-4de3-bfe2-27e22c4c275a" providerId="AD" clId="Web-{5C2B061F-F610-104B-2BDC-5C11DB346BA3}" dt="2023-01-03T05:26:01.506" v="133"/>
          <ac:spMkLst>
            <pc:docMk/>
            <pc:sldMk cId="1620996487" sldId="319"/>
            <ac:spMk id="232" creationId="{6B8C8518-1C2F-114B-35D2-1F9558798782}"/>
          </ac:spMkLst>
        </pc:spChg>
        <pc:spChg chg="add">
          <ac:chgData name="Danish Hudani" userId="S::danish.hudani@astera.com::a38c985c-bb2f-4de3-bfe2-27e22c4c275a" providerId="AD" clId="Web-{5C2B061F-F610-104B-2BDC-5C11DB346BA3}" dt="2023-01-03T05:26:01.506" v="133"/>
          <ac:spMkLst>
            <pc:docMk/>
            <pc:sldMk cId="1620996487" sldId="319"/>
            <ac:spMk id="233" creationId="{C976232B-946A-DF0A-8DA7-C1CF34233551}"/>
          </ac:spMkLst>
        </pc:spChg>
        <pc:spChg chg="add">
          <ac:chgData name="Danish Hudani" userId="S::danish.hudani@astera.com::a38c985c-bb2f-4de3-bfe2-27e22c4c275a" providerId="AD" clId="Web-{5C2B061F-F610-104B-2BDC-5C11DB346BA3}" dt="2023-01-03T05:26:01.506" v="133"/>
          <ac:spMkLst>
            <pc:docMk/>
            <pc:sldMk cId="1620996487" sldId="319"/>
            <ac:spMk id="234" creationId="{A5673FBB-21F3-8BB1-12A2-8E3DF78122F6}"/>
          </ac:spMkLst>
        </pc:spChg>
        <pc:spChg chg="add">
          <ac:chgData name="Danish Hudani" userId="S::danish.hudani@astera.com::a38c985c-bb2f-4de3-bfe2-27e22c4c275a" providerId="AD" clId="Web-{5C2B061F-F610-104B-2BDC-5C11DB346BA3}" dt="2023-01-03T05:26:01.506" v="133"/>
          <ac:spMkLst>
            <pc:docMk/>
            <pc:sldMk cId="1620996487" sldId="319"/>
            <ac:spMk id="235" creationId="{FA904F50-E286-1EBA-9175-BC705CF8EE4B}"/>
          </ac:spMkLst>
        </pc:spChg>
        <pc:spChg chg="add">
          <ac:chgData name="Danish Hudani" userId="S::danish.hudani@astera.com::a38c985c-bb2f-4de3-bfe2-27e22c4c275a" providerId="AD" clId="Web-{5C2B061F-F610-104B-2BDC-5C11DB346BA3}" dt="2023-01-03T05:26:01.506" v="133"/>
          <ac:spMkLst>
            <pc:docMk/>
            <pc:sldMk cId="1620996487" sldId="319"/>
            <ac:spMk id="236" creationId="{52EF1E2C-7CFB-31C3-9B4A-97C85B776C53}"/>
          </ac:spMkLst>
        </pc:spChg>
        <pc:spChg chg="add">
          <ac:chgData name="Danish Hudani" userId="S::danish.hudani@astera.com::a38c985c-bb2f-4de3-bfe2-27e22c4c275a" providerId="AD" clId="Web-{5C2B061F-F610-104B-2BDC-5C11DB346BA3}" dt="2023-01-03T05:26:01.506" v="133"/>
          <ac:spMkLst>
            <pc:docMk/>
            <pc:sldMk cId="1620996487" sldId="319"/>
            <ac:spMk id="237" creationId="{914489AC-DE61-5C79-2100-20710A1F7FD1}"/>
          </ac:spMkLst>
        </pc:spChg>
        <pc:spChg chg="add">
          <ac:chgData name="Danish Hudani" userId="S::danish.hudani@astera.com::a38c985c-bb2f-4de3-bfe2-27e22c4c275a" providerId="AD" clId="Web-{5C2B061F-F610-104B-2BDC-5C11DB346BA3}" dt="2023-01-03T05:26:01.506" v="133"/>
          <ac:spMkLst>
            <pc:docMk/>
            <pc:sldMk cId="1620996487" sldId="319"/>
            <ac:spMk id="238" creationId="{92C28ABF-7480-A598-007E-889E8A4AA2E8}"/>
          </ac:spMkLst>
        </pc:spChg>
        <pc:spChg chg="add">
          <ac:chgData name="Danish Hudani" userId="S::danish.hudani@astera.com::a38c985c-bb2f-4de3-bfe2-27e22c4c275a" providerId="AD" clId="Web-{5C2B061F-F610-104B-2BDC-5C11DB346BA3}" dt="2023-01-03T05:26:01.506" v="133"/>
          <ac:spMkLst>
            <pc:docMk/>
            <pc:sldMk cId="1620996487" sldId="319"/>
            <ac:spMk id="239" creationId="{C917EAA5-69D6-3BB4-FB5B-0AC742609ABF}"/>
          </ac:spMkLst>
        </pc:spChg>
        <pc:spChg chg="add">
          <ac:chgData name="Danish Hudani" userId="S::danish.hudani@astera.com::a38c985c-bb2f-4de3-bfe2-27e22c4c275a" providerId="AD" clId="Web-{5C2B061F-F610-104B-2BDC-5C11DB346BA3}" dt="2023-01-03T05:26:01.506" v="133"/>
          <ac:spMkLst>
            <pc:docMk/>
            <pc:sldMk cId="1620996487" sldId="319"/>
            <ac:spMk id="240" creationId="{AB36E669-23F5-2B51-F444-485C1FF79F21}"/>
          </ac:spMkLst>
        </pc:spChg>
        <pc:spChg chg="add">
          <ac:chgData name="Danish Hudani" userId="S::danish.hudani@astera.com::a38c985c-bb2f-4de3-bfe2-27e22c4c275a" providerId="AD" clId="Web-{5C2B061F-F610-104B-2BDC-5C11DB346BA3}" dt="2023-01-03T05:26:01.506" v="133"/>
          <ac:spMkLst>
            <pc:docMk/>
            <pc:sldMk cId="1620996487" sldId="319"/>
            <ac:spMk id="241" creationId="{47661525-D8A2-E96B-C409-82CBFBFA7A60}"/>
          </ac:spMkLst>
        </pc:spChg>
        <pc:spChg chg="add">
          <ac:chgData name="Danish Hudani" userId="S::danish.hudani@astera.com::a38c985c-bb2f-4de3-bfe2-27e22c4c275a" providerId="AD" clId="Web-{5C2B061F-F610-104B-2BDC-5C11DB346BA3}" dt="2023-01-03T05:26:01.506" v="133"/>
          <ac:spMkLst>
            <pc:docMk/>
            <pc:sldMk cId="1620996487" sldId="319"/>
            <ac:spMk id="242" creationId="{6CD6C4D1-42ED-538E-7CD5-B6E688707D4B}"/>
          </ac:spMkLst>
        </pc:spChg>
        <pc:spChg chg="add">
          <ac:chgData name="Danish Hudani" userId="S::danish.hudani@astera.com::a38c985c-bb2f-4de3-bfe2-27e22c4c275a" providerId="AD" clId="Web-{5C2B061F-F610-104B-2BDC-5C11DB346BA3}" dt="2023-01-03T05:26:01.506" v="133"/>
          <ac:spMkLst>
            <pc:docMk/>
            <pc:sldMk cId="1620996487" sldId="319"/>
            <ac:spMk id="243" creationId="{DB70238F-016A-DC8B-DEB2-B08B9A695BD0}"/>
          </ac:spMkLst>
        </pc:spChg>
        <pc:spChg chg="add">
          <ac:chgData name="Danish Hudani" userId="S::danish.hudani@astera.com::a38c985c-bb2f-4de3-bfe2-27e22c4c275a" providerId="AD" clId="Web-{5C2B061F-F610-104B-2BDC-5C11DB346BA3}" dt="2023-01-03T05:26:01.506" v="133"/>
          <ac:spMkLst>
            <pc:docMk/>
            <pc:sldMk cId="1620996487" sldId="319"/>
            <ac:spMk id="244" creationId="{D9AE017B-1F95-741E-6C78-1B2E7E2F3932}"/>
          </ac:spMkLst>
        </pc:spChg>
        <pc:grpChg chg="add del mod">
          <ac:chgData name="Danish Hudani" userId="S::danish.hudani@astera.com::a38c985c-bb2f-4de3-bfe2-27e22c4c275a" providerId="AD" clId="Web-{5C2B061F-F610-104B-2BDC-5C11DB346BA3}" dt="2023-01-03T05:25:43.521" v="132"/>
          <ac:grpSpMkLst>
            <pc:docMk/>
            <pc:sldMk cId="1620996487" sldId="319"/>
            <ac:grpSpMk id="65" creationId="{EC52AD3F-C8AF-5AB2-3291-6B88A7F7D12B}"/>
          </ac:grpSpMkLst>
        </pc:grpChg>
        <pc:grpChg chg="add">
          <ac:chgData name="Danish Hudani" userId="S::danish.hudani@astera.com::a38c985c-bb2f-4de3-bfe2-27e22c4c275a" providerId="AD" clId="Web-{5C2B061F-F610-104B-2BDC-5C11DB346BA3}" dt="2023-01-03T05:23:24.391" v="106"/>
          <ac:grpSpMkLst>
            <pc:docMk/>
            <pc:sldMk cId="1620996487" sldId="319"/>
            <ac:grpSpMk id="66" creationId="{1EA68206-35C9-DC9B-8F51-B6A31663F139}"/>
          </ac:grpSpMkLst>
        </pc:grpChg>
        <pc:grpChg chg="add">
          <ac:chgData name="Danish Hudani" userId="S::danish.hudani@astera.com::a38c985c-bb2f-4de3-bfe2-27e22c4c275a" providerId="AD" clId="Web-{5C2B061F-F610-104B-2BDC-5C11DB346BA3}" dt="2023-01-03T05:23:24.391" v="106"/>
          <ac:grpSpMkLst>
            <pc:docMk/>
            <pc:sldMk cId="1620996487" sldId="319"/>
            <ac:grpSpMk id="67" creationId="{08C70A32-991C-ED06-23D6-F2F714117EA1}"/>
          </ac:grpSpMkLst>
        </pc:grpChg>
        <pc:grpChg chg="add">
          <ac:chgData name="Danish Hudani" userId="S::danish.hudani@astera.com::a38c985c-bb2f-4de3-bfe2-27e22c4c275a" providerId="AD" clId="Web-{5C2B061F-F610-104B-2BDC-5C11DB346BA3}" dt="2023-01-03T05:23:24.391" v="106"/>
          <ac:grpSpMkLst>
            <pc:docMk/>
            <pc:sldMk cId="1620996487" sldId="319"/>
            <ac:grpSpMk id="71" creationId="{2AFFC465-1B3C-4E85-8B05-B27D6F916469}"/>
          </ac:grpSpMkLst>
        </pc:grpChg>
        <pc:grpChg chg="add">
          <ac:chgData name="Danish Hudani" userId="S::danish.hudani@astera.com::a38c985c-bb2f-4de3-bfe2-27e22c4c275a" providerId="AD" clId="Web-{5C2B061F-F610-104B-2BDC-5C11DB346BA3}" dt="2023-01-03T05:23:24.391" v="106"/>
          <ac:grpSpMkLst>
            <pc:docMk/>
            <pc:sldMk cId="1620996487" sldId="319"/>
            <ac:grpSpMk id="73" creationId="{429D98CF-92CC-AFF0-173E-B930DB1343A1}"/>
          </ac:grpSpMkLst>
        </pc:grpChg>
        <pc:grpChg chg="add">
          <ac:chgData name="Danish Hudani" userId="S::danish.hudani@astera.com::a38c985c-bb2f-4de3-bfe2-27e22c4c275a" providerId="AD" clId="Web-{5C2B061F-F610-104B-2BDC-5C11DB346BA3}" dt="2023-01-03T05:23:24.391" v="106"/>
          <ac:grpSpMkLst>
            <pc:docMk/>
            <pc:sldMk cId="1620996487" sldId="319"/>
            <ac:grpSpMk id="81" creationId="{CD5E4DA8-70D4-49E0-ABD7-E44619BA7D22}"/>
          </ac:grpSpMkLst>
        </pc:grpChg>
        <pc:grpChg chg="add mod">
          <ac:chgData name="Danish Hudani" userId="S::danish.hudani@astera.com::a38c985c-bb2f-4de3-bfe2-27e22c4c275a" providerId="AD" clId="Web-{5C2B061F-F610-104B-2BDC-5C11DB346BA3}" dt="2023-01-03T05:26:28.117" v="139" actId="14100"/>
          <ac:grpSpMkLst>
            <pc:docMk/>
            <pc:sldMk cId="1620996487" sldId="319"/>
            <ac:grpSpMk id="203" creationId="{EFA05523-2B68-FB7D-FAC9-B34F45EBC1E2}"/>
          </ac:grpSpMkLst>
        </pc:grpChg>
        <pc:grpChg chg="add">
          <ac:chgData name="Danish Hudani" userId="S::danish.hudani@astera.com::a38c985c-bb2f-4de3-bfe2-27e22c4c275a" providerId="AD" clId="Web-{5C2B061F-F610-104B-2BDC-5C11DB346BA3}" dt="2023-01-03T05:26:01.506" v="133"/>
          <ac:grpSpMkLst>
            <pc:docMk/>
            <pc:sldMk cId="1620996487" sldId="319"/>
            <ac:grpSpMk id="204" creationId="{EA3488C5-47A3-BF9E-5B99-0798E30729AD}"/>
          </ac:grpSpMkLst>
        </pc:grpChg>
        <pc:grpChg chg="add">
          <ac:chgData name="Danish Hudani" userId="S::danish.hudani@astera.com::a38c985c-bb2f-4de3-bfe2-27e22c4c275a" providerId="AD" clId="Web-{5C2B061F-F610-104B-2BDC-5C11DB346BA3}" dt="2023-01-03T05:26:01.506" v="133"/>
          <ac:grpSpMkLst>
            <pc:docMk/>
            <pc:sldMk cId="1620996487" sldId="319"/>
            <ac:grpSpMk id="205" creationId="{076B8767-7954-63E0-3DCA-8DDCBBD90C17}"/>
          </ac:grpSpMkLst>
        </pc:grpChg>
        <pc:grpChg chg="add">
          <ac:chgData name="Danish Hudani" userId="S::danish.hudani@astera.com::a38c985c-bb2f-4de3-bfe2-27e22c4c275a" providerId="AD" clId="Web-{5C2B061F-F610-104B-2BDC-5C11DB346BA3}" dt="2023-01-03T05:26:01.506" v="133"/>
          <ac:grpSpMkLst>
            <pc:docMk/>
            <pc:sldMk cId="1620996487" sldId="319"/>
            <ac:grpSpMk id="209" creationId="{27C84540-B0D7-9C23-42A4-371E841BC2D1}"/>
          </ac:grpSpMkLst>
        </pc:grpChg>
        <pc:grpChg chg="add">
          <ac:chgData name="Danish Hudani" userId="S::danish.hudani@astera.com::a38c985c-bb2f-4de3-bfe2-27e22c4c275a" providerId="AD" clId="Web-{5C2B061F-F610-104B-2BDC-5C11DB346BA3}" dt="2023-01-03T05:26:01.506" v="133"/>
          <ac:grpSpMkLst>
            <pc:docMk/>
            <pc:sldMk cId="1620996487" sldId="319"/>
            <ac:grpSpMk id="211" creationId="{98B5BB28-2947-76B6-C14B-F53E5B56B8B2}"/>
          </ac:grpSpMkLst>
        </pc:grpChg>
        <pc:grpChg chg="add">
          <ac:chgData name="Danish Hudani" userId="S::danish.hudani@astera.com::a38c985c-bb2f-4de3-bfe2-27e22c4c275a" providerId="AD" clId="Web-{5C2B061F-F610-104B-2BDC-5C11DB346BA3}" dt="2023-01-03T05:26:01.506" v="133"/>
          <ac:grpSpMkLst>
            <pc:docMk/>
            <pc:sldMk cId="1620996487" sldId="319"/>
            <ac:grpSpMk id="219" creationId="{0573485A-CB45-E63D-4D55-20E79537354E}"/>
          </ac:grpSpMkLst>
        </pc:grpChg>
        <pc:picChg chg="mod">
          <ac:chgData name="Danish Hudani" userId="S::danish.hudani@astera.com::a38c985c-bb2f-4de3-bfe2-27e22c4c275a" providerId="AD" clId="Web-{5C2B061F-F610-104B-2BDC-5C11DB346BA3}" dt="2023-01-03T05:25:15.724" v="122" actId="1076"/>
          <ac:picMkLst>
            <pc:docMk/>
            <pc:sldMk cId="1620996487" sldId="319"/>
            <ac:picMk id="7" creationId="{84FA538C-5CEE-45B5-986C-E1120E918D37}"/>
          </ac:picMkLst>
        </pc:picChg>
        <pc:picChg chg="del">
          <ac:chgData name="Danish Hudani" userId="S::danish.hudani@astera.com::a38c985c-bb2f-4de3-bfe2-27e22c4c275a" providerId="AD" clId="Web-{5C2B061F-F610-104B-2BDC-5C11DB346BA3}" dt="2023-01-03T05:23:15.001" v="105"/>
          <ac:picMkLst>
            <pc:docMk/>
            <pc:sldMk cId="1620996487" sldId="319"/>
            <ac:picMk id="53" creationId="{6EC4E8E1-2FFA-76C5-9BEE-45172F69E65D}"/>
          </ac:picMkLst>
        </pc:picChg>
        <pc:picChg chg="del">
          <ac:chgData name="Danish Hudani" userId="S::danish.hudani@astera.com::a38c985c-bb2f-4de3-bfe2-27e22c4c275a" providerId="AD" clId="Web-{5C2B061F-F610-104B-2BDC-5C11DB346BA3}" dt="2023-01-03T05:23:14.735" v="104"/>
          <ac:picMkLst>
            <pc:docMk/>
            <pc:sldMk cId="1620996487" sldId="319"/>
            <ac:picMk id="54" creationId="{4C35EFA2-FDC9-C164-18ED-4B2AA76C6412}"/>
          </ac:picMkLst>
        </pc:picChg>
        <pc:picChg chg="add">
          <ac:chgData name="Danish Hudani" userId="S::danish.hudani@astera.com::a38c985c-bb2f-4de3-bfe2-27e22c4c275a" providerId="AD" clId="Web-{5C2B061F-F610-104B-2BDC-5C11DB346BA3}" dt="2023-01-03T05:23:24.391" v="106"/>
          <ac:picMkLst>
            <pc:docMk/>
            <pc:sldMk cId="1620996487" sldId="319"/>
            <ac:picMk id="83" creationId="{A432C2BB-2E46-0A58-9055-B9D51A628933}"/>
          </ac:picMkLst>
        </pc:picChg>
        <pc:picChg chg="add">
          <ac:chgData name="Danish Hudani" userId="S::danish.hudani@astera.com::a38c985c-bb2f-4de3-bfe2-27e22c4c275a" providerId="AD" clId="Web-{5C2B061F-F610-104B-2BDC-5C11DB346BA3}" dt="2023-01-03T05:26:01.506" v="133"/>
          <ac:picMkLst>
            <pc:docMk/>
            <pc:sldMk cId="1620996487" sldId="319"/>
            <ac:picMk id="221" creationId="{AB6637A4-D4CD-76A2-9CF4-531A155EE52D}"/>
          </ac:picMkLst>
        </pc:picChg>
      </pc:sldChg>
      <pc:sldChg chg="del">
        <pc:chgData name="Danish Hudani" userId="S::danish.hudani@astera.com::a38c985c-bb2f-4de3-bfe2-27e22c4c275a" providerId="AD" clId="Web-{5C2B061F-F610-104B-2BDC-5C11DB346BA3}" dt="2023-01-03T05:21:31.028" v="84"/>
        <pc:sldMkLst>
          <pc:docMk/>
          <pc:sldMk cId="3162923164" sldId="319"/>
        </pc:sldMkLst>
      </pc:sldChg>
      <pc:sldChg chg="addSp delSp modSp add replId">
        <pc:chgData name="Danish Hudani" userId="S::danish.hudani@astera.com::a38c985c-bb2f-4de3-bfe2-27e22c4c275a" providerId="AD" clId="Web-{5C2B061F-F610-104B-2BDC-5C11DB346BA3}" dt="2023-01-03T05:22:17.217" v="102" actId="1076"/>
        <pc:sldMkLst>
          <pc:docMk/>
          <pc:sldMk cId="3545913191" sldId="320"/>
        </pc:sldMkLst>
        <pc:spChg chg="del">
          <ac:chgData name="Danish Hudani" userId="S::danish.hudani@astera.com::a38c985c-bb2f-4de3-bfe2-27e22c4c275a" providerId="AD" clId="Web-{5C2B061F-F610-104B-2BDC-5C11DB346BA3}" dt="2023-01-03T05:21:54.482" v="93"/>
          <ac:spMkLst>
            <pc:docMk/>
            <pc:sldMk cId="3545913191" sldId="320"/>
            <ac:spMk id="18" creationId="{6230719D-4F44-BA79-4DC4-4459B3E27C90}"/>
          </ac:spMkLst>
        </pc:spChg>
        <pc:spChg chg="del">
          <ac:chgData name="Danish Hudani" userId="S::danish.hudani@astera.com::a38c985c-bb2f-4de3-bfe2-27e22c4c275a" providerId="AD" clId="Web-{5C2B061F-F610-104B-2BDC-5C11DB346BA3}" dt="2023-01-03T05:21:53.310" v="92"/>
          <ac:spMkLst>
            <pc:docMk/>
            <pc:sldMk cId="3545913191" sldId="320"/>
            <ac:spMk id="24" creationId="{A134DFB3-973A-F662-77C1-4138811D48FB}"/>
          </ac:spMkLst>
        </pc:spChg>
        <pc:spChg chg="del">
          <ac:chgData name="Danish Hudani" userId="S::danish.hudani@astera.com::a38c985c-bb2f-4de3-bfe2-27e22c4c275a" providerId="AD" clId="Web-{5C2B061F-F610-104B-2BDC-5C11DB346BA3}" dt="2023-01-03T05:21:51.310" v="91"/>
          <ac:spMkLst>
            <pc:docMk/>
            <pc:sldMk cId="3545913191" sldId="320"/>
            <ac:spMk id="40" creationId="{FB152F59-CA90-A15F-86AA-6D1500683D49}"/>
          </ac:spMkLst>
        </pc:spChg>
        <pc:picChg chg="add mod">
          <ac:chgData name="Danish Hudani" userId="S::danish.hudani@astera.com::a38c985c-bb2f-4de3-bfe2-27e22c4c275a" providerId="AD" clId="Web-{5C2B061F-F610-104B-2BDC-5C11DB346BA3}" dt="2023-01-03T05:22:17.217" v="102" actId="1076"/>
          <ac:picMkLst>
            <pc:docMk/>
            <pc:sldMk cId="3545913191" sldId="320"/>
            <ac:picMk id="51" creationId="{681A067C-14DD-04FB-99FB-D16EC5D6EE36}"/>
          </ac:picMkLst>
        </pc:picChg>
        <pc:picChg chg="del">
          <ac:chgData name="Danish Hudani" userId="S::danish.hudani@astera.com::a38c985c-bb2f-4de3-bfe2-27e22c4c275a" providerId="AD" clId="Web-{5C2B061F-F610-104B-2BDC-5C11DB346BA3}" dt="2023-01-03T05:21:51.310" v="90"/>
          <ac:picMkLst>
            <pc:docMk/>
            <pc:sldMk cId="3545913191" sldId="320"/>
            <ac:picMk id="53" creationId="{6EC4E8E1-2FFA-76C5-9BEE-45172F69E65D}"/>
          </ac:picMkLst>
        </pc:picChg>
        <pc:picChg chg="del">
          <ac:chgData name="Danish Hudani" userId="S::danish.hudani@astera.com::a38c985c-bb2f-4de3-bfe2-27e22c4c275a" providerId="AD" clId="Web-{5C2B061F-F610-104B-2BDC-5C11DB346BA3}" dt="2023-01-03T05:21:51.310" v="89"/>
          <ac:picMkLst>
            <pc:docMk/>
            <pc:sldMk cId="3545913191" sldId="320"/>
            <ac:picMk id="54" creationId="{4C35EFA2-FDC9-C164-18ED-4B2AA76C6412}"/>
          </ac:picMkLst>
        </pc:picChg>
      </pc:sldChg>
      <pc:sldChg chg="del">
        <pc:chgData name="Danish Hudani" userId="S::danish.hudani@astera.com::a38c985c-bb2f-4de3-bfe2-27e22c4c275a" providerId="AD" clId="Web-{5C2B061F-F610-104B-2BDC-5C11DB346BA3}" dt="2023-01-03T05:21:31.012" v="82"/>
        <pc:sldMkLst>
          <pc:docMk/>
          <pc:sldMk cId="3898356198" sldId="320"/>
        </pc:sldMkLst>
      </pc:sldChg>
      <pc:sldChg chg="addSp delSp modSp add ord replId">
        <pc:chgData name="Danish Hudani" userId="S::danish.hudani@astera.com::a38c985c-bb2f-4de3-bfe2-27e22c4c275a" providerId="AD" clId="Web-{5C2B061F-F610-104B-2BDC-5C11DB346BA3}" dt="2023-01-03T05:37:35.055" v="155"/>
        <pc:sldMkLst>
          <pc:docMk/>
          <pc:sldMk cId="3233489809" sldId="321"/>
        </pc:sldMkLst>
        <pc:spChg chg="add">
          <ac:chgData name="Danish Hudani" userId="S::danish.hudani@astera.com::a38c985c-bb2f-4de3-bfe2-27e22c4c275a" providerId="AD" clId="Web-{5C2B061F-F610-104B-2BDC-5C11DB346BA3}" dt="2023-01-03T05:36:55.131" v="148"/>
          <ac:spMkLst>
            <pc:docMk/>
            <pc:sldMk cId="3233489809" sldId="321"/>
            <ac:spMk id="23" creationId="{0247562A-38F1-1216-E560-40EA911931E4}"/>
          </ac:spMkLst>
        </pc:spChg>
        <pc:spChg chg="add">
          <ac:chgData name="Danish Hudani" userId="S::danish.hudani@astera.com::a38c985c-bb2f-4de3-bfe2-27e22c4c275a" providerId="AD" clId="Web-{5C2B061F-F610-104B-2BDC-5C11DB346BA3}" dt="2023-01-03T05:36:55.131" v="148"/>
          <ac:spMkLst>
            <pc:docMk/>
            <pc:sldMk cId="3233489809" sldId="321"/>
            <ac:spMk id="24" creationId="{C88FCACB-C519-2A8D-224F-2D0D1A5A4EBD}"/>
          </ac:spMkLst>
        </pc:spChg>
        <pc:spChg chg="add">
          <ac:chgData name="Danish Hudani" userId="S::danish.hudani@astera.com::a38c985c-bb2f-4de3-bfe2-27e22c4c275a" providerId="AD" clId="Web-{5C2B061F-F610-104B-2BDC-5C11DB346BA3}" dt="2023-01-03T05:36:55.131" v="148"/>
          <ac:spMkLst>
            <pc:docMk/>
            <pc:sldMk cId="3233489809" sldId="321"/>
            <ac:spMk id="27" creationId="{CE9ECACB-3D10-3413-670D-F44D3BF83811}"/>
          </ac:spMkLst>
        </pc:spChg>
        <pc:spChg chg="add">
          <ac:chgData name="Danish Hudani" userId="S::danish.hudani@astera.com::a38c985c-bb2f-4de3-bfe2-27e22c4c275a" providerId="AD" clId="Web-{5C2B061F-F610-104B-2BDC-5C11DB346BA3}" dt="2023-01-03T05:36:55.131" v="148"/>
          <ac:spMkLst>
            <pc:docMk/>
            <pc:sldMk cId="3233489809" sldId="321"/>
            <ac:spMk id="28" creationId="{2AF3D6A6-3843-4FF9-AEE3-52C7C2F3089B}"/>
          </ac:spMkLst>
        </pc:spChg>
        <pc:spChg chg="add">
          <ac:chgData name="Danish Hudani" userId="S::danish.hudani@astera.com::a38c985c-bb2f-4de3-bfe2-27e22c4c275a" providerId="AD" clId="Web-{5C2B061F-F610-104B-2BDC-5C11DB346BA3}" dt="2023-01-03T05:36:55.131" v="148"/>
          <ac:spMkLst>
            <pc:docMk/>
            <pc:sldMk cId="3233489809" sldId="321"/>
            <ac:spMk id="29" creationId="{EB59F3D1-2B73-A4CA-DBDF-4A2AC2DD2309}"/>
          </ac:spMkLst>
        </pc:spChg>
        <pc:spChg chg="add">
          <ac:chgData name="Danish Hudani" userId="S::danish.hudani@astera.com::a38c985c-bb2f-4de3-bfe2-27e22c4c275a" providerId="AD" clId="Web-{5C2B061F-F610-104B-2BDC-5C11DB346BA3}" dt="2023-01-03T05:36:55.131" v="148"/>
          <ac:spMkLst>
            <pc:docMk/>
            <pc:sldMk cId="3233489809" sldId="321"/>
            <ac:spMk id="30" creationId="{391E87C0-0E17-1AB4-48FE-7A912315BC6F}"/>
          </ac:spMkLst>
        </pc:spChg>
        <pc:spChg chg="add">
          <ac:chgData name="Danish Hudani" userId="S::danish.hudani@astera.com::a38c985c-bb2f-4de3-bfe2-27e22c4c275a" providerId="AD" clId="Web-{5C2B061F-F610-104B-2BDC-5C11DB346BA3}" dt="2023-01-03T05:36:55.131" v="148"/>
          <ac:spMkLst>
            <pc:docMk/>
            <pc:sldMk cId="3233489809" sldId="321"/>
            <ac:spMk id="31" creationId="{F490491E-1F5D-006A-1C2E-662138B49F8D}"/>
          </ac:spMkLst>
        </pc:spChg>
        <pc:grpChg chg="add mod">
          <ac:chgData name="Danish Hudani" userId="S::danish.hudani@astera.com::a38c985c-bb2f-4de3-bfe2-27e22c4c275a" providerId="AD" clId="Web-{5C2B061F-F610-104B-2BDC-5C11DB346BA3}" dt="2023-01-03T05:37:08.631" v="152" actId="14100"/>
          <ac:grpSpMkLst>
            <pc:docMk/>
            <pc:sldMk cId="3233489809" sldId="321"/>
            <ac:grpSpMk id="22" creationId="{5DFA3ABA-89AA-A186-BE2E-900818E7F3A7}"/>
          </ac:grpSpMkLst>
        </pc:grpChg>
        <pc:grpChg chg="del">
          <ac:chgData name="Danish Hudani" userId="S::danish.hudani@astera.com::a38c985c-bb2f-4de3-bfe2-27e22c4c275a" providerId="AD" clId="Web-{5C2B061F-F610-104B-2BDC-5C11DB346BA3}" dt="2023-01-03T05:36:52.849" v="147"/>
          <ac:grpSpMkLst>
            <pc:docMk/>
            <pc:sldMk cId="3233489809" sldId="321"/>
            <ac:grpSpMk id="203" creationId="{EFA05523-2B68-FB7D-FAC9-B34F45EBC1E2}"/>
          </ac:grpSpMkLst>
        </pc:grpChg>
        <pc:picChg chg="mod">
          <ac:chgData name="Danish Hudani" userId="S::danish.hudani@astera.com::a38c985c-bb2f-4de3-bfe2-27e22c4c275a" providerId="AD" clId="Web-{5C2B061F-F610-104B-2BDC-5C11DB346BA3}" dt="2023-01-03T05:37:15.647" v="154" actId="1076"/>
          <ac:picMkLst>
            <pc:docMk/>
            <pc:sldMk cId="3233489809" sldId="321"/>
            <ac:picMk id="7" creationId="{84FA538C-5CEE-45B5-986C-E1120E918D37}"/>
          </ac:picMkLst>
        </pc:picChg>
      </pc:sldChg>
      <pc:sldChg chg="addSp delSp modSp add replId modNotes">
        <pc:chgData name="Danish Hudani" userId="S::danish.hudani@astera.com::a38c985c-bb2f-4de3-bfe2-27e22c4c275a" providerId="AD" clId="Web-{5C2B061F-F610-104B-2BDC-5C11DB346BA3}" dt="2023-01-03T05:43:54.910" v="190"/>
        <pc:sldMkLst>
          <pc:docMk/>
          <pc:sldMk cId="4287521017" sldId="322"/>
        </pc:sldMkLst>
        <pc:spChg chg="mod">
          <ac:chgData name="Danish Hudani" userId="S::danish.hudani@astera.com::a38c985c-bb2f-4de3-bfe2-27e22c4c275a" providerId="AD" clId="Web-{5C2B061F-F610-104B-2BDC-5C11DB346BA3}" dt="2023-01-03T05:39:27.700" v="178" actId="20577"/>
          <ac:spMkLst>
            <pc:docMk/>
            <pc:sldMk cId="4287521017" sldId="322"/>
            <ac:spMk id="18" creationId="{6230719D-4F44-BA79-4DC4-4459B3E27C90}"/>
          </ac:spMkLst>
        </pc:spChg>
        <pc:spChg chg="del">
          <ac:chgData name="Danish Hudani" userId="S::danish.hudani@astera.com::a38c985c-bb2f-4de3-bfe2-27e22c4c275a" providerId="AD" clId="Web-{5C2B061F-F610-104B-2BDC-5C11DB346BA3}" dt="2023-01-03T05:39:32.762" v="179"/>
          <ac:spMkLst>
            <pc:docMk/>
            <pc:sldMk cId="4287521017" sldId="322"/>
            <ac:spMk id="40" creationId="{FB152F59-CA90-A15F-86AA-6D1500683D49}"/>
          </ac:spMkLst>
        </pc:spChg>
        <pc:picChg chg="add mod">
          <ac:chgData name="Danish Hudani" userId="S::danish.hudani@astera.com::a38c985c-bb2f-4de3-bfe2-27e22c4c275a" providerId="AD" clId="Web-{5C2B061F-F610-104B-2BDC-5C11DB346BA3}" dt="2023-01-03T05:39:40.997" v="183" actId="1076"/>
          <ac:picMkLst>
            <pc:docMk/>
            <pc:sldMk cId="4287521017" sldId="322"/>
            <ac:picMk id="23" creationId="{BF3ECA1A-0EEF-DFFB-6827-3BB4FF7010B8}"/>
          </ac:picMkLst>
        </pc:picChg>
        <pc:picChg chg="del">
          <ac:chgData name="Danish Hudani" userId="S::danish.hudani@astera.com::a38c985c-bb2f-4de3-bfe2-27e22c4c275a" providerId="AD" clId="Web-{5C2B061F-F610-104B-2BDC-5C11DB346BA3}" dt="2023-01-03T05:39:11.621" v="173"/>
          <ac:picMkLst>
            <pc:docMk/>
            <pc:sldMk cId="4287521017" sldId="322"/>
            <ac:picMk id="53" creationId="{6EC4E8E1-2FFA-76C5-9BEE-45172F69E65D}"/>
          </ac:picMkLst>
        </pc:picChg>
        <pc:picChg chg="del">
          <ac:chgData name="Danish Hudani" userId="S::danish.hudani@astera.com::a38c985c-bb2f-4de3-bfe2-27e22c4c275a" providerId="AD" clId="Web-{5C2B061F-F610-104B-2BDC-5C11DB346BA3}" dt="2023-01-03T05:39:11.621" v="172"/>
          <ac:picMkLst>
            <pc:docMk/>
            <pc:sldMk cId="4287521017" sldId="322"/>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02:30.549" v="238"/>
        <pc:sldMkLst>
          <pc:docMk/>
          <pc:sldMk cId="869938855" sldId="323"/>
        </pc:sldMkLst>
        <pc:spChg chg="mod">
          <ac:chgData name="Danish Hudani" userId="S::danish.hudani@astera.com::a38c985c-bb2f-4de3-bfe2-27e22c4c275a" providerId="AD" clId="Web-{5C2B061F-F610-104B-2BDC-5C11DB346BA3}" dt="2023-01-03T05:54:14.275" v="227" actId="20577"/>
          <ac:spMkLst>
            <pc:docMk/>
            <pc:sldMk cId="869938855" sldId="323"/>
            <ac:spMk id="18" creationId="{6230719D-4F44-BA79-4DC4-4459B3E27C90}"/>
          </ac:spMkLst>
        </pc:spChg>
        <pc:spChg chg="add mod">
          <ac:chgData name="Danish Hudani" userId="S::danish.hudani@astera.com::a38c985c-bb2f-4de3-bfe2-27e22c4c275a" providerId="AD" clId="Web-{5C2B061F-F610-104B-2BDC-5C11DB346BA3}" dt="2023-01-03T06:01:32.578" v="228" actId="14100"/>
          <ac:spMkLst>
            <pc:docMk/>
            <pc:sldMk cId="869938855" sldId="323"/>
            <ac:spMk id="31" creationId="{0B270C58-6893-36E4-3168-1873F2998E6C}"/>
          </ac:spMkLst>
        </pc:spChg>
        <pc:spChg chg="add mod">
          <ac:chgData name="Danish Hudani" userId="S::danish.hudani@astera.com::a38c985c-bb2f-4de3-bfe2-27e22c4c275a" providerId="AD" clId="Web-{5C2B061F-F610-104B-2BDC-5C11DB346BA3}" dt="2023-01-03T06:01:36.062" v="229" actId="14100"/>
          <ac:spMkLst>
            <pc:docMk/>
            <pc:sldMk cId="869938855" sldId="323"/>
            <ac:spMk id="33" creationId="{3BFD5B44-A439-6968-4657-24D7221D75DF}"/>
          </ac:spMkLst>
        </pc:spChg>
        <pc:spChg chg="add mod">
          <ac:chgData name="Danish Hudani" userId="S::danish.hudani@astera.com::a38c985c-bb2f-4de3-bfe2-27e22c4c275a" providerId="AD" clId="Web-{5C2B061F-F610-104B-2BDC-5C11DB346BA3}" dt="2023-01-03T06:01:38.344" v="230" actId="14100"/>
          <ac:spMkLst>
            <pc:docMk/>
            <pc:sldMk cId="869938855" sldId="323"/>
            <ac:spMk id="35" creationId="{D82A8E8C-6E17-5791-8242-1E9A5DF0B9E4}"/>
          </ac:spMkLst>
        </pc:spChg>
        <pc:spChg chg="add">
          <ac:chgData name="Danish Hudani" userId="S::danish.hudani@astera.com::a38c985c-bb2f-4de3-bfe2-27e22c4c275a" providerId="AD" clId="Web-{5C2B061F-F610-104B-2BDC-5C11DB346BA3}" dt="2023-01-03T06:02:04.970" v="232"/>
          <ac:spMkLst>
            <pc:docMk/>
            <pc:sldMk cId="869938855" sldId="323"/>
            <ac:spMk id="37" creationId="{DB4976E2-B09D-A1E0-38FA-A6A16F04A186}"/>
          </ac:spMkLst>
        </pc:spChg>
        <pc:spChg chg="add">
          <ac:chgData name="Danish Hudani" userId="S::danish.hudani@astera.com::a38c985c-bb2f-4de3-bfe2-27e22c4c275a" providerId="AD" clId="Web-{5C2B061F-F610-104B-2BDC-5C11DB346BA3}" dt="2023-01-03T06:02:04.970" v="232"/>
          <ac:spMkLst>
            <pc:docMk/>
            <pc:sldMk cId="869938855" sldId="323"/>
            <ac:spMk id="38" creationId="{C9F5F634-2431-0BBB-5E53-237D2E2E297C}"/>
          </ac:spMkLst>
        </pc:spChg>
        <pc:spChg chg="add mod">
          <ac:chgData name="Danish Hudani" userId="S::danish.hudani@astera.com::a38c985c-bb2f-4de3-bfe2-27e22c4c275a" providerId="AD" clId="Web-{5C2B061F-F610-104B-2BDC-5C11DB346BA3}" dt="2023-01-03T06:02:17.986" v="237" actId="14100"/>
          <ac:spMkLst>
            <pc:docMk/>
            <pc:sldMk cId="869938855" sldId="323"/>
            <ac:spMk id="39" creationId="{666590C2-3FA4-280C-402D-D65D7CCF1E7C}"/>
          </ac:spMkLst>
        </pc:spChg>
        <pc:spChg chg="del">
          <ac:chgData name="Danish Hudani" userId="S::danish.hudani@astera.com::a38c985c-bb2f-4de3-bfe2-27e22c4c275a" providerId="AD" clId="Web-{5C2B061F-F610-104B-2BDC-5C11DB346BA3}" dt="2023-01-03T05:53:31.742" v="219"/>
          <ac:spMkLst>
            <pc:docMk/>
            <pc:sldMk cId="869938855" sldId="323"/>
            <ac:spMk id="40" creationId="{FB152F59-CA90-A15F-86AA-6D1500683D49}"/>
          </ac:spMkLst>
        </pc:spChg>
        <pc:grpChg chg="add mod">
          <ac:chgData name="Danish Hudani" userId="S::danish.hudani@astera.com::a38c985c-bb2f-4de3-bfe2-27e22c4c275a" providerId="AD" clId="Web-{5C2B061F-F610-104B-2BDC-5C11DB346BA3}" dt="2023-01-03T06:02:02.032" v="231" actId="14100"/>
          <ac:grpSpMkLst>
            <pc:docMk/>
            <pc:sldMk cId="869938855" sldId="323"/>
            <ac:grpSpMk id="23" creationId="{22A8CE4B-6BA4-6809-64BC-AC525C278462}"/>
          </ac:grpSpMkLst>
        </pc:grpChg>
        <pc:grpChg chg="add mod">
          <ac:chgData name="Danish Hudani" userId="S::danish.hudani@astera.com::a38c985c-bb2f-4de3-bfe2-27e22c4c275a" providerId="AD" clId="Web-{5C2B061F-F610-104B-2BDC-5C11DB346BA3}" dt="2023-01-03T06:02:09.907" v="233" actId="1076"/>
          <ac:grpSpMkLst>
            <pc:docMk/>
            <pc:sldMk cId="869938855" sldId="323"/>
            <ac:grpSpMk id="36" creationId="{C28D8C20-F344-90C0-D633-D1FE390D103C}"/>
          </ac:grpSpMkLst>
        </pc:grpChg>
        <pc:grpChg chg="add">
          <ac:chgData name="Danish Hudani" userId="S::danish.hudani@astera.com::a38c985c-bb2f-4de3-bfe2-27e22c4c275a" providerId="AD" clId="Web-{5C2B061F-F610-104B-2BDC-5C11DB346BA3}" dt="2023-01-03T06:02:30.549" v="238"/>
          <ac:grpSpMkLst>
            <pc:docMk/>
            <pc:sldMk cId="869938855" sldId="323"/>
            <ac:grpSpMk id="41" creationId="{1E236741-4A11-B3C1-B258-2223BD6CF797}"/>
          </ac:grpSpMkLst>
        </pc:grpChg>
        <pc:picChg chg="add">
          <ac:chgData name="Danish Hudani" userId="S::danish.hudani@astera.com::a38c985c-bb2f-4de3-bfe2-27e22c4c275a" providerId="AD" clId="Web-{5C2B061F-F610-104B-2BDC-5C11DB346BA3}" dt="2023-01-03T05:53:34.617" v="220"/>
          <ac:picMkLst>
            <pc:docMk/>
            <pc:sldMk cId="869938855" sldId="323"/>
            <ac:picMk id="27" creationId="{1392E9C8-6085-42FD-4EC0-51CD54920B29}"/>
          </ac:picMkLst>
        </pc:picChg>
        <pc:picChg chg="add">
          <ac:chgData name="Danish Hudani" userId="S::danish.hudani@astera.com::a38c985c-bb2f-4de3-bfe2-27e22c4c275a" providerId="AD" clId="Web-{5C2B061F-F610-104B-2BDC-5C11DB346BA3}" dt="2023-01-03T05:53:34.617" v="220"/>
          <ac:picMkLst>
            <pc:docMk/>
            <pc:sldMk cId="869938855" sldId="323"/>
            <ac:picMk id="28" creationId="{D04BE453-E30F-4BBA-B675-56D6FB58B50D}"/>
          </ac:picMkLst>
        </pc:picChg>
        <pc:picChg chg="add">
          <ac:chgData name="Danish Hudani" userId="S::danish.hudani@astera.com::a38c985c-bb2f-4de3-bfe2-27e22c4c275a" providerId="AD" clId="Web-{5C2B061F-F610-104B-2BDC-5C11DB346BA3}" dt="2023-01-03T05:53:34.617" v="220"/>
          <ac:picMkLst>
            <pc:docMk/>
            <pc:sldMk cId="869938855" sldId="323"/>
            <ac:picMk id="29" creationId="{FED84AD5-D895-BDB4-2EE2-0DA4E8D3E6EA}"/>
          </ac:picMkLst>
        </pc:picChg>
        <pc:picChg chg="add">
          <ac:chgData name="Danish Hudani" userId="S::danish.hudani@astera.com::a38c985c-bb2f-4de3-bfe2-27e22c4c275a" providerId="AD" clId="Web-{5C2B061F-F610-104B-2BDC-5C11DB346BA3}" dt="2023-01-03T05:53:34.617" v="220"/>
          <ac:picMkLst>
            <pc:docMk/>
            <pc:sldMk cId="869938855" sldId="323"/>
            <ac:picMk id="30" creationId="{62FA8C04-50FF-C752-737E-454279E9118B}"/>
          </ac:picMkLst>
        </pc:picChg>
        <pc:picChg chg="add">
          <ac:chgData name="Danish Hudani" userId="S::danish.hudani@astera.com::a38c985c-bb2f-4de3-bfe2-27e22c4c275a" providerId="AD" clId="Web-{5C2B061F-F610-104B-2BDC-5C11DB346BA3}" dt="2023-01-03T05:53:34.617" v="220"/>
          <ac:picMkLst>
            <pc:docMk/>
            <pc:sldMk cId="869938855" sldId="323"/>
            <ac:picMk id="32" creationId="{006306EA-9F6C-D767-DB76-D07DC464B65F}"/>
          </ac:picMkLst>
        </pc:picChg>
        <pc:picChg chg="add">
          <ac:chgData name="Danish Hudani" userId="S::danish.hudani@astera.com::a38c985c-bb2f-4de3-bfe2-27e22c4c275a" providerId="AD" clId="Web-{5C2B061F-F610-104B-2BDC-5C11DB346BA3}" dt="2023-01-03T05:53:34.617" v="220"/>
          <ac:picMkLst>
            <pc:docMk/>
            <pc:sldMk cId="869938855" sldId="323"/>
            <ac:picMk id="34" creationId="{132240D2-307A-9781-C47C-78BBA98932DB}"/>
          </ac:picMkLst>
        </pc:picChg>
        <pc:picChg chg="del">
          <ac:chgData name="Danish Hudani" userId="S::danish.hudani@astera.com::a38c985c-bb2f-4de3-bfe2-27e22c4c275a" providerId="AD" clId="Web-{5C2B061F-F610-104B-2BDC-5C11DB346BA3}" dt="2023-01-03T05:52:08.833" v="194"/>
          <ac:picMkLst>
            <pc:docMk/>
            <pc:sldMk cId="869938855" sldId="323"/>
            <ac:picMk id="53" creationId="{6EC4E8E1-2FFA-76C5-9BEE-45172F69E65D}"/>
          </ac:picMkLst>
        </pc:picChg>
        <pc:picChg chg="del">
          <ac:chgData name="Danish Hudani" userId="S::danish.hudani@astera.com::a38c985c-bb2f-4de3-bfe2-27e22c4c275a" providerId="AD" clId="Web-{5C2B061F-F610-104B-2BDC-5C11DB346BA3}" dt="2023-01-03T05:52:08.833" v="193"/>
          <ac:picMkLst>
            <pc:docMk/>
            <pc:sldMk cId="869938855" sldId="323"/>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30:42.001" v="352"/>
        <pc:sldMkLst>
          <pc:docMk/>
          <pc:sldMk cId="3421105126" sldId="324"/>
        </pc:sldMkLst>
        <pc:spChg chg="add">
          <ac:chgData name="Danish Hudani" userId="S::danish.hudani@astera.com::a38c985c-bb2f-4de3-bfe2-27e22c4c275a" providerId="AD" clId="Web-{5C2B061F-F610-104B-2BDC-5C11DB346BA3}" dt="2023-01-03T06:04:17.724" v="241"/>
          <ac:spMkLst>
            <pc:docMk/>
            <pc:sldMk cId="3421105126" sldId="324"/>
            <ac:spMk id="36" creationId="{1671F959-9AF1-0DAF-C445-AD7888661D02}"/>
          </ac:spMkLst>
        </pc:spChg>
        <pc:spChg chg="add mod">
          <ac:chgData name="Danish Hudani" userId="S::danish.hudani@astera.com::a38c985c-bb2f-4de3-bfe2-27e22c4c275a" providerId="AD" clId="Web-{5C2B061F-F610-104B-2BDC-5C11DB346BA3}" dt="2023-01-03T06:27:28.151" v="314" actId="1076"/>
          <ac:spMkLst>
            <pc:docMk/>
            <pc:sldMk cId="3421105126" sldId="324"/>
            <ac:spMk id="37" creationId="{1191923F-E873-873C-E6CC-604CAB20DBDA}"/>
          </ac:spMkLst>
        </pc:spChg>
        <pc:spChg chg="add">
          <ac:chgData name="Danish Hudani" userId="S::danish.hudani@astera.com::a38c985c-bb2f-4de3-bfe2-27e22c4c275a" providerId="AD" clId="Web-{5C2B061F-F610-104B-2BDC-5C11DB346BA3}" dt="2023-01-03T06:04:17.724" v="241"/>
          <ac:spMkLst>
            <pc:docMk/>
            <pc:sldMk cId="3421105126" sldId="324"/>
            <ac:spMk id="38" creationId="{36055C49-14AD-7CB4-4592-4026EA1D37A0}"/>
          </ac:spMkLst>
        </pc:spChg>
        <pc:spChg chg="add">
          <ac:chgData name="Danish Hudani" userId="S::danish.hudani@astera.com::a38c985c-bb2f-4de3-bfe2-27e22c4c275a" providerId="AD" clId="Web-{5C2B061F-F610-104B-2BDC-5C11DB346BA3}" dt="2023-01-03T06:04:17.724" v="241"/>
          <ac:spMkLst>
            <pc:docMk/>
            <pc:sldMk cId="3421105126" sldId="324"/>
            <ac:spMk id="39" creationId="{61B4093F-30D4-1D23-3047-4230D628CE5C}"/>
          </ac:spMkLst>
        </pc:spChg>
        <pc:spChg chg="add">
          <ac:chgData name="Danish Hudani" userId="S::danish.hudani@astera.com::a38c985c-bb2f-4de3-bfe2-27e22c4c275a" providerId="AD" clId="Web-{5C2B061F-F610-104B-2BDC-5C11DB346BA3}" dt="2023-01-03T06:04:17.724" v="241"/>
          <ac:spMkLst>
            <pc:docMk/>
            <pc:sldMk cId="3421105126" sldId="324"/>
            <ac:spMk id="40" creationId="{9865D4E8-DEE0-C9CC-ECD9-A10EA7A964B1}"/>
          </ac:spMkLst>
        </pc:spChg>
        <pc:spChg chg="add">
          <ac:chgData name="Danish Hudani" userId="S::danish.hudani@astera.com::a38c985c-bb2f-4de3-bfe2-27e22c4c275a" providerId="AD" clId="Web-{5C2B061F-F610-104B-2BDC-5C11DB346BA3}" dt="2023-01-03T06:04:17.724" v="241"/>
          <ac:spMkLst>
            <pc:docMk/>
            <pc:sldMk cId="3421105126" sldId="324"/>
            <ac:spMk id="41" creationId="{A69B753E-BF07-A490-F2A1-44D1A6B06220}"/>
          </ac:spMkLst>
        </pc:spChg>
        <pc:spChg chg="add">
          <ac:chgData name="Danish Hudani" userId="S::danish.hudani@astera.com::a38c985c-bb2f-4de3-bfe2-27e22c4c275a" providerId="AD" clId="Web-{5C2B061F-F610-104B-2BDC-5C11DB346BA3}" dt="2023-01-03T06:04:17.724" v="241"/>
          <ac:spMkLst>
            <pc:docMk/>
            <pc:sldMk cId="3421105126" sldId="324"/>
            <ac:spMk id="42" creationId="{AD3DC465-4DEA-670D-7EFD-C2F90B8CD253}"/>
          </ac:spMkLst>
        </pc:spChg>
        <pc:spChg chg="add">
          <ac:chgData name="Danish Hudani" userId="S::danish.hudani@astera.com::a38c985c-bb2f-4de3-bfe2-27e22c4c275a" providerId="AD" clId="Web-{5C2B061F-F610-104B-2BDC-5C11DB346BA3}" dt="2023-01-03T06:04:17.724" v="241"/>
          <ac:spMkLst>
            <pc:docMk/>
            <pc:sldMk cId="3421105126" sldId="324"/>
            <ac:spMk id="43" creationId="{3B3E7327-0673-32B6-1D4B-9A52304AB235}"/>
          </ac:spMkLst>
        </pc:spChg>
        <pc:spChg chg="add">
          <ac:chgData name="Danish Hudani" userId="S::danish.hudani@astera.com::a38c985c-bb2f-4de3-bfe2-27e22c4c275a" providerId="AD" clId="Web-{5C2B061F-F610-104B-2BDC-5C11DB346BA3}" dt="2023-01-03T06:04:17.724" v="241"/>
          <ac:spMkLst>
            <pc:docMk/>
            <pc:sldMk cId="3421105126" sldId="324"/>
            <ac:spMk id="44" creationId="{9CC259ED-8BFE-A149-6FCC-517F31513AA7}"/>
          </ac:spMkLst>
        </pc:spChg>
        <pc:spChg chg="add">
          <ac:chgData name="Danish Hudani" userId="S::danish.hudani@astera.com::a38c985c-bb2f-4de3-bfe2-27e22c4c275a" providerId="AD" clId="Web-{5C2B061F-F610-104B-2BDC-5C11DB346BA3}" dt="2023-01-03T06:04:17.724" v="241"/>
          <ac:spMkLst>
            <pc:docMk/>
            <pc:sldMk cId="3421105126" sldId="324"/>
            <ac:spMk id="45" creationId="{8A81D3B8-46D9-8D7C-C085-06D58B432CD8}"/>
          </ac:spMkLst>
        </pc:spChg>
        <pc:spChg chg="add">
          <ac:chgData name="Danish Hudani" userId="S::danish.hudani@astera.com::a38c985c-bb2f-4de3-bfe2-27e22c4c275a" providerId="AD" clId="Web-{5C2B061F-F610-104B-2BDC-5C11DB346BA3}" dt="2023-01-03T06:04:17.724" v="241"/>
          <ac:spMkLst>
            <pc:docMk/>
            <pc:sldMk cId="3421105126" sldId="324"/>
            <ac:spMk id="46" creationId="{6DB30AEB-EEAE-1CA8-D2CA-1365912D56F4}"/>
          </ac:spMkLst>
        </pc:spChg>
        <pc:spChg chg="add">
          <ac:chgData name="Danish Hudani" userId="S::danish.hudani@astera.com::a38c985c-bb2f-4de3-bfe2-27e22c4c275a" providerId="AD" clId="Web-{5C2B061F-F610-104B-2BDC-5C11DB346BA3}" dt="2023-01-03T06:04:17.724" v="241"/>
          <ac:spMkLst>
            <pc:docMk/>
            <pc:sldMk cId="3421105126" sldId="324"/>
            <ac:spMk id="47" creationId="{27476154-55F9-1FC5-ACDF-3DEA4D002005}"/>
          </ac:spMkLst>
        </pc:spChg>
        <pc:spChg chg="add">
          <ac:chgData name="Danish Hudani" userId="S::danish.hudani@astera.com::a38c985c-bb2f-4de3-bfe2-27e22c4c275a" providerId="AD" clId="Web-{5C2B061F-F610-104B-2BDC-5C11DB346BA3}" dt="2023-01-03T06:04:17.724" v="241"/>
          <ac:spMkLst>
            <pc:docMk/>
            <pc:sldMk cId="3421105126" sldId="324"/>
            <ac:spMk id="48" creationId="{006CF4DB-211B-5CC4-EFB2-2258AAF14F68}"/>
          </ac:spMkLst>
        </pc:spChg>
        <pc:spChg chg="add">
          <ac:chgData name="Danish Hudani" userId="S::danish.hudani@astera.com::a38c985c-bb2f-4de3-bfe2-27e22c4c275a" providerId="AD" clId="Web-{5C2B061F-F610-104B-2BDC-5C11DB346BA3}" dt="2023-01-03T06:04:17.724" v="241"/>
          <ac:spMkLst>
            <pc:docMk/>
            <pc:sldMk cId="3421105126" sldId="324"/>
            <ac:spMk id="49" creationId="{B7B9FECF-24EA-A6E8-728D-C13DB5FC1582}"/>
          </ac:spMkLst>
        </pc:spChg>
        <pc:spChg chg="add mod">
          <ac:chgData name="Danish Hudani" userId="S::danish.hudani@astera.com::a38c985c-bb2f-4de3-bfe2-27e22c4c275a" providerId="AD" clId="Web-{5C2B061F-F610-104B-2BDC-5C11DB346BA3}" dt="2023-01-03T06:30:20.876" v="346" actId="20577"/>
          <ac:spMkLst>
            <pc:docMk/>
            <pc:sldMk cId="3421105126" sldId="324"/>
            <ac:spMk id="51" creationId="{9A3AEF12-F631-0948-4A30-5E4DDDD98854}"/>
          </ac:spMkLst>
        </pc:spChg>
        <pc:spChg chg="add mod">
          <ac:chgData name="Danish Hudani" userId="S::danish.hudani@astera.com::a38c985c-bb2f-4de3-bfe2-27e22c4c275a" providerId="AD" clId="Web-{5C2B061F-F610-104B-2BDC-5C11DB346BA3}" dt="2023-01-03T06:30:26.595" v="348" actId="20577"/>
          <ac:spMkLst>
            <pc:docMk/>
            <pc:sldMk cId="3421105126" sldId="324"/>
            <ac:spMk id="53" creationId="{E6DBF2D9-CAF1-D4D9-B127-596FC9FE3312}"/>
          </ac:spMkLst>
        </pc:spChg>
        <pc:spChg chg="add mod">
          <ac:chgData name="Danish Hudani" userId="S::danish.hudani@astera.com::a38c985c-bb2f-4de3-bfe2-27e22c4c275a" providerId="AD" clId="Web-{5C2B061F-F610-104B-2BDC-5C11DB346BA3}" dt="2023-01-03T06:24:51.239" v="309" actId="20577"/>
          <ac:spMkLst>
            <pc:docMk/>
            <pc:sldMk cId="3421105126" sldId="324"/>
            <ac:spMk id="54" creationId="{8DFA81F0-FD71-D085-F94D-684DFDEE90DF}"/>
          </ac:spMkLst>
        </pc:spChg>
        <pc:spChg chg="add mod">
          <ac:chgData name="Danish Hudani" userId="S::danish.hudani@astera.com::a38c985c-bb2f-4de3-bfe2-27e22c4c275a" providerId="AD" clId="Web-{5C2B061F-F610-104B-2BDC-5C11DB346BA3}" dt="2023-01-03T06:24:43.582" v="306" actId="14100"/>
          <ac:spMkLst>
            <pc:docMk/>
            <pc:sldMk cId="3421105126" sldId="324"/>
            <ac:spMk id="56" creationId="{A8801A2B-FA0A-691D-61BA-114E182960FD}"/>
          </ac:spMkLst>
        </pc:spChg>
        <pc:spChg chg="add mod">
          <ac:chgData name="Danish Hudani" userId="S::danish.hudani@astera.com::a38c985c-bb2f-4de3-bfe2-27e22c4c275a" providerId="AD" clId="Web-{5C2B061F-F610-104B-2BDC-5C11DB346BA3}" dt="2023-01-03T06:24:48.207" v="307" actId="14100"/>
          <ac:spMkLst>
            <pc:docMk/>
            <pc:sldMk cId="3421105126" sldId="324"/>
            <ac:spMk id="57" creationId="{5FABB5AB-6085-BD45-2AAD-48A495D0CBAE}"/>
          </ac:spMkLst>
        </pc:spChg>
        <pc:spChg chg="add mod">
          <ac:chgData name="Danish Hudani" userId="S::danish.hudani@astera.com::a38c985c-bb2f-4de3-bfe2-27e22c4c275a" providerId="AD" clId="Web-{5C2B061F-F610-104B-2BDC-5C11DB346BA3}" dt="2023-01-03T06:30:41.892" v="351"/>
          <ac:spMkLst>
            <pc:docMk/>
            <pc:sldMk cId="3421105126" sldId="324"/>
            <ac:spMk id="58" creationId="{FA4113CF-AF34-EC64-0936-1586958A8682}"/>
          </ac:spMkLst>
        </pc:spChg>
        <pc:spChg chg="add del mod">
          <ac:chgData name="Danish Hudani" userId="S::danish.hudani@astera.com::a38c985c-bb2f-4de3-bfe2-27e22c4c275a" providerId="AD" clId="Web-{5C2B061F-F610-104B-2BDC-5C11DB346BA3}" dt="2023-01-03T06:24:12.800" v="299"/>
          <ac:spMkLst>
            <pc:docMk/>
            <pc:sldMk cId="3421105126" sldId="324"/>
            <ac:spMk id="59" creationId="{34C219B4-9144-5068-31A3-D8645DAE2FE4}"/>
          </ac:spMkLst>
        </pc:spChg>
        <pc:spChg chg="add mod">
          <ac:chgData name="Danish Hudani" userId="S::danish.hudani@astera.com::a38c985c-bb2f-4de3-bfe2-27e22c4c275a" providerId="AD" clId="Web-{5C2B061F-F610-104B-2BDC-5C11DB346BA3}" dt="2023-01-03T06:30:42.001" v="352"/>
          <ac:spMkLst>
            <pc:docMk/>
            <pc:sldMk cId="3421105126" sldId="324"/>
            <ac:spMk id="60" creationId="{AC07E2BB-B2C6-DFFE-E049-E420EABE9317}"/>
          </ac:spMkLst>
        </pc:spChg>
        <pc:spChg chg="add del mod">
          <ac:chgData name="Danish Hudani" userId="S::danish.hudani@astera.com::a38c985c-bb2f-4de3-bfe2-27e22c4c275a" providerId="AD" clId="Web-{5C2B061F-F610-104B-2BDC-5C11DB346BA3}" dt="2023-01-03T06:24:16.503" v="301"/>
          <ac:spMkLst>
            <pc:docMk/>
            <pc:sldMk cId="3421105126" sldId="324"/>
            <ac:spMk id="61" creationId="{2129F8C4-9A07-D806-CB65-6D17C4E34707}"/>
          </ac:spMkLst>
        </pc:spChg>
        <pc:spChg chg="add mod">
          <ac:chgData name="Danish Hudani" userId="S::danish.hudani@astera.com::a38c985c-bb2f-4de3-bfe2-27e22c4c275a" providerId="AD" clId="Web-{5C2B061F-F610-104B-2BDC-5C11DB346BA3}" dt="2023-01-03T06:30:15.094" v="343"/>
          <ac:spMkLst>
            <pc:docMk/>
            <pc:sldMk cId="3421105126" sldId="324"/>
            <ac:spMk id="62" creationId="{67DE06DE-0D7A-5D43-BC2E-AE5EEDC55D3C}"/>
          </ac:spMkLst>
        </pc:spChg>
        <pc:spChg chg="add del mod">
          <ac:chgData name="Danish Hudani" userId="S::danish.hudani@astera.com::a38c985c-bb2f-4de3-bfe2-27e22c4c275a" providerId="AD" clId="Web-{5C2B061F-F610-104B-2BDC-5C11DB346BA3}" dt="2023-01-03T06:24:04.237" v="296"/>
          <ac:spMkLst>
            <pc:docMk/>
            <pc:sldMk cId="3421105126" sldId="324"/>
            <ac:spMk id="63" creationId="{7D104712-E0FE-0552-723B-E7FDCFEEF13F}"/>
          </ac:spMkLst>
        </pc:spChg>
        <pc:spChg chg="add mod">
          <ac:chgData name="Danish Hudani" userId="S::danish.hudani@astera.com::a38c985c-bb2f-4de3-bfe2-27e22c4c275a" providerId="AD" clId="Web-{5C2B061F-F610-104B-2BDC-5C11DB346BA3}" dt="2023-01-03T06:30:15.204" v="344"/>
          <ac:spMkLst>
            <pc:docMk/>
            <pc:sldMk cId="3421105126" sldId="324"/>
            <ac:spMk id="64" creationId="{982D2975-EB78-86A2-198C-C03BD994536A}"/>
          </ac:spMkLst>
        </pc:spChg>
        <pc:spChg chg="add del mod">
          <ac:chgData name="Danish Hudani" userId="S::danish.hudani@astera.com::a38c985c-bb2f-4de3-bfe2-27e22c4c275a" providerId="AD" clId="Web-{5C2B061F-F610-104B-2BDC-5C11DB346BA3}" dt="2023-01-03T06:23:54.581" v="292"/>
          <ac:spMkLst>
            <pc:docMk/>
            <pc:sldMk cId="3421105126" sldId="324"/>
            <ac:spMk id="65" creationId="{4BE0BA9D-EC9D-05EC-06D1-F076E79FA385}"/>
          </ac:spMkLst>
        </pc:spChg>
        <pc:grpChg chg="del">
          <ac:chgData name="Danish Hudani" userId="S::danish.hudani@astera.com::a38c985c-bb2f-4de3-bfe2-27e22c4c275a" providerId="AD" clId="Web-{5C2B061F-F610-104B-2BDC-5C11DB346BA3}" dt="2023-01-03T06:04:09.052" v="240"/>
          <ac:grpSpMkLst>
            <pc:docMk/>
            <pc:sldMk cId="3421105126" sldId="324"/>
            <ac:grpSpMk id="22" creationId="{5DFA3ABA-89AA-A186-BE2E-900818E7F3A7}"/>
          </ac:grpSpMkLst>
        </pc:grpChg>
        <pc:grpChg chg="add mod">
          <ac:chgData name="Danish Hudani" userId="S::danish.hudani@astera.com::a38c985c-bb2f-4de3-bfe2-27e22c4c275a" providerId="AD" clId="Web-{5C2B061F-F610-104B-2BDC-5C11DB346BA3}" dt="2023-01-03T06:25:02.849" v="311" actId="1076"/>
          <ac:grpSpMkLst>
            <pc:docMk/>
            <pc:sldMk cId="3421105126" sldId="324"/>
            <ac:grpSpMk id="32" creationId="{FF96D1E2-0759-4B74-8BEE-7984EEFEF11C}"/>
          </ac:grpSpMkLst>
        </pc:grpChg>
        <pc:grpChg chg="add">
          <ac:chgData name="Danish Hudani" userId="S::danish.hudani@astera.com::a38c985c-bb2f-4de3-bfe2-27e22c4c275a" providerId="AD" clId="Web-{5C2B061F-F610-104B-2BDC-5C11DB346BA3}" dt="2023-01-03T06:04:17.724" v="241"/>
          <ac:grpSpMkLst>
            <pc:docMk/>
            <pc:sldMk cId="3421105126" sldId="324"/>
            <ac:grpSpMk id="50" creationId="{A0C5CA5E-A0A1-6F2D-6539-B444D5D6A9B9}"/>
          </ac:grpSpMkLst>
        </pc:grpChg>
        <pc:grpChg chg="add">
          <ac:chgData name="Danish Hudani" userId="S::danish.hudani@astera.com::a38c985c-bb2f-4de3-bfe2-27e22c4c275a" providerId="AD" clId="Web-{5C2B061F-F610-104B-2BDC-5C11DB346BA3}" dt="2023-01-03T06:04:17.724" v="241"/>
          <ac:grpSpMkLst>
            <pc:docMk/>
            <pc:sldMk cId="3421105126" sldId="324"/>
            <ac:grpSpMk id="52" creationId="{86E8525A-52BC-974B-94E3-31CB5FE09F5E}"/>
          </ac:grpSpMkLst>
        </pc:grpChg>
        <pc:picChg chg="mod">
          <ac:chgData name="Danish Hudani" userId="S::danish.hudani@astera.com::a38c985c-bb2f-4de3-bfe2-27e22c4c275a" providerId="AD" clId="Web-{5C2B061F-F610-104B-2BDC-5C11DB346BA3}" dt="2023-01-03T06:04:47.725" v="244" actId="1076"/>
          <ac:picMkLst>
            <pc:docMk/>
            <pc:sldMk cId="3421105126" sldId="324"/>
            <ac:picMk id="7" creationId="{84FA538C-5CEE-45B5-986C-E1120E918D37}"/>
          </ac:picMkLst>
        </pc:picChg>
        <pc:picChg chg="add">
          <ac:chgData name="Danish Hudani" userId="S::danish.hudani@astera.com::a38c985c-bb2f-4de3-bfe2-27e22c4c275a" providerId="AD" clId="Web-{5C2B061F-F610-104B-2BDC-5C11DB346BA3}" dt="2023-01-03T06:04:17.724" v="241"/>
          <ac:picMkLst>
            <pc:docMk/>
            <pc:sldMk cId="3421105126" sldId="324"/>
            <ac:picMk id="55" creationId="{269BEDF9-AC6C-DA83-58C4-24C345D922CE}"/>
          </ac:picMkLst>
        </pc:picChg>
        <pc:cxnChg chg="add">
          <ac:chgData name="Danish Hudani" userId="S::danish.hudani@astera.com::a38c985c-bb2f-4de3-bfe2-27e22c4c275a" providerId="AD" clId="Web-{5C2B061F-F610-104B-2BDC-5C11DB346BA3}" dt="2023-01-03T06:04:17.724" v="241"/>
          <ac:cxnSpMkLst>
            <pc:docMk/>
            <pc:sldMk cId="3421105126" sldId="324"/>
            <ac:cxnSpMk id="33" creationId="{A21458E7-4C88-E115-7742-8D164A382C65}"/>
          </ac:cxnSpMkLst>
        </pc:cxnChg>
        <pc:cxnChg chg="add">
          <ac:chgData name="Danish Hudani" userId="S::danish.hudani@astera.com::a38c985c-bb2f-4de3-bfe2-27e22c4c275a" providerId="AD" clId="Web-{5C2B061F-F610-104B-2BDC-5C11DB346BA3}" dt="2023-01-03T06:04:17.724" v="241"/>
          <ac:cxnSpMkLst>
            <pc:docMk/>
            <pc:sldMk cId="3421105126" sldId="324"/>
            <ac:cxnSpMk id="34" creationId="{BD190577-01B5-3A81-81E7-CD8C00A312BE}"/>
          </ac:cxnSpMkLst>
        </pc:cxnChg>
        <pc:cxnChg chg="add">
          <ac:chgData name="Danish Hudani" userId="S::danish.hudani@astera.com::a38c985c-bb2f-4de3-bfe2-27e22c4c275a" providerId="AD" clId="Web-{5C2B061F-F610-104B-2BDC-5C11DB346BA3}" dt="2023-01-03T06:04:17.724" v="241"/>
          <ac:cxnSpMkLst>
            <pc:docMk/>
            <pc:sldMk cId="3421105126" sldId="324"/>
            <ac:cxnSpMk id="35" creationId="{B8E3598B-E1A1-80AB-AD20-6038D557D503}"/>
          </ac:cxnSpMkLst>
        </pc:cxnChg>
      </pc:sldChg>
      <pc:sldChg chg="addSp delSp modSp add replId">
        <pc:chgData name="Danish Hudani" userId="S::danish.hudani@astera.com::a38c985c-bb2f-4de3-bfe2-27e22c4c275a" providerId="AD" clId="Web-{5C2B061F-F610-104B-2BDC-5C11DB346BA3}" dt="2023-01-03T06:32:33.912" v="357"/>
        <pc:sldMkLst>
          <pc:docMk/>
          <pc:sldMk cId="2148317599" sldId="325"/>
        </pc:sldMkLst>
        <pc:spChg chg="del">
          <ac:chgData name="Danish Hudani" userId="S::danish.hudani@astera.com::a38c985c-bb2f-4de3-bfe2-27e22c4c275a" providerId="AD" clId="Web-{5C2B061F-F610-104B-2BDC-5C11DB346BA3}" dt="2023-01-03T06:20:40.807" v="253"/>
          <ac:spMkLst>
            <pc:docMk/>
            <pc:sldMk cId="2148317599" sldId="325"/>
            <ac:spMk id="18" creationId="{6230719D-4F44-BA79-4DC4-4459B3E27C90}"/>
          </ac:spMkLst>
        </pc:spChg>
        <pc:spChg chg="del">
          <ac:chgData name="Danish Hudani" userId="S::danish.hudani@astera.com::a38c985c-bb2f-4de3-bfe2-27e22c4c275a" providerId="AD" clId="Web-{5C2B061F-F610-104B-2BDC-5C11DB346BA3}" dt="2023-01-03T06:20:49.885" v="256"/>
          <ac:spMkLst>
            <pc:docMk/>
            <pc:sldMk cId="2148317599" sldId="325"/>
            <ac:spMk id="24" creationId="{A134DFB3-973A-F662-77C1-4138811D48FB}"/>
          </ac:spMkLst>
        </pc:spChg>
        <pc:spChg chg="add mod">
          <ac:chgData name="Danish Hudani" userId="S::danish.hudani@astera.com::a38c985c-bb2f-4de3-bfe2-27e22c4c275a" providerId="AD" clId="Web-{5C2B061F-F610-104B-2BDC-5C11DB346BA3}" dt="2023-01-03T06:31:22.612" v="353" actId="1076"/>
          <ac:spMkLst>
            <pc:docMk/>
            <pc:sldMk cId="2148317599" sldId="325"/>
            <ac:spMk id="43" creationId="{C91D6E3D-22A7-DBFD-6F5C-8C663DC09EF9}"/>
          </ac:spMkLst>
        </pc:spChg>
        <pc:spChg chg="add mod">
          <ac:chgData name="Danish Hudani" userId="S::danish.hudani@astera.com::a38c985c-bb2f-4de3-bfe2-27e22c4c275a" providerId="AD" clId="Web-{5C2B061F-F610-104B-2BDC-5C11DB346BA3}" dt="2023-01-03T06:31:28.159" v="354" actId="1076"/>
          <ac:spMkLst>
            <pc:docMk/>
            <pc:sldMk cId="2148317599" sldId="325"/>
            <ac:spMk id="44" creationId="{CE366874-5268-3249-39D7-9F76460F5143}"/>
          </ac:spMkLst>
        </pc:spChg>
        <pc:spChg chg="add mod">
          <ac:chgData name="Danish Hudani" userId="S::danish.hudani@astera.com::a38c985c-bb2f-4de3-bfe2-27e22c4c275a" providerId="AD" clId="Web-{5C2B061F-F610-104B-2BDC-5C11DB346BA3}" dt="2023-01-03T06:29:37.030" v="337"/>
          <ac:spMkLst>
            <pc:docMk/>
            <pc:sldMk cId="2148317599" sldId="325"/>
            <ac:spMk id="46" creationId="{A432B8A2-8398-1452-7EE5-917026082219}"/>
          </ac:spMkLst>
        </pc:spChg>
        <pc:spChg chg="add mod">
          <ac:chgData name="Danish Hudani" userId="S::danish.hudani@astera.com::a38c985c-bb2f-4de3-bfe2-27e22c4c275a" providerId="AD" clId="Web-{5C2B061F-F610-104B-2BDC-5C11DB346BA3}" dt="2023-01-03T06:29:33.249" v="336"/>
          <ac:spMkLst>
            <pc:docMk/>
            <pc:sldMk cId="2148317599" sldId="325"/>
            <ac:spMk id="47" creationId="{5162B578-66AF-D650-18D4-1C890A046CA2}"/>
          </ac:spMkLst>
        </pc:spChg>
        <pc:spChg chg="add mod">
          <ac:chgData name="Danish Hudani" userId="S::danish.hudani@astera.com::a38c985c-bb2f-4de3-bfe2-27e22c4c275a" providerId="AD" clId="Web-{5C2B061F-F610-104B-2BDC-5C11DB346BA3}" dt="2023-01-03T06:29:27.436" v="335"/>
          <ac:spMkLst>
            <pc:docMk/>
            <pc:sldMk cId="2148317599" sldId="325"/>
            <ac:spMk id="48" creationId="{49C5AD5C-D3B0-0368-41FC-90E0B42F7444}"/>
          </ac:spMkLst>
        </pc:spChg>
        <pc:spChg chg="add mod">
          <ac:chgData name="Danish Hudani" userId="S::danish.hudani@astera.com::a38c985c-bb2f-4de3-bfe2-27e22c4c275a" providerId="AD" clId="Web-{5C2B061F-F610-104B-2BDC-5C11DB346BA3}" dt="2023-01-03T06:28:07.496" v="324" actId="1076"/>
          <ac:spMkLst>
            <pc:docMk/>
            <pc:sldMk cId="2148317599" sldId="325"/>
            <ac:spMk id="49" creationId="{CF8F6502-F00F-076D-13F6-49D2DAEC0E85}"/>
          </ac:spMkLst>
        </pc:spChg>
        <pc:spChg chg="add mod">
          <ac:chgData name="Danish Hudani" userId="S::danish.hudani@astera.com::a38c985c-bb2f-4de3-bfe2-27e22c4c275a" providerId="AD" clId="Web-{5C2B061F-F610-104B-2BDC-5C11DB346BA3}" dt="2023-01-03T06:22:03.091" v="270"/>
          <ac:spMkLst>
            <pc:docMk/>
            <pc:sldMk cId="2148317599" sldId="325"/>
            <ac:spMk id="50" creationId="{CFCD1807-DDF2-256F-CF25-5B2DBBC526FF}"/>
          </ac:spMkLst>
        </pc:spChg>
        <pc:spChg chg="add mod">
          <ac:chgData name="Danish Hudani" userId="S::danish.hudani@astera.com::a38c985c-bb2f-4de3-bfe2-27e22c4c275a" providerId="AD" clId="Web-{5C2B061F-F610-104B-2BDC-5C11DB346BA3}" dt="2023-01-03T06:22:03.122" v="271"/>
          <ac:spMkLst>
            <pc:docMk/>
            <pc:sldMk cId="2148317599" sldId="325"/>
            <ac:spMk id="51" creationId="{EFB608C9-3670-D8EF-8D16-056A90AF1BD4}"/>
          </ac:spMkLst>
        </pc:spChg>
        <pc:spChg chg="add mod">
          <ac:chgData name="Danish Hudani" userId="S::danish.hudani@astera.com::a38c985c-bb2f-4de3-bfe2-27e22c4c275a" providerId="AD" clId="Web-{5C2B061F-F610-104B-2BDC-5C11DB346BA3}" dt="2023-01-03T06:22:03.153" v="272"/>
          <ac:spMkLst>
            <pc:docMk/>
            <pc:sldMk cId="2148317599" sldId="325"/>
            <ac:spMk id="52" creationId="{7ED87238-2279-9E3D-90C9-0DBC4C8173A5}"/>
          </ac:spMkLst>
        </pc:spChg>
        <pc:spChg chg="add mod">
          <ac:chgData name="Danish Hudani" userId="S::danish.hudani@astera.com::a38c985c-bb2f-4de3-bfe2-27e22c4c275a" providerId="AD" clId="Web-{5C2B061F-F610-104B-2BDC-5C11DB346BA3}" dt="2023-01-03T06:22:03.185" v="273"/>
          <ac:spMkLst>
            <pc:docMk/>
            <pc:sldMk cId="2148317599" sldId="325"/>
            <ac:spMk id="53" creationId="{964EEA53-C062-D1F4-EE6C-D0AA9985F60D}"/>
          </ac:spMkLst>
        </pc:spChg>
        <pc:spChg chg="add mod">
          <ac:chgData name="Danish Hudani" userId="S::danish.hudani@astera.com::a38c985c-bb2f-4de3-bfe2-27e22c4c275a" providerId="AD" clId="Web-{5C2B061F-F610-104B-2BDC-5C11DB346BA3}" dt="2023-01-03T06:27:41.823" v="316"/>
          <ac:spMkLst>
            <pc:docMk/>
            <pc:sldMk cId="2148317599" sldId="325"/>
            <ac:spMk id="54" creationId="{3CEC0D3C-F819-6161-27A0-E89D4B300A76}"/>
          </ac:spMkLst>
        </pc:spChg>
        <pc:spChg chg="add del mod">
          <ac:chgData name="Danish Hudani" userId="S::danish.hudani@astera.com::a38c985c-bb2f-4de3-bfe2-27e22c4c275a" providerId="AD" clId="Web-{5C2B061F-F610-104B-2BDC-5C11DB346BA3}" dt="2023-01-03T06:21:26.355" v="260"/>
          <ac:spMkLst>
            <pc:docMk/>
            <pc:sldMk cId="2148317599" sldId="325"/>
            <ac:spMk id="55" creationId="{D204E27B-0EA3-6BB6-BC03-BAE4E9687EB1}"/>
          </ac:spMkLst>
        </pc:spChg>
        <pc:spChg chg="add mod">
          <ac:chgData name="Danish Hudani" userId="S::danish.hudani@astera.com::a38c985c-bb2f-4de3-bfe2-27e22c4c275a" providerId="AD" clId="Web-{5C2B061F-F610-104B-2BDC-5C11DB346BA3}" dt="2023-01-03T06:29:17.795" v="334" actId="1076"/>
          <ac:spMkLst>
            <pc:docMk/>
            <pc:sldMk cId="2148317599" sldId="325"/>
            <ac:spMk id="56" creationId="{72D658D2-2F12-89AF-8525-EA1E78A8345F}"/>
          </ac:spMkLst>
        </pc:spChg>
        <pc:spChg chg="add del mod">
          <ac:chgData name="Danish Hudani" userId="S::danish.hudani@astera.com::a38c985c-bb2f-4de3-bfe2-27e22c4c275a" providerId="AD" clId="Web-{5C2B061F-F610-104B-2BDC-5C11DB346BA3}" dt="2023-01-03T06:29:11.623" v="333"/>
          <ac:spMkLst>
            <pc:docMk/>
            <pc:sldMk cId="2148317599" sldId="325"/>
            <ac:spMk id="57" creationId="{47CE05F1-B188-54AF-F200-06ABD3859446}"/>
          </ac:spMkLst>
        </pc:spChg>
        <pc:spChg chg="add del mod">
          <ac:chgData name="Danish Hudani" userId="S::danish.hudani@astera.com::a38c985c-bb2f-4de3-bfe2-27e22c4c275a" providerId="AD" clId="Web-{5C2B061F-F610-104B-2BDC-5C11DB346BA3}" dt="2023-01-03T06:32:33.912" v="357"/>
          <ac:spMkLst>
            <pc:docMk/>
            <pc:sldMk cId="2148317599" sldId="325"/>
            <ac:spMk id="107" creationId="{804E5ECB-9F2F-4AFB-BE65-CE51986B9A74}"/>
          </ac:spMkLst>
        </pc:spChg>
        <pc:grpChg chg="add mod">
          <ac:chgData name="Danish Hudani" userId="S::danish.hudani@astera.com::a38c985c-bb2f-4de3-bfe2-27e22c4c275a" providerId="AD" clId="Web-{5C2B061F-F610-104B-2BDC-5C11DB346BA3}" dt="2023-01-03T06:22:21.389" v="277" actId="14100"/>
          <ac:grpSpMkLst>
            <pc:docMk/>
            <pc:sldMk cId="2148317599" sldId="325"/>
            <ac:grpSpMk id="40" creationId="{F4771698-1FDF-0132-9871-59784786FBD9}"/>
          </ac:grpSpMkLst>
        </pc:grpChg>
        <pc:grpChg chg="del">
          <ac:chgData name="Danish Hudani" userId="S::danish.hudani@astera.com::a38c985c-bb2f-4de3-bfe2-27e22c4c275a" providerId="AD" clId="Web-{5C2B061F-F610-104B-2BDC-5C11DB346BA3}" dt="2023-01-03T06:20:38.025" v="252"/>
          <ac:grpSpMkLst>
            <pc:docMk/>
            <pc:sldMk cId="2148317599" sldId="325"/>
            <ac:grpSpMk id="41" creationId="{1E236741-4A11-B3C1-B258-2223BD6CF797}"/>
          </ac:grpSpMkLst>
        </pc:grpChg>
        <pc:grpChg chg="add mod">
          <ac:chgData name="Danish Hudani" userId="S::danish.hudani@astera.com::a38c985c-bb2f-4de3-bfe2-27e22c4c275a" providerId="AD" clId="Web-{5C2B061F-F610-104B-2BDC-5C11DB346BA3}" dt="2023-01-03T06:27:37.089" v="315" actId="1076"/>
          <ac:grpSpMkLst>
            <pc:docMk/>
            <pc:sldMk cId="2148317599" sldId="325"/>
            <ac:grpSpMk id="42" creationId="{0DC6B514-B474-905E-5727-C6F606390551}"/>
          </ac:grpSpMkLst>
        </pc:grpChg>
        <pc:grpChg chg="add mod">
          <ac:chgData name="Danish Hudani" userId="S::danish.hudani@astera.com::a38c985c-bb2f-4de3-bfe2-27e22c4c275a" providerId="AD" clId="Web-{5C2B061F-F610-104B-2BDC-5C11DB346BA3}" dt="2023-01-03T06:28:03.949" v="323" actId="14100"/>
          <ac:grpSpMkLst>
            <pc:docMk/>
            <pc:sldMk cId="2148317599" sldId="325"/>
            <ac:grpSpMk id="94" creationId="{E3D614BA-E1CC-006B-DEF4-D58E76AAE02E}"/>
          </ac:grpSpMkLst>
        </pc:grpChg>
        <pc:picChg chg="mod">
          <ac:chgData name="Danish Hudani" userId="S::danish.hudani@astera.com::a38c985c-bb2f-4de3-bfe2-27e22c4c275a" providerId="AD" clId="Web-{5C2B061F-F610-104B-2BDC-5C11DB346BA3}" dt="2023-01-03T06:22:53.171" v="282" actId="1076"/>
          <ac:picMkLst>
            <pc:docMk/>
            <pc:sldMk cId="2148317599" sldId="325"/>
            <ac:picMk id="7" creationId="{84FA538C-5CEE-45B5-986C-E1120E918D37}"/>
          </ac:picMkLst>
        </pc:picChg>
        <pc:picChg chg="add mod">
          <ac:chgData name="Danish Hudani" userId="S::danish.hudani@astera.com::a38c985c-bb2f-4de3-bfe2-27e22c4c275a" providerId="AD" clId="Web-{5C2B061F-F610-104B-2BDC-5C11DB346BA3}" dt="2023-01-03T06:29:49.203" v="338" actId="14100"/>
          <ac:picMkLst>
            <pc:docMk/>
            <pc:sldMk cId="2148317599" sldId="325"/>
            <ac:picMk id="45" creationId="{B056D8D0-2260-A516-F5C0-3C9049C54246}"/>
          </ac:picMkLst>
        </pc:picChg>
      </pc:sldChg>
      <pc:sldChg chg="addSp delSp modSp add ord replId">
        <pc:chgData name="Danish Hudani" userId="S::danish.hudani@astera.com::a38c985c-bb2f-4de3-bfe2-27e22c4c275a" providerId="AD" clId="Web-{5C2B061F-F610-104B-2BDC-5C11DB346BA3}" dt="2023-01-03T06:35:42.231" v="400"/>
        <pc:sldMkLst>
          <pc:docMk/>
          <pc:sldMk cId="3654205313" sldId="326"/>
        </pc:sldMkLst>
        <pc:spChg chg="del">
          <ac:chgData name="Danish Hudani" userId="S::danish.hudani@astera.com::a38c985c-bb2f-4de3-bfe2-27e22c4c275a" providerId="AD" clId="Web-{5C2B061F-F610-104B-2BDC-5C11DB346BA3}" dt="2023-01-03T06:20:44.276" v="254"/>
          <ac:spMkLst>
            <pc:docMk/>
            <pc:sldMk cId="3654205313" sldId="326"/>
            <ac:spMk id="18" creationId="{6230719D-4F44-BA79-4DC4-4459B3E27C90}"/>
          </ac:spMkLst>
        </pc:spChg>
        <pc:spChg chg="del">
          <ac:chgData name="Danish Hudani" userId="S::danish.hudani@astera.com::a38c985c-bb2f-4de3-bfe2-27e22c4c275a" providerId="AD" clId="Web-{5C2B061F-F610-104B-2BDC-5C11DB346BA3}" dt="2023-01-03T06:20:47.651" v="255"/>
          <ac:spMkLst>
            <pc:docMk/>
            <pc:sldMk cId="3654205313" sldId="326"/>
            <ac:spMk id="24" creationId="{A134DFB3-973A-F662-77C1-4138811D48FB}"/>
          </ac:spMkLst>
        </pc:spChg>
        <pc:spChg chg="add mod">
          <ac:chgData name="Danish Hudani" userId="S::danish.hudani@astera.com::a38c985c-bb2f-4de3-bfe2-27e22c4c275a" providerId="AD" clId="Web-{5C2B061F-F610-104B-2BDC-5C11DB346BA3}" dt="2023-01-03T06:32:50.537" v="362"/>
          <ac:spMkLst>
            <pc:docMk/>
            <pc:sldMk cId="3654205313" sldId="326"/>
            <ac:spMk id="77" creationId="{8FD06A79-B09D-C7EA-5FD1-41E1E7CA79B3}"/>
          </ac:spMkLst>
        </pc:spChg>
        <pc:spChg chg="add mod">
          <ac:chgData name="Danish Hudani" userId="S::danish.hudani@astera.com::a38c985c-bb2f-4de3-bfe2-27e22c4c275a" providerId="AD" clId="Web-{5C2B061F-F610-104B-2BDC-5C11DB346BA3}" dt="2023-01-03T06:33:55.508" v="375" actId="14100"/>
          <ac:spMkLst>
            <pc:docMk/>
            <pc:sldMk cId="3654205313" sldId="326"/>
            <ac:spMk id="79" creationId="{C847465D-4180-370D-1304-C103CA0B3F54}"/>
          </ac:spMkLst>
        </pc:spChg>
        <pc:spChg chg="add mod">
          <ac:chgData name="Danish Hudani" userId="S::danish.hudani@astera.com::a38c985c-bb2f-4de3-bfe2-27e22c4c275a" providerId="AD" clId="Web-{5C2B061F-F610-104B-2BDC-5C11DB346BA3}" dt="2023-01-03T06:33:48.821" v="373" actId="14100"/>
          <ac:spMkLst>
            <pc:docMk/>
            <pc:sldMk cId="3654205313" sldId="326"/>
            <ac:spMk id="81" creationId="{E8BCD1F6-C492-1060-74C2-0878A5AE135A}"/>
          </ac:spMkLst>
        </pc:spChg>
        <pc:spChg chg="add">
          <ac:chgData name="Danish Hudani" userId="S::danish.hudani@astera.com::a38c985c-bb2f-4de3-bfe2-27e22c4c275a" providerId="AD" clId="Web-{5C2B061F-F610-104B-2BDC-5C11DB346BA3}" dt="2023-01-03T06:33:12.851" v="363"/>
          <ac:spMkLst>
            <pc:docMk/>
            <pc:sldMk cId="3654205313" sldId="326"/>
            <ac:spMk id="82" creationId="{D5577CCB-E830-EF82-49F6-05A11A045DDA}"/>
          </ac:spMkLst>
        </pc:spChg>
        <pc:spChg chg="add">
          <ac:chgData name="Danish Hudani" userId="S::danish.hudani@astera.com::a38c985c-bb2f-4de3-bfe2-27e22c4c275a" providerId="AD" clId="Web-{5C2B061F-F610-104B-2BDC-5C11DB346BA3}" dt="2023-01-03T06:33:12.851" v="363"/>
          <ac:spMkLst>
            <pc:docMk/>
            <pc:sldMk cId="3654205313" sldId="326"/>
            <ac:spMk id="83" creationId="{5F592419-872F-DB86-306C-43F005FCE4EC}"/>
          </ac:spMkLst>
        </pc:spChg>
        <pc:spChg chg="add">
          <ac:chgData name="Danish Hudani" userId="S::danish.hudani@astera.com::a38c985c-bb2f-4de3-bfe2-27e22c4c275a" providerId="AD" clId="Web-{5C2B061F-F610-104B-2BDC-5C11DB346BA3}" dt="2023-01-03T06:33:12.851" v="363"/>
          <ac:spMkLst>
            <pc:docMk/>
            <pc:sldMk cId="3654205313" sldId="326"/>
            <ac:spMk id="84" creationId="{BAD47253-E287-7294-F679-4AACD46B1564}"/>
          </ac:spMkLst>
        </pc:spChg>
        <pc:spChg chg="add">
          <ac:chgData name="Danish Hudani" userId="S::danish.hudani@astera.com::a38c985c-bb2f-4de3-bfe2-27e22c4c275a" providerId="AD" clId="Web-{5C2B061F-F610-104B-2BDC-5C11DB346BA3}" dt="2023-01-03T06:33:12.851" v="363"/>
          <ac:spMkLst>
            <pc:docMk/>
            <pc:sldMk cId="3654205313" sldId="326"/>
            <ac:spMk id="85" creationId="{BF678BA3-F512-13A1-04EE-154B5C682161}"/>
          </ac:spMkLst>
        </pc:spChg>
        <pc:spChg chg="add">
          <ac:chgData name="Danish Hudani" userId="S::danish.hudani@astera.com::a38c985c-bb2f-4de3-bfe2-27e22c4c275a" providerId="AD" clId="Web-{5C2B061F-F610-104B-2BDC-5C11DB346BA3}" dt="2023-01-03T06:33:12.851" v="363"/>
          <ac:spMkLst>
            <pc:docMk/>
            <pc:sldMk cId="3654205313" sldId="326"/>
            <ac:spMk id="86" creationId="{A5197E72-E7F3-C346-C2F6-AD3BFA632416}"/>
          </ac:spMkLst>
        </pc:spChg>
        <pc:spChg chg="add">
          <ac:chgData name="Danish Hudani" userId="S::danish.hudani@astera.com::a38c985c-bb2f-4de3-bfe2-27e22c4c275a" providerId="AD" clId="Web-{5C2B061F-F610-104B-2BDC-5C11DB346BA3}" dt="2023-01-03T06:33:12.851" v="363"/>
          <ac:spMkLst>
            <pc:docMk/>
            <pc:sldMk cId="3654205313" sldId="326"/>
            <ac:spMk id="87" creationId="{3C6573B6-B2F2-AA81-F034-762D478C4859}"/>
          </ac:spMkLst>
        </pc:spChg>
        <pc:spChg chg="mod">
          <ac:chgData name="Danish Hudani" userId="S::danish.hudani@astera.com::a38c985c-bb2f-4de3-bfe2-27e22c4c275a" providerId="AD" clId="Web-{5C2B061F-F610-104B-2BDC-5C11DB346BA3}" dt="2023-01-03T06:34:52.932" v="387" actId="20577"/>
          <ac:spMkLst>
            <pc:docMk/>
            <pc:sldMk cId="3654205313" sldId="326"/>
            <ac:spMk id="90" creationId="{E170AB7C-DBFA-DFB2-FB93-C1216E3D8505}"/>
          </ac:spMkLst>
        </pc:spChg>
        <pc:spChg chg="del">
          <ac:chgData name="Danish Hudani" userId="S::danish.hudani@astera.com::a38c985c-bb2f-4de3-bfe2-27e22c4c275a" providerId="AD" clId="Web-{5C2B061F-F610-104B-2BDC-5C11DB346BA3}" dt="2023-01-03T06:35:14.167" v="391"/>
          <ac:spMkLst>
            <pc:docMk/>
            <pc:sldMk cId="3654205313" sldId="326"/>
            <ac:spMk id="96" creationId="{5906A1A3-61B6-7179-6139-9FF0EDB9D564}"/>
          </ac:spMkLst>
        </pc:spChg>
        <pc:spChg chg="mod">
          <ac:chgData name="Danish Hudani" userId="S::danish.hudani@astera.com::a38c985c-bb2f-4de3-bfe2-27e22c4c275a" providerId="AD" clId="Web-{5C2B061F-F610-104B-2BDC-5C11DB346BA3}" dt="2023-01-03T06:35:25.590" v="398" actId="20577"/>
          <ac:spMkLst>
            <pc:docMk/>
            <pc:sldMk cId="3654205313" sldId="326"/>
            <ac:spMk id="102" creationId="{CD384B05-1F7C-75D9-1132-CADDC02A37F1}"/>
          </ac:spMkLst>
        </pc:spChg>
        <pc:grpChg chg="del">
          <ac:chgData name="Danish Hudani" userId="S::danish.hudani@astera.com::a38c985c-bb2f-4de3-bfe2-27e22c4c275a" providerId="AD" clId="Web-{5C2B061F-F610-104B-2BDC-5C11DB346BA3}" dt="2023-01-03T06:20:31.697" v="251"/>
          <ac:grpSpMkLst>
            <pc:docMk/>
            <pc:sldMk cId="3654205313" sldId="326"/>
            <ac:grpSpMk id="41" creationId="{1E236741-4A11-B3C1-B258-2223BD6CF797}"/>
          </ac:grpSpMkLst>
        </pc:grpChg>
        <pc:grpChg chg="add mod">
          <ac:chgData name="Danish Hudani" userId="S::danish.hudani@astera.com::a38c985c-bb2f-4de3-bfe2-27e22c4c275a" providerId="AD" clId="Web-{5C2B061F-F610-104B-2BDC-5C11DB346BA3}" dt="2023-01-03T06:34:00.321" v="377" actId="14100"/>
          <ac:grpSpMkLst>
            <pc:docMk/>
            <pc:sldMk cId="3654205313" sldId="326"/>
            <ac:grpSpMk id="78" creationId="{FC0785DF-0460-E1EF-2FB9-85FCD0A3B8C8}"/>
          </ac:grpSpMkLst>
        </pc:grpChg>
        <pc:grpChg chg="add mod">
          <ac:chgData name="Danish Hudani" userId="S::danish.hudani@astera.com::a38c985c-bb2f-4de3-bfe2-27e22c4c275a" providerId="AD" clId="Web-{5C2B061F-F610-104B-2BDC-5C11DB346BA3}" dt="2023-01-03T06:34:06.071" v="378" actId="1076"/>
          <ac:grpSpMkLst>
            <pc:docMk/>
            <pc:sldMk cId="3654205313" sldId="326"/>
            <ac:grpSpMk id="80" creationId="{EB0E4C5B-4051-8F97-87B3-B8ABBFDC81F6}"/>
          </ac:grpSpMkLst>
        </pc:grpChg>
        <pc:grpChg chg="add mod">
          <ac:chgData name="Danish Hudani" userId="S::danish.hudani@astera.com::a38c985c-bb2f-4de3-bfe2-27e22c4c275a" providerId="AD" clId="Web-{5C2B061F-F610-104B-2BDC-5C11DB346BA3}" dt="2023-01-03T06:34:57.979" v="388" actId="1076"/>
          <ac:grpSpMkLst>
            <pc:docMk/>
            <pc:sldMk cId="3654205313" sldId="326"/>
            <ac:grpSpMk id="93" creationId="{51132D32-875D-082F-FA5C-77065C05EFF5}"/>
          </ac:grpSpMkLst>
        </pc:grpChg>
        <pc:grpChg chg="add del mod">
          <ac:chgData name="Danish Hudani" userId="S::danish.hudani@astera.com::a38c985c-bb2f-4de3-bfe2-27e22c4c275a" providerId="AD" clId="Web-{5C2B061F-F610-104B-2BDC-5C11DB346BA3}" dt="2023-01-03T06:35:16.964" v="392"/>
          <ac:grpSpMkLst>
            <pc:docMk/>
            <pc:sldMk cId="3654205313" sldId="326"/>
            <ac:grpSpMk id="99" creationId="{516DC70A-7E94-CAF3-4CB9-C6350B5ACCD3}"/>
          </ac:grpSpMkLst>
        </pc:grpChg>
        <pc:grpChg chg="add mod">
          <ac:chgData name="Danish Hudani" userId="S::danish.hudani@astera.com::a38c985c-bb2f-4de3-bfe2-27e22c4c275a" providerId="AD" clId="Web-{5C2B061F-F610-104B-2BDC-5C11DB346BA3}" dt="2023-01-03T06:35:29.230" v="399" actId="1076"/>
          <ac:grpSpMkLst>
            <pc:docMk/>
            <pc:sldMk cId="3654205313" sldId="326"/>
            <ac:grpSpMk id="100" creationId="{2A3258CC-F4A4-83DC-1A62-8D4B4679AF8B}"/>
          </ac:grpSpMkLst>
        </pc:grpChg>
        <pc:picChg chg="mod">
          <ac:chgData name="Danish Hudani" userId="S::danish.hudani@astera.com::a38c985c-bb2f-4de3-bfe2-27e22c4c275a" providerId="AD" clId="Web-{5C2B061F-F610-104B-2BDC-5C11DB346BA3}" dt="2023-01-03T06:20:27.556" v="250" actId="1076"/>
          <ac:picMkLst>
            <pc:docMk/>
            <pc:sldMk cId="3654205313" sldId="326"/>
            <ac:picMk id="7" creationId="{84FA538C-5CEE-45B5-986C-E1120E918D37}"/>
          </ac:picMkLst>
        </pc:picChg>
      </pc:sldChg>
    </pc:docChg>
  </pc:docChgLst>
  <pc:docChgLst>
    <pc:chgData name="Danish Hudani" userId="S::danish.hudani@astera.com::a38c985c-bb2f-4de3-bfe2-27e22c4c275a" providerId="AD" clId="Web-{999EDC29-4B4C-28E8-7423-1FB0077D14EA}"/>
    <pc:docChg chg="modSld">
      <pc:chgData name="Danish Hudani" userId="S::danish.hudani@astera.com::a38c985c-bb2f-4de3-bfe2-27e22c4c275a" providerId="AD" clId="Web-{999EDC29-4B4C-28E8-7423-1FB0077D14EA}" dt="2022-12-16T05:09:10.627" v="6" actId="1076"/>
      <pc:docMkLst>
        <pc:docMk/>
      </pc:docMkLst>
      <pc:sldChg chg="modSp">
        <pc:chgData name="Danish Hudani" userId="S::danish.hudani@astera.com::a38c985c-bb2f-4de3-bfe2-27e22c4c275a" providerId="AD" clId="Web-{999EDC29-4B4C-28E8-7423-1FB0077D14EA}" dt="2022-12-16T05:08:21.734" v="0" actId="20577"/>
        <pc:sldMkLst>
          <pc:docMk/>
          <pc:sldMk cId="3648853106" sldId="284"/>
        </pc:sldMkLst>
        <pc:spChg chg="mod">
          <ac:chgData name="Danish Hudani" userId="S::danish.hudani@astera.com::a38c985c-bb2f-4de3-bfe2-27e22c4c275a" providerId="AD" clId="Web-{999EDC29-4B4C-28E8-7423-1FB0077D14EA}" dt="2022-12-16T05:08:21.734" v="0" actId="20577"/>
          <ac:spMkLst>
            <pc:docMk/>
            <pc:sldMk cId="3648853106" sldId="284"/>
            <ac:spMk id="4" creationId="{69EFB265-CC86-E936-4E90-61C1719FE03E}"/>
          </ac:spMkLst>
        </pc:spChg>
      </pc:sldChg>
      <pc:sldChg chg="addSp modSp">
        <pc:chgData name="Danish Hudani" userId="S::danish.hudani@astera.com::a38c985c-bb2f-4de3-bfe2-27e22c4c275a" providerId="AD" clId="Web-{999EDC29-4B4C-28E8-7423-1FB0077D14EA}" dt="2022-12-16T05:09:10.627" v="6" actId="1076"/>
        <pc:sldMkLst>
          <pc:docMk/>
          <pc:sldMk cId="776465630" sldId="307"/>
        </pc:sldMkLst>
        <pc:grpChg chg="add mod">
          <ac:chgData name="Danish Hudani" userId="S::danish.hudani@astera.com::a38c985c-bb2f-4de3-bfe2-27e22c4c275a" providerId="AD" clId="Web-{999EDC29-4B4C-28E8-7423-1FB0077D14EA}" dt="2022-12-16T05:09:10.627" v="6" actId="1076"/>
          <ac:grpSpMkLst>
            <pc:docMk/>
            <pc:sldMk cId="776465630" sldId="307"/>
            <ac:grpSpMk id="23" creationId="{35471A66-8016-0D70-CD4C-90F6061B14B9}"/>
          </ac:grpSpMkLst>
        </pc:grpChg>
        <pc:grpChg chg="add mod">
          <ac:chgData name="Danish Hudani" userId="S::danish.hudani@astera.com::a38c985c-bb2f-4de3-bfe2-27e22c4c275a" providerId="AD" clId="Web-{999EDC29-4B4C-28E8-7423-1FB0077D14EA}" dt="2022-12-16T05:09:07.423" v="5" actId="1076"/>
          <ac:grpSpMkLst>
            <pc:docMk/>
            <pc:sldMk cId="776465630" sldId="307"/>
            <ac:grpSpMk id="24" creationId="{F2576CC0-8BBC-4D6B-8968-233CA5CAA803}"/>
          </ac:grpSpMkLst>
        </pc:grpChg>
      </pc:sldChg>
    </pc:docChg>
  </pc:docChgLst>
  <pc:docChgLst>
    <pc:chgData name="Danish Hudani" userId="S::danish.hudani@astera.com::a38c985c-bb2f-4de3-bfe2-27e22c4c275a" providerId="AD" clId="Web-{81D96180-C886-CA1E-6EE1-455E21107745}"/>
    <pc:docChg chg="modSld">
      <pc:chgData name="Danish Hudani" userId="S::danish.hudani@astera.com::a38c985c-bb2f-4de3-bfe2-27e22c4c275a" providerId="AD" clId="Web-{81D96180-C886-CA1E-6EE1-455E21107745}" dt="2022-12-07T06:04:58.669" v="0" actId="1076"/>
      <pc:docMkLst>
        <pc:docMk/>
      </pc:docMkLst>
      <pc:sldChg chg="modSp">
        <pc:chgData name="Danish Hudani" userId="S::danish.hudani@astera.com::a38c985c-bb2f-4de3-bfe2-27e22c4c275a" providerId="AD" clId="Web-{81D96180-C886-CA1E-6EE1-455E21107745}" dt="2022-12-07T06:04:58.669" v="0" actId="1076"/>
        <pc:sldMkLst>
          <pc:docMk/>
          <pc:sldMk cId="716708228" sldId="291"/>
        </pc:sldMkLst>
        <pc:spChg chg="mod">
          <ac:chgData name="Danish Hudani" userId="S::danish.hudani@astera.com::a38c985c-bb2f-4de3-bfe2-27e22c4c275a" providerId="AD" clId="Web-{81D96180-C886-CA1E-6EE1-455E21107745}" dt="2022-12-07T06:04:58.669" v="0" actId="1076"/>
          <ac:spMkLst>
            <pc:docMk/>
            <pc:sldMk cId="716708228" sldId="291"/>
            <ac:spMk id="3" creationId="{9AF06762-AAE7-AA62-C2D3-1EBD149B845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3DDB-86C0-48FC-A941-9612C46BFA3C}" type="datetimeFigureOut">
              <a:rPr lang="en-PK" smtClean="0"/>
              <a:t>03/02/2023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F3309-5B8A-4DE0-A35A-E015019B9A02}" type="slidenum">
              <a:rPr lang="en-PK" smtClean="0"/>
              <a:t>‹#›</a:t>
            </a:fld>
            <a:endParaRPr lang="en-PK"/>
          </a:p>
        </p:txBody>
      </p:sp>
    </p:spTree>
    <p:extLst>
      <p:ext uri="{BB962C8B-B14F-4D97-AF65-F5344CB8AC3E}">
        <p14:creationId xmlns:p14="http://schemas.microsoft.com/office/powerpoint/2010/main" val="426753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F9AF3309-5B8A-4DE0-A35A-E015019B9A02}" type="slidenum">
              <a:rPr lang="en-PK" smtClean="0"/>
              <a:t>1</a:t>
            </a:fld>
            <a:endParaRPr lang="en-PK"/>
          </a:p>
        </p:txBody>
      </p:sp>
    </p:spTree>
    <p:extLst>
      <p:ext uri="{BB962C8B-B14F-4D97-AF65-F5344CB8AC3E}">
        <p14:creationId xmlns:p14="http://schemas.microsoft.com/office/powerpoint/2010/main" val="194847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Hold-out: Hold-out is the simplest form of cross-validation. It involves randomly dividing the dataset into two parts: a training set and a validation set. The model is trained on the training set and evaluated on the validation set.</a:t>
            </a:r>
          </a:p>
          <a:p>
            <a:pPr marL="171450" indent="-171450">
              <a:buFont typeface="Arial"/>
              <a:buChar char="•"/>
            </a:pPr>
            <a:r>
              <a:rPr lang="en-US" dirty="0"/>
              <a:t>K-fold: In K-fold cross-validation, the dataset is divided into K equal-sized folds. The model is trained on K-1 folds and evaluated on the remaining fold. This process is repeated K times, with each fold being used as the validation set once.</a:t>
            </a:r>
            <a:endParaRPr lang="en-US" dirty="0">
              <a:cs typeface="Calibri"/>
            </a:endParaRPr>
          </a:p>
          <a:p>
            <a:pPr marL="171450" indent="-171450">
              <a:buFont typeface="Arial"/>
              <a:buChar char="•"/>
            </a:pPr>
            <a:r>
              <a:rPr lang="en-US" dirty="0"/>
              <a:t>Leave-one-out: In leave-one-out cross-validation, each observation in the dataset is used as the validation set once, while the rest of the data is used for training. This means that the number of folds is equal to the number of observations in the dataset.</a:t>
            </a:r>
            <a:endParaRPr lang="en-US" dirty="0">
              <a:cs typeface="Calibri"/>
            </a:endParaRPr>
          </a:p>
          <a:p>
            <a:pPr marL="171450" indent="-171450">
              <a:buFont typeface="Arial"/>
              <a:buChar char="•"/>
            </a:pPr>
            <a:r>
              <a:rPr lang="en-US" dirty="0"/>
              <a:t>Leave-p-out: Leave-p-out is similar to leave-one-out, but instead of leaving out one observation at a time, we leave out p observations (and all possible </a:t>
            </a:r>
            <a:r>
              <a:rPr lang="en-US" b="1" dirty="0"/>
              <a:t>combinations</a:t>
            </a:r>
            <a:r>
              <a:rPr lang="en-US" dirty="0"/>
              <a:t> of p) at a time. This allows for a more efficient use of computational resources, as we can reduce the number of folds and still obtain a good estimate of the model's performance.</a:t>
            </a:r>
            <a:endParaRPr lang="en-US" dirty="0">
              <a:cs typeface="Calibri"/>
            </a:endParaRPr>
          </a:p>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10</a:t>
            </a:fld>
            <a:endParaRPr lang="en-PK"/>
          </a:p>
        </p:txBody>
      </p:sp>
    </p:spTree>
    <p:extLst>
      <p:ext uri="{BB962C8B-B14F-4D97-AF65-F5344CB8AC3E}">
        <p14:creationId xmlns:p14="http://schemas.microsoft.com/office/powerpoint/2010/main" val="4117402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11</a:t>
            </a:fld>
            <a:endParaRPr lang="en-PK"/>
          </a:p>
        </p:txBody>
      </p:sp>
    </p:spTree>
    <p:extLst>
      <p:ext uri="{BB962C8B-B14F-4D97-AF65-F5344CB8AC3E}">
        <p14:creationId xmlns:p14="http://schemas.microsoft.com/office/powerpoint/2010/main" val="255238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a:t>
            </a:fld>
            <a:endParaRPr lang="en-PK"/>
          </a:p>
        </p:txBody>
      </p:sp>
    </p:spTree>
    <p:extLst>
      <p:ext uri="{BB962C8B-B14F-4D97-AF65-F5344CB8AC3E}">
        <p14:creationId xmlns:p14="http://schemas.microsoft.com/office/powerpoint/2010/main" val="308146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dirty="0">
                <a:solidFill>
                  <a:srgbClr val="292929"/>
                </a:solidFill>
                <a:latin typeface="source-serif-pro"/>
                <a:cs typeface="Calibri"/>
              </a:rPr>
              <a:t>Decision trees are highly sensitive to training data, resulting in high variance.</a:t>
            </a: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3</a:t>
            </a:fld>
            <a:endParaRPr lang="en-PK"/>
          </a:p>
        </p:txBody>
      </p:sp>
    </p:spTree>
    <p:extLst>
      <p:ext uri="{BB962C8B-B14F-4D97-AF65-F5344CB8AC3E}">
        <p14:creationId xmlns:p14="http://schemas.microsoft.com/office/powerpoint/2010/main" val="291543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292929"/>
                </a:solidFill>
                <a:effectLst/>
                <a:latin typeface="source-serif-pro"/>
              </a:rPr>
              <a:t>The low correlation between models is the key. Just like how investments with low correlations (like stocks and bonds) come together to form a portfolio greater than the sum of its parts, uncorrelated models can produce ensemble predictions that are more accurate than any individual predictions. </a:t>
            </a:r>
          </a:p>
          <a:p>
            <a:pPr marL="8890">
              <a:lnSpc>
                <a:spcPts val="2964"/>
              </a:lnSpc>
              <a:spcBef>
                <a:spcPts val="67"/>
              </a:spcBef>
            </a:pPr>
            <a:endParaRPr lang="en-US" b="0" i="0" dirty="0">
              <a:solidFill>
                <a:srgbClr val="292929"/>
              </a:solidFill>
              <a:effectLst/>
              <a:latin typeface="source-serif-pro"/>
            </a:endParaRPr>
          </a:p>
          <a:p>
            <a:pPr marL="8890">
              <a:lnSpc>
                <a:spcPts val="2964"/>
              </a:lnSpc>
              <a:spcBef>
                <a:spcPts val="67"/>
              </a:spcBef>
            </a:pPr>
            <a:r>
              <a:rPr lang="en-US" b="1" i="0" dirty="0">
                <a:solidFill>
                  <a:srgbClr val="292929"/>
                </a:solidFill>
                <a:effectLst/>
                <a:latin typeface="source-serif-pro"/>
              </a:rPr>
              <a:t>This wonderful effect is because the trees protect each other from their individual errors</a:t>
            </a:r>
            <a:r>
              <a:rPr lang="en-US" b="0" i="0" dirty="0">
                <a:solidFill>
                  <a:srgbClr val="292929"/>
                </a:solidFill>
                <a:effectLst/>
                <a:latin typeface="source-serif-pro"/>
              </a:rPr>
              <a:t> (as long as they don’t constantly all err in the same direction). </a:t>
            </a: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4</a:t>
            </a:fld>
            <a:endParaRPr lang="en-PK"/>
          </a:p>
        </p:txBody>
      </p:sp>
    </p:spTree>
    <p:extLst>
      <p:ext uri="{BB962C8B-B14F-4D97-AF65-F5344CB8AC3E}">
        <p14:creationId xmlns:p14="http://schemas.microsoft.com/office/powerpoint/2010/main" val="610218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Lato" panose="020F0502020204030203" pitchFamily="34" charset="0"/>
              </a:rPr>
              <a:t>Steps Involved in Random Forest Algorithm</a:t>
            </a:r>
          </a:p>
          <a:p>
            <a:pPr algn="just"/>
            <a:r>
              <a:rPr lang="en-US" b="0" i="0" u="sng" dirty="0">
                <a:solidFill>
                  <a:srgbClr val="222222"/>
                </a:solidFill>
                <a:effectLst/>
                <a:latin typeface="Lato" panose="020F0502020204030203" pitchFamily="34" charset="0"/>
              </a:rPr>
              <a:t>Step 1</a:t>
            </a:r>
            <a:r>
              <a:rPr lang="en-US" b="0" i="0" dirty="0">
                <a:solidFill>
                  <a:srgbClr val="222222"/>
                </a:solidFill>
                <a:effectLst/>
                <a:latin typeface="Lato" panose="020F0502020204030203" pitchFamily="34" charset="0"/>
              </a:rPr>
              <a:t>: In the Random forest model, a subset of data points and a subset of features is selected for constructing each decision tree. Simply put, n random records and m features are taken from the data set having k number of records.</a:t>
            </a:r>
          </a:p>
          <a:p>
            <a:pPr algn="just"/>
            <a:r>
              <a:rPr lang="en-US" b="0" i="0" u="sng" dirty="0">
                <a:solidFill>
                  <a:srgbClr val="222222"/>
                </a:solidFill>
                <a:effectLst/>
                <a:latin typeface="Lato" panose="020F0502020204030203" pitchFamily="34" charset="0"/>
              </a:rPr>
              <a:t>Step 2</a:t>
            </a:r>
            <a:r>
              <a:rPr lang="en-US" b="0" i="0" dirty="0">
                <a:solidFill>
                  <a:srgbClr val="222222"/>
                </a:solidFill>
                <a:effectLst/>
                <a:latin typeface="Lato" panose="020F0502020204030203" pitchFamily="34" charset="0"/>
              </a:rPr>
              <a:t>: Individual decision trees are constructed for each sample.</a:t>
            </a:r>
          </a:p>
          <a:p>
            <a:pPr algn="just"/>
            <a:r>
              <a:rPr lang="en-US" b="0" i="0" u="sng" dirty="0">
                <a:solidFill>
                  <a:srgbClr val="222222"/>
                </a:solidFill>
                <a:effectLst/>
                <a:latin typeface="Lato" panose="020F0502020204030203" pitchFamily="34" charset="0"/>
              </a:rPr>
              <a:t>Step 3</a:t>
            </a:r>
            <a:r>
              <a:rPr lang="en-US" b="0" i="0" dirty="0">
                <a:solidFill>
                  <a:srgbClr val="222222"/>
                </a:solidFill>
                <a:effectLst/>
                <a:latin typeface="Lato" panose="020F0502020204030203" pitchFamily="34" charset="0"/>
              </a:rPr>
              <a:t>: Each decision tree will generate an output.</a:t>
            </a:r>
          </a:p>
          <a:p>
            <a:pPr algn="just"/>
            <a:r>
              <a:rPr lang="en-US" b="0" i="0" u="sng" dirty="0">
                <a:solidFill>
                  <a:srgbClr val="222222"/>
                </a:solidFill>
                <a:effectLst/>
                <a:latin typeface="Lato" panose="020F0502020204030203" pitchFamily="34" charset="0"/>
              </a:rPr>
              <a:t>Step 4</a:t>
            </a:r>
            <a:r>
              <a:rPr lang="en-US" b="0" i="0" dirty="0">
                <a:solidFill>
                  <a:srgbClr val="222222"/>
                </a:solidFill>
                <a:effectLst/>
                <a:latin typeface="Lato" panose="020F0502020204030203" pitchFamily="34" charset="0"/>
              </a:rPr>
              <a:t>: Final output is considered based on </a:t>
            </a:r>
            <a:r>
              <a:rPr lang="en-US" b="1" i="1" dirty="0">
                <a:solidFill>
                  <a:srgbClr val="222222"/>
                </a:solidFill>
                <a:effectLst/>
                <a:latin typeface="Lato" panose="020F0502020204030203" pitchFamily="34" charset="0"/>
              </a:rPr>
              <a:t>Majority Voting or Averaging </a:t>
            </a:r>
            <a:r>
              <a:rPr lang="en-US" b="0" i="0" dirty="0">
                <a:solidFill>
                  <a:srgbClr val="222222"/>
                </a:solidFill>
                <a:effectLst/>
                <a:latin typeface="Lato" panose="020F0502020204030203" pitchFamily="34" charset="0"/>
              </a:rPr>
              <a:t>for Classification and regression, respectively</a:t>
            </a:r>
          </a:p>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5</a:t>
            </a:fld>
            <a:endParaRPr lang="en-PK"/>
          </a:p>
        </p:txBody>
      </p:sp>
    </p:spTree>
    <p:extLst>
      <p:ext uri="{BB962C8B-B14F-4D97-AF65-F5344CB8AC3E}">
        <p14:creationId xmlns:p14="http://schemas.microsoft.com/office/powerpoint/2010/main" val="700781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6</a:t>
            </a:fld>
            <a:endParaRPr lang="en-PK"/>
          </a:p>
        </p:txBody>
      </p:sp>
    </p:spTree>
    <p:extLst>
      <p:ext uri="{BB962C8B-B14F-4D97-AF65-F5344CB8AC3E}">
        <p14:creationId xmlns:p14="http://schemas.microsoft.com/office/powerpoint/2010/main" val="346159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292929"/>
                </a:solidFill>
                <a:effectLst/>
                <a:latin typeface="source-serif-pro"/>
              </a:rPr>
              <a:t>Suppose you have an initial sample with 3 observations. Using the bootstrap sampling method, you’ll create a new sample with 3 observations as well. Each observation has an equal chance of being chosen (1/3). In this case, the second observation was chosen randomly and will be the first observation in our new sample.</a:t>
            </a:r>
          </a:p>
          <a:p>
            <a:pPr marL="8890">
              <a:lnSpc>
                <a:spcPts val="2964"/>
              </a:lnSpc>
              <a:spcBef>
                <a:spcPts val="67"/>
              </a:spcBef>
            </a:pPr>
            <a:endParaRPr lang="en-US" b="0" i="0" dirty="0">
              <a:solidFill>
                <a:srgbClr val="292929"/>
              </a:solidFill>
              <a:effectLst/>
              <a:latin typeface="source-serif-pro"/>
            </a:endParaRPr>
          </a:p>
          <a:p>
            <a:pPr marL="8890">
              <a:lnSpc>
                <a:spcPts val="2964"/>
              </a:lnSpc>
              <a:spcBef>
                <a:spcPts val="67"/>
              </a:spcBef>
            </a:pPr>
            <a:r>
              <a:rPr lang="en-US" b="0" i="0" dirty="0">
                <a:solidFill>
                  <a:srgbClr val="292929"/>
                </a:solidFill>
                <a:effectLst/>
                <a:latin typeface="source-serif-pro"/>
              </a:rPr>
              <a:t>After choosing another observation at random, you chose the green observation.</a:t>
            </a:r>
          </a:p>
          <a:p>
            <a:pPr marL="8890">
              <a:lnSpc>
                <a:spcPts val="2964"/>
              </a:lnSpc>
              <a:spcBef>
                <a:spcPts val="67"/>
              </a:spcBef>
            </a:pPr>
            <a:endParaRPr lang="en-US" b="0" i="0" dirty="0">
              <a:solidFill>
                <a:srgbClr val="292929"/>
              </a:solidFill>
              <a:effectLst/>
              <a:latin typeface="source-serif-pro"/>
            </a:endParaRPr>
          </a:p>
          <a:p>
            <a:pPr marL="8890">
              <a:lnSpc>
                <a:spcPts val="2964"/>
              </a:lnSpc>
              <a:spcBef>
                <a:spcPts val="67"/>
              </a:spcBef>
            </a:pPr>
            <a:r>
              <a:rPr lang="en-US" b="0" i="0" dirty="0">
                <a:solidFill>
                  <a:srgbClr val="292929"/>
                </a:solidFill>
                <a:effectLst/>
                <a:latin typeface="source-serif-pro"/>
              </a:rPr>
              <a:t>Lastly, the yellow observation is chosen again at random. Remember that bootstrap sampling using random sampling </a:t>
            </a:r>
            <a:r>
              <a:rPr lang="en-US" b="1" i="0" dirty="0">
                <a:solidFill>
                  <a:srgbClr val="292929"/>
                </a:solidFill>
                <a:effectLst/>
                <a:latin typeface="source-serif-pro"/>
              </a:rPr>
              <a:t>with replacement</a:t>
            </a:r>
            <a:r>
              <a:rPr lang="en-US" b="0" i="0" dirty="0">
                <a:solidFill>
                  <a:srgbClr val="292929"/>
                </a:solidFill>
                <a:effectLst/>
                <a:latin typeface="source-serif-pro"/>
              </a:rPr>
              <a:t>. </a:t>
            </a:r>
            <a:r>
              <a:rPr lang="en-US" dirty="0"/>
              <a:t>This means that it is very much possible for an already chosen observation to be chosen again</a:t>
            </a:r>
            <a:endParaRPr lang="en-US" b="0" i="0" dirty="0">
              <a:solidFill>
                <a:srgbClr val="292929"/>
              </a:solidFill>
              <a:effectLst/>
              <a:latin typeface="source-serif-pro"/>
            </a:endParaRPr>
          </a:p>
          <a:p>
            <a:pPr marL="8890">
              <a:lnSpc>
                <a:spcPts val="2964"/>
              </a:lnSpc>
              <a:spcBef>
                <a:spcPts val="67"/>
              </a:spcBef>
            </a:pPr>
            <a:endParaRPr lang="en-US" b="0" i="0" dirty="0">
              <a:solidFill>
                <a:srgbClr val="292929"/>
              </a:solidFill>
              <a:effectLst/>
              <a:latin typeface="source-serif-pro"/>
              <a:cs typeface="Calibri"/>
            </a:endParaRPr>
          </a:p>
          <a:p>
            <a:pPr marL="8890">
              <a:lnSpc>
                <a:spcPts val="2964"/>
              </a:lnSpc>
              <a:spcBef>
                <a:spcPts val="67"/>
              </a:spcBef>
            </a:pPr>
            <a:r>
              <a:rPr lang="en-US" dirty="0">
                <a:solidFill>
                  <a:srgbClr val="292929"/>
                </a:solidFill>
                <a:latin typeface="source-serif-pro"/>
                <a:cs typeface="Calibri"/>
              </a:rPr>
              <a:t>Generally, 2/3rd of the data is used for a bootstrap sample.</a:t>
            </a:r>
          </a:p>
          <a:p>
            <a:pPr marL="8890">
              <a:lnSpc>
                <a:spcPts val="2964"/>
              </a:lnSpc>
              <a:spcBef>
                <a:spcPts val="67"/>
              </a:spcBef>
            </a:pPr>
            <a:endParaRPr lang="en-US" dirty="0">
              <a:solidFill>
                <a:srgbClr val="292929"/>
              </a:solidFill>
              <a:latin typeface="source-serif-pro"/>
              <a:cs typeface="Calibri"/>
            </a:endParaRPr>
          </a:p>
          <a:p>
            <a:pPr marL="8890">
              <a:lnSpc>
                <a:spcPts val="2964"/>
              </a:lnSpc>
              <a:spcBef>
                <a:spcPts val="67"/>
              </a:spcBef>
            </a:pPr>
            <a:r>
              <a:rPr lang="en-US" dirty="0">
                <a:solidFill>
                  <a:srgbClr val="292929"/>
                </a:solidFill>
                <a:latin typeface="source-serif-pro"/>
                <a:cs typeface="Calibri"/>
              </a:rPr>
              <a:t>Feature selection is also important, in bootstrapping, a subset of feature is selected for each sample. So that, each tree is trained on different features, reducing the correlation. How many features to select? Researchers have found generally a square root of total features is ideal.</a:t>
            </a:r>
            <a:endParaRPr lang="en-US" b="0" i="0" dirty="0">
              <a:solidFill>
                <a:srgbClr val="292929"/>
              </a:solidFill>
              <a:effectLst/>
              <a:latin typeface="source-serif-pro"/>
              <a:cs typeface="Calibri"/>
            </a:endParaRPr>
          </a:p>
          <a:p>
            <a:pPr marL="8890">
              <a:lnSpc>
                <a:spcPts val="2964"/>
              </a:lnSpc>
              <a:spcBef>
                <a:spcPts val="67"/>
              </a:spcBef>
            </a:pPr>
            <a:endParaRPr lang="en-US" dirty="0">
              <a:solidFill>
                <a:srgbClr val="292929"/>
              </a:solidFill>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7</a:t>
            </a:fld>
            <a:endParaRPr lang="en-PK"/>
          </a:p>
        </p:txBody>
      </p:sp>
    </p:spTree>
    <p:extLst>
      <p:ext uri="{BB962C8B-B14F-4D97-AF65-F5344CB8AC3E}">
        <p14:creationId xmlns:p14="http://schemas.microsoft.com/office/powerpoint/2010/main" val="335259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b="0" i="0" dirty="0">
                <a:solidFill>
                  <a:srgbClr val="292929"/>
                </a:solidFill>
                <a:effectLst/>
                <a:latin typeface="source-serif-pro"/>
              </a:rPr>
              <a:t>As you learn more about machine learning, you’ll almost certainly come across the term “</a:t>
            </a:r>
            <a:r>
              <a:rPr lang="en-US" b="1" i="0" dirty="0">
                <a:solidFill>
                  <a:srgbClr val="292929"/>
                </a:solidFill>
                <a:effectLst/>
                <a:latin typeface="source-serif-pro"/>
              </a:rPr>
              <a:t>bootstrap aggregating</a:t>
            </a:r>
            <a:r>
              <a:rPr lang="en-US" b="0" i="0" dirty="0">
                <a:solidFill>
                  <a:srgbClr val="292929"/>
                </a:solidFill>
                <a:effectLst/>
                <a:latin typeface="source-serif-pro"/>
              </a:rPr>
              <a:t>”, also known as “</a:t>
            </a:r>
            <a:r>
              <a:rPr lang="en-US" b="1" i="0" dirty="0">
                <a:solidFill>
                  <a:srgbClr val="292929"/>
                </a:solidFill>
                <a:effectLst/>
                <a:latin typeface="source-serif-pro"/>
              </a:rPr>
              <a:t>bagging</a:t>
            </a:r>
            <a:r>
              <a:rPr lang="en-US" b="0" i="0" dirty="0">
                <a:solidFill>
                  <a:srgbClr val="292929"/>
                </a:solidFill>
                <a:effectLst/>
                <a:latin typeface="source-serif-pro"/>
              </a:rPr>
              <a:t>”. Bagging is a technique used in many </a:t>
            </a:r>
            <a:r>
              <a:rPr lang="en-US" b="1" i="0" dirty="0">
                <a:solidFill>
                  <a:srgbClr val="292929"/>
                </a:solidFill>
                <a:effectLst/>
                <a:latin typeface="source-serif-pro"/>
              </a:rPr>
              <a:t>ensemble</a:t>
            </a:r>
            <a:r>
              <a:rPr lang="en-US" b="0" i="0" dirty="0">
                <a:solidFill>
                  <a:srgbClr val="292929"/>
                </a:solidFill>
                <a:effectLst/>
                <a:latin typeface="source-serif-pro"/>
              </a:rPr>
              <a:t> machine learning algorithms like random forests, AdaBoost, gradient boost, and XGBoost.</a:t>
            </a:r>
            <a:endParaRPr lang="en-US" dirty="0"/>
          </a:p>
          <a:p>
            <a:pPr marL="8890">
              <a:lnSpc>
                <a:spcPts val="2964"/>
              </a:lnSpc>
              <a:spcBef>
                <a:spcPts val="67"/>
              </a:spcBef>
            </a:pPr>
            <a:endParaRPr lang="en-US" b="0" i="0" dirty="0">
              <a:solidFill>
                <a:srgbClr val="292929"/>
              </a:solidFill>
              <a:effectLst/>
              <a:latin typeface="source-serif-pro"/>
              <a:cs typeface="Calibri"/>
            </a:endParaRPr>
          </a:p>
          <a:p>
            <a:pPr marL="8890">
              <a:spcBef>
                <a:spcPts val="67"/>
              </a:spcBef>
            </a:pPr>
            <a:r>
              <a:rPr lang="en-US" b="0" i="0" dirty="0">
                <a:solidFill>
                  <a:srgbClr val="292929"/>
                </a:solidFill>
                <a:effectLst/>
                <a:latin typeface="source-serif-pro"/>
              </a:rPr>
              <a:t>Sometimes when estimating the parameters of a population (i.e. mean, standard error), you may have a sample that is not large enough to assume that the sampling distribution is normally distributed.  </a:t>
            </a:r>
          </a:p>
          <a:p>
            <a:pPr marL="8890">
              <a:spcBef>
                <a:spcPts val="67"/>
              </a:spcBef>
            </a:pPr>
            <a:endParaRPr lang="en-US" b="0" i="0" dirty="0">
              <a:solidFill>
                <a:srgbClr val="292929"/>
              </a:solidFill>
              <a:effectLst/>
              <a:latin typeface="source-serif-pro"/>
            </a:endParaRPr>
          </a:p>
          <a:p>
            <a:pPr marL="8890">
              <a:spcBef>
                <a:spcPts val="67"/>
              </a:spcBef>
            </a:pPr>
            <a:r>
              <a:rPr lang="en-US" b="0" i="0" dirty="0">
                <a:solidFill>
                  <a:srgbClr val="292929"/>
                </a:solidFill>
                <a:effectLst/>
                <a:latin typeface="source-serif-pro"/>
              </a:rPr>
              <a:t>In essence, under the assumption that the sample is representative of the population, bootstrap sampling is conducted to provide an estimate of the sampling distribution of the sample statistic in question.</a:t>
            </a:r>
            <a:endParaRPr lang="en-US" b="0" i="0" dirty="0">
              <a:solidFill>
                <a:srgbClr val="292929"/>
              </a:solidFill>
              <a:effectLst/>
              <a:latin typeface="source-serif-pro"/>
              <a:cs typeface="Calibri"/>
            </a:endParaRPr>
          </a:p>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8</a:t>
            </a:fld>
            <a:endParaRPr lang="en-PK"/>
          </a:p>
        </p:txBody>
      </p:sp>
    </p:spTree>
    <p:extLst>
      <p:ext uri="{BB962C8B-B14F-4D97-AF65-F5344CB8AC3E}">
        <p14:creationId xmlns:p14="http://schemas.microsoft.com/office/powerpoint/2010/main" val="56781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9</a:t>
            </a:fld>
            <a:endParaRPr lang="en-PK"/>
          </a:p>
        </p:txBody>
      </p:sp>
    </p:spTree>
    <p:extLst>
      <p:ext uri="{BB962C8B-B14F-4D97-AF65-F5344CB8AC3E}">
        <p14:creationId xmlns:p14="http://schemas.microsoft.com/office/powerpoint/2010/main" val="4210854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F9C9A-AFDC-40B0-B357-F4E1CAEC249D}"/>
              </a:ext>
            </a:extLst>
          </p:cNvPr>
          <p:cNvSpPr>
            <a:spLocks noGrp="1"/>
          </p:cNvSpPr>
          <p:nvPr>
            <p:ph type="dt" sz="half" idx="10"/>
          </p:nvPr>
        </p:nvSpPr>
        <p:spPr/>
        <p:txBody>
          <a:bodyPr/>
          <a:lstStyle/>
          <a:p>
            <a:fld id="{9870AA45-5A19-4C11-BC9A-A677C0C7FE8D}" type="datetimeFigureOut">
              <a:rPr lang="en-PK" smtClean="0"/>
              <a:t>03/02/2023</a:t>
            </a:fld>
            <a:endParaRPr lang="en-PK"/>
          </a:p>
        </p:txBody>
      </p:sp>
      <p:sp>
        <p:nvSpPr>
          <p:cNvPr id="3" name="Footer Placeholder 2">
            <a:extLst>
              <a:ext uri="{FF2B5EF4-FFF2-40B4-BE49-F238E27FC236}">
                <a16:creationId xmlns:a16="http://schemas.microsoft.com/office/drawing/2014/main" id="{E770A71B-7852-4D90-B6C5-0767FB76C83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8EA14DD-2D25-4758-8242-B3839B0C6D1D}"/>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4154849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CB85-AE1D-44B5-9211-C7EEFFD13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1971F8A-5A13-4556-8787-0ACDD14DE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64903CB-6A96-4A69-8638-C996773054BD}"/>
              </a:ext>
            </a:extLst>
          </p:cNvPr>
          <p:cNvSpPr>
            <a:spLocks noGrp="1"/>
          </p:cNvSpPr>
          <p:nvPr>
            <p:ph type="dt" sz="half" idx="10"/>
          </p:nvPr>
        </p:nvSpPr>
        <p:spPr/>
        <p:txBody>
          <a:bodyPr/>
          <a:lstStyle/>
          <a:p>
            <a:fld id="{9870AA45-5A19-4C11-BC9A-A677C0C7FE8D}" type="datetimeFigureOut">
              <a:rPr lang="en-PK" smtClean="0"/>
              <a:t>03/02/2023</a:t>
            </a:fld>
            <a:endParaRPr lang="en-PK"/>
          </a:p>
        </p:txBody>
      </p:sp>
      <p:sp>
        <p:nvSpPr>
          <p:cNvPr id="5" name="Footer Placeholder 4">
            <a:extLst>
              <a:ext uri="{FF2B5EF4-FFF2-40B4-BE49-F238E27FC236}">
                <a16:creationId xmlns:a16="http://schemas.microsoft.com/office/drawing/2014/main" id="{E23F181C-98E6-4205-8028-C8B969EB20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C2E040-B255-44AC-A8B2-7BAFE067C5D5}"/>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26765720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26679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1F6FF-3BE6-4DB4-9B70-77FE1423D485}" type="datetime1">
              <a:rPr lang="en-US" smtClean="0"/>
              <a:t>3/2/2023</a:t>
            </a:fld>
            <a:endParaRPr lang="en-US"/>
          </a:p>
        </p:txBody>
      </p:sp>
      <p:sp>
        <p:nvSpPr>
          <p:cNvPr id="5" name="Footer Placeholder 4"/>
          <p:cNvSpPr>
            <a:spLocks noGrp="1"/>
          </p:cNvSpPr>
          <p:nvPr>
            <p:ph type="ftr" sz="quarter" idx="11"/>
          </p:nvPr>
        </p:nvSpPr>
        <p:spPr/>
        <p:txBody>
          <a:bodyPr/>
          <a:lstStyle/>
          <a:p>
            <a:r>
              <a:rPr lang="en-US"/>
              <a:t>Enabling Data-Driven Innovation</a:t>
            </a:r>
          </a:p>
        </p:txBody>
      </p:sp>
      <p:sp>
        <p:nvSpPr>
          <p:cNvPr id="6" name="Slide Number Placeholder 5"/>
          <p:cNvSpPr>
            <a:spLocks noGrp="1"/>
          </p:cNvSpPr>
          <p:nvPr>
            <p:ph type="sldNum" sz="quarter" idx="12"/>
          </p:nvPr>
        </p:nvSpPr>
        <p:spPr/>
        <p:txBody>
          <a:bodyPr/>
          <a:lstStyle/>
          <a:p>
            <a:fld id="{1E043A5E-D30F-447C-A33C-188E31C53D5F}" type="slidenum">
              <a:rPr lang="en-US" smtClean="0"/>
              <a:t>‹#›</a:t>
            </a:fld>
            <a:endParaRPr lang="en-US"/>
          </a:p>
        </p:txBody>
      </p:sp>
    </p:spTree>
    <p:extLst>
      <p:ext uri="{BB962C8B-B14F-4D97-AF65-F5344CB8AC3E}">
        <p14:creationId xmlns:p14="http://schemas.microsoft.com/office/powerpoint/2010/main" val="8255397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DD651-18BE-4C02-8AF9-5E8D075F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91664C-F6F1-4E58-9692-2AF569414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10B16A-9A9F-4745-8B83-BF2E6F08C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0AA45-5A19-4C11-BC9A-A677C0C7FE8D}" type="datetimeFigureOut">
              <a:rPr lang="en-PK" smtClean="0"/>
              <a:t>03/02/2023</a:t>
            </a:fld>
            <a:endParaRPr lang="en-PK"/>
          </a:p>
        </p:txBody>
      </p:sp>
      <p:sp>
        <p:nvSpPr>
          <p:cNvPr id="5" name="Footer Placeholder 4">
            <a:extLst>
              <a:ext uri="{FF2B5EF4-FFF2-40B4-BE49-F238E27FC236}">
                <a16:creationId xmlns:a16="http://schemas.microsoft.com/office/drawing/2014/main" id="{F146D755-6070-443A-9997-5F1DE313B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D1FC272-BCE3-49CC-B3A7-2284156F8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34C9-C5C2-4D7C-AF3E-4D4C41FC2DED}" type="slidenum">
              <a:rPr lang="en-PK" smtClean="0"/>
              <a:t>‹#›</a:t>
            </a:fld>
            <a:endParaRPr lang="en-PK"/>
          </a:p>
        </p:txBody>
      </p:sp>
    </p:spTree>
    <p:extLst>
      <p:ext uri="{BB962C8B-B14F-4D97-AF65-F5344CB8AC3E}">
        <p14:creationId xmlns:p14="http://schemas.microsoft.com/office/powerpoint/2010/main" val="1573999695"/>
      </p:ext>
    </p:extLst>
  </p:cSld>
  <p:clrMap bg1="lt1" tx1="dk1" bg2="lt2" tx2="dk2" accent1="accent1" accent2="accent2" accent3="accent3" accent4="accent4" accent5="accent5" accent6="accent6" hlink="hlink" folHlink="folHlink"/>
  <p:sldLayoutIdLst>
    <p:sldLayoutId id="2147483702" r:id="rId1"/>
    <p:sldLayoutId id="2147483700" r:id="rId2"/>
    <p:sldLayoutId id="2147483698" r:id="rId3"/>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A93B4DD4-9D42-45A9-A8F6-F0421D661542}" type="datetime1">
              <a:rPr lang="en-US" smtClean="0"/>
              <a:t>3/2/2023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Enabling Data-Driven Innovation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1E043A5E-D30F-447C-A33C-188E31C53D5F}" type="slidenum">
              <a:rPr lang="en-US" smtClean="0"/>
              <a:t>‹#›</a:t>
            </a:fld>
            <a:endParaRPr lang="en-US"/>
          </a:p>
        </p:txBody>
      </p:sp>
    </p:spTree>
    <p:extLst>
      <p:ext uri="{BB962C8B-B14F-4D97-AF65-F5344CB8AC3E}">
        <p14:creationId xmlns:p14="http://schemas.microsoft.com/office/powerpoint/2010/main" val="1407192667"/>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10" Type="http://schemas.microsoft.com/office/2007/relationships/hdphoto" Target="../media/hdphoto1.wdp"/><Relationship Id="rId4" Type="http://schemas.openxmlformats.org/officeDocument/2006/relationships/diagramLayout" Target="../diagrams/layout9.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gif"/></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11" Type="http://schemas.openxmlformats.org/officeDocument/2006/relationships/image" Target="../media/image9.png"/><Relationship Id="rId5" Type="http://schemas.openxmlformats.org/officeDocument/2006/relationships/diagramQuickStyle" Target="../diagrams/quickStyle6.xml"/><Relationship Id="rId10" Type="http://schemas.openxmlformats.org/officeDocument/2006/relationships/image" Target="../media/image8.png"/><Relationship Id="rId4" Type="http://schemas.openxmlformats.org/officeDocument/2006/relationships/diagramLayout" Target="../diagrams/layout6.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diagram&#10;&#10;Description automatically generated with medium confidence">
            <a:extLst>
              <a:ext uri="{FF2B5EF4-FFF2-40B4-BE49-F238E27FC236}">
                <a16:creationId xmlns:a16="http://schemas.microsoft.com/office/drawing/2014/main" id="{3268527E-8A48-4DD1-B250-DCF80F400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65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644" y="212590"/>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02618" y="457825"/>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Cross Validation</a:t>
            </a:r>
            <a:endParaRPr lang="en-US" dirty="0"/>
          </a:p>
        </p:txBody>
      </p:sp>
      <p:sp>
        <p:nvSpPr>
          <p:cNvPr id="3" name="TextBox 2">
            <a:extLst>
              <a:ext uri="{FF2B5EF4-FFF2-40B4-BE49-F238E27FC236}">
                <a16:creationId xmlns:a16="http://schemas.microsoft.com/office/drawing/2014/main" id="{BEDB5AE8-9867-6476-C525-6F6BD1261166}"/>
              </a:ext>
            </a:extLst>
          </p:cNvPr>
          <p:cNvSpPr txBox="1"/>
          <p:nvPr/>
        </p:nvSpPr>
        <p:spPr>
          <a:xfrm>
            <a:off x="502618" y="1442941"/>
            <a:ext cx="5968691" cy="2308324"/>
          </a:xfrm>
          <a:prstGeom prst="rect">
            <a:avLst/>
          </a:prstGeom>
          <a:noFill/>
        </p:spPr>
        <p:txBody>
          <a:bodyPr wrap="square" rtlCol="0">
            <a:spAutoFit/>
          </a:bodyPr>
          <a:lstStyle/>
          <a:p>
            <a:pPr algn="l"/>
            <a:r>
              <a:rPr lang="en-US" b="0" i="0" dirty="0">
                <a:solidFill>
                  <a:srgbClr val="111111"/>
                </a:solidFill>
                <a:effectLst/>
              </a:rPr>
              <a:t>There are different types of Cross-Validation techniques</a:t>
            </a:r>
          </a:p>
          <a:p>
            <a:pPr algn="l"/>
            <a:endParaRPr lang="en-US" b="0" i="0" dirty="0">
              <a:solidFill>
                <a:srgbClr val="111111"/>
              </a:solidFill>
              <a:effectLst/>
            </a:endParaRPr>
          </a:p>
          <a:p>
            <a:pPr marL="285750" indent="-285750" algn="l">
              <a:buFont typeface="Arial" panose="020B0604020202020204" pitchFamily="34" charset="0"/>
              <a:buChar char="•"/>
            </a:pPr>
            <a:r>
              <a:rPr lang="en-US" b="0" i="0" dirty="0">
                <a:solidFill>
                  <a:srgbClr val="111111"/>
                </a:solidFill>
                <a:effectLst/>
              </a:rPr>
              <a:t>Hold-out</a:t>
            </a:r>
          </a:p>
          <a:p>
            <a:pPr marL="285750" indent="-285750" algn="l">
              <a:buFont typeface="Arial" panose="020B0604020202020204" pitchFamily="34" charset="0"/>
              <a:buChar char="•"/>
            </a:pPr>
            <a:r>
              <a:rPr lang="en-US" b="0" i="0" dirty="0">
                <a:solidFill>
                  <a:srgbClr val="111111"/>
                </a:solidFill>
                <a:effectLst/>
              </a:rPr>
              <a:t>K-folds</a:t>
            </a:r>
          </a:p>
          <a:p>
            <a:pPr marL="285750" indent="-285750" algn="l">
              <a:buFont typeface="Arial" panose="020B0604020202020204" pitchFamily="34" charset="0"/>
              <a:buChar char="•"/>
            </a:pPr>
            <a:r>
              <a:rPr lang="en-US" b="0" i="0" dirty="0">
                <a:solidFill>
                  <a:srgbClr val="111111"/>
                </a:solidFill>
                <a:effectLst/>
              </a:rPr>
              <a:t>Leave-one-out</a:t>
            </a:r>
          </a:p>
          <a:p>
            <a:pPr marL="285750" indent="-285750" algn="l">
              <a:buFont typeface="Arial" panose="020B0604020202020204" pitchFamily="34" charset="0"/>
              <a:buChar char="•"/>
            </a:pPr>
            <a:r>
              <a:rPr lang="en-US" b="0" i="0" dirty="0">
                <a:solidFill>
                  <a:srgbClr val="111111"/>
                </a:solidFill>
                <a:effectLst/>
              </a:rPr>
              <a:t>Leave-p-out</a:t>
            </a:r>
          </a:p>
          <a:p>
            <a:pPr algn="l"/>
            <a:endParaRPr lang="en-US" b="0" i="0" dirty="0">
              <a:solidFill>
                <a:srgbClr val="111111"/>
              </a:solidFill>
              <a:effectLst/>
            </a:endParaRPr>
          </a:p>
          <a:p>
            <a:pPr algn="l"/>
            <a:r>
              <a:rPr lang="en-US" b="0" i="0" dirty="0">
                <a:solidFill>
                  <a:srgbClr val="111111"/>
                </a:solidFill>
                <a:effectLst/>
              </a:rPr>
              <a:t>However, we will be particularly focusing on K-folds.</a:t>
            </a:r>
          </a:p>
        </p:txBody>
      </p:sp>
      <p:pic>
        <p:nvPicPr>
          <p:cNvPr id="5" name="Picture 4" descr="Diagram, bubble chart&#10;&#10;Description automatically generated">
            <a:extLst>
              <a:ext uri="{FF2B5EF4-FFF2-40B4-BE49-F238E27FC236}">
                <a16:creationId xmlns:a16="http://schemas.microsoft.com/office/drawing/2014/main" id="{9916A578-0283-D064-AAA1-D31E81E87467}"/>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794" b="99603" l="3607" r="98361">
                        <a14:foregroundMark x1="45246" y1="16667" x2="32459" y2="16667"/>
                        <a14:foregroundMark x1="32459" y1="16667" x2="32459" y2="17063"/>
                        <a14:foregroundMark x1="50492" y1="5952" x2="36393" y2="7937"/>
                        <a14:foregroundMark x1="36393" y1="7937" x2="34098" y2="11508"/>
                        <a14:foregroundMark x1="12131" y1="34921" x2="6230" y2="45238"/>
                        <a14:foregroundMark x1="6230" y1="45238" x2="16721" y2="55952"/>
                        <a14:foregroundMark x1="4262" y1="40476" x2="5574" y2="52381"/>
                        <a14:foregroundMark x1="39344" y1="5556" x2="48525" y2="6746"/>
                        <a14:foregroundMark x1="41967" y1="3571" x2="45574" y2="2381"/>
                        <a14:foregroundMark x1="85574" y1="23810" x2="79016" y2="35317"/>
                        <a14:foregroundMark x1="79016" y1="35317" x2="78689" y2="27381"/>
                        <a14:foregroundMark x1="77049" y1="23413" x2="71148" y2="36111"/>
                        <a14:foregroundMark x1="71148" y1="36111" x2="77377" y2="46032"/>
                        <a14:foregroundMark x1="77377" y1="46032" x2="83279" y2="46429"/>
                        <a14:foregroundMark x1="87869" y1="28968" x2="85574" y2="47222"/>
                        <a14:foregroundMark x1="85574" y1="47222" x2="85574" y2="47222"/>
                        <a14:foregroundMark x1="91148" y1="39286" x2="82295" y2="47619"/>
                        <a14:foregroundMark x1="96721" y1="26587" x2="98361" y2="40873"/>
                        <a14:foregroundMark x1="98361" y1="40873" x2="98361" y2="42063"/>
                        <a14:foregroundMark x1="57705" y1="46429" x2="35082" y2="55159"/>
                        <a14:foregroundMark x1="35082" y1="55159" x2="34754" y2="55556"/>
                        <a14:foregroundMark x1="34098" y1="55952" x2="34098" y2="55952"/>
                        <a14:foregroundMark x1="35410" y1="45238" x2="52131" y2="44444"/>
                        <a14:foregroundMark x1="35082" y1="57143" x2="60984" y2="54762"/>
                        <a14:foregroundMark x1="60984" y1="54762" x2="62295" y2="54762"/>
                        <a14:foregroundMark x1="65574" y1="57937" x2="35410" y2="59921"/>
                        <a14:foregroundMark x1="20656" y1="70635" x2="32131" y2="71032"/>
                        <a14:foregroundMark x1="32131" y1="71032" x2="48852" y2="70635"/>
                        <a14:foregroundMark x1="48852" y1="70635" x2="83279" y2="72222"/>
                        <a14:foregroundMark x1="83279" y1="72222" x2="83607" y2="72222"/>
                        <a14:foregroundMark x1="22951" y1="82540" x2="24262" y2="84921"/>
                        <a14:foregroundMark x1="19016" y1="81349" x2="13115" y2="85714"/>
                        <a14:foregroundMark x1="20328" y1="83730" x2="23607" y2="86111"/>
                        <a14:foregroundMark x1="25574" y1="84921" x2="25246" y2="91667"/>
                        <a14:foregroundMark x1="17049" y1="94841" x2="23607" y2="94841"/>
                        <a14:foregroundMark x1="10164" y1="86508" x2="11803" y2="91667"/>
                        <a14:foregroundMark x1="11803" y1="89286" x2="14426" y2="95635"/>
                        <a14:foregroundMark x1="12131" y1="88492" x2="16721" y2="98413"/>
                        <a14:foregroundMark x1="18361" y1="79365" x2="12459" y2="86905"/>
                        <a14:foregroundMark x1="20328" y1="78968" x2="25246" y2="83333"/>
                        <a14:foregroundMark x1="18689" y1="77381" x2="11148" y2="85317"/>
                        <a14:foregroundMark x1="11148" y1="85317" x2="11148" y2="85714"/>
                        <a14:foregroundMark x1="23279" y1="80556" x2="29836" y2="88889"/>
                        <a14:foregroundMark x1="29836" y1="88889" x2="27541" y2="92460"/>
                        <a14:foregroundMark x1="22623" y1="97619" x2="18689" y2="98810"/>
                        <a14:foregroundMark x1="18033" y1="98016" x2="18033" y2="98016"/>
                        <a14:foregroundMark x1="57705" y1="98413" x2="48525" y2="98413"/>
                        <a14:foregroundMark x1="87541" y1="13492" x2="78033" y2="12698"/>
                        <a14:foregroundMark x1="77377" y1="12698" x2="77377" y2="12698"/>
                        <a14:foregroundMark x1="84590" y1="11508" x2="78689" y2="11508"/>
                        <a14:foregroundMark x1="78689" y1="11508" x2="78689" y2="11508"/>
                        <a14:foregroundMark x1="85574" y1="12698" x2="88525" y2="14286"/>
                        <a14:foregroundMark x1="37705" y1="2381" x2="48852" y2="1190"/>
                        <a14:foregroundMark x1="48852" y1="1190" x2="49836" y2="1190"/>
                        <a14:foregroundMark x1="48852" y1="794" x2="41311" y2="2381"/>
                        <a14:foregroundMark x1="19672" y1="30556" x2="10820" y2="30159"/>
                        <a14:foregroundMark x1="9508" y1="31746" x2="19016" y2="28968"/>
                        <a14:foregroundMark x1="19016" y1="28968" x2="20328" y2="28968"/>
                        <a14:foregroundMark x1="17377" y1="29365" x2="10492" y2="28571"/>
                        <a14:foregroundMark x1="12131" y1="90476" x2="12131" y2="90476"/>
                        <a14:foregroundMark x1="11148" y1="86905" x2="15738" y2="99603"/>
                        <a14:foregroundMark x1="15738" y1="99603" x2="22623" y2="99206"/>
                        <a14:foregroundMark x1="45246" y1="94841" x2="44590" y2="99603"/>
                        <a14:foregroundMark x1="63607" y1="95635" x2="56066" y2="99603"/>
                        <a14:foregroundMark x1="58689" y1="11508" x2="60656" y2="25397"/>
                        <a14:foregroundMark x1="60656" y1="25397" x2="60000" y2="26190"/>
                        <a14:foregroundMark x1="28852" y1="14286" x2="28525" y2="25000"/>
                        <a14:foregroundMark x1="28197" y1="14286" x2="30164" y2="27381"/>
                        <a14:foregroundMark x1="30164" y1="27381" x2="30164" y2="27381"/>
                        <a14:foregroundMark x1="6885" y1="62698" x2="18033" y2="66667"/>
                        <a14:foregroundMark x1="18033" y1="66667" x2="20656" y2="64683"/>
                      </a14:backgroundRemoval>
                    </a14:imgEffect>
                  </a14:imgLayer>
                </a14:imgProps>
              </a:ext>
              <a:ext uri="{28A0092B-C50C-407E-A947-70E740481C1C}">
                <a14:useLocalDpi xmlns:a14="http://schemas.microsoft.com/office/drawing/2010/main" val="0"/>
              </a:ext>
            </a:extLst>
          </a:blip>
          <a:stretch>
            <a:fillRect/>
          </a:stretch>
        </p:blipFill>
        <p:spPr>
          <a:xfrm>
            <a:off x="5813554" y="1303062"/>
            <a:ext cx="5562017" cy="4595502"/>
          </a:xfrm>
          <a:prstGeom prst="rect">
            <a:avLst/>
          </a:prstGeom>
        </p:spPr>
      </p:pic>
    </p:spTree>
    <p:extLst>
      <p:ext uri="{BB962C8B-B14F-4D97-AF65-F5344CB8AC3E}">
        <p14:creationId xmlns:p14="http://schemas.microsoft.com/office/powerpoint/2010/main" val="72007691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644" y="212590"/>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02618" y="457825"/>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K-Folds</a:t>
            </a:r>
            <a:endParaRPr lang="en-US" dirty="0"/>
          </a:p>
        </p:txBody>
      </p:sp>
      <p:sp>
        <p:nvSpPr>
          <p:cNvPr id="3" name="TextBox 2">
            <a:extLst>
              <a:ext uri="{FF2B5EF4-FFF2-40B4-BE49-F238E27FC236}">
                <a16:creationId xmlns:a16="http://schemas.microsoft.com/office/drawing/2014/main" id="{BEDB5AE8-9867-6476-C525-6F6BD1261166}"/>
              </a:ext>
            </a:extLst>
          </p:cNvPr>
          <p:cNvSpPr txBox="1"/>
          <p:nvPr/>
        </p:nvSpPr>
        <p:spPr>
          <a:xfrm>
            <a:off x="681165" y="1341059"/>
            <a:ext cx="8216839" cy="369332"/>
          </a:xfrm>
          <a:prstGeom prst="rect">
            <a:avLst/>
          </a:prstGeom>
          <a:noFill/>
        </p:spPr>
        <p:txBody>
          <a:bodyPr wrap="square" rtlCol="0">
            <a:spAutoFit/>
          </a:bodyPr>
          <a:lstStyle/>
          <a:p>
            <a:pPr algn="l"/>
            <a:r>
              <a:rPr lang="en-US" b="0" i="0" dirty="0">
                <a:solidFill>
                  <a:srgbClr val="111111"/>
                </a:solidFill>
                <a:effectLst/>
              </a:rPr>
              <a:t>In this case, </a:t>
            </a:r>
            <a:r>
              <a:rPr lang="en-US" b="1" i="1" dirty="0">
                <a:solidFill>
                  <a:srgbClr val="111111"/>
                </a:solidFill>
                <a:effectLst/>
              </a:rPr>
              <a:t>K=5</a:t>
            </a:r>
          </a:p>
        </p:txBody>
      </p:sp>
      <p:pic>
        <p:nvPicPr>
          <p:cNvPr id="4098" name="Picture 2">
            <a:extLst>
              <a:ext uri="{FF2B5EF4-FFF2-40B4-BE49-F238E27FC236}">
                <a16:creationId xmlns:a16="http://schemas.microsoft.com/office/drawing/2014/main" id="{F164BAEC-40CD-0554-FA8D-BC7F9312BB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5936" y="1972232"/>
            <a:ext cx="10098314" cy="393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8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387B"/>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EBD4ED9C-7F79-4CD5-8D2F-881A4165F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381000" y="0"/>
            <a:ext cx="11429999" cy="6858000"/>
          </a:xfrm>
        </p:spPr>
      </p:pic>
      <p:grpSp>
        <p:nvGrpSpPr>
          <p:cNvPr id="10" name="Group 9">
            <a:extLst>
              <a:ext uri="{FF2B5EF4-FFF2-40B4-BE49-F238E27FC236}">
                <a16:creationId xmlns:a16="http://schemas.microsoft.com/office/drawing/2014/main" id="{DA79CAF6-6583-4F07-AF51-252C1F450524}"/>
              </a:ext>
            </a:extLst>
          </p:cNvPr>
          <p:cNvGrpSpPr/>
          <p:nvPr/>
        </p:nvGrpSpPr>
        <p:grpSpPr>
          <a:xfrm>
            <a:off x="4725944" y="6209525"/>
            <a:ext cx="2740112" cy="293649"/>
            <a:chOff x="648929" y="6725750"/>
            <a:chExt cx="2922786" cy="313226"/>
          </a:xfrm>
        </p:grpSpPr>
        <p:pic>
          <p:nvPicPr>
            <p:cNvPr id="11" name="Graphic 10">
              <a:extLst>
                <a:ext uri="{FF2B5EF4-FFF2-40B4-BE49-F238E27FC236}">
                  <a16:creationId xmlns:a16="http://schemas.microsoft.com/office/drawing/2014/main" id="{4B1864A1-38D0-4A55-9338-B4E3E0A2C36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896" b="349"/>
            <a:stretch/>
          </p:blipFill>
          <p:spPr>
            <a:xfrm>
              <a:off x="648929" y="6725750"/>
              <a:ext cx="1027471" cy="313226"/>
            </a:xfrm>
            <a:prstGeom prst="rect">
              <a:avLst/>
            </a:prstGeom>
          </p:spPr>
        </p:pic>
        <p:sp>
          <p:nvSpPr>
            <p:cNvPr id="12" name="Rectangle 11">
              <a:extLst>
                <a:ext uri="{FF2B5EF4-FFF2-40B4-BE49-F238E27FC236}">
                  <a16:creationId xmlns:a16="http://schemas.microsoft.com/office/drawing/2014/main" id="{A6104334-7AA8-4676-972F-40B3BBFB66A3}"/>
                </a:ext>
              </a:extLst>
            </p:cNvPr>
            <p:cNvSpPr/>
            <p:nvPr/>
          </p:nvSpPr>
          <p:spPr>
            <a:xfrm>
              <a:off x="1589634" y="6743863"/>
              <a:ext cx="1982081" cy="276999"/>
            </a:xfrm>
            <a:prstGeom prst="rect">
              <a:avLst/>
            </a:prstGeom>
          </p:spPr>
          <p:txBody>
            <a:bodyPr wrap="none">
              <a:spAutoFit/>
            </a:bodyPr>
            <a:lstStyle/>
            <a:p>
              <a:r>
                <a:rPr lang="en-US" sz="1125">
                  <a:solidFill>
                    <a:schemeClr val="bg1"/>
                  </a:solidFill>
                  <a:latin typeface="Open Sans" panose="020B0606030504020204" pitchFamily="34" charset="0"/>
                  <a:ea typeface="Open Sans" panose="020B0606030504020204" pitchFamily="34" charset="0"/>
                  <a:cs typeface="Open Sans" panose="020B0606030504020204" pitchFamily="34" charset="0"/>
                </a:rPr>
                <a:t>Training and Certification</a:t>
              </a:r>
            </a:p>
          </p:txBody>
        </p:sp>
      </p:grpSp>
      <p:sp>
        <p:nvSpPr>
          <p:cNvPr id="13" name="TextBox 12">
            <a:extLst>
              <a:ext uri="{FF2B5EF4-FFF2-40B4-BE49-F238E27FC236}">
                <a16:creationId xmlns:a16="http://schemas.microsoft.com/office/drawing/2014/main" id="{5130A103-B572-4461-8648-DB706F57A759}"/>
              </a:ext>
            </a:extLst>
          </p:cNvPr>
          <p:cNvSpPr txBox="1"/>
          <p:nvPr/>
        </p:nvSpPr>
        <p:spPr>
          <a:xfrm>
            <a:off x="3819885" y="2952908"/>
            <a:ext cx="6393656" cy="952184"/>
          </a:xfrm>
          <a:prstGeom prst="rect">
            <a:avLst/>
          </a:prstGeom>
          <a:noFill/>
        </p:spPr>
        <p:txBody>
          <a:bodyPr wrap="square" rtlCol="0">
            <a:spAutoFit/>
          </a:bodyPr>
          <a:lstStyle/>
          <a:p>
            <a:r>
              <a:rPr lang="en-US" sz="5625">
                <a:solidFill>
                  <a:schemeClr val="bg1"/>
                </a:solidFill>
                <a:latin typeface="Open Sans "/>
                <a:cs typeface="Segoe UI" panose="020B0502040204020203" pitchFamily="34" charset="0"/>
              </a:rPr>
              <a:t>THANK YOU</a:t>
            </a:r>
          </a:p>
        </p:txBody>
      </p:sp>
    </p:spTree>
    <p:extLst>
      <p:ext uri="{BB962C8B-B14F-4D97-AF65-F5344CB8AC3E}">
        <p14:creationId xmlns:p14="http://schemas.microsoft.com/office/powerpoint/2010/main" val="41384667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Topics</a:t>
            </a:r>
            <a:endParaRPr lang="en-US"/>
          </a:p>
        </p:txBody>
      </p:sp>
      <p:sp>
        <p:nvSpPr>
          <p:cNvPr id="50" name="Google Shape;293;p17">
            <a:extLst>
              <a:ext uri="{FF2B5EF4-FFF2-40B4-BE49-F238E27FC236}">
                <a16:creationId xmlns:a16="http://schemas.microsoft.com/office/drawing/2014/main" id="{39EFF0A0-CAC0-DC69-C738-1A6521129E55}"/>
              </a:ext>
            </a:extLst>
          </p:cNvPr>
          <p:cNvSpPr txBox="1">
            <a:spLocks noGrp="1"/>
          </p:cNvSpPr>
          <p:nvPr/>
        </p:nvSpPr>
        <p:spPr>
          <a:xfrm>
            <a:off x="913164" y="1718728"/>
            <a:ext cx="10190384"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panose="020B0604020202020204" pitchFamily="34" charset="0"/>
              <a:buChar char="•"/>
            </a:pPr>
            <a:r>
              <a:rPr lang="en-US" sz="2000" dirty="0">
                <a:latin typeface="+mn-lt"/>
                <a:cs typeface="Calibri"/>
              </a:rPr>
              <a:t>Random</a:t>
            </a:r>
            <a:r>
              <a:rPr lang="en-US" sz="2000" dirty="0">
                <a:latin typeface="+mn-lt"/>
              </a:rPr>
              <a:t> Forest </a:t>
            </a:r>
          </a:p>
          <a:p>
            <a:pPr>
              <a:buFont typeface="Arial" panose="020B0604020202020204" pitchFamily="34" charset="0"/>
              <a:buChar char="•"/>
            </a:pPr>
            <a:r>
              <a:rPr lang="en-US" sz="2000" dirty="0">
                <a:latin typeface="+mn-lt"/>
              </a:rPr>
              <a:t>Bootstrapping</a:t>
            </a:r>
          </a:p>
          <a:p>
            <a:pPr>
              <a:buFont typeface="Arial" panose="020B0604020202020204" pitchFamily="34" charset="0"/>
              <a:buChar char="•"/>
            </a:pPr>
            <a:r>
              <a:rPr lang="en-US" sz="2000" dirty="0">
                <a:latin typeface="+mn-lt"/>
              </a:rPr>
              <a:t>Model Validation – K-fold</a:t>
            </a:r>
          </a:p>
          <a:p>
            <a:pPr>
              <a:buFont typeface="Arial" panose="020B0604020202020204" pitchFamily="34" charset="0"/>
              <a:buChar char="•"/>
            </a:pPr>
            <a:r>
              <a:rPr lang="en-US" sz="2000" dirty="0">
                <a:latin typeface="+mn-lt"/>
              </a:rPr>
              <a:t>Hands-On Activity: Churn Prediction Model</a:t>
            </a:r>
          </a:p>
          <a:p>
            <a:pPr>
              <a:buFont typeface="Arial" panose="020B0604020202020204" pitchFamily="34" charset="0"/>
              <a:buChar char="•"/>
            </a:pPr>
            <a:endParaRPr lang="en-US" sz="2000" dirty="0">
              <a:latin typeface="+mn-lt"/>
              <a:cs typeface="Calibri"/>
            </a:endParaRPr>
          </a:p>
        </p:txBody>
      </p:sp>
    </p:spTree>
    <p:extLst>
      <p:ext uri="{BB962C8B-B14F-4D97-AF65-F5344CB8AC3E}">
        <p14:creationId xmlns:p14="http://schemas.microsoft.com/office/powerpoint/2010/main" val="36488531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18181" y="383661"/>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Random Forest</a:t>
            </a:r>
            <a:endParaRPr lang="en-US" dirty="0"/>
          </a:p>
        </p:txBody>
      </p:sp>
      <p:pic>
        <p:nvPicPr>
          <p:cNvPr id="1026" name="Picture 2">
            <a:extLst>
              <a:ext uri="{FF2B5EF4-FFF2-40B4-BE49-F238E27FC236}">
                <a16:creationId xmlns:a16="http://schemas.microsoft.com/office/drawing/2014/main" id="{001FF9A3-8126-F015-23BC-755B36B40B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0789" y="2250348"/>
            <a:ext cx="8003439" cy="4079531"/>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93;p17">
            <a:extLst>
              <a:ext uri="{FF2B5EF4-FFF2-40B4-BE49-F238E27FC236}">
                <a16:creationId xmlns:a16="http://schemas.microsoft.com/office/drawing/2014/main" id="{B7FB7A07-25BC-CC67-3764-A4B6C3079D43}"/>
              </a:ext>
            </a:extLst>
          </p:cNvPr>
          <p:cNvSpPr txBox="1">
            <a:spLocks noGrp="1"/>
          </p:cNvSpPr>
          <p:nvPr/>
        </p:nvSpPr>
        <p:spPr>
          <a:xfrm>
            <a:off x="618181" y="1106936"/>
            <a:ext cx="10859678" cy="1100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800" b="0" i="0" u="none" strike="noStrike" dirty="0">
                <a:solidFill>
                  <a:schemeClr val="tx1"/>
                </a:solidFill>
                <a:effectLst/>
                <a:latin typeface="Calibri" panose="020F0502020204030204" pitchFamily="34" charset="0"/>
              </a:rPr>
              <a:t>Random Forest is another family of predictive algorithms which suggests rather than relying only on one decision tree, why don’t we make a forest of trees and then based on those multiple tree learnings make a final democratic decision for the final prediction?</a:t>
            </a:r>
            <a:r>
              <a:rPr lang="en-US" sz="1800" b="0" i="0" dirty="0">
                <a:solidFill>
                  <a:schemeClr val="tx1"/>
                </a:solidFill>
                <a:effectLst/>
                <a:latin typeface="Calibri" panose="020F0502020204030204" pitchFamily="34" charset="0"/>
              </a:rPr>
              <a:t>​</a:t>
            </a:r>
            <a:endParaRPr lang="en-US" dirty="0">
              <a:solidFill>
                <a:schemeClr val="tx1"/>
              </a:solidFill>
              <a:latin typeface="+mn-lt"/>
              <a:cs typeface="Calibri"/>
            </a:endParaRPr>
          </a:p>
        </p:txBody>
      </p:sp>
    </p:spTree>
    <p:extLst>
      <p:ext uri="{BB962C8B-B14F-4D97-AF65-F5344CB8AC3E}">
        <p14:creationId xmlns:p14="http://schemas.microsoft.com/office/powerpoint/2010/main" val="25481292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Random Forest</a:t>
            </a:r>
            <a:endParaRPr lang="en-US" dirty="0"/>
          </a:p>
        </p:txBody>
      </p:sp>
      <p:sp>
        <p:nvSpPr>
          <p:cNvPr id="3" name="Google Shape;293;p17">
            <a:extLst>
              <a:ext uri="{FF2B5EF4-FFF2-40B4-BE49-F238E27FC236}">
                <a16:creationId xmlns:a16="http://schemas.microsoft.com/office/drawing/2014/main" id="{B7FB7A07-25BC-CC67-3764-A4B6C3079D43}"/>
              </a:ext>
            </a:extLst>
          </p:cNvPr>
          <p:cNvSpPr txBox="1">
            <a:spLocks noGrp="1"/>
          </p:cNvSpPr>
          <p:nvPr/>
        </p:nvSpPr>
        <p:spPr>
          <a:xfrm>
            <a:off x="620493" y="1218138"/>
            <a:ext cx="10859678" cy="1100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800" dirty="0">
                <a:solidFill>
                  <a:srgbClr val="292929"/>
                </a:solidFill>
                <a:effectLst/>
                <a:latin typeface="+mn-lt"/>
              </a:rPr>
              <a:t>The fundamental concept behind random forest is a simple but powerful one — the wisdom of crowds.</a:t>
            </a:r>
          </a:p>
          <a:p>
            <a:pPr marL="76200" indent="0">
              <a:buNone/>
            </a:pPr>
            <a:r>
              <a:rPr lang="en-US" sz="1800" b="1" i="1" dirty="0">
                <a:solidFill>
                  <a:srgbClr val="292929"/>
                </a:solidFill>
                <a:effectLst/>
                <a:latin typeface="+mn-lt"/>
              </a:rPr>
              <a:t>A large number of relatively uncorrelated models (trees) operating as a committee will outperform any of the individual constituent models.</a:t>
            </a:r>
          </a:p>
          <a:p>
            <a:pPr marL="8890">
              <a:lnSpc>
                <a:spcPts val="2964"/>
              </a:lnSpc>
              <a:spcBef>
                <a:spcPts val="67"/>
              </a:spcBef>
            </a:pPr>
            <a:endParaRPr lang="en-US" sz="1800" dirty="0">
              <a:solidFill>
                <a:srgbClr val="292929"/>
              </a:solidFill>
              <a:effectLst/>
              <a:latin typeface="+mn-lt"/>
              <a:cs typeface="Calibri"/>
            </a:endParaRPr>
          </a:p>
          <a:p>
            <a:pPr marL="8890">
              <a:lnSpc>
                <a:spcPts val="2964"/>
              </a:lnSpc>
              <a:spcBef>
                <a:spcPts val="67"/>
              </a:spcBef>
            </a:pPr>
            <a:endParaRPr lang="en-US" sz="1800" dirty="0">
              <a:solidFill>
                <a:srgbClr val="292929"/>
              </a:solidFill>
              <a:effectLst/>
              <a:latin typeface="+mn-lt"/>
              <a:cs typeface="Calibri"/>
            </a:endParaRPr>
          </a:p>
          <a:p>
            <a:pPr marL="76200" indent="0">
              <a:buNone/>
            </a:pPr>
            <a:endParaRPr lang="en-US" sz="1800" dirty="0">
              <a:solidFill>
                <a:srgbClr val="292929"/>
              </a:solidFill>
              <a:effectLst/>
              <a:latin typeface="+mn-lt"/>
            </a:endParaRPr>
          </a:p>
          <a:p>
            <a:pPr marL="76200" indent="0">
              <a:buNone/>
            </a:pPr>
            <a:endParaRPr lang="en-US" sz="1800" dirty="0">
              <a:solidFill>
                <a:srgbClr val="292929"/>
              </a:solidFill>
              <a:latin typeface="+mn-lt"/>
              <a:cs typeface="Calibri"/>
            </a:endParaRPr>
          </a:p>
          <a:p>
            <a:pPr marL="76200" indent="0">
              <a:buNone/>
            </a:pPr>
            <a:endParaRPr lang="en-US" sz="1800" dirty="0">
              <a:solidFill>
                <a:schemeClr val="tx1"/>
              </a:solidFill>
              <a:latin typeface="+mn-lt"/>
              <a:cs typeface="Calibri"/>
            </a:endParaRPr>
          </a:p>
        </p:txBody>
      </p:sp>
      <p:pic>
        <p:nvPicPr>
          <p:cNvPr id="2050" name="Picture 2">
            <a:extLst>
              <a:ext uri="{FF2B5EF4-FFF2-40B4-BE49-F238E27FC236}">
                <a16:creationId xmlns:a16="http://schemas.microsoft.com/office/drawing/2014/main" id="{3D8CB3B3-9C07-5391-9BAE-089C8CFB27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0545" y="2669700"/>
            <a:ext cx="8686798" cy="365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57049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02618" y="457825"/>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Random Forest</a:t>
            </a:r>
            <a:endParaRPr lang="en-US" dirty="0"/>
          </a:p>
        </p:txBody>
      </p:sp>
      <p:pic>
        <p:nvPicPr>
          <p:cNvPr id="5" name="Picture 4" descr="Diagram&#10;&#10;Description automatically generated">
            <a:extLst>
              <a:ext uri="{FF2B5EF4-FFF2-40B4-BE49-F238E27FC236}">
                <a16:creationId xmlns:a16="http://schemas.microsoft.com/office/drawing/2014/main" id="{47AC4902-DD6A-9C2D-3283-D0050B77947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8971" y="251268"/>
            <a:ext cx="7400411" cy="6222005"/>
          </a:xfrm>
          <a:prstGeom prst="rect">
            <a:avLst/>
          </a:prstGeom>
        </p:spPr>
      </p:pic>
      <p:sp>
        <p:nvSpPr>
          <p:cNvPr id="8" name="TextBox 7">
            <a:extLst>
              <a:ext uri="{FF2B5EF4-FFF2-40B4-BE49-F238E27FC236}">
                <a16:creationId xmlns:a16="http://schemas.microsoft.com/office/drawing/2014/main" id="{F373B803-C67D-161C-F168-DDF8D50F8AB4}"/>
              </a:ext>
            </a:extLst>
          </p:cNvPr>
          <p:cNvSpPr txBox="1"/>
          <p:nvPr/>
        </p:nvSpPr>
        <p:spPr>
          <a:xfrm>
            <a:off x="502618" y="1781723"/>
            <a:ext cx="4635440" cy="3139321"/>
          </a:xfrm>
          <a:prstGeom prst="rect">
            <a:avLst/>
          </a:prstGeom>
          <a:noFill/>
        </p:spPr>
        <p:txBody>
          <a:bodyPr wrap="square" rtlCol="0">
            <a:spAutoFit/>
          </a:bodyPr>
          <a:lstStyle/>
          <a:p>
            <a:pPr marL="342900" indent="-342900">
              <a:buAutoNum type="arabicPeriod"/>
            </a:pPr>
            <a:r>
              <a:rPr lang="en-US" b="0" i="0" dirty="0">
                <a:solidFill>
                  <a:srgbClr val="222222"/>
                </a:solidFill>
                <a:effectLst/>
                <a:latin typeface="Lato" panose="020F0502020204030203" pitchFamily="34" charset="0"/>
              </a:rPr>
              <a:t>Chooses a random sample/random subset from the entire data set with a replacement. (</a:t>
            </a:r>
            <a:r>
              <a:rPr lang="en-US" b="1" i="1" dirty="0">
                <a:solidFill>
                  <a:srgbClr val="222222"/>
                </a:solidFill>
                <a:effectLst/>
                <a:latin typeface="Lato" panose="020F0502020204030203" pitchFamily="34" charset="0"/>
              </a:rPr>
              <a:t>Bootstrap)</a:t>
            </a:r>
            <a:r>
              <a:rPr lang="en-US" b="0" i="0" dirty="0">
                <a:solidFill>
                  <a:srgbClr val="222222"/>
                </a:solidFill>
                <a:effectLst/>
                <a:latin typeface="Lato" panose="020F0502020204030203" pitchFamily="34" charset="0"/>
              </a:rPr>
              <a:t> </a:t>
            </a:r>
          </a:p>
          <a:p>
            <a:endParaRPr lang="en-US" b="0"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2. Now each model is trained independently, which generates results.</a:t>
            </a:r>
          </a:p>
          <a:p>
            <a:pPr marL="342900" indent="-342900">
              <a:buAutoNum type="arabicPeriod"/>
            </a:pPr>
            <a:endParaRPr lang="en-US" dirty="0">
              <a:solidFill>
                <a:srgbClr val="222222"/>
              </a:solidFill>
              <a:latin typeface="Lato" panose="020F0502020204030203" pitchFamily="34" charset="0"/>
            </a:endParaRPr>
          </a:p>
          <a:p>
            <a:r>
              <a:rPr lang="en-US" b="0" i="0" dirty="0">
                <a:solidFill>
                  <a:srgbClr val="222222"/>
                </a:solidFill>
                <a:effectLst/>
                <a:latin typeface="Lato" panose="020F0502020204030203" pitchFamily="34" charset="0"/>
              </a:rPr>
              <a:t> </a:t>
            </a:r>
          </a:p>
          <a:p>
            <a:r>
              <a:rPr lang="en-US" b="0" i="0" dirty="0">
                <a:solidFill>
                  <a:srgbClr val="222222"/>
                </a:solidFill>
                <a:effectLst/>
                <a:latin typeface="Lato" panose="020F0502020204030203" pitchFamily="34" charset="0"/>
              </a:rPr>
              <a:t>3. The final output is based on majority voting after combining the results of all models.</a:t>
            </a:r>
            <a:endParaRPr lang="en-PK" dirty="0"/>
          </a:p>
        </p:txBody>
      </p:sp>
    </p:spTree>
    <p:extLst>
      <p:ext uri="{BB962C8B-B14F-4D97-AF65-F5344CB8AC3E}">
        <p14:creationId xmlns:p14="http://schemas.microsoft.com/office/powerpoint/2010/main" val="333334197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02618" y="457825"/>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Bootstrapping</a:t>
            </a:r>
            <a:endParaRPr lang="en-US" dirty="0"/>
          </a:p>
        </p:txBody>
      </p:sp>
      <p:sp>
        <p:nvSpPr>
          <p:cNvPr id="8" name="TextBox 7">
            <a:extLst>
              <a:ext uri="{FF2B5EF4-FFF2-40B4-BE49-F238E27FC236}">
                <a16:creationId xmlns:a16="http://schemas.microsoft.com/office/drawing/2014/main" id="{F373B803-C67D-161C-F168-DDF8D50F8AB4}"/>
              </a:ext>
            </a:extLst>
          </p:cNvPr>
          <p:cNvSpPr txBox="1"/>
          <p:nvPr/>
        </p:nvSpPr>
        <p:spPr>
          <a:xfrm>
            <a:off x="589704" y="1338465"/>
            <a:ext cx="10023867" cy="369332"/>
          </a:xfrm>
          <a:prstGeom prst="rect">
            <a:avLst/>
          </a:prstGeom>
          <a:noFill/>
        </p:spPr>
        <p:txBody>
          <a:bodyPr wrap="square" rtlCol="0">
            <a:spAutoFit/>
          </a:bodyPr>
          <a:lstStyle/>
          <a:p>
            <a:r>
              <a:rPr lang="en-US" dirty="0">
                <a:solidFill>
                  <a:srgbClr val="292929"/>
                </a:solidFill>
              </a:rPr>
              <a:t>T</a:t>
            </a:r>
            <a:r>
              <a:rPr lang="en-US" b="0" i="0" dirty="0">
                <a:solidFill>
                  <a:srgbClr val="292929"/>
                </a:solidFill>
                <a:effectLst/>
              </a:rPr>
              <a:t>he bootstrap sampling method is a resampling method that uses random sampling with replacement.</a:t>
            </a:r>
            <a:endParaRPr lang="en-PK" dirty="0"/>
          </a:p>
        </p:txBody>
      </p:sp>
      <p:pic>
        <p:nvPicPr>
          <p:cNvPr id="4" name="Picture 3" descr="Diagram, shape&#10;&#10;Description automatically generated">
            <a:extLst>
              <a:ext uri="{FF2B5EF4-FFF2-40B4-BE49-F238E27FC236}">
                <a16:creationId xmlns:a16="http://schemas.microsoft.com/office/drawing/2014/main" id="{39F9159F-D475-A95D-1FB0-51F371496F5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67260" y="2176467"/>
            <a:ext cx="7456714" cy="3552107"/>
          </a:xfrm>
          <a:prstGeom prst="rect">
            <a:avLst/>
          </a:prstGeom>
        </p:spPr>
      </p:pic>
    </p:spTree>
    <p:extLst>
      <p:ext uri="{BB962C8B-B14F-4D97-AF65-F5344CB8AC3E}">
        <p14:creationId xmlns:p14="http://schemas.microsoft.com/office/powerpoint/2010/main" val="135511683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02618" y="457825"/>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Bootstrapping</a:t>
            </a:r>
            <a:endParaRPr lang="en-US" dirty="0"/>
          </a:p>
        </p:txBody>
      </p:sp>
      <p:pic>
        <p:nvPicPr>
          <p:cNvPr id="12" name="Picture 11" descr="Diagram&#10;&#10;Description automatically generated">
            <a:extLst>
              <a:ext uri="{FF2B5EF4-FFF2-40B4-BE49-F238E27FC236}">
                <a16:creationId xmlns:a16="http://schemas.microsoft.com/office/drawing/2014/main" id="{DD3B42CF-6B19-1B0D-9C05-0ABE06BC3810}"/>
              </a:ext>
            </a:extLst>
          </p:cNvPr>
          <p:cNvPicPr>
            <a:picLocks noChangeAspect="1"/>
          </p:cNvPicPr>
          <p:nvPr/>
        </p:nvPicPr>
        <p:blipFill rotWithShape="1">
          <a:blip r:embed="rId9">
            <a:extLst>
              <a:ext uri="{28A0092B-C50C-407E-A947-70E740481C1C}">
                <a14:useLocalDpi xmlns:a14="http://schemas.microsoft.com/office/drawing/2010/main" val="0"/>
              </a:ext>
            </a:extLst>
          </a:blip>
          <a:srcRect l="18862" r="18385"/>
          <a:stretch/>
        </p:blipFill>
        <p:spPr>
          <a:xfrm>
            <a:off x="751002" y="1461016"/>
            <a:ext cx="4000160" cy="1639963"/>
          </a:xfrm>
          <a:prstGeom prst="rect">
            <a:avLst/>
          </a:prstGeom>
        </p:spPr>
      </p:pic>
      <p:pic>
        <p:nvPicPr>
          <p:cNvPr id="16" name="Picture 15" descr="Diagram&#10;&#10;Description automatically generated">
            <a:extLst>
              <a:ext uri="{FF2B5EF4-FFF2-40B4-BE49-F238E27FC236}">
                <a16:creationId xmlns:a16="http://schemas.microsoft.com/office/drawing/2014/main" id="{462EA415-6B6D-53D7-D0C4-4BED0399A41C}"/>
              </a:ext>
            </a:extLst>
          </p:cNvPr>
          <p:cNvPicPr>
            <a:picLocks noChangeAspect="1"/>
          </p:cNvPicPr>
          <p:nvPr/>
        </p:nvPicPr>
        <p:blipFill rotWithShape="1">
          <a:blip r:embed="rId10">
            <a:extLst>
              <a:ext uri="{28A0092B-C50C-407E-A947-70E740481C1C}">
                <a14:useLocalDpi xmlns:a14="http://schemas.microsoft.com/office/drawing/2010/main" val="0"/>
              </a:ext>
            </a:extLst>
          </a:blip>
          <a:srcRect l="19582" r="18940"/>
          <a:stretch/>
        </p:blipFill>
        <p:spPr>
          <a:xfrm>
            <a:off x="6569981" y="1498260"/>
            <a:ext cx="4184734" cy="1646062"/>
          </a:xfrm>
          <a:prstGeom prst="rect">
            <a:avLst/>
          </a:prstGeom>
        </p:spPr>
      </p:pic>
      <p:pic>
        <p:nvPicPr>
          <p:cNvPr id="19" name="Picture 18" descr="Diagram&#10;&#10;Description automatically generated">
            <a:extLst>
              <a:ext uri="{FF2B5EF4-FFF2-40B4-BE49-F238E27FC236}">
                <a16:creationId xmlns:a16="http://schemas.microsoft.com/office/drawing/2014/main" id="{1A619955-DAEE-9C91-1CCB-B16C3ECD5263}"/>
              </a:ext>
            </a:extLst>
          </p:cNvPr>
          <p:cNvPicPr>
            <a:picLocks noChangeAspect="1"/>
          </p:cNvPicPr>
          <p:nvPr/>
        </p:nvPicPr>
        <p:blipFill rotWithShape="1">
          <a:blip r:embed="rId11">
            <a:extLst>
              <a:ext uri="{28A0092B-C50C-407E-A947-70E740481C1C}">
                <a14:useLocalDpi xmlns:a14="http://schemas.microsoft.com/office/drawing/2010/main" val="0"/>
              </a:ext>
            </a:extLst>
          </a:blip>
          <a:srcRect l="19925" r="20309"/>
          <a:stretch/>
        </p:blipFill>
        <p:spPr>
          <a:xfrm>
            <a:off x="6650844" y="4037778"/>
            <a:ext cx="4023008" cy="1639960"/>
          </a:xfrm>
          <a:prstGeom prst="rect">
            <a:avLst/>
          </a:prstGeom>
        </p:spPr>
      </p:pic>
      <p:cxnSp>
        <p:nvCxnSpPr>
          <p:cNvPr id="22" name="Straight Arrow Connector 21">
            <a:extLst>
              <a:ext uri="{FF2B5EF4-FFF2-40B4-BE49-F238E27FC236}">
                <a16:creationId xmlns:a16="http://schemas.microsoft.com/office/drawing/2014/main" id="{53DF068A-A847-E822-E630-6E1CFEBD0FCA}"/>
              </a:ext>
            </a:extLst>
          </p:cNvPr>
          <p:cNvCxnSpPr/>
          <p:nvPr/>
        </p:nvCxnSpPr>
        <p:spPr>
          <a:xfrm>
            <a:off x="4953000" y="2362200"/>
            <a:ext cx="141514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A877C5-AD0D-4E22-F7A9-FDCDC842ABD4}"/>
              </a:ext>
            </a:extLst>
          </p:cNvPr>
          <p:cNvCxnSpPr>
            <a:cxnSpLocks/>
          </p:cNvCxnSpPr>
          <p:nvPr/>
        </p:nvCxnSpPr>
        <p:spPr>
          <a:xfrm>
            <a:off x="8742788" y="3178627"/>
            <a:ext cx="0" cy="8124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8627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02618" y="457825"/>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Importance of Bootstrapping</a:t>
            </a:r>
            <a:endParaRPr lang="en-US" dirty="0"/>
          </a:p>
        </p:txBody>
      </p:sp>
      <p:sp>
        <p:nvSpPr>
          <p:cNvPr id="3" name="TextBox 2">
            <a:extLst>
              <a:ext uri="{FF2B5EF4-FFF2-40B4-BE49-F238E27FC236}">
                <a16:creationId xmlns:a16="http://schemas.microsoft.com/office/drawing/2014/main" id="{D66AD137-005B-4D19-606B-D27A44A7FC87}"/>
              </a:ext>
            </a:extLst>
          </p:cNvPr>
          <p:cNvSpPr txBox="1"/>
          <p:nvPr/>
        </p:nvSpPr>
        <p:spPr>
          <a:xfrm>
            <a:off x="436623" y="1676182"/>
            <a:ext cx="4996940" cy="1200329"/>
          </a:xfrm>
          <a:prstGeom prst="rect">
            <a:avLst/>
          </a:prstGeom>
          <a:noFill/>
        </p:spPr>
        <p:txBody>
          <a:bodyPr wrap="square" rtlCol="0">
            <a:spAutoFit/>
          </a:bodyPr>
          <a:lstStyle/>
          <a:p>
            <a:r>
              <a:rPr lang="en-US" b="0" i="0" dirty="0">
                <a:solidFill>
                  <a:srgbClr val="292929"/>
                </a:solidFill>
                <a:effectLst/>
                <a:latin typeface="source-serif-pro"/>
              </a:rPr>
              <a:t>“</a:t>
            </a:r>
            <a:r>
              <a:rPr lang="en-US" b="1" i="0" dirty="0">
                <a:solidFill>
                  <a:srgbClr val="292929"/>
                </a:solidFill>
                <a:effectLst/>
                <a:latin typeface="source-serif-pro"/>
              </a:rPr>
              <a:t>Bootstrap aggregating</a:t>
            </a:r>
            <a:r>
              <a:rPr lang="en-US" b="0" i="0" dirty="0">
                <a:solidFill>
                  <a:srgbClr val="292929"/>
                </a:solidFill>
                <a:effectLst/>
                <a:latin typeface="source-serif-pro"/>
              </a:rPr>
              <a:t>” or Bagging is a technique used in many </a:t>
            </a:r>
            <a:r>
              <a:rPr lang="en-US" b="1" i="0" dirty="0">
                <a:solidFill>
                  <a:srgbClr val="292929"/>
                </a:solidFill>
                <a:effectLst/>
                <a:latin typeface="source-serif-pro"/>
              </a:rPr>
              <a:t>ensemble</a:t>
            </a:r>
            <a:r>
              <a:rPr lang="en-US" b="0" i="0" dirty="0">
                <a:solidFill>
                  <a:srgbClr val="292929"/>
                </a:solidFill>
                <a:effectLst/>
                <a:latin typeface="source-serif-pro"/>
              </a:rPr>
              <a:t> machine learning algorithms like random forests, AdaBoost, gradient boost, and XGBoost.</a:t>
            </a:r>
            <a:endParaRPr lang="en-PK" dirty="0"/>
          </a:p>
        </p:txBody>
      </p:sp>
      <p:sp>
        <p:nvSpPr>
          <p:cNvPr id="5" name="TextBox 4">
            <a:extLst>
              <a:ext uri="{FF2B5EF4-FFF2-40B4-BE49-F238E27FC236}">
                <a16:creationId xmlns:a16="http://schemas.microsoft.com/office/drawing/2014/main" id="{DC9F140B-D587-B901-F12E-473F154648E8}"/>
              </a:ext>
            </a:extLst>
          </p:cNvPr>
          <p:cNvSpPr txBox="1"/>
          <p:nvPr/>
        </p:nvSpPr>
        <p:spPr>
          <a:xfrm>
            <a:off x="498969" y="3487602"/>
            <a:ext cx="4872248" cy="923330"/>
          </a:xfrm>
          <a:prstGeom prst="rect">
            <a:avLst/>
          </a:prstGeom>
          <a:noFill/>
        </p:spPr>
        <p:txBody>
          <a:bodyPr wrap="square" rtlCol="0">
            <a:spAutoFit/>
          </a:bodyPr>
          <a:lstStyle/>
          <a:p>
            <a:pPr marL="8890">
              <a:spcBef>
                <a:spcPts val="67"/>
              </a:spcBef>
            </a:pPr>
            <a:r>
              <a:rPr lang="en-US" b="0" i="0" dirty="0">
                <a:solidFill>
                  <a:srgbClr val="292929"/>
                </a:solidFill>
                <a:effectLst/>
                <a:latin typeface="source-serif-pro"/>
              </a:rPr>
              <a:t>Estimating the parameters of a population (i.e. mean, standard error), you may have a sample that is not large.</a:t>
            </a:r>
          </a:p>
        </p:txBody>
      </p:sp>
      <p:pic>
        <p:nvPicPr>
          <p:cNvPr id="12" name="Picture 11" descr="Diagram&#10;&#10;Description automatically generated">
            <a:extLst>
              <a:ext uri="{FF2B5EF4-FFF2-40B4-BE49-F238E27FC236}">
                <a16:creationId xmlns:a16="http://schemas.microsoft.com/office/drawing/2014/main" id="{8530FCA8-2CE8-4688-3938-603845AF6F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98135" y="1561151"/>
            <a:ext cx="6457242" cy="3620668"/>
          </a:xfrm>
          <a:prstGeom prst="rect">
            <a:avLst/>
          </a:prstGeom>
        </p:spPr>
      </p:pic>
    </p:spTree>
    <p:extLst>
      <p:ext uri="{BB962C8B-B14F-4D97-AF65-F5344CB8AC3E}">
        <p14:creationId xmlns:p14="http://schemas.microsoft.com/office/powerpoint/2010/main" val="27483963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644" y="212590"/>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02618" y="457825"/>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Cross Validation</a:t>
            </a:r>
            <a:endParaRPr lang="en-US" dirty="0"/>
          </a:p>
        </p:txBody>
      </p:sp>
      <p:sp>
        <p:nvSpPr>
          <p:cNvPr id="8" name="TextBox 7">
            <a:extLst>
              <a:ext uri="{FF2B5EF4-FFF2-40B4-BE49-F238E27FC236}">
                <a16:creationId xmlns:a16="http://schemas.microsoft.com/office/drawing/2014/main" id="{F373B803-C67D-161C-F168-DDF8D50F8AB4}"/>
              </a:ext>
            </a:extLst>
          </p:cNvPr>
          <p:cNvSpPr txBox="1"/>
          <p:nvPr/>
        </p:nvSpPr>
        <p:spPr>
          <a:xfrm>
            <a:off x="502617" y="1393262"/>
            <a:ext cx="11058011" cy="923330"/>
          </a:xfrm>
          <a:prstGeom prst="rect">
            <a:avLst/>
          </a:prstGeom>
          <a:noFill/>
        </p:spPr>
        <p:txBody>
          <a:bodyPr wrap="square" rtlCol="0">
            <a:spAutoFit/>
          </a:bodyPr>
          <a:lstStyle/>
          <a:p>
            <a:r>
              <a:rPr lang="en-US" b="0" i="0" dirty="0">
                <a:solidFill>
                  <a:srgbClr val="111111"/>
                </a:solidFill>
                <a:effectLst/>
              </a:rPr>
              <a:t>Cross-validation can be used to detect overfitting in a model which infers that the model is not effectively generalizing patterns and similarities in the newly inputted data. </a:t>
            </a:r>
          </a:p>
          <a:p>
            <a:endParaRPr lang="en-US" dirty="0">
              <a:solidFill>
                <a:srgbClr val="111111"/>
              </a:solidFill>
            </a:endParaRPr>
          </a:p>
        </p:txBody>
      </p:sp>
      <p:sp>
        <p:nvSpPr>
          <p:cNvPr id="3" name="TextBox 2">
            <a:extLst>
              <a:ext uri="{FF2B5EF4-FFF2-40B4-BE49-F238E27FC236}">
                <a16:creationId xmlns:a16="http://schemas.microsoft.com/office/drawing/2014/main" id="{BEDB5AE8-9867-6476-C525-6F6BD1261166}"/>
              </a:ext>
            </a:extLst>
          </p:cNvPr>
          <p:cNvSpPr txBox="1"/>
          <p:nvPr/>
        </p:nvSpPr>
        <p:spPr>
          <a:xfrm>
            <a:off x="502617" y="2417929"/>
            <a:ext cx="3901484" cy="1477328"/>
          </a:xfrm>
          <a:prstGeom prst="rect">
            <a:avLst/>
          </a:prstGeom>
          <a:noFill/>
        </p:spPr>
        <p:txBody>
          <a:bodyPr wrap="square" rtlCol="0">
            <a:spAutoFit/>
          </a:bodyPr>
          <a:lstStyle/>
          <a:p>
            <a:r>
              <a:rPr lang="en-US" b="0" i="0" dirty="0">
                <a:solidFill>
                  <a:srgbClr val="111111"/>
                </a:solidFill>
                <a:effectLst/>
              </a:rPr>
              <a:t>The overall aim of Cross-Validation is to use it as a tool to evaluate machine learning models, by training several models on different subsets of the input data. </a:t>
            </a:r>
            <a:endParaRPr lang="en-PK" dirty="0"/>
          </a:p>
        </p:txBody>
      </p:sp>
      <p:pic>
        <p:nvPicPr>
          <p:cNvPr id="3076" name="Picture 4">
            <a:extLst>
              <a:ext uri="{FF2B5EF4-FFF2-40B4-BE49-F238E27FC236}">
                <a16:creationId xmlns:a16="http://schemas.microsoft.com/office/drawing/2014/main" id="{A9AB42DE-BFAE-223C-4DAC-C88B27D612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14" y="2165207"/>
            <a:ext cx="7074005" cy="380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9176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745</Words>
  <Application>Microsoft Office PowerPoint</Application>
  <PresentationFormat>Widescreen</PresentationFormat>
  <Paragraphs>71</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 Hudani</dc:creator>
  <cp:lastModifiedBy>Danish Hudani</cp:lastModifiedBy>
  <cp:revision>31</cp:revision>
  <dcterms:modified xsi:type="dcterms:W3CDTF">2023-03-02T10:15:20Z</dcterms:modified>
</cp:coreProperties>
</file>