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Lst>
  <p:notesMasterIdLst>
    <p:notesMasterId r:id="rId21"/>
  </p:notesMasterIdLst>
  <p:sldIdLst>
    <p:sldId id="257" r:id="rId3"/>
    <p:sldId id="284" r:id="rId4"/>
    <p:sldId id="318" r:id="rId5"/>
    <p:sldId id="321" r:id="rId6"/>
    <p:sldId id="322" r:id="rId7"/>
    <p:sldId id="319" r:id="rId8"/>
    <p:sldId id="320" r:id="rId9"/>
    <p:sldId id="323" r:id="rId10"/>
    <p:sldId id="324" r:id="rId11"/>
    <p:sldId id="325" r:id="rId12"/>
    <p:sldId id="326" r:id="rId13"/>
    <p:sldId id="327" r:id="rId14"/>
    <p:sldId id="330" r:id="rId15"/>
    <p:sldId id="329" r:id="rId16"/>
    <p:sldId id="331" r:id="rId17"/>
    <p:sldId id="332" r:id="rId18"/>
    <p:sldId id="328" r:id="rId19"/>
    <p:sldId id="296"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18"/>
            <p14:sldId id="321"/>
            <p14:sldId id="322"/>
            <p14:sldId id="319"/>
            <p14:sldId id="320"/>
            <p14:sldId id="323"/>
            <p14:sldId id="324"/>
            <p14:sldId id="325"/>
            <p14:sldId id="326"/>
            <p14:sldId id="327"/>
            <p14:sldId id="330"/>
            <p14:sldId id="329"/>
            <p14:sldId id="331"/>
            <p14:sldId id="332"/>
            <p14:sldId id="328"/>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E6160-5C61-BB94-3A51-AD9A337E9B19}" v="1" dt="2023-03-01T10:24:42.658"/>
    <p1510:client id="{1C878A4F-75CB-C1DA-55B0-AA596724CE30}" v="33" dt="2023-01-03T06:50:57.065"/>
    <p1510:client id="{1CCE86A3-2AFC-9857-0146-5FA0C269FD4C}" v="768" dt="2022-12-30T05:33:15.176"/>
    <p1510:client id="{3E4709DF-A751-FC52-039B-13BC2A089940}" v="1" dt="2023-03-02T09:41:45.955"/>
    <p1510:client id="{5C2B061F-F610-104B-2BDC-5C11DB346BA3}" v="486" dt="2023-01-03T06:35:42.231"/>
    <p1510:client id="{81D96180-C886-CA1E-6EE1-455E21107745}" v="1" dt="2022-12-07T06:04:58.669"/>
    <p1510:client id="{999EDC29-4B4C-28E8-7423-1FB0077D14EA}" v="8" dt="2022-12-16T05:09:10.627"/>
    <p1510:client id="{9A84217D-F0EE-6A95-FC54-E8121A8B0F03}" v="12" dt="2022-12-08T05:48:48.628"/>
    <p1510:client id="{A10ACBE0-5F7F-3F75-7319-B6CAFE790E15}" v="4" dt="2022-12-07T08:00:56.657"/>
    <p1510:client id="{A70D3E78-4D13-F7CD-27EE-EEF87D4BEAE4}" v="261" dt="2023-01-12T06:16:07.245"/>
    <p1510:client id="{B12F9E55-53BC-1FD9-953B-CB86A9BA30D9}" v="40" dt="2022-12-12T08:34:39.446"/>
    <p1510:client id="{BD5619C0-13A2-621A-338C-DD87FA3FF80B}" v="1409" dt="2022-12-30T08:13:35.360"/>
    <p1510:client id="{C57F3CEB-B8C5-949E-E58F-B5B64F109601}" v="866" dt="2023-01-03T09:44:55.638"/>
    <p1510:client id="{D32837BD-2094-527D-EC6A-D6917E57C25D}" v="847" dt="2023-01-02T05:04:53.514"/>
    <p1510:client id="{DF9C7D1C-C0E1-0467-5967-AA5797FB3BFC}" v="483" dt="2022-12-14T10:10:5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90" autoAdjust="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1C878A4F-75CB-C1DA-55B0-AA596724CE30}"/>
    <pc:docChg chg="addSld modSld sldOrd modSection">
      <pc:chgData name="Danish Hudani" userId="S::danish.hudani@astera.com::a38c985c-bb2f-4de3-bfe2-27e22c4c275a" providerId="AD" clId="Web-{1C878A4F-75CB-C1DA-55B0-AA596724CE30}" dt="2023-01-03T06:50:57.065" v="31" actId="1076"/>
      <pc:docMkLst>
        <pc:docMk/>
      </pc:docMkLst>
      <pc:sldChg chg="modSp">
        <pc:chgData name="Danish Hudani" userId="S::danish.hudani@astera.com::a38c985c-bb2f-4de3-bfe2-27e22c4c275a" providerId="AD" clId="Web-{1C878A4F-75CB-C1DA-55B0-AA596724CE30}" dt="2023-01-03T06:47:43.808" v="3" actId="14100"/>
        <pc:sldMkLst>
          <pc:docMk/>
          <pc:sldMk cId="1620996487" sldId="319"/>
        </pc:sldMkLst>
        <pc:spChg chg="mod">
          <ac:chgData name="Danish Hudani" userId="S::danish.hudani@astera.com::a38c985c-bb2f-4de3-bfe2-27e22c4c275a" providerId="AD" clId="Web-{1C878A4F-75CB-C1DA-55B0-AA596724CE30}" dt="2023-01-03T06:47:43.808" v="3" actId="14100"/>
          <ac:spMkLst>
            <pc:docMk/>
            <pc:sldMk cId="1620996487" sldId="319"/>
            <ac:spMk id="220" creationId="{0BFF9F71-F271-455D-594D-902336A2C87D}"/>
          </ac:spMkLst>
        </pc:spChg>
      </pc:sldChg>
      <pc:sldChg chg="delSp modSp ord">
        <pc:chgData name="Danish Hudani" userId="S::danish.hudani@astera.com::a38c985c-bb2f-4de3-bfe2-27e22c4c275a" providerId="AD" clId="Web-{1C878A4F-75CB-C1DA-55B0-AA596724CE30}" dt="2023-01-03T06:49:42.547" v="13"/>
        <pc:sldMkLst>
          <pc:docMk/>
          <pc:sldMk cId="2148317599" sldId="325"/>
        </pc:sldMkLst>
        <pc:spChg chg="mod">
          <ac:chgData name="Danish Hudani" userId="S::danish.hudani@astera.com::a38c985c-bb2f-4de3-bfe2-27e22c4c275a" providerId="AD" clId="Web-{1C878A4F-75CB-C1DA-55B0-AA596724CE30}" dt="2023-01-03T06:48:49.357" v="7" actId="14100"/>
          <ac:spMkLst>
            <pc:docMk/>
            <pc:sldMk cId="2148317599" sldId="325"/>
            <ac:spMk id="44" creationId="{CE366874-5268-3249-39D7-9F76460F5143}"/>
          </ac:spMkLst>
        </pc:spChg>
        <pc:spChg chg="mod">
          <ac:chgData name="Danish Hudani" userId="S::danish.hudani@astera.com::a38c985c-bb2f-4de3-bfe2-27e22c4c275a" providerId="AD" clId="Web-{1C878A4F-75CB-C1DA-55B0-AA596724CE30}" dt="2023-01-03T06:49:12.296" v="11" actId="1076"/>
          <ac:spMkLst>
            <pc:docMk/>
            <pc:sldMk cId="2148317599" sldId="325"/>
            <ac:spMk id="52" creationId="{7ED87238-2279-9E3D-90C9-0DBC4C8173A5}"/>
          </ac:spMkLst>
        </pc:spChg>
        <pc:spChg chg="del mod">
          <ac:chgData name="Danish Hudani" userId="S::danish.hudani@astera.com::a38c985c-bb2f-4de3-bfe2-27e22c4c275a" providerId="AD" clId="Web-{1C878A4F-75CB-C1DA-55B0-AA596724CE30}" dt="2023-01-03T06:48:40.076" v="6"/>
          <ac:spMkLst>
            <pc:docMk/>
            <pc:sldMk cId="2148317599" sldId="325"/>
            <ac:spMk id="53" creationId="{964EEA53-C062-D1F4-EE6C-D0AA9985F60D}"/>
          </ac:spMkLst>
        </pc:spChg>
        <pc:grpChg chg="mod">
          <ac:chgData name="Danish Hudani" userId="S::danish.hudani@astera.com::a38c985c-bb2f-4de3-bfe2-27e22c4c275a" providerId="AD" clId="Web-{1C878A4F-75CB-C1DA-55B0-AA596724CE30}" dt="2023-01-03T06:49:09.436" v="10" actId="1076"/>
          <ac:grpSpMkLst>
            <pc:docMk/>
            <pc:sldMk cId="2148317599" sldId="325"/>
            <ac:grpSpMk id="42" creationId="{0DC6B514-B474-905E-5727-C6F606390551}"/>
          </ac:grpSpMkLst>
        </pc:grpChg>
      </pc:sldChg>
      <pc:sldChg chg="addSp delSp modSp add replId">
        <pc:chgData name="Danish Hudani" userId="S::danish.hudani@astera.com::a38c985c-bb2f-4de3-bfe2-27e22c4c275a" providerId="AD" clId="Web-{1C878A4F-75CB-C1DA-55B0-AA596724CE30}" dt="2023-01-03T06:50:57.065" v="31" actId="1076"/>
        <pc:sldMkLst>
          <pc:docMk/>
          <pc:sldMk cId="1900488661" sldId="327"/>
        </pc:sldMkLst>
        <pc:spChg chg="add mod">
          <ac:chgData name="Danish Hudani" userId="S::danish.hudani@astera.com::a38c985c-bb2f-4de3-bfe2-27e22c4c275a" providerId="AD" clId="Web-{1C878A4F-75CB-C1DA-55B0-AA596724CE30}" dt="2023-01-03T06:50:26.564" v="23" actId="1076"/>
          <ac:spMkLst>
            <pc:docMk/>
            <pc:sldMk cId="1900488661" sldId="327"/>
            <ac:spMk id="23" creationId="{E85AD8E0-F393-918B-B8B0-EA0382460472}"/>
          </ac:spMkLst>
        </pc:spChg>
        <pc:spChg chg="add mod">
          <ac:chgData name="Danish Hudani" userId="S::danish.hudani@astera.com::a38c985c-bb2f-4de3-bfe2-27e22c4c275a" providerId="AD" clId="Web-{1C878A4F-75CB-C1DA-55B0-AA596724CE30}" dt="2023-01-03T06:50:26.579" v="24" actId="1076"/>
          <ac:spMkLst>
            <pc:docMk/>
            <pc:sldMk cId="1900488661" sldId="327"/>
            <ac:spMk id="24" creationId="{33F6B619-20B5-3D22-E780-D28472326A27}"/>
          </ac:spMkLst>
        </pc:spChg>
        <pc:spChg chg="add mod">
          <ac:chgData name="Danish Hudani" userId="S::danish.hudani@astera.com::a38c985c-bb2f-4de3-bfe2-27e22c4c275a" providerId="AD" clId="Web-{1C878A4F-75CB-C1DA-55B0-AA596724CE30}" dt="2023-01-03T06:50:26.595" v="25" actId="1076"/>
          <ac:spMkLst>
            <pc:docMk/>
            <pc:sldMk cId="1900488661" sldId="327"/>
            <ac:spMk id="27" creationId="{987F7136-CB02-C291-96F1-8EA0C87202FD}"/>
          </ac:spMkLst>
        </pc:spChg>
        <pc:spChg chg="add">
          <ac:chgData name="Danish Hudani" userId="S::danish.hudani@astera.com::a38c985c-bb2f-4de3-bfe2-27e22c4c275a" providerId="AD" clId="Web-{1C878A4F-75CB-C1DA-55B0-AA596724CE30}" dt="2023-01-03T06:50:17.485" v="22"/>
          <ac:spMkLst>
            <pc:docMk/>
            <pc:sldMk cId="1900488661" sldId="327"/>
            <ac:spMk id="28" creationId="{296CF037-FEA6-780F-5441-91B5AD35C987}"/>
          </ac:spMkLst>
        </pc:spChg>
        <pc:spChg chg="add">
          <ac:chgData name="Danish Hudani" userId="S::danish.hudani@astera.com::a38c985c-bb2f-4de3-bfe2-27e22c4c275a" providerId="AD" clId="Web-{1C878A4F-75CB-C1DA-55B0-AA596724CE30}" dt="2023-01-03T06:50:17.485" v="22"/>
          <ac:spMkLst>
            <pc:docMk/>
            <pc:sldMk cId="1900488661" sldId="327"/>
            <ac:spMk id="29" creationId="{4361392A-722F-FF52-AEBD-52083B65FB21}"/>
          </ac:spMkLst>
        </pc:spChg>
        <pc:spChg chg="add">
          <ac:chgData name="Danish Hudani" userId="S::danish.hudani@astera.com::a38c985c-bb2f-4de3-bfe2-27e22c4c275a" providerId="AD" clId="Web-{1C878A4F-75CB-C1DA-55B0-AA596724CE30}" dt="2023-01-03T06:50:17.485" v="22"/>
          <ac:spMkLst>
            <pc:docMk/>
            <pc:sldMk cId="1900488661" sldId="327"/>
            <ac:spMk id="30" creationId="{94888550-8980-5AC8-4966-2C2B3C5D5408}"/>
          </ac:spMkLst>
        </pc:spChg>
        <pc:spChg chg="add">
          <ac:chgData name="Danish Hudani" userId="S::danish.hudani@astera.com::a38c985c-bb2f-4de3-bfe2-27e22c4c275a" providerId="AD" clId="Web-{1C878A4F-75CB-C1DA-55B0-AA596724CE30}" dt="2023-01-03T06:50:17.485" v="22"/>
          <ac:spMkLst>
            <pc:docMk/>
            <pc:sldMk cId="1900488661" sldId="327"/>
            <ac:spMk id="31" creationId="{5D94ECC4-F999-A361-052C-A87CE18BBEE3}"/>
          </ac:spMkLst>
        </pc:spChg>
        <pc:spChg chg="del">
          <ac:chgData name="Danish Hudani" userId="S::danish.hudani@astera.com::a38c985c-bb2f-4de3-bfe2-27e22c4c275a" providerId="AD" clId="Web-{1C878A4F-75CB-C1DA-55B0-AA596724CE30}" dt="2023-01-03T06:49:49.109" v="14"/>
          <ac:spMkLst>
            <pc:docMk/>
            <pc:sldMk cId="1900488661" sldId="327"/>
            <ac:spMk id="77" creationId="{8FD06A79-B09D-C7EA-5FD1-41E1E7CA79B3}"/>
          </ac:spMkLst>
        </pc:spChg>
        <pc:spChg chg="del">
          <ac:chgData name="Danish Hudani" userId="S::danish.hudani@astera.com::a38c985c-bb2f-4de3-bfe2-27e22c4c275a" providerId="AD" clId="Web-{1C878A4F-75CB-C1DA-55B0-AA596724CE30}" dt="2023-01-03T06:49:57.485" v="20"/>
          <ac:spMkLst>
            <pc:docMk/>
            <pc:sldMk cId="1900488661" sldId="327"/>
            <ac:spMk id="79" creationId="{C847465D-4180-370D-1304-C103CA0B3F54}"/>
          </ac:spMkLst>
        </pc:spChg>
        <pc:spChg chg="del">
          <ac:chgData name="Danish Hudani" userId="S::danish.hudani@astera.com::a38c985c-bb2f-4de3-bfe2-27e22c4c275a" providerId="AD" clId="Web-{1C878A4F-75CB-C1DA-55B0-AA596724CE30}" dt="2023-01-03T06:49:57.485" v="18"/>
          <ac:spMkLst>
            <pc:docMk/>
            <pc:sldMk cId="1900488661" sldId="327"/>
            <ac:spMk id="81" creationId="{E8BCD1F6-C492-1060-74C2-0878A5AE135A}"/>
          </ac:spMkLst>
        </pc:spChg>
        <pc:grpChg chg="add mod">
          <ac:chgData name="Danish Hudani" userId="S::danish.hudani@astera.com::a38c985c-bb2f-4de3-bfe2-27e22c4c275a" providerId="AD" clId="Web-{1C878A4F-75CB-C1DA-55B0-AA596724CE30}" dt="2023-01-03T06:50:57.065" v="31" actId="1076"/>
          <ac:grpSpMkLst>
            <pc:docMk/>
            <pc:sldMk cId="1900488661" sldId="327"/>
            <ac:grpSpMk id="22" creationId="{D93D03DD-A5D4-1661-DFF9-10DEF3D77652}"/>
          </ac:grpSpMkLst>
        </pc:grpChg>
        <pc:grpChg chg="del">
          <ac:chgData name="Danish Hudani" userId="S::danish.hudani@astera.com::a38c985c-bb2f-4de3-bfe2-27e22c4c275a" providerId="AD" clId="Web-{1C878A4F-75CB-C1DA-55B0-AA596724CE30}" dt="2023-01-03T06:49:57.485" v="21"/>
          <ac:grpSpMkLst>
            <pc:docMk/>
            <pc:sldMk cId="1900488661" sldId="327"/>
            <ac:grpSpMk id="78" creationId="{FC0785DF-0460-E1EF-2FB9-85FCD0A3B8C8}"/>
          </ac:grpSpMkLst>
        </pc:grpChg>
        <pc:grpChg chg="del">
          <ac:chgData name="Danish Hudani" userId="S::danish.hudani@astera.com::a38c985c-bb2f-4de3-bfe2-27e22c4c275a" providerId="AD" clId="Web-{1C878A4F-75CB-C1DA-55B0-AA596724CE30}" dt="2023-01-03T06:49:57.485" v="19"/>
          <ac:grpSpMkLst>
            <pc:docMk/>
            <pc:sldMk cId="1900488661" sldId="327"/>
            <ac:grpSpMk id="80" creationId="{EB0E4C5B-4051-8F97-87B3-B8ABBFDC81F6}"/>
          </ac:grpSpMkLst>
        </pc:grpChg>
        <pc:grpChg chg="del">
          <ac:chgData name="Danish Hudani" userId="S::danish.hudani@astera.com::a38c985c-bb2f-4de3-bfe2-27e22c4c275a" providerId="AD" clId="Web-{1C878A4F-75CB-C1DA-55B0-AA596724CE30}" dt="2023-01-03T06:49:57.485" v="17"/>
          <ac:grpSpMkLst>
            <pc:docMk/>
            <pc:sldMk cId="1900488661" sldId="327"/>
            <ac:grpSpMk id="93" creationId="{51132D32-875D-082F-FA5C-77065C05EFF5}"/>
          </ac:grpSpMkLst>
        </pc:grpChg>
        <pc:grpChg chg="del">
          <ac:chgData name="Danish Hudani" userId="S::danish.hudani@astera.com::a38c985c-bb2f-4de3-bfe2-27e22c4c275a" providerId="AD" clId="Web-{1C878A4F-75CB-C1DA-55B0-AA596724CE30}" dt="2023-01-03T06:49:57.485" v="16"/>
          <ac:grpSpMkLst>
            <pc:docMk/>
            <pc:sldMk cId="1900488661" sldId="327"/>
            <ac:grpSpMk id="100" creationId="{2A3258CC-F4A4-83DC-1A62-8D4B4679AF8B}"/>
          </ac:grpSpMkLst>
        </pc:grpChg>
        <pc:picChg chg="mod">
          <ac:chgData name="Danish Hudani" userId="S::danish.hudani@astera.com::a38c985c-bb2f-4de3-bfe2-27e22c4c275a" providerId="AD" clId="Web-{1C878A4F-75CB-C1DA-55B0-AA596724CE30}" dt="2023-01-03T06:50:46.705" v="30" actId="1076"/>
          <ac:picMkLst>
            <pc:docMk/>
            <pc:sldMk cId="1900488661" sldId="327"/>
            <ac:picMk id="7" creationId="{84FA538C-5CEE-45B5-986C-E1120E918D37}"/>
          </ac:picMkLst>
        </pc:picChg>
      </pc:sldChg>
    </pc:docChg>
  </pc:docChgLst>
  <pc:docChgLst>
    <pc:chgData name="Danish Hudani" userId="S::danish.hudani@astera.com::a38c985c-bb2f-4de3-bfe2-27e22c4c275a" providerId="AD" clId="Web-{A70D3E78-4D13-F7CD-27EE-EEF87D4BEAE4}"/>
    <pc:docChg chg="addSld delSld modSld addMainMaster modSection">
      <pc:chgData name="Danish Hudani" userId="S::danish.hudani@astera.com::a38c985c-bb2f-4de3-bfe2-27e22c4c275a" providerId="AD" clId="Web-{A70D3E78-4D13-F7CD-27EE-EEF87D4BEAE4}" dt="2023-01-12T06:16:07.245" v="256" actId="14100"/>
      <pc:docMkLst>
        <pc:docMk/>
      </pc:docMkLst>
      <pc:sldChg chg="modSp">
        <pc:chgData name="Danish Hudani" userId="S::danish.hudani@astera.com::a38c985c-bb2f-4de3-bfe2-27e22c4c275a" providerId="AD" clId="Web-{A70D3E78-4D13-F7CD-27EE-EEF87D4BEAE4}" dt="2023-01-12T05:40:55.005" v="3" actId="20577"/>
        <pc:sldMkLst>
          <pc:docMk/>
          <pc:sldMk cId="3648853106" sldId="284"/>
        </pc:sldMkLst>
        <pc:spChg chg="mod">
          <ac:chgData name="Danish Hudani" userId="S::danish.hudani@astera.com::a38c985c-bb2f-4de3-bfe2-27e22c4c275a" providerId="AD" clId="Web-{A70D3E78-4D13-F7CD-27EE-EEF87D4BEAE4}" dt="2023-01-12T05:40:55.005" v="3" actId="20577"/>
          <ac:spMkLst>
            <pc:docMk/>
            <pc:sldMk cId="3648853106" sldId="284"/>
            <ac:spMk id="50" creationId="{39EFF0A0-CAC0-DC69-C738-1A6521129E55}"/>
          </ac:spMkLst>
        </pc:spChg>
      </pc:sldChg>
      <pc:sldChg chg="del">
        <pc:chgData name="Danish Hudani" userId="S::danish.hudani@astera.com::a38c985c-bb2f-4de3-bfe2-27e22c4c275a" providerId="AD" clId="Web-{A70D3E78-4D13-F7CD-27EE-EEF87D4BEAE4}" dt="2023-01-12T05:41:01.412" v="4"/>
        <pc:sldMkLst>
          <pc:docMk/>
          <pc:sldMk cId="4287670275" sldId="312"/>
        </pc:sldMkLst>
      </pc:sldChg>
      <pc:sldChg chg="addSp delSp modSp modNotes">
        <pc:chgData name="Danish Hudani" userId="S::danish.hudani@astera.com::a38c985c-bb2f-4de3-bfe2-27e22c4c275a" providerId="AD" clId="Web-{A70D3E78-4D13-F7CD-27EE-EEF87D4BEAE4}" dt="2023-01-12T05:45:11.229" v="26" actId="1076"/>
        <pc:sldMkLst>
          <pc:docMk/>
          <pc:sldMk cId="2548129227" sldId="318"/>
        </pc:sldMkLst>
        <pc:spChg chg="mod">
          <ac:chgData name="Danish Hudani" userId="S::danish.hudani@astera.com::a38c985c-bb2f-4de3-bfe2-27e22c4c275a" providerId="AD" clId="Web-{A70D3E78-4D13-F7CD-27EE-EEF87D4BEAE4}" dt="2023-01-12T05:41:13.443" v="13" actId="20577"/>
          <ac:spMkLst>
            <pc:docMk/>
            <pc:sldMk cId="2548129227" sldId="318"/>
            <ac:spMk id="18" creationId="{6230719D-4F44-BA79-4DC4-4459B3E27C90}"/>
          </ac:spMkLst>
        </pc:spChg>
        <pc:spChg chg="del">
          <ac:chgData name="Danish Hudani" userId="S::danish.hudani@astera.com::a38c985c-bb2f-4de3-bfe2-27e22c4c275a" providerId="AD" clId="Web-{A70D3E78-4D13-F7CD-27EE-EEF87D4BEAE4}" dt="2023-01-12T05:41:36.303" v="19"/>
          <ac:spMkLst>
            <pc:docMk/>
            <pc:sldMk cId="2548129227" sldId="318"/>
            <ac:spMk id="24" creationId="{A134DFB3-973A-F662-77C1-4138811D48FB}"/>
          </ac:spMkLst>
        </pc:spChg>
        <pc:spChg chg="del mod">
          <ac:chgData name="Danish Hudani" userId="S::danish.hudani@astera.com::a38c985c-bb2f-4de3-bfe2-27e22c4c275a" providerId="AD" clId="Web-{A70D3E78-4D13-F7CD-27EE-EEF87D4BEAE4}" dt="2023-01-12T05:41:33.006" v="18"/>
          <ac:spMkLst>
            <pc:docMk/>
            <pc:sldMk cId="2548129227" sldId="318"/>
            <ac:spMk id="40" creationId="{FB152F59-CA90-A15F-86AA-6D1500683D49}"/>
          </ac:spMkLst>
        </pc:spChg>
        <pc:picChg chg="del">
          <ac:chgData name="Danish Hudani" userId="S::danish.hudani@astera.com::a38c985c-bb2f-4de3-bfe2-27e22c4c275a" providerId="AD" clId="Web-{A70D3E78-4D13-F7CD-27EE-EEF87D4BEAE4}" dt="2023-01-12T05:41:17.834" v="15"/>
          <ac:picMkLst>
            <pc:docMk/>
            <pc:sldMk cId="2548129227" sldId="318"/>
            <ac:picMk id="53" creationId="{6EC4E8E1-2FFA-76C5-9BEE-45172F69E65D}"/>
          </ac:picMkLst>
        </pc:picChg>
        <pc:picChg chg="del">
          <ac:chgData name="Danish Hudani" userId="S::danish.hudani@astera.com::a38c985c-bb2f-4de3-bfe2-27e22c4c275a" providerId="AD" clId="Web-{A70D3E78-4D13-F7CD-27EE-EEF87D4BEAE4}" dt="2023-01-12T05:41:17.834" v="14"/>
          <ac:picMkLst>
            <pc:docMk/>
            <pc:sldMk cId="2548129227" sldId="318"/>
            <ac:picMk id="54" creationId="{4C35EFA2-FDC9-C164-18ED-4B2AA76C6412}"/>
          </ac:picMkLst>
        </pc:picChg>
        <pc:picChg chg="add mod">
          <ac:chgData name="Danish Hudani" userId="S::danish.hudani@astera.com::a38c985c-bb2f-4de3-bfe2-27e22c4c275a" providerId="AD" clId="Web-{A70D3E78-4D13-F7CD-27EE-EEF87D4BEAE4}" dt="2023-01-12T05:45:11.229" v="26" actId="1076"/>
          <ac:picMkLst>
            <pc:docMk/>
            <pc:sldMk cId="2548129227" sldId="318"/>
            <ac:picMk id="77" creationId="{94B0FF86-B9F3-A207-10FC-2AA7C3EC3C72}"/>
          </ac:picMkLst>
        </pc:picChg>
      </pc:sldChg>
      <pc:sldChg chg="del">
        <pc:chgData name="Danish Hudani" userId="S::danish.hudani@astera.com::a38c985c-bb2f-4de3-bfe2-27e22c4c275a" providerId="AD" clId="Web-{A70D3E78-4D13-F7CD-27EE-EEF87D4BEAE4}" dt="2023-01-12T05:51:51.440" v="85"/>
        <pc:sldMkLst>
          <pc:docMk/>
          <pc:sldMk cId="1620996487" sldId="319"/>
        </pc:sldMkLst>
      </pc:sldChg>
      <pc:sldChg chg="del">
        <pc:chgData name="Danish Hudani" userId="S::danish.hudani@astera.com::a38c985c-bb2f-4de3-bfe2-27e22c4c275a" providerId="AD" clId="Web-{A70D3E78-4D13-F7CD-27EE-EEF87D4BEAE4}" dt="2023-01-12T05:51:51.440" v="86"/>
        <pc:sldMkLst>
          <pc:docMk/>
          <pc:sldMk cId="3545913191" sldId="320"/>
        </pc:sldMkLst>
      </pc:sldChg>
      <pc:sldChg chg="del">
        <pc:chgData name="Danish Hudani" userId="S::danish.hudani@astera.com::a38c985c-bb2f-4de3-bfe2-27e22c4c275a" providerId="AD" clId="Web-{A70D3E78-4D13-F7CD-27EE-EEF87D4BEAE4}" dt="2023-01-12T05:51:51.456" v="88"/>
        <pc:sldMkLst>
          <pc:docMk/>
          <pc:sldMk cId="3233489809" sldId="321"/>
        </pc:sldMkLst>
      </pc:sldChg>
      <pc:sldChg chg="del">
        <pc:chgData name="Danish Hudani" userId="S::danish.hudani@astera.com::a38c985c-bb2f-4de3-bfe2-27e22c4c275a" providerId="AD" clId="Web-{A70D3E78-4D13-F7CD-27EE-EEF87D4BEAE4}" dt="2023-01-12T05:51:51.425" v="84"/>
        <pc:sldMkLst>
          <pc:docMk/>
          <pc:sldMk cId="4287521017" sldId="322"/>
        </pc:sldMkLst>
      </pc:sldChg>
      <pc:sldChg chg="del">
        <pc:chgData name="Danish Hudani" userId="S::danish.hudani@astera.com::a38c985c-bb2f-4de3-bfe2-27e22c4c275a" providerId="AD" clId="Web-{A70D3E78-4D13-F7CD-27EE-EEF87D4BEAE4}" dt="2023-01-12T05:51:51.425" v="83"/>
        <pc:sldMkLst>
          <pc:docMk/>
          <pc:sldMk cId="869938855" sldId="323"/>
        </pc:sldMkLst>
      </pc:sldChg>
      <pc:sldChg chg="del">
        <pc:chgData name="Danish Hudani" userId="S::danish.hudani@astera.com::a38c985c-bb2f-4de3-bfe2-27e22c4c275a" providerId="AD" clId="Web-{A70D3E78-4D13-F7CD-27EE-EEF87D4BEAE4}" dt="2023-01-12T05:51:51.456" v="87"/>
        <pc:sldMkLst>
          <pc:docMk/>
          <pc:sldMk cId="3421105126" sldId="324"/>
        </pc:sldMkLst>
      </pc:sldChg>
      <pc:sldChg chg="del">
        <pc:chgData name="Danish Hudani" userId="S::danish.hudani@astera.com::a38c985c-bb2f-4de3-bfe2-27e22c4c275a" providerId="AD" clId="Web-{A70D3E78-4D13-F7CD-27EE-EEF87D4BEAE4}" dt="2023-01-12T05:51:56.737" v="93"/>
        <pc:sldMkLst>
          <pc:docMk/>
          <pc:sldMk cId="2148317599" sldId="325"/>
        </pc:sldMkLst>
      </pc:sldChg>
      <pc:sldChg chg="del">
        <pc:chgData name="Danish Hudani" userId="S::danish.hudani@astera.com::a38c985c-bb2f-4de3-bfe2-27e22c4c275a" providerId="AD" clId="Web-{A70D3E78-4D13-F7CD-27EE-EEF87D4BEAE4}" dt="2023-01-12T05:51:51.409" v="82"/>
        <pc:sldMkLst>
          <pc:docMk/>
          <pc:sldMk cId="3654205313" sldId="326"/>
        </pc:sldMkLst>
      </pc:sldChg>
      <pc:sldChg chg="del">
        <pc:chgData name="Danish Hudani" userId="S::danish.hudani@astera.com::a38c985c-bb2f-4de3-bfe2-27e22c4c275a" providerId="AD" clId="Web-{A70D3E78-4D13-F7CD-27EE-EEF87D4BEAE4}" dt="2023-01-12T05:51:56.706" v="90"/>
        <pc:sldMkLst>
          <pc:docMk/>
          <pc:sldMk cId="1900488661" sldId="327"/>
        </pc:sldMkLst>
      </pc:sldChg>
      <pc:sldChg chg="del">
        <pc:chgData name="Danish Hudani" userId="S::danish.hudani@astera.com::a38c985c-bb2f-4de3-bfe2-27e22c4c275a" providerId="AD" clId="Web-{A70D3E78-4D13-F7CD-27EE-EEF87D4BEAE4}" dt="2023-01-12T05:51:56.706" v="89"/>
        <pc:sldMkLst>
          <pc:docMk/>
          <pc:sldMk cId="3056054487" sldId="328"/>
        </pc:sldMkLst>
      </pc:sldChg>
      <pc:sldChg chg="del">
        <pc:chgData name="Danish Hudani" userId="S::danish.hudani@astera.com::a38c985c-bb2f-4de3-bfe2-27e22c4c275a" providerId="AD" clId="Web-{A70D3E78-4D13-F7CD-27EE-EEF87D4BEAE4}" dt="2023-01-12T05:51:56.722" v="91"/>
        <pc:sldMkLst>
          <pc:docMk/>
          <pc:sldMk cId="3951906971" sldId="329"/>
        </pc:sldMkLst>
      </pc:sldChg>
      <pc:sldChg chg="del">
        <pc:chgData name="Danish Hudani" userId="S::danish.hudani@astera.com::a38c985c-bb2f-4de3-bfe2-27e22c4c275a" providerId="AD" clId="Web-{A70D3E78-4D13-F7CD-27EE-EEF87D4BEAE4}" dt="2023-01-12T05:51:56.722" v="92"/>
        <pc:sldMkLst>
          <pc:docMk/>
          <pc:sldMk cId="1473058851" sldId="330"/>
        </pc:sldMkLst>
      </pc:sldChg>
      <pc:sldChg chg="addSp delSp modSp add replId">
        <pc:chgData name="Danish Hudani" userId="S::danish.hudani@astera.com::a38c985c-bb2f-4de3-bfe2-27e22c4c275a" providerId="AD" clId="Web-{A70D3E78-4D13-F7CD-27EE-EEF87D4BEAE4}" dt="2023-01-12T05:47:21.826" v="52" actId="1076"/>
        <pc:sldMkLst>
          <pc:docMk/>
          <pc:sldMk cId="2514299389" sldId="333"/>
        </pc:sldMkLst>
        <pc:spChg chg="mod">
          <ac:chgData name="Danish Hudani" userId="S::danish.hudani@astera.com::a38c985c-bb2f-4de3-bfe2-27e22c4c275a" providerId="AD" clId="Web-{A70D3E78-4D13-F7CD-27EE-EEF87D4BEAE4}" dt="2023-01-12T05:45:23.542" v="28" actId="20577"/>
          <ac:spMkLst>
            <pc:docMk/>
            <pc:sldMk cId="2514299389" sldId="333"/>
            <ac:spMk id="18" creationId="{6230719D-4F44-BA79-4DC4-4459B3E27C90}"/>
          </ac:spMkLst>
        </pc:spChg>
        <pc:picChg chg="add mod modCrop">
          <ac:chgData name="Danish Hudani" userId="S::danish.hudani@astera.com::a38c985c-bb2f-4de3-bfe2-27e22c4c275a" providerId="AD" clId="Web-{A70D3E78-4D13-F7CD-27EE-EEF87D4BEAE4}" dt="2023-01-12T05:47:21.826" v="52" actId="1076"/>
          <ac:picMkLst>
            <pc:docMk/>
            <pc:sldMk cId="2514299389" sldId="333"/>
            <ac:picMk id="23" creationId="{85C49E6F-35EC-35C7-7D44-92AA3B0C3B64}"/>
          </ac:picMkLst>
        </pc:picChg>
        <pc:picChg chg="del">
          <ac:chgData name="Danish Hudani" userId="S::danish.hudani@astera.com::a38c985c-bb2f-4de3-bfe2-27e22c4c275a" providerId="AD" clId="Web-{A70D3E78-4D13-F7CD-27EE-EEF87D4BEAE4}" dt="2023-01-12T05:45:25.370" v="29"/>
          <ac:picMkLst>
            <pc:docMk/>
            <pc:sldMk cId="2514299389" sldId="333"/>
            <ac:picMk id="77" creationId="{94B0FF86-B9F3-A207-10FC-2AA7C3EC3C72}"/>
          </ac:picMkLst>
        </pc:picChg>
      </pc:sldChg>
      <pc:sldChg chg="addSp delSp modSp add del replId">
        <pc:chgData name="Danish Hudani" userId="S::danish.hudani@astera.com::a38c985c-bb2f-4de3-bfe2-27e22c4c275a" providerId="AD" clId="Web-{A70D3E78-4D13-F7CD-27EE-EEF87D4BEAE4}" dt="2023-01-12T05:51:24.065" v="69"/>
        <pc:sldMkLst>
          <pc:docMk/>
          <pc:sldMk cId="268399583" sldId="334"/>
        </pc:sldMkLst>
        <pc:spChg chg="mod">
          <ac:chgData name="Danish Hudani" userId="S::danish.hudani@astera.com::a38c985c-bb2f-4de3-bfe2-27e22c4c275a" providerId="AD" clId="Web-{A70D3E78-4D13-F7CD-27EE-EEF87D4BEAE4}" dt="2023-01-12T05:47:48.873" v="60" actId="20577"/>
          <ac:spMkLst>
            <pc:docMk/>
            <pc:sldMk cId="268399583" sldId="334"/>
            <ac:spMk id="18" creationId="{6230719D-4F44-BA79-4DC4-4459B3E27C90}"/>
          </ac:spMkLst>
        </pc:spChg>
        <pc:spChg chg="add">
          <ac:chgData name="Danish Hudani" userId="S::danish.hudani@astera.com::a38c985c-bb2f-4de3-bfe2-27e22c4c275a" providerId="AD" clId="Web-{A70D3E78-4D13-F7CD-27EE-EEF87D4BEAE4}" dt="2023-01-12T05:50:14.266" v="62"/>
          <ac:spMkLst>
            <pc:docMk/>
            <pc:sldMk cId="268399583" sldId="334"/>
            <ac:spMk id="28" creationId="{025C2EE0-E6E7-10C8-DA3E-AF4CB3463510}"/>
          </ac:spMkLst>
        </pc:spChg>
        <pc:spChg chg="add">
          <ac:chgData name="Danish Hudani" userId="S::danish.hudani@astera.com::a38c985c-bb2f-4de3-bfe2-27e22c4c275a" providerId="AD" clId="Web-{A70D3E78-4D13-F7CD-27EE-EEF87D4BEAE4}" dt="2023-01-12T05:50:14.266" v="62"/>
          <ac:spMkLst>
            <pc:docMk/>
            <pc:sldMk cId="268399583" sldId="334"/>
            <ac:spMk id="29" creationId="{6A4C45A9-2569-7224-E439-11BC4021A56F}"/>
          </ac:spMkLst>
        </pc:spChg>
        <pc:grpChg chg="add mod">
          <ac:chgData name="Danish Hudani" userId="S::danish.hudani@astera.com::a38c985c-bb2f-4de3-bfe2-27e22c4c275a" providerId="AD" clId="Web-{A70D3E78-4D13-F7CD-27EE-EEF87D4BEAE4}" dt="2023-01-12T05:50:37.376" v="67" actId="1076"/>
          <ac:grpSpMkLst>
            <pc:docMk/>
            <pc:sldMk cId="268399583" sldId="334"/>
            <ac:grpSpMk id="24" creationId="{BD36BCD8-4A72-C0DC-11D5-2C4926024BCC}"/>
          </ac:grpSpMkLst>
        </pc:grpChg>
        <pc:picChg chg="del">
          <ac:chgData name="Danish Hudani" userId="S::danish.hudani@astera.com::a38c985c-bb2f-4de3-bfe2-27e22c4c275a" providerId="AD" clId="Web-{A70D3E78-4D13-F7CD-27EE-EEF87D4BEAE4}" dt="2023-01-12T05:47:50.685" v="61"/>
          <ac:picMkLst>
            <pc:docMk/>
            <pc:sldMk cId="268399583" sldId="334"/>
            <ac:picMk id="23" creationId="{85C49E6F-35EC-35C7-7D44-92AA3B0C3B64}"/>
          </ac:picMkLst>
        </pc:picChg>
        <pc:picChg chg="add mod">
          <ac:chgData name="Danish Hudani" userId="S::danish.hudani@astera.com::a38c985c-bb2f-4de3-bfe2-27e22c4c275a" providerId="AD" clId="Web-{A70D3E78-4D13-F7CD-27EE-EEF87D4BEAE4}" dt="2023-01-12T05:50:21.188" v="64" actId="14100"/>
          <ac:picMkLst>
            <pc:docMk/>
            <pc:sldMk cId="268399583" sldId="334"/>
            <ac:picMk id="27" creationId="{D13244C1-21C1-D558-C572-2F0DAC4E03F4}"/>
          </ac:picMkLst>
        </pc:picChg>
      </pc:sldChg>
      <pc:sldChg chg="modSp add">
        <pc:chgData name="Danish Hudani" userId="S::danish.hudani@astera.com::a38c985c-bb2f-4de3-bfe2-27e22c4c275a" providerId="AD" clId="Web-{A70D3E78-4D13-F7CD-27EE-EEF87D4BEAE4}" dt="2023-01-12T05:51:43.175" v="81" actId="20577"/>
        <pc:sldMkLst>
          <pc:docMk/>
          <pc:sldMk cId="2651734822" sldId="335"/>
        </pc:sldMkLst>
        <pc:spChg chg="mod">
          <ac:chgData name="Danish Hudani" userId="S::danish.hudani@astera.com::a38c985c-bb2f-4de3-bfe2-27e22c4c275a" providerId="AD" clId="Web-{A70D3E78-4D13-F7CD-27EE-EEF87D4BEAE4}" dt="2023-01-12T05:51:43.175" v="81" actId="20577"/>
          <ac:spMkLst>
            <pc:docMk/>
            <pc:sldMk cId="2651734822" sldId="335"/>
            <ac:spMk id="655" creationId="{00000000-0000-0000-0000-000000000000}"/>
          </ac:spMkLst>
        </pc:spChg>
      </pc:sldChg>
      <pc:sldChg chg="addSp delSp modSp add replId modNotes">
        <pc:chgData name="Danish Hudani" userId="S::danish.hudani@astera.com::a38c985c-bb2f-4de3-bfe2-27e22c4c275a" providerId="AD" clId="Web-{A70D3E78-4D13-F7CD-27EE-EEF87D4BEAE4}" dt="2023-01-12T06:11:08.379" v="226"/>
        <pc:sldMkLst>
          <pc:docMk/>
          <pc:sldMk cId="2692573912" sldId="336"/>
        </pc:sldMkLst>
        <pc:spChg chg="mod">
          <ac:chgData name="Danish Hudani" userId="S::danish.hudani@astera.com::a38c985c-bb2f-4de3-bfe2-27e22c4c275a" providerId="AD" clId="Web-{A70D3E78-4D13-F7CD-27EE-EEF87D4BEAE4}" dt="2023-01-12T05:52:23.753" v="107" actId="20577"/>
          <ac:spMkLst>
            <pc:docMk/>
            <pc:sldMk cId="2692573912" sldId="336"/>
            <ac:spMk id="18" creationId="{6230719D-4F44-BA79-4DC4-4459B3E27C90}"/>
          </ac:spMkLst>
        </pc:spChg>
        <pc:spChg chg="add mod">
          <ac:chgData name="Danish Hudani" userId="S::danish.hudani@astera.com::a38c985c-bb2f-4de3-bfe2-27e22c4c275a" providerId="AD" clId="Web-{A70D3E78-4D13-F7CD-27EE-EEF87D4BEAE4}" dt="2023-01-12T06:01:11.852" v="141" actId="14100"/>
          <ac:spMkLst>
            <pc:docMk/>
            <pc:sldMk cId="2692573912" sldId="336"/>
            <ac:spMk id="52" creationId="{C4CDEB6F-8DEF-3DE3-8893-7DE9A58E50F9}"/>
          </ac:spMkLst>
        </pc:spChg>
        <pc:picChg chg="mod">
          <ac:chgData name="Danish Hudani" userId="S::danish.hudani@astera.com::a38c985c-bb2f-4de3-bfe2-27e22c4c275a" providerId="AD" clId="Web-{A70D3E78-4D13-F7CD-27EE-EEF87D4BEAE4}" dt="2023-01-12T05:58:46.515" v="121" actId="1076"/>
          <ac:picMkLst>
            <pc:docMk/>
            <pc:sldMk cId="2692573912" sldId="336"/>
            <ac:picMk id="7" creationId="{84FA538C-5CEE-45B5-986C-E1120E918D37}"/>
          </ac:picMkLst>
        </pc:picChg>
        <pc:picChg chg="del">
          <ac:chgData name="Danish Hudani" userId="S::danish.hudani@astera.com::a38c985c-bb2f-4de3-bfe2-27e22c4c275a" providerId="AD" clId="Web-{A70D3E78-4D13-F7CD-27EE-EEF87D4BEAE4}" dt="2023-01-12T05:52:26.316" v="108"/>
          <ac:picMkLst>
            <pc:docMk/>
            <pc:sldMk cId="2692573912" sldId="336"/>
            <ac:picMk id="23" creationId="{85C49E6F-35EC-35C7-7D44-92AA3B0C3B64}"/>
          </ac:picMkLst>
        </pc:picChg>
        <pc:picChg chg="add mod">
          <ac:chgData name="Danish Hudani" userId="S::danish.hudani@astera.com::a38c985c-bb2f-4de3-bfe2-27e22c4c275a" providerId="AD" clId="Web-{A70D3E78-4D13-F7CD-27EE-EEF87D4BEAE4}" dt="2023-01-12T06:01:36.618" v="142" actId="1076"/>
          <ac:picMkLst>
            <pc:docMk/>
            <pc:sldMk cId="2692573912" sldId="336"/>
            <ac:picMk id="38" creationId="{1A822BEC-972C-E25F-F3BF-A7B5F90D20D4}"/>
          </ac:picMkLst>
        </pc:picChg>
        <pc:picChg chg="add mod">
          <ac:chgData name="Danish Hudani" userId="S::danish.hudani@astera.com::a38c985c-bb2f-4de3-bfe2-27e22c4c275a" providerId="AD" clId="Web-{A70D3E78-4D13-F7CD-27EE-EEF87D4BEAE4}" dt="2023-01-12T06:00:14.882" v="137" actId="1076"/>
          <ac:picMkLst>
            <pc:docMk/>
            <pc:sldMk cId="2692573912" sldId="336"/>
            <ac:picMk id="39" creationId="{4EBB624F-FEC1-5BE9-9573-49402A112150}"/>
          </ac:picMkLst>
        </pc:picChg>
      </pc:sldChg>
      <pc:sldChg chg="addSp delSp modSp add replId">
        <pc:chgData name="Danish Hudani" userId="S::danish.hudani@astera.com::a38c985c-bb2f-4de3-bfe2-27e22c4c275a" providerId="AD" clId="Web-{A70D3E78-4D13-F7CD-27EE-EEF87D4BEAE4}" dt="2023-01-12T06:12:43.648" v="244" actId="1076"/>
        <pc:sldMkLst>
          <pc:docMk/>
          <pc:sldMk cId="1547437546" sldId="337"/>
        </pc:sldMkLst>
        <pc:spChg chg="mod">
          <ac:chgData name="Danish Hudani" userId="S::danish.hudani@astera.com::a38c985c-bb2f-4de3-bfe2-27e22c4c275a" providerId="AD" clId="Web-{A70D3E78-4D13-F7CD-27EE-EEF87D4BEAE4}" dt="2023-01-12T06:01:58.087" v="151" actId="20577"/>
          <ac:spMkLst>
            <pc:docMk/>
            <pc:sldMk cId="1547437546" sldId="337"/>
            <ac:spMk id="18" creationId="{6230719D-4F44-BA79-4DC4-4459B3E27C90}"/>
          </ac:spMkLst>
        </pc:spChg>
        <pc:spChg chg="mod">
          <ac:chgData name="Danish Hudani" userId="S::danish.hudani@astera.com::a38c985c-bb2f-4de3-bfe2-27e22c4c275a" providerId="AD" clId="Web-{A70D3E78-4D13-F7CD-27EE-EEF87D4BEAE4}" dt="2023-01-12T06:11:49.053" v="234" actId="1076"/>
          <ac:spMkLst>
            <pc:docMk/>
            <pc:sldMk cId="1547437546" sldId="337"/>
            <ac:spMk id="52" creationId="{C4CDEB6F-8DEF-3DE3-8893-7DE9A58E50F9}"/>
          </ac:spMkLst>
        </pc:spChg>
        <pc:picChg chg="mod">
          <ac:chgData name="Danish Hudani" userId="S::danish.hudani@astera.com::a38c985c-bb2f-4de3-bfe2-27e22c4c275a" providerId="AD" clId="Web-{A70D3E78-4D13-F7CD-27EE-EEF87D4BEAE4}" dt="2023-01-12T06:12:35.460" v="242" actId="14100"/>
          <ac:picMkLst>
            <pc:docMk/>
            <pc:sldMk cId="1547437546" sldId="337"/>
            <ac:picMk id="38" creationId="{1A822BEC-972C-E25F-F3BF-A7B5F90D20D4}"/>
          </ac:picMkLst>
        </pc:picChg>
        <pc:picChg chg="del">
          <ac:chgData name="Danish Hudani" userId="S::danish.hudani@astera.com::a38c985c-bb2f-4de3-bfe2-27e22c4c275a" providerId="AD" clId="Web-{A70D3E78-4D13-F7CD-27EE-EEF87D4BEAE4}" dt="2023-01-12T06:02:00.103" v="152"/>
          <ac:picMkLst>
            <pc:docMk/>
            <pc:sldMk cId="1547437546" sldId="337"/>
            <ac:picMk id="39" creationId="{4EBB624F-FEC1-5BE9-9573-49402A112150}"/>
          </ac:picMkLst>
        </pc:picChg>
        <pc:picChg chg="add mod">
          <ac:chgData name="Danish Hudani" userId="S::danish.hudani@astera.com::a38c985c-bb2f-4de3-bfe2-27e22c4c275a" providerId="AD" clId="Web-{A70D3E78-4D13-F7CD-27EE-EEF87D4BEAE4}" dt="2023-01-12T06:12:43.648" v="244" actId="1076"/>
          <ac:picMkLst>
            <pc:docMk/>
            <pc:sldMk cId="1547437546" sldId="337"/>
            <ac:picMk id="64" creationId="{8C12F642-805B-FE3A-8DEE-8EE4E24FC0C2}"/>
          </ac:picMkLst>
        </pc:picChg>
      </pc:sldChg>
      <pc:sldChg chg="addSp delSp modSp add replId">
        <pc:chgData name="Danish Hudani" userId="S::danish.hudani@astera.com::a38c985c-bb2f-4de3-bfe2-27e22c4c275a" providerId="AD" clId="Web-{A70D3E78-4D13-F7CD-27EE-EEF87D4BEAE4}" dt="2023-01-12T06:16:07.245" v="256" actId="14100"/>
        <pc:sldMkLst>
          <pc:docMk/>
          <pc:sldMk cId="746836823" sldId="338"/>
        </pc:sldMkLst>
        <pc:spChg chg="del">
          <ac:chgData name="Danish Hudani" userId="S::danish.hudani@astera.com::a38c985c-bb2f-4de3-bfe2-27e22c4c275a" providerId="AD" clId="Web-{A70D3E78-4D13-F7CD-27EE-EEF87D4BEAE4}" dt="2023-01-12T06:15:00.869" v="246"/>
          <ac:spMkLst>
            <pc:docMk/>
            <pc:sldMk cId="746836823" sldId="338"/>
            <ac:spMk id="18" creationId="{6230719D-4F44-BA79-4DC4-4459B3E27C90}"/>
          </ac:spMkLst>
        </pc:spChg>
        <pc:spChg chg="add mod">
          <ac:chgData name="Danish Hudani" userId="S::danish.hudani@astera.com::a38c985c-bb2f-4de3-bfe2-27e22c4c275a" providerId="AD" clId="Web-{A70D3E78-4D13-F7CD-27EE-EEF87D4BEAE4}" dt="2023-01-12T06:15:44.042" v="252"/>
          <ac:spMkLst>
            <pc:docMk/>
            <pc:sldMk cId="746836823" sldId="338"/>
            <ac:spMk id="24" creationId="{343F65B3-BC6D-3FD6-26E8-6BB7A8437571}"/>
          </ac:spMkLst>
        </pc:spChg>
        <pc:spChg chg="add mod">
          <ac:chgData name="Danish Hudani" userId="S::danish.hudani@astera.com::a38c985c-bb2f-4de3-bfe2-27e22c4c275a" providerId="AD" clId="Web-{A70D3E78-4D13-F7CD-27EE-EEF87D4BEAE4}" dt="2023-01-12T06:16:00.761" v="253"/>
          <ac:spMkLst>
            <pc:docMk/>
            <pc:sldMk cId="746836823" sldId="338"/>
            <ac:spMk id="27" creationId="{A35F3C07-7D6E-1F56-2999-C305EF6D2CDA}"/>
          </ac:spMkLst>
        </pc:spChg>
        <pc:spChg chg="add mod">
          <ac:chgData name="Danish Hudani" userId="S::danish.hudani@astera.com::a38c985c-bb2f-4de3-bfe2-27e22c4c275a" providerId="AD" clId="Web-{A70D3E78-4D13-F7CD-27EE-EEF87D4BEAE4}" dt="2023-01-12T06:16:00.792" v="254"/>
          <ac:spMkLst>
            <pc:docMk/>
            <pc:sldMk cId="746836823" sldId="338"/>
            <ac:spMk id="28" creationId="{B761E32C-16B9-89F0-448A-A78579F47B22}"/>
          </ac:spMkLst>
        </pc:spChg>
        <pc:spChg chg="add mod">
          <ac:chgData name="Danish Hudani" userId="S::danish.hudani@astera.com::a38c985c-bb2f-4de3-bfe2-27e22c4c275a" providerId="AD" clId="Web-{A70D3E78-4D13-F7CD-27EE-EEF87D4BEAE4}" dt="2023-01-12T06:16:00.839" v="255"/>
          <ac:spMkLst>
            <pc:docMk/>
            <pc:sldMk cId="746836823" sldId="338"/>
            <ac:spMk id="29" creationId="{76A7F30C-AC4F-1F48-716D-F3F7D4FA2A50}"/>
          </ac:spMkLst>
        </pc:spChg>
        <pc:spChg chg="add">
          <ac:chgData name="Danish Hudani" userId="S::danish.hudani@astera.com::a38c985c-bb2f-4de3-bfe2-27e22c4c275a" providerId="AD" clId="Web-{A70D3E78-4D13-F7CD-27EE-EEF87D4BEAE4}" dt="2023-01-12T06:15:17.073" v="249"/>
          <ac:spMkLst>
            <pc:docMk/>
            <pc:sldMk cId="746836823" sldId="338"/>
            <ac:spMk id="33" creationId="{20C4E782-90A4-8405-B3D1-DB1174FCAC26}"/>
          </ac:spMkLst>
        </pc:spChg>
        <pc:spChg chg="add">
          <ac:chgData name="Danish Hudani" userId="S::danish.hudani@astera.com::a38c985c-bb2f-4de3-bfe2-27e22c4c275a" providerId="AD" clId="Web-{A70D3E78-4D13-F7CD-27EE-EEF87D4BEAE4}" dt="2023-01-12T06:15:17.073" v="249"/>
          <ac:spMkLst>
            <pc:docMk/>
            <pc:sldMk cId="746836823" sldId="338"/>
            <ac:spMk id="34" creationId="{0D6A06BA-6D73-0C18-B654-7655AE6E7227}"/>
          </ac:spMkLst>
        </pc:spChg>
        <pc:spChg chg="add">
          <ac:chgData name="Danish Hudani" userId="S::danish.hudani@astera.com::a38c985c-bb2f-4de3-bfe2-27e22c4c275a" providerId="AD" clId="Web-{A70D3E78-4D13-F7CD-27EE-EEF87D4BEAE4}" dt="2023-01-12T06:15:17.073" v="249"/>
          <ac:spMkLst>
            <pc:docMk/>
            <pc:sldMk cId="746836823" sldId="338"/>
            <ac:spMk id="35" creationId="{F52CC690-63B2-BB8F-AD38-A7B9B8028345}"/>
          </ac:spMkLst>
        </pc:spChg>
        <pc:spChg chg="del">
          <ac:chgData name="Danish Hudani" userId="S::danish.hudani@astera.com::a38c985c-bb2f-4de3-bfe2-27e22c4c275a" providerId="AD" clId="Web-{A70D3E78-4D13-F7CD-27EE-EEF87D4BEAE4}" dt="2023-01-12T06:15:02.588" v="247"/>
          <ac:spMkLst>
            <pc:docMk/>
            <pc:sldMk cId="746836823" sldId="338"/>
            <ac:spMk id="52" creationId="{C4CDEB6F-8DEF-3DE3-8893-7DE9A58E50F9}"/>
          </ac:spMkLst>
        </pc:spChg>
        <pc:grpChg chg="add mod">
          <ac:chgData name="Danish Hudani" userId="S::danish.hudani@astera.com::a38c985c-bb2f-4de3-bfe2-27e22c4c275a" providerId="AD" clId="Web-{A70D3E78-4D13-F7CD-27EE-EEF87D4BEAE4}" dt="2023-01-12T06:16:07.245" v="256" actId="14100"/>
          <ac:grpSpMkLst>
            <pc:docMk/>
            <pc:sldMk cId="746836823" sldId="338"/>
            <ac:grpSpMk id="23" creationId="{42CFFB18-7195-E023-2E96-02269607EC20}"/>
          </ac:grpSpMkLst>
        </pc:grpChg>
        <pc:picChg chg="add mod">
          <ac:chgData name="Danish Hudani" userId="S::danish.hudani@astera.com::a38c985c-bb2f-4de3-bfe2-27e22c4c275a" providerId="AD" clId="Web-{A70D3E78-4D13-F7CD-27EE-EEF87D4BEAE4}" dt="2023-01-12T06:15:24.791" v="251" actId="1076"/>
          <ac:picMkLst>
            <pc:docMk/>
            <pc:sldMk cId="746836823" sldId="338"/>
            <ac:picMk id="36" creationId="{362C70E3-F3B3-8BC3-2E8F-E44481A3EB8C}"/>
          </ac:picMkLst>
        </pc:picChg>
        <pc:picChg chg="del">
          <ac:chgData name="Danish Hudani" userId="S::danish.hudani@astera.com::a38c985c-bb2f-4de3-bfe2-27e22c4c275a" providerId="AD" clId="Web-{A70D3E78-4D13-F7CD-27EE-EEF87D4BEAE4}" dt="2023-01-12T06:15:03.291" v="248"/>
          <ac:picMkLst>
            <pc:docMk/>
            <pc:sldMk cId="746836823" sldId="338"/>
            <ac:picMk id="64" creationId="{8C12F642-805B-FE3A-8DEE-8EE4E24FC0C2}"/>
          </ac:picMkLst>
        </pc:picChg>
        <pc:cxnChg chg="add">
          <ac:chgData name="Danish Hudani" userId="S::danish.hudani@astera.com::a38c985c-bb2f-4de3-bfe2-27e22c4c275a" providerId="AD" clId="Web-{A70D3E78-4D13-F7CD-27EE-EEF87D4BEAE4}" dt="2023-01-12T06:15:17.073" v="249"/>
          <ac:cxnSpMkLst>
            <pc:docMk/>
            <pc:sldMk cId="746836823" sldId="338"/>
            <ac:cxnSpMk id="30" creationId="{A3460BB8-8159-1467-5083-BA126EB573EE}"/>
          </ac:cxnSpMkLst>
        </pc:cxnChg>
        <pc:cxnChg chg="add">
          <ac:chgData name="Danish Hudani" userId="S::danish.hudani@astera.com::a38c985c-bb2f-4de3-bfe2-27e22c4c275a" providerId="AD" clId="Web-{A70D3E78-4D13-F7CD-27EE-EEF87D4BEAE4}" dt="2023-01-12T06:15:17.073" v="249"/>
          <ac:cxnSpMkLst>
            <pc:docMk/>
            <pc:sldMk cId="746836823" sldId="338"/>
            <ac:cxnSpMk id="31" creationId="{4336D422-4AA0-7012-790E-307585B8DA70}"/>
          </ac:cxnSpMkLst>
        </pc:cxnChg>
        <pc:cxnChg chg="add">
          <ac:chgData name="Danish Hudani" userId="S::danish.hudani@astera.com::a38c985c-bb2f-4de3-bfe2-27e22c4c275a" providerId="AD" clId="Web-{A70D3E78-4D13-F7CD-27EE-EEF87D4BEAE4}" dt="2023-01-12T06:15:17.073" v="249"/>
          <ac:cxnSpMkLst>
            <pc:docMk/>
            <pc:sldMk cId="746836823" sldId="338"/>
            <ac:cxnSpMk id="32" creationId="{B3F6D78A-85FA-83FA-D8BF-2634A945076D}"/>
          </ac:cxnSpMkLst>
        </pc:cxnChg>
      </pc:sldChg>
      <pc:sldMasterChg chg="add addSldLayout">
        <pc:chgData name="Danish Hudani" userId="S::danish.hudani@astera.com::a38c985c-bb2f-4de3-bfe2-27e22c4c275a" providerId="AD" clId="Web-{A70D3E78-4D13-F7CD-27EE-EEF87D4BEAE4}" dt="2023-01-12T05:51:17.830" v="68"/>
        <pc:sldMasterMkLst>
          <pc:docMk/>
          <pc:sldMasterMk cId="0" sldId="2147483662"/>
        </pc:sldMasterMkLst>
        <pc:sldLayoutChg chg="add">
          <pc:chgData name="Danish Hudani" userId="S::danish.hudani@astera.com::a38c985c-bb2f-4de3-bfe2-27e22c4c275a" providerId="AD" clId="Web-{A70D3E78-4D13-F7CD-27EE-EEF87D4BEAE4}" dt="2023-01-12T05:51:17.830" v="68"/>
          <pc:sldLayoutMkLst>
            <pc:docMk/>
            <pc:sldMasterMk cId="0" sldId="2147483662"/>
            <pc:sldLayoutMk cId="0" sldId="2147483651"/>
          </pc:sldLayoutMkLst>
        </pc:sldLayoutChg>
      </pc:sldMasterChg>
    </pc:docChg>
  </pc:docChgLst>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clId="Web-{0B1E6160-5C61-BB94-3A51-AD9A337E9B19}"/>
    <pc:docChg chg="modSld">
      <pc:chgData name="" userId="" providerId="" clId="Web-{0B1E6160-5C61-BB94-3A51-AD9A337E9B19}" dt="2023-03-01T10:24:42.658" v="0" actId="20577"/>
      <pc:docMkLst>
        <pc:docMk/>
      </pc:docMkLst>
      <pc:sldChg chg="modSp">
        <pc:chgData name="" userId="" providerId="" clId="Web-{0B1E6160-5C61-BB94-3A51-AD9A337E9B19}" dt="2023-03-01T10:24:42.658" v="0" actId="20577"/>
        <pc:sldMkLst>
          <pc:docMk/>
          <pc:sldMk cId="3648853106" sldId="284"/>
        </pc:sldMkLst>
        <pc:spChg chg="mod">
          <ac:chgData name="" userId="" providerId="" clId="Web-{0B1E6160-5C61-BB94-3A51-AD9A337E9B19}" dt="2023-03-01T10:24:42.658" v="0" actId="20577"/>
          <ac:spMkLst>
            <pc:docMk/>
            <pc:sldMk cId="3648853106" sldId="284"/>
            <ac:spMk id="50" creationId="{39EFF0A0-CAC0-DC69-C738-1A6521129E55}"/>
          </ac:spMkLst>
        </pc:spChg>
      </pc:sldChg>
    </pc:docChg>
  </pc:docChgLst>
  <pc:docChgLst>
    <pc:chgData name="Danish Hudani" userId="S::danish.hudani@astera.com::a38c985c-bb2f-4de3-bfe2-27e22c4c275a" providerId="AD" clId="Web-{C57F3CEB-B8C5-949E-E58F-B5B64F109601}"/>
    <pc:docChg chg="addSld delSld modSld sldOrd modSection">
      <pc:chgData name="Danish Hudani" userId="S::danish.hudani@astera.com::a38c985c-bb2f-4de3-bfe2-27e22c4c275a" providerId="AD" clId="Web-{C57F3CEB-B8C5-949E-E58F-B5B64F109601}" dt="2023-01-03T09:47:44.205" v="843"/>
      <pc:docMkLst>
        <pc:docMk/>
      </pc:docMkLst>
      <pc:sldChg chg="modNotes">
        <pc:chgData name="Danish Hudani" userId="S::danish.hudani@astera.com::a38c985c-bb2f-4de3-bfe2-27e22c4c275a" providerId="AD" clId="Web-{C57F3CEB-B8C5-949E-E58F-B5B64F109601}" dt="2023-01-03T09:47:08.376" v="841"/>
        <pc:sldMkLst>
          <pc:docMk/>
          <pc:sldMk cId="1620996487" sldId="319"/>
        </pc:sldMkLst>
      </pc:sldChg>
      <pc:sldChg chg="modNotes">
        <pc:chgData name="Danish Hudani" userId="S::danish.hudani@astera.com::a38c985c-bb2f-4de3-bfe2-27e22c4c275a" providerId="AD" clId="Web-{C57F3CEB-B8C5-949E-E58F-B5B64F109601}" dt="2023-01-03T09:46:40.454" v="839"/>
        <pc:sldMkLst>
          <pc:docMk/>
          <pc:sldMk cId="3233489809" sldId="321"/>
        </pc:sldMkLst>
      </pc:sldChg>
      <pc:sldChg chg="ord">
        <pc:chgData name="Danish Hudani" userId="S::danish.hudani@astera.com::a38c985c-bb2f-4de3-bfe2-27e22c4c275a" providerId="AD" clId="Web-{C57F3CEB-B8C5-949E-E58F-B5B64F109601}" dt="2023-01-03T07:05:31.358" v="78"/>
        <pc:sldMkLst>
          <pc:docMk/>
          <pc:sldMk cId="2148317599" sldId="325"/>
        </pc:sldMkLst>
      </pc:sldChg>
      <pc:sldChg chg="modSp ord modNotes">
        <pc:chgData name="Danish Hudani" userId="S::danish.hudani@astera.com::a38c985c-bb2f-4de3-bfe2-27e22c4c275a" providerId="AD" clId="Web-{C57F3CEB-B8C5-949E-E58F-B5B64F109601}" dt="2023-01-03T07:10:11.131" v="108"/>
        <pc:sldMkLst>
          <pc:docMk/>
          <pc:sldMk cId="1900488661" sldId="327"/>
        </pc:sldMkLst>
        <pc:grpChg chg="mod">
          <ac:chgData name="Danish Hudani" userId="S::danish.hudani@astera.com::a38c985c-bb2f-4de3-bfe2-27e22c4c275a" providerId="AD" clId="Web-{C57F3CEB-B8C5-949E-E58F-B5B64F109601}" dt="2023-01-03T07:00:03.594" v="15" actId="1076"/>
          <ac:grpSpMkLst>
            <pc:docMk/>
            <pc:sldMk cId="1900488661" sldId="327"/>
            <ac:grpSpMk id="22" creationId="{D93D03DD-A5D4-1661-DFF9-10DEF3D77652}"/>
          </ac:grpSpMkLst>
        </pc:grpChg>
      </pc:sldChg>
      <pc:sldChg chg="addSp delSp modSp add replId modNotes">
        <pc:chgData name="Danish Hudani" userId="S::danish.hudani@astera.com::a38c985c-bb2f-4de3-bfe2-27e22c4c275a" providerId="AD" clId="Web-{C57F3CEB-B8C5-949E-E58F-B5B64F109601}" dt="2023-01-03T07:44:35.882" v="591" actId="14100"/>
        <pc:sldMkLst>
          <pc:docMk/>
          <pc:sldMk cId="3056054487" sldId="328"/>
        </pc:sldMkLst>
        <pc:spChg chg="del">
          <ac:chgData name="Danish Hudani" userId="S::danish.hudani@astera.com::a38c985c-bb2f-4de3-bfe2-27e22c4c275a" providerId="AD" clId="Web-{C57F3CEB-B8C5-949E-E58F-B5B64F109601}" dt="2023-01-03T06:59:27.827" v="3"/>
          <ac:spMkLst>
            <pc:docMk/>
            <pc:sldMk cId="3056054487" sldId="328"/>
            <ac:spMk id="23" creationId="{E85AD8E0-F393-918B-B8B0-EA0382460472}"/>
          </ac:spMkLst>
        </pc:spChg>
        <pc:spChg chg="del">
          <ac:chgData name="Danish Hudani" userId="S::danish.hudani@astera.com::a38c985c-bb2f-4de3-bfe2-27e22c4c275a" providerId="AD" clId="Web-{C57F3CEB-B8C5-949E-E58F-B5B64F109601}" dt="2023-01-03T06:59:27.827" v="2"/>
          <ac:spMkLst>
            <pc:docMk/>
            <pc:sldMk cId="3056054487" sldId="328"/>
            <ac:spMk id="24" creationId="{33F6B619-20B5-3D22-E780-D28472326A27}"/>
          </ac:spMkLst>
        </pc:spChg>
        <pc:spChg chg="del">
          <ac:chgData name="Danish Hudani" userId="S::danish.hudani@astera.com::a38c985c-bb2f-4de3-bfe2-27e22c4c275a" providerId="AD" clId="Web-{C57F3CEB-B8C5-949E-E58F-B5B64F109601}" dt="2023-01-03T06:59:27.827" v="1"/>
          <ac:spMkLst>
            <pc:docMk/>
            <pc:sldMk cId="3056054487" sldId="328"/>
            <ac:spMk id="27" creationId="{987F7136-CB02-C291-96F1-8EA0C87202FD}"/>
          </ac:spMkLst>
        </pc:spChg>
        <pc:grpChg chg="del">
          <ac:chgData name="Danish Hudani" userId="S::danish.hudani@astera.com::a38c985c-bb2f-4de3-bfe2-27e22c4c275a" providerId="AD" clId="Web-{C57F3CEB-B8C5-949E-E58F-B5B64F109601}" dt="2023-01-03T06:59:27.827" v="4"/>
          <ac:grpSpMkLst>
            <pc:docMk/>
            <pc:sldMk cId="3056054487" sldId="328"/>
            <ac:grpSpMk id="22" creationId="{D93D03DD-A5D4-1661-DFF9-10DEF3D77652}"/>
          </ac:grpSpMkLst>
        </pc:grpChg>
        <pc:picChg chg="add mod">
          <ac:chgData name="Danish Hudani" userId="S::danish.hudani@astera.com::a38c985c-bb2f-4de3-bfe2-27e22c4c275a" providerId="AD" clId="Web-{C57F3CEB-B8C5-949E-E58F-B5B64F109601}" dt="2023-01-03T07:44:35.882" v="591" actId="14100"/>
          <ac:picMkLst>
            <pc:docMk/>
            <pc:sldMk cId="3056054487" sldId="328"/>
            <ac:picMk id="32" creationId="{6DD763CB-8E9C-961C-7606-7DBAD394820D}"/>
          </ac:picMkLst>
        </pc:picChg>
      </pc:sldChg>
      <pc:sldChg chg="addSp delSp modSp add replId modNotes">
        <pc:chgData name="Danish Hudani" userId="S::danish.hudani@astera.com::a38c985c-bb2f-4de3-bfe2-27e22c4c275a" providerId="AD" clId="Web-{C57F3CEB-B8C5-949E-E58F-B5B64F109601}" dt="2023-01-03T09:47:44.205" v="843"/>
        <pc:sldMkLst>
          <pc:docMk/>
          <pc:sldMk cId="3951906971" sldId="329"/>
        </pc:sldMkLst>
        <pc:spChg chg="add mod">
          <ac:chgData name="Danish Hudani" userId="S::danish.hudani@astera.com::a38c985c-bb2f-4de3-bfe2-27e22c4c275a" providerId="AD" clId="Web-{C57F3CEB-B8C5-949E-E58F-B5B64F109601}" dt="2023-01-03T07:01:59.227" v="56" actId="20577"/>
          <ac:spMkLst>
            <pc:docMk/>
            <pc:sldMk cId="3951906971" sldId="329"/>
            <ac:spMk id="23" creationId="{6B93B6DC-09B9-E1BB-C669-742A55790900}"/>
          </ac:spMkLst>
        </pc:spChg>
        <pc:picChg chg="add mod">
          <ac:chgData name="Danish Hudani" userId="S::danish.hudani@astera.com::a38c985c-bb2f-4de3-bfe2-27e22c4c275a" providerId="AD" clId="Web-{C57F3CEB-B8C5-949E-E58F-B5B64F109601}" dt="2023-01-03T07:03:50.293" v="63" actId="1076"/>
          <ac:picMkLst>
            <pc:docMk/>
            <pc:sldMk cId="3951906971" sldId="329"/>
            <ac:picMk id="24" creationId="{E0CC33AC-2D0F-A556-F0FD-E93B7434CC54}"/>
          </ac:picMkLst>
        </pc:picChg>
        <pc:picChg chg="del">
          <ac:chgData name="Danish Hudani" userId="S::danish.hudani@astera.com::a38c985c-bb2f-4de3-bfe2-27e22c4c275a" providerId="AD" clId="Web-{C57F3CEB-B8C5-949E-E58F-B5B64F109601}" dt="2023-01-03T07:01:26.565" v="36"/>
          <ac:picMkLst>
            <pc:docMk/>
            <pc:sldMk cId="3951906971" sldId="329"/>
            <ac:picMk id="32" creationId="{6DD763CB-8E9C-961C-7606-7DBAD394820D}"/>
          </ac:picMkLst>
        </pc:picChg>
      </pc:sldChg>
      <pc:sldChg chg="addSp delSp modSp add replId">
        <pc:chgData name="Danish Hudani" userId="S::danish.hudani@astera.com::a38c985c-bb2f-4de3-bfe2-27e22c4c275a" providerId="AD" clId="Web-{C57F3CEB-B8C5-949E-E58F-B5B64F109601}" dt="2023-01-03T07:05:12.982" v="77"/>
        <pc:sldMkLst>
          <pc:docMk/>
          <pc:sldMk cId="1473058851" sldId="330"/>
        </pc:sldMkLst>
        <pc:spChg chg="del">
          <ac:chgData name="Danish Hudani" userId="S::danish.hudani@astera.com::a38c985c-bb2f-4de3-bfe2-27e22c4c275a" providerId="AD" clId="Web-{C57F3CEB-B8C5-949E-E58F-B5B64F109601}" dt="2023-01-03T07:04:40.622" v="68"/>
          <ac:spMkLst>
            <pc:docMk/>
            <pc:sldMk cId="1473058851" sldId="330"/>
            <ac:spMk id="23" creationId="{E85AD8E0-F393-918B-B8B0-EA0382460472}"/>
          </ac:spMkLst>
        </pc:spChg>
        <pc:spChg chg="del">
          <ac:chgData name="Danish Hudani" userId="S::danish.hudani@astera.com::a38c985c-bb2f-4de3-bfe2-27e22c4c275a" providerId="AD" clId="Web-{C57F3CEB-B8C5-949E-E58F-B5B64F109601}" dt="2023-01-03T07:04:40.622" v="67"/>
          <ac:spMkLst>
            <pc:docMk/>
            <pc:sldMk cId="1473058851" sldId="330"/>
            <ac:spMk id="24" creationId="{33F6B619-20B5-3D22-E780-D28472326A27}"/>
          </ac:spMkLst>
        </pc:spChg>
        <pc:spChg chg="del">
          <ac:chgData name="Danish Hudani" userId="S::danish.hudani@astera.com::a38c985c-bb2f-4de3-bfe2-27e22c4c275a" providerId="AD" clId="Web-{C57F3CEB-B8C5-949E-E58F-B5B64F109601}" dt="2023-01-03T07:04:40.622" v="66"/>
          <ac:spMkLst>
            <pc:docMk/>
            <pc:sldMk cId="1473058851" sldId="330"/>
            <ac:spMk id="27" creationId="{987F7136-CB02-C291-96F1-8EA0C87202FD}"/>
          </ac:spMkLst>
        </pc:spChg>
        <pc:spChg chg="add mod">
          <ac:chgData name="Danish Hudani" userId="S::danish.hudani@astera.com::a38c985c-bb2f-4de3-bfe2-27e22c4c275a" providerId="AD" clId="Web-{C57F3CEB-B8C5-949E-E58F-B5B64F109601}" dt="2023-01-03T07:05:12.982" v="77"/>
          <ac:spMkLst>
            <pc:docMk/>
            <pc:sldMk cId="1473058851" sldId="330"/>
            <ac:spMk id="32" creationId="{E4573080-1371-015F-AA6B-4DD282E9B1BC}"/>
          </ac:spMkLst>
        </pc:spChg>
        <pc:grpChg chg="mod">
          <ac:chgData name="Danish Hudani" userId="S::danish.hudani@astera.com::a38c985c-bb2f-4de3-bfe2-27e22c4c275a" providerId="AD" clId="Web-{C57F3CEB-B8C5-949E-E58F-B5B64F109601}" dt="2023-01-03T07:05:00.388" v="73" actId="1076"/>
          <ac:grpSpMkLst>
            <pc:docMk/>
            <pc:sldMk cId="1473058851" sldId="330"/>
            <ac:grpSpMk id="22" creationId="{D93D03DD-A5D4-1661-DFF9-10DEF3D77652}"/>
          </ac:grpSpMkLst>
        </pc:grpChg>
      </pc:sldChg>
      <pc:sldChg chg="addSp delSp modSp add del replId modNotes">
        <pc:chgData name="Danish Hudani" userId="S::danish.hudani@astera.com::a38c985c-bb2f-4de3-bfe2-27e22c4c275a" providerId="AD" clId="Web-{C57F3CEB-B8C5-949E-E58F-B5B64F109601}" dt="2023-01-03T09:44:55.638" v="837"/>
        <pc:sldMkLst>
          <pc:docMk/>
          <pc:sldMk cId="564075985" sldId="331"/>
        </pc:sldMkLst>
        <pc:spChg chg="ord">
          <ac:chgData name="Danish Hudani" userId="S::danish.hudani@astera.com::a38c985c-bb2f-4de3-bfe2-27e22c4c275a" providerId="AD" clId="Web-{C57F3CEB-B8C5-949E-E58F-B5B64F109601}" dt="2023-01-03T07:55:35.501" v="613"/>
          <ac:spMkLst>
            <pc:docMk/>
            <pc:sldMk cId="564075985" sldId="331"/>
            <ac:spMk id="9" creationId="{AB8C311F-7253-4AED-9701-7FC0708C41C7}"/>
          </ac:spMkLst>
        </pc:spChg>
        <pc:spChg chg="ord">
          <ac:chgData name="Danish Hudani" userId="S::danish.hudani@astera.com::a38c985c-bb2f-4de3-bfe2-27e22c4c275a" providerId="AD" clId="Web-{C57F3CEB-B8C5-949E-E58F-B5B64F109601}" dt="2023-01-03T07:55:37.907" v="614"/>
          <ac:spMkLst>
            <pc:docMk/>
            <pc:sldMk cId="564075985" sldId="331"/>
            <ac:spMk id="11" creationId="{E2384209-CB15-4CDF-9D31-C44FD9A3F20D}"/>
          </ac:spMkLst>
        </pc:spChg>
        <pc:spChg chg="del mod">
          <ac:chgData name="Danish Hudani" userId="S::danish.hudani@astera.com::a38c985c-bb2f-4de3-bfe2-27e22c4c275a" providerId="AD" clId="Web-{C57F3CEB-B8C5-949E-E58F-B5B64F109601}" dt="2023-01-03T07:09:12.442" v="91"/>
          <ac:spMkLst>
            <pc:docMk/>
            <pc:sldMk cId="564075985" sldId="331"/>
            <ac:spMk id="18" creationId="{6230719D-4F44-BA79-4DC4-4459B3E27C90}"/>
          </ac:spMkLst>
        </pc:spChg>
        <pc:spChg chg="del">
          <ac:chgData name="Danish Hudani" userId="S::danish.hudani@astera.com::a38c985c-bb2f-4de3-bfe2-27e22c4c275a" providerId="AD" clId="Web-{C57F3CEB-B8C5-949E-E58F-B5B64F109601}" dt="2023-01-03T09:39:27.240" v="763"/>
          <ac:spMkLst>
            <pc:docMk/>
            <pc:sldMk cId="564075985" sldId="331"/>
            <ac:spMk id="24" creationId="{A134DFB3-973A-F662-77C1-4138811D48FB}"/>
          </ac:spMkLst>
        </pc:spChg>
        <pc:spChg chg="add mod">
          <ac:chgData name="Danish Hudani" userId="S::danish.hudani@astera.com::a38c985c-bb2f-4de3-bfe2-27e22c4c275a" providerId="AD" clId="Web-{C57F3CEB-B8C5-949E-E58F-B5B64F109601}" dt="2023-01-03T07:55:50.111" v="618" actId="1076"/>
          <ac:spMkLst>
            <pc:docMk/>
            <pc:sldMk cId="564075985" sldId="331"/>
            <ac:spMk id="39" creationId="{A3E10F01-9EA3-A6B4-1722-2E4335600363}"/>
          </ac:spMkLst>
        </pc:spChg>
        <pc:spChg chg="del mod">
          <ac:chgData name="Danish Hudani" userId="S::danish.hudani@astera.com::a38c985c-bb2f-4de3-bfe2-27e22c4c275a" providerId="AD" clId="Web-{C57F3CEB-B8C5-949E-E58F-B5B64F109601}" dt="2023-01-03T09:39:29.787" v="764"/>
          <ac:spMkLst>
            <pc:docMk/>
            <pc:sldMk cId="564075985" sldId="331"/>
            <ac:spMk id="40" creationId="{FB152F59-CA90-A15F-86AA-6D1500683D49}"/>
          </ac:spMkLst>
        </pc:spChg>
        <pc:spChg chg="add del mod ord">
          <ac:chgData name="Danish Hudani" userId="S::danish.hudani@astera.com::a38c985c-bb2f-4de3-bfe2-27e22c4c275a" providerId="AD" clId="Web-{C57F3CEB-B8C5-949E-E58F-B5B64F109601}" dt="2023-01-03T09:39:24.880" v="761"/>
          <ac:spMkLst>
            <pc:docMk/>
            <pc:sldMk cId="564075985" sldId="331"/>
            <ac:spMk id="56" creationId="{16C260DC-4C46-8F77-94AB-12AD74329339}"/>
          </ac:spMkLst>
        </pc:spChg>
        <pc:spChg chg="add del mod ord">
          <ac:chgData name="Danish Hudani" userId="S::danish.hudani@astera.com::a38c985c-bb2f-4de3-bfe2-27e22c4c275a" providerId="AD" clId="Web-{C57F3CEB-B8C5-949E-E58F-B5B64F109601}" dt="2023-01-03T09:39:31.630" v="765"/>
          <ac:spMkLst>
            <pc:docMk/>
            <pc:sldMk cId="564075985" sldId="331"/>
            <ac:spMk id="57" creationId="{5A7C9AA2-0F1A-556E-18EB-C24B2DE0AD55}"/>
          </ac:spMkLst>
        </pc:spChg>
        <pc:graphicFrameChg chg="del">
          <ac:chgData name="Danish Hudani" userId="S::danish.hudani@astera.com::a38c985c-bb2f-4de3-bfe2-27e22c4c275a" providerId="AD" clId="Web-{C57F3CEB-B8C5-949E-E58F-B5B64F109601}" dt="2023-01-03T07:55:20.235" v="609"/>
          <ac:graphicFrameMkLst>
            <pc:docMk/>
            <pc:sldMk cId="564075985" sldId="331"/>
            <ac:graphicFrameMk id="2" creationId="{55A4C487-611A-4A57-9C7A-D011C159A947}"/>
          </ac:graphicFrameMkLst>
        </pc:graphicFrameChg>
        <pc:picChg chg="add mod modCrop">
          <ac:chgData name="Danish Hudani" userId="S::danish.hudani@astera.com::a38c985c-bb2f-4de3-bfe2-27e22c4c275a" providerId="AD" clId="Web-{C57F3CEB-B8C5-949E-E58F-B5B64F109601}" dt="2023-01-03T09:40:31.101" v="780" actId="1076"/>
          <ac:picMkLst>
            <pc:docMk/>
            <pc:sldMk cId="564075985" sldId="331"/>
            <ac:picMk id="2" creationId="{AC82EE98-8178-9D39-C8AD-C559450E2811}"/>
          </ac:picMkLst>
        </pc:picChg>
        <pc:picChg chg="mod">
          <ac:chgData name="Danish Hudani" userId="S::danish.hudani@astera.com::a38c985c-bb2f-4de3-bfe2-27e22c4c275a" providerId="AD" clId="Web-{C57F3CEB-B8C5-949E-E58F-B5B64F109601}" dt="2023-01-03T07:55:45.517" v="617" actId="1076"/>
          <ac:picMkLst>
            <pc:docMk/>
            <pc:sldMk cId="564075985" sldId="331"/>
            <ac:picMk id="7" creationId="{84FA538C-5CEE-45B5-986C-E1120E918D37}"/>
          </ac:picMkLst>
        </pc:picChg>
        <pc:picChg chg="add mod modCrop">
          <ac:chgData name="Danish Hudani" userId="S::danish.hudani@astera.com::a38c985c-bb2f-4de3-bfe2-27e22c4c275a" providerId="AD" clId="Web-{C57F3CEB-B8C5-949E-E58F-B5B64F109601}" dt="2023-01-03T09:40:32.851" v="781" actId="1076"/>
          <ac:picMkLst>
            <pc:docMk/>
            <pc:sldMk cId="564075985" sldId="331"/>
            <ac:picMk id="41" creationId="{07ABBDCA-6CAD-0CF5-32CD-9C773DB6EE65}"/>
          </ac:picMkLst>
        </pc:picChg>
        <pc:picChg chg="del">
          <ac:chgData name="Danish Hudani" userId="S::danish.hudani@astera.com::a38c985c-bb2f-4de3-bfe2-27e22c4c275a" providerId="AD" clId="Web-{C57F3CEB-B8C5-949E-E58F-B5B64F109601}" dt="2023-01-03T07:10:35.773" v="112"/>
          <ac:picMkLst>
            <pc:docMk/>
            <pc:sldMk cId="564075985" sldId="331"/>
            <ac:picMk id="53" creationId="{6EC4E8E1-2FFA-76C5-9BEE-45172F69E65D}"/>
          </ac:picMkLst>
        </pc:picChg>
        <pc:picChg chg="del">
          <ac:chgData name="Danish Hudani" userId="S::danish.hudani@astera.com::a38c985c-bb2f-4de3-bfe2-27e22c4c275a" providerId="AD" clId="Web-{C57F3CEB-B8C5-949E-E58F-B5B64F109601}" dt="2023-01-03T07:10:35.773" v="111"/>
          <ac:picMkLst>
            <pc:docMk/>
            <pc:sldMk cId="564075985" sldId="331"/>
            <ac:picMk id="54" creationId="{4C35EFA2-FDC9-C164-18ED-4B2AA76C6412}"/>
          </ac:picMkLst>
        </pc:picChg>
      </pc:sldChg>
      <pc:sldChg chg="addSp delSp modSp add replId">
        <pc:chgData name="Danish Hudani" userId="S::danish.hudani@astera.com::a38c985c-bb2f-4de3-bfe2-27e22c4c275a" providerId="AD" clId="Web-{C57F3CEB-B8C5-949E-E58F-B5B64F109601}" dt="2023-01-03T09:44:47.841" v="836" actId="20577"/>
        <pc:sldMkLst>
          <pc:docMk/>
          <pc:sldMk cId="131639285" sldId="332"/>
        </pc:sldMkLst>
        <pc:spChg chg="add del">
          <ac:chgData name="Danish Hudani" userId="S::danish.hudani@astera.com::a38c985c-bb2f-4de3-bfe2-27e22c4c275a" providerId="AD" clId="Web-{C57F3CEB-B8C5-949E-E58F-B5B64F109601}" dt="2023-01-03T09:43:35.340" v="820"/>
          <ac:spMkLst>
            <pc:docMk/>
            <pc:sldMk cId="131639285" sldId="332"/>
            <ac:spMk id="2" creationId="{BCABFC2A-7FF0-F25C-110B-C69B27972833}"/>
          </ac:spMkLst>
        </pc:spChg>
        <pc:spChg chg="add del">
          <ac:chgData name="Danish Hudani" userId="S::danish.hudani@astera.com::a38c985c-bb2f-4de3-bfe2-27e22c4c275a" providerId="AD" clId="Web-{C57F3CEB-B8C5-949E-E58F-B5B64F109601}" dt="2023-01-03T09:43:48.418" v="822"/>
          <ac:spMkLst>
            <pc:docMk/>
            <pc:sldMk cId="131639285" sldId="332"/>
            <ac:spMk id="3" creationId="{B770398E-8C48-3358-3F73-2885F11351C4}"/>
          </ac:spMkLst>
        </pc:spChg>
        <pc:spChg chg="mod">
          <ac:chgData name="Danish Hudani" userId="S::danish.hudani@astera.com::a38c985c-bb2f-4de3-bfe2-27e22c4c275a" providerId="AD" clId="Web-{C57F3CEB-B8C5-949E-E58F-B5B64F109601}" dt="2023-01-03T09:44:06.809" v="826" actId="1076"/>
          <ac:spMkLst>
            <pc:docMk/>
            <pc:sldMk cId="131639285" sldId="332"/>
            <ac:spMk id="40" creationId="{FB152F59-CA90-A15F-86AA-6D1500683D49}"/>
          </ac:spMkLst>
        </pc:spChg>
        <pc:spChg chg="mod">
          <ac:chgData name="Danish Hudani" userId="S::danish.hudani@astera.com::a38c985c-bb2f-4de3-bfe2-27e22c4c275a" providerId="AD" clId="Web-{C57F3CEB-B8C5-949E-E58F-B5B64F109601}" dt="2023-01-03T09:44:44.294" v="835" actId="20577"/>
          <ac:spMkLst>
            <pc:docMk/>
            <pc:sldMk cId="131639285" sldId="332"/>
            <ac:spMk id="56" creationId="{16C260DC-4C46-8F77-94AB-12AD74329339}"/>
          </ac:spMkLst>
        </pc:spChg>
        <pc:spChg chg="mod">
          <ac:chgData name="Danish Hudani" userId="S::danish.hudani@astera.com::a38c985c-bb2f-4de3-bfe2-27e22c4c275a" providerId="AD" clId="Web-{C57F3CEB-B8C5-949E-E58F-B5B64F109601}" dt="2023-01-03T09:44:47.841" v="836" actId="20577"/>
          <ac:spMkLst>
            <pc:docMk/>
            <pc:sldMk cId="131639285" sldId="332"/>
            <ac:spMk id="57" creationId="{5A7C9AA2-0F1A-556E-18EB-C24B2DE0AD55}"/>
          </ac:spMkLst>
        </pc:spChg>
        <pc:picChg chg="del">
          <ac:chgData name="Danish Hudani" userId="S::danish.hudani@astera.com::a38c985c-bb2f-4de3-bfe2-27e22c4c275a" providerId="AD" clId="Web-{C57F3CEB-B8C5-949E-E58F-B5B64F109601}" dt="2023-01-03T09:40:36.710" v="782"/>
          <ac:picMkLst>
            <pc:docMk/>
            <pc:sldMk cId="131639285" sldId="332"/>
            <ac:picMk id="41" creationId="{07ABBDCA-6CAD-0CF5-32CD-9C773DB6EE65}"/>
          </ac:picMkLst>
        </pc:picChg>
      </pc:sldChg>
      <pc:sldChg chg="add del replId">
        <pc:chgData name="Danish Hudani" userId="S::danish.hudani@astera.com::a38c985c-bb2f-4de3-bfe2-27e22c4c275a" providerId="AD" clId="Web-{C57F3CEB-B8C5-949E-E58F-B5B64F109601}" dt="2023-01-03T07:08:29.832" v="82"/>
        <pc:sldMkLst>
          <pc:docMk/>
          <pc:sldMk cId="1548426046" sldId="332"/>
        </pc:sldMkLst>
      </pc:sldChg>
      <pc:sldChg chg="add del replId">
        <pc:chgData name="Danish Hudani" userId="S::danish.hudani@astera.com::a38c985c-bb2f-4de3-bfe2-27e22c4c275a" providerId="AD" clId="Web-{C57F3CEB-B8C5-949E-E58F-B5B64F109601}" dt="2023-01-03T07:54:59.688" v="602"/>
        <pc:sldMkLst>
          <pc:docMk/>
          <pc:sldMk cId="2751244415" sldId="332"/>
        </pc:sldMkLst>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Shehmeer Adil" userId="S::shehmeer.adil@astera.com::25907827-7186-4679-8d01-253b8cc74b9c" providerId="AD" clId="Web-{3E4709DF-A751-FC52-039B-13BC2A089940}"/>
    <pc:docChg chg="modSld">
      <pc:chgData name="Shehmeer Adil" userId="S::shehmeer.adil@astera.com::25907827-7186-4679-8d01-253b8cc74b9c" providerId="AD" clId="Web-{3E4709DF-A751-FC52-039B-13BC2A089940}" dt="2023-03-02T10:15:19.193" v="366"/>
      <pc:docMkLst>
        <pc:docMk/>
      </pc:docMkLst>
      <pc:sldChg chg="modNotes">
        <pc:chgData name="Shehmeer Adil" userId="S::shehmeer.adil@astera.com::25907827-7186-4679-8d01-253b8cc74b9c" providerId="AD" clId="Web-{3E4709DF-A751-FC52-039B-13BC2A089940}" dt="2023-03-02T09:41:41.393" v="71"/>
        <pc:sldMkLst>
          <pc:docMk/>
          <pc:sldMk cId="2548129227" sldId="318"/>
        </pc:sldMkLst>
      </pc:sldChg>
      <pc:sldChg chg="modNotes">
        <pc:chgData name="Shehmeer Adil" userId="S::shehmeer.adil@astera.com::25907827-7186-4679-8d01-253b8cc74b9c" providerId="AD" clId="Web-{3E4709DF-A751-FC52-039B-13BC2A089940}" dt="2023-03-02T10:14:52.692" v="336"/>
        <pc:sldMkLst>
          <pc:docMk/>
          <pc:sldMk cId="2746917612" sldId="1247"/>
        </pc:sldMkLst>
      </pc:sldChg>
      <pc:sldChg chg="modNotes">
        <pc:chgData name="Shehmeer Adil" userId="S::shehmeer.adil@astera.com::25907827-7186-4679-8d01-253b8cc74b9c" providerId="AD" clId="Web-{3E4709DF-A751-FC52-039B-13BC2A089940}" dt="2023-03-02T10:15:19.193" v="366"/>
        <pc:sldMkLst>
          <pc:docMk/>
          <pc:sldMk cId="720076916" sldId="1248"/>
        </pc:sldMkLst>
      </pc:sldChg>
      <pc:sldChg chg="modNotes">
        <pc:chgData name="Shehmeer Adil" userId="S::shehmeer.adil@astera.com::25907827-7186-4679-8d01-253b8cc74b9c" providerId="AD" clId="Web-{3E4709DF-A751-FC52-039B-13BC2A089940}" dt="2023-03-02T10:05:07.032" v="333"/>
        <pc:sldMkLst>
          <pc:docMk/>
          <pc:sldMk cId="1850862705" sldId="1251"/>
        </pc:sldMkLst>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Danish Hudani" userId="S::danish.hudani@astera.com::a38c985c-bb2f-4de3-bfe2-27e22c4c275a" providerId="AD" clId="Web-{5C2B061F-F610-104B-2BDC-5C11DB346BA3}"/>
    <pc:docChg chg="addSld delSld modSld sldOrd modSection">
      <pc:chgData name="Danish Hudani" userId="S::danish.hudani@astera.com::a38c985c-bb2f-4de3-bfe2-27e22c4c275a" providerId="AD" clId="Web-{5C2B061F-F610-104B-2BDC-5C11DB346BA3}" dt="2023-01-03T06:35:42.231" v="400"/>
      <pc:docMkLst>
        <pc:docMk/>
      </pc:docMkLst>
      <pc:sldChg chg="modSp">
        <pc:chgData name="Danish Hudani" userId="S::danish.hudani@astera.com::a38c985c-bb2f-4de3-bfe2-27e22c4c275a" providerId="AD" clId="Web-{5C2B061F-F610-104B-2BDC-5C11DB346BA3}" dt="2023-01-03T05:13:05.909" v="3" actId="14100"/>
        <pc:sldMkLst>
          <pc:docMk/>
          <pc:sldMk cId="3648853106" sldId="284"/>
        </pc:sldMkLst>
        <pc:spChg chg="mod">
          <ac:chgData name="Danish Hudani" userId="S::danish.hudani@astera.com::a38c985c-bb2f-4de3-bfe2-27e22c4c275a" providerId="AD" clId="Web-{5C2B061F-F610-104B-2BDC-5C11DB346BA3}" dt="2023-01-03T05:13:05.909" v="3" actId="14100"/>
          <ac:spMkLst>
            <pc:docMk/>
            <pc:sldMk cId="3648853106" sldId="284"/>
            <ac:spMk id="50" creationId="{39EFF0A0-CAC0-DC69-C738-1A6521129E55}"/>
          </ac:spMkLst>
        </pc:spChg>
      </pc:sldChg>
      <pc:sldChg chg="del">
        <pc:chgData name="Danish Hudani" userId="S::danish.hudani@astera.com::a38c985c-bb2f-4de3-bfe2-27e22c4c275a" providerId="AD" clId="Web-{5C2B061F-F610-104B-2BDC-5C11DB346BA3}" dt="2023-01-03T05:21:30.997" v="80"/>
        <pc:sldMkLst>
          <pc:docMk/>
          <pc:sldMk cId="1594770877" sldId="307"/>
        </pc:sldMkLst>
      </pc:sldChg>
      <pc:sldChg chg="del">
        <pc:chgData name="Danish Hudani" userId="S::danish.hudani@astera.com::a38c985c-bb2f-4de3-bfe2-27e22c4c275a" providerId="AD" clId="Web-{5C2B061F-F610-104B-2BDC-5C11DB346BA3}" dt="2023-01-03T05:21:31.012" v="81"/>
        <pc:sldMkLst>
          <pc:docMk/>
          <pc:sldMk cId="3984516083" sldId="308"/>
        </pc:sldMkLst>
      </pc:sldChg>
      <pc:sldChg chg="del">
        <pc:chgData name="Danish Hudani" userId="S::danish.hudani@astera.com::a38c985c-bb2f-4de3-bfe2-27e22c4c275a" providerId="AD" clId="Web-{5C2B061F-F610-104B-2BDC-5C11DB346BA3}" dt="2023-01-03T05:21:30.997" v="79"/>
        <pc:sldMkLst>
          <pc:docMk/>
          <pc:sldMk cId="1515836989" sldId="309"/>
        </pc:sldMkLst>
      </pc:sldChg>
      <pc:sldChg chg="modSp del">
        <pc:chgData name="Danish Hudani" userId="S::danish.hudani@astera.com::a38c985c-bb2f-4de3-bfe2-27e22c4c275a" providerId="AD" clId="Web-{5C2B061F-F610-104B-2BDC-5C11DB346BA3}" dt="2023-01-03T05:43:57.692" v="191"/>
        <pc:sldMkLst>
          <pc:docMk/>
          <pc:sldMk cId="3463946553" sldId="310"/>
        </pc:sldMkLst>
        <pc:spChg chg="mod">
          <ac:chgData name="Danish Hudani" userId="S::danish.hudani@astera.com::a38c985c-bb2f-4de3-bfe2-27e22c4c275a" providerId="AD" clId="Web-{5C2B061F-F610-104B-2BDC-5C11DB346BA3}" dt="2023-01-03T05:38:16.307" v="169" actId="1076"/>
          <ac:spMkLst>
            <pc:docMk/>
            <pc:sldMk cId="3463946553" sldId="310"/>
            <ac:spMk id="18" creationId="{6230719D-4F44-BA79-4DC4-4459B3E27C90}"/>
          </ac:spMkLst>
        </pc:spChg>
      </pc:sldChg>
      <pc:sldChg chg="del">
        <pc:chgData name="Danish Hudani" userId="S::danish.hudani@astera.com::a38c985c-bb2f-4de3-bfe2-27e22c4c275a" providerId="AD" clId="Web-{5C2B061F-F610-104B-2BDC-5C11DB346BA3}" dt="2023-01-03T05:21:31.012" v="83"/>
        <pc:sldMkLst>
          <pc:docMk/>
          <pc:sldMk cId="3779400875" sldId="311"/>
        </pc:sldMkLst>
      </pc:sldChg>
      <pc:sldChg chg="modSp">
        <pc:chgData name="Danish Hudani" userId="S::danish.hudani@astera.com::a38c985c-bb2f-4de3-bfe2-27e22c4c275a" providerId="AD" clId="Web-{5C2B061F-F610-104B-2BDC-5C11DB346BA3}" dt="2023-01-03T05:13:21.251" v="12" actId="20577"/>
        <pc:sldMkLst>
          <pc:docMk/>
          <pc:sldMk cId="4287670275" sldId="312"/>
        </pc:sldMkLst>
        <pc:spChg chg="mod">
          <ac:chgData name="Danish Hudani" userId="S::danish.hudani@astera.com::a38c985c-bb2f-4de3-bfe2-27e22c4c275a" providerId="AD" clId="Web-{5C2B061F-F610-104B-2BDC-5C11DB346BA3}" dt="2023-01-03T05:13:21.251" v="12" actId="20577"/>
          <ac:spMkLst>
            <pc:docMk/>
            <pc:sldMk cId="4287670275" sldId="312"/>
            <ac:spMk id="18" creationId="{6230719D-4F44-BA79-4DC4-4459B3E27C90}"/>
          </ac:spMkLst>
        </pc:spChg>
      </pc:sldChg>
      <pc:sldChg chg="del">
        <pc:chgData name="Danish Hudani" userId="S::danish.hudani@astera.com::a38c985c-bb2f-4de3-bfe2-27e22c4c275a" providerId="AD" clId="Web-{5C2B061F-F610-104B-2BDC-5C11DB346BA3}" dt="2023-01-03T05:21:30.981" v="78"/>
        <pc:sldMkLst>
          <pc:docMk/>
          <pc:sldMk cId="4109201983" sldId="313"/>
        </pc:sldMkLst>
      </pc:sldChg>
      <pc:sldChg chg="del">
        <pc:chgData name="Danish Hudani" userId="S::danish.hudani@astera.com::a38c985c-bb2f-4de3-bfe2-27e22c4c275a" providerId="AD" clId="Web-{5C2B061F-F610-104B-2BDC-5C11DB346BA3}" dt="2023-01-03T05:21:30.981" v="77"/>
        <pc:sldMkLst>
          <pc:docMk/>
          <pc:sldMk cId="3344714426" sldId="314"/>
        </pc:sldMkLst>
      </pc:sldChg>
      <pc:sldChg chg="del">
        <pc:chgData name="Danish Hudani" userId="S::danish.hudani@astera.com::a38c985c-bb2f-4de3-bfe2-27e22c4c275a" providerId="AD" clId="Web-{5C2B061F-F610-104B-2BDC-5C11DB346BA3}" dt="2023-01-03T05:21:30.966" v="76"/>
        <pc:sldMkLst>
          <pc:docMk/>
          <pc:sldMk cId="538666064" sldId="315"/>
        </pc:sldMkLst>
      </pc:sldChg>
      <pc:sldChg chg="del">
        <pc:chgData name="Danish Hudani" userId="S::danish.hudani@astera.com::a38c985c-bb2f-4de3-bfe2-27e22c4c275a" providerId="AD" clId="Web-{5C2B061F-F610-104B-2BDC-5C11DB346BA3}" dt="2023-01-03T05:21:39.060" v="86"/>
        <pc:sldMkLst>
          <pc:docMk/>
          <pc:sldMk cId="2281765382" sldId="316"/>
        </pc:sldMkLst>
      </pc:sldChg>
      <pc:sldChg chg="del">
        <pc:chgData name="Danish Hudani" userId="S::danish.hudani@astera.com::a38c985c-bb2f-4de3-bfe2-27e22c4c275a" providerId="AD" clId="Web-{5C2B061F-F610-104B-2BDC-5C11DB346BA3}" dt="2023-01-03T05:21:39.044" v="85"/>
        <pc:sldMkLst>
          <pc:docMk/>
          <pc:sldMk cId="2119105566" sldId="317"/>
        </pc:sldMkLst>
      </pc:sldChg>
      <pc:sldChg chg="addSp delSp modSp modNotes">
        <pc:chgData name="Danish Hudani" userId="S::danish.hudani@astera.com::a38c985c-bb2f-4de3-bfe2-27e22c4c275a" providerId="AD" clId="Web-{5C2B061F-F610-104B-2BDC-5C11DB346BA3}" dt="2023-01-03T05:36:17.520" v="145"/>
        <pc:sldMkLst>
          <pc:docMk/>
          <pc:sldMk cId="2548129227" sldId="318"/>
        </pc:sldMkLst>
        <pc:spChg chg="mod">
          <ac:chgData name="Danish Hudani" userId="S::danish.hudani@astera.com::a38c985c-bb2f-4de3-bfe2-27e22c4c275a" providerId="AD" clId="Web-{5C2B061F-F610-104B-2BDC-5C11DB346BA3}" dt="2023-01-03T05:16:56.669" v="25" actId="20577"/>
          <ac:spMkLst>
            <pc:docMk/>
            <pc:sldMk cId="2548129227" sldId="318"/>
            <ac:spMk id="18" creationId="{6230719D-4F44-BA79-4DC4-4459B3E27C90}"/>
          </ac:spMkLst>
        </pc:spChg>
        <pc:spChg chg="add mod">
          <ac:chgData name="Danish Hudani" userId="S::danish.hudani@astera.com::a38c985c-bb2f-4de3-bfe2-27e22c4c275a" providerId="AD" clId="Web-{5C2B061F-F610-104B-2BDC-5C11DB346BA3}" dt="2023-01-03T05:18:11.594" v="60" actId="20577"/>
          <ac:spMkLst>
            <pc:docMk/>
            <pc:sldMk cId="2548129227" sldId="318"/>
            <ac:spMk id="40" creationId="{FB152F59-CA90-A15F-86AA-6D1500683D49}"/>
          </ac:spMkLst>
        </pc:spChg>
        <pc:picChg chg="del">
          <ac:chgData name="Danish Hudani" userId="S::danish.hudani@astera.com::a38c985c-bb2f-4de3-bfe2-27e22c4c275a" providerId="AD" clId="Web-{5C2B061F-F610-104B-2BDC-5C11DB346BA3}" dt="2023-01-03T05:16:59.701" v="26"/>
          <ac:picMkLst>
            <pc:docMk/>
            <pc:sldMk cId="2548129227" sldId="318"/>
            <ac:picMk id="23" creationId="{49F646AF-1906-F9D5-D1ED-CD75C0B73FF5}"/>
          </ac:picMkLst>
        </pc:picChg>
        <pc:picChg chg="add mod">
          <ac:chgData name="Danish Hudani" userId="S::danish.hudani@astera.com::a38c985c-bb2f-4de3-bfe2-27e22c4c275a" providerId="AD" clId="Web-{5C2B061F-F610-104B-2BDC-5C11DB346BA3}" dt="2023-01-03T05:21:11.934" v="74" actId="1076"/>
          <ac:picMkLst>
            <pc:docMk/>
            <pc:sldMk cId="2548129227" sldId="318"/>
            <ac:picMk id="53" creationId="{6EC4E8E1-2FFA-76C5-9BEE-45172F69E65D}"/>
          </ac:picMkLst>
        </pc:picChg>
        <pc:picChg chg="add mod">
          <ac:chgData name="Danish Hudani" userId="S::danish.hudani@astera.com::a38c985c-bb2f-4de3-bfe2-27e22c4c275a" providerId="AD" clId="Web-{5C2B061F-F610-104B-2BDC-5C11DB346BA3}" dt="2023-01-03T05:35:31.221" v="140" actId="14100"/>
          <ac:picMkLst>
            <pc:docMk/>
            <pc:sldMk cId="2548129227" sldId="318"/>
            <ac:picMk id="54" creationId="{4C35EFA2-FDC9-C164-18ED-4B2AA76C6412}"/>
          </ac:picMkLst>
        </pc:picChg>
      </pc:sldChg>
      <pc:sldChg chg="addSp delSp modSp add ord replId">
        <pc:chgData name="Danish Hudani" userId="S::danish.hudani@astera.com::a38c985c-bb2f-4de3-bfe2-27e22c4c275a" providerId="AD" clId="Web-{5C2B061F-F610-104B-2BDC-5C11DB346BA3}" dt="2023-01-03T05:26:28.117" v="139" actId="14100"/>
        <pc:sldMkLst>
          <pc:docMk/>
          <pc:sldMk cId="1620996487" sldId="319"/>
        </pc:sldMkLst>
        <pc:spChg chg="del mod">
          <ac:chgData name="Danish Hudani" userId="S::danish.hudani@astera.com::a38c985c-bb2f-4de3-bfe2-27e22c4c275a" providerId="AD" clId="Web-{5C2B061F-F610-104B-2BDC-5C11DB346BA3}" dt="2023-01-03T05:23:41.830" v="110"/>
          <ac:spMkLst>
            <pc:docMk/>
            <pc:sldMk cId="1620996487" sldId="319"/>
            <ac:spMk id="18" creationId="{6230719D-4F44-BA79-4DC4-4459B3E27C90}"/>
          </ac:spMkLst>
        </pc:spChg>
        <pc:spChg chg="del">
          <ac:chgData name="Danish Hudani" userId="S::danish.hudani@astera.com::a38c985c-bb2f-4de3-bfe2-27e22c4c275a" providerId="AD" clId="Web-{5C2B061F-F610-104B-2BDC-5C11DB346BA3}" dt="2023-01-03T05:23:27.407" v="108"/>
          <ac:spMkLst>
            <pc:docMk/>
            <pc:sldMk cId="1620996487" sldId="319"/>
            <ac:spMk id="24" creationId="{A134DFB3-973A-F662-77C1-4138811D48FB}"/>
          </ac:spMkLst>
        </pc:spChg>
        <pc:spChg chg="del">
          <ac:chgData name="Danish Hudani" userId="S::danish.hudani@astera.com::a38c985c-bb2f-4de3-bfe2-27e22c4c275a" providerId="AD" clId="Web-{5C2B061F-F610-104B-2BDC-5C11DB346BA3}" dt="2023-01-03T05:23:27.345" v="107"/>
          <ac:spMkLst>
            <pc:docMk/>
            <pc:sldMk cId="1620996487" sldId="319"/>
            <ac:spMk id="40" creationId="{FB152F59-CA90-A15F-86AA-6D1500683D49}"/>
          </ac:spMkLst>
        </pc:spChg>
        <pc:spChg chg="add">
          <ac:chgData name="Danish Hudani" userId="S::danish.hudani@astera.com::a38c985c-bb2f-4de3-bfe2-27e22c4c275a" providerId="AD" clId="Web-{5C2B061F-F610-104B-2BDC-5C11DB346BA3}" dt="2023-01-03T05:23:24.391" v="106"/>
          <ac:spMkLst>
            <pc:docMk/>
            <pc:sldMk cId="1620996487" sldId="319"/>
            <ac:spMk id="68" creationId="{3350727E-8FF0-2249-8E5A-3C8F20F1AC50}"/>
          </ac:spMkLst>
        </pc:spChg>
        <pc:spChg chg="add">
          <ac:chgData name="Danish Hudani" userId="S::danish.hudani@astera.com::a38c985c-bb2f-4de3-bfe2-27e22c4c275a" providerId="AD" clId="Web-{5C2B061F-F610-104B-2BDC-5C11DB346BA3}" dt="2023-01-03T05:23:24.391" v="106"/>
          <ac:spMkLst>
            <pc:docMk/>
            <pc:sldMk cId="1620996487" sldId="319"/>
            <ac:spMk id="69" creationId="{C899BA2A-69C1-246B-D90A-19CB31F3990C}"/>
          </ac:spMkLst>
        </pc:spChg>
        <pc:spChg chg="add">
          <ac:chgData name="Danish Hudani" userId="S::danish.hudani@astera.com::a38c985c-bb2f-4de3-bfe2-27e22c4c275a" providerId="AD" clId="Web-{5C2B061F-F610-104B-2BDC-5C11DB346BA3}" dt="2023-01-03T05:23:24.391" v="106"/>
          <ac:spMkLst>
            <pc:docMk/>
            <pc:sldMk cId="1620996487" sldId="319"/>
            <ac:spMk id="70" creationId="{9F06E41E-C2FC-F147-FF04-1BC196611906}"/>
          </ac:spMkLst>
        </pc:spChg>
        <pc:spChg chg="add">
          <ac:chgData name="Danish Hudani" userId="S::danish.hudani@astera.com::a38c985c-bb2f-4de3-bfe2-27e22c4c275a" providerId="AD" clId="Web-{5C2B061F-F610-104B-2BDC-5C11DB346BA3}" dt="2023-01-03T05:23:24.391" v="106"/>
          <ac:spMkLst>
            <pc:docMk/>
            <pc:sldMk cId="1620996487" sldId="319"/>
            <ac:spMk id="72" creationId="{0CB9191F-F211-2F9E-866D-F5CDCBE1EACD}"/>
          </ac:spMkLst>
        </pc:spChg>
        <pc:spChg chg="add">
          <ac:chgData name="Danish Hudani" userId="S::danish.hudani@astera.com::a38c985c-bb2f-4de3-bfe2-27e22c4c275a" providerId="AD" clId="Web-{5C2B061F-F610-104B-2BDC-5C11DB346BA3}" dt="2023-01-03T05:23:24.391" v="106"/>
          <ac:spMkLst>
            <pc:docMk/>
            <pc:sldMk cId="1620996487" sldId="319"/>
            <ac:spMk id="74" creationId="{DA98421C-7FD7-CAEA-05CC-B19D5DE2759A}"/>
          </ac:spMkLst>
        </pc:spChg>
        <pc:spChg chg="add">
          <ac:chgData name="Danish Hudani" userId="S::danish.hudani@astera.com::a38c985c-bb2f-4de3-bfe2-27e22c4c275a" providerId="AD" clId="Web-{5C2B061F-F610-104B-2BDC-5C11DB346BA3}" dt="2023-01-03T05:23:24.391" v="106"/>
          <ac:spMkLst>
            <pc:docMk/>
            <pc:sldMk cId="1620996487" sldId="319"/>
            <ac:spMk id="75" creationId="{B607D1FA-9CDC-7425-2806-B5FDBF783D38}"/>
          </ac:spMkLst>
        </pc:spChg>
        <pc:spChg chg="add">
          <ac:chgData name="Danish Hudani" userId="S::danish.hudani@astera.com::a38c985c-bb2f-4de3-bfe2-27e22c4c275a" providerId="AD" clId="Web-{5C2B061F-F610-104B-2BDC-5C11DB346BA3}" dt="2023-01-03T05:23:24.391" v="106"/>
          <ac:spMkLst>
            <pc:docMk/>
            <pc:sldMk cId="1620996487" sldId="319"/>
            <ac:spMk id="76" creationId="{2DC51CAA-25E0-8D03-29BF-023B71F33FEC}"/>
          </ac:spMkLst>
        </pc:spChg>
        <pc:spChg chg="add">
          <ac:chgData name="Danish Hudani" userId="S::danish.hudani@astera.com::a38c985c-bb2f-4de3-bfe2-27e22c4c275a" providerId="AD" clId="Web-{5C2B061F-F610-104B-2BDC-5C11DB346BA3}" dt="2023-01-03T05:23:24.391" v="106"/>
          <ac:spMkLst>
            <pc:docMk/>
            <pc:sldMk cId="1620996487" sldId="319"/>
            <ac:spMk id="77" creationId="{317AA337-8DB5-E15C-2F67-3280B645FDF9}"/>
          </ac:spMkLst>
        </pc:spChg>
        <pc:spChg chg="add">
          <ac:chgData name="Danish Hudani" userId="S::danish.hudani@astera.com::a38c985c-bb2f-4de3-bfe2-27e22c4c275a" providerId="AD" clId="Web-{5C2B061F-F610-104B-2BDC-5C11DB346BA3}" dt="2023-01-03T05:23:24.391" v="106"/>
          <ac:spMkLst>
            <pc:docMk/>
            <pc:sldMk cId="1620996487" sldId="319"/>
            <ac:spMk id="78" creationId="{8606067D-790A-C4D7-0C4C-B550F1B81461}"/>
          </ac:spMkLst>
        </pc:spChg>
        <pc:spChg chg="add">
          <ac:chgData name="Danish Hudani" userId="S::danish.hudani@astera.com::a38c985c-bb2f-4de3-bfe2-27e22c4c275a" providerId="AD" clId="Web-{5C2B061F-F610-104B-2BDC-5C11DB346BA3}" dt="2023-01-03T05:23:24.391" v="106"/>
          <ac:spMkLst>
            <pc:docMk/>
            <pc:sldMk cId="1620996487" sldId="319"/>
            <ac:spMk id="79" creationId="{521E3823-C512-27D4-1D07-D88DBAA97841}"/>
          </ac:spMkLst>
        </pc:spChg>
        <pc:spChg chg="add">
          <ac:chgData name="Danish Hudani" userId="S::danish.hudani@astera.com::a38c985c-bb2f-4de3-bfe2-27e22c4c275a" providerId="AD" clId="Web-{5C2B061F-F610-104B-2BDC-5C11DB346BA3}" dt="2023-01-03T05:23:24.391" v="106"/>
          <ac:spMkLst>
            <pc:docMk/>
            <pc:sldMk cId="1620996487" sldId="319"/>
            <ac:spMk id="80" creationId="{7D13A9D8-987F-BD84-B6E8-5D07D7E196EE}"/>
          </ac:spMkLst>
        </pc:spChg>
        <pc:spChg chg="add mod">
          <ac:chgData name="Danish Hudani" userId="S::danish.hudani@astera.com::a38c985c-bb2f-4de3-bfe2-27e22c4c275a" providerId="AD" clId="Web-{5C2B061F-F610-104B-2BDC-5C11DB346BA3}" dt="2023-01-03T05:25:31.474" v="129" actId="20577"/>
          <ac:spMkLst>
            <pc:docMk/>
            <pc:sldMk cId="1620996487" sldId="319"/>
            <ac:spMk id="82" creationId="{E4854A0B-D51A-0A27-E322-C9F5C3FD3B69}"/>
          </ac:spMkLst>
        </pc:spChg>
        <pc:spChg chg="add">
          <ac:chgData name="Danish Hudani" userId="S::danish.hudani@astera.com::a38c985c-bb2f-4de3-bfe2-27e22c4c275a" providerId="AD" clId="Web-{5C2B061F-F610-104B-2BDC-5C11DB346BA3}" dt="2023-01-03T05:23:24.391" v="106"/>
          <ac:spMkLst>
            <pc:docMk/>
            <pc:sldMk cId="1620996487" sldId="319"/>
            <ac:spMk id="84" creationId="{8F0C13A3-CC1B-8EB5-CC4F-0E7FD33F3214}"/>
          </ac:spMkLst>
        </pc:spChg>
        <pc:spChg chg="add">
          <ac:chgData name="Danish Hudani" userId="S::danish.hudani@astera.com::a38c985c-bb2f-4de3-bfe2-27e22c4c275a" providerId="AD" clId="Web-{5C2B061F-F610-104B-2BDC-5C11DB346BA3}" dt="2023-01-03T05:23:24.391" v="106"/>
          <ac:spMkLst>
            <pc:docMk/>
            <pc:sldMk cId="1620996487" sldId="319"/>
            <ac:spMk id="85" creationId="{D9C4D37A-E9B0-6946-02C5-253206CB8DAE}"/>
          </ac:spMkLst>
        </pc:spChg>
        <pc:spChg chg="add">
          <ac:chgData name="Danish Hudani" userId="S::danish.hudani@astera.com::a38c985c-bb2f-4de3-bfe2-27e22c4c275a" providerId="AD" clId="Web-{5C2B061F-F610-104B-2BDC-5C11DB346BA3}" dt="2023-01-03T05:23:24.391" v="106"/>
          <ac:spMkLst>
            <pc:docMk/>
            <pc:sldMk cId="1620996487" sldId="319"/>
            <ac:spMk id="86" creationId="{594ECB70-F1E4-0894-50B7-0F059C8AC14A}"/>
          </ac:spMkLst>
        </pc:spChg>
        <pc:spChg chg="add">
          <ac:chgData name="Danish Hudani" userId="S::danish.hudani@astera.com::a38c985c-bb2f-4de3-bfe2-27e22c4c275a" providerId="AD" clId="Web-{5C2B061F-F610-104B-2BDC-5C11DB346BA3}" dt="2023-01-03T05:23:24.391" v="106"/>
          <ac:spMkLst>
            <pc:docMk/>
            <pc:sldMk cId="1620996487" sldId="319"/>
            <ac:spMk id="87" creationId="{609ECD3E-ACD2-ED5B-5575-131BC2F58A49}"/>
          </ac:spMkLst>
        </pc:spChg>
        <pc:spChg chg="add">
          <ac:chgData name="Danish Hudani" userId="S::danish.hudani@astera.com::a38c985c-bb2f-4de3-bfe2-27e22c4c275a" providerId="AD" clId="Web-{5C2B061F-F610-104B-2BDC-5C11DB346BA3}" dt="2023-01-03T05:23:24.391" v="106"/>
          <ac:spMkLst>
            <pc:docMk/>
            <pc:sldMk cId="1620996487" sldId="319"/>
            <ac:spMk id="88" creationId="{BF6480D5-5624-80A7-F816-7064290B0858}"/>
          </ac:spMkLst>
        </pc:spChg>
        <pc:spChg chg="add">
          <ac:chgData name="Danish Hudani" userId="S::danish.hudani@astera.com::a38c985c-bb2f-4de3-bfe2-27e22c4c275a" providerId="AD" clId="Web-{5C2B061F-F610-104B-2BDC-5C11DB346BA3}" dt="2023-01-03T05:23:24.391" v="106"/>
          <ac:spMkLst>
            <pc:docMk/>
            <pc:sldMk cId="1620996487" sldId="319"/>
            <ac:spMk id="89" creationId="{C358DFD0-C228-19E5-FECB-0CF781B8ED92}"/>
          </ac:spMkLst>
        </pc:spChg>
        <pc:spChg chg="add">
          <ac:chgData name="Danish Hudani" userId="S::danish.hudani@astera.com::a38c985c-bb2f-4de3-bfe2-27e22c4c275a" providerId="AD" clId="Web-{5C2B061F-F610-104B-2BDC-5C11DB346BA3}" dt="2023-01-03T05:23:24.391" v="106"/>
          <ac:spMkLst>
            <pc:docMk/>
            <pc:sldMk cId="1620996487" sldId="319"/>
            <ac:spMk id="90" creationId="{12469B48-9A39-AC16-6EC0-739AB2D43A85}"/>
          </ac:spMkLst>
        </pc:spChg>
        <pc:spChg chg="add">
          <ac:chgData name="Danish Hudani" userId="S::danish.hudani@astera.com::a38c985c-bb2f-4de3-bfe2-27e22c4c275a" providerId="AD" clId="Web-{5C2B061F-F610-104B-2BDC-5C11DB346BA3}" dt="2023-01-03T05:23:24.391" v="106"/>
          <ac:spMkLst>
            <pc:docMk/>
            <pc:sldMk cId="1620996487" sldId="319"/>
            <ac:spMk id="91" creationId="{FE8ED25C-95E0-6E06-DA97-DA40092C39B2}"/>
          </ac:spMkLst>
        </pc:spChg>
        <pc:spChg chg="add">
          <ac:chgData name="Danish Hudani" userId="S::danish.hudani@astera.com::a38c985c-bb2f-4de3-bfe2-27e22c4c275a" providerId="AD" clId="Web-{5C2B061F-F610-104B-2BDC-5C11DB346BA3}" dt="2023-01-03T05:23:24.391" v="106"/>
          <ac:spMkLst>
            <pc:docMk/>
            <pc:sldMk cId="1620996487" sldId="319"/>
            <ac:spMk id="92" creationId="{D1C43F30-F28D-1AFB-D8D9-892F0294B515}"/>
          </ac:spMkLst>
        </pc:spChg>
        <pc:spChg chg="add">
          <ac:chgData name="Danish Hudani" userId="S::danish.hudani@astera.com::a38c985c-bb2f-4de3-bfe2-27e22c4c275a" providerId="AD" clId="Web-{5C2B061F-F610-104B-2BDC-5C11DB346BA3}" dt="2023-01-03T05:23:24.391" v="106"/>
          <ac:spMkLst>
            <pc:docMk/>
            <pc:sldMk cId="1620996487" sldId="319"/>
            <ac:spMk id="93" creationId="{56A9EAE4-C85A-9A00-0B97-D34B087DDB4C}"/>
          </ac:spMkLst>
        </pc:spChg>
        <pc:spChg chg="add">
          <ac:chgData name="Danish Hudani" userId="S::danish.hudani@astera.com::a38c985c-bb2f-4de3-bfe2-27e22c4c275a" providerId="AD" clId="Web-{5C2B061F-F610-104B-2BDC-5C11DB346BA3}" dt="2023-01-03T05:23:24.391" v="106"/>
          <ac:spMkLst>
            <pc:docMk/>
            <pc:sldMk cId="1620996487" sldId="319"/>
            <ac:spMk id="94" creationId="{845D7E11-DD9B-5B67-218F-9AE56DA2B82D}"/>
          </ac:spMkLst>
        </pc:spChg>
        <pc:spChg chg="add">
          <ac:chgData name="Danish Hudani" userId="S::danish.hudani@astera.com::a38c985c-bb2f-4de3-bfe2-27e22c4c275a" providerId="AD" clId="Web-{5C2B061F-F610-104B-2BDC-5C11DB346BA3}" dt="2023-01-03T05:23:24.391" v="106"/>
          <ac:spMkLst>
            <pc:docMk/>
            <pc:sldMk cId="1620996487" sldId="319"/>
            <ac:spMk id="95" creationId="{610261BB-98B1-6458-DE62-F805846013D3}"/>
          </ac:spMkLst>
        </pc:spChg>
        <pc:spChg chg="add">
          <ac:chgData name="Danish Hudani" userId="S::danish.hudani@astera.com::a38c985c-bb2f-4de3-bfe2-27e22c4c275a" providerId="AD" clId="Web-{5C2B061F-F610-104B-2BDC-5C11DB346BA3}" dt="2023-01-03T05:23:24.391" v="106"/>
          <ac:spMkLst>
            <pc:docMk/>
            <pc:sldMk cId="1620996487" sldId="319"/>
            <ac:spMk id="96" creationId="{D52F8911-B50E-2354-17C6-0D0B467F7505}"/>
          </ac:spMkLst>
        </pc:spChg>
        <pc:spChg chg="add">
          <ac:chgData name="Danish Hudani" userId="S::danish.hudani@astera.com::a38c985c-bb2f-4de3-bfe2-27e22c4c275a" providerId="AD" clId="Web-{5C2B061F-F610-104B-2BDC-5C11DB346BA3}" dt="2023-01-03T05:23:24.391" v="106"/>
          <ac:spMkLst>
            <pc:docMk/>
            <pc:sldMk cId="1620996487" sldId="319"/>
            <ac:spMk id="97" creationId="{236D488C-D30E-4A81-3480-F037B3D68E7C}"/>
          </ac:spMkLst>
        </pc:spChg>
        <pc:spChg chg="add">
          <ac:chgData name="Danish Hudani" userId="S::danish.hudani@astera.com::a38c985c-bb2f-4de3-bfe2-27e22c4c275a" providerId="AD" clId="Web-{5C2B061F-F610-104B-2BDC-5C11DB346BA3}" dt="2023-01-03T05:23:24.391" v="106"/>
          <ac:spMkLst>
            <pc:docMk/>
            <pc:sldMk cId="1620996487" sldId="319"/>
            <ac:spMk id="98" creationId="{FA34622A-F08F-E4CC-10BD-A631A2335426}"/>
          </ac:spMkLst>
        </pc:spChg>
        <pc:spChg chg="add">
          <ac:chgData name="Danish Hudani" userId="S::danish.hudani@astera.com::a38c985c-bb2f-4de3-bfe2-27e22c4c275a" providerId="AD" clId="Web-{5C2B061F-F610-104B-2BDC-5C11DB346BA3}" dt="2023-01-03T05:23:24.391" v="106"/>
          <ac:spMkLst>
            <pc:docMk/>
            <pc:sldMk cId="1620996487" sldId="319"/>
            <ac:spMk id="99" creationId="{2D02B75D-293D-E6BC-3011-1C785A903856}"/>
          </ac:spMkLst>
        </pc:spChg>
        <pc:spChg chg="add">
          <ac:chgData name="Danish Hudani" userId="S::danish.hudani@astera.com::a38c985c-bb2f-4de3-bfe2-27e22c4c275a" providerId="AD" clId="Web-{5C2B061F-F610-104B-2BDC-5C11DB346BA3}" dt="2023-01-03T05:23:24.391" v="106"/>
          <ac:spMkLst>
            <pc:docMk/>
            <pc:sldMk cId="1620996487" sldId="319"/>
            <ac:spMk id="100" creationId="{1D9F688E-A8B2-650C-86EF-7C569F3EBEDE}"/>
          </ac:spMkLst>
        </pc:spChg>
        <pc:spChg chg="add">
          <ac:chgData name="Danish Hudani" userId="S::danish.hudani@astera.com::a38c985c-bb2f-4de3-bfe2-27e22c4c275a" providerId="AD" clId="Web-{5C2B061F-F610-104B-2BDC-5C11DB346BA3}" dt="2023-01-03T05:23:24.391" v="106"/>
          <ac:spMkLst>
            <pc:docMk/>
            <pc:sldMk cId="1620996487" sldId="319"/>
            <ac:spMk id="101" creationId="{3329C5BC-C796-4B20-E88C-6BE23BB1FF05}"/>
          </ac:spMkLst>
        </pc:spChg>
        <pc:spChg chg="add">
          <ac:chgData name="Danish Hudani" userId="S::danish.hudani@astera.com::a38c985c-bb2f-4de3-bfe2-27e22c4c275a" providerId="AD" clId="Web-{5C2B061F-F610-104B-2BDC-5C11DB346BA3}" dt="2023-01-03T05:23:24.391" v="106"/>
          <ac:spMkLst>
            <pc:docMk/>
            <pc:sldMk cId="1620996487" sldId="319"/>
            <ac:spMk id="102" creationId="{327A6C82-4BBA-4876-9C3E-793629A9AB35}"/>
          </ac:spMkLst>
        </pc:spChg>
        <pc:spChg chg="add">
          <ac:chgData name="Danish Hudani" userId="S::danish.hudani@astera.com::a38c985c-bb2f-4de3-bfe2-27e22c4c275a" providerId="AD" clId="Web-{5C2B061F-F610-104B-2BDC-5C11DB346BA3}" dt="2023-01-03T05:23:24.391" v="106"/>
          <ac:spMkLst>
            <pc:docMk/>
            <pc:sldMk cId="1620996487" sldId="319"/>
            <ac:spMk id="103" creationId="{96EA0912-EAD4-5B1D-587D-62337AAEFF98}"/>
          </ac:spMkLst>
        </pc:spChg>
        <pc:spChg chg="add">
          <ac:chgData name="Danish Hudani" userId="S::danish.hudani@astera.com::a38c985c-bb2f-4de3-bfe2-27e22c4c275a" providerId="AD" clId="Web-{5C2B061F-F610-104B-2BDC-5C11DB346BA3}" dt="2023-01-03T05:23:24.391" v="106"/>
          <ac:spMkLst>
            <pc:docMk/>
            <pc:sldMk cId="1620996487" sldId="319"/>
            <ac:spMk id="104" creationId="{0D595EEB-610D-AE6B-C81A-C329337C70B6}"/>
          </ac:spMkLst>
        </pc:spChg>
        <pc:spChg chg="add">
          <ac:chgData name="Danish Hudani" userId="S::danish.hudani@astera.com::a38c985c-bb2f-4de3-bfe2-27e22c4c275a" providerId="AD" clId="Web-{5C2B061F-F610-104B-2BDC-5C11DB346BA3}" dt="2023-01-03T05:23:24.391" v="106"/>
          <ac:spMkLst>
            <pc:docMk/>
            <pc:sldMk cId="1620996487" sldId="319"/>
            <ac:spMk id="105" creationId="{EFB3D3E0-9A58-2457-D807-BB6A10244779}"/>
          </ac:spMkLst>
        </pc:spChg>
        <pc:spChg chg="add">
          <ac:chgData name="Danish Hudani" userId="S::danish.hudani@astera.com::a38c985c-bb2f-4de3-bfe2-27e22c4c275a" providerId="AD" clId="Web-{5C2B061F-F610-104B-2BDC-5C11DB346BA3}" dt="2023-01-03T05:23:24.391" v="106"/>
          <ac:spMkLst>
            <pc:docMk/>
            <pc:sldMk cId="1620996487" sldId="319"/>
            <ac:spMk id="106" creationId="{293A49F1-7EFB-C245-03E1-A02C26985E19}"/>
          </ac:spMkLst>
        </pc:spChg>
        <pc:spChg chg="add">
          <ac:chgData name="Danish Hudani" userId="S::danish.hudani@astera.com::a38c985c-bb2f-4de3-bfe2-27e22c4c275a" providerId="AD" clId="Web-{5C2B061F-F610-104B-2BDC-5C11DB346BA3}" dt="2023-01-03T05:26:01.506" v="133"/>
          <ac:spMkLst>
            <pc:docMk/>
            <pc:sldMk cId="1620996487" sldId="319"/>
            <ac:spMk id="206" creationId="{67DCE4D4-6176-1E1C-091D-0ADD62FDBFB8}"/>
          </ac:spMkLst>
        </pc:spChg>
        <pc:spChg chg="add">
          <ac:chgData name="Danish Hudani" userId="S::danish.hudani@astera.com::a38c985c-bb2f-4de3-bfe2-27e22c4c275a" providerId="AD" clId="Web-{5C2B061F-F610-104B-2BDC-5C11DB346BA3}" dt="2023-01-03T05:26:01.506" v="133"/>
          <ac:spMkLst>
            <pc:docMk/>
            <pc:sldMk cId="1620996487" sldId="319"/>
            <ac:spMk id="207" creationId="{AFFD6A34-2556-E452-B798-697ACBDD4C67}"/>
          </ac:spMkLst>
        </pc:spChg>
        <pc:spChg chg="add">
          <ac:chgData name="Danish Hudani" userId="S::danish.hudani@astera.com::a38c985c-bb2f-4de3-bfe2-27e22c4c275a" providerId="AD" clId="Web-{5C2B061F-F610-104B-2BDC-5C11DB346BA3}" dt="2023-01-03T05:26:01.506" v="133"/>
          <ac:spMkLst>
            <pc:docMk/>
            <pc:sldMk cId="1620996487" sldId="319"/>
            <ac:spMk id="208" creationId="{3E197F6C-7A01-BD0F-ED23-3EDE04F33BD8}"/>
          </ac:spMkLst>
        </pc:spChg>
        <pc:spChg chg="add">
          <ac:chgData name="Danish Hudani" userId="S::danish.hudani@astera.com::a38c985c-bb2f-4de3-bfe2-27e22c4c275a" providerId="AD" clId="Web-{5C2B061F-F610-104B-2BDC-5C11DB346BA3}" dt="2023-01-03T05:26:01.506" v="133"/>
          <ac:spMkLst>
            <pc:docMk/>
            <pc:sldMk cId="1620996487" sldId="319"/>
            <ac:spMk id="210" creationId="{7281D3D5-4609-F920-3C05-530B49B74E7B}"/>
          </ac:spMkLst>
        </pc:spChg>
        <pc:spChg chg="add">
          <ac:chgData name="Danish Hudani" userId="S::danish.hudani@astera.com::a38c985c-bb2f-4de3-bfe2-27e22c4c275a" providerId="AD" clId="Web-{5C2B061F-F610-104B-2BDC-5C11DB346BA3}" dt="2023-01-03T05:26:01.506" v="133"/>
          <ac:spMkLst>
            <pc:docMk/>
            <pc:sldMk cId="1620996487" sldId="319"/>
            <ac:spMk id="212" creationId="{496966E9-A38B-6203-A021-52CFBA965243}"/>
          </ac:spMkLst>
        </pc:spChg>
        <pc:spChg chg="add">
          <ac:chgData name="Danish Hudani" userId="S::danish.hudani@astera.com::a38c985c-bb2f-4de3-bfe2-27e22c4c275a" providerId="AD" clId="Web-{5C2B061F-F610-104B-2BDC-5C11DB346BA3}" dt="2023-01-03T05:26:01.506" v="133"/>
          <ac:spMkLst>
            <pc:docMk/>
            <pc:sldMk cId="1620996487" sldId="319"/>
            <ac:spMk id="213" creationId="{ED4897B8-E6C5-A4CB-6849-D37F3737721C}"/>
          </ac:spMkLst>
        </pc:spChg>
        <pc:spChg chg="add">
          <ac:chgData name="Danish Hudani" userId="S::danish.hudani@astera.com::a38c985c-bb2f-4de3-bfe2-27e22c4c275a" providerId="AD" clId="Web-{5C2B061F-F610-104B-2BDC-5C11DB346BA3}" dt="2023-01-03T05:26:01.506" v="133"/>
          <ac:spMkLst>
            <pc:docMk/>
            <pc:sldMk cId="1620996487" sldId="319"/>
            <ac:spMk id="214" creationId="{0ABD1E85-80E6-F529-09B2-66110654EA0E}"/>
          </ac:spMkLst>
        </pc:spChg>
        <pc:spChg chg="add">
          <ac:chgData name="Danish Hudani" userId="S::danish.hudani@astera.com::a38c985c-bb2f-4de3-bfe2-27e22c4c275a" providerId="AD" clId="Web-{5C2B061F-F610-104B-2BDC-5C11DB346BA3}" dt="2023-01-03T05:26:01.506" v="133"/>
          <ac:spMkLst>
            <pc:docMk/>
            <pc:sldMk cId="1620996487" sldId="319"/>
            <ac:spMk id="215" creationId="{BC7B2CBC-1DDE-1D99-FDF2-A30625FD8F5D}"/>
          </ac:spMkLst>
        </pc:spChg>
        <pc:spChg chg="add">
          <ac:chgData name="Danish Hudani" userId="S::danish.hudani@astera.com::a38c985c-bb2f-4de3-bfe2-27e22c4c275a" providerId="AD" clId="Web-{5C2B061F-F610-104B-2BDC-5C11DB346BA3}" dt="2023-01-03T05:26:01.506" v="133"/>
          <ac:spMkLst>
            <pc:docMk/>
            <pc:sldMk cId="1620996487" sldId="319"/>
            <ac:spMk id="216" creationId="{17821256-5439-FDBD-4AB1-888A019E1C89}"/>
          </ac:spMkLst>
        </pc:spChg>
        <pc:spChg chg="add">
          <ac:chgData name="Danish Hudani" userId="S::danish.hudani@astera.com::a38c985c-bb2f-4de3-bfe2-27e22c4c275a" providerId="AD" clId="Web-{5C2B061F-F610-104B-2BDC-5C11DB346BA3}" dt="2023-01-03T05:26:01.506" v="133"/>
          <ac:spMkLst>
            <pc:docMk/>
            <pc:sldMk cId="1620996487" sldId="319"/>
            <ac:spMk id="217" creationId="{E25F601F-6B49-1CDA-0968-3CD41A38DBC8}"/>
          </ac:spMkLst>
        </pc:spChg>
        <pc:spChg chg="add">
          <ac:chgData name="Danish Hudani" userId="S::danish.hudani@astera.com::a38c985c-bb2f-4de3-bfe2-27e22c4c275a" providerId="AD" clId="Web-{5C2B061F-F610-104B-2BDC-5C11DB346BA3}" dt="2023-01-03T05:26:01.506" v="133"/>
          <ac:spMkLst>
            <pc:docMk/>
            <pc:sldMk cId="1620996487" sldId="319"/>
            <ac:spMk id="218" creationId="{3826102D-F4BB-FF01-DB47-2A468EBEBF06}"/>
          </ac:spMkLst>
        </pc:spChg>
        <pc:spChg chg="add mod">
          <ac:chgData name="Danish Hudani" userId="S::danish.hudani@astera.com::a38c985c-bb2f-4de3-bfe2-27e22c4c275a" providerId="AD" clId="Web-{5C2B061F-F610-104B-2BDC-5C11DB346BA3}" dt="2023-01-03T05:26:18.163" v="138" actId="1076"/>
          <ac:spMkLst>
            <pc:docMk/>
            <pc:sldMk cId="1620996487" sldId="319"/>
            <ac:spMk id="220" creationId="{0BFF9F71-F271-455D-594D-902336A2C87D}"/>
          </ac:spMkLst>
        </pc:spChg>
        <pc:spChg chg="add">
          <ac:chgData name="Danish Hudani" userId="S::danish.hudani@astera.com::a38c985c-bb2f-4de3-bfe2-27e22c4c275a" providerId="AD" clId="Web-{5C2B061F-F610-104B-2BDC-5C11DB346BA3}" dt="2023-01-03T05:26:01.506" v="133"/>
          <ac:spMkLst>
            <pc:docMk/>
            <pc:sldMk cId="1620996487" sldId="319"/>
            <ac:spMk id="222" creationId="{0C46A3F0-BA45-A755-084E-1165FCD9BE19}"/>
          </ac:spMkLst>
        </pc:spChg>
        <pc:spChg chg="add">
          <ac:chgData name="Danish Hudani" userId="S::danish.hudani@astera.com::a38c985c-bb2f-4de3-bfe2-27e22c4c275a" providerId="AD" clId="Web-{5C2B061F-F610-104B-2BDC-5C11DB346BA3}" dt="2023-01-03T05:26:01.506" v="133"/>
          <ac:spMkLst>
            <pc:docMk/>
            <pc:sldMk cId="1620996487" sldId="319"/>
            <ac:spMk id="223" creationId="{897A4DC7-1D19-5D19-E1A5-D8EBC1D0FECC}"/>
          </ac:spMkLst>
        </pc:spChg>
        <pc:spChg chg="add">
          <ac:chgData name="Danish Hudani" userId="S::danish.hudani@astera.com::a38c985c-bb2f-4de3-bfe2-27e22c4c275a" providerId="AD" clId="Web-{5C2B061F-F610-104B-2BDC-5C11DB346BA3}" dt="2023-01-03T05:26:01.506" v="133"/>
          <ac:spMkLst>
            <pc:docMk/>
            <pc:sldMk cId="1620996487" sldId="319"/>
            <ac:spMk id="224" creationId="{5F4D9044-2D01-CCBE-4D0E-6685F5F2EC74}"/>
          </ac:spMkLst>
        </pc:spChg>
        <pc:spChg chg="add">
          <ac:chgData name="Danish Hudani" userId="S::danish.hudani@astera.com::a38c985c-bb2f-4de3-bfe2-27e22c4c275a" providerId="AD" clId="Web-{5C2B061F-F610-104B-2BDC-5C11DB346BA3}" dt="2023-01-03T05:26:01.506" v="133"/>
          <ac:spMkLst>
            <pc:docMk/>
            <pc:sldMk cId="1620996487" sldId="319"/>
            <ac:spMk id="225" creationId="{9C4D5DDC-D06A-5F6E-C413-0A645D04C3C7}"/>
          </ac:spMkLst>
        </pc:spChg>
        <pc:spChg chg="add">
          <ac:chgData name="Danish Hudani" userId="S::danish.hudani@astera.com::a38c985c-bb2f-4de3-bfe2-27e22c4c275a" providerId="AD" clId="Web-{5C2B061F-F610-104B-2BDC-5C11DB346BA3}" dt="2023-01-03T05:26:01.506" v="133"/>
          <ac:spMkLst>
            <pc:docMk/>
            <pc:sldMk cId="1620996487" sldId="319"/>
            <ac:spMk id="226" creationId="{3E6AE2A9-089B-2E68-D12C-993B3D90E66C}"/>
          </ac:spMkLst>
        </pc:spChg>
        <pc:spChg chg="add">
          <ac:chgData name="Danish Hudani" userId="S::danish.hudani@astera.com::a38c985c-bb2f-4de3-bfe2-27e22c4c275a" providerId="AD" clId="Web-{5C2B061F-F610-104B-2BDC-5C11DB346BA3}" dt="2023-01-03T05:26:01.506" v="133"/>
          <ac:spMkLst>
            <pc:docMk/>
            <pc:sldMk cId="1620996487" sldId="319"/>
            <ac:spMk id="227" creationId="{125A0E75-790F-EEF7-954C-232262771845}"/>
          </ac:spMkLst>
        </pc:spChg>
        <pc:spChg chg="add">
          <ac:chgData name="Danish Hudani" userId="S::danish.hudani@astera.com::a38c985c-bb2f-4de3-bfe2-27e22c4c275a" providerId="AD" clId="Web-{5C2B061F-F610-104B-2BDC-5C11DB346BA3}" dt="2023-01-03T05:26:01.506" v="133"/>
          <ac:spMkLst>
            <pc:docMk/>
            <pc:sldMk cId="1620996487" sldId="319"/>
            <ac:spMk id="228" creationId="{519294A8-9EE0-BFB6-81B4-47F36BC4F60B}"/>
          </ac:spMkLst>
        </pc:spChg>
        <pc:spChg chg="add">
          <ac:chgData name="Danish Hudani" userId="S::danish.hudani@astera.com::a38c985c-bb2f-4de3-bfe2-27e22c4c275a" providerId="AD" clId="Web-{5C2B061F-F610-104B-2BDC-5C11DB346BA3}" dt="2023-01-03T05:26:01.506" v="133"/>
          <ac:spMkLst>
            <pc:docMk/>
            <pc:sldMk cId="1620996487" sldId="319"/>
            <ac:spMk id="229" creationId="{72E1C449-8F21-61C9-B4D2-6F5B6D82727D}"/>
          </ac:spMkLst>
        </pc:spChg>
        <pc:spChg chg="add">
          <ac:chgData name="Danish Hudani" userId="S::danish.hudani@astera.com::a38c985c-bb2f-4de3-bfe2-27e22c4c275a" providerId="AD" clId="Web-{5C2B061F-F610-104B-2BDC-5C11DB346BA3}" dt="2023-01-03T05:26:01.506" v="133"/>
          <ac:spMkLst>
            <pc:docMk/>
            <pc:sldMk cId="1620996487" sldId="319"/>
            <ac:spMk id="230" creationId="{F092DC12-0B72-150C-DB39-32AEE04101B5}"/>
          </ac:spMkLst>
        </pc:spChg>
        <pc:spChg chg="add">
          <ac:chgData name="Danish Hudani" userId="S::danish.hudani@astera.com::a38c985c-bb2f-4de3-bfe2-27e22c4c275a" providerId="AD" clId="Web-{5C2B061F-F610-104B-2BDC-5C11DB346BA3}" dt="2023-01-03T05:26:01.506" v="133"/>
          <ac:spMkLst>
            <pc:docMk/>
            <pc:sldMk cId="1620996487" sldId="319"/>
            <ac:spMk id="231" creationId="{37176433-3360-6827-BAF4-FDB0CF3F21BE}"/>
          </ac:spMkLst>
        </pc:spChg>
        <pc:spChg chg="add">
          <ac:chgData name="Danish Hudani" userId="S::danish.hudani@astera.com::a38c985c-bb2f-4de3-bfe2-27e22c4c275a" providerId="AD" clId="Web-{5C2B061F-F610-104B-2BDC-5C11DB346BA3}" dt="2023-01-03T05:26:01.506" v="133"/>
          <ac:spMkLst>
            <pc:docMk/>
            <pc:sldMk cId="1620996487" sldId="319"/>
            <ac:spMk id="232" creationId="{6B8C8518-1C2F-114B-35D2-1F9558798782}"/>
          </ac:spMkLst>
        </pc:spChg>
        <pc:spChg chg="add">
          <ac:chgData name="Danish Hudani" userId="S::danish.hudani@astera.com::a38c985c-bb2f-4de3-bfe2-27e22c4c275a" providerId="AD" clId="Web-{5C2B061F-F610-104B-2BDC-5C11DB346BA3}" dt="2023-01-03T05:26:01.506" v="133"/>
          <ac:spMkLst>
            <pc:docMk/>
            <pc:sldMk cId="1620996487" sldId="319"/>
            <ac:spMk id="233" creationId="{C976232B-946A-DF0A-8DA7-C1CF34233551}"/>
          </ac:spMkLst>
        </pc:spChg>
        <pc:spChg chg="add">
          <ac:chgData name="Danish Hudani" userId="S::danish.hudani@astera.com::a38c985c-bb2f-4de3-bfe2-27e22c4c275a" providerId="AD" clId="Web-{5C2B061F-F610-104B-2BDC-5C11DB346BA3}" dt="2023-01-03T05:26:01.506" v="133"/>
          <ac:spMkLst>
            <pc:docMk/>
            <pc:sldMk cId="1620996487" sldId="319"/>
            <ac:spMk id="234" creationId="{A5673FBB-21F3-8BB1-12A2-8E3DF78122F6}"/>
          </ac:spMkLst>
        </pc:spChg>
        <pc:spChg chg="add">
          <ac:chgData name="Danish Hudani" userId="S::danish.hudani@astera.com::a38c985c-bb2f-4de3-bfe2-27e22c4c275a" providerId="AD" clId="Web-{5C2B061F-F610-104B-2BDC-5C11DB346BA3}" dt="2023-01-03T05:26:01.506" v="133"/>
          <ac:spMkLst>
            <pc:docMk/>
            <pc:sldMk cId="1620996487" sldId="319"/>
            <ac:spMk id="235" creationId="{FA904F50-E286-1EBA-9175-BC705CF8EE4B}"/>
          </ac:spMkLst>
        </pc:spChg>
        <pc:spChg chg="add">
          <ac:chgData name="Danish Hudani" userId="S::danish.hudani@astera.com::a38c985c-bb2f-4de3-bfe2-27e22c4c275a" providerId="AD" clId="Web-{5C2B061F-F610-104B-2BDC-5C11DB346BA3}" dt="2023-01-03T05:26:01.506" v="133"/>
          <ac:spMkLst>
            <pc:docMk/>
            <pc:sldMk cId="1620996487" sldId="319"/>
            <ac:spMk id="236" creationId="{52EF1E2C-7CFB-31C3-9B4A-97C85B776C53}"/>
          </ac:spMkLst>
        </pc:spChg>
        <pc:spChg chg="add">
          <ac:chgData name="Danish Hudani" userId="S::danish.hudani@astera.com::a38c985c-bb2f-4de3-bfe2-27e22c4c275a" providerId="AD" clId="Web-{5C2B061F-F610-104B-2BDC-5C11DB346BA3}" dt="2023-01-03T05:26:01.506" v="133"/>
          <ac:spMkLst>
            <pc:docMk/>
            <pc:sldMk cId="1620996487" sldId="319"/>
            <ac:spMk id="237" creationId="{914489AC-DE61-5C79-2100-20710A1F7FD1}"/>
          </ac:spMkLst>
        </pc:spChg>
        <pc:spChg chg="add">
          <ac:chgData name="Danish Hudani" userId="S::danish.hudani@astera.com::a38c985c-bb2f-4de3-bfe2-27e22c4c275a" providerId="AD" clId="Web-{5C2B061F-F610-104B-2BDC-5C11DB346BA3}" dt="2023-01-03T05:26:01.506" v="133"/>
          <ac:spMkLst>
            <pc:docMk/>
            <pc:sldMk cId="1620996487" sldId="319"/>
            <ac:spMk id="238" creationId="{92C28ABF-7480-A598-007E-889E8A4AA2E8}"/>
          </ac:spMkLst>
        </pc:spChg>
        <pc:spChg chg="add">
          <ac:chgData name="Danish Hudani" userId="S::danish.hudani@astera.com::a38c985c-bb2f-4de3-bfe2-27e22c4c275a" providerId="AD" clId="Web-{5C2B061F-F610-104B-2BDC-5C11DB346BA3}" dt="2023-01-03T05:26:01.506" v="133"/>
          <ac:spMkLst>
            <pc:docMk/>
            <pc:sldMk cId="1620996487" sldId="319"/>
            <ac:spMk id="239" creationId="{C917EAA5-69D6-3BB4-FB5B-0AC742609ABF}"/>
          </ac:spMkLst>
        </pc:spChg>
        <pc:spChg chg="add">
          <ac:chgData name="Danish Hudani" userId="S::danish.hudani@astera.com::a38c985c-bb2f-4de3-bfe2-27e22c4c275a" providerId="AD" clId="Web-{5C2B061F-F610-104B-2BDC-5C11DB346BA3}" dt="2023-01-03T05:26:01.506" v="133"/>
          <ac:spMkLst>
            <pc:docMk/>
            <pc:sldMk cId="1620996487" sldId="319"/>
            <ac:spMk id="240" creationId="{AB36E669-23F5-2B51-F444-485C1FF79F21}"/>
          </ac:spMkLst>
        </pc:spChg>
        <pc:spChg chg="add">
          <ac:chgData name="Danish Hudani" userId="S::danish.hudani@astera.com::a38c985c-bb2f-4de3-bfe2-27e22c4c275a" providerId="AD" clId="Web-{5C2B061F-F610-104B-2BDC-5C11DB346BA3}" dt="2023-01-03T05:26:01.506" v="133"/>
          <ac:spMkLst>
            <pc:docMk/>
            <pc:sldMk cId="1620996487" sldId="319"/>
            <ac:spMk id="241" creationId="{47661525-D8A2-E96B-C409-82CBFBFA7A60}"/>
          </ac:spMkLst>
        </pc:spChg>
        <pc:spChg chg="add">
          <ac:chgData name="Danish Hudani" userId="S::danish.hudani@astera.com::a38c985c-bb2f-4de3-bfe2-27e22c4c275a" providerId="AD" clId="Web-{5C2B061F-F610-104B-2BDC-5C11DB346BA3}" dt="2023-01-03T05:26:01.506" v="133"/>
          <ac:spMkLst>
            <pc:docMk/>
            <pc:sldMk cId="1620996487" sldId="319"/>
            <ac:spMk id="242" creationId="{6CD6C4D1-42ED-538E-7CD5-B6E688707D4B}"/>
          </ac:spMkLst>
        </pc:spChg>
        <pc:spChg chg="add">
          <ac:chgData name="Danish Hudani" userId="S::danish.hudani@astera.com::a38c985c-bb2f-4de3-bfe2-27e22c4c275a" providerId="AD" clId="Web-{5C2B061F-F610-104B-2BDC-5C11DB346BA3}" dt="2023-01-03T05:26:01.506" v="133"/>
          <ac:spMkLst>
            <pc:docMk/>
            <pc:sldMk cId="1620996487" sldId="319"/>
            <ac:spMk id="243" creationId="{DB70238F-016A-DC8B-DEB2-B08B9A695BD0}"/>
          </ac:spMkLst>
        </pc:spChg>
        <pc:spChg chg="add">
          <ac:chgData name="Danish Hudani" userId="S::danish.hudani@astera.com::a38c985c-bb2f-4de3-bfe2-27e22c4c275a" providerId="AD" clId="Web-{5C2B061F-F610-104B-2BDC-5C11DB346BA3}" dt="2023-01-03T05:26:01.506" v="133"/>
          <ac:spMkLst>
            <pc:docMk/>
            <pc:sldMk cId="1620996487" sldId="319"/>
            <ac:spMk id="244" creationId="{D9AE017B-1F95-741E-6C78-1B2E7E2F3932}"/>
          </ac:spMkLst>
        </pc:spChg>
        <pc:grpChg chg="add del mod">
          <ac:chgData name="Danish Hudani" userId="S::danish.hudani@astera.com::a38c985c-bb2f-4de3-bfe2-27e22c4c275a" providerId="AD" clId="Web-{5C2B061F-F610-104B-2BDC-5C11DB346BA3}" dt="2023-01-03T05:25:43.521" v="132"/>
          <ac:grpSpMkLst>
            <pc:docMk/>
            <pc:sldMk cId="1620996487" sldId="319"/>
            <ac:grpSpMk id="65" creationId="{EC52AD3F-C8AF-5AB2-3291-6B88A7F7D12B}"/>
          </ac:grpSpMkLst>
        </pc:grpChg>
        <pc:grpChg chg="add">
          <ac:chgData name="Danish Hudani" userId="S::danish.hudani@astera.com::a38c985c-bb2f-4de3-bfe2-27e22c4c275a" providerId="AD" clId="Web-{5C2B061F-F610-104B-2BDC-5C11DB346BA3}" dt="2023-01-03T05:23:24.391" v="106"/>
          <ac:grpSpMkLst>
            <pc:docMk/>
            <pc:sldMk cId="1620996487" sldId="319"/>
            <ac:grpSpMk id="66" creationId="{1EA68206-35C9-DC9B-8F51-B6A31663F139}"/>
          </ac:grpSpMkLst>
        </pc:grpChg>
        <pc:grpChg chg="add">
          <ac:chgData name="Danish Hudani" userId="S::danish.hudani@astera.com::a38c985c-bb2f-4de3-bfe2-27e22c4c275a" providerId="AD" clId="Web-{5C2B061F-F610-104B-2BDC-5C11DB346BA3}" dt="2023-01-03T05:23:24.391" v="106"/>
          <ac:grpSpMkLst>
            <pc:docMk/>
            <pc:sldMk cId="1620996487" sldId="319"/>
            <ac:grpSpMk id="67" creationId="{08C70A32-991C-ED06-23D6-F2F714117EA1}"/>
          </ac:grpSpMkLst>
        </pc:grpChg>
        <pc:grpChg chg="add">
          <ac:chgData name="Danish Hudani" userId="S::danish.hudani@astera.com::a38c985c-bb2f-4de3-bfe2-27e22c4c275a" providerId="AD" clId="Web-{5C2B061F-F610-104B-2BDC-5C11DB346BA3}" dt="2023-01-03T05:23:24.391" v="106"/>
          <ac:grpSpMkLst>
            <pc:docMk/>
            <pc:sldMk cId="1620996487" sldId="319"/>
            <ac:grpSpMk id="71" creationId="{2AFFC465-1B3C-4E85-8B05-B27D6F916469}"/>
          </ac:grpSpMkLst>
        </pc:grpChg>
        <pc:grpChg chg="add">
          <ac:chgData name="Danish Hudani" userId="S::danish.hudani@astera.com::a38c985c-bb2f-4de3-bfe2-27e22c4c275a" providerId="AD" clId="Web-{5C2B061F-F610-104B-2BDC-5C11DB346BA3}" dt="2023-01-03T05:23:24.391" v="106"/>
          <ac:grpSpMkLst>
            <pc:docMk/>
            <pc:sldMk cId="1620996487" sldId="319"/>
            <ac:grpSpMk id="73" creationId="{429D98CF-92CC-AFF0-173E-B930DB1343A1}"/>
          </ac:grpSpMkLst>
        </pc:grpChg>
        <pc:grpChg chg="add">
          <ac:chgData name="Danish Hudani" userId="S::danish.hudani@astera.com::a38c985c-bb2f-4de3-bfe2-27e22c4c275a" providerId="AD" clId="Web-{5C2B061F-F610-104B-2BDC-5C11DB346BA3}" dt="2023-01-03T05:23:24.391" v="106"/>
          <ac:grpSpMkLst>
            <pc:docMk/>
            <pc:sldMk cId="1620996487" sldId="319"/>
            <ac:grpSpMk id="81" creationId="{CD5E4DA8-70D4-49E0-ABD7-E44619BA7D22}"/>
          </ac:grpSpMkLst>
        </pc:grpChg>
        <pc:grpChg chg="add mod">
          <ac:chgData name="Danish Hudani" userId="S::danish.hudani@astera.com::a38c985c-bb2f-4de3-bfe2-27e22c4c275a" providerId="AD" clId="Web-{5C2B061F-F610-104B-2BDC-5C11DB346BA3}" dt="2023-01-03T05:26:28.117" v="139" actId="14100"/>
          <ac:grpSpMkLst>
            <pc:docMk/>
            <pc:sldMk cId="1620996487" sldId="319"/>
            <ac:grpSpMk id="203" creationId="{EFA05523-2B68-FB7D-FAC9-B34F45EBC1E2}"/>
          </ac:grpSpMkLst>
        </pc:grpChg>
        <pc:grpChg chg="add">
          <ac:chgData name="Danish Hudani" userId="S::danish.hudani@astera.com::a38c985c-bb2f-4de3-bfe2-27e22c4c275a" providerId="AD" clId="Web-{5C2B061F-F610-104B-2BDC-5C11DB346BA3}" dt="2023-01-03T05:26:01.506" v="133"/>
          <ac:grpSpMkLst>
            <pc:docMk/>
            <pc:sldMk cId="1620996487" sldId="319"/>
            <ac:grpSpMk id="204" creationId="{EA3488C5-47A3-BF9E-5B99-0798E30729AD}"/>
          </ac:grpSpMkLst>
        </pc:grpChg>
        <pc:grpChg chg="add">
          <ac:chgData name="Danish Hudani" userId="S::danish.hudani@astera.com::a38c985c-bb2f-4de3-bfe2-27e22c4c275a" providerId="AD" clId="Web-{5C2B061F-F610-104B-2BDC-5C11DB346BA3}" dt="2023-01-03T05:26:01.506" v="133"/>
          <ac:grpSpMkLst>
            <pc:docMk/>
            <pc:sldMk cId="1620996487" sldId="319"/>
            <ac:grpSpMk id="205" creationId="{076B8767-7954-63E0-3DCA-8DDCBBD90C17}"/>
          </ac:grpSpMkLst>
        </pc:grpChg>
        <pc:grpChg chg="add">
          <ac:chgData name="Danish Hudani" userId="S::danish.hudani@astera.com::a38c985c-bb2f-4de3-bfe2-27e22c4c275a" providerId="AD" clId="Web-{5C2B061F-F610-104B-2BDC-5C11DB346BA3}" dt="2023-01-03T05:26:01.506" v="133"/>
          <ac:grpSpMkLst>
            <pc:docMk/>
            <pc:sldMk cId="1620996487" sldId="319"/>
            <ac:grpSpMk id="209" creationId="{27C84540-B0D7-9C23-42A4-371E841BC2D1}"/>
          </ac:grpSpMkLst>
        </pc:grpChg>
        <pc:grpChg chg="add">
          <ac:chgData name="Danish Hudani" userId="S::danish.hudani@astera.com::a38c985c-bb2f-4de3-bfe2-27e22c4c275a" providerId="AD" clId="Web-{5C2B061F-F610-104B-2BDC-5C11DB346BA3}" dt="2023-01-03T05:26:01.506" v="133"/>
          <ac:grpSpMkLst>
            <pc:docMk/>
            <pc:sldMk cId="1620996487" sldId="319"/>
            <ac:grpSpMk id="211" creationId="{98B5BB28-2947-76B6-C14B-F53E5B56B8B2}"/>
          </ac:grpSpMkLst>
        </pc:grpChg>
        <pc:grpChg chg="add">
          <ac:chgData name="Danish Hudani" userId="S::danish.hudani@astera.com::a38c985c-bb2f-4de3-bfe2-27e22c4c275a" providerId="AD" clId="Web-{5C2B061F-F610-104B-2BDC-5C11DB346BA3}" dt="2023-01-03T05:26:01.506" v="133"/>
          <ac:grpSpMkLst>
            <pc:docMk/>
            <pc:sldMk cId="1620996487" sldId="319"/>
            <ac:grpSpMk id="219" creationId="{0573485A-CB45-E63D-4D55-20E79537354E}"/>
          </ac:grpSpMkLst>
        </pc:grpChg>
        <pc:picChg chg="mod">
          <ac:chgData name="Danish Hudani" userId="S::danish.hudani@astera.com::a38c985c-bb2f-4de3-bfe2-27e22c4c275a" providerId="AD" clId="Web-{5C2B061F-F610-104B-2BDC-5C11DB346BA3}" dt="2023-01-03T05:25:15.724" v="122" actId="1076"/>
          <ac:picMkLst>
            <pc:docMk/>
            <pc:sldMk cId="1620996487" sldId="319"/>
            <ac:picMk id="7" creationId="{84FA538C-5CEE-45B5-986C-E1120E918D37}"/>
          </ac:picMkLst>
        </pc:picChg>
        <pc:picChg chg="del">
          <ac:chgData name="Danish Hudani" userId="S::danish.hudani@astera.com::a38c985c-bb2f-4de3-bfe2-27e22c4c275a" providerId="AD" clId="Web-{5C2B061F-F610-104B-2BDC-5C11DB346BA3}" dt="2023-01-03T05:23:15.001" v="105"/>
          <ac:picMkLst>
            <pc:docMk/>
            <pc:sldMk cId="1620996487" sldId="319"/>
            <ac:picMk id="53" creationId="{6EC4E8E1-2FFA-76C5-9BEE-45172F69E65D}"/>
          </ac:picMkLst>
        </pc:picChg>
        <pc:picChg chg="del">
          <ac:chgData name="Danish Hudani" userId="S::danish.hudani@astera.com::a38c985c-bb2f-4de3-bfe2-27e22c4c275a" providerId="AD" clId="Web-{5C2B061F-F610-104B-2BDC-5C11DB346BA3}" dt="2023-01-03T05:23:14.735" v="104"/>
          <ac:picMkLst>
            <pc:docMk/>
            <pc:sldMk cId="1620996487" sldId="319"/>
            <ac:picMk id="54" creationId="{4C35EFA2-FDC9-C164-18ED-4B2AA76C6412}"/>
          </ac:picMkLst>
        </pc:picChg>
        <pc:picChg chg="add">
          <ac:chgData name="Danish Hudani" userId="S::danish.hudani@astera.com::a38c985c-bb2f-4de3-bfe2-27e22c4c275a" providerId="AD" clId="Web-{5C2B061F-F610-104B-2BDC-5C11DB346BA3}" dt="2023-01-03T05:23:24.391" v="106"/>
          <ac:picMkLst>
            <pc:docMk/>
            <pc:sldMk cId="1620996487" sldId="319"/>
            <ac:picMk id="83" creationId="{A432C2BB-2E46-0A58-9055-B9D51A628933}"/>
          </ac:picMkLst>
        </pc:picChg>
        <pc:picChg chg="add">
          <ac:chgData name="Danish Hudani" userId="S::danish.hudani@astera.com::a38c985c-bb2f-4de3-bfe2-27e22c4c275a" providerId="AD" clId="Web-{5C2B061F-F610-104B-2BDC-5C11DB346BA3}" dt="2023-01-03T05:26:01.506" v="133"/>
          <ac:picMkLst>
            <pc:docMk/>
            <pc:sldMk cId="1620996487" sldId="319"/>
            <ac:picMk id="221" creationId="{AB6637A4-D4CD-76A2-9CF4-531A155EE52D}"/>
          </ac:picMkLst>
        </pc:picChg>
      </pc:sldChg>
      <pc:sldChg chg="del">
        <pc:chgData name="Danish Hudani" userId="S::danish.hudani@astera.com::a38c985c-bb2f-4de3-bfe2-27e22c4c275a" providerId="AD" clId="Web-{5C2B061F-F610-104B-2BDC-5C11DB346BA3}" dt="2023-01-03T05:21:31.028" v="84"/>
        <pc:sldMkLst>
          <pc:docMk/>
          <pc:sldMk cId="3162923164" sldId="319"/>
        </pc:sldMkLst>
      </pc:sldChg>
      <pc:sldChg chg="addSp delSp modSp add replId">
        <pc:chgData name="Danish Hudani" userId="S::danish.hudani@astera.com::a38c985c-bb2f-4de3-bfe2-27e22c4c275a" providerId="AD" clId="Web-{5C2B061F-F610-104B-2BDC-5C11DB346BA3}" dt="2023-01-03T05:22:17.217" v="102" actId="1076"/>
        <pc:sldMkLst>
          <pc:docMk/>
          <pc:sldMk cId="3545913191" sldId="320"/>
        </pc:sldMkLst>
        <pc:spChg chg="del">
          <ac:chgData name="Danish Hudani" userId="S::danish.hudani@astera.com::a38c985c-bb2f-4de3-bfe2-27e22c4c275a" providerId="AD" clId="Web-{5C2B061F-F610-104B-2BDC-5C11DB346BA3}" dt="2023-01-03T05:21:54.482" v="93"/>
          <ac:spMkLst>
            <pc:docMk/>
            <pc:sldMk cId="3545913191" sldId="320"/>
            <ac:spMk id="18" creationId="{6230719D-4F44-BA79-4DC4-4459B3E27C90}"/>
          </ac:spMkLst>
        </pc:spChg>
        <pc:spChg chg="del">
          <ac:chgData name="Danish Hudani" userId="S::danish.hudani@astera.com::a38c985c-bb2f-4de3-bfe2-27e22c4c275a" providerId="AD" clId="Web-{5C2B061F-F610-104B-2BDC-5C11DB346BA3}" dt="2023-01-03T05:21:53.310" v="92"/>
          <ac:spMkLst>
            <pc:docMk/>
            <pc:sldMk cId="3545913191" sldId="320"/>
            <ac:spMk id="24" creationId="{A134DFB3-973A-F662-77C1-4138811D48FB}"/>
          </ac:spMkLst>
        </pc:spChg>
        <pc:spChg chg="del">
          <ac:chgData name="Danish Hudani" userId="S::danish.hudani@astera.com::a38c985c-bb2f-4de3-bfe2-27e22c4c275a" providerId="AD" clId="Web-{5C2B061F-F610-104B-2BDC-5C11DB346BA3}" dt="2023-01-03T05:21:51.310" v="91"/>
          <ac:spMkLst>
            <pc:docMk/>
            <pc:sldMk cId="3545913191" sldId="320"/>
            <ac:spMk id="40" creationId="{FB152F59-CA90-A15F-86AA-6D1500683D49}"/>
          </ac:spMkLst>
        </pc:spChg>
        <pc:picChg chg="add mod">
          <ac:chgData name="Danish Hudani" userId="S::danish.hudani@astera.com::a38c985c-bb2f-4de3-bfe2-27e22c4c275a" providerId="AD" clId="Web-{5C2B061F-F610-104B-2BDC-5C11DB346BA3}" dt="2023-01-03T05:22:17.217" v="102" actId="1076"/>
          <ac:picMkLst>
            <pc:docMk/>
            <pc:sldMk cId="3545913191" sldId="320"/>
            <ac:picMk id="51" creationId="{681A067C-14DD-04FB-99FB-D16EC5D6EE36}"/>
          </ac:picMkLst>
        </pc:picChg>
        <pc:picChg chg="del">
          <ac:chgData name="Danish Hudani" userId="S::danish.hudani@astera.com::a38c985c-bb2f-4de3-bfe2-27e22c4c275a" providerId="AD" clId="Web-{5C2B061F-F610-104B-2BDC-5C11DB346BA3}" dt="2023-01-03T05:21:51.310" v="90"/>
          <ac:picMkLst>
            <pc:docMk/>
            <pc:sldMk cId="3545913191" sldId="320"/>
            <ac:picMk id="53" creationId="{6EC4E8E1-2FFA-76C5-9BEE-45172F69E65D}"/>
          </ac:picMkLst>
        </pc:picChg>
        <pc:picChg chg="del">
          <ac:chgData name="Danish Hudani" userId="S::danish.hudani@astera.com::a38c985c-bb2f-4de3-bfe2-27e22c4c275a" providerId="AD" clId="Web-{5C2B061F-F610-104B-2BDC-5C11DB346BA3}" dt="2023-01-03T05:21:51.310" v="89"/>
          <ac:picMkLst>
            <pc:docMk/>
            <pc:sldMk cId="3545913191" sldId="320"/>
            <ac:picMk id="54" creationId="{4C35EFA2-FDC9-C164-18ED-4B2AA76C6412}"/>
          </ac:picMkLst>
        </pc:picChg>
      </pc:sldChg>
      <pc:sldChg chg="del">
        <pc:chgData name="Danish Hudani" userId="S::danish.hudani@astera.com::a38c985c-bb2f-4de3-bfe2-27e22c4c275a" providerId="AD" clId="Web-{5C2B061F-F610-104B-2BDC-5C11DB346BA3}" dt="2023-01-03T05:21:31.012" v="82"/>
        <pc:sldMkLst>
          <pc:docMk/>
          <pc:sldMk cId="3898356198" sldId="320"/>
        </pc:sldMkLst>
      </pc:sldChg>
      <pc:sldChg chg="addSp delSp modSp add ord replId">
        <pc:chgData name="Danish Hudani" userId="S::danish.hudani@astera.com::a38c985c-bb2f-4de3-bfe2-27e22c4c275a" providerId="AD" clId="Web-{5C2B061F-F610-104B-2BDC-5C11DB346BA3}" dt="2023-01-03T05:37:35.055" v="155"/>
        <pc:sldMkLst>
          <pc:docMk/>
          <pc:sldMk cId="3233489809" sldId="321"/>
        </pc:sldMkLst>
        <pc:spChg chg="add">
          <ac:chgData name="Danish Hudani" userId="S::danish.hudani@astera.com::a38c985c-bb2f-4de3-bfe2-27e22c4c275a" providerId="AD" clId="Web-{5C2B061F-F610-104B-2BDC-5C11DB346BA3}" dt="2023-01-03T05:36:55.131" v="148"/>
          <ac:spMkLst>
            <pc:docMk/>
            <pc:sldMk cId="3233489809" sldId="321"/>
            <ac:spMk id="23" creationId="{0247562A-38F1-1216-E560-40EA911931E4}"/>
          </ac:spMkLst>
        </pc:spChg>
        <pc:spChg chg="add">
          <ac:chgData name="Danish Hudani" userId="S::danish.hudani@astera.com::a38c985c-bb2f-4de3-bfe2-27e22c4c275a" providerId="AD" clId="Web-{5C2B061F-F610-104B-2BDC-5C11DB346BA3}" dt="2023-01-03T05:36:55.131" v="148"/>
          <ac:spMkLst>
            <pc:docMk/>
            <pc:sldMk cId="3233489809" sldId="321"/>
            <ac:spMk id="24" creationId="{C88FCACB-C519-2A8D-224F-2D0D1A5A4EBD}"/>
          </ac:spMkLst>
        </pc:spChg>
        <pc:spChg chg="add">
          <ac:chgData name="Danish Hudani" userId="S::danish.hudani@astera.com::a38c985c-bb2f-4de3-bfe2-27e22c4c275a" providerId="AD" clId="Web-{5C2B061F-F610-104B-2BDC-5C11DB346BA3}" dt="2023-01-03T05:36:55.131" v="148"/>
          <ac:spMkLst>
            <pc:docMk/>
            <pc:sldMk cId="3233489809" sldId="321"/>
            <ac:spMk id="27" creationId="{CE9ECACB-3D10-3413-670D-F44D3BF83811}"/>
          </ac:spMkLst>
        </pc:spChg>
        <pc:spChg chg="add">
          <ac:chgData name="Danish Hudani" userId="S::danish.hudani@astera.com::a38c985c-bb2f-4de3-bfe2-27e22c4c275a" providerId="AD" clId="Web-{5C2B061F-F610-104B-2BDC-5C11DB346BA3}" dt="2023-01-03T05:36:55.131" v="148"/>
          <ac:spMkLst>
            <pc:docMk/>
            <pc:sldMk cId="3233489809" sldId="321"/>
            <ac:spMk id="28" creationId="{2AF3D6A6-3843-4FF9-AEE3-52C7C2F3089B}"/>
          </ac:spMkLst>
        </pc:spChg>
        <pc:spChg chg="add">
          <ac:chgData name="Danish Hudani" userId="S::danish.hudani@astera.com::a38c985c-bb2f-4de3-bfe2-27e22c4c275a" providerId="AD" clId="Web-{5C2B061F-F610-104B-2BDC-5C11DB346BA3}" dt="2023-01-03T05:36:55.131" v="148"/>
          <ac:spMkLst>
            <pc:docMk/>
            <pc:sldMk cId="3233489809" sldId="321"/>
            <ac:spMk id="29" creationId="{EB59F3D1-2B73-A4CA-DBDF-4A2AC2DD2309}"/>
          </ac:spMkLst>
        </pc:spChg>
        <pc:spChg chg="add">
          <ac:chgData name="Danish Hudani" userId="S::danish.hudani@astera.com::a38c985c-bb2f-4de3-bfe2-27e22c4c275a" providerId="AD" clId="Web-{5C2B061F-F610-104B-2BDC-5C11DB346BA3}" dt="2023-01-03T05:36:55.131" v="148"/>
          <ac:spMkLst>
            <pc:docMk/>
            <pc:sldMk cId="3233489809" sldId="321"/>
            <ac:spMk id="30" creationId="{391E87C0-0E17-1AB4-48FE-7A912315BC6F}"/>
          </ac:spMkLst>
        </pc:spChg>
        <pc:spChg chg="add">
          <ac:chgData name="Danish Hudani" userId="S::danish.hudani@astera.com::a38c985c-bb2f-4de3-bfe2-27e22c4c275a" providerId="AD" clId="Web-{5C2B061F-F610-104B-2BDC-5C11DB346BA3}" dt="2023-01-03T05:36:55.131" v="148"/>
          <ac:spMkLst>
            <pc:docMk/>
            <pc:sldMk cId="3233489809" sldId="321"/>
            <ac:spMk id="31" creationId="{F490491E-1F5D-006A-1C2E-662138B49F8D}"/>
          </ac:spMkLst>
        </pc:spChg>
        <pc:grpChg chg="add mod">
          <ac:chgData name="Danish Hudani" userId="S::danish.hudani@astera.com::a38c985c-bb2f-4de3-bfe2-27e22c4c275a" providerId="AD" clId="Web-{5C2B061F-F610-104B-2BDC-5C11DB346BA3}" dt="2023-01-03T05:37:08.631" v="152" actId="14100"/>
          <ac:grpSpMkLst>
            <pc:docMk/>
            <pc:sldMk cId="3233489809" sldId="321"/>
            <ac:grpSpMk id="22" creationId="{5DFA3ABA-89AA-A186-BE2E-900818E7F3A7}"/>
          </ac:grpSpMkLst>
        </pc:grpChg>
        <pc:grpChg chg="del">
          <ac:chgData name="Danish Hudani" userId="S::danish.hudani@astera.com::a38c985c-bb2f-4de3-bfe2-27e22c4c275a" providerId="AD" clId="Web-{5C2B061F-F610-104B-2BDC-5C11DB346BA3}" dt="2023-01-03T05:36:52.849" v="147"/>
          <ac:grpSpMkLst>
            <pc:docMk/>
            <pc:sldMk cId="3233489809" sldId="321"/>
            <ac:grpSpMk id="203" creationId="{EFA05523-2B68-FB7D-FAC9-B34F45EBC1E2}"/>
          </ac:grpSpMkLst>
        </pc:grpChg>
        <pc:picChg chg="mod">
          <ac:chgData name="Danish Hudani" userId="S::danish.hudani@astera.com::a38c985c-bb2f-4de3-bfe2-27e22c4c275a" providerId="AD" clId="Web-{5C2B061F-F610-104B-2BDC-5C11DB346BA3}" dt="2023-01-03T05:37:15.647" v="154" actId="1076"/>
          <ac:picMkLst>
            <pc:docMk/>
            <pc:sldMk cId="3233489809" sldId="321"/>
            <ac:picMk id="7" creationId="{84FA538C-5CEE-45B5-986C-E1120E918D37}"/>
          </ac:picMkLst>
        </pc:picChg>
      </pc:sldChg>
      <pc:sldChg chg="addSp delSp modSp add replId modNotes">
        <pc:chgData name="Danish Hudani" userId="S::danish.hudani@astera.com::a38c985c-bb2f-4de3-bfe2-27e22c4c275a" providerId="AD" clId="Web-{5C2B061F-F610-104B-2BDC-5C11DB346BA3}" dt="2023-01-03T05:43:54.910" v="190"/>
        <pc:sldMkLst>
          <pc:docMk/>
          <pc:sldMk cId="4287521017" sldId="322"/>
        </pc:sldMkLst>
        <pc:spChg chg="mod">
          <ac:chgData name="Danish Hudani" userId="S::danish.hudani@astera.com::a38c985c-bb2f-4de3-bfe2-27e22c4c275a" providerId="AD" clId="Web-{5C2B061F-F610-104B-2BDC-5C11DB346BA3}" dt="2023-01-03T05:39:27.700" v="178" actId="20577"/>
          <ac:spMkLst>
            <pc:docMk/>
            <pc:sldMk cId="4287521017" sldId="322"/>
            <ac:spMk id="18" creationId="{6230719D-4F44-BA79-4DC4-4459B3E27C90}"/>
          </ac:spMkLst>
        </pc:spChg>
        <pc:spChg chg="del">
          <ac:chgData name="Danish Hudani" userId="S::danish.hudani@astera.com::a38c985c-bb2f-4de3-bfe2-27e22c4c275a" providerId="AD" clId="Web-{5C2B061F-F610-104B-2BDC-5C11DB346BA3}" dt="2023-01-03T05:39:32.762" v="179"/>
          <ac:spMkLst>
            <pc:docMk/>
            <pc:sldMk cId="4287521017" sldId="322"/>
            <ac:spMk id="40" creationId="{FB152F59-CA90-A15F-86AA-6D1500683D49}"/>
          </ac:spMkLst>
        </pc:spChg>
        <pc:picChg chg="add mod">
          <ac:chgData name="Danish Hudani" userId="S::danish.hudani@astera.com::a38c985c-bb2f-4de3-bfe2-27e22c4c275a" providerId="AD" clId="Web-{5C2B061F-F610-104B-2BDC-5C11DB346BA3}" dt="2023-01-03T05:39:40.997" v="183" actId="1076"/>
          <ac:picMkLst>
            <pc:docMk/>
            <pc:sldMk cId="4287521017" sldId="322"/>
            <ac:picMk id="23" creationId="{BF3ECA1A-0EEF-DFFB-6827-3BB4FF7010B8}"/>
          </ac:picMkLst>
        </pc:picChg>
        <pc:picChg chg="del">
          <ac:chgData name="Danish Hudani" userId="S::danish.hudani@astera.com::a38c985c-bb2f-4de3-bfe2-27e22c4c275a" providerId="AD" clId="Web-{5C2B061F-F610-104B-2BDC-5C11DB346BA3}" dt="2023-01-03T05:39:11.621" v="173"/>
          <ac:picMkLst>
            <pc:docMk/>
            <pc:sldMk cId="4287521017" sldId="322"/>
            <ac:picMk id="53" creationId="{6EC4E8E1-2FFA-76C5-9BEE-45172F69E65D}"/>
          </ac:picMkLst>
        </pc:picChg>
        <pc:picChg chg="del">
          <ac:chgData name="Danish Hudani" userId="S::danish.hudani@astera.com::a38c985c-bb2f-4de3-bfe2-27e22c4c275a" providerId="AD" clId="Web-{5C2B061F-F610-104B-2BDC-5C11DB346BA3}" dt="2023-01-03T05:39:11.621" v="172"/>
          <ac:picMkLst>
            <pc:docMk/>
            <pc:sldMk cId="4287521017" sldId="322"/>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02:30.549" v="238"/>
        <pc:sldMkLst>
          <pc:docMk/>
          <pc:sldMk cId="869938855" sldId="323"/>
        </pc:sldMkLst>
        <pc:spChg chg="mod">
          <ac:chgData name="Danish Hudani" userId="S::danish.hudani@astera.com::a38c985c-bb2f-4de3-bfe2-27e22c4c275a" providerId="AD" clId="Web-{5C2B061F-F610-104B-2BDC-5C11DB346BA3}" dt="2023-01-03T05:54:14.275" v="227" actId="20577"/>
          <ac:spMkLst>
            <pc:docMk/>
            <pc:sldMk cId="869938855" sldId="323"/>
            <ac:spMk id="18" creationId="{6230719D-4F44-BA79-4DC4-4459B3E27C90}"/>
          </ac:spMkLst>
        </pc:spChg>
        <pc:spChg chg="add mod">
          <ac:chgData name="Danish Hudani" userId="S::danish.hudani@astera.com::a38c985c-bb2f-4de3-bfe2-27e22c4c275a" providerId="AD" clId="Web-{5C2B061F-F610-104B-2BDC-5C11DB346BA3}" dt="2023-01-03T06:01:32.578" v="228" actId="14100"/>
          <ac:spMkLst>
            <pc:docMk/>
            <pc:sldMk cId="869938855" sldId="323"/>
            <ac:spMk id="31" creationId="{0B270C58-6893-36E4-3168-1873F2998E6C}"/>
          </ac:spMkLst>
        </pc:spChg>
        <pc:spChg chg="add mod">
          <ac:chgData name="Danish Hudani" userId="S::danish.hudani@astera.com::a38c985c-bb2f-4de3-bfe2-27e22c4c275a" providerId="AD" clId="Web-{5C2B061F-F610-104B-2BDC-5C11DB346BA3}" dt="2023-01-03T06:01:36.062" v="229" actId="14100"/>
          <ac:spMkLst>
            <pc:docMk/>
            <pc:sldMk cId="869938855" sldId="323"/>
            <ac:spMk id="33" creationId="{3BFD5B44-A439-6968-4657-24D7221D75DF}"/>
          </ac:spMkLst>
        </pc:spChg>
        <pc:spChg chg="add mod">
          <ac:chgData name="Danish Hudani" userId="S::danish.hudani@astera.com::a38c985c-bb2f-4de3-bfe2-27e22c4c275a" providerId="AD" clId="Web-{5C2B061F-F610-104B-2BDC-5C11DB346BA3}" dt="2023-01-03T06:01:38.344" v="230" actId="14100"/>
          <ac:spMkLst>
            <pc:docMk/>
            <pc:sldMk cId="869938855" sldId="323"/>
            <ac:spMk id="35" creationId="{D82A8E8C-6E17-5791-8242-1E9A5DF0B9E4}"/>
          </ac:spMkLst>
        </pc:spChg>
        <pc:spChg chg="add">
          <ac:chgData name="Danish Hudani" userId="S::danish.hudani@astera.com::a38c985c-bb2f-4de3-bfe2-27e22c4c275a" providerId="AD" clId="Web-{5C2B061F-F610-104B-2BDC-5C11DB346BA3}" dt="2023-01-03T06:02:04.970" v="232"/>
          <ac:spMkLst>
            <pc:docMk/>
            <pc:sldMk cId="869938855" sldId="323"/>
            <ac:spMk id="37" creationId="{DB4976E2-B09D-A1E0-38FA-A6A16F04A186}"/>
          </ac:spMkLst>
        </pc:spChg>
        <pc:spChg chg="add">
          <ac:chgData name="Danish Hudani" userId="S::danish.hudani@astera.com::a38c985c-bb2f-4de3-bfe2-27e22c4c275a" providerId="AD" clId="Web-{5C2B061F-F610-104B-2BDC-5C11DB346BA3}" dt="2023-01-03T06:02:04.970" v="232"/>
          <ac:spMkLst>
            <pc:docMk/>
            <pc:sldMk cId="869938855" sldId="323"/>
            <ac:spMk id="38" creationId="{C9F5F634-2431-0BBB-5E53-237D2E2E297C}"/>
          </ac:spMkLst>
        </pc:spChg>
        <pc:spChg chg="add mod">
          <ac:chgData name="Danish Hudani" userId="S::danish.hudani@astera.com::a38c985c-bb2f-4de3-bfe2-27e22c4c275a" providerId="AD" clId="Web-{5C2B061F-F610-104B-2BDC-5C11DB346BA3}" dt="2023-01-03T06:02:17.986" v="237" actId="14100"/>
          <ac:spMkLst>
            <pc:docMk/>
            <pc:sldMk cId="869938855" sldId="323"/>
            <ac:spMk id="39" creationId="{666590C2-3FA4-280C-402D-D65D7CCF1E7C}"/>
          </ac:spMkLst>
        </pc:spChg>
        <pc:spChg chg="del">
          <ac:chgData name="Danish Hudani" userId="S::danish.hudani@astera.com::a38c985c-bb2f-4de3-bfe2-27e22c4c275a" providerId="AD" clId="Web-{5C2B061F-F610-104B-2BDC-5C11DB346BA3}" dt="2023-01-03T05:53:31.742" v="219"/>
          <ac:spMkLst>
            <pc:docMk/>
            <pc:sldMk cId="869938855" sldId="323"/>
            <ac:spMk id="40" creationId="{FB152F59-CA90-A15F-86AA-6D1500683D49}"/>
          </ac:spMkLst>
        </pc:spChg>
        <pc:grpChg chg="add mod">
          <ac:chgData name="Danish Hudani" userId="S::danish.hudani@astera.com::a38c985c-bb2f-4de3-bfe2-27e22c4c275a" providerId="AD" clId="Web-{5C2B061F-F610-104B-2BDC-5C11DB346BA3}" dt="2023-01-03T06:02:02.032" v="231" actId="14100"/>
          <ac:grpSpMkLst>
            <pc:docMk/>
            <pc:sldMk cId="869938855" sldId="323"/>
            <ac:grpSpMk id="23" creationId="{22A8CE4B-6BA4-6809-64BC-AC525C278462}"/>
          </ac:grpSpMkLst>
        </pc:grpChg>
        <pc:grpChg chg="add mod">
          <ac:chgData name="Danish Hudani" userId="S::danish.hudani@astera.com::a38c985c-bb2f-4de3-bfe2-27e22c4c275a" providerId="AD" clId="Web-{5C2B061F-F610-104B-2BDC-5C11DB346BA3}" dt="2023-01-03T06:02:09.907" v="233" actId="1076"/>
          <ac:grpSpMkLst>
            <pc:docMk/>
            <pc:sldMk cId="869938855" sldId="323"/>
            <ac:grpSpMk id="36" creationId="{C28D8C20-F344-90C0-D633-D1FE390D103C}"/>
          </ac:grpSpMkLst>
        </pc:grpChg>
        <pc:grpChg chg="add">
          <ac:chgData name="Danish Hudani" userId="S::danish.hudani@astera.com::a38c985c-bb2f-4de3-bfe2-27e22c4c275a" providerId="AD" clId="Web-{5C2B061F-F610-104B-2BDC-5C11DB346BA3}" dt="2023-01-03T06:02:30.549" v="238"/>
          <ac:grpSpMkLst>
            <pc:docMk/>
            <pc:sldMk cId="869938855" sldId="323"/>
            <ac:grpSpMk id="41" creationId="{1E236741-4A11-B3C1-B258-2223BD6CF797}"/>
          </ac:grpSpMkLst>
        </pc:grpChg>
        <pc:picChg chg="add">
          <ac:chgData name="Danish Hudani" userId="S::danish.hudani@astera.com::a38c985c-bb2f-4de3-bfe2-27e22c4c275a" providerId="AD" clId="Web-{5C2B061F-F610-104B-2BDC-5C11DB346BA3}" dt="2023-01-03T05:53:34.617" v="220"/>
          <ac:picMkLst>
            <pc:docMk/>
            <pc:sldMk cId="869938855" sldId="323"/>
            <ac:picMk id="27" creationId="{1392E9C8-6085-42FD-4EC0-51CD54920B29}"/>
          </ac:picMkLst>
        </pc:picChg>
        <pc:picChg chg="add">
          <ac:chgData name="Danish Hudani" userId="S::danish.hudani@astera.com::a38c985c-bb2f-4de3-bfe2-27e22c4c275a" providerId="AD" clId="Web-{5C2B061F-F610-104B-2BDC-5C11DB346BA3}" dt="2023-01-03T05:53:34.617" v="220"/>
          <ac:picMkLst>
            <pc:docMk/>
            <pc:sldMk cId="869938855" sldId="323"/>
            <ac:picMk id="28" creationId="{D04BE453-E30F-4BBA-B675-56D6FB58B50D}"/>
          </ac:picMkLst>
        </pc:picChg>
        <pc:picChg chg="add">
          <ac:chgData name="Danish Hudani" userId="S::danish.hudani@astera.com::a38c985c-bb2f-4de3-bfe2-27e22c4c275a" providerId="AD" clId="Web-{5C2B061F-F610-104B-2BDC-5C11DB346BA3}" dt="2023-01-03T05:53:34.617" v="220"/>
          <ac:picMkLst>
            <pc:docMk/>
            <pc:sldMk cId="869938855" sldId="323"/>
            <ac:picMk id="29" creationId="{FED84AD5-D895-BDB4-2EE2-0DA4E8D3E6EA}"/>
          </ac:picMkLst>
        </pc:picChg>
        <pc:picChg chg="add">
          <ac:chgData name="Danish Hudani" userId="S::danish.hudani@astera.com::a38c985c-bb2f-4de3-bfe2-27e22c4c275a" providerId="AD" clId="Web-{5C2B061F-F610-104B-2BDC-5C11DB346BA3}" dt="2023-01-03T05:53:34.617" v="220"/>
          <ac:picMkLst>
            <pc:docMk/>
            <pc:sldMk cId="869938855" sldId="323"/>
            <ac:picMk id="30" creationId="{62FA8C04-50FF-C752-737E-454279E9118B}"/>
          </ac:picMkLst>
        </pc:picChg>
        <pc:picChg chg="add">
          <ac:chgData name="Danish Hudani" userId="S::danish.hudani@astera.com::a38c985c-bb2f-4de3-bfe2-27e22c4c275a" providerId="AD" clId="Web-{5C2B061F-F610-104B-2BDC-5C11DB346BA3}" dt="2023-01-03T05:53:34.617" v="220"/>
          <ac:picMkLst>
            <pc:docMk/>
            <pc:sldMk cId="869938855" sldId="323"/>
            <ac:picMk id="32" creationId="{006306EA-9F6C-D767-DB76-D07DC464B65F}"/>
          </ac:picMkLst>
        </pc:picChg>
        <pc:picChg chg="add">
          <ac:chgData name="Danish Hudani" userId="S::danish.hudani@astera.com::a38c985c-bb2f-4de3-bfe2-27e22c4c275a" providerId="AD" clId="Web-{5C2B061F-F610-104B-2BDC-5C11DB346BA3}" dt="2023-01-03T05:53:34.617" v="220"/>
          <ac:picMkLst>
            <pc:docMk/>
            <pc:sldMk cId="869938855" sldId="323"/>
            <ac:picMk id="34" creationId="{132240D2-307A-9781-C47C-78BBA98932DB}"/>
          </ac:picMkLst>
        </pc:picChg>
        <pc:picChg chg="del">
          <ac:chgData name="Danish Hudani" userId="S::danish.hudani@astera.com::a38c985c-bb2f-4de3-bfe2-27e22c4c275a" providerId="AD" clId="Web-{5C2B061F-F610-104B-2BDC-5C11DB346BA3}" dt="2023-01-03T05:52:08.833" v="194"/>
          <ac:picMkLst>
            <pc:docMk/>
            <pc:sldMk cId="869938855" sldId="323"/>
            <ac:picMk id="53" creationId="{6EC4E8E1-2FFA-76C5-9BEE-45172F69E65D}"/>
          </ac:picMkLst>
        </pc:picChg>
        <pc:picChg chg="del">
          <ac:chgData name="Danish Hudani" userId="S::danish.hudani@astera.com::a38c985c-bb2f-4de3-bfe2-27e22c4c275a" providerId="AD" clId="Web-{5C2B061F-F610-104B-2BDC-5C11DB346BA3}" dt="2023-01-03T05:52:08.833" v="193"/>
          <ac:picMkLst>
            <pc:docMk/>
            <pc:sldMk cId="869938855" sldId="323"/>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30:42.001" v="352"/>
        <pc:sldMkLst>
          <pc:docMk/>
          <pc:sldMk cId="3421105126" sldId="324"/>
        </pc:sldMkLst>
        <pc:spChg chg="add">
          <ac:chgData name="Danish Hudani" userId="S::danish.hudani@astera.com::a38c985c-bb2f-4de3-bfe2-27e22c4c275a" providerId="AD" clId="Web-{5C2B061F-F610-104B-2BDC-5C11DB346BA3}" dt="2023-01-03T06:04:17.724" v="241"/>
          <ac:spMkLst>
            <pc:docMk/>
            <pc:sldMk cId="3421105126" sldId="324"/>
            <ac:spMk id="36" creationId="{1671F959-9AF1-0DAF-C445-AD7888661D02}"/>
          </ac:spMkLst>
        </pc:spChg>
        <pc:spChg chg="add mod">
          <ac:chgData name="Danish Hudani" userId="S::danish.hudani@astera.com::a38c985c-bb2f-4de3-bfe2-27e22c4c275a" providerId="AD" clId="Web-{5C2B061F-F610-104B-2BDC-5C11DB346BA3}" dt="2023-01-03T06:27:28.151" v="314" actId="1076"/>
          <ac:spMkLst>
            <pc:docMk/>
            <pc:sldMk cId="3421105126" sldId="324"/>
            <ac:spMk id="37" creationId="{1191923F-E873-873C-E6CC-604CAB20DBDA}"/>
          </ac:spMkLst>
        </pc:spChg>
        <pc:spChg chg="add">
          <ac:chgData name="Danish Hudani" userId="S::danish.hudani@astera.com::a38c985c-bb2f-4de3-bfe2-27e22c4c275a" providerId="AD" clId="Web-{5C2B061F-F610-104B-2BDC-5C11DB346BA3}" dt="2023-01-03T06:04:17.724" v="241"/>
          <ac:spMkLst>
            <pc:docMk/>
            <pc:sldMk cId="3421105126" sldId="324"/>
            <ac:spMk id="38" creationId="{36055C49-14AD-7CB4-4592-4026EA1D37A0}"/>
          </ac:spMkLst>
        </pc:spChg>
        <pc:spChg chg="add">
          <ac:chgData name="Danish Hudani" userId="S::danish.hudani@astera.com::a38c985c-bb2f-4de3-bfe2-27e22c4c275a" providerId="AD" clId="Web-{5C2B061F-F610-104B-2BDC-5C11DB346BA3}" dt="2023-01-03T06:04:17.724" v="241"/>
          <ac:spMkLst>
            <pc:docMk/>
            <pc:sldMk cId="3421105126" sldId="324"/>
            <ac:spMk id="39" creationId="{61B4093F-30D4-1D23-3047-4230D628CE5C}"/>
          </ac:spMkLst>
        </pc:spChg>
        <pc:spChg chg="add">
          <ac:chgData name="Danish Hudani" userId="S::danish.hudani@astera.com::a38c985c-bb2f-4de3-bfe2-27e22c4c275a" providerId="AD" clId="Web-{5C2B061F-F610-104B-2BDC-5C11DB346BA3}" dt="2023-01-03T06:04:17.724" v="241"/>
          <ac:spMkLst>
            <pc:docMk/>
            <pc:sldMk cId="3421105126" sldId="324"/>
            <ac:spMk id="40" creationId="{9865D4E8-DEE0-C9CC-ECD9-A10EA7A964B1}"/>
          </ac:spMkLst>
        </pc:spChg>
        <pc:spChg chg="add">
          <ac:chgData name="Danish Hudani" userId="S::danish.hudani@astera.com::a38c985c-bb2f-4de3-bfe2-27e22c4c275a" providerId="AD" clId="Web-{5C2B061F-F610-104B-2BDC-5C11DB346BA3}" dt="2023-01-03T06:04:17.724" v="241"/>
          <ac:spMkLst>
            <pc:docMk/>
            <pc:sldMk cId="3421105126" sldId="324"/>
            <ac:spMk id="41" creationId="{A69B753E-BF07-A490-F2A1-44D1A6B06220}"/>
          </ac:spMkLst>
        </pc:spChg>
        <pc:spChg chg="add">
          <ac:chgData name="Danish Hudani" userId="S::danish.hudani@astera.com::a38c985c-bb2f-4de3-bfe2-27e22c4c275a" providerId="AD" clId="Web-{5C2B061F-F610-104B-2BDC-5C11DB346BA3}" dt="2023-01-03T06:04:17.724" v="241"/>
          <ac:spMkLst>
            <pc:docMk/>
            <pc:sldMk cId="3421105126" sldId="324"/>
            <ac:spMk id="42" creationId="{AD3DC465-4DEA-670D-7EFD-C2F90B8CD253}"/>
          </ac:spMkLst>
        </pc:spChg>
        <pc:spChg chg="add">
          <ac:chgData name="Danish Hudani" userId="S::danish.hudani@astera.com::a38c985c-bb2f-4de3-bfe2-27e22c4c275a" providerId="AD" clId="Web-{5C2B061F-F610-104B-2BDC-5C11DB346BA3}" dt="2023-01-03T06:04:17.724" v="241"/>
          <ac:spMkLst>
            <pc:docMk/>
            <pc:sldMk cId="3421105126" sldId="324"/>
            <ac:spMk id="43" creationId="{3B3E7327-0673-32B6-1D4B-9A52304AB235}"/>
          </ac:spMkLst>
        </pc:spChg>
        <pc:spChg chg="add">
          <ac:chgData name="Danish Hudani" userId="S::danish.hudani@astera.com::a38c985c-bb2f-4de3-bfe2-27e22c4c275a" providerId="AD" clId="Web-{5C2B061F-F610-104B-2BDC-5C11DB346BA3}" dt="2023-01-03T06:04:17.724" v="241"/>
          <ac:spMkLst>
            <pc:docMk/>
            <pc:sldMk cId="3421105126" sldId="324"/>
            <ac:spMk id="44" creationId="{9CC259ED-8BFE-A149-6FCC-517F31513AA7}"/>
          </ac:spMkLst>
        </pc:spChg>
        <pc:spChg chg="add">
          <ac:chgData name="Danish Hudani" userId="S::danish.hudani@astera.com::a38c985c-bb2f-4de3-bfe2-27e22c4c275a" providerId="AD" clId="Web-{5C2B061F-F610-104B-2BDC-5C11DB346BA3}" dt="2023-01-03T06:04:17.724" v="241"/>
          <ac:spMkLst>
            <pc:docMk/>
            <pc:sldMk cId="3421105126" sldId="324"/>
            <ac:spMk id="45" creationId="{8A81D3B8-46D9-8D7C-C085-06D58B432CD8}"/>
          </ac:spMkLst>
        </pc:spChg>
        <pc:spChg chg="add">
          <ac:chgData name="Danish Hudani" userId="S::danish.hudani@astera.com::a38c985c-bb2f-4de3-bfe2-27e22c4c275a" providerId="AD" clId="Web-{5C2B061F-F610-104B-2BDC-5C11DB346BA3}" dt="2023-01-03T06:04:17.724" v="241"/>
          <ac:spMkLst>
            <pc:docMk/>
            <pc:sldMk cId="3421105126" sldId="324"/>
            <ac:spMk id="46" creationId="{6DB30AEB-EEAE-1CA8-D2CA-1365912D56F4}"/>
          </ac:spMkLst>
        </pc:spChg>
        <pc:spChg chg="add">
          <ac:chgData name="Danish Hudani" userId="S::danish.hudani@astera.com::a38c985c-bb2f-4de3-bfe2-27e22c4c275a" providerId="AD" clId="Web-{5C2B061F-F610-104B-2BDC-5C11DB346BA3}" dt="2023-01-03T06:04:17.724" v="241"/>
          <ac:spMkLst>
            <pc:docMk/>
            <pc:sldMk cId="3421105126" sldId="324"/>
            <ac:spMk id="47" creationId="{27476154-55F9-1FC5-ACDF-3DEA4D002005}"/>
          </ac:spMkLst>
        </pc:spChg>
        <pc:spChg chg="add">
          <ac:chgData name="Danish Hudani" userId="S::danish.hudani@astera.com::a38c985c-bb2f-4de3-bfe2-27e22c4c275a" providerId="AD" clId="Web-{5C2B061F-F610-104B-2BDC-5C11DB346BA3}" dt="2023-01-03T06:04:17.724" v="241"/>
          <ac:spMkLst>
            <pc:docMk/>
            <pc:sldMk cId="3421105126" sldId="324"/>
            <ac:spMk id="48" creationId="{006CF4DB-211B-5CC4-EFB2-2258AAF14F68}"/>
          </ac:spMkLst>
        </pc:spChg>
        <pc:spChg chg="add">
          <ac:chgData name="Danish Hudani" userId="S::danish.hudani@astera.com::a38c985c-bb2f-4de3-bfe2-27e22c4c275a" providerId="AD" clId="Web-{5C2B061F-F610-104B-2BDC-5C11DB346BA3}" dt="2023-01-03T06:04:17.724" v="241"/>
          <ac:spMkLst>
            <pc:docMk/>
            <pc:sldMk cId="3421105126" sldId="324"/>
            <ac:spMk id="49" creationId="{B7B9FECF-24EA-A6E8-728D-C13DB5FC1582}"/>
          </ac:spMkLst>
        </pc:spChg>
        <pc:spChg chg="add mod">
          <ac:chgData name="Danish Hudani" userId="S::danish.hudani@astera.com::a38c985c-bb2f-4de3-bfe2-27e22c4c275a" providerId="AD" clId="Web-{5C2B061F-F610-104B-2BDC-5C11DB346BA3}" dt="2023-01-03T06:30:20.876" v="346" actId="20577"/>
          <ac:spMkLst>
            <pc:docMk/>
            <pc:sldMk cId="3421105126" sldId="324"/>
            <ac:spMk id="51" creationId="{9A3AEF12-F631-0948-4A30-5E4DDDD98854}"/>
          </ac:spMkLst>
        </pc:spChg>
        <pc:spChg chg="add mod">
          <ac:chgData name="Danish Hudani" userId="S::danish.hudani@astera.com::a38c985c-bb2f-4de3-bfe2-27e22c4c275a" providerId="AD" clId="Web-{5C2B061F-F610-104B-2BDC-5C11DB346BA3}" dt="2023-01-03T06:30:26.595" v="348" actId="20577"/>
          <ac:spMkLst>
            <pc:docMk/>
            <pc:sldMk cId="3421105126" sldId="324"/>
            <ac:spMk id="53" creationId="{E6DBF2D9-CAF1-D4D9-B127-596FC9FE3312}"/>
          </ac:spMkLst>
        </pc:spChg>
        <pc:spChg chg="add mod">
          <ac:chgData name="Danish Hudani" userId="S::danish.hudani@astera.com::a38c985c-bb2f-4de3-bfe2-27e22c4c275a" providerId="AD" clId="Web-{5C2B061F-F610-104B-2BDC-5C11DB346BA3}" dt="2023-01-03T06:24:51.239" v="309" actId="20577"/>
          <ac:spMkLst>
            <pc:docMk/>
            <pc:sldMk cId="3421105126" sldId="324"/>
            <ac:spMk id="54" creationId="{8DFA81F0-FD71-D085-F94D-684DFDEE90DF}"/>
          </ac:spMkLst>
        </pc:spChg>
        <pc:spChg chg="add mod">
          <ac:chgData name="Danish Hudani" userId="S::danish.hudani@astera.com::a38c985c-bb2f-4de3-bfe2-27e22c4c275a" providerId="AD" clId="Web-{5C2B061F-F610-104B-2BDC-5C11DB346BA3}" dt="2023-01-03T06:24:43.582" v="306" actId="14100"/>
          <ac:spMkLst>
            <pc:docMk/>
            <pc:sldMk cId="3421105126" sldId="324"/>
            <ac:spMk id="56" creationId="{A8801A2B-FA0A-691D-61BA-114E182960FD}"/>
          </ac:spMkLst>
        </pc:spChg>
        <pc:spChg chg="add mod">
          <ac:chgData name="Danish Hudani" userId="S::danish.hudani@astera.com::a38c985c-bb2f-4de3-bfe2-27e22c4c275a" providerId="AD" clId="Web-{5C2B061F-F610-104B-2BDC-5C11DB346BA3}" dt="2023-01-03T06:24:48.207" v="307" actId="14100"/>
          <ac:spMkLst>
            <pc:docMk/>
            <pc:sldMk cId="3421105126" sldId="324"/>
            <ac:spMk id="57" creationId="{5FABB5AB-6085-BD45-2AAD-48A495D0CBAE}"/>
          </ac:spMkLst>
        </pc:spChg>
        <pc:spChg chg="add mod">
          <ac:chgData name="Danish Hudani" userId="S::danish.hudani@astera.com::a38c985c-bb2f-4de3-bfe2-27e22c4c275a" providerId="AD" clId="Web-{5C2B061F-F610-104B-2BDC-5C11DB346BA3}" dt="2023-01-03T06:30:41.892" v="351"/>
          <ac:spMkLst>
            <pc:docMk/>
            <pc:sldMk cId="3421105126" sldId="324"/>
            <ac:spMk id="58" creationId="{FA4113CF-AF34-EC64-0936-1586958A8682}"/>
          </ac:spMkLst>
        </pc:spChg>
        <pc:spChg chg="add del mod">
          <ac:chgData name="Danish Hudani" userId="S::danish.hudani@astera.com::a38c985c-bb2f-4de3-bfe2-27e22c4c275a" providerId="AD" clId="Web-{5C2B061F-F610-104B-2BDC-5C11DB346BA3}" dt="2023-01-03T06:24:12.800" v="299"/>
          <ac:spMkLst>
            <pc:docMk/>
            <pc:sldMk cId="3421105126" sldId="324"/>
            <ac:spMk id="59" creationId="{34C219B4-9144-5068-31A3-D8645DAE2FE4}"/>
          </ac:spMkLst>
        </pc:spChg>
        <pc:spChg chg="add mod">
          <ac:chgData name="Danish Hudani" userId="S::danish.hudani@astera.com::a38c985c-bb2f-4de3-bfe2-27e22c4c275a" providerId="AD" clId="Web-{5C2B061F-F610-104B-2BDC-5C11DB346BA3}" dt="2023-01-03T06:30:42.001" v="352"/>
          <ac:spMkLst>
            <pc:docMk/>
            <pc:sldMk cId="3421105126" sldId="324"/>
            <ac:spMk id="60" creationId="{AC07E2BB-B2C6-DFFE-E049-E420EABE9317}"/>
          </ac:spMkLst>
        </pc:spChg>
        <pc:spChg chg="add del mod">
          <ac:chgData name="Danish Hudani" userId="S::danish.hudani@astera.com::a38c985c-bb2f-4de3-bfe2-27e22c4c275a" providerId="AD" clId="Web-{5C2B061F-F610-104B-2BDC-5C11DB346BA3}" dt="2023-01-03T06:24:16.503" v="301"/>
          <ac:spMkLst>
            <pc:docMk/>
            <pc:sldMk cId="3421105126" sldId="324"/>
            <ac:spMk id="61" creationId="{2129F8C4-9A07-D806-CB65-6D17C4E34707}"/>
          </ac:spMkLst>
        </pc:spChg>
        <pc:spChg chg="add mod">
          <ac:chgData name="Danish Hudani" userId="S::danish.hudani@astera.com::a38c985c-bb2f-4de3-bfe2-27e22c4c275a" providerId="AD" clId="Web-{5C2B061F-F610-104B-2BDC-5C11DB346BA3}" dt="2023-01-03T06:30:15.094" v="343"/>
          <ac:spMkLst>
            <pc:docMk/>
            <pc:sldMk cId="3421105126" sldId="324"/>
            <ac:spMk id="62" creationId="{67DE06DE-0D7A-5D43-BC2E-AE5EEDC55D3C}"/>
          </ac:spMkLst>
        </pc:spChg>
        <pc:spChg chg="add del mod">
          <ac:chgData name="Danish Hudani" userId="S::danish.hudani@astera.com::a38c985c-bb2f-4de3-bfe2-27e22c4c275a" providerId="AD" clId="Web-{5C2B061F-F610-104B-2BDC-5C11DB346BA3}" dt="2023-01-03T06:24:04.237" v="296"/>
          <ac:spMkLst>
            <pc:docMk/>
            <pc:sldMk cId="3421105126" sldId="324"/>
            <ac:spMk id="63" creationId="{7D104712-E0FE-0552-723B-E7FDCFEEF13F}"/>
          </ac:spMkLst>
        </pc:spChg>
        <pc:spChg chg="add mod">
          <ac:chgData name="Danish Hudani" userId="S::danish.hudani@astera.com::a38c985c-bb2f-4de3-bfe2-27e22c4c275a" providerId="AD" clId="Web-{5C2B061F-F610-104B-2BDC-5C11DB346BA3}" dt="2023-01-03T06:30:15.204" v="344"/>
          <ac:spMkLst>
            <pc:docMk/>
            <pc:sldMk cId="3421105126" sldId="324"/>
            <ac:spMk id="64" creationId="{982D2975-EB78-86A2-198C-C03BD994536A}"/>
          </ac:spMkLst>
        </pc:spChg>
        <pc:spChg chg="add del mod">
          <ac:chgData name="Danish Hudani" userId="S::danish.hudani@astera.com::a38c985c-bb2f-4de3-bfe2-27e22c4c275a" providerId="AD" clId="Web-{5C2B061F-F610-104B-2BDC-5C11DB346BA3}" dt="2023-01-03T06:23:54.581" v="292"/>
          <ac:spMkLst>
            <pc:docMk/>
            <pc:sldMk cId="3421105126" sldId="324"/>
            <ac:spMk id="65" creationId="{4BE0BA9D-EC9D-05EC-06D1-F076E79FA385}"/>
          </ac:spMkLst>
        </pc:spChg>
        <pc:grpChg chg="del">
          <ac:chgData name="Danish Hudani" userId="S::danish.hudani@astera.com::a38c985c-bb2f-4de3-bfe2-27e22c4c275a" providerId="AD" clId="Web-{5C2B061F-F610-104B-2BDC-5C11DB346BA3}" dt="2023-01-03T06:04:09.052" v="240"/>
          <ac:grpSpMkLst>
            <pc:docMk/>
            <pc:sldMk cId="3421105126" sldId="324"/>
            <ac:grpSpMk id="22" creationId="{5DFA3ABA-89AA-A186-BE2E-900818E7F3A7}"/>
          </ac:grpSpMkLst>
        </pc:grpChg>
        <pc:grpChg chg="add mod">
          <ac:chgData name="Danish Hudani" userId="S::danish.hudani@astera.com::a38c985c-bb2f-4de3-bfe2-27e22c4c275a" providerId="AD" clId="Web-{5C2B061F-F610-104B-2BDC-5C11DB346BA3}" dt="2023-01-03T06:25:02.849" v="311" actId="1076"/>
          <ac:grpSpMkLst>
            <pc:docMk/>
            <pc:sldMk cId="3421105126" sldId="324"/>
            <ac:grpSpMk id="32" creationId="{FF96D1E2-0759-4B74-8BEE-7984EEFEF11C}"/>
          </ac:grpSpMkLst>
        </pc:grpChg>
        <pc:grpChg chg="add">
          <ac:chgData name="Danish Hudani" userId="S::danish.hudani@astera.com::a38c985c-bb2f-4de3-bfe2-27e22c4c275a" providerId="AD" clId="Web-{5C2B061F-F610-104B-2BDC-5C11DB346BA3}" dt="2023-01-03T06:04:17.724" v="241"/>
          <ac:grpSpMkLst>
            <pc:docMk/>
            <pc:sldMk cId="3421105126" sldId="324"/>
            <ac:grpSpMk id="50" creationId="{A0C5CA5E-A0A1-6F2D-6539-B444D5D6A9B9}"/>
          </ac:grpSpMkLst>
        </pc:grpChg>
        <pc:grpChg chg="add">
          <ac:chgData name="Danish Hudani" userId="S::danish.hudani@astera.com::a38c985c-bb2f-4de3-bfe2-27e22c4c275a" providerId="AD" clId="Web-{5C2B061F-F610-104B-2BDC-5C11DB346BA3}" dt="2023-01-03T06:04:17.724" v="241"/>
          <ac:grpSpMkLst>
            <pc:docMk/>
            <pc:sldMk cId="3421105126" sldId="324"/>
            <ac:grpSpMk id="52" creationId="{86E8525A-52BC-974B-94E3-31CB5FE09F5E}"/>
          </ac:grpSpMkLst>
        </pc:grpChg>
        <pc:picChg chg="mod">
          <ac:chgData name="Danish Hudani" userId="S::danish.hudani@astera.com::a38c985c-bb2f-4de3-bfe2-27e22c4c275a" providerId="AD" clId="Web-{5C2B061F-F610-104B-2BDC-5C11DB346BA3}" dt="2023-01-03T06:04:47.725" v="244" actId="1076"/>
          <ac:picMkLst>
            <pc:docMk/>
            <pc:sldMk cId="3421105126" sldId="324"/>
            <ac:picMk id="7" creationId="{84FA538C-5CEE-45B5-986C-E1120E918D37}"/>
          </ac:picMkLst>
        </pc:picChg>
        <pc:picChg chg="add">
          <ac:chgData name="Danish Hudani" userId="S::danish.hudani@astera.com::a38c985c-bb2f-4de3-bfe2-27e22c4c275a" providerId="AD" clId="Web-{5C2B061F-F610-104B-2BDC-5C11DB346BA3}" dt="2023-01-03T06:04:17.724" v="241"/>
          <ac:picMkLst>
            <pc:docMk/>
            <pc:sldMk cId="3421105126" sldId="324"/>
            <ac:picMk id="55" creationId="{269BEDF9-AC6C-DA83-58C4-24C345D922CE}"/>
          </ac:picMkLst>
        </pc:picChg>
        <pc:cxnChg chg="add">
          <ac:chgData name="Danish Hudani" userId="S::danish.hudani@astera.com::a38c985c-bb2f-4de3-bfe2-27e22c4c275a" providerId="AD" clId="Web-{5C2B061F-F610-104B-2BDC-5C11DB346BA3}" dt="2023-01-03T06:04:17.724" v="241"/>
          <ac:cxnSpMkLst>
            <pc:docMk/>
            <pc:sldMk cId="3421105126" sldId="324"/>
            <ac:cxnSpMk id="33" creationId="{A21458E7-4C88-E115-7742-8D164A382C65}"/>
          </ac:cxnSpMkLst>
        </pc:cxnChg>
        <pc:cxnChg chg="add">
          <ac:chgData name="Danish Hudani" userId="S::danish.hudani@astera.com::a38c985c-bb2f-4de3-bfe2-27e22c4c275a" providerId="AD" clId="Web-{5C2B061F-F610-104B-2BDC-5C11DB346BA3}" dt="2023-01-03T06:04:17.724" v="241"/>
          <ac:cxnSpMkLst>
            <pc:docMk/>
            <pc:sldMk cId="3421105126" sldId="324"/>
            <ac:cxnSpMk id="34" creationId="{BD190577-01B5-3A81-81E7-CD8C00A312BE}"/>
          </ac:cxnSpMkLst>
        </pc:cxnChg>
        <pc:cxnChg chg="add">
          <ac:chgData name="Danish Hudani" userId="S::danish.hudani@astera.com::a38c985c-bb2f-4de3-bfe2-27e22c4c275a" providerId="AD" clId="Web-{5C2B061F-F610-104B-2BDC-5C11DB346BA3}" dt="2023-01-03T06:04:17.724" v="241"/>
          <ac:cxnSpMkLst>
            <pc:docMk/>
            <pc:sldMk cId="3421105126" sldId="324"/>
            <ac:cxnSpMk id="35" creationId="{B8E3598B-E1A1-80AB-AD20-6038D557D503}"/>
          </ac:cxnSpMkLst>
        </pc:cxnChg>
      </pc:sldChg>
      <pc:sldChg chg="addSp delSp modSp add replId">
        <pc:chgData name="Danish Hudani" userId="S::danish.hudani@astera.com::a38c985c-bb2f-4de3-bfe2-27e22c4c275a" providerId="AD" clId="Web-{5C2B061F-F610-104B-2BDC-5C11DB346BA3}" dt="2023-01-03T06:32:33.912" v="357"/>
        <pc:sldMkLst>
          <pc:docMk/>
          <pc:sldMk cId="2148317599" sldId="325"/>
        </pc:sldMkLst>
        <pc:spChg chg="del">
          <ac:chgData name="Danish Hudani" userId="S::danish.hudani@astera.com::a38c985c-bb2f-4de3-bfe2-27e22c4c275a" providerId="AD" clId="Web-{5C2B061F-F610-104B-2BDC-5C11DB346BA3}" dt="2023-01-03T06:20:40.807" v="253"/>
          <ac:spMkLst>
            <pc:docMk/>
            <pc:sldMk cId="2148317599" sldId="325"/>
            <ac:spMk id="18" creationId="{6230719D-4F44-BA79-4DC4-4459B3E27C90}"/>
          </ac:spMkLst>
        </pc:spChg>
        <pc:spChg chg="del">
          <ac:chgData name="Danish Hudani" userId="S::danish.hudani@astera.com::a38c985c-bb2f-4de3-bfe2-27e22c4c275a" providerId="AD" clId="Web-{5C2B061F-F610-104B-2BDC-5C11DB346BA3}" dt="2023-01-03T06:20:49.885" v="256"/>
          <ac:spMkLst>
            <pc:docMk/>
            <pc:sldMk cId="2148317599" sldId="325"/>
            <ac:spMk id="24" creationId="{A134DFB3-973A-F662-77C1-4138811D48FB}"/>
          </ac:spMkLst>
        </pc:spChg>
        <pc:spChg chg="add mod">
          <ac:chgData name="Danish Hudani" userId="S::danish.hudani@astera.com::a38c985c-bb2f-4de3-bfe2-27e22c4c275a" providerId="AD" clId="Web-{5C2B061F-F610-104B-2BDC-5C11DB346BA3}" dt="2023-01-03T06:31:22.612" v="353" actId="1076"/>
          <ac:spMkLst>
            <pc:docMk/>
            <pc:sldMk cId="2148317599" sldId="325"/>
            <ac:spMk id="43" creationId="{C91D6E3D-22A7-DBFD-6F5C-8C663DC09EF9}"/>
          </ac:spMkLst>
        </pc:spChg>
        <pc:spChg chg="add mod">
          <ac:chgData name="Danish Hudani" userId="S::danish.hudani@astera.com::a38c985c-bb2f-4de3-bfe2-27e22c4c275a" providerId="AD" clId="Web-{5C2B061F-F610-104B-2BDC-5C11DB346BA3}" dt="2023-01-03T06:31:28.159" v="354" actId="1076"/>
          <ac:spMkLst>
            <pc:docMk/>
            <pc:sldMk cId="2148317599" sldId="325"/>
            <ac:spMk id="44" creationId="{CE366874-5268-3249-39D7-9F76460F5143}"/>
          </ac:spMkLst>
        </pc:spChg>
        <pc:spChg chg="add mod">
          <ac:chgData name="Danish Hudani" userId="S::danish.hudani@astera.com::a38c985c-bb2f-4de3-bfe2-27e22c4c275a" providerId="AD" clId="Web-{5C2B061F-F610-104B-2BDC-5C11DB346BA3}" dt="2023-01-03T06:29:37.030" v="337"/>
          <ac:spMkLst>
            <pc:docMk/>
            <pc:sldMk cId="2148317599" sldId="325"/>
            <ac:spMk id="46" creationId="{A432B8A2-8398-1452-7EE5-917026082219}"/>
          </ac:spMkLst>
        </pc:spChg>
        <pc:spChg chg="add mod">
          <ac:chgData name="Danish Hudani" userId="S::danish.hudani@astera.com::a38c985c-bb2f-4de3-bfe2-27e22c4c275a" providerId="AD" clId="Web-{5C2B061F-F610-104B-2BDC-5C11DB346BA3}" dt="2023-01-03T06:29:33.249" v="336"/>
          <ac:spMkLst>
            <pc:docMk/>
            <pc:sldMk cId="2148317599" sldId="325"/>
            <ac:spMk id="47" creationId="{5162B578-66AF-D650-18D4-1C890A046CA2}"/>
          </ac:spMkLst>
        </pc:spChg>
        <pc:spChg chg="add mod">
          <ac:chgData name="Danish Hudani" userId="S::danish.hudani@astera.com::a38c985c-bb2f-4de3-bfe2-27e22c4c275a" providerId="AD" clId="Web-{5C2B061F-F610-104B-2BDC-5C11DB346BA3}" dt="2023-01-03T06:29:27.436" v="335"/>
          <ac:spMkLst>
            <pc:docMk/>
            <pc:sldMk cId="2148317599" sldId="325"/>
            <ac:spMk id="48" creationId="{49C5AD5C-D3B0-0368-41FC-90E0B42F7444}"/>
          </ac:spMkLst>
        </pc:spChg>
        <pc:spChg chg="add mod">
          <ac:chgData name="Danish Hudani" userId="S::danish.hudani@astera.com::a38c985c-bb2f-4de3-bfe2-27e22c4c275a" providerId="AD" clId="Web-{5C2B061F-F610-104B-2BDC-5C11DB346BA3}" dt="2023-01-03T06:28:07.496" v="324" actId="1076"/>
          <ac:spMkLst>
            <pc:docMk/>
            <pc:sldMk cId="2148317599" sldId="325"/>
            <ac:spMk id="49" creationId="{CF8F6502-F00F-076D-13F6-49D2DAEC0E85}"/>
          </ac:spMkLst>
        </pc:spChg>
        <pc:spChg chg="add mod">
          <ac:chgData name="Danish Hudani" userId="S::danish.hudani@astera.com::a38c985c-bb2f-4de3-bfe2-27e22c4c275a" providerId="AD" clId="Web-{5C2B061F-F610-104B-2BDC-5C11DB346BA3}" dt="2023-01-03T06:22:03.091" v="270"/>
          <ac:spMkLst>
            <pc:docMk/>
            <pc:sldMk cId="2148317599" sldId="325"/>
            <ac:spMk id="50" creationId="{CFCD1807-DDF2-256F-CF25-5B2DBBC526FF}"/>
          </ac:spMkLst>
        </pc:spChg>
        <pc:spChg chg="add mod">
          <ac:chgData name="Danish Hudani" userId="S::danish.hudani@astera.com::a38c985c-bb2f-4de3-bfe2-27e22c4c275a" providerId="AD" clId="Web-{5C2B061F-F610-104B-2BDC-5C11DB346BA3}" dt="2023-01-03T06:22:03.122" v="271"/>
          <ac:spMkLst>
            <pc:docMk/>
            <pc:sldMk cId="2148317599" sldId="325"/>
            <ac:spMk id="51" creationId="{EFB608C9-3670-D8EF-8D16-056A90AF1BD4}"/>
          </ac:spMkLst>
        </pc:spChg>
        <pc:spChg chg="add mod">
          <ac:chgData name="Danish Hudani" userId="S::danish.hudani@astera.com::a38c985c-bb2f-4de3-bfe2-27e22c4c275a" providerId="AD" clId="Web-{5C2B061F-F610-104B-2BDC-5C11DB346BA3}" dt="2023-01-03T06:22:03.153" v="272"/>
          <ac:spMkLst>
            <pc:docMk/>
            <pc:sldMk cId="2148317599" sldId="325"/>
            <ac:spMk id="52" creationId="{7ED87238-2279-9E3D-90C9-0DBC4C8173A5}"/>
          </ac:spMkLst>
        </pc:spChg>
        <pc:spChg chg="add mod">
          <ac:chgData name="Danish Hudani" userId="S::danish.hudani@astera.com::a38c985c-bb2f-4de3-bfe2-27e22c4c275a" providerId="AD" clId="Web-{5C2B061F-F610-104B-2BDC-5C11DB346BA3}" dt="2023-01-03T06:22:03.185" v="273"/>
          <ac:spMkLst>
            <pc:docMk/>
            <pc:sldMk cId="2148317599" sldId="325"/>
            <ac:spMk id="53" creationId="{964EEA53-C062-D1F4-EE6C-D0AA9985F60D}"/>
          </ac:spMkLst>
        </pc:spChg>
        <pc:spChg chg="add mod">
          <ac:chgData name="Danish Hudani" userId="S::danish.hudani@astera.com::a38c985c-bb2f-4de3-bfe2-27e22c4c275a" providerId="AD" clId="Web-{5C2B061F-F610-104B-2BDC-5C11DB346BA3}" dt="2023-01-03T06:27:41.823" v="316"/>
          <ac:spMkLst>
            <pc:docMk/>
            <pc:sldMk cId="2148317599" sldId="325"/>
            <ac:spMk id="54" creationId="{3CEC0D3C-F819-6161-27A0-E89D4B300A76}"/>
          </ac:spMkLst>
        </pc:spChg>
        <pc:spChg chg="add del mod">
          <ac:chgData name="Danish Hudani" userId="S::danish.hudani@astera.com::a38c985c-bb2f-4de3-bfe2-27e22c4c275a" providerId="AD" clId="Web-{5C2B061F-F610-104B-2BDC-5C11DB346BA3}" dt="2023-01-03T06:21:26.355" v="260"/>
          <ac:spMkLst>
            <pc:docMk/>
            <pc:sldMk cId="2148317599" sldId="325"/>
            <ac:spMk id="55" creationId="{D204E27B-0EA3-6BB6-BC03-BAE4E9687EB1}"/>
          </ac:spMkLst>
        </pc:spChg>
        <pc:spChg chg="add mod">
          <ac:chgData name="Danish Hudani" userId="S::danish.hudani@astera.com::a38c985c-bb2f-4de3-bfe2-27e22c4c275a" providerId="AD" clId="Web-{5C2B061F-F610-104B-2BDC-5C11DB346BA3}" dt="2023-01-03T06:29:17.795" v="334" actId="1076"/>
          <ac:spMkLst>
            <pc:docMk/>
            <pc:sldMk cId="2148317599" sldId="325"/>
            <ac:spMk id="56" creationId="{72D658D2-2F12-89AF-8525-EA1E78A8345F}"/>
          </ac:spMkLst>
        </pc:spChg>
        <pc:spChg chg="add del mod">
          <ac:chgData name="Danish Hudani" userId="S::danish.hudani@astera.com::a38c985c-bb2f-4de3-bfe2-27e22c4c275a" providerId="AD" clId="Web-{5C2B061F-F610-104B-2BDC-5C11DB346BA3}" dt="2023-01-03T06:29:11.623" v="333"/>
          <ac:spMkLst>
            <pc:docMk/>
            <pc:sldMk cId="2148317599" sldId="325"/>
            <ac:spMk id="57" creationId="{47CE05F1-B188-54AF-F200-06ABD3859446}"/>
          </ac:spMkLst>
        </pc:spChg>
        <pc:spChg chg="add del mod">
          <ac:chgData name="Danish Hudani" userId="S::danish.hudani@astera.com::a38c985c-bb2f-4de3-bfe2-27e22c4c275a" providerId="AD" clId="Web-{5C2B061F-F610-104B-2BDC-5C11DB346BA3}" dt="2023-01-03T06:32:33.912" v="357"/>
          <ac:spMkLst>
            <pc:docMk/>
            <pc:sldMk cId="2148317599" sldId="325"/>
            <ac:spMk id="107" creationId="{804E5ECB-9F2F-4AFB-BE65-CE51986B9A74}"/>
          </ac:spMkLst>
        </pc:spChg>
        <pc:grpChg chg="add mod">
          <ac:chgData name="Danish Hudani" userId="S::danish.hudani@astera.com::a38c985c-bb2f-4de3-bfe2-27e22c4c275a" providerId="AD" clId="Web-{5C2B061F-F610-104B-2BDC-5C11DB346BA3}" dt="2023-01-03T06:22:21.389" v="277" actId="14100"/>
          <ac:grpSpMkLst>
            <pc:docMk/>
            <pc:sldMk cId="2148317599" sldId="325"/>
            <ac:grpSpMk id="40" creationId="{F4771698-1FDF-0132-9871-59784786FBD9}"/>
          </ac:grpSpMkLst>
        </pc:grpChg>
        <pc:grpChg chg="del">
          <ac:chgData name="Danish Hudani" userId="S::danish.hudani@astera.com::a38c985c-bb2f-4de3-bfe2-27e22c4c275a" providerId="AD" clId="Web-{5C2B061F-F610-104B-2BDC-5C11DB346BA3}" dt="2023-01-03T06:20:38.025" v="252"/>
          <ac:grpSpMkLst>
            <pc:docMk/>
            <pc:sldMk cId="2148317599" sldId="325"/>
            <ac:grpSpMk id="41" creationId="{1E236741-4A11-B3C1-B258-2223BD6CF797}"/>
          </ac:grpSpMkLst>
        </pc:grpChg>
        <pc:grpChg chg="add mod">
          <ac:chgData name="Danish Hudani" userId="S::danish.hudani@astera.com::a38c985c-bb2f-4de3-bfe2-27e22c4c275a" providerId="AD" clId="Web-{5C2B061F-F610-104B-2BDC-5C11DB346BA3}" dt="2023-01-03T06:27:37.089" v="315" actId="1076"/>
          <ac:grpSpMkLst>
            <pc:docMk/>
            <pc:sldMk cId="2148317599" sldId="325"/>
            <ac:grpSpMk id="42" creationId="{0DC6B514-B474-905E-5727-C6F606390551}"/>
          </ac:grpSpMkLst>
        </pc:grpChg>
        <pc:grpChg chg="add mod">
          <ac:chgData name="Danish Hudani" userId="S::danish.hudani@astera.com::a38c985c-bb2f-4de3-bfe2-27e22c4c275a" providerId="AD" clId="Web-{5C2B061F-F610-104B-2BDC-5C11DB346BA3}" dt="2023-01-03T06:28:03.949" v="323" actId="14100"/>
          <ac:grpSpMkLst>
            <pc:docMk/>
            <pc:sldMk cId="2148317599" sldId="325"/>
            <ac:grpSpMk id="94" creationId="{E3D614BA-E1CC-006B-DEF4-D58E76AAE02E}"/>
          </ac:grpSpMkLst>
        </pc:grpChg>
        <pc:picChg chg="mod">
          <ac:chgData name="Danish Hudani" userId="S::danish.hudani@astera.com::a38c985c-bb2f-4de3-bfe2-27e22c4c275a" providerId="AD" clId="Web-{5C2B061F-F610-104B-2BDC-5C11DB346BA3}" dt="2023-01-03T06:22:53.171" v="282" actId="1076"/>
          <ac:picMkLst>
            <pc:docMk/>
            <pc:sldMk cId="2148317599" sldId="325"/>
            <ac:picMk id="7" creationId="{84FA538C-5CEE-45B5-986C-E1120E918D37}"/>
          </ac:picMkLst>
        </pc:picChg>
        <pc:picChg chg="add mod">
          <ac:chgData name="Danish Hudani" userId="S::danish.hudani@astera.com::a38c985c-bb2f-4de3-bfe2-27e22c4c275a" providerId="AD" clId="Web-{5C2B061F-F610-104B-2BDC-5C11DB346BA3}" dt="2023-01-03T06:29:49.203" v="338" actId="14100"/>
          <ac:picMkLst>
            <pc:docMk/>
            <pc:sldMk cId="2148317599" sldId="325"/>
            <ac:picMk id="45" creationId="{B056D8D0-2260-A516-F5C0-3C9049C54246}"/>
          </ac:picMkLst>
        </pc:picChg>
      </pc:sldChg>
      <pc:sldChg chg="addSp delSp modSp add ord replId">
        <pc:chgData name="Danish Hudani" userId="S::danish.hudani@astera.com::a38c985c-bb2f-4de3-bfe2-27e22c4c275a" providerId="AD" clId="Web-{5C2B061F-F610-104B-2BDC-5C11DB346BA3}" dt="2023-01-03T06:35:42.231" v="400"/>
        <pc:sldMkLst>
          <pc:docMk/>
          <pc:sldMk cId="3654205313" sldId="326"/>
        </pc:sldMkLst>
        <pc:spChg chg="del">
          <ac:chgData name="Danish Hudani" userId="S::danish.hudani@astera.com::a38c985c-bb2f-4de3-bfe2-27e22c4c275a" providerId="AD" clId="Web-{5C2B061F-F610-104B-2BDC-5C11DB346BA3}" dt="2023-01-03T06:20:44.276" v="254"/>
          <ac:spMkLst>
            <pc:docMk/>
            <pc:sldMk cId="3654205313" sldId="326"/>
            <ac:spMk id="18" creationId="{6230719D-4F44-BA79-4DC4-4459B3E27C90}"/>
          </ac:spMkLst>
        </pc:spChg>
        <pc:spChg chg="del">
          <ac:chgData name="Danish Hudani" userId="S::danish.hudani@astera.com::a38c985c-bb2f-4de3-bfe2-27e22c4c275a" providerId="AD" clId="Web-{5C2B061F-F610-104B-2BDC-5C11DB346BA3}" dt="2023-01-03T06:20:47.651" v="255"/>
          <ac:spMkLst>
            <pc:docMk/>
            <pc:sldMk cId="3654205313" sldId="326"/>
            <ac:spMk id="24" creationId="{A134DFB3-973A-F662-77C1-4138811D48FB}"/>
          </ac:spMkLst>
        </pc:spChg>
        <pc:spChg chg="add mod">
          <ac:chgData name="Danish Hudani" userId="S::danish.hudani@astera.com::a38c985c-bb2f-4de3-bfe2-27e22c4c275a" providerId="AD" clId="Web-{5C2B061F-F610-104B-2BDC-5C11DB346BA3}" dt="2023-01-03T06:32:50.537" v="362"/>
          <ac:spMkLst>
            <pc:docMk/>
            <pc:sldMk cId="3654205313" sldId="326"/>
            <ac:spMk id="77" creationId="{8FD06A79-B09D-C7EA-5FD1-41E1E7CA79B3}"/>
          </ac:spMkLst>
        </pc:spChg>
        <pc:spChg chg="add mod">
          <ac:chgData name="Danish Hudani" userId="S::danish.hudani@astera.com::a38c985c-bb2f-4de3-bfe2-27e22c4c275a" providerId="AD" clId="Web-{5C2B061F-F610-104B-2BDC-5C11DB346BA3}" dt="2023-01-03T06:33:55.508" v="375" actId="14100"/>
          <ac:spMkLst>
            <pc:docMk/>
            <pc:sldMk cId="3654205313" sldId="326"/>
            <ac:spMk id="79" creationId="{C847465D-4180-370D-1304-C103CA0B3F54}"/>
          </ac:spMkLst>
        </pc:spChg>
        <pc:spChg chg="add mod">
          <ac:chgData name="Danish Hudani" userId="S::danish.hudani@astera.com::a38c985c-bb2f-4de3-bfe2-27e22c4c275a" providerId="AD" clId="Web-{5C2B061F-F610-104B-2BDC-5C11DB346BA3}" dt="2023-01-03T06:33:48.821" v="373" actId="14100"/>
          <ac:spMkLst>
            <pc:docMk/>
            <pc:sldMk cId="3654205313" sldId="326"/>
            <ac:spMk id="81" creationId="{E8BCD1F6-C492-1060-74C2-0878A5AE135A}"/>
          </ac:spMkLst>
        </pc:spChg>
        <pc:spChg chg="add">
          <ac:chgData name="Danish Hudani" userId="S::danish.hudani@astera.com::a38c985c-bb2f-4de3-bfe2-27e22c4c275a" providerId="AD" clId="Web-{5C2B061F-F610-104B-2BDC-5C11DB346BA3}" dt="2023-01-03T06:33:12.851" v="363"/>
          <ac:spMkLst>
            <pc:docMk/>
            <pc:sldMk cId="3654205313" sldId="326"/>
            <ac:spMk id="82" creationId="{D5577CCB-E830-EF82-49F6-05A11A045DDA}"/>
          </ac:spMkLst>
        </pc:spChg>
        <pc:spChg chg="add">
          <ac:chgData name="Danish Hudani" userId="S::danish.hudani@astera.com::a38c985c-bb2f-4de3-bfe2-27e22c4c275a" providerId="AD" clId="Web-{5C2B061F-F610-104B-2BDC-5C11DB346BA3}" dt="2023-01-03T06:33:12.851" v="363"/>
          <ac:spMkLst>
            <pc:docMk/>
            <pc:sldMk cId="3654205313" sldId="326"/>
            <ac:spMk id="83" creationId="{5F592419-872F-DB86-306C-43F005FCE4EC}"/>
          </ac:spMkLst>
        </pc:spChg>
        <pc:spChg chg="add">
          <ac:chgData name="Danish Hudani" userId="S::danish.hudani@astera.com::a38c985c-bb2f-4de3-bfe2-27e22c4c275a" providerId="AD" clId="Web-{5C2B061F-F610-104B-2BDC-5C11DB346BA3}" dt="2023-01-03T06:33:12.851" v="363"/>
          <ac:spMkLst>
            <pc:docMk/>
            <pc:sldMk cId="3654205313" sldId="326"/>
            <ac:spMk id="84" creationId="{BAD47253-E287-7294-F679-4AACD46B1564}"/>
          </ac:spMkLst>
        </pc:spChg>
        <pc:spChg chg="add">
          <ac:chgData name="Danish Hudani" userId="S::danish.hudani@astera.com::a38c985c-bb2f-4de3-bfe2-27e22c4c275a" providerId="AD" clId="Web-{5C2B061F-F610-104B-2BDC-5C11DB346BA3}" dt="2023-01-03T06:33:12.851" v="363"/>
          <ac:spMkLst>
            <pc:docMk/>
            <pc:sldMk cId="3654205313" sldId="326"/>
            <ac:spMk id="85" creationId="{BF678BA3-F512-13A1-04EE-154B5C682161}"/>
          </ac:spMkLst>
        </pc:spChg>
        <pc:spChg chg="add">
          <ac:chgData name="Danish Hudani" userId="S::danish.hudani@astera.com::a38c985c-bb2f-4de3-bfe2-27e22c4c275a" providerId="AD" clId="Web-{5C2B061F-F610-104B-2BDC-5C11DB346BA3}" dt="2023-01-03T06:33:12.851" v="363"/>
          <ac:spMkLst>
            <pc:docMk/>
            <pc:sldMk cId="3654205313" sldId="326"/>
            <ac:spMk id="86" creationId="{A5197E72-E7F3-C346-C2F6-AD3BFA632416}"/>
          </ac:spMkLst>
        </pc:spChg>
        <pc:spChg chg="add">
          <ac:chgData name="Danish Hudani" userId="S::danish.hudani@astera.com::a38c985c-bb2f-4de3-bfe2-27e22c4c275a" providerId="AD" clId="Web-{5C2B061F-F610-104B-2BDC-5C11DB346BA3}" dt="2023-01-03T06:33:12.851" v="363"/>
          <ac:spMkLst>
            <pc:docMk/>
            <pc:sldMk cId="3654205313" sldId="326"/>
            <ac:spMk id="87" creationId="{3C6573B6-B2F2-AA81-F034-762D478C4859}"/>
          </ac:spMkLst>
        </pc:spChg>
        <pc:spChg chg="mod">
          <ac:chgData name="Danish Hudani" userId="S::danish.hudani@astera.com::a38c985c-bb2f-4de3-bfe2-27e22c4c275a" providerId="AD" clId="Web-{5C2B061F-F610-104B-2BDC-5C11DB346BA3}" dt="2023-01-03T06:34:52.932" v="387" actId="20577"/>
          <ac:spMkLst>
            <pc:docMk/>
            <pc:sldMk cId="3654205313" sldId="326"/>
            <ac:spMk id="90" creationId="{E170AB7C-DBFA-DFB2-FB93-C1216E3D8505}"/>
          </ac:spMkLst>
        </pc:spChg>
        <pc:spChg chg="del">
          <ac:chgData name="Danish Hudani" userId="S::danish.hudani@astera.com::a38c985c-bb2f-4de3-bfe2-27e22c4c275a" providerId="AD" clId="Web-{5C2B061F-F610-104B-2BDC-5C11DB346BA3}" dt="2023-01-03T06:35:14.167" v="391"/>
          <ac:spMkLst>
            <pc:docMk/>
            <pc:sldMk cId="3654205313" sldId="326"/>
            <ac:spMk id="96" creationId="{5906A1A3-61B6-7179-6139-9FF0EDB9D564}"/>
          </ac:spMkLst>
        </pc:spChg>
        <pc:spChg chg="mod">
          <ac:chgData name="Danish Hudani" userId="S::danish.hudani@astera.com::a38c985c-bb2f-4de3-bfe2-27e22c4c275a" providerId="AD" clId="Web-{5C2B061F-F610-104B-2BDC-5C11DB346BA3}" dt="2023-01-03T06:35:25.590" v="398" actId="20577"/>
          <ac:spMkLst>
            <pc:docMk/>
            <pc:sldMk cId="3654205313" sldId="326"/>
            <ac:spMk id="102" creationId="{CD384B05-1F7C-75D9-1132-CADDC02A37F1}"/>
          </ac:spMkLst>
        </pc:spChg>
        <pc:grpChg chg="del">
          <ac:chgData name="Danish Hudani" userId="S::danish.hudani@astera.com::a38c985c-bb2f-4de3-bfe2-27e22c4c275a" providerId="AD" clId="Web-{5C2B061F-F610-104B-2BDC-5C11DB346BA3}" dt="2023-01-03T06:20:31.697" v="251"/>
          <ac:grpSpMkLst>
            <pc:docMk/>
            <pc:sldMk cId="3654205313" sldId="326"/>
            <ac:grpSpMk id="41" creationId="{1E236741-4A11-B3C1-B258-2223BD6CF797}"/>
          </ac:grpSpMkLst>
        </pc:grpChg>
        <pc:grpChg chg="add mod">
          <ac:chgData name="Danish Hudani" userId="S::danish.hudani@astera.com::a38c985c-bb2f-4de3-bfe2-27e22c4c275a" providerId="AD" clId="Web-{5C2B061F-F610-104B-2BDC-5C11DB346BA3}" dt="2023-01-03T06:34:00.321" v="377" actId="14100"/>
          <ac:grpSpMkLst>
            <pc:docMk/>
            <pc:sldMk cId="3654205313" sldId="326"/>
            <ac:grpSpMk id="78" creationId="{FC0785DF-0460-E1EF-2FB9-85FCD0A3B8C8}"/>
          </ac:grpSpMkLst>
        </pc:grpChg>
        <pc:grpChg chg="add mod">
          <ac:chgData name="Danish Hudani" userId="S::danish.hudani@astera.com::a38c985c-bb2f-4de3-bfe2-27e22c4c275a" providerId="AD" clId="Web-{5C2B061F-F610-104B-2BDC-5C11DB346BA3}" dt="2023-01-03T06:34:06.071" v="378" actId="1076"/>
          <ac:grpSpMkLst>
            <pc:docMk/>
            <pc:sldMk cId="3654205313" sldId="326"/>
            <ac:grpSpMk id="80" creationId="{EB0E4C5B-4051-8F97-87B3-B8ABBFDC81F6}"/>
          </ac:grpSpMkLst>
        </pc:grpChg>
        <pc:grpChg chg="add mod">
          <ac:chgData name="Danish Hudani" userId="S::danish.hudani@astera.com::a38c985c-bb2f-4de3-bfe2-27e22c4c275a" providerId="AD" clId="Web-{5C2B061F-F610-104B-2BDC-5C11DB346BA3}" dt="2023-01-03T06:34:57.979" v="388" actId="1076"/>
          <ac:grpSpMkLst>
            <pc:docMk/>
            <pc:sldMk cId="3654205313" sldId="326"/>
            <ac:grpSpMk id="93" creationId="{51132D32-875D-082F-FA5C-77065C05EFF5}"/>
          </ac:grpSpMkLst>
        </pc:grpChg>
        <pc:grpChg chg="add del mod">
          <ac:chgData name="Danish Hudani" userId="S::danish.hudani@astera.com::a38c985c-bb2f-4de3-bfe2-27e22c4c275a" providerId="AD" clId="Web-{5C2B061F-F610-104B-2BDC-5C11DB346BA3}" dt="2023-01-03T06:35:16.964" v="392"/>
          <ac:grpSpMkLst>
            <pc:docMk/>
            <pc:sldMk cId="3654205313" sldId="326"/>
            <ac:grpSpMk id="99" creationId="{516DC70A-7E94-CAF3-4CB9-C6350B5ACCD3}"/>
          </ac:grpSpMkLst>
        </pc:grpChg>
        <pc:grpChg chg="add mod">
          <ac:chgData name="Danish Hudani" userId="S::danish.hudani@astera.com::a38c985c-bb2f-4de3-bfe2-27e22c4c275a" providerId="AD" clId="Web-{5C2B061F-F610-104B-2BDC-5C11DB346BA3}" dt="2023-01-03T06:35:29.230" v="399" actId="1076"/>
          <ac:grpSpMkLst>
            <pc:docMk/>
            <pc:sldMk cId="3654205313" sldId="326"/>
            <ac:grpSpMk id="100" creationId="{2A3258CC-F4A4-83DC-1A62-8D4B4679AF8B}"/>
          </ac:grpSpMkLst>
        </pc:grpChg>
        <pc:picChg chg="mod">
          <ac:chgData name="Danish Hudani" userId="S::danish.hudani@astera.com::a38c985c-bb2f-4de3-bfe2-27e22c4c275a" providerId="AD" clId="Web-{5C2B061F-F610-104B-2BDC-5C11DB346BA3}" dt="2023-01-03T06:20:27.556" v="250" actId="1076"/>
          <ac:picMkLst>
            <pc:docMk/>
            <pc:sldMk cId="3654205313" sldId="326"/>
            <ac:picMk id="7" creationId="{84FA538C-5CEE-45B5-986C-E1120E918D37}"/>
          </ac:picMkLst>
        </pc:picChg>
      </pc:sld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03/03/2023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118723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22222"/>
                </a:solidFill>
                <a:effectLst/>
                <a:latin typeface="Lato" panose="020F0502020204030203" pitchFamily="34" charset="0"/>
              </a:rPr>
              <a:t>Stopping Criteria for K-Means Clustering</a:t>
            </a:r>
          </a:p>
          <a:p>
            <a:pPr algn="just"/>
            <a:r>
              <a:rPr lang="en-US" b="0" i="0" dirty="0">
                <a:solidFill>
                  <a:srgbClr val="222222"/>
                </a:solidFill>
                <a:effectLst/>
                <a:latin typeface="Lato" panose="020F0502020204030203" pitchFamily="34" charset="0"/>
              </a:rPr>
              <a:t>There are essentially three stopping criteria that can be adopted to stop the K-means algorithm:</a:t>
            </a:r>
          </a:p>
          <a:p>
            <a:pPr algn="just">
              <a:buFont typeface="+mj-lt"/>
              <a:buAutoNum type="arabicPeriod"/>
            </a:pPr>
            <a:r>
              <a:rPr lang="en-US" b="0" i="0" dirty="0">
                <a:solidFill>
                  <a:srgbClr val="222222"/>
                </a:solidFill>
                <a:effectLst/>
                <a:latin typeface="Lato" panose="020F0502020204030203" pitchFamily="34" charset="0"/>
              </a:rPr>
              <a:t>Centroids of newly formed clusters do not change</a:t>
            </a:r>
          </a:p>
          <a:p>
            <a:pPr algn="just">
              <a:buFont typeface="+mj-lt"/>
              <a:buAutoNum type="arabicPeriod"/>
            </a:pPr>
            <a:r>
              <a:rPr lang="en-US" b="0" i="0" dirty="0">
                <a:solidFill>
                  <a:srgbClr val="222222"/>
                </a:solidFill>
                <a:effectLst/>
                <a:latin typeface="Lato" panose="020F0502020204030203" pitchFamily="34" charset="0"/>
              </a:rPr>
              <a:t>Points remain in the same cluster</a:t>
            </a:r>
          </a:p>
          <a:p>
            <a:pPr algn="just">
              <a:buFont typeface="+mj-lt"/>
              <a:buAutoNum type="arabicPeriod"/>
            </a:pPr>
            <a:r>
              <a:rPr lang="en-US" b="0" i="0" dirty="0">
                <a:solidFill>
                  <a:srgbClr val="222222"/>
                </a:solidFill>
                <a:effectLst/>
                <a:latin typeface="Lato" panose="020F0502020204030203" pitchFamily="34" charset="0"/>
              </a:rPr>
              <a:t>Maximum number of iterations is reached</a:t>
            </a: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375989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12</a:t>
            </a:fld>
            <a:endParaRPr lang="en-PK"/>
          </a:p>
        </p:txBody>
      </p:sp>
    </p:spTree>
    <p:extLst>
      <p:ext uri="{BB962C8B-B14F-4D97-AF65-F5344CB8AC3E}">
        <p14:creationId xmlns:p14="http://schemas.microsoft.com/office/powerpoint/2010/main" val="170192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13</a:t>
            </a:fld>
            <a:endParaRPr lang="en-PK"/>
          </a:p>
        </p:txBody>
      </p:sp>
    </p:spTree>
    <p:extLst>
      <p:ext uri="{BB962C8B-B14F-4D97-AF65-F5344CB8AC3E}">
        <p14:creationId xmlns:p14="http://schemas.microsoft.com/office/powerpoint/2010/main" val="971789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02124"/>
                </a:solidFill>
                <a:effectLst/>
                <a:latin typeface="arial" panose="020B0604020202020204" pitchFamily="34" charset="0"/>
              </a:rPr>
              <a:t>The elbow method is a graphical representation of finding the optimal 'K' in a K-means clustering.</a:t>
            </a:r>
          </a:p>
          <a:p>
            <a:pPr marL="8890">
              <a:lnSpc>
                <a:spcPts val="2964"/>
              </a:lnSpc>
              <a:spcBef>
                <a:spcPts val="67"/>
              </a:spcBef>
            </a:pPr>
            <a:endParaRPr lang="en-US" b="0" i="0" dirty="0">
              <a:solidFill>
                <a:srgbClr val="202124"/>
              </a:solidFill>
              <a:effectLst/>
              <a:latin typeface="arial" panose="020B0604020202020204" pitchFamily="34" charset="0"/>
              <a:cs typeface="Calibri"/>
            </a:endParaRP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14</a:t>
            </a:fld>
            <a:endParaRPr lang="en-PK"/>
          </a:p>
        </p:txBody>
      </p:sp>
    </p:spTree>
    <p:extLst>
      <p:ext uri="{BB962C8B-B14F-4D97-AF65-F5344CB8AC3E}">
        <p14:creationId xmlns:p14="http://schemas.microsoft.com/office/powerpoint/2010/main" val="601306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rPr>
              <a:t>The range of the Silhouette value is between +1 and -1. A </a:t>
            </a:r>
            <a:r>
              <a:rPr lang="en-US" b="1" i="0" dirty="0">
                <a:solidFill>
                  <a:srgbClr val="292929"/>
                </a:solidFill>
                <a:effectLst/>
                <a:latin typeface="source-serif-pro"/>
              </a:rPr>
              <a:t>high value is desirable</a:t>
            </a:r>
            <a:r>
              <a:rPr lang="en-US" b="0" i="0" dirty="0">
                <a:solidFill>
                  <a:srgbClr val="292929"/>
                </a:solidFill>
                <a:effectLst/>
                <a:latin typeface="source-serif-pro"/>
              </a:rPr>
              <a:t> and indicates that the point is placed in the correct cluster. If many points have a negative Silhouette value, it may indicate that we have created too many or too few clusters.</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15</a:t>
            </a:fld>
            <a:endParaRPr lang="en-PK"/>
          </a:p>
        </p:txBody>
      </p:sp>
    </p:spTree>
    <p:extLst>
      <p:ext uri="{BB962C8B-B14F-4D97-AF65-F5344CB8AC3E}">
        <p14:creationId xmlns:p14="http://schemas.microsoft.com/office/powerpoint/2010/main" val="105168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16</a:t>
            </a:fld>
            <a:endParaRPr lang="en-PK"/>
          </a:p>
        </p:txBody>
      </p:sp>
    </p:spTree>
    <p:extLst>
      <p:ext uri="{BB962C8B-B14F-4D97-AF65-F5344CB8AC3E}">
        <p14:creationId xmlns:p14="http://schemas.microsoft.com/office/powerpoint/2010/main" val="291391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rPr>
              <a:t>A solution for fully categorical data is known as </a:t>
            </a:r>
            <a:r>
              <a:rPr lang="en-US" b="0" i="1" dirty="0">
                <a:solidFill>
                  <a:srgbClr val="292929"/>
                </a:solidFill>
                <a:effectLst/>
                <a:latin typeface="source-serif-pro"/>
              </a:rPr>
              <a:t>k-modes. </a:t>
            </a:r>
            <a:r>
              <a:rPr lang="en-US" b="0" i="0" dirty="0">
                <a:solidFill>
                  <a:srgbClr val="292929"/>
                </a:solidFill>
                <a:effectLst/>
                <a:latin typeface="source-serif-pro"/>
              </a:rPr>
              <a:t>This approach is very similar the k-means, but takes the </a:t>
            </a:r>
            <a:r>
              <a:rPr lang="en-US" b="0" i="1" dirty="0">
                <a:solidFill>
                  <a:srgbClr val="292929"/>
                </a:solidFill>
                <a:effectLst/>
                <a:latin typeface="source-serif-pro"/>
              </a:rPr>
              <a:t>mode</a:t>
            </a:r>
            <a:r>
              <a:rPr lang="en-US" b="0" i="0" dirty="0">
                <a:solidFill>
                  <a:srgbClr val="292929"/>
                </a:solidFill>
                <a:effectLst/>
                <a:latin typeface="source-serif-pro"/>
              </a:rPr>
              <a:t> of a cluster as the </a:t>
            </a:r>
            <a:r>
              <a:rPr lang="en-US" b="0" i="0" dirty="0" err="1">
                <a:solidFill>
                  <a:srgbClr val="292929"/>
                </a:solidFill>
                <a:effectLst/>
                <a:latin typeface="source-serif-pro"/>
              </a:rPr>
              <a:t>centre</a:t>
            </a:r>
            <a:r>
              <a:rPr lang="en-US" b="0" i="0" dirty="0">
                <a:solidFill>
                  <a:srgbClr val="292929"/>
                </a:solidFill>
                <a:effectLst/>
                <a:latin typeface="source-serif-pro"/>
              </a:rPr>
              <a:t> and then uses a new measure to calculate the distance between each observation and its cluster </a:t>
            </a:r>
            <a:r>
              <a:rPr lang="en-US" b="0" i="0" dirty="0" err="1">
                <a:solidFill>
                  <a:srgbClr val="292929"/>
                </a:solidFill>
                <a:effectLst/>
                <a:latin typeface="source-serif-pro"/>
              </a:rPr>
              <a:t>centre</a:t>
            </a:r>
            <a:r>
              <a:rPr lang="en-US" b="0" i="0" dirty="0">
                <a:solidFill>
                  <a:srgbClr val="292929"/>
                </a:solidFill>
                <a:effectLst/>
                <a:latin typeface="source-serif-pro"/>
              </a:rPr>
              <a:t>.</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17</a:t>
            </a:fld>
            <a:endParaRPr lang="en-PK"/>
          </a:p>
        </p:txBody>
      </p:sp>
    </p:spTree>
    <p:extLst>
      <p:ext uri="{BB962C8B-B14F-4D97-AF65-F5344CB8AC3E}">
        <p14:creationId xmlns:p14="http://schemas.microsoft.com/office/powerpoint/2010/main" val="184338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291543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66121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5</a:t>
            </a:fld>
            <a:endParaRPr lang="en-PK"/>
          </a:p>
        </p:txBody>
      </p:sp>
    </p:spTree>
    <p:extLst>
      <p:ext uri="{BB962C8B-B14F-4D97-AF65-F5344CB8AC3E}">
        <p14:creationId xmlns:p14="http://schemas.microsoft.com/office/powerpoint/2010/main" val="22612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22222"/>
                </a:solidFill>
                <a:effectLst/>
                <a:latin typeface="Lato" panose="020F0502020204030203" pitchFamily="34" charset="0"/>
              </a:rPr>
              <a:t>Humans and animals learn with the help of the senses. Learning helps in identifying and recognizing patterns around us. The process of pattern recognition involves matching the information received with the information already stored in the brain. Making the connection between memories and information perceived is a step of pattern recognition called identification.</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41231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05192D"/>
                </a:solidFill>
                <a:effectLst/>
                <a:latin typeface="Studio-Feixen-Sans"/>
              </a:rPr>
              <a:t>Given is a set of transaction data. You can see transactions numbered 1 to 5. Each transaction shows items bought in that transaction. You can see that </a:t>
            </a:r>
            <a:r>
              <a:rPr lang="en-US" b="0" i="1" dirty="0">
                <a:solidFill>
                  <a:srgbClr val="05192D"/>
                </a:solidFill>
                <a:effectLst/>
                <a:latin typeface="Studio-Feixen-Sans"/>
              </a:rPr>
              <a:t>Diaper is bought with Beer</a:t>
            </a:r>
            <a:r>
              <a:rPr lang="en-US" b="0" i="0" dirty="0">
                <a:solidFill>
                  <a:srgbClr val="05192D"/>
                </a:solidFill>
                <a:effectLst/>
                <a:latin typeface="Studio-Feixen-Sans"/>
              </a:rPr>
              <a:t> in three transactions. Similarly, </a:t>
            </a:r>
            <a:r>
              <a:rPr lang="en-US" b="0" i="1" dirty="0">
                <a:solidFill>
                  <a:srgbClr val="05192D"/>
                </a:solidFill>
                <a:effectLst/>
                <a:latin typeface="Studio-Feixen-Sans"/>
              </a:rPr>
              <a:t>Bread is bought with milk</a:t>
            </a:r>
            <a:r>
              <a:rPr lang="en-US" b="0" i="0" dirty="0">
                <a:solidFill>
                  <a:srgbClr val="05192D"/>
                </a:solidFill>
                <a:effectLst/>
                <a:latin typeface="Studio-Feixen-Sans"/>
              </a:rPr>
              <a:t> in three transactions making them both frequent item sets.</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140012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65225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163990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03/03/2023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03/03/2023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3/3/2023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03/03/2023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3/3/2023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11" Type="http://schemas.openxmlformats.org/officeDocument/2006/relationships/image" Target="../media/image13.png"/><Relationship Id="rId5" Type="http://schemas.openxmlformats.org/officeDocument/2006/relationships/diagramQuickStyle" Target="../diagrams/quickStyle10.xml"/><Relationship Id="rId10" Type="http://schemas.openxmlformats.org/officeDocument/2006/relationships/image" Target="../media/image12.png"/><Relationship Id="rId4" Type="http://schemas.openxmlformats.org/officeDocument/2006/relationships/diagramLayout" Target="../diagrams/layout10.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4.jpe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11" Type="http://schemas.openxmlformats.org/officeDocument/2006/relationships/image" Target="../media/image17.png"/><Relationship Id="rId5" Type="http://schemas.openxmlformats.org/officeDocument/2006/relationships/diagramQuickStyle" Target="../diagrams/quickStyle12.xml"/><Relationship Id="rId10" Type="http://schemas.openxmlformats.org/officeDocument/2006/relationships/image" Target="../media/image16.png"/><Relationship Id="rId4" Type="http://schemas.openxmlformats.org/officeDocument/2006/relationships/diagramLayout" Target="../diagrams/layout12.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19.gif"/><Relationship Id="rId4" Type="http://schemas.openxmlformats.org/officeDocument/2006/relationships/diagramLayout" Target="../diagrams/layout13.xml"/><Relationship Id="rId9"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4.png"/><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11" Type="http://schemas.openxmlformats.org/officeDocument/2006/relationships/image" Target="../media/image22.png"/><Relationship Id="rId5" Type="http://schemas.openxmlformats.org/officeDocument/2006/relationships/diagramQuickStyle" Target="../diagrams/quickStyle14.xml"/><Relationship Id="rId10" Type="http://schemas.openxmlformats.org/officeDocument/2006/relationships/image" Target="../media/image21.png"/><Relationship Id="rId4" Type="http://schemas.openxmlformats.org/officeDocument/2006/relationships/diagramLayout" Target="../diagrams/layout14.xm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67456" y="416583"/>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Applying K-Means Clustering</a:t>
            </a:r>
          </a:p>
        </p:txBody>
      </p:sp>
      <p:sp>
        <p:nvSpPr>
          <p:cNvPr id="3" name="Google Shape;293;p17">
            <a:extLst>
              <a:ext uri="{FF2B5EF4-FFF2-40B4-BE49-F238E27FC236}">
                <a16:creationId xmlns:a16="http://schemas.microsoft.com/office/drawing/2014/main" id="{B7FB7A07-25BC-CC67-3764-A4B6C3079D43}"/>
              </a:ext>
            </a:extLst>
          </p:cNvPr>
          <p:cNvSpPr txBox="1">
            <a:spLocks noGrp="1"/>
          </p:cNvSpPr>
          <p:nvPr/>
        </p:nvSpPr>
        <p:spPr>
          <a:xfrm>
            <a:off x="467456" y="1412224"/>
            <a:ext cx="11128342" cy="569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1" i="0" dirty="0">
                <a:solidFill>
                  <a:srgbClr val="222222"/>
                </a:solidFill>
                <a:effectLst/>
                <a:latin typeface="+mn-lt"/>
              </a:rPr>
              <a:t>Step 1: Choose the number of clusters </a:t>
            </a:r>
            <a:r>
              <a:rPr lang="en-US" sz="1600" b="1" i="1" dirty="0">
                <a:solidFill>
                  <a:srgbClr val="222222"/>
                </a:solidFill>
                <a:effectLst/>
                <a:latin typeface="+mn-lt"/>
              </a:rPr>
              <a:t>K: </a:t>
            </a:r>
            <a:r>
              <a:rPr lang="en-US" sz="1600" b="0" i="0" dirty="0">
                <a:solidFill>
                  <a:srgbClr val="222222"/>
                </a:solidFill>
                <a:effectLst/>
                <a:latin typeface="+mn-lt"/>
              </a:rPr>
              <a:t>The first step in k-means is to pick the number of clusters, </a:t>
            </a:r>
            <a:r>
              <a:rPr lang="en-US" sz="1600" b="1" i="0" dirty="0">
                <a:solidFill>
                  <a:srgbClr val="222222"/>
                </a:solidFill>
                <a:effectLst/>
                <a:latin typeface="+mn-lt"/>
              </a:rPr>
              <a:t>K = 2</a:t>
            </a:r>
            <a:r>
              <a:rPr lang="en-US" sz="1600" b="0" i="0" dirty="0">
                <a:solidFill>
                  <a:srgbClr val="222222"/>
                </a:solidFill>
                <a:effectLst/>
                <a:latin typeface="+mn-lt"/>
              </a:rPr>
              <a:t>.</a:t>
            </a:r>
            <a:endParaRPr lang="en-US" sz="1600" dirty="0">
              <a:solidFill>
                <a:schemeClr val="tx1"/>
              </a:solidFill>
              <a:latin typeface="+mn-lt"/>
              <a:cs typeface="Calibri"/>
            </a:endParaRPr>
          </a:p>
        </p:txBody>
      </p:sp>
      <p:sp>
        <p:nvSpPr>
          <p:cNvPr id="12" name="Google Shape;293;p17">
            <a:extLst>
              <a:ext uri="{FF2B5EF4-FFF2-40B4-BE49-F238E27FC236}">
                <a16:creationId xmlns:a16="http://schemas.microsoft.com/office/drawing/2014/main" id="{412AF3FB-11DF-251C-0451-ADDBC1C51194}"/>
              </a:ext>
            </a:extLst>
          </p:cNvPr>
          <p:cNvSpPr txBox="1">
            <a:spLocks noGrp="1"/>
          </p:cNvSpPr>
          <p:nvPr/>
        </p:nvSpPr>
        <p:spPr>
          <a:xfrm>
            <a:off x="467456" y="2123590"/>
            <a:ext cx="10666118" cy="22411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1" i="0" dirty="0">
                <a:solidFill>
                  <a:srgbClr val="222222"/>
                </a:solidFill>
                <a:effectLst/>
                <a:latin typeface="+mn-lt"/>
              </a:rPr>
              <a:t>Step 2: Select k random points from the data as centroids</a:t>
            </a:r>
            <a:r>
              <a:rPr lang="en-US" sz="1600" b="1" i="1" dirty="0">
                <a:solidFill>
                  <a:srgbClr val="222222"/>
                </a:solidFill>
                <a:effectLst/>
                <a:latin typeface="+mn-lt"/>
              </a:rPr>
              <a:t>: </a:t>
            </a:r>
            <a:r>
              <a:rPr lang="en-US" sz="1600" b="0" i="0" dirty="0">
                <a:solidFill>
                  <a:srgbClr val="222222"/>
                </a:solidFill>
                <a:effectLst/>
                <a:latin typeface="+mn-lt"/>
              </a:rPr>
              <a:t>Next, we randomly select the centroid for each cluster. Let’s say we want to have 2 clusters, so k is equal to 2 here. We then randomly select the centroid.</a:t>
            </a:r>
          </a:p>
          <a:p>
            <a:pPr marL="76200" indent="0">
              <a:buNone/>
            </a:pPr>
            <a:endParaRPr lang="en-US" sz="1600" b="0" i="0" dirty="0">
              <a:solidFill>
                <a:srgbClr val="222222"/>
              </a:solidFill>
              <a:effectLst/>
              <a:latin typeface="+mn-lt"/>
            </a:endParaRPr>
          </a:p>
          <a:p>
            <a:pPr marL="76200" indent="0">
              <a:buNone/>
            </a:pPr>
            <a:r>
              <a:rPr lang="en-US" sz="1600" b="0" i="0" dirty="0">
                <a:solidFill>
                  <a:srgbClr val="222222"/>
                </a:solidFill>
                <a:effectLst/>
                <a:latin typeface="+mn-lt"/>
              </a:rPr>
              <a:t>Here, the red and green circles represent the centroid for these clusters.</a:t>
            </a:r>
            <a:endParaRPr lang="en-US" sz="1600" dirty="0">
              <a:solidFill>
                <a:schemeClr val="tx1"/>
              </a:solidFill>
              <a:latin typeface="+mn-lt"/>
              <a:cs typeface="Calibri"/>
            </a:endParaRPr>
          </a:p>
        </p:txBody>
      </p:sp>
      <p:grpSp>
        <p:nvGrpSpPr>
          <p:cNvPr id="16" name="Group 15">
            <a:extLst>
              <a:ext uri="{FF2B5EF4-FFF2-40B4-BE49-F238E27FC236}">
                <a16:creationId xmlns:a16="http://schemas.microsoft.com/office/drawing/2014/main" id="{D2A58EE2-24B3-63B4-753D-E3829C7B14F4}"/>
              </a:ext>
            </a:extLst>
          </p:cNvPr>
          <p:cNvGrpSpPr/>
          <p:nvPr/>
        </p:nvGrpSpPr>
        <p:grpSpPr>
          <a:xfrm>
            <a:off x="4467015" y="3817423"/>
            <a:ext cx="2667000" cy="1771650"/>
            <a:chOff x="3858148" y="3095546"/>
            <a:chExt cx="2667000" cy="1771650"/>
          </a:xfrm>
        </p:grpSpPr>
        <p:pic>
          <p:nvPicPr>
            <p:cNvPr id="5" name="Picture 4">
              <a:extLst>
                <a:ext uri="{FF2B5EF4-FFF2-40B4-BE49-F238E27FC236}">
                  <a16:creationId xmlns:a16="http://schemas.microsoft.com/office/drawing/2014/main" id="{D32A829B-6651-6F08-ECC8-63812DCDC3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8148" y="3095546"/>
              <a:ext cx="2667000" cy="1771650"/>
            </a:xfrm>
            <a:prstGeom prst="rect">
              <a:avLst/>
            </a:prstGeom>
          </p:spPr>
        </p:pic>
        <p:sp>
          <p:nvSpPr>
            <p:cNvPr id="14" name="TextBox 13">
              <a:extLst>
                <a:ext uri="{FF2B5EF4-FFF2-40B4-BE49-F238E27FC236}">
                  <a16:creationId xmlns:a16="http://schemas.microsoft.com/office/drawing/2014/main" id="{C4B382E4-0AEE-F013-E449-27C9BAC3A9AA}"/>
                </a:ext>
              </a:extLst>
            </p:cNvPr>
            <p:cNvSpPr txBox="1"/>
            <p:nvPr/>
          </p:nvSpPr>
          <p:spPr>
            <a:xfrm>
              <a:off x="5446080" y="3191914"/>
              <a:ext cx="649537" cy="369332"/>
            </a:xfrm>
            <a:prstGeom prst="rect">
              <a:avLst/>
            </a:prstGeom>
            <a:noFill/>
          </p:spPr>
          <p:txBody>
            <a:bodyPr wrap="none" rtlCol="0">
              <a:spAutoFit/>
            </a:bodyPr>
            <a:lstStyle/>
            <a:p>
              <a:r>
                <a:rPr lang="en-US" b="1" dirty="0"/>
                <a:t>K = 2</a:t>
              </a:r>
              <a:endParaRPr lang="en-PK" b="1" dirty="0"/>
            </a:p>
          </p:txBody>
        </p:sp>
      </p:grpSp>
    </p:spTree>
    <p:extLst>
      <p:ext uri="{BB962C8B-B14F-4D97-AF65-F5344CB8AC3E}">
        <p14:creationId xmlns:p14="http://schemas.microsoft.com/office/powerpoint/2010/main" val="397623054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67456" y="416583"/>
            <a:ext cx="11128342" cy="830997"/>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0" i="0" dirty="0">
                <a:solidFill>
                  <a:schemeClr val="accent1">
                    <a:lumMod val="75000"/>
                  </a:schemeClr>
                </a:solidFill>
                <a:effectLst/>
                <a:latin typeface="Calibri" panose="020F0502020204030204" pitchFamily="34" charset="0"/>
              </a:rPr>
              <a:t>Applying K-Means Clustering</a:t>
            </a:r>
          </a:p>
        </p:txBody>
      </p:sp>
      <p:sp>
        <p:nvSpPr>
          <p:cNvPr id="12" name="Google Shape;293;p17">
            <a:extLst>
              <a:ext uri="{FF2B5EF4-FFF2-40B4-BE49-F238E27FC236}">
                <a16:creationId xmlns:a16="http://schemas.microsoft.com/office/drawing/2014/main" id="{412AF3FB-11DF-251C-0451-ADDBC1C51194}"/>
              </a:ext>
            </a:extLst>
          </p:cNvPr>
          <p:cNvSpPr txBox="1">
            <a:spLocks noGrp="1"/>
          </p:cNvSpPr>
          <p:nvPr/>
        </p:nvSpPr>
        <p:spPr>
          <a:xfrm>
            <a:off x="4102291" y="1511218"/>
            <a:ext cx="3420000" cy="2602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lgn="just">
              <a:buNone/>
            </a:pPr>
            <a:r>
              <a:rPr lang="en-US" sz="1600" b="1" i="0" dirty="0">
                <a:solidFill>
                  <a:srgbClr val="222222"/>
                </a:solidFill>
                <a:effectLst/>
                <a:latin typeface="+mn-lt"/>
              </a:rPr>
              <a:t>Step 4: Recompute the centroids of newly formed clusters</a:t>
            </a:r>
            <a:r>
              <a:rPr lang="en-US" sz="1600" dirty="0">
                <a:solidFill>
                  <a:srgbClr val="222222"/>
                </a:solidFill>
                <a:latin typeface="+mn-lt"/>
              </a:rPr>
              <a:t>: </a:t>
            </a:r>
            <a:r>
              <a:rPr lang="en-US" sz="1600" b="0" i="0" dirty="0">
                <a:solidFill>
                  <a:srgbClr val="222222"/>
                </a:solidFill>
                <a:effectLst/>
                <a:latin typeface="+mn-lt"/>
              </a:rPr>
              <a:t>Now, once we have assigned all of the points to either cluster, the next step is to compute the centroids of newly formed clusters.</a:t>
            </a:r>
          </a:p>
          <a:p>
            <a:pPr marL="76200" indent="0" algn="just">
              <a:buNone/>
            </a:pPr>
            <a:endParaRPr lang="en-US" sz="1600" dirty="0">
              <a:solidFill>
                <a:srgbClr val="222222"/>
              </a:solidFill>
              <a:latin typeface="+mn-lt"/>
            </a:endParaRPr>
          </a:p>
          <a:p>
            <a:pPr marL="76200" indent="0" algn="just">
              <a:buNone/>
            </a:pPr>
            <a:r>
              <a:rPr lang="en-US" sz="1600" b="0" i="0" dirty="0">
                <a:solidFill>
                  <a:srgbClr val="222222"/>
                </a:solidFill>
                <a:effectLst/>
                <a:latin typeface="+mn-lt"/>
              </a:rPr>
              <a:t>Here, the red and green crosses are the new centroids.</a:t>
            </a:r>
          </a:p>
        </p:txBody>
      </p:sp>
      <p:sp>
        <p:nvSpPr>
          <p:cNvPr id="17" name="Google Shape;293;p17">
            <a:extLst>
              <a:ext uri="{FF2B5EF4-FFF2-40B4-BE49-F238E27FC236}">
                <a16:creationId xmlns:a16="http://schemas.microsoft.com/office/drawing/2014/main" id="{C7686D6B-5021-B0C6-0B20-DFA60941AB20}"/>
              </a:ext>
            </a:extLst>
          </p:cNvPr>
          <p:cNvSpPr txBox="1">
            <a:spLocks noGrp="1"/>
          </p:cNvSpPr>
          <p:nvPr/>
        </p:nvSpPr>
        <p:spPr>
          <a:xfrm>
            <a:off x="467456" y="1511218"/>
            <a:ext cx="3420000" cy="2805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lgn="just">
              <a:buNone/>
            </a:pPr>
            <a:r>
              <a:rPr lang="en-US" sz="1600" b="1" i="0" dirty="0">
                <a:solidFill>
                  <a:srgbClr val="222222"/>
                </a:solidFill>
                <a:effectLst/>
                <a:latin typeface="+mn-lt"/>
              </a:rPr>
              <a:t>Step 3: Assign all the points to the closest cluster centroid</a:t>
            </a:r>
            <a:r>
              <a:rPr lang="en-US" sz="1600" dirty="0">
                <a:solidFill>
                  <a:srgbClr val="222222"/>
                </a:solidFill>
                <a:latin typeface="+mn-lt"/>
              </a:rPr>
              <a:t>: </a:t>
            </a:r>
            <a:r>
              <a:rPr lang="en-US" sz="1600" b="0" i="0" dirty="0">
                <a:solidFill>
                  <a:srgbClr val="222222"/>
                </a:solidFill>
                <a:effectLst/>
                <a:latin typeface="+mn-lt"/>
              </a:rPr>
              <a:t>Once we have initialized the centroids, we assign each point to the closest cluster centroid.</a:t>
            </a:r>
          </a:p>
          <a:p>
            <a:pPr marL="76200" indent="0" algn="just">
              <a:buNone/>
            </a:pPr>
            <a:endParaRPr lang="en-US" sz="1600" dirty="0">
              <a:solidFill>
                <a:srgbClr val="222222"/>
              </a:solidFill>
              <a:latin typeface="+mn-lt"/>
            </a:endParaRPr>
          </a:p>
          <a:p>
            <a:pPr marL="76200" indent="0" algn="just">
              <a:buNone/>
            </a:pPr>
            <a:r>
              <a:rPr lang="en-US" sz="1600" b="0" i="0" dirty="0">
                <a:solidFill>
                  <a:srgbClr val="222222"/>
                </a:solidFill>
                <a:effectLst/>
                <a:latin typeface="+mn-lt"/>
              </a:rPr>
              <a:t>Here you can see that the points closer to the red point are assigned to the red cluster, whereas the points closer to the green point are assigned to the green cluster.</a:t>
            </a:r>
          </a:p>
        </p:txBody>
      </p:sp>
      <p:grpSp>
        <p:nvGrpSpPr>
          <p:cNvPr id="19" name="Group 18">
            <a:extLst>
              <a:ext uri="{FF2B5EF4-FFF2-40B4-BE49-F238E27FC236}">
                <a16:creationId xmlns:a16="http://schemas.microsoft.com/office/drawing/2014/main" id="{BFDBF911-47D6-30FE-7E67-0CEF7C072185}"/>
              </a:ext>
            </a:extLst>
          </p:cNvPr>
          <p:cNvGrpSpPr/>
          <p:nvPr/>
        </p:nvGrpSpPr>
        <p:grpSpPr>
          <a:xfrm>
            <a:off x="4698919" y="4325110"/>
            <a:ext cx="2686050" cy="1657522"/>
            <a:chOff x="1608782" y="3573042"/>
            <a:chExt cx="2686050" cy="1657522"/>
          </a:xfrm>
        </p:grpSpPr>
        <p:pic>
          <p:nvPicPr>
            <p:cNvPr id="8" name="Picture 7" descr="Chart, bubble chart&#10;&#10;Description automatically generated">
              <a:extLst>
                <a:ext uri="{FF2B5EF4-FFF2-40B4-BE49-F238E27FC236}">
                  <a16:creationId xmlns:a16="http://schemas.microsoft.com/office/drawing/2014/main" id="{846515FE-8B87-B375-E40C-726003DC9E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8782" y="3573214"/>
              <a:ext cx="2686050" cy="1657350"/>
            </a:xfrm>
            <a:prstGeom prst="rect">
              <a:avLst/>
            </a:prstGeom>
          </p:spPr>
        </p:pic>
        <p:sp>
          <p:nvSpPr>
            <p:cNvPr id="10" name="TextBox 9">
              <a:extLst>
                <a:ext uri="{FF2B5EF4-FFF2-40B4-BE49-F238E27FC236}">
                  <a16:creationId xmlns:a16="http://schemas.microsoft.com/office/drawing/2014/main" id="{0BDCB047-BAB7-26D7-F85D-C360FCD1B4C0}"/>
                </a:ext>
              </a:extLst>
            </p:cNvPr>
            <p:cNvSpPr txBox="1"/>
            <p:nvPr/>
          </p:nvSpPr>
          <p:spPr>
            <a:xfrm>
              <a:off x="3137380" y="3573042"/>
              <a:ext cx="649537" cy="369332"/>
            </a:xfrm>
            <a:prstGeom prst="rect">
              <a:avLst/>
            </a:prstGeom>
            <a:noFill/>
          </p:spPr>
          <p:txBody>
            <a:bodyPr wrap="none" rtlCol="0">
              <a:spAutoFit/>
            </a:bodyPr>
            <a:lstStyle/>
            <a:p>
              <a:r>
                <a:rPr lang="en-US" b="1" dirty="0"/>
                <a:t>K = 2</a:t>
              </a:r>
              <a:endParaRPr lang="en-PK" b="1" dirty="0"/>
            </a:p>
          </p:txBody>
        </p:sp>
      </p:grpSp>
      <p:sp>
        <p:nvSpPr>
          <p:cNvPr id="24" name="Google Shape;293;p17">
            <a:extLst>
              <a:ext uri="{FF2B5EF4-FFF2-40B4-BE49-F238E27FC236}">
                <a16:creationId xmlns:a16="http://schemas.microsoft.com/office/drawing/2014/main" id="{AB983A63-1A11-E246-5BE2-6A342E06C26F}"/>
              </a:ext>
            </a:extLst>
          </p:cNvPr>
          <p:cNvSpPr txBox="1">
            <a:spLocks noGrp="1"/>
          </p:cNvSpPr>
          <p:nvPr/>
        </p:nvSpPr>
        <p:spPr>
          <a:xfrm>
            <a:off x="7829398" y="1470716"/>
            <a:ext cx="3420000" cy="2979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lgn="just">
              <a:buNone/>
            </a:pPr>
            <a:r>
              <a:rPr lang="en-US" sz="1600" b="1" dirty="0">
                <a:solidFill>
                  <a:srgbClr val="222222"/>
                </a:solidFill>
                <a:effectLst/>
                <a:latin typeface="+mn-lt"/>
              </a:rPr>
              <a:t>Step 5: Repeat steps 3 and 4</a:t>
            </a:r>
            <a:r>
              <a:rPr lang="en-US" sz="1600" dirty="0">
                <a:solidFill>
                  <a:srgbClr val="222222"/>
                </a:solidFill>
                <a:latin typeface="+mn-lt"/>
              </a:rPr>
              <a:t>: </a:t>
            </a:r>
            <a:r>
              <a:rPr lang="en-US" sz="1600" b="0" dirty="0">
                <a:solidFill>
                  <a:srgbClr val="222222"/>
                </a:solidFill>
                <a:effectLst/>
                <a:latin typeface="+mn-lt"/>
              </a:rPr>
              <a:t>We then repeat steps 3 and 4</a:t>
            </a:r>
          </a:p>
          <a:p>
            <a:pPr marL="76200" indent="0" algn="just">
              <a:buNone/>
            </a:pPr>
            <a:endParaRPr lang="en-US" sz="1600" b="0" dirty="0">
              <a:solidFill>
                <a:srgbClr val="222222"/>
              </a:solidFill>
              <a:effectLst/>
              <a:latin typeface="+mn-lt"/>
            </a:endParaRPr>
          </a:p>
          <a:p>
            <a:pPr marL="76200" indent="0" algn="just">
              <a:buNone/>
            </a:pPr>
            <a:r>
              <a:rPr lang="en-US" sz="1600" b="0" dirty="0">
                <a:solidFill>
                  <a:srgbClr val="222222"/>
                </a:solidFill>
                <a:effectLst/>
                <a:latin typeface="+mn-lt"/>
              </a:rPr>
              <a:t>The step of computing the centroid and assigning all the points to the cluster based on their distance from the centroid is a single iteration. But wait – when should we stop this process? It can’t run till eternity, right?</a:t>
            </a:r>
          </a:p>
        </p:txBody>
      </p:sp>
      <p:pic>
        <p:nvPicPr>
          <p:cNvPr id="28" name="Picture 27" descr="A group of different colored balls&#10;&#10;Description automatically generated with low confidence">
            <a:extLst>
              <a:ext uri="{FF2B5EF4-FFF2-40B4-BE49-F238E27FC236}">
                <a16:creationId xmlns:a16="http://schemas.microsoft.com/office/drawing/2014/main" id="{5F02287A-C716-57EE-7D46-389571CF3B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68049" y="4339569"/>
            <a:ext cx="2609850" cy="1628775"/>
          </a:xfrm>
          <a:prstGeom prst="rect">
            <a:avLst/>
          </a:prstGeom>
        </p:spPr>
      </p:pic>
      <p:grpSp>
        <p:nvGrpSpPr>
          <p:cNvPr id="46" name="Group 45">
            <a:extLst>
              <a:ext uri="{FF2B5EF4-FFF2-40B4-BE49-F238E27FC236}">
                <a16:creationId xmlns:a16="http://schemas.microsoft.com/office/drawing/2014/main" id="{52D6F1E8-9E7A-D5DE-0955-1B93F61E3949}"/>
              </a:ext>
            </a:extLst>
          </p:cNvPr>
          <p:cNvGrpSpPr/>
          <p:nvPr/>
        </p:nvGrpSpPr>
        <p:grpSpPr>
          <a:xfrm>
            <a:off x="904831" y="4694442"/>
            <a:ext cx="2533650" cy="1647825"/>
            <a:chOff x="897289" y="4577634"/>
            <a:chExt cx="2533650" cy="1647825"/>
          </a:xfrm>
        </p:grpSpPr>
        <p:grpSp>
          <p:nvGrpSpPr>
            <p:cNvPr id="23" name="Group 22">
              <a:extLst>
                <a:ext uri="{FF2B5EF4-FFF2-40B4-BE49-F238E27FC236}">
                  <a16:creationId xmlns:a16="http://schemas.microsoft.com/office/drawing/2014/main" id="{CD62AC82-6F6A-07AE-A0BE-CA93F04507B5}"/>
                </a:ext>
              </a:extLst>
            </p:cNvPr>
            <p:cNvGrpSpPr/>
            <p:nvPr/>
          </p:nvGrpSpPr>
          <p:grpSpPr>
            <a:xfrm>
              <a:off x="897289" y="4577634"/>
              <a:ext cx="2533650" cy="1647825"/>
              <a:chOff x="7321308" y="3944712"/>
              <a:chExt cx="2533650" cy="1647825"/>
            </a:xfrm>
          </p:grpSpPr>
          <p:pic>
            <p:nvPicPr>
              <p:cNvPr id="21" name="Picture 20" descr="A picture containing room, pool ball, pool table, gambling house&#10;&#10;Description automatically generated">
                <a:extLst>
                  <a:ext uri="{FF2B5EF4-FFF2-40B4-BE49-F238E27FC236}">
                    <a16:creationId xmlns:a16="http://schemas.microsoft.com/office/drawing/2014/main" id="{540C5438-2B08-59AD-14F5-EEB1CD20140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1308" y="3944712"/>
                <a:ext cx="2533650" cy="1647825"/>
              </a:xfrm>
              <a:prstGeom prst="rect">
                <a:avLst/>
              </a:prstGeom>
            </p:spPr>
          </p:pic>
          <p:sp>
            <p:nvSpPr>
              <p:cNvPr id="22" name="TextBox 21">
                <a:extLst>
                  <a:ext uri="{FF2B5EF4-FFF2-40B4-BE49-F238E27FC236}">
                    <a16:creationId xmlns:a16="http://schemas.microsoft.com/office/drawing/2014/main" id="{9D5CE9D9-24A0-775A-E63C-B0F551E3CE29}"/>
                  </a:ext>
                </a:extLst>
              </p:cNvPr>
              <p:cNvSpPr txBox="1"/>
              <p:nvPr/>
            </p:nvSpPr>
            <p:spPr>
              <a:xfrm>
                <a:off x="8650784" y="4114888"/>
                <a:ext cx="649537" cy="369332"/>
              </a:xfrm>
              <a:prstGeom prst="rect">
                <a:avLst/>
              </a:prstGeom>
              <a:noFill/>
            </p:spPr>
            <p:txBody>
              <a:bodyPr wrap="none" rtlCol="0">
                <a:spAutoFit/>
              </a:bodyPr>
              <a:lstStyle/>
              <a:p>
                <a:r>
                  <a:rPr lang="en-US" b="1" dirty="0"/>
                  <a:t>K = 2</a:t>
                </a:r>
                <a:endParaRPr lang="en-PK" b="1" dirty="0"/>
              </a:p>
            </p:txBody>
          </p:sp>
        </p:grpSp>
        <p:cxnSp>
          <p:nvCxnSpPr>
            <p:cNvPr id="30" name="Straight Arrow Connector 29">
              <a:extLst>
                <a:ext uri="{FF2B5EF4-FFF2-40B4-BE49-F238E27FC236}">
                  <a16:creationId xmlns:a16="http://schemas.microsoft.com/office/drawing/2014/main" id="{E8B8F2DC-B8DC-A75E-C4E5-4DF555C5372D}"/>
                </a:ext>
              </a:extLst>
            </p:cNvPr>
            <p:cNvCxnSpPr/>
            <p:nvPr/>
          </p:nvCxnSpPr>
          <p:spPr>
            <a:xfrm flipH="1">
              <a:off x="1296140" y="5255581"/>
              <a:ext cx="18643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D9D4097-AE18-1352-B3F1-6CF627C4B313}"/>
                </a:ext>
              </a:extLst>
            </p:cNvPr>
            <p:cNvCxnSpPr>
              <a:cxnSpLocks/>
            </p:cNvCxnSpPr>
            <p:nvPr/>
          </p:nvCxnSpPr>
          <p:spPr>
            <a:xfrm flipH="1" flipV="1">
              <a:off x="1296140" y="4932476"/>
              <a:ext cx="186431" cy="1874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02E689-167C-0D67-09BD-59953BCB1B15}"/>
                </a:ext>
              </a:extLst>
            </p:cNvPr>
            <p:cNvCxnSpPr>
              <a:cxnSpLocks/>
            </p:cNvCxnSpPr>
            <p:nvPr/>
          </p:nvCxnSpPr>
          <p:spPr>
            <a:xfrm flipV="1">
              <a:off x="1643849" y="4923598"/>
              <a:ext cx="0"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70D814-5ADD-1985-6A08-BB16A5EA072C}"/>
                </a:ext>
              </a:extLst>
            </p:cNvPr>
            <p:cNvCxnSpPr>
              <a:cxnSpLocks/>
            </p:cNvCxnSpPr>
            <p:nvPr/>
          </p:nvCxnSpPr>
          <p:spPr>
            <a:xfrm>
              <a:off x="1634971" y="5407981"/>
              <a:ext cx="397029" cy="371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B577104-D510-6F15-D7DD-E83DA02B588B}"/>
                </a:ext>
              </a:extLst>
            </p:cNvPr>
            <p:cNvCxnSpPr>
              <a:cxnSpLocks/>
            </p:cNvCxnSpPr>
            <p:nvPr/>
          </p:nvCxnSpPr>
          <p:spPr>
            <a:xfrm flipH="1">
              <a:off x="3015353" y="5596962"/>
              <a:ext cx="144157" cy="18240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F653025-3A30-0935-776E-F00D04BEAD6F}"/>
                </a:ext>
              </a:extLst>
            </p:cNvPr>
            <p:cNvCxnSpPr>
              <a:cxnSpLocks/>
            </p:cNvCxnSpPr>
            <p:nvPr/>
          </p:nvCxnSpPr>
          <p:spPr>
            <a:xfrm flipH="1">
              <a:off x="2677820" y="5505761"/>
              <a:ext cx="387862" cy="8791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42980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31446" y="324799"/>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Clustering Evaluation Method</a:t>
            </a:r>
          </a:p>
        </p:txBody>
      </p:sp>
      <p:pic>
        <p:nvPicPr>
          <p:cNvPr id="1034" name="Picture 10">
            <a:extLst>
              <a:ext uri="{FF2B5EF4-FFF2-40B4-BE49-F238E27FC236}">
                <a16:creationId xmlns:a16="http://schemas.microsoft.com/office/drawing/2014/main" id="{516E1D31-DA01-514D-88D8-7991FC1B7C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9972" y="1340595"/>
            <a:ext cx="10045863" cy="361058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CD73068-B110-D60C-627A-0B8879027E8B}"/>
              </a:ext>
            </a:extLst>
          </p:cNvPr>
          <p:cNvGrpSpPr/>
          <p:nvPr/>
        </p:nvGrpSpPr>
        <p:grpSpPr>
          <a:xfrm>
            <a:off x="1102376" y="5092155"/>
            <a:ext cx="4393273" cy="1039112"/>
            <a:chOff x="1177679" y="4551009"/>
            <a:chExt cx="4393273" cy="1039112"/>
          </a:xfrm>
        </p:grpSpPr>
        <p:sp>
          <p:nvSpPr>
            <p:cNvPr id="3" name="Rectangle: Rounded Corners 2">
              <a:extLst>
                <a:ext uri="{FF2B5EF4-FFF2-40B4-BE49-F238E27FC236}">
                  <a16:creationId xmlns:a16="http://schemas.microsoft.com/office/drawing/2014/main" id="{6FB3FB06-281D-CA27-3D05-F949B3B959C1}"/>
                </a:ext>
              </a:extLst>
            </p:cNvPr>
            <p:cNvSpPr/>
            <p:nvPr/>
          </p:nvSpPr>
          <p:spPr>
            <a:xfrm>
              <a:off x="1177680" y="4551009"/>
              <a:ext cx="4393272" cy="4608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i="1" dirty="0">
                  <a:solidFill>
                    <a:schemeClr val="tx1"/>
                  </a:solidFill>
                </a:rPr>
                <a:t>WSS: Sum of Squares Within Clusters</a:t>
              </a:r>
            </a:p>
          </p:txBody>
        </p:sp>
        <p:sp>
          <p:nvSpPr>
            <p:cNvPr id="4" name="Rectangle: Rounded Corners 3">
              <a:extLst>
                <a:ext uri="{FF2B5EF4-FFF2-40B4-BE49-F238E27FC236}">
                  <a16:creationId xmlns:a16="http://schemas.microsoft.com/office/drawing/2014/main" id="{15CABC0A-F776-DFEE-D9B5-CEEB617C4336}"/>
                </a:ext>
              </a:extLst>
            </p:cNvPr>
            <p:cNvSpPr/>
            <p:nvPr/>
          </p:nvSpPr>
          <p:spPr>
            <a:xfrm>
              <a:off x="1177679" y="5129250"/>
              <a:ext cx="4393273" cy="4608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i="1" dirty="0">
                  <a:solidFill>
                    <a:schemeClr val="tx1"/>
                  </a:solidFill>
                </a:rPr>
                <a:t>BSS: Sum of Squares Across Clusters</a:t>
              </a:r>
            </a:p>
          </p:txBody>
        </p:sp>
      </p:grpSp>
      <p:sp>
        <p:nvSpPr>
          <p:cNvPr id="14" name="Rectangle: Rounded Corners 13">
            <a:extLst>
              <a:ext uri="{FF2B5EF4-FFF2-40B4-BE49-F238E27FC236}">
                <a16:creationId xmlns:a16="http://schemas.microsoft.com/office/drawing/2014/main" id="{9AA89670-2460-4B60-C903-DCCB80DFC6CD}"/>
              </a:ext>
            </a:extLst>
          </p:cNvPr>
          <p:cNvSpPr/>
          <p:nvPr/>
        </p:nvSpPr>
        <p:spPr>
          <a:xfrm>
            <a:off x="6096000" y="5668996"/>
            <a:ext cx="4393273" cy="4608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i="1" dirty="0">
                <a:solidFill>
                  <a:schemeClr val="tx1"/>
                </a:solidFill>
              </a:rPr>
              <a:t>Separation: Differentiation </a:t>
            </a:r>
            <a:r>
              <a:rPr lang="en-US" b="1" i="1" dirty="0">
                <a:solidFill>
                  <a:srgbClr val="FF0000"/>
                </a:solidFill>
              </a:rPr>
              <a:t>Across</a:t>
            </a:r>
            <a:r>
              <a:rPr lang="en-US" b="1" i="1" dirty="0">
                <a:solidFill>
                  <a:schemeClr val="tx1"/>
                </a:solidFill>
              </a:rPr>
              <a:t> Clusters</a:t>
            </a:r>
          </a:p>
        </p:txBody>
      </p:sp>
      <p:sp>
        <p:nvSpPr>
          <p:cNvPr id="16" name="Rectangle: Rounded Corners 15">
            <a:extLst>
              <a:ext uri="{FF2B5EF4-FFF2-40B4-BE49-F238E27FC236}">
                <a16:creationId xmlns:a16="http://schemas.microsoft.com/office/drawing/2014/main" id="{44CDD125-E25D-5E2C-6BC6-14048878F02D}"/>
              </a:ext>
            </a:extLst>
          </p:cNvPr>
          <p:cNvSpPr/>
          <p:nvPr/>
        </p:nvSpPr>
        <p:spPr>
          <a:xfrm>
            <a:off x="6096000" y="5090754"/>
            <a:ext cx="4393272" cy="4608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i="1" dirty="0">
                <a:solidFill>
                  <a:schemeClr val="tx1"/>
                </a:solidFill>
              </a:rPr>
              <a:t>Cohesion: Differentiation Within Clusters  </a:t>
            </a:r>
          </a:p>
        </p:txBody>
      </p:sp>
    </p:spTree>
    <p:extLst>
      <p:ext uri="{BB962C8B-B14F-4D97-AF65-F5344CB8AC3E}">
        <p14:creationId xmlns:p14="http://schemas.microsoft.com/office/powerpoint/2010/main" val="384898542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31446" y="324799"/>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Clustering Evaluation Method</a:t>
            </a:r>
          </a:p>
        </p:txBody>
      </p:sp>
      <p:pic>
        <p:nvPicPr>
          <p:cNvPr id="8" name="Picture 2">
            <a:extLst>
              <a:ext uri="{FF2B5EF4-FFF2-40B4-BE49-F238E27FC236}">
                <a16:creationId xmlns:a16="http://schemas.microsoft.com/office/drawing/2014/main" id="{17838CD1-BEC3-6CF1-7EE7-37106DCB6D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446" y="1278348"/>
            <a:ext cx="4578436" cy="28369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0DBB4972-B3EB-F104-146A-862BFB3368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5552" y="1278348"/>
            <a:ext cx="6293638" cy="276133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luster sum of squares">
            <a:extLst>
              <a:ext uri="{FF2B5EF4-FFF2-40B4-BE49-F238E27FC236}">
                <a16:creationId xmlns:a16="http://schemas.microsoft.com/office/drawing/2014/main" id="{6D18F0F6-08F3-E090-E591-57C3A072A7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5717" y="4410932"/>
            <a:ext cx="6039284" cy="209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0179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31446" y="324799"/>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How to Choose K: Elbow Method</a:t>
            </a:r>
          </a:p>
        </p:txBody>
      </p:sp>
      <p:pic>
        <p:nvPicPr>
          <p:cNvPr id="1028" name="Picture 4">
            <a:extLst>
              <a:ext uri="{FF2B5EF4-FFF2-40B4-BE49-F238E27FC236}">
                <a16:creationId xmlns:a16="http://schemas.microsoft.com/office/drawing/2014/main" id="{1FBDCB02-926F-9CDD-91BA-CBB279A96CB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9566"/>
          <a:stretch/>
        </p:blipFill>
        <p:spPr bwMode="auto">
          <a:xfrm>
            <a:off x="460871" y="1798668"/>
            <a:ext cx="4501425" cy="32606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0B636D5-76FF-ACCC-40DA-877B70479A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2162" y="1798667"/>
            <a:ext cx="5796734" cy="326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8464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31446" y="324799"/>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How to Choose K: Silhouette Method</a:t>
            </a:r>
          </a:p>
        </p:txBody>
      </p:sp>
      <p:sp>
        <p:nvSpPr>
          <p:cNvPr id="3" name="Google Shape;293;p17">
            <a:extLst>
              <a:ext uri="{FF2B5EF4-FFF2-40B4-BE49-F238E27FC236}">
                <a16:creationId xmlns:a16="http://schemas.microsoft.com/office/drawing/2014/main" id="{9C35BB58-A763-CFCB-FF89-839527598B9D}"/>
              </a:ext>
            </a:extLst>
          </p:cNvPr>
          <p:cNvSpPr txBox="1">
            <a:spLocks noGrp="1"/>
          </p:cNvSpPr>
          <p:nvPr/>
        </p:nvSpPr>
        <p:spPr>
          <a:xfrm>
            <a:off x="531446" y="1295368"/>
            <a:ext cx="10946408"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0" i="0" dirty="0">
                <a:solidFill>
                  <a:srgbClr val="222222"/>
                </a:solidFill>
                <a:effectLst/>
                <a:latin typeface="+mn-lt"/>
              </a:rPr>
              <a:t>The silhouette coefficient or silhouette score kmeans is a measure of how similar a data point is within-cluster (cohesion) compared to other clusters (separation). </a:t>
            </a:r>
            <a:endParaRPr lang="en-US" sz="1600" b="0" i="0" dirty="0">
              <a:solidFill>
                <a:srgbClr val="292929"/>
              </a:solidFill>
              <a:effectLst/>
              <a:latin typeface="+mn-lt"/>
              <a:cs typeface="Calibri"/>
            </a:endParaRPr>
          </a:p>
        </p:txBody>
      </p:sp>
      <p:grpSp>
        <p:nvGrpSpPr>
          <p:cNvPr id="5" name="Group 4">
            <a:extLst>
              <a:ext uri="{FF2B5EF4-FFF2-40B4-BE49-F238E27FC236}">
                <a16:creationId xmlns:a16="http://schemas.microsoft.com/office/drawing/2014/main" id="{4B374F4E-2A93-D80D-2651-24408831263C}"/>
              </a:ext>
            </a:extLst>
          </p:cNvPr>
          <p:cNvGrpSpPr/>
          <p:nvPr/>
        </p:nvGrpSpPr>
        <p:grpSpPr>
          <a:xfrm>
            <a:off x="5672377" y="1946493"/>
            <a:ext cx="5486041" cy="2121536"/>
            <a:chOff x="3601415" y="3809170"/>
            <a:chExt cx="5503930" cy="1849371"/>
          </a:xfrm>
        </p:grpSpPr>
        <p:pic>
          <p:nvPicPr>
            <p:cNvPr id="4100" name="Picture 4">
              <a:extLst>
                <a:ext uri="{FF2B5EF4-FFF2-40B4-BE49-F238E27FC236}">
                  <a16:creationId xmlns:a16="http://schemas.microsoft.com/office/drawing/2014/main" id="{BCD6F460-5FAD-2BD2-A83C-1701C80825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1415" y="3809170"/>
              <a:ext cx="5503930" cy="18493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DF0FD8D-45F5-5B10-84EB-DCEE57BB029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77924" r="8952"/>
            <a:stretch/>
          </p:blipFill>
          <p:spPr bwMode="auto">
            <a:xfrm>
              <a:off x="4027586" y="5103767"/>
              <a:ext cx="4804442" cy="416348"/>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descr="Text&#10;&#10;Description automatically generated">
            <a:extLst>
              <a:ext uri="{FF2B5EF4-FFF2-40B4-BE49-F238E27FC236}">
                <a16:creationId xmlns:a16="http://schemas.microsoft.com/office/drawing/2014/main" id="{95F7ECA4-4C89-DE8D-AF89-50CE25D326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06011" y="3286462"/>
            <a:ext cx="2371725" cy="676275"/>
          </a:xfrm>
          <a:prstGeom prst="rect">
            <a:avLst/>
          </a:prstGeom>
        </p:spPr>
      </p:pic>
      <p:sp>
        <p:nvSpPr>
          <p:cNvPr id="12" name="Google Shape;293;p17">
            <a:extLst>
              <a:ext uri="{FF2B5EF4-FFF2-40B4-BE49-F238E27FC236}">
                <a16:creationId xmlns:a16="http://schemas.microsoft.com/office/drawing/2014/main" id="{DA64BDF0-3260-2B46-5019-1F0D536041E5}"/>
              </a:ext>
            </a:extLst>
          </p:cNvPr>
          <p:cNvSpPr txBox="1">
            <a:spLocks noGrp="1"/>
          </p:cNvSpPr>
          <p:nvPr/>
        </p:nvSpPr>
        <p:spPr>
          <a:xfrm>
            <a:off x="531446" y="2434866"/>
            <a:ext cx="4414942" cy="830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0" i="0" dirty="0">
                <a:solidFill>
                  <a:srgbClr val="222222"/>
                </a:solidFill>
                <a:effectLst/>
                <a:latin typeface="+mn-lt"/>
              </a:rPr>
              <a:t>The equation for calculating the silhouette coefﬁcient for a particular data point:</a:t>
            </a:r>
            <a:endParaRPr lang="en-US" sz="1600" b="0" i="0" dirty="0">
              <a:solidFill>
                <a:srgbClr val="292929"/>
              </a:solidFill>
              <a:effectLst/>
              <a:latin typeface="+mn-lt"/>
              <a:cs typeface="Calibri"/>
            </a:endParaRPr>
          </a:p>
        </p:txBody>
      </p:sp>
      <p:sp>
        <p:nvSpPr>
          <p:cNvPr id="14" name="Google Shape;293;p17">
            <a:extLst>
              <a:ext uri="{FF2B5EF4-FFF2-40B4-BE49-F238E27FC236}">
                <a16:creationId xmlns:a16="http://schemas.microsoft.com/office/drawing/2014/main" id="{93D6E298-450E-C19B-2F0A-DF77713DCD01}"/>
              </a:ext>
            </a:extLst>
          </p:cNvPr>
          <p:cNvSpPr txBox="1">
            <a:spLocks noGrp="1"/>
          </p:cNvSpPr>
          <p:nvPr/>
        </p:nvSpPr>
        <p:spPr>
          <a:xfrm>
            <a:off x="531446" y="4068029"/>
            <a:ext cx="8989252" cy="2138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lgn="just">
              <a:buFont typeface="Arial" panose="020B0604020202020204" pitchFamily="34" charset="0"/>
              <a:buChar char="•"/>
            </a:pPr>
            <a:r>
              <a:rPr lang="en-US" sz="1600" b="0" i="0" dirty="0">
                <a:solidFill>
                  <a:schemeClr val="tx1"/>
                </a:solidFill>
                <a:effectLst/>
                <a:latin typeface="+mn-lt"/>
              </a:rPr>
              <a:t>S(</a:t>
            </a:r>
            <a:r>
              <a:rPr lang="en-US" sz="1600" b="0" i="0" dirty="0" err="1">
                <a:solidFill>
                  <a:schemeClr val="tx1"/>
                </a:solidFill>
                <a:effectLst/>
                <a:latin typeface="+mn-lt"/>
              </a:rPr>
              <a:t>i</a:t>
            </a:r>
            <a:r>
              <a:rPr lang="en-US" sz="1600" b="0" i="0" dirty="0">
                <a:solidFill>
                  <a:schemeClr val="tx1"/>
                </a:solidFill>
                <a:effectLst/>
                <a:latin typeface="+mn-lt"/>
              </a:rPr>
              <a:t>) is the silhouette coefficient of the data point </a:t>
            </a:r>
            <a:r>
              <a:rPr lang="en-US" sz="1600" b="0" i="0" dirty="0" err="1">
                <a:solidFill>
                  <a:schemeClr val="tx1"/>
                </a:solidFill>
                <a:effectLst/>
                <a:latin typeface="+mn-lt"/>
              </a:rPr>
              <a:t>i</a:t>
            </a:r>
            <a:r>
              <a:rPr lang="en-US" sz="1600" b="0" i="0" dirty="0">
                <a:solidFill>
                  <a:schemeClr val="tx1"/>
                </a:solidFill>
                <a:effectLst/>
                <a:latin typeface="+mn-lt"/>
              </a:rPr>
              <a:t>.</a:t>
            </a:r>
          </a:p>
          <a:p>
            <a:pPr algn="just">
              <a:buFont typeface="Arial" panose="020B0604020202020204" pitchFamily="34" charset="0"/>
              <a:buChar char="•"/>
            </a:pPr>
            <a:r>
              <a:rPr lang="en-US" sz="1600" b="0" i="0" dirty="0">
                <a:solidFill>
                  <a:schemeClr val="tx1"/>
                </a:solidFill>
                <a:effectLst/>
                <a:latin typeface="+mn-lt"/>
              </a:rPr>
              <a:t>a(</a:t>
            </a:r>
            <a:r>
              <a:rPr lang="en-US" sz="1600" b="0" i="0" dirty="0" err="1">
                <a:solidFill>
                  <a:schemeClr val="tx1"/>
                </a:solidFill>
                <a:effectLst/>
                <a:latin typeface="+mn-lt"/>
              </a:rPr>
              <a:t>i</a:t>
            </a:r>
            <a:r>
              <a:rPr lang="en-US" sz="1600" b="0" i="0" dirty="0">
                <a:solidFill>
                  <a:schemeClr val="tx1"/>
                </a:solidFill>
                <a:effectLst/>
                <a:latin typeface="+mn-lt"/>
              </a:rPr>
              <a:t>) is the average distance between </a:t>
            </a:r>
            <a:r>
              <a:rPr lang="en-US" sz="1600" b="0" i="0" dirty="0" err="1">
                <a:solidFill>
                  <a:schemeClr val="tx1"/>
                </a:solidFill>
                <a:effectLst/>
                <a:latin typeface="+mn-lt"/>
              </a:rPr>
              <a:t>i</a:t>
            </a:r>
            <a:r>
              <a:rPr lang="en-US" sz="1600" b="0" i="0" dirty="0">
                <a:solidFill>
                  <a:schemeClr val="tx1"/>
                </a:solidFill>
                <a:effectLst/>
                <a:latin typeface="+mn-lt"/>
              </a:rPr>
              <a:t> and all the other data points in the cluster to which </a:t>
            </a:r>
            <a:r>
              <a:rPr lang="en-US" sz="1600" b="0" i="0" dirty="0" err="1">
                <a:solidFill>
                  <a:schemeClr val="tx1"/>
                </a:solidFill>
                <a:effectLst/>
                <a:latin typeface="+mn-lt"/>
              </a:rPr>
              <a:t>i</a:t>
            </a:r>
            <a:r>
              <a:rPr lang="en-US" sz="1600" b="0" i="0" dirty="0">
                <a:solidFill>
                  <a:schemeClr val="tx1"/>
                </a:solidFill>
                <a:effectLst/>
                <a:latin typeface="+mn-lt"/>
              </a:rPr>
              <a:t> belongs.</a:t>
            </a:r>
          </a:p>
          <a:p>
            <a:pPr algn="just">
              <a:buFont typeface="Arial" panose="020B0604020202020204" pitchFamily="34" charset="0"/>
              <a:buChar char="•"/>
            </a:pPr>
            <a:r>
              <a:rPr lang="en-US" sz="1600" b="0" i="0" dirty="0">
                <a:solidFill>
                  <a:schemeClr val="tx1"/>
                </a:solidFill>
                <a:effectLst/>
                <a:latin typeface="+mn-lt"/>
              </a:rPr>
              <a:t>b(</a:t>
            </a:r>
            <a:r>
              <a:rPr lang="en-US" sz="1600" b="0" i="0" dirty="0" err="1">
                <a:solidFill>
                  <a:schemeClr val="tx1"/>
                </a:solidFill>
                <a:effectLst/>
                <a:latin typeface="+mn-lt"/>
              </a:rPr>
              <a:t>i</a:t>
            </a:r>
            <a:r>
              <a:rPr lang="en-US" sz="1600" b="0" i="0" dirty="0">
                <a:solidFill>
                  <a:schemeClr val="tx1"/>
                </a:solidFill>
                <a:effectLst/>
                <a:latin typeface="+mn-lt"/>
              </a:rPr>
              <a:t>) is the average distance from </a:t>
            </a:r>
            <a:r>
              <a:rPr lang="en-US" sz="1600" b="0" i="0" dirty="0" err="1">
                <a:solidFill>
                  <a:schemeClr val="tx1"/>
                </a:solidFill>
                <a:effectLst/>
                <a:latin typeface="+mn-lt"/>
              </a:rPr>
              <a:t>i</a:t>
            </a:r>
            <a:r>
              <a:rPr lang="en-US" sz="1600" b="0" i="0" dirty="0">
                <a:solidFill>
                  <a:schemeClr val="tx1"/>
                </a:solidFill>
                <a:effectLst/>
                <a:latin typeface="+mn-lt"/>
              </a:rPr>
              <a:t> to all clusters to which </a:t>
            </a:r>
            <a:r>
              <a:rPr lang="en-US" sz="1600" b="0" i="0" dirty="0" err="1">
                <a:solidFill>
                  <a:schemeClr val="tx1"/>
                </a:solidFill>
                <a:effectLst/>
                <a:latin typeface="+mn-lt"/>
              </a:rPr>
              <a:t>i</a:t>
            </a:r>
            <a:r>
              <a:rPr lang="en-US" sz="1600" b="0" i="0" dirty="0">
                <a:solidFill>
                  <a:schemeClr val="tx1"/>
                </a:solidFill>
                <a:effectLst/>
                <a:latin typeface="+mn-lt"/>
              </a:rPr>
              <a:t> does not belong.</a:t>
            </a:r>
          </a:p>
          <a:p>
            <a:pPr marL="8890">
              <a:lnSpc>
                <a:spcPts val="2964"/>
              </a:lnSpc>
              <a:spcBef>
                <a:spcPts val="67"/>
              </a:spcBef>
            </a:pPr>
            <a:endParaRPr lang="en-US" sz="1600" b="0" i="0" dirty="0">
              <a:solidFill>
                <a:schemeClr val="tx1"/>
              </a:solidFill>
              <a:effectLst/>
              <a:latin typeface="+mn-lt"/>
              <a:cs typeface="Calibri"/>
            </a:endParaRPr>
          </a:p>
        </p:txBody>
      </p:sp>
      <p:pic>
        <p:nvPicPr>
          <p:cNvPr id="17" name="Picture 16" descr="Chart, bubble chart&#10;&#10;Description automatically generated">
            <a:extLst>
              <a:ext uri="{FF2B5EF4-FFF2-40B4-BE49-F238E27FC236}">
                <a16:creationId xmlns:a16="http://schemas.microsoft.com/office/drawing/2014/main" id="{4438A872-33FD-81D4-E730-587DE1398075}"/>
              </a:ext>
            </a:extLst>
          </p:cNvPr>
          <p:cNvPicPr>
            <a:picLocks noChangeAspect="1"/>
          </p:cNvPicPr>
          <p:nvPr/>
        </p:nvPicPr>
        <p:blipFill rotWithShape="1">
          <a:blip r:embed="rId12">
            <a:extLst>
              <a:ext uri="{28A0092B-C50C-407E-A947-70E740481C1C}">
                <a14:useLocalDpi xmlns:a14="http://schemas.microsoft.com/office/drawing/2010/main" val="0"/>
              </a:ext>
            </a:extLst>
          </a:blip>
          <a:srcRect b="12467"/>
          <a:stretch/>
        </p:blipFill>
        <p:spPr>
          <a:xfrm>
            <a:off x="1138357" y="5272407"/>
            <a:ext cx="3677438" cy="1164196"/>
          </a:xfrm>
          <a:prstGeom prst="rect">
            <a:avLst/>
          </a:prstGeom>
        </p:spPr>
      </p:pic>
      <p:pic>
        <p:nvPicPr>
          <p:cNvPr id="21" name="Picture 20" descr="Chart, scatter chart, bubble chart&#10;&#10;Description automatically generated">
            <a:extLst>
              <a:ext uri="{FF2B5EF4-FFF2-40B4-BE49-F238E27FC236}">
                <a16:creationId xmlns:a16="http://schemas.microsoft.com/office/drawing/2014/main" id="{FC84C510-B32E-D65F-5F84-3A154412F4F3}"/>
              </a:ext>
            </a:extLst>
          </p:cNvPr>
          <p:cNvPicPr>
            <a:picLocks noChangeAspect="1"/>
          </p:cNvPicPr>
          <p:nvPr/>
        </p:nvPicPr>
        <p:blipFill rotWithShape="1">
          <a:blip r:embed="rId13">
            <a:extLst>
              <a:ext uri="{28A0092B-C50C-407E-A947-70E740481C1C}">
                <a14:useLocalDpi xmlns:a14="http://schemas.microsoft.com/office/drawing/2010/main" val="0"/>
              </a:ext>
            </a:extLst>
          </a:blip>
          <a:srcRect b="10920"/>
          <a:stretch/>
        </p:blipFill>
        <p:spPr>
          <a:xfrm>
            <a:off x="6270913" y="5354554"/>
            <a:ext cx="3677438" cy="1102871"/>
          </a:xfrm>
          <a:prstGeom prst="rect">
            <a:avLst/>
          </a:prstGeom>
        </p:spPr>
      </p:pic>
    </p:spTree>
    <p:extLst>
      <p:ext uri="{BB962C8B-B14F-4D97-AF65-F5344CB8AC3E}">
        <p14:creationId xmlns:p14="http://schemas.microsoft.com/office/powerpoint/2010/main" val="319335604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31446" y="432440"/>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Elbow vs Silhouette</a:t>
            </a:r>
          </a:p>
        </p:txBody>
      </p:sp>
      <p:pic>
        <p:nvPicPr>
          <p:cNvPr id="3074" name="Picture 2">
            <a:extLst>
              <a:ext uri="{FF2B5EF4-FFF2-40B4-BE49-F238E27FC236}">
                <a16:creationId xmlns:a16="http://schemas.microsoft.com/office/drawing/2014/main" id="{85C516E4-8E6F-8347-4C99-CF8F538EF1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446" y="1773840"/>
            <a:ext cx="10761597" cy="36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78956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67456" y="416583"/>
            <a:ext cx="11128342" cy="830997"/>
          </a:xfrm>
          <a:prstGeom prst="rect">
            <a:avLst/>
          </a:prstGeom>
          <a:noFill/>
        </p:spPr>
        <p:txBody>
          <a:bodyPr wrap="square" lIns="91440" tIns="45720" rIns="91440" bIns="45720" anchor="t">
            <a:spAutoFit/>
          </a:bodyPr>
          <a:lstStyle/>
          <a:p>
            <a:pPr fontAlgn="base"/>
            <a:r>
              <a:rPr lang="en-US" sz="4800" dirty="0">
                <a:solidFill>
                  <a:schemeClr val="accent1">
                    <a:lumMod val="75000"/>
                  </a:schemeClr>
                </a:solidFill>
                <a:latin typeface="Calibri" panose="020F0502020204030204" pitchFamily="34" charset="0"/>
              </a:rPr>
              <a:t>Limitations of </a:t>
            </a:r>
            <a:r>
              <a:rPr lang="en-US" sz="4800" b="0" i="0" dirty="0">
                <a:solidFill>
                  <a:schemeClr val="accent1">
                    <a:lumMod val="75000"/>
                  </a:schemeClr>
                </a:solidFill>
                <a:effectLst/>
                <a:latin typeface="Calibri" panose="020F0502020204030204" pitchFamily="34" charset="0"/>
              </a:rPr>
              <a:t> K-Means Clustering</a:t>
            </a:r>
          </a:p>
        </p:txBody>
      </p:sp>
      <p:sp>
        <p:nvSpPr>
          <p:cNvPr id="17" name="Google Shape;293;p17">
            <a:extLst>
              <a:ext uri="{FF2B5EF4-FFF2-40B4-BE49-F238E27FC236}">
                <a16:creationId xmlns:a16="http://schemas.microsoft.com/office/drawing/2014/main" id="{C7686D6B-5021-B0C6-0B20-DFA60941AB20}"/>
              </a:ext>
            </a:extLst>
          </p:cNvPr>
          <p:cNvSpPr txBox="1">
            <a:spLocks noGrp="1"/>
          </p:cNvSpPr>
          <p:nvPr/>
        </p:nvSpPr>
        <p:spPr>
          <a:xfrm>
            <a:off x="467456" y="1478936"/>
            <a:ext cx="10946408" cy="1845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lgn="just">
              <a:buNone/>
            </a:pPr>
            <a:r>
              <a:rPr lang="en-US" sz="1600" b="0" i="0" dirty="0">
                <a:solidFill>
                  <a:srgbClr val="292929"/>
                </a:solidFill>
                <a:effectLst/>
                <a:latin typeface="+mn-lt"/>
              </a:rPr>
              <a:t>One limitation of the k-means algorithm we should acknowledge is that it requires the data to be numerical. </a:t>
            </a:r>
          </a:p>
          <a:p>
            <a:pPr marL="76200" indent="0" algn="just">
              <a:buNone/>
            </a:pPr>
            <a:endParaRPr lang="en-US" sz="1600" dirty="0">
              <a:solidFill>
                <a:srgbClr val="292929"/>
              </a:solidFill>
              <a:latin typeface="+mn-lt"/>
            </a:endParaRPr>
          </a:p>
          <a:p>
            <a:pPr marL="76200" indent="0" algn="just">
              <a:buNone/>
            </a:pPr>
            <a:r>
              <a:rPr lang="en-US" sz="1600" b="0" i="0" dirty="0">
                <a:solidFill>
                  <a:srgbClr val="292929"/>
                </a:solidFill>
                <a:effectLst/>
                <a:latin typeface="+mn-lt"/>
              </a:rPr>
              <a:t>Categorical variables such as gender are meaningless to k-means. What is the mean of a group of males and females? Can we still cluster data that is partly or even fully categorical?</a:t>
            </a:r>
          </a:p>
          <a:p>
            <a:pPr marL="76200" indent="0" algn="just">
              <a:buNone/>
            </a:pPr>
            <a:endParaRPr lang="en-US" sz="1600" dirty="0">
              <a:solidFill>
                <a:srgbClr val="292929"/>
              </a:solidFill>
              <a:latin typeface="+mn-lt"/>
            </a:endParaRPr>
          </a:p>
        </p:txBody>
      </p:sp>
    </p:spTree>
    <p:extLst>
      <p:ext uri="{BB962C8B-B14F-4D97-AF65-F5344CB8AC3E}">
        <p14:creationId xmlns:p14="http://schemas.microsoft.com/office/powerpoint/2010/main" val="87439123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Topics</a:t>
            </a:r>
            <a:endParaRPr lang="en-US"/>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10190384"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Understanding Unsupervised Learning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Hidden Patterns using ML </a:t>
            </a:r>
          </a:p>
          <a:p>
            <a:pPr fontAlgn="base">
              <a:buFont typeface="Arial" panose="020B0604020202020204" pitchFamily="34" charset="0"/>
              <a:buChar char="•"/>
            </a:pPr>
            <a:r>
              <a:rPr lang="en-US" sz="2000" b="0" i="0" dirty="0">
                <a:solidFill>
                  <a:srgbClr val="000000"/>
                </a:solidFill>
                <a:effectLst/>
                <a:latin typeface="Calibri" panose="020F0502020204030204" pitchFamily="34" charset="0"/>
              </a:rPr>
              <a:t>Associate Rule-Based mining in the retail industry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Clustering Basics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K-Means</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Elbow Analysis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Cluster Validation – Silhouette Coefficient</a:t>
            </a: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Recap: Supervised and Unsupervised Learning</a:t>
            </a:r>
          </a:p>
        </p:txBody>
      </p:sp>
      <p:pic>
        <p:nvPicPr>
          <p:cNvPr id="14" name="Content Placeholder 4" descr="A close up of a logo&#10;&#10;Description automatically generated">
            <a:extLst>
              <a:ext uri="{FF2B5EF4-FFF2-40B4-BE49-F238E27FC236}">
                <a16:creationId xmlns:a16="http://schemas.microsoft.com/office/drawing/2014/main" id="{FE7EA719-C92A-8A3C-D37A-7DC31C1D7F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3826" y="1378949"/>
            <a:ext cx="9639249" cy="4099673"/>
          </a:xfrm>
          <a:prstGeom prst="rect">
            <a:avLst/>
          </a:prstGeom>
        </p:spPr>
      </p:pic>
    </p:spTree>
    <p:extLst>
      <p:ext uri="{BB962C8B-B14F-4D97-AF65-F5344CB8AC3E}">
        <p14:creationId xmlns:p14="http://schemas.microsoft.com/office/powerpoint/2010/main" val="25481292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18181" y="383661"/>
            <a:ext cx="10421632" cy="769441"/>
          </a:xfrm>
          <a:prstGeom prst="rect">
            <a:avLst/>
          </a:prstGeom>
          <a:noFill/>
        </p:spPr>
        <p:txBody>
          <a:bodyPr wrap="square" lIns="91440" tIns="45720" rIns="91440" bIns="45720" anchor="t">
            <a:spAutoFit/>
          </a:bodyPr>
          <a:lstStyle/>
          <a:p>
            <a:pPr algn="l" rtl="0" fontAlgn="base"/>
            <a:r>
              <a:rPr lang="en-US" sz="4400" b="0" i="0" dirty="0">
                <a:solidFill>
                  <a:schemeClr val="accent1">
                    <a:lumMod val="75000"/>
                  </a:schemeClr>
                </a:solidFill>
                <a:effectLst/>
                <a:latin typeface="Calibri" panose="020F0502020204030204" pitchFamily="34" charset="0"/>
              </a:rPr>
              <a:t>Understanding Unsupervised Learning </a:t>
            </a:r>
          </a:p>
        </p:txBody>
      </p:sp>
      <p:sp>
        <p:nvSpPr>
          <p:cNvPr id="3" name="Google Shape;293;p17">
            <a:extLst>
              <a:ext uri="{FF2B5EF4-FFF2-40B4-BE49-F238E27FC236}">
                <a16:creationId xmlns:a16="http://schemas.microsoft.com/office/drawing/2014/main" id="{E164A7D0-8A26-80ED-6EF4-50E4EC44EE93}"/>
              </a:ext>
            </a:extLst>
          </p:cNvPr>
          <p:cNvSpPr txBox="1">
            <a:spLocks noGrp="1"/>
          </p:cNvSpPr>
          <p:nvPr/>
        </p:nvSpPr>
        <p:spPr>
          <a:xfrm>
            <a:off x="618181" y="1106936"/>
            <a:ext cx="10859678" cy="1100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0" i="0" dirty="0">
                <a:solidFill>
                  <a:schemeClr val="tx1"/>
                </a:solidFill>
                <a:effectLst/>
                <a:latin typeface="+mn-lt"/>
              </a:rPr>
              <a:t>Unsupervised machine learning involves using algorithms to analyze and group unlabeled datasets without human intervention. It is useful for discovering hidden patterns and similarities in data, making it ideal for tasks such as exploratory data analysis, customer segmentation, and image recognition.</a:t>
            </a:r>
            <a:endParaRPr lang="en-US" sz="2800" dirty="0">
              <a:solidFill>
                <a:schemeClr val="tx1"/>
              </a:solidFill>
              <a:latin typeface="+mn-lt"/>
              <a:cs typeface="Calibri"/>
            </a:endParaRPr>
          </a:p>
        </p:txBody>
      </p:sp>
      <p:pic>
        <p:nvPicPr>
          <p:cNvPr id="14" name="Picture 13" descr="Diagram&#10;&#10;Description automatically generated">
            <a:extLst>
              <a:ext uri="{FF2B5EF4-FFF2-40B4-BE49-F238E27FC236}">
                <a16:creationId xmlns:a16="http://schemas.microsoft.com/office/drawing/2014/main" id="{2E372AED-3ECC-5925-BFF0-BA0C2A6EBF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0350" y="2248706"/>
            <a:ext cx="5239053" cy="4024365"/>
          </a:xfrm>
          <a:prstGeom prst="rect">
            <a:avLst/>
          </a:prstGeom>
        </p:spPr>
      </p:pic>
    </p:spTree>
    <p:extLst>
      <p:ext uri="{BB962C8B-B14F-4D97-AF65-F5344CB8AC3E}">
        <p14:creationId xmlns:p14="http://schemas.microsoft.com/office/powerpoint/2010/main" val="19416839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18181" y="383661"/>
            <a:ext cx="10421632" cy="769441"/>
          </a:xfrm>
          <a:prstGeom prst="rect">
            <a:avLst/>
          </a:prstGeom>
          <a:noFill/>
        </p:spPr>
        <p:txBody>
          <a:bodyPr wrap="square" lIns="91440" tIns="45720" rIns="91440" bIns="45720" anchor="t">
            <a:spAutoFit/>
          </a:bodyPr>
          <a:lstStyle/>
          <a:p>
            <a:pPr algn="l" rtl="0" fontAlgn="base"/>
            <a:r>
              <a:rPr lang="en-US" sz="4400" b="0" i="0" dirty="0">
                <a:solidFill>
                  <a:schemeClr val="accent1">
                    <a:lumMod val="75000"/>
                  </a:schemeClr>
                </a:solidFill>
                <a:effectLst/>
                <a:latin typeface="Calibri" panose="020F0502020204030204" pitchFamily="34" charset="0"/>
              </a:rPr>
              <a:t>Supervised vs Unsupervised Learning </a:t>
            </a:r>
          </a:p>
        </p:txBody>
      </p:sp>
      <p:pic>
        <p:nvPicPr>
          <p:cNvPr id="5" name="Picture 4" descr="A picture containing application&#10;&#10;Description automatically generated">
            <a:extLst>
              <a:ext uri="{FF2B5EF4-FFF2-40B4-BE49-F238E27FC236}">
                <a16:creationId xmlns:a16="http://schemas.microsoft.com/office/drawing/2014/main" id="{B873EEDA-E2E2-A11D-9151-5068D05128F9}"/>
              </a:ext>
            </a:extLst>
          </p:cNvPr>
          <p:cNvPicPr>
            <a:picLocks noChangeAspect="1"/>
          </p:cNvPicPr>
          <p:nvPr/>
        </p:nvPicPr>
        <p:blipFill rotWithShape="1">
          <a:blip r:embed="rId9">
            <a:extLst>
              <a:ext uri="{28A0092B-C50C-407E-A947-70E740481C1C}">
                <a14:useLocalDpi xmlns:a14="http://schemas.microsoft.com/office/drawing/2010/main" val="0"/>
              </a:ext>
            </a:extLst>
          </a:blip>
          <a:srcRect b="32586"/>
          <a:stretch/>
        </p:blipFill>
        <p:spPr>
          <a:xfrm>
            <a:off x="873811" y="1351536"/>
            <a:ext cx="4820816" cy="4623218"/>
          </a:xfrm>
          <a:prstGeom prst="rect">
            <a:avLst/>
          </a:prstGeom>
        </p:spPr>
      </p:pic>
      <p:grpSp>
        <p:nvGrpSpPr>
          <p:cNvPr id="12" name="Group 11">
            <a:extLst>
              <a:ext uri="{FF2B5EF4-FFF2-40B4-BE49-F238E27FC236}">
                <a16:creationId xmlns:a16="http://schemas.microsoft.com/office/drawing/2014/main" id="{EC309431-FBB1-8EA6-DE5C-78A09E90F625}"/>
              </a:ext>
            </a:extLst>
          </p:cNvPr>
          <p:cNvGrpSpPr/>
          <p:nvPr/>
        </p:nvGrpSpPr>
        <p:grpSpPr>
          <a:xfrm>
            <a:off x="6315680" y="1637375"/>
            <a:ext cx="4823128" cy="2588299"/>
            <a:chOff x="6313368" y="1647204"/>
            <a:chExt cx="4823128" cy="2588299"/>
          </a:xfrm>
        </p:grpSpPr>
        <p:pic>
          <p:nvPicPr>
            <p:cNvPr id="8" name="Picture 7" descr="A picture containing application&#10;&#10;Description automatically generated">
              <a:extLst>
                <a:ext uri="{FF2B5EF4-FFF2-40B4-BE49-F238E27FC236}">
                  <a16:creationId xmlns:a16="http://schemas.microsoft.com/office/drawing/2014/main" id="{9C2BF90A-CAC1-7E85-2237-745EF4A74206}"/>
                </a:ext>
              </a:extLst>
            </p:cNvPr>
            <p:cNvPicPr>
              <a:picLocks noChangeAspect="1"/>
            </p:cNvPicPr>
            <p:nvPr/>
          </p:nvPicPr>
          <p:blipFill rotWithShape="1">
            <a:blip r:embed="rId9">
              <a:extLst>
                <a:ext uri="{28A0092B-C50C-407E-A947-70E740481C1C}">
                  <a14:useLocalDpi xmlns:a14="http://schemas.microsoft.com/office/drawing/2010/main" val="0"/>
                </a:ext>
              </a:extLst>
            </a:blip>
            <a:srcRect t="65431" b="5401"/>
            <a:stretch/>
          </p:blipFill>
          <p:spPr>
            <a:xfrm>
              <a:off x="6313368" y="2235213"/>
              <a:ext cx="4820816" cy="2000290"/>
            </a:xfrm>
            <a:prstGeom prst="rect">
              <a:avLst/>
            </a:prstGeom>
          </p:spPr>
        </p:pic>
        <p:pic>
          <p:nvPicPr>
            <p:cNvPr id="10" name="Picture 9" descr="A picture containing application&#10;&#10;Description automatically generated">
              <a:extLst>
                <a:ext uri="{FF2B5EF4-FFF2-40B4-BE49-F238E27FC236}">
                  <a16:creationId xmlns:a16="http://schemas.microsoft.com/office/drawing/2014/main" id="{792D5A94-3161-D95E-A863-0A100F9D3457}"/>
                </a:ext>
              </a:extLst>
            </p:cNvPr>
            <p:cNvPicPr>
              <a:picLocks noChangeAspect="1"/>
            </p:cNvPicPr>
            <p:nvPr/>
          </p:nvPicPr>
          <p:blipFill rotWithShape="1">
            <a:blip r:embed="rId9">
              <a:extLst>
                <a:ext uri="{28A0092B-C50C-407E-A947-70E740481C1C}">
                  <a14:useLocalDpi xmlns:a14="http://schemas.microsoft.com/office/drawing/2010/main" val="0"/>
                </a:ext>
              </a:extLst>
            </a:blip>
            <a:srcRect b="90886"/>
            <a:stretch/>
          </p:blipFill>
          <p:spPr>
            <a:xfrm>
              <a:off x="6315680" y="1647204"/>
              <a:ext cx="4820816" cy="625077"/>
            </a:xfrm>
            <a:prstGeom prst="rect">
              <a:avLst/>
            </a:prstGeom>
          </p:spPr>
        </p:pic>
      </p:grpSp>
    </p:spTree>
    <p:extLst>
      <p:ext uri="{BB962C8B-B14F-4D97-AF65-F5344CB8AC3E}">
        <p14:creationId xmlns:p14="http://schemas.microsoft.com/office/powerpoint/2010/main" val="222413473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557" y="212590"/>
            <a:ext cx="11881945" cy="6432391"/>
          </a:xfrm>
          <a:prstGeom prst="rect">
            <a:avLst/>
          </a:prstGeom>
        </p:spPr>
      </p:pic>
      <p:sp>
        <p:nvSpPr>
          <p:cNvPr id="3" name="Google Shape;293;p17">
            <a:extLst>
              <a:ext uri="{FF2B5EF4-FFF2-40B4-BE49-F238E27FC236}">
                <a16:creationId xmlns:a16="http://schemas.microsoft.com/office/drawing/2014/main" id="{B7FB7A07-25BC-CC67-3764-A4B6C3079D43}"/>
              </a:ext>
            </a:extLst>
          </p:cNvPr>
          <p:cNvSpPr txBox="1">
            <a:spLocks noGrp="1"/>
          </p:cNvSpPr>
          <p:nvPr/>
        </p:nvSpPr>
        <p:spPr>
          <a:xfrm>
            <a:off x="645484" y="1790060"/>
            <a:ext cx="4603157" cy="3706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800" dirty="0">
                <a:solidFill>
                  <a:schemeClr val="tx1"/>
                </a:solidFill>
                <a:effectLst/>
                <a:latin typeface="+mn-lt"/>
              </a:rPr>
              <a:t>A pattern is some phenomenon that repeats regularly based on a set rule or condition.</a:t>
            </a:r>
          </a:p>
          <a:p>
            <a:pPr marL="76200" indent="0">
              <a:buNone/>
            </a:pPr>
            <a:endParaRPr lang="en-US" sz="1800" dirty="0">
              <a:solidFill>
                <a:schemeClr val="tx1"/>
              </a:solidFill>
              <a:latin typeface="+mn-lt"/>
            </a:endParaRPr>
          </a:p>
          <a:p>
            <a:pPr marL="76200" indent="0" algn="just">
              <a:buNone/>
            </a:pPr>
            <a:r>
              <a:rPr lang="en-US" sz="1800" dirty="0">
                <a:solidFill>
                  <a:schemeClr val="tx1"/>
                </a:solidFill>
                <a:effectLst/>
                <a:latin typeface="+mn-lt"/>
              </a:rPr>
              <a:t>Pattern recognition requires the repetition of experience. They are important when making comparisons, judgments, and acquiring knowledge.</a:t>
            </a:r>
          </a:p>
          <a:p>
            <a:pPr marL="76200" indent="0" algn="just">
              <a:buNone/>
            </a:pPr>
            <a:endParaRPr lang="en-US" sz="1800" dirty="0">
              <a:solidFill>
                <a:schemeClr val="tx1"/>
              </a:solidFill>
              <a:latin typeface="+mn-lt"/>
            </a:endParaRPr>
          </a:p>
          <a:p>
            <a:pPr marL="76200" indent="0" algn="just">
              <a:buNone/>
            </a:pPr>
            <a:r>
              <a:rPr lang="en-US" sz="1800" dirty="0">
                <a:solidFill>
                  <a:srgbClr val="222222"/>
                </a:solidFill>
                <a:effectLst/>
                <a:latin typeface="+mn-lt"/>
              </a:rPr>
              <a:t>A machine learning algorithm is written to derive the model. The model identifies the patterns in data that fit the dataset. Fit is a synonym to “find patterns in data”</a:t>
            </a:r>
            <a:endParaRPr lang="en-US" sz="1800" dirty="0">
              <a:solidFill>
                <a:schemeClr val="tx1"/>
              </a:solidFill>
              <a:effectLst/>
              <a:latin typeface="+mn-lt"/>
            </a:endParaRPr>
          </a:p>
          <a:p>
            <a:pPr marL="76200" indent="0">
              <a:buNone/>
            </a:pPr>
            <a:endParaRPr lang="en-US" sz="1800" dirty="0">
              <a:solidFill>
                <a:schemeClr val="tx1"/>
              </a:solidFill>
              <a:effectLst/>
              <a:latin typeface="+mn-lt"/>
            </a:endParaRPr>
          </a:p>
          <a:p>
            <a:pPr marL="76200" indent="0">
              <a:buNone/>
            </a:pPr>
            <a:endParaRPr lang="en-US" sz="1800" dirty="0">
              <a:solidFill>
                <a:schemeClr val="tx1"/>
              </a:solidFill>
              <a:latin typeface="+mn-lt"/>
              <a:cs typeface="Calibri"/>
            </a:endParaRPr>
          </a:p>
          <a:p>
            <a:pPr marL="76200" indent="0">
              <a:buNone/>
            </a:pPr>
            <a:endParaRPr lang="en-US" sz="1800" dirty="0">
              <a:solidFill>
                <a:schemeClr val="tx1"/>
              </a:solidFill>
              <a:latin typeface="+mn-lt"/>
              <a:cs typeface="Calibri"/>
            </a:endParaRPr>
          </a:p>
        </p:txBody>
      </p:sp>
      <p:pic>
        <p:nvPicPr>
          <p:cNvPr id="5" name="Picture 4" descr="Diagram&#10;&#10;Description automatically generated">
            <a:extLst>
              <a:ext uri="{FF2B5EF4-FFF2-40B4-BE49-F238E27FC236}">
                <a16:creationId xmlns:a16="http://schemas.microsoft.com/office/drawing/2014/main" id="{6EA30384-D3FE-D6EC-EDAA-ED82674DBBE3}"/>
              </a:ext>
            </a:extLst>
          </p:cNvPr>
          <p:cNvPicPr>
            <a:picLocks noChangeAspect="1"/>
          </p:cNvPicPr>
          <p:nvPr/>
        </p:nvPicPr>
        <p:blipFill rotWithShape="1">
          <a:blip r:embed="rId9">
            <a:extLst>
              <a:ext uri="{28A0092B-C50C-407E-A947-70E740481C1C}">
                <a14:useLocalDpi xmlns:a14="http://schemas.microsoft.com/office/drawing/2010/main" val="0"/>
              </a:ext>
            </a:extLst>
          </a:blip>
          <a:srcRect l="43504" t="21790"/>
          <a:stretch/>
        </p:blipFill>
        <p:spPr>
          <a:xfrm>
            <a:off x="5948624" y="773096"/>
            <a:ext cx="5232526" cy="5109540"/>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32035" y="536365"/>
            <a:ext cx="10421632" cy="769441"/>
          </a:xfrm>
          <a:prstGeom prst="rect">
            <a:avLst/>
          </a:prstGeom>
          <a:noFill/>
        </p:spPr>
        <p:txBody>
          <a:bodyPr wrap="square" lIns="91440" tIns="45720" rIns="91440" bIns="45720" anchor="t">
            <a:spAutoFit/>
          </a:bodyPr>
          <a:lstStyle/>
          <a:p>
            <a:pPr algn="l" rtl="0" fontAlgn="base"/>
            <a:r>
              <a:rPr lang="en-US" sz="4400" b="0" i="0" dirty="0">
                <a:solidFill>
                  <a:schemeClr val="accent1">
                    <a:lumMod val="75000"/>
                  </a:schemeClr>
                </a:solidFill>
                <a:effectLst/>
                <a:latin typeface="Calibri" panose="020F0502020204030204" pitchFamily="34" charset="0"/>
              </a:rPr>
              <a:t>Hidden Patterns Using ML</a:t>
            </a:r>
          </a:p>
        </p:txBody>
      </p:sp>
    </p:spTree>
    <p:extLst>
      <p:ext uri="{BB962C8B-B14F-4D97-AF65-F5344CB8AC3E}">
        <p14:creationId xmlns:p14="http://schemas.microsoft.com/office/powerpoint/2010/main" val="117668986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67456" y="416583"/>
            <a:ext cx="11128342" cy="707886"/>
          </a:xfrm>
          <a:prstGeom prst="rect">
            <a:avLst/>
          </a:prstGeom>
          <a:noFill/>
        </p:spPr>
        <p:txBody>
          <a:bodyPr wrap="square" lIns="91440" tIns="45720" rIns="91440" bIns="45720" anchor="t">
            <a:spAutoFit/>
          </a:bodyPr>
          <a:lstStyle/>
          <a:p>
            <a:pPr fontAlgn="base"/>
            <a:r>
              <a:rPr lang="en-US" sz="4000" b="0" i="0" dirty="0">
                <a:solidFill>
                  <a:schemeClr val="accent1">
                    <a:lumMod val="75000"/>
                  </a:schemeClr>
                </a:solidFill>
                <a:effectLst/>
                <a:latin typeface="Calibri" panose="020F0502020204030204" pitchFamily="34" charset="0"/>
              </a:rPr>
              <a:t>Association Rule-Based Mining in the Retail Industry </a:t>
            </a:r>
          </a:p>
        </p:txBody>
      </p:sp>
      <p:sp>
        <p:nvSpPr>
          <p:cNvPr id="3" name="Google Shape;293;p17">
            <a:extLst>
              <a:ext uri="{FF2B5EF4-FFF2-40B4-BE49-F238E27FC236}">
                <a16:creationId xmlns:a16="http://schemas.microsoft.com/office/drawing/2014/main" id="{B7FB7A07-25BC-CC67-3764-A4B6C3079D43}"/>
              </a:ext>
            </a:extLst>
          </p:cNvPr>
          <p:cNvSpPr txBox="1">
            <a:spLocks noGrp="1"/>
          </p:cNvSpPr>
          <p:nvPr/>
        </p:nvSpPr>
        <p:spPr>
          <a:xfrm>
            <a:off x="401470" y="1675997"/>
            <a:ext cx="4672375" cy="2823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0" i="0" dirty="0">
                <a:solidFill>
                  <a:srgbClr val="05192D"/>
                </a:solidFill>
                <a:effectLst/>
                <a:latin typeface="+mn-lt"/>
              </a:rPr>
              <a:t>Association Rule Mining is used when you want to find an association between different objects in a set, and find frequent patterns in a transaction database, relational databases, or any other information repository.</a:t>
            </a:r>
          </a:p>
          <a:p>
            <a:pPr marL="76200" indent="0">
              <a:buNone/>
            </a:pPr>
            <a:endParaRPr lang="en-US" sz="1600" dirty="0">
              <a:solidFill>
                <a:srgbClr val="05192D"/>
              </a:solidFill>
              <a:latin typeface="+mn-lt"/>
              <a:cs typeface="Calibri"/>
            </a:endParaRPr>
          </a:p>
          <a:p>
            <a:pPr marL="76200" indent="0">
              <a:buNone/>
            </a:pPr>
            <a:r>
              <a:rPr lang="en-US" sz="1600" dirty="0">
                <a:solidFill>
                  <a:srgbClr val="05192D"/>
                </a:solidFill>
                <a:latin typeface="+mn-lt"/>
                <a:cs typeface="Calibri"/>
              </a:rPr>
              <a:t>Market Basket Analysis uses Association Rule Mining to derive rules from the Shopping Basket (Transactions).</a:t>
            </a:r>
            <a:endParaRPr lang="en-US" sz="2800" dirty="0">
              <a:solidFill>
                <a:schemeClr val="tx1"/>
              </a:solidFill>
              <a:latin typeface="+mn-lt"/>
              <a:cs typeface="Calibri"/>
            </a:endParaRPr>
          </a:p>
        </p:txBody>
      </p:sp>
      <p:pic>
        <p:nvPicPr>
          <p:cNvPr id="10" name="Picture 9" descr="A picture containing text&#10;&#10;Description automatically generated">
            <a:extLst>
              <a:ext uri="{FF2B5EF4-FFF2-40B4-BE49-F238E27FC236}">
                <a16:creationId xmlns:a16="http://schemas.microsoft.com/office/drawing/2014/main" id="{76FCEEEB-8938-2D19-5E97-E224E3A46E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2591" y="1234684"/>
            <a:ext cx="6521953" cy="3962446"/>
          </a:xfrm>
          <a:prstGeom prst="rect">
            <a:avLst/>
          </a:prstGeom>
        </p:spPr>
      </p:pic>
    </p:spTree>
    <p:extLst>
      <p:ext uri="{BB962C8B-B14F-4D97-AF65-F5344CB8AC3E}">
        <p14:creationId xmlns:p14="http://schemas.microsoft.com/office/powerpoint/2010/main" val="164809254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67456" y="416583"/>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Clustering Basics</a:t>
            </a:r>
          </a:p>
        </p:txBody>
      </p:sp>
      <p:sp>
        <p:nvSpPr>
          <p:cNvPr id="3" name="Google Shape;293;p17">
            <a:extLst>
              <a:ext uri="{FF2B5EF4-FFF2-40B4-BE49-F238E27FC236}">
                <a16:creationId xmlns:a16="http://schemas.microsoft.com/office/drawing/2014/main" id="{B7FB7A07-25BC-CC67-3764-A4B6C3079D43}"/>
              </a:ext>
            </a:extLst>
          </p:cNvPr>
          <p:cNvSpPr txBox="1">
            <a:spLocks noGrp="1"/>
          </p:cNvSpPr>
          <p:nvPr/>
        </p:nvSpPr>
        <p:spPr>
          <a:xfrm>
            <a:off x="467456" y="1319823"/>
            <a:ext cx="11128342" cy="2823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1" i="0" dirty="0">
                <a:solidFill>
                  <a:schemeClr val="tx1"/>
                </a:solidFill>
                <a:effectLst/>
                <a:latin typeface="+mn-lt"/>
              </a:rPr>
              <a:t>Clustering</a:t>
            </a:r>
            <a:r>
              <a:rPr lang="en-US" sz="1600" i="0" dirty="0">
                <a:solidFill>
                  <a:schemeClr val="tx1"/>
                </a:solidFill>
                <a:effectLst/>
                <a:latin typeface="+mn-lt"/>
              </a:rPr>
              <a:t> is the task of dividing the population or data points into several groups such that data points in the same groups are more similar to other data points in the same group and dissimilar to the data points in other groups. </a:t>
            </a:r>
          </a:p>
          <a:p>
            <a:pPr marL="76200" indent="0">
              <a:buNone/>
            </a:pPr>
            <a:endParaRPr lang="en-US" sz="1600" dirty="0">
              <a:solidFill>
                <a:schemeClr val="tx1"/>
              </a:solidFill>
              <a:latin typeface="+mn-lt"/>
            </a:endParaRPr>
          </a:p>
          <a:p>
            <a:pPr marL="76200" indent="0">
              <a:buNone/>
            </a:pPr>
            <a:r>
              <a:rPr lang="en-US" sz="1600" i="0" dirty="0">
                <a:solidFill>
                  <a:schemeClr val="tx1"/>
                </a:solidFill>
                <a:effectLst/>
                <a:latin typeface="+mn-lt"/>
              </a:rPr>
              <a:t>It is basically a collection of objects based on similarities and dissimilarities between them</a:t>
            </a:r>
            <a:endParaRPr lang="en-US" sz="3600" dirty="0">
              <a:solidFill>
                <a:schemeClr val="tx1"/>
              </a:solidFill>
              <a:latin typeface="+mn-lt"/>
              <a:cs typeface="Calibri"/>
            </a:endParaRPr>
          </a:p>
        </p:txBody>
      </p:sp>
      <p:pic>
        <p:nvPicPr>
          <p:cNvPr id="5" name="Picture 4">
            <a:extLst>
              <a:ext uri="{FF2B5EF4-FFF2-40B4-BE49-F238E27FC236}">
                <a16:creationId xmlns:a16="http://schemas.microsoft.com/office/drawing/2014/main" id="{978D5DF4-2AC5-0B1D-DA4B-4B4114FB82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7417" y="2911585"/>
            <a:ext cx="7969764" cy="3069415"/>
          </a:xfrm>
          <a:prstGeom prst="rect">
            <a:avLst/>
          </a:prstGeom>
        </p:spPr>
      </p:pic>
    </p:spTree>
    <p:extLst>
      <p:ext uri="{BB962C8B-B14F-4D97-AF65-F5344CB8AC3E}">
        <p14:creationId xmlns:p14="http://schemas.microsoft.com/office/powerpoint/2010/main" val="378527707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67456" y="416583"/>
            <a:ext cx="11128342" cy="830997"/>
          </a:xfrm>
          <a:prstGeom prst="rect">
            <a:avLst/>
          </a:prstGeom>
          <a:noFill/>
        </p:spPr>
        <p:txBody>
          <a:bodyPr wrap="square" lIns="91440" tIns="45720" rIns="91440" bIns="45720" anchor="t">
            <a:spAutoFit/>
          </a:bodyPr>
          <a:lstStyle/>
          <a:p>
            <a:pPr fontAlgn="base"/>
            <a:r>
              <a:rPr lang="en-US" sz="4800" b="0" i="0" dirty="0">
                <a:solidFill>
                  <a:schemeClr val="accent1">
                    <a:lumMod val="75000"/>
                  </a:schemeClr>
                </a:solidFill>
                <a:effectLst/>
                <a:latin typeface="Calibri" panose="020F0502020204030204" pitchFamily="34" charset="0"/>
              </a:rPr>
              <a:t>K-Means Clustering</a:t>
            </a:r>
          </a:p>
        </p:txBody>
      </p:sp>
      <p:sp>
        <p:nvSpPr>
          <p:cNvPr id="3" name="Google Shape;293;p17">
            <a:extLst>
              <a:ext uri="{FF2B5EF4-FFF2-40B4-BE49-F238E27FC236}">
                <a16:creationId xmlns:a16="http://schemas.microsoft.com/office/drawing/2014/main" id="{B7FB7A07-25BC-CC67-3764-A4B6C3079D43}"/>
              </a:ext>
            </a:extLst>
          </p:cNvPr>
          <p:cNvSpPr txBox="1">
            <a:spLocks noGrp="1"/>
          </p:cNvSpPr>
          <p:nvPr/>
        </p:nvSpPr>
        <p:spPr>
          <a:xfrm>
            <a:off x="467456" y="1319823"/>
            <a:ext cx="11128342" cy="2823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0" i="0" dirty="0">
                <a:solidFill>
                  <a:schemeClr val="tx1"/>
                </a:solidFill>
                <a:effectLst/>
                <a:latin typeface="+mn-lt"/>
              </a:rPr>
              <a:t>K-Means Clustering is an </a:t>
            </a:r>
            <a:r>
              <a:rPr lang="en-US" sz="1600" b="0" i="0" u="none" strike="noStrike" dirty="0">
                <a:solidFill>
                  <a:schemeClr val="tx1"/>
                </a:solidFill>
                <a:effectLst/>
                <a:latin typeface="+mn-lt"/>
              </a:rPr>
              <a:t>Unsupervised Learning algorithm</a:t>
            </a:r>
            <a:r>
              <a:rPr lang="en-US" sz="1600" b="0" i="0" dirty="0">
                <a:solidFill>
                  <a:schemeClr val="tx1"/>
                </a:solidFill>
                <a:effectLst/>
                <a:latin typeface="+mn-lt"/>
              </a:rPr>
              <a:t>, which groups the unlabeled dataset into different clusters. Here K defines the number of pre-defined clusters that need to be created in the process, as if K=2, there will be two clusters, and for K=3, there will be three clusters, and so on.</a:t>
            </a:r>
            <a:endParaRPr lang="en-US" sz="4400" dirty="0">
              <a:solidFill>
                <a:schemeClr val="tx1"/>
              </a:solidFill>
              <a:latin typeface="+mn-lt"/>
              <a:cs typeface="Calibri"/>
            </a:endParaRPr>
          </a:p>
        </p:txBody>
      </p:sp>
      <p:pic>
        <p:nvPicPr>
          <p:cNvPr id="8" name="Picture 7" descr="Diagram&#10;&#10;Description automatically generated">
            <a:extLst>
              <a:ext uri="{FF2B5EF4-FFF2-40B4-BE49-F238E27FC236}">
                <a16:creationId xmlns:a16="http://schemas.microsoft.com/office/drawing/2014/main" id="{2F1523B1-2C1C-02CE-B0AF-4990605748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8381" y="2527784"/>
            <a:ext cx="7632357" cy="3850191"/>
          </a:xfrm>
          <a:prstGeom prst="rect">
            <a:avLst/>
          </a:prstGeom>
        </p:spPr>
      </p:pic>
      <p:sp>
        <p:nvSpPr>
          <p:cNvPr id="10" name="TextBox 9">
            <a:extLst>
              <a:ext uri="{FF2B5EF4-FFF2-40B4-BE49-F238E27FC236}">
                <a16:creationId xmlns:a16="http://schemas.microsoft.com/office/drawing/2014/main" id="{8AEAB726-78B4-C4A1-63A1-FEF9F979C766}"/>
              </a:ext>
            </a:extLst>
          </p:cNvPr>
          <p:cNvSpPr txBox="1"/>
          <p:nvPr/>
        </p:nvSpPr>
        <p:spPr>
          <a:xfrm>
            <a:off x="5202166" y="3773985"/>
            <a:ext cx="649537" cy="369332"/>
          </a:xfrm>
          <a:prstGeom prst="rect">
            <a:avLst/>
          </a:prstGeom>
          <a:noFill/>
        </p:spPr>
        <p:txBody>
          <a:bodyPr wrap="none" rtlCol="0">
            <a:spAutoFit/>
          </a:bodyPr>
          <a:lstStyle/>
          <a:p>
            <a:r>
              <a:rPr lang="en-US" b="1" dirty="0"/>
              <a:t>K = 3</a:t>
            </a:r>
            <a:endParaRPr lang="en-PK" b="1" dirty="0"/>
          </a:p>
        </p:txBody>
      </p:sp>
    </p:spTree>
    <p:extLst>
      <p:ext uri="{BB962C8B-B14F-4D97-AF65-F5344CB8AC3E}">
        <p14:creationId xmlns:p14="http://schemas.microsoft.com/office/powerpoint/2010/main" val="134112452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1123</Words>
  <Application>Microsoft Office PowerPoint</Application>
  <PresentationFormat>Widescreen</PresentationFormat>
  <Paragraphs>95</Paragraphs>
  <Slides>18</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Arial</vt:lpstr>
      <vt:lpstr>Calibri</vt:lpstr>
      <vt:lpstr>Calibri Light</vt:lpstr>
      <vt:lpstr>Lato</vt:lpstr>
      <vt:lpstr>Open Sans</vt:lpstr>
      <vt:lpstr>Open Sans </vt:lpstr>
      <vt:lpstr>PT Serif</vt:lpstr>
      <vt:lpstr>Segoe UI</vt:lpstr>
      <vt:lpstr>source-serif-pro</vt:lpstr>
      <vt:lpstr>Studio-Feixen-Sans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Danish Hudani</cp:lastModifiedBy>
  <cp:revision>39</cp:revision>
  <dcterms:modified xsi:type="dcterms:W3CDTF">2023-03-03T09:16:31Z</dcterms:modified>
</cp:coreProperties>
</file>