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672" r:id="rId2"/>
  </p:sldMasterIdLst>
  <p:notesMasterIdLst>
    <p:notesMasterId r:id="rId20"/>
  </p:notesMasterIdLst>
  <p:sldIdLst>
    <p:sldId id="257" r:id="rId3"/>
    <p:sldId id="284" r:id="rId4"/>
    <p:sldId id="318" r:id="rId5"/>
    <p:sldId id="333" r:id="rId6"/>
    <p:sldId id="334" r:id="rId7"/>
    <p:sldId id="335" r:id="rId8"/>
    <p:sldId id="321" r:id="rId9"/>
    <p:sldId id="336" r:id="rId10"/>
    <p:sldId id="337" r:id="rId11"/>
    <p:sldId id="338" r:id="rId12"/>
    <p:sldId id="339" r:id="rId13"/>
    <p:sldId id="340" r:id="rId14"/>
    <p:sldId id="341" r:id="rId15"/>
    <p:sldId id="342" r:id="rId16"/>
    <p:sldId id="343" r:id="rId17"/>
    <p:sldId id="345" r:id="rId18"/>
    <p:sldId id="296" r:id="rId1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E0EFDA-A973-4137-9172-BB9F9C136DD0}">
          <p14:sldIdLst>
            <p14:sldId id="257"/>
            <p14:sldId id="284"/>
            <p14:sldId id="318"/>
            <p14:sldId id="333"/>
            <p14:sldId id="334"/>
            <p14:sldId id="335"/>
            <p14:sldId id="321"/>
            <p14:sldId id="336"/>
            <p14:sldId id="337"/>
            <p14:sldId id="338"/>
            <p14:sldId id="339"/>
            <p14:sldId id="340"/>
            <p14:sldId id="341"/>
            <p14:sldId id="342"/>
            <p14:sldId id="343"/>
            <p14:sldId id="34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B3"/>
    <a:srgbClr val="A2E0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1E6160-5C61-BB94-3A51-AD9A337E9B19}" v="1" dt="2023-03-01T10:24:42.658"/>
    <p1510:client id="{1C878A4F-75CB-C1DA-55B0-AA596724CE30}" v="33" dt="2023-01-03T06:50:57.065"/>
    <p1510:client id="{1CCE86A3-2AFC-9857-0146-5FA0C269FD4C}" v="768" dt="2022-12-30T05:33:15.176"/>
    <p1510:client id="{3E4709DF-A751-FC52-039B-13BC2A089940}" v="1" dt="2023-03-02T09:41:45.955"/>
    <p1510:client id="{5C2B061F-F610-104B-2BDC-5C11DB346BA3}" v="486" dt="2023-01-03T06:35:42.231"/>
    <p1510:client id="{81D96180-C886-CA1E-6EE1-455E21107745}" v="1" dt="2022-12-07T06:04:58.669"/>
    <p1510:client id="{999EDC29-4B4C-28E8-7423-1FB0077D14EA}" v="8" dt="2022-12-16T05:09:10.627"/>
    <p1510:client id="{9A84217D-F0EE-6A95-FC54-E8121A8B0F03}" v="12" dt="2022-12-08T05:48:48.628"/>
    <p1510:client id="{A10ACBE0-5F7F-3F75-7319-B6CAFE790E15}" v="4" dt="2022-12-07T08:00:56.657"/>
    <p1510:client id="{A70D3E78-4D13-F7CD-27EE-EEF87D4BEAE4}" v="261" dt="2023-01-12T06:16:07.245"/>
    <p1510:client id="{B12F9E55-53BC-1FD9-953B-CB86A9BA30D9}" v="40" dt="2022-12-12T08:34:39.446"/>
    <p1510:client id="{BD5619C0-13A2-621A-338C-DD87FA3FF80B}" v="1409" dt="2022-12-30T08:13:35.360"/>
    <p1510:client id="{C57F3CEB-B8C5-949E-E58F-B5B64F109601}" v="866" dt="2023-01-03T09:44:55.638"/>
    <p1510:client id="{D32837BD-2094-527D-EC6A-D6917E57C25D}" v="847" dt="2023-01-02T05:04:53.514"/>
    <p1510:client id="{DF9C7D1C-C0E1-0467-5967-AA5797FB3BFC}" v="483" dt="2022-12-14T10:10:56.033"/>
    <p1510:client id="{EF76DB3C-046A-96B5-287C-E4E375C94EDA}" v="12" dt="2023-03-09T11:07:02.6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32" autoAdjust="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sh Hudani" userId="S::danish.hudani@astera.com::a38c985c-bb2f-4de3-bfe2-27e22c4c275a" providerId="AD" clId="Web-{B12F9E55-53BC-1FD9-953B-CB86A9BA30D9}"/>
    <pc:docChg chg="addSld delSld modSld sldOrd modSection">
      <pc:chgData name="Danish Hudani" userId="S::danish.hudani@astera.com::a38c985c-bb2f-4de3-bfe2-27e22c4c275a" providerId="AD" clId="Web-{B12F9E55-53BC-1FD9-953B-CB86A9BA30D9}" dt="2022-12-12T08:34:39.446" v="28"/>
      <pc:docMkLst>
        <pc:docMk/>
      </pc:docMkLst>
      <pc:sldChg chg="del">
        <pc:chgData name="Danish Hudani" userId="S::danish.hudani@astera.com::a38c985c-bb2f-4de3-bfe2-27e22c4c275a" providerId="AD" clId="Web-{B12F9E55-53BC-1FD9-953B-CB86A9BA30D9}" dt="2022-12-12T06:56:37.547" v="24"/>
        <pc:sldMkLst>
          <pc:docMk/>
          <pc:sldMk cId="800157509" sldId="264"/>
        </pc:sldMkLst>
      </pc:sldChg>
      <pc:sldChg chg="del">
        <pc:chgData name="Danish Hudani" userId="S::danish.hudani@astera.com::a38c985c-bb2f-4de3-bfe2-27e22c4c275a" providerId="AD" clId="Web-{B12F9E55-53BC-1FD9-953B-CB86A9BA30D9}" dt="2022-12-12T08:34:39.446" v="28"/>
        <pc:sldMkLst>
          <pc:docMk/>
          <pc:sldMk cId="466751182" sldId="274"/>
        </pc:sldMkLst>
      </pc:sldChg>
      <pc:sldChg chg="del">
        <pc:chgData name="Danish Hudani" userId="S::danish.hudani@astera.com::a38c985c-bb2f-4de3-bfe2-27e22c4c275a" providerId="AD" clId="Web-{B12F9E55-53BC-1FD9-953B-CB86A9BA30D9}" dt="2022-12-12T08:34:39.446" v="27"/>
        <pc:sldMkLst>
          <pc:docMk/>
          <pc:sldMk cId="716708228" sldId="291"/>
        </pc:sldMkLst>
      </pc:sldChg>
      <pc:sldChg chg="del">
        <pc:chgData name="Danish Hudani" userId="S::danish.hudani@astera.com::a38c985c-bb2f-4de3-bfe2-27e22c4c275a" providerId="AD" clId="Web-{B12F9E55-53BC-1FD9-953B-CB86A9BA30D9}" dt="2022-12-12T08:34:39.414" v="26"/>
        <pc:sldMkLst>
          <pc:docMk/>
          <pc:sldMk cId="3134786286" sldId="292"/>
        </pc:sldMkLst>
      </pc:sldChg>
      <pc:sldChg chg="del">
        <pc:chgData name="Danish Hudani" userId="S::danish.hudani@astera.com::a38c985c-bb2f-4de3-bfe2-27e22c4c275a" providerId="AD" clId="Web-{B12F9E55-53BC-1FD9-953B-CB86A9BA30D9}" dt="2022-12-12T08:34:39.368" v="25"/>
        <pc:sldMkLst>
          <pc:docMk/>
          <pc:sldMk cId="1491054658" sldId="293"/>
        </pc:sldMkLst>
      </pc:sldChg>
      <pc:sldChg chg="addSp delSp modSp add ord replId delAnim">
        <pc:chgData name="Danish Hudani" userId="S::danish.hudani@astera.com::a38c985c-bb2f-4de3-bfe2-27e22c4c275a" providerId="AD" clId="Web-{B12F9E55-53BC-1FD9-953B-CB86A9BA30D9}" dt="2022-12-12T06:56:22.625" v="23" actId="1076"/>
        <pc:sldMkLst>
          <pc:docMk/>
          <pc:sldMk cId="269473711" sldId="297"/>
        </pc:sldMkLst>
        <pc:spChg chg="mod">
          <ac:chgData name="Danish Hudani" userId="S::danish.hudani@astera.com::a38c985c-bb2f-4de3-bfe2-27e22c4c275a" providerId="AD" clId="Web-{B12F9E55-53BC-1FD9-953B-CB86A9BA30D9}" dt="2022-12-12T06:55:29.030" v="17" actId="1076"/>
          <ac:spMkLst>
            <pc:docMk/>
            <pc:sldMk cId="269473711" sldId="297"/>
            <ac:spMk id="4" creationId="{69EFB265-CC86-E936-4E90-61C1719FE03E}"/>
          </ac:spMkLst>
        </pc:spChg>
        <pc:spChg chg="mod">
          <ac:chgData name="Danish Hudani" userId="S::danish.hudani@astera.com::a38c985c-bb2f-4de3-bfe2-27e22c4c275a" providerId="AD" clId="Web-{B12F9E55-53BC-1FD9-953B-CB86A9BA30D9}" dt="2022-12-12T06:54:42.184" v="7" actId="20577"/>
          <ac:spMkLst>
            <pc:docMk/>
            <pc:sldMk cId="269473711" sldId="297"/>
            <ac:spMk id="18" creationId="{6230719D-4F44-BA79-4DC4-4459B3E27C90}"/>
          </ac:spMkLst>
        </pc:spChg>
        <pc:picChg chg="del">
          <ac:chgData name="Danish Hudani" userId="S::danish.hudani@astera.com::a38c985c-bb2f-4de3-bfe2-27e22c4c275a" providerId="AD" clId="Web-{B12F9E55-53BC-1FD9-953B-CB86A9BA30D9}" dt="2022-12-12T06:54:56.669" v="12"/>
          <ac:picMkLst>
            <pc:docMk/>
            <pc:sldMk cId="269473711" sldId="297"/>
            <ac:picMk id="3" creationId="{9CD80F88-9E08-132E-3EE1-FED4965E672B}"/>
          </ac:picMkLst>
        </pc:picChg>
        <pc:picChg chg="mod">
          <ac:chgData name="Danish Hudani" userId="S::danish.hudani@astera.com::a38c985c-bb2f-4de3-bfe2-27e22c4c275a" providerId="AD" clId="Web-{B12F9E55-53BC-1FD9-953B-CB86A9BA30D9}" dt="2022-12-12T06:56:17.031" v="21" actId="1076"/>
          <ac:picMkLst>
            <pc:docMk/>
            <pc:sldMk cId="269473711" sldId="297"/>
            <ac:picMk id="7" creationId="{84FA538C-5CEE-45B5-986C-E1120E918D37}"/>
          </ac:picMkLst>
        </pc:picChg>
        <pc:picChg chg="add mod">
          <ac:chgData name="Danish Hudani" userId="S::danish.hudani@astera.com::a38c985c-bb2f-4de3-bfe2-27e22c4c275a" providerId="AD" clId="Web-{B12F9E55-53BC-1FD9-953B-CB86A9BA30D9}" dt="2022-12-12T06:56:22.625" v="23" actId="1076"/>
          <ac:picMkLst>
            <pc:docMk/>
            <pc:sldMk cId="269473711" sldId="297"/>
            <ac:picMk id="39" creationId="{C649FA79-8AF7-10FD-5A1E-60B10EED52A0}"/>
          </ac:picMkLst>
        </pc:picChg>
      </pc:sldChg>
    </pc:docChg>
  </pc:docChgLst>
  <pc:docChgLst>
    <pc:chgData name="Danish Hudani" userId="S::danish.hudani@astera.com::a38c985c-bb2f-4de3-bfe2-27e22c4c275a" providerId="AD" clId="Web-{DF9C7D1C-C0E1-0467-5967-AA5797FB3BFC}"/>
    <pc:docChg chg="addSld delSld modSld sldOrd modSection">
      <pc:chgData name="Danish Hudani" userId="S::danish.hudani@astera.com::a38c985c-bb2f-4de3-bfe2-27e22c4c275a" providerId="AD" clId="Web-{DF9C7D1C-C0E1-0467-5967-AA5797FB3BFC}" dt="2022-12-14T10:10:56.033" v="360" actId="1076"/>
      <pc:docMkLst>
        <pc:docMk/>
      </pc:docMkLst>
      <pc:sldChg chg="del">
        <pc:chgData name="Danish Hudani" userId="S::danish.hudani@astera.com::a38c985c-bb2f-4de3-bfe2-27e22c4c275a" providerId="AD" clId="Web-{DF9C7D1C-C0E1-0467-5967-AA5797FB3BFC}" dt="2022-12-14T06:15:40.760" v="109"/>
        <pc:sldMkLst>
          <pc:docMk/>
          <pc:sldMk cId="2738404681" sldId="258"/>
        </pc:sldMkLst>
      </pc:sldChg>
      <pc:sldChg chg="del">
        <pc:chgData name="Danish Hudani" userId="S::danish.hudani@astera.com::a38c985c-bb2f-4de3-bfe2-27e22c4c275a" providerId="AD" clId="Web-{DF9C7D1C-C0E1-0467-5967-AA5797FB3BFC}" dt="2022-12-14T06:09:07.166" v="66"/>
        <pc:sldMkLst>
          <pc:docMk/>
          <pc:sldMk cId="2974619344" sldId="262"/>
        </pc:sldMkLst>
      </pc:sldChg>
      <pc:sldChg chg="del">
        <pc:chgData name="Danish Hudani" userId="S::danish.hudani@astera.com::a38c985c-bb2f-4de3-bfe2-27e22c4c275a" providerId="AD" clId="Web-{DF9C7D1C-C0E1-0467-5967-AA5797FB3BFC}" dt="2022-12-14T06:09:08.073" v="67"/>
        <pc:sldMkLst>
          <pc:docMk/>
          <pc:sldMk cId="593500777" sldId="269"/>
        </pc:sldMkLst>
      </pc:sldChg>
      <pc:sldChg chg="delSp modSp delAnim modNotes">
        <pc:chgData name="Danish Hudani" userId="S::danish.hudani@astera.com::a38c985c-bb2f-4de3-bfe2-27e22c4c275a" providerId="AD" clId="Web-{DF9C7D1C-C0E1-0467-5967-AA5797FB3BFC}" dt="2022-12-14T06:05:00.299" v="48" actId="1076"/>
        <pc:sldMkLst>
          <pc:docMk/>
          <pc:sldMk cId="3648853106" sldId="284"/>
        </pc:sldMkLst>
        <pc:spChg chg="mod">
          <ac:chgData name="Danish Hudani" userId="S::danish.hudani@astera.com::a38c985c-bb2f-4de3-bfe2-27e22c4c275a" providerId="AD" clId="Web-{DF9C7D1C-C0E1-0467-5967-AA5797FB3BFC}" dt="2022-12-14T06:05:00.299" v="48" actId="1076"/>
          <ac:spMkLst>
            <pc:docMk/>
            <pc:sldMk cId="3648853106" sldId="284"/>
            <ac:spMk id="4" creationId="{69EFB265-CC86-E936-4E90-61C1719FE03E}"/>
          </ac:spMkLst>
        </pc:spChg>
        <pc:spChg chg="mod">
          <ac:chgData name="Danish Hudani" userId="S::danish.hudani@astera.com::a38c985c-bb2f-4de3-bfe2-27e22c4c275a" providerId="AD" clId="Web-{DF9C7D1C-C0E1-0467-5967-AA5797FB3BFC}" dt="2022-12-14T05:59:55.368" v="9" actId="20577"/>
          <ac:spMkLst>
            <pc:docMk/>
            <pc:sldMk cId="3648853106" sldId="284"/>
            <ac:spMk id="18" creationId="{6230719D-4F44-BA79-4DC4-4459B3E27C90}"/>
          </ac:spMkLst>
        </pc:spChg>
        <pc:picChg chg="del">
          <ac:chgData name="Danish Hudani" userId="S::danish.hudani@astera.com::a38c985c-bb2f-4de3-bfe2-27e22c4c275a" providerId="AD" clId="Web-{DF9C7D1C-C0E1-0467-5967-AA5797FB3BFC}" dt="2022-12-14T06:04:00.500" v="25"/>
          <ac:picMkLst>
            <pc:docMk/>
            <pc:sldMk cId="3648853106" sldId="284"/>
            <ac:picMk id="3" creationId="{9CD80F88-9E08-132E-3EE1-FED4965E672B}"/>
          </ac:picMkLst>
        </pc:picChg>
      </pc:sldChg>
      <pc:sldChg chg="addSp delSp modSp delAnim modNotes">
        <pc:chgData name="Danish Hudani" userId="S::danish.hudani@astera.com::a38c985c-bb2f-4de3-bfe2-27e22c4c275a" providerId="AD" clId="Web-{DF9C7D1C-C0E1-0467-5967-AA5797FB3BFC}" dt="2022-12-14T06:40:45.768" v="185" actId="1076"/>
        <pc:sldMkLst>
          <pc:docMk/>
          <pc:sldMk cId="2558072613" sldId="285"/>
        </pc:sldMkLst>
        <pc:spChg chg="mod">
          <ac:chgData name="Danish Hudani" userId="S::danish.hudani@astera.com::a38c985c-bb2f-4de3-bfe2-27e22c4c275a" providerId="AD" clId="Web-{DF9C7D1C-C0E1-0467-5967-AA5797FB3BFC}" dt="2022-12-14T06:04:21.485" v="44" actId="20577"/>
          <ac:spMkLst>
            <pc:docMk/>
            <pc:sldMk cId="2558072613" sldId="285"/>
            <ac:spMk id="18" creationId="{6230719D-4F44-BA79-4DC4-4459B3E27C90}"/>
          </ac:spMkLst>
        </pc:spChg>
        <pc:spChg chg="add mod">
          <ac:chgData name="Danish Hudani" userId="S::danish.hudani@astera.com::a38c985c-bb2f-4de3-bfe2-27e22c4c275a" providerId="AD" clId="Web-{DF9C7D1C-C0E1-0467-5967-AA5797FB3BFC}" dt="2022-12-14T06:40:34.487" v="181" actId="1076"/>
          <ac:spMkLst>
            <pc:docMk/>
            <pc:sldMk cId="2558072613" sldId="285"/>
            <ac:spMk id="76" creationId="{3EC1B18E-8FF2-30E7-BF84-52EEFA38DFAF}"/>
          </ac:spMkLst>
        </pc:spChg>
        <pc:picChg chg="del">
          <ac:chgData name="Danish Hudani" userId="S::danish.hudani@astera.com::a38c985c-bb2f-4de3-bfe2-27e22c4c275a" providerId="AD" clId="Web-{DF9C7D1C-C0E1-0467-5967-AA5797FB3BFC}" dt="2022-12-14T06:04:23.986" v="45"/>
          <ac:picMkLst>
            <pc:docMk/>
            <pc:sldMk cId="2558072613" sldId="285"/>
            <ac:picMk id="5" creationId="{7609ED08-2E00-66AD-424F-049428EA4AFC}"/>
          </ac:picMkLst>
        </pc:picChg>
        <pc:picChg chg="mod">
          <ac:chgData name="Danish Hudani" userId="S::danish.hudani@astera.com::a38c985c-bb2f-4de3-bfe2-27e22c4c275a" providerId="AD" clId="Web-{DF9C7D1C-C0E1-0467-5967-AA5797FB3BFC}" dt="2022-12-14T06:07:01.272" v="53" actId="1076"/>
          <ac:picMkLst>
            <pc:docMk/>
            <pc:sldMk cId="2558072613" sldId="285"/>
            <ac:picMk id="7" creationId="{84FA538C-5CEE-45B5-986C-E1120E918D37}"/>
          </ac:picMkLst>
        </pc:picChg>
        <pc:picChg chg="add mod">
          <ac:chgData name="Danish Hudani" userId="S::danish.hudani@astera.com::a38c985c-bb2f-4de3-bfe2-27e22c4c275a" providerId="AD" clId="Web-{DF9C7D1C-C0E1-0467-5967-AA5797FB3BFC}" dt="2022-12-14T06:40:45.768" v="185" actId="1076"/>
          <ac:picMkLst>
            <pc:docMk/>
            <pc:sldMk cId="2558072613" sldId="285"/>
            <ac:picMk id="38" creationId="{F1029F5E-8BA6-F701-8CEE-6889042C6403}"/>
          </ac:picMkLst>
        </pc:picChg>
      </pc:sldChg>
      <pc:sldChg chg="del">
        <pc:chgData name="Danish Hudani" userId="S::danish.hudani@astera.com::a38c985c-bb2f-4de3-bfe2-27e22c4c275a" providerId="AD" clId="Web-{DF9C7D1C-C0E1-0467-5967-AA5797FB3BFC}" dt="2022-12-14T06:15:40.760" v="108"/>
        <pc:sldMkLst>
          <pc:docMk/>
          <pc:sldMk cId="330001456" sldId="286"/>
        </pc:sldMkLst>
      </pc:sldChg>
      <pc:sldChg chg="del">
        <pc:chgData name="Danish Hudani" userId="S::danish.hudani@astera.com::a38c985c-bb2f-4de3-bfe2-27e22c4c275a" providerId="AD" clId="Web-{DF9C7D1C-C0E1-0467-5967-AA5797FB3BFC}" dt="2022-12-14T06:15:40.760" v="107"/>
        <pc:sldMkLst>
          <pc:docMk/>
          <pc:sldMk cId="1901749145" sldId="287"/>
        </pc:sldMkLst>
      </pc:sldChg>
      <pc:sldChg chg="del">
        <pc:chgData name="Danish Hudani" userId="S::danish.hudani@astera.com::a38c985c-bb2f-4de3-bfe2-27e22c4c275a" providerId="AD" clId="Web-{DF9C7D1C-C0E1-0467-5967-AA5797FB3BFC}" dt="2022-12-14T06:15:40.744" v="106"/>
        <pc:sldMkLst>
          <pc:docMk/>
          <pc:sldMk cId="2157448672" sldId="288"/>
        </pc:sldMkLst>
      </pc:sldChg>
      <pc:sldChg chg="del">
        <pc:chgData name="Danish Hudani" userId="S::danish.hudani@astera.com::a38c985c-bb2f-4de3-bfe2-27e22c4c275a" providerId="AD" clId="Web-{DF9C7D1C-C0E1-0467-5967-AA5797FB3BFC}" dt="2022-12-14T06:15:45.557" v="114"/>
        <pc:sldMkLst>
          <pc:docMk/>
          <pc:sldMk cId="1486803981" sldId="289"/>
        </pc:sldMkLst>
      </pc:sldChg>
      <pc:sldChg chg="del">
        <pc:chgData name="Danish Hudani" userId="S::danish.hudani@astera.com::a38c985c-bb2f-4de3-bfe2-27e22c4c275a" providerId="AD" clId="Web-{DF9C7D1C-C0E1-0467-5967-AA5797FB3BFC}" dt="2022-12-14T06:15:45.479" v="113"/>
        <pc:sldMkLst>
          <pc:docMk/>
          <pc:sldMk cId="3498496864" sldId="290"/>
        </pc:sldMkLst>
      </pc:sldChg>
      <pc:sldChg chg="del">
        <pc:chgData name="Danish Hudani" userId="S::danish.hudani@astera.com::a38c985c-bb2f-4de3-bfe2-27e22c4c275a" providerId="AD" clId="Web-{DF9C7D1C-C0E1-0467-5967-AA5797FB3BFC}" dt="2022-12-14T06:15:45.276" v="112"/>
        <pc:sldMkLst>
          <pc:docMk/>
          <pc:sldMk cId="903091336" sldId="294"/>
        </pc:sldMkLst>
      </pc:sldChg>
      <pc:sldChg chg="del">
        <pc:chgData name="Danish Hudani" userId="S::danish.hudani@astera.com::a38c985c-bb2f-4de3-bfe2-27e22c4c275a" providerId="AD" clId="Web-{DF9C7D1C-C0E1-0467-5967-AA5797FB3BFC}" dt="2022-12-14T06:15:45.276" v="111"/>
        <pc:sldMkLst>
          <pc:docMk/>
          <pc:sldMk cId="2003843244" sldId="295"/>
        </pc:sldMkLst>
      </pc:sldChg>
      <pc:sldChg chg="del">
        <pc:chgData name="Danish Hudani" userId="S::danish.hudani@astera.com::a38c985c-bb2f-4de3-bfe2-27e22c4c275a" providerId="AD" clId="Web-{DF9C7D1C-C0E1-0467-5967-AA5797FB3BFC}" dt="2022-12-14T06:15:40.775" v="110"/>
        <pc:sldMkLst>
          <pc:docMk/>
          <pc:sldMk cId="269473711" sldId="297"/>
        </pc:sldMkLst>
      </pc:sldChg>
      <pc:sldChg chg="addSp delSp modSp add replId modNotes">
        <pc:chgData name="Danish Hudani" userId="S::danish.hudani@astera.com::a38c985c-bb2f-4de3-bfe2-27e22c4c275a" providerId="AD" clId="Web-{DF9C7D1C-C0E1-0467-5967-AA5797FB3BFC}" dt="2022-12-14T06:19:57.581" v="115" actId="14100"/>
        <pc:sldMkLst>
          <pc:docMk/>
          <pc:sldMk cId="543725319" sldId="298"/>
        </pc:sldMkLst>
        <pc:spChg chg="mod">
          <ac:chgData name="Danish Hudani" userId="S::danish.hudani@astera.com::a38c985c-bb2f-4de3-bfe2-27e22c4c275a" providerId="AD" clId="Web-{DF9C7D1C-C0E1-0467-5967-AA5797FB3BFC}" dt="2022-12-14T06:13:14.693" v="91" actId="20577"/>
          <ac:spMkLst>
            <pc:docMk/>
            <pc:sldMk cId="543725319" sldId="298"/>
            <ac:spMk id="18" creationId="{6230719D-4F44-BA79-4DC4-4459B3E27C90}"/>
          </ac:spMkLst>
        </pc:spChg>
        <pc:spChg chg="del">
          <ac:chgData name="Danish Hudani" userId="S::danish.hudani@astera.com::a38c985c-bb2f-4de3-bfe2-27e22c4c275a" providerId="AD" clId="Web-{DF9C7D1C-C0E1-0467-5967-AA5797FB3BFC}" dt="2022-12-14T06:14:28.351" v="95"/>
          <ac:spMkLst>
            <pc:docMk/>
            <pc:sldMk cId="543725319" sldId="298"/>
            <ac:spMk id="76" creationId="{3EC1B18E-8FF2-30E7-BF84-52EEFA38DFAF}"/>
          </ac:spMkLst>
        </pc:spChg>
        <pc:picChg chg="del">
          <ac:chgData name="Danish Hudani" userId="S::danish.hudani@astera.com::a38c985c-bb2f-4de3-bfe2-27e22c4c275a" providerId="AD" clId="Web-{DF9C7D1C-C0E1-0467-5967-AA5797FB3BFC}" dt="2022-12-14T06:14:24.836" v="94"/>
          <ac:picMkLst>
            <pc:docMk/>
            <pc:sldMk cId="543725319" sldId="298"/>
            <ac:picMk id="38" creationId="{F1029F5E-8BA6-F701-8CEE-6889042C6403}"/>
          </ac:picMkLst>
        </pc:picChg>
        <pc:picChg chg="add mod">
          <ac:chgData name="Danish Hudani" userId="S::danish.hudani@astera.com::a38c985c-bb2f-4de3-bfe2-27e22c4c275a" providerId="AD" clId="Web-{DF9C7D1C-C0E1-0467-5967-AA5797FB3BFC}" dt="2022-12-14T06:19:57.581" v="115" actId="14100"/>
          <ac:picMkLst>
            <pc:docMk/>
            <pc:sldMk cId="543725319" sldId="298"/>
            <ac:picMk id="50" creationId="{C63D5607-5096-8A85-1643-8088C99CFB30}"/>
          </ac:picMkLst>
        </pc:picChg>
      </pc:sldChg>
      <pc:sldChg chg="addSp delSp modSp add del replId">
        <pc:chgData name="Danish Hudani" userId="S::danish.hudani@astera.com::a38c985c-bb2f-4de3-bfe2-27e22c4c275a" providerId="AD" clId="Web-{DF9C7D1C-C0E1-0467-5967-AA5797FB3BFC}" dt="2022-12-14T07:16:12.302" v="334"/>
        <pc:sldMkLst>
          <pc:docMk/>
          <pc:sldMk cId="477778589" sldId="299"/>
        </pc:sldMkLst>
        <pc:spChg chg="mod">
          <ac:chgData name="Danish Hudani" userId="S::danish.hudani@astera.com::a38c985c-bb2f-4de3-bfe2-27e22c4c275a" providerId="AD" clId="Web-{DF9C7D1C-C0E1-0467-5967-AA5797FB3BFC}" dt="2022-12-14T06:25:18.528" v="121" actId="20577"/>
          <ac:spMkLst>
            <pc:docMk/>
            <pc:sldMk cId="477778589" sldId="299"/>
            <ac:spMk id="18" creationId="{6230719D-4F44-BA79-4DC4-4459B3E27C90}"/>
          </ac:spMkLst>
        </pc:spChg>
        <pc:spChg chg="add">
          <ac:chgData name="Danish Hudani" userId="S::danish.hudani@astera.com::a38c985c-bb2f-4de3-bfe2-27e22c4c275a" providerId="AD" clId="Web-{DF9C7D1C-C0E1-0467-5967-AA5797FB3BFC}" dt="2022-12-14T06:25:04.481" v="118"/>
          <ac:spMkLst>
            <pc:docMk/>
            <pc:sldMk cId="477778589" sldId="299"/>
            <ac:spMk id="24" creationId="{1A12F10E-9320-78C8-378A-82E875933E2A}"/>
          </ac:spMkLst>
        </pc:spChg>
        <pc:spChg chg="add">
          <ac:chgData name="Danish Hudani" userId="S::danish.hudani@astera.com::a38c985c-bb2f-4de3-bfe2-27e22c4c275a" providerId="AD" clId="Web-{DF9C7D1C-C0E1-0467-5967-AA5797FB3BFC}" dt="2022-12-14T06:25:04.481" v="118"/>
          <ac:spMkLst>
            <pc:docMk/>
            <pc:sldMk cId="477778589" sldId="299"/>
            <ac:spMk id="27" creationId="{C2731DDE-5FE0-CF9D-DB38-8A87AAA7B6C9}"/>
          </ac:spMkLst>
        </pc:spChg>
        <pc:spChg chg="add">
          <ac:chgData name="Danish Hudani" userId="S::danish.hudani@astera.com::a38c985c-bb2f-4de3-bfe2-27e22c4c275a" providerId="AD" clId="Web-{DF9C7D1C-C0E1-0467-5967-AA5797FB3BFC}" dt="2022-12-14T06:25:04.481" v="118"/>
          <ac:spMkLst>
            <pc:docMk/>
            <pc:sldMk cId="477778589" sldId="299"/>
            <ac:spMk id="28" creationId="{C7ED0D6D-8087-66AC-26A7-4689BD003312}"/>
          </ac:spMkLst>
        </pc:spChg>
        <pc:spChg chg="add">
          <ac:chgData name="Danish Hudani" userId="S::danish.hudani@astera.com::a38c985c-bb2f-4de3-bfe2-27e22c4c275a" providerId="AD" clId="Web-{DF9C7D1C-C0E1-0467-5967-AA5797FB3BFC}" dt="2022-12-14T06:25:04.481" v="118"/>
          <ac:spMkLst>
            <pc:docMk/>
            <pc:sldMk cId="477778589" sldId="299"/>
            <ac:spMk id="29" creationId="{E820BFFC-3E8D-DCB2-2BD1-412A1732BAEE}"/>
          </ac:spMkLst>
        </pc:spChg>
        <pc:spChg chg="add">
          <ac:chgData name="Danish Hudani" userId="S::danish.hudani@astera.com::a38c985c-bb2f-4de3-bfe2-27e22c4c275a" providerId="AD" clId="Web-{DF9C7D1C-C0E1-0467-5967-AA5797FB3BFC}" dt="2022-12-14T06:25:04.481" v="118"/>
          <ac:spMkLst>
            <pc:docMk/>
            <pc:sldMk cId="477778589" sldId="299"/>
            <ac:spMk id="30" creationId="{B7D4586F-55FF-74D3-BF65-769A75BA5FA5}"/>
          </ac:spMkLst>
        </pc:spChg>
        <pc:spChg chg="add">
          <ac:chgData name="Danish Hudani" userId="S::danish.hudani@astera.com::a38c985c-bb2f-4de3-bfe2-27e22c4c275a" providerId="AD" clId="Web-{DF9C7D1C-C0E1-0467-5967-AA5797FB3BFC}" dt="2022-12-14T06:25:04.481" v="118"/>
          <ac:spMkLst>
            <pc:docMk/>
            <pc:sldMk cId="477778589" sldId="299"/>
            <ac:spMk id="32" creationId="{49CEDF36-20AC-A322-C550-525178A3432A}"/>
          </ac:spMkLst>
        </pc:spChg>
        <pc:spChg chg="add">
          <ac:chgData name="Danish Hudani" userId="S::danish.hudani@astera.com::a38c985c-bb2f-4de3-bfe2-27e22c4c275a" providerId="AD" clId="Web-{DF9C7D1C-C0E1-0467-5967-AA5797FB3BFC}" dt="2022-12-14T06:25:04.481" v="118"/>
          <ac:spMkLst>
            <pc:docMk/>
            <pc:sldMk cId="477778589" sldId="299"/>
            <ac:spMk id="34" creationId="{FB71ED75-693C-D789-F1F6-A9CD598AD6E5}"/>
          </ac:spMkLst>
        </pc:spChg>
        <pc:spChg chg="add">
          <ac:chgData name="Danish Hudani" userId="S::danish.hudani@astera.com::a38c985c-bb2f-4de3-bfe2-27e22c4c275a" providerId="AD" clId="Web-{DF9C7D1C-C0E1-0467-5967-AA5797FB3BFC}" dt="2022-12-14T06:25:04.481" v="118"/>
          <ac:spMkLst>
            <pc:docMk/>
            <pc:sldMk cId="477778589" sldId="299"/>
            <ac:spMk id="35" creationId="{943B33A3-1B38-A06E-8DED-2B3000251906}"/>
          </ac:spMkLst>
        </pc:spChg>
        <pc:spChg chg="add">
          <ac:chgData name="Danish Hudani" userId="S::danish.hudani@astera.com::a38c985c-bb2f-4de3-bfe2-27e22c4c275a" providerId="AD" clId="Web-{DF9C7D1C-C0E1-0467-5967-AA5797FB3BFC}" dt="2022-12-14T06:25:04.481" v="118"/>
          <ac:spMkLst>
            <pc:docMk/>
            <pc:sldMk cId="477778589" sldId="299"/>
            <ac:spMk id="36" creationId="{906116BA-7EAB-A3C1-B90B-68FAE6D6B88F}"/>
          </ac:spMkLst>
        </pc:spChg>
        <pc:spChg chg="add mod">
          <ac:chgData name="Danish Hudani" userId="S::danish.hudani@astera.com::a38c985c-bb2f-4de3-bfe2-27e22c4c275a" providerId="AD" clId="Web-{DF9C7D1C-C0E1-0467-5967-AA5797FB3BFC}" dt="2022-12-14T06:29:47.068" v="124" actId="1076"/>
          <ac:spMkLst>
            <pc:docMk/>
            <pc:sldMk cId="477778589" sldId="299"/>
            <ac:spMk id="37" creationId="{D2188C76-9579-49C0-5943-4071C1BF4591}"/>
          </ac:spMkLst>
        </pc:spChg>
        <pc:spChg chg="add mod">
          <ac:chgData name="Danish Hudani" userId="S::danish.hudani@astera.com::a38c985c-bb2f-4de3-bfe2-27e22c4c275a" providerId="AD" clId="Web-{DF9C7D1C-C0E1-0467-5967-AA5797FB3BFC}" dt="2022-12-14T07:10:09.181" v="266" actId="1076"/>
          <ac:spMkLst>
            <pc:docMk/>
            <pc:sldMk cId="477778589" sldId="299"/>
            <ac:spMk id="38" creationId="{15E88219-2D06-B595-EB41-C6330334B535}"/>
          </ac:spMkLst>
        </pc:spChg>
        <pc:spChg chg="add">
          <ac:chgData name="Danish Hudani" userId="S::danish.hudani@astera.com::a38c985c-bb2f-4de3-bfe2-27e22c4c275a" providerId="AD" clId="Web-{DF9C7D1C-C0E1-0467-5967-AA5797FB3BFC}" dt="2022-12-14T06:25:04.481" v="118"/>
          <ac:spMkLst>
            <pc:docMk/>
            <pc:sldMk cId="477778589" sldId="299"/>
            <ac:spMk id="39" creationId="{F261533D-0BEE-6DF5-D05D-5B3DDF2CD245}"/>
          </ac:spMkLst>
        </pc:spChg>
        <pc:spChg chg="add">
          <ac:chgData name="Danish Hudani" userId="S::danish.hudani@astera.com::a38c985c-bb2f-4de3-bfe2-27e22c4c275a" providerId="AD" clId="Web-{DF9C7D1C-C0E1-0467-5967-AA5797FB3BFC}" dt="2022-12-14T06:25:04.481" v="118"/>
          <ac:spMkLst>
            <pc:docMk/>
            <pc:sldMk cId="477778589" sldId="299"/>
            <ac:spMk id="40" creationId="{D6A3A74B-D5CC-E8F9-4F4B-9B68E9A8C030}"/>
          </ac:spMkLst>
        </pc:spChg>
        <pc:spChg chg="add">
          <ac:chgData name="Danish Hudani" userId="S::danish.hudani@astera.com::a38c985c-bb2f-4de3-bfe2-27e22c4c275a" providerId="AD" clId="Web-{DF9C7D1C-C0E1-0467-5967-AA5797FB3BFC}" dt="2022-12-14T06:25:04.481" v="118"/>
          <ac:spMkLst>
            <pc:docMk/>
            <pc:sldMk cId="477778589" sldId="299"/>
            <ac:spMk id="41" creationId="{474C7E3D-1E20-22DB-E649-6DAAAD726375}"/>
          </ac:spMkLst>
        </pc:spChg>
        <pc:spChg chg="add">
          <ac:chgData name="Danish Hudani" userId="S::danish.hudani@astera.com::a38c985c-bb2f-4de3-bfe2-27e22c4c275a" providerId="AD" clId="Web-{DF9C7D1C-C0E1-0467-5967-AA5797FB3BFC}" dt="2022-12-14T06:25:04.481" v="118"/>
          <ac:spMkLst>
            <pc:docMk/>
            <pc:sldMk cId="477778589" sldId="299"/>
            <ac:spMk id="42" creationId="{550C2072-A38D-2685-0A1E-2E4AE1FBDB6F}"/>
          </ac:spMkLst>
        </pc:spChg>
        <pc:spChg chg="add">
          <ac:chgData name="Danish Hudani" userId="S::danish.hudani@astera.com::a38c985c-bb2f-4de3-bfe2-27e22c4c275a" providerId="AD" clId="Web-{DF9C7D1C-C0E1-0467-5967-AA5797FB3BFC}" dt="2022-12-14T06:25:04.481" v="118"/>
          <ac:spMkLst>
            <pc:docMk/>
            <pc:sldMk cId="477778589" sldId="299"/>
            <ac:spMk id="43" creationId="{13C3030C-6380-BB11-162F-F53717D71D7D}"/>
          </ac:spMkLst>
        </pc:spChg>
        <pc:spChg chg="add">
          <ac:chgData name="Danish Hudani" userId="S::danish.hudani@astera.com::a38c985c-bb2f-4de3-bfe2-27e22c4c275a" providerId="AD" clId="Web-{DF9C7D1C-C0E1-0467-5967-AA5797FB3BFC}" dt="2022-12-14T06:25:04.481" v="118"/>
          <ac:spMkLst>
            <pc:docMk/>
            <pc:sldMk cId="477778589" sldId="299"/>
            <ac:spMk id="44" creationId="{FECF85FD-E419-CEA2-7336-1AA9B41CD59D}"/>
          </ac:spMkLst>
        </pc:spChg>
        <pc:spChg chg="add">
          <ac:chgData name="Danish Hudani" userId="S::danish.hudani@astera.com::a38c985c-bb2f-4de3-bfe2-27e22c4c275a" providerId="AD" clId="Web-{DF9C7D1C-C0E1-0467-5967-AA5797FB3BFC}" dt="2022-12-14T06:25:04.481" v="118"/>
          <ac:spMkLst>
            <pc:docMk/>
            <pc:sldMk cId="477778589" sldId="299"/>
            <ac:spMk id="45" creationId="{9FEAF2E5-7525-D0E2-27D3-1E95820FA148}"/>
          </ac:spMkLst>
        </pc:spChg>
        <pc:spChg chg="add">
          <ac:chgData name="Danish Hudani" userId="S::danish.hudani@astera.com::a38c985c-bb2f-4de3-bfe2-27e22c4c275a" providerId="AD" clId="Web-{DF9C7D1C-C0E1-0467-5967-AA5797FB3BFC}" dt="2022-12-14T06:25:04.481" v="118"/>
          <ac:spMkLst>
            <pc:docMk/>
            <pc:sldMk cId="477778589" sldId="299"/>
            <ac:spMk id="46" creationId="{B9480F7E-36F2-E053-5E7C-47B890A1D207}"/>
          </ac:spMkLst>
        </pc:spChg>
        <pc:spChg chg="add">
          <ac:chgData name="Danish Hudani" userId="S::danish.hudani@astera.com::a38c985c-bb2f-4de3-bfe2-27e22c4c275a" providerId="AD" clId="Web-{DF9C7D1C-C0E1-0467-5967-AA5797FB3BFC}" dt="2022-12-14T06:25:04.481" v="118"/>
          <ac:spMkLst>
            <pc:docMk/>
            <pc:sldMk cId="477778589" sldId="299"/>
            <ac:spMk id="47" creationId="{FA1D41D4-6398-E87A-52EC-2407E1965241}"/>
          </ac:spMkLst>
        </pc:spChg>
        <pc:spChg chg="add">
          <ac:chgData name="Danish Hudani" userId="S::danish.hudani@astera.com::a38c985c-bb2f-4de3-bfe2-27e22c4c275a" providerId="AD" clId="Web-{DF9C7D1C-C0E1-0467-5967-AA5797FB3BFC}" dt="2022-12-14T06:25:04.481" v="118"/>
          <ac:spMkLst>
            <pc:docMk/>
            <pc:sldMk cId="477778589" sldId="299"/>
            <ac:spMk id="48" creationId="{81535303-88E2-AF0E-0A0E-F5F8AB1BB5A9}"/>
          </ac:spMkLst>
        </pc:spChg>
        <pc:spChg chg="add">
          <ac:chgData name="Danish Hudani" userId="S::danish.hudani@astera.com::a38c985c-bb2f-4de3-bfe2-27e22c4c275a" providerId="AD" clId="Web-{DF9C7D1C-C0E1-0467-5967-AA5797FB3BFC}" dt="2022-12-14T06:25:04.481" v="118"/>
          <ac:spMkLst>
            <pc:docMk/>
            <pc:sldMk cId="477778589" sldId="299"/>
            <ac:spMk id="49" creationId="{732FE7B0-5408-C457-5F9A-8008C815773F}"/>
          </ac:spMkLst>
        </pc:spChg>
        <pc:spChg chg="add">
          <ac:chgData name="Danish Hudani" userId="S::danish.hudani@astera.com::a38c985c-bb2f-4de3-bfe2-27e22c4c275a" providerId="AD" clId="Web-{DF9C7D1C-C0E1-0467-5967-AA5797FB3BFC}" dt="2022-12-14T06:25:04.481" v="118"/>
          <ac:spMkLst>
            <pc:docMk/>
            <pc:sldMk cId="477778589" sldId="299"/>
            <ac:spMk id="51" creationId="{C8744323-78DC-6FDD-D74F-34F73A85093B}"/>
          </ac:spMkLst>
        </pc:spChg>
        <pc:spChg chg="add">
          <ac:chgData name="Danish Hudani" userId="S::danish.hudani@astera.com::a38c985c-bb2f-4de3-bfe2-27e22c4c275a" providerId="AD" clId="Web-{DF9C7D1C-C0E1-0467-5967-AA5797FB3BFC}" dt="2022-12-14T06:25:04.481" v="118"/>
          <ac:spMkLst>
            <pc:docMk/>
            <pc:sldMk cId="477778589" sldId="299"/>
            <ac:spMk id="52" creationId="{F45623B9-B273-F994-337F-ECA67CD5A482}"/>
          </ac:spMkLst>
        </pc:spChg>
        <pc:spChg chg="add">
          <ac:chgData name="Danish Hudani" userId="S::danish.hudani@astera.com::a38c985c-bb2f-4de3-bfe2-27e22c4c275a" providerId="AD" clId="Web-{DF9C7D1C-C0E1-0467-5967-AA5797FB3BFC}" dt="2022-12-14T06:25:04.481" v="118"/>
          <ac:spMkLst>
            <pc:docMk/>
            <pc:sldMk cId="477778589" sldId="299"/>
            <ac:spMk id="53" creationId="{34BD7DF4-741A-F67A-E4AB-F06E82590E41}"/>
          </ac:spMkLst>
        </pc:spChg>
        <pc:spChg chg="add">
          <ac:chgData name="Danish Hudani" userId="S::danish.hudani@astera.com::a38c985c-bb2f-4de3-bfe2-27e22c4c275a" providerId="AD" clId="Web-{DF9C7D1C-C0E1-0467-5967-AA5797FB3BFC}" dt="2022-12-14T06:25:04.481" v="118"/>
          <ac:spMkLst>
            <pc:docMk/>
            <pc:sldMk cId="477778589" sldId="299"/>
            <ac:spMk id="54" creationId="{3205AB46-A3B1-8457-062B-7594F566EE38}"/>
          </ac:spMkLst>
        </pc:spChg>
        <pc:spChg chg="add mod">
          <ac:chgData name="Danish Hudani" userId="S::danish.hudani@astera.com::a38c985c-bb2f-4de3-bfe2-27e22c4c275a" providerId="AD" clId="Web-{DF9C7D1C-C0E1-0467-5967-AA5797FB3BFC}" dt="2022-12-14T06:25:47.357" v="123" actId="14100"/>
          <ac:spMkLst>
            <pc:docMk/>
            <pc:sldMk cId="477778589" sldId="299"/>
            <ac:spMk id="55" creationId="{23BFCBF6-7939-F7B4-BEF1-A57A0B49E1CF}"/>
          </ac:spMkLst>
        </pc:spChg>
        <pc:spChg chg="add">
          <ac:chgData name="Danish Hudani" userId="S::danish.hudani@astera.com::a38c985c-bb2f-4de3-bfe2-27e22c4c275a" providerId="AD" clId="Web-{DF9C7D1C-C0E1-0467-5967-AA5797FB3BFC}" dt="2022-12-14T06:25:04.481" v="118"/>
          <ac:spMkLst>
            <pc:docMk/>
            <pc:sldMk cId="477778589" sldId="299"/>
            <ac:spMk id="56" creationId="{7173A376-0F64-5C58-8152-04B3F9B24970}"/>
          </ac:spMkLst>
        </pc:spChg>
        <pc:grpChg chg="add mod">
          <ac:chgData name="Danish Hudani" userId="S::danish.hudani@astera.com::a38c985c-bb2f-4de3-bfe2-27e22c4c275a" providerId="AD" clId="Web-{DF9C7D1C-C0E1-0467-5967-AA5797FB3BFC}" dt="2022-12-14T06:25:33.732" v="122" actId="1076"/>
          <ac:grpSpMkLst>
            <pc:docMk/>
            <pc:sldMk cId="477778589" sldId="299"/>
            <ac:grpSpMk id="23" creationId="{D1801839-A908-8E4A-F0CD-BC4D4597C88D}"/>
          </ac:grpSpMkLst>
        </pc:grpChg>
        <pc:grpChg chg="add">
          <ac:chgData name="Danish Hudani" userId="S::danish.hudani@astera.com::a38c985c-bb2f-4de3-bfe2-27e22c4c275a" providerId="AD" clId="Web-{DF9C7D1C-C0E1-0467-5967-AA5797FB3BFC}" dt="2022-12-14T06:25:04.481" v="118"/>
          <ac:grpSpMkLst>
            <pc:docMk/>
            <pc:sldMk cId="477778589" sldId="299"/>
            <ac:grpSpMk id="31" creationId="{96FEAA10-D791-52B5-62A5-12FF87AAEDA0}"/>
          </ac:grpSpMkLst>
        </pc:grpChg>
        <pc:grpChg chg="add">
          <ac:chgData name="Danish Hudani" userId="S::danish.hudani@astera.com::a38c985c-bb2f-4de3-bfe2-27e22c4c275a" providerId="AD" clId="Web-{DF9C7D1C-C0E1-0467-5967-AA5797FB3BFC}" dt="2022-12-14T06:25:04.481" v="118"/>
          <ac:grpSpMkLst>
            <pc:docMk/>
            <pc:sldMk cId="477778589" sldId="299"/>
            <ac:grpSpMk id="33" creationId="{7047F1CE-4D4B-F6E7-B0AA-6923D23E5116}"/>
          </ac:grpSpMkLst>
        </pc:grpChg>
        <pc:picChg chg="del">
          <ac:chgData name="Danish Hudani" userId="S::danish.hudani@astera.com::a38c985c-bb2f-4de3-bfe2-27e22c4c275a" providerId="AD" clId="Web-{DF9C7D1C-C0E1-0467-5967-AA5797FB3BFC}" dt="2022-12-14T06:24:58.872" v="117"/>
          <ac:picMkLst>
            <pc:docMk/>
            <pc:sldMk cId="477778589" sldId="299"/>
            <ac:picMk id="50" creationId="{C63D5607-5096-8A85-1643-8088C99CFB30}"/>
          </ac:picMkLst>
        </pc:picChg>
      </pc:sldChg>
      <pc:sldChg chg="addSp delSp modSp add ord replId">
        <pc:chgData name="Danish Hudani" userId="S::danish.hudani@astera.com::a38c985c-bb2f-4de3-bfe2-27e22c4c275a" providerId="AD" clId="Web-{DF9C7D1C-C0E1-0467-5967-AA5797FB3BFC}" dt="2022-12-14T07:29:24.522" v="351"/>
        <pc:sldMkLst>
          <pc:docMk/>
          <pc:sldMk cId="430891989" sldId="300"/>
        </pc:sldMkLst>
        <pc:spChg chg="mod">
          <ac:chgData name="Danish Hudani" userId="S::danish.hudani@astera.com::a38c985c-bb2f-4de3-bfe2-27e22c4c275a" providerId="AD" clId="Web-{DF9C7D1C-C0E1-0467-5967-AA5797FB3BFC}" dt="2022-12-14T07:08:40.803" v="251" actId="20577"/>
          <ac:spMkLst>
            <pc:docMk/>
            <pc:sldMk cId="430891989" sldId="300"/>
            <ac:spMk id="18" creationId="{6230719D-4F44-BA79-4DC4-4459B3E27C90}"/>
          </ac:spMkLst>
        </pc:spChg>
        <pc:spChg chg="add mod">
          <ac:chgData name="Danish Hudani" userId="S::danish.hudani@astera.com::a38c985c-bb2f-4de3-bfe2-27e22c4c275a" providerId="AD" clId="Web-{DF9C7D1C-C0E1-0467-5967-AA5797FB3BFC}" dt="2022-12-14T07:12:28.732" v="290"/>
          <ac:spMkLst>
            <pc:docMk/>
            <pc:sldMk cId="430891989" sldId="300"/>
            <ac:spMk id="70" creationId="{70BF611E-9679-6C0A-2BB8-AFBE00DED162}"/>
          </ac:spMkLst>
        </pc:spChg>
        <pc:spChg chg="add mod">
          <ac:chgData name="Danish Hudani" userId="S::danish.hudani@astera.com::a38c985c-bb2f-4de3-bfe2-27e22c4c275a" providerId="AD" clId="Web-{DF9C7D1C-C0E1-0467-5967-AA5797FB3BFC}" dt="2022-12-14T07:15:50.926" v="332" actId="1076"/>
          <ac:spMkLst>
            <pc:docMk/>
            <pc:sldMk cId="430891989" sldId="300"/>
            <ac:spMk id="72" creationId="{59C839FA-870D-09A9-E3EE-231039FA7847}"/>
          </ac:spMkLst>
        </pc:spChg>
        <pc:spChg chg="add mod">
          <ac:chgData name="Danish Hudani" userId="S::danish.hudani@astera.com::a38c985c-bb2f-4de3-bfe2-27e22c4c275a" providerId="AD" clId="Web-{DF9C7D1C-C0E1-0467-5967-AA5797FB3BFC}" dt="2022-12-14T07:13:34.938" v="304"/>
          <ac:spMkLst>
            <pc:docMk/>
            <pc:sldMk cId="430891989" sldId="300"/>
            <ac:spMk id="87" creationId="{8FE711CC-CCBA-587D-6700-8087F8DA70BD}"/>
          </ac:spMkLst>
        </pc:spChg>
        <pc:spChg chg="add mod">
          <ac:chgData name="Danish Hudani" userId="S::danish.hudani@astera.com::a38c985c-bb2f-4de3-bfe2-27e22c4c275a" providerId="AD" clId="Web-{DF9C7D1C-C0E1-0467-5967-AA5797FB3BFC}" dt="2022-12-14T07:16:02.786" v="333"/>
          <ac:spMkLst>
            <pc:docMk/>
            <pc:sldMk cId="430891989" sldId="300"/>
            <ac:spMk id="89" creationId="{0BB13E03-D7B0-D546-5C40-8B47507CAD2A}"/>
          </ac:spMkLst>
        </pc:spChg>
        <pc:spChg chg="add mod">
          <ac:chgData name="Danish Hudani" userId="S::danish.hudani@astera.com::a38c985c-bb2f-4de3-bfe2-27e22c4c275a" providerId="AD" clId="Web-{DF9C7D1C-C0E1-0467-5967-AA5797FB3BFC}" dt="2022-12-14T07:14:56.284" v="322"/>
          <ac:spMkLst>
            <pc:docMk/>
            <pc:sldMk cId="430891989" sldId="300"/>
            <ac:spMk id="92" creationId="{201EC5A7-ECE3-E9AB-F6F3-873036F3388C}"/>
          </ac:spMkLst>
        </pc:spChg>
        <pc:spChg chg="add mod">
          <ac:chgData name="Danish Hudani" userId="S::danish.hudani@astera.com::a38c985c-bb2f-4de3-bfe2-27e22c4c275a" providerId="AD" clId="Web-{DF9C7D1C-C0E1-0467-5967-AA5797FB3BFC}" dt="2022-12-14T07:14:45.893" v="320"/>
          <ac:spMkLst>
            <pc:docMk/>
            <pc:sldMk cId="430891989" sldId="300"/>
            <ac:spMk id="94" creationId="{216E5829-7FCD-6578-E21E-14E2F6AD98B5}"/>
          </ac:spMkLst>
        </pc:spChg>
        <pc:grpChg chg="del">
          <ac:chgData name="Danish Hudani" userId="S::danish.hudani@astera.com::a38c985c-bb2f-4de3-bfe2-27e22c4c275a" providerId="AD" clId="Web-{DF9C7D1C-C0E1-0467-5967-AA5797FB3BFC}" dt="2022-12-14T06:30:18.038" v="126"/>
          <ac:grpSpMkLst>
            <pc:docMk/>
            <pc:sldMk cId="430891989" sldId="300"/>
            <ac:grpSpMk id="23" creationId="{D1801839-A908-8E4A-F0CD-BC4D4597C88D}"/>
          </ac:grpSpMkLst>
        </pc:grpChg>
        <pc:grpChg chg="add mod">
          <ac:chgData name="Danish Hudani" userId="S::danish.hudani@astera.com::a38c985c-bb2f-4de3-bfe2-27e22c4c275a" providerId="AD" clId="Web-{DF9C7D1C-C0E1-0467-5967-AA5797FB3BFC}" dt="2022-12-14T07:15:33.879" v="328" actId="688"/>
          <ac:grpSpMkLst>
            <pc:docMk/>
            <pc:sldMk cId="430891989" sldId="300"/>
            <ac:grpSpMk id="73" creationId="{678FCAF2-2EBA-92CA-5026-C79E9B4FE084}"/>
          </ac:grpSpMkLst>
        </pc:grpChg>
        <pc:grpChg chg="add mod">
          <ac:chgData name="Danish Hudani" userId="S::danish.hudani@astera.com::a38c985c-bb2f-4de3-bfe2-27e22c4c275a" providerId="AD" clId="Web-{DF9C7D1C-C0E1-0467-5967-AA5797FB3BFC}" dt="2022-12-14T07:13:21.015" v="301" actId="1076"/>
          <ac:grpSpMkLst>
            <pc:docMk/>
            <pc:sldMk cId="430891989" sldId="300"/>
            <ac:grpSpMk id="90" creationId="{E84951B4-094D-DB17-CF18-37DA69CFE46F}"/>
          </ac:grpSpMkLst>
        </pc:grpChg>
        <pc:grpChg chg="add mod">
          <ac:chgData name="Danish Hudani" userId="S::danish.hudani@astera.com::a38c985c-bb2f-4de3-bfe2-27e22c4c275a" providerId="AD" clId="Web-{DF9C7D1C-C0E1-0467-5967-AA5797FB3BFC}" dt="2022-12-14T07:14:38.955" v="317" actId="1076"/>
          <ac:grpSpMkLst>
            <pc:docMk/>
            <pc:sldMk cId="430891989" sldId="300"/>
            <ac:grpSpMk id="95" creationId="{AC2617D7-BE1F-1B7A-CC03-4916702C59E3}"/>
          </ac:grpSpMkLst>
        </pc:grpChg>
        <pc:grpChg chg="add">
          <ac:chgData name="Danish Hudani" userId="S::danish.hudani@astera.com::a38c985c-bb2f-4de3-bfe2-27e22c4c275a" providerId="AD" clId="Web-{DF9C7D1C-C0E1-0467-5967-AA5797FB3BFC}" dt="2022-12-14T07:29:24.522" v="351"/>
          <ac:grpSpMkLst>
            <pc:docMk/>
            <pc:sldMk cId="430891989" sldId="300"/>
            <ac:grpSpMk id="120" creationId="{E4F2DE26-011C-503B-98E7-72077A1B45DE}"/>
          </ac:grpSpMkLst>
        </pc:grpChg>
        <pc:picChg chg="add mod modCrop">
          <ac:chgData name="Danish Hudani" userId="S::danish.hudani@astera.com::a38c985c-bb2f-4de3-bfe2-27e22c4c275a" providerId="AD" clId="Web-{DF9C7D1C-C0E1-0467-5967-AA5797FB3BFC}" dt="2022-12-14T07:11:12.371" v="276" actId="1076"/>
          <ac:picMkLst>
            <pc:docMk/>
            <pc:sldMk cId="430891989" sldId="300"/>
            <ac:picMk id="68" creationId="{0D21B1C1-B6F5-1E8A-A1F1-3FA698192945}"/>
          </ac:picMkLst>
        </pc:picChg>
      </pc:sldChg>
      <pc:sldChg chg="addSp modSp add replId">
        <pc:chgData name="Danish Hudani" userId="S::danish.hudani@astera.com::a38c985c-bb2f-4de3-bfe2-27e22c4c275a" providerId="AD" clId="Web-{DF9C7D1C-C0E1-0467-5967-AA5797FB3BFC}" dt="2022-12-14T10:10:56.033" v="360" actId="1076"/>
        <pc:sldMkLst>
          <pc:docMk/>
          <pc:sldMk cId="672194442" sldId="301"/>
        </pc:sldMkLst>
        <pc:spChg chg="mod">
          <ac:chgData name="Danish Hudani" userId="S::danish.hudani@astera.com::a38c985c-bb2f-4de3-bfe2-27e22c4c275a" providerId="AD" clId="Web-{DF9C7D1C-C0E1-0467-5967-AA5797FB3BFC}" dt="2022-12-14T07:26:54.298" v="343" actId="20577"/>
          <ac:spMkLst>
            <pc:docMk/>
            <pc:sldMk cId="672194442" sldId="301"/>
            <ac:spMk id="18" creationId="{6230719D-4F44-BA79-4DC4-4459B3E27C90}"/>
          </ac:spMkLst>
        </pc:spChg>
        <pc:picChg chg="add mod modCrop">
          <ac:chgData name="Danish Hudani" userId="S::danish.hudani@astera.com::a38c985c-bb2f-4de3-bfe2-27e22c4c275a" providerId="AD" clId="Web-{DF9C7D1C-C0E1-0467-5967-AA5797FB3BFC}" dt="2022-12-14T10:10:56.033" v="360" actId="1076"/>
          <ac:picMkLst>
            <pc:docMk/>
            <pc:sldMk cId="672194442" sldId="301"/>
            <ac:picMk id="37" creationId="{637577F2-8207-F752-33A1-A65F2FE3F1FF}"/>
          </ac:picMkLst>
        </pc:picChg>
      </pc:sldChg>
      <pc:sldChg chg="add replId">
        <pc:chgData name="Danish Hudani" userId="S::danish.hudani@astera.com::a38c985c-bb2f-4de3-bfe2-27e22c4c275a" providerId="AD" clId="Web-{DF9C7D1C-C0E1-0467-5967-AA5797FB3BFC}" dt="2022-12-14T06:30:29.570" v="132"/>
        <pc:sldMkLst>
          <pc:docMk/>
          <pc:sldMk cId="2203505499" sldId="302"/>
        </pc:sldMkLst>
      </pc:sldChg>
      <pc:sldChg chg="add replId">
        <pc:chgData name="Danish Hudani" userId="S::danish.hudani@astera.com::a38c985c-bb2f-4de3-bfe2-27e22c4c275a" providerId="AD" clId="Web-{DF9C7D1C-C0E1-0467-5967-AA5797FB3BFC}" dt="2022-12-14T06:30:30.445" v="133"/>
        <pc:sldMkLst>
          <pc:docMk/>
          <pc:sldMk cId="2870715939" sldId="303"/>
        </pc:sldMkLst>
      </pc:sldChg>
      <pc:sldChg chg="add replId">
        <pc:chgData name="Danish Hudani" userId="S::danish.hudani@astera.com::a38c985c-bb2f-4de3-bfe2-27e22c4c275a" providerId="AD" clId="Web-{DF9C7D1C-C0E1-0467-5967-AA5797FB3BFC}" dt="2022-12-14T06:30:30.835" v="134"/>
        <pc:sldMkLst>
          <pc:docMk/>
          <pc:sldMk cId="2111415776" sldId="304"/>
        </pc:sldMkLst>
      </pc:sldChg>
      <pc:sldChg chg="add replId">
        <pc:chgData name="Danish Hudani" userId="S::danish.hudani@astera.com::a38c985c-bb2f-4de3-bfe2-27e22c4c275a" providerId="AD" clId="Web-{DF9C7D1C-C0E1-0467-5967-AA5797FB3BFC}" dt="2022-12-14T06:30:31.226" v="135"/>
        <pc:sldMkLst>
          <pc:docMk/>
          <pc:sldMk cId="4222700634" sldId="305"/>
        </pc:sldMkLst>
      </pc:sldChg>
      <pc:sldChg chg="addSp modSp add replId modNotes">
        <pc:chgData name="Danish Hudani" userId="S::danish.hudani@astera.com::a38c985c-bb2f-4de3-bfe2-27e22c4c275a" providerId="AD" clId="Web-{DF9C7D1C-C0E1-0467-5967-AA5797FB3BFC}" dt="2022-12-14T06:40:09.642" v="179"/>
        <pc:sldMkLst>
          <pc:docMk/>
          <pc:sldMk cId="1815789192" sldId="306"/>
        </pc:sldMkLst>
        <pc:spChg chg="mod">
          <ac:chgData name="Danish Hudani" userId="S::danish.hudani@astera.com::a38c985c-bb2f-4de3-bfe2-27e22c4c275a" providerId="AD" clId="Web-{DF9C7D1C-C0E1-0467-5967-AA5797FB3BFC}" dt="2022-12-14T06:31:50.666" v="159" actId="20577"/>
          <ac:spMkLst>
            <pc:docMk/>
            <pc:sldMk cId="1815789192" sldId="306"/>
            <ac:spMk id="18" creationId="{6230719D-4F44-BA79-4DC4-4459B3E27C90}"/>
          </ac:spMkLst>
        </pc:spChg>
        <pc:spChg chg="add mod">
          <ac:chgData name="Danish Hudani" userId="S::danish.hudani@astera.com::a38c985c-bb2f-4de3-bfe2-27e22c4c275a" providerId="AD" clId="Web-{DF9C7D1C-C0E1-0467-5967-AA5797FB3BFC}" dt="2022-12-14T06:33:54.357" v="176" actId="1076"/>
          <ac:spMkLst>
            <pc:docMk/>
            <pc:sldMk cId="1815789192" sldId="306"/>
            <ac:spMk id="38" creationId="{EB8620BC-929D-1A8A-856C-EE0C0B14C3F2}"/>
          </ac:spMkLst>
        </pc:spChg>
      </pc:sldChg>
      <pc:sldChg chg="addSp delSp modSp add replId">
        <pc:chgData name="Danish Hudani" userId="S::danish.hudani@astera.com::a38c985c-bb2f-4de3-bfe2-27e22c4c275a" providerId="AD" clId="Web-{DF9C7D1C-C0E1-0467-5967-AA5797FB3BFC}" dt="2022-12-14T07:01:59.072" v="240" actId="1076"/>
        <pc:sldMkLst>
          <pc:docMk/>
          <pc:sldMk cId="776465630" sldId="307"/>
        </pc:sldMkLst>
        <pc:spChg chg="del">
          <ac:chgData name="Danish Hudani" userId="S::danish.hudani@astera.com::a38c985c-bb2f-4de3-bfe2-27e22c4c275a" providerId="AD" clId="Web-{DF9C7D1C-C0E1-0467-5967-AA5797FB3BFC}" dt="2022-12-14T06:55:22.700" v="189"/>
          <ac:spMkLst>
            <pc:docMk/>
            <pc:sldMk cId="776465630" sldId="307"/>
            <ac:spMk id="4" creationId="{69EFB265-CC86-E936-4E90-61C1719FE03E}"/>
          </ac:spMkLst>
        </pc:spChg>
        <pc:spChg chg="add mod">
          <ac:chgData name="Danish Hudani" userId="S::danish.hudani@astera.com::a38c985c-bb2f-4de3-bfe2-27e22c4c275a" providerId="AD" clId="Web-{DF9C7D1C-C0E1-0467-5967-AA5797FB3BFC}" dt="2022-12-14T07:01:59.072" v="240" actId="1076"/>
          <ac:spMkLst>
            <pc:docMk/>
            <pc:sldMk cId="776465630" sldId="307"/>
            <ac:spMk id="27" creationId="{E0D45666-9C1C-EC4B-CD6A-EFECC1AE7F11}"/>
          </ac:spMkLst>
        </pc:spChg>
        <pc:spChg chg="add mod">
          <ac:chgData name="Danish Hudani" userId="S::danish.hudani@astera.com::a38c985c-bb2f-4de3-bfe2-27e22c4c275a" providerId="AD" clId="Web-{DF9C7D1C-C0E1-0467-5967-AA5797FB3BFC}" dt="2022-12-14T07:01:46.321" v="237" actId="1076"/>
          <ac:spMkLst>
            <pc:docMk/>
            <pc:sldMk cId="776465630" sldId="307"/>
            <ac:spMk id="28" creationId="{A5F0B511-18F2-F2B4-5A26-A6C46AD2E191}"/>
          </ac:spMkLst>
        </pc:spChg>
        <pc:picChg chg="mod">
          <ac:chgData name="Danish Hudani" userId="S::danish.hudani@astera.com::a38c985c-bb2f-4de3-bfe2-27e22c4c275a" providerId="AD" clId="Web-{DF9C7D1C-C0E1-0467-5967-AA5797FB3BFC}" dt="2022-12-14T07:01:40.728" v="236" actId="1076"/>
          <ac:picMkLst>
            <pc:docMk/>
            <pc:sldMk cId="776465630" sldId="307"/>
            <ac:picMk id="7" creationId="{84FA538C-5CEE-45B5-986C-E1120E918D37}"/>
          </ac:picMkLst>
        </pc:picChg>
        <pc:picChg chg="add mod">
          <ac:chgData name="Danish Hudani" userId="S::danish.hudani@astera.com::a38c985c-bb2f-4de3-bfe2-27e22c4c275a" providerId="AD" clId="Web-{DF9C7D1C-C0E1-0467-5967-AA5797FB3BFC}" dt="2022-12-14T07:01:48.447" v="238" actId="1076"/>
          <ac:picMkLst>
            <pc:docMk/>
            <pc:sldMk cId="776465630" sldId="307"/>
            <ac:picMk id="29" creationId="{BC4E0EFA-BB8F-397E-8BCB-8F75116641EA}"/>
          </ac:picMkLst>
        </pc:picChg>
        <pc:picChg chg="add mod">
          <ac:chgData name="Danish Hudani" userId="S::danish.hudani@astera.com::a38c985c-bb2f-4de3-bfe2-27e22c4c275a" providerId="AD" clId="Web-{DF9C7D1C-C0E1-0467-5967-AA5797FB3BFC}" dt="2022-12-14T07:01:37.790" v="234" actId="1076"/>
          <ac:picMkLst>
            <pc:docMk/>
            <pc:sldMk cId="776465630" sldId="307"/>
            <ac:picMk id="30" creationId="{98A7397B-DD36-B61E-E412-811983EC73A7}"/>
          </ac:picMkLst>
        </pc:picChg>
      </pc:sldChg>
      <pc:sldChg chg="delSp add replId">
        <pc:chgData name="Danish Hudani" userId="S::danish.hudani@astera.com::a38c985c-bb2f-4de3-bfe2-27e22c4c275a" providerId="AD" clId="Web-{DF9C7D1C-C0E1-0467-5967-AA5797FB3BFC}" dt="2022-12-14T06:55:19.450" v="188"/>
        <pc:sldMkLst>
          <pc:docMk/>
          <pc:sldMk cId="2798243124" sldId="308"/>
        </pc:sldMkLst>
        <pc:spChg chg="del">
          <ac:chgData name="Danish Hudani" userId="S::danish.hudani@astera.com::a38c985c-bb2f-4de3-bfe2-27e22c4c275a" providerId="AD" clId="Web-{DF9C7D1C-C0E1-0467-5967-AA5797FB3BFC}" dt="2022-12-14T06:55:19.450" v="188"/>
          <ac:spMkLst>
            <pc:docMk/>
            <pc:sldMk cId="2798243124" sldId="308"/>
            <ac:spMk id="4" creationId="{69EFB265-CC86-E936-4E90-61C1719FE03E}"/>
          </ac:spMkLst>
        </pc:spChg>
      </pc:sldChg>
    </pc:docChg>
  </pc:docChgLst>
  <pc:docChgLst>
    <pc:chgData name="Danish Hudani" userId="S::danish.hudani@astera.com::a38c985c-bb2f-4de3-bfe2-27e22c4c275a" providerId="AD" clId="Web-{1C878A4F-75CB-C1DA-55B0-AA596724CE30}"/>
    <pc:docChg chg="addSld modSld sldOrd modSection">
      <pc:chgData name="Danish Hudani" userId="S::danish.hudani@astera.com::a38c985c-bb2f-4de3-bfe2-27e22c4c275a" providerId="AD" clId="Web-{1C878A4F-75CB-C1DA-55B0-AA596724CE30}" dt="2023-01-03T06:50:57.065" v="31" actId="1076"/>
      <pc:docMkLst>
        <pc:docMk/>
      </pc:docMkLst>
      <pc:sldChg chg="modSp">
        <pc:chgData name="Danish Hudani" userId="S::danish.hudani@astera.com::a38c985c-bb2f-4de3-bfe2-27e22c4c275a" providerId="AD" clId="Web-{1C878A4F-75CB-C1DA-55B0-AA596724CE30}" dt="2023-01-03T06:47:43.808" v="3" actId="14100"/>
        <pc:sldMkLst>
          <pc:docMk/>
          <pc:sldMk cId="1620996487" sldId="319"/>
        </pc:sldMkLst>
        <pc:spChg chg="mod">
          <ac:chgData name="Danish Hudani" userId="S::danish.hudani@astera.com::a38c985c-bb2f-4de3-bfe2-27e22c4c275a" providerId="AD" clId="Web-{1C878A4F-75CB-C1DA-55B0-AA596724CE30}" dt="2023-01-03T06:47:43.808" v="3" actId="14100"/>
          <ac:spMkLst>
            <pc:docMk/>
            <pc:sldMk cId="1620996487" sldId="319"/>
            <ac:spMk id="220" creationId="{0BFF9F71-F271-455D-594D-902336A2C87D}"/>
          </ac:spMkLst>
        </pc:spChg>
      </pc:sldChg>
      <pc:sldChg chg="delSp modSp ord">
        <pc:chgData name="Danish Hudani" userId="S::danish.hudani@astera.com::a38c985c-bb2f-4de3-bfe2-27e22c4c275a" providerId="AD" clId="Web-{1C878A4F-75CB-C1DA-55B0-AA596724CE30}" dt="2023-01-03T06:49:42.547" v="13"/>
        <pc:sldMkLst>
          <pc:docMk/>
          <pc:sldMk cId="2148317599" sldId="325"/>
        </pc:sldMkLst>
        <pc:spChg chg="mod">
          <ac:chgData name="Danish Hudani" userId="S::danish.hudani@astera.com::a38c985c-bb2f-4de3-bfe2-27e22c4c275a" providerId="AD" clId="Web-{1C878A4F-75CB-C1DA-55B0-AA596724CE30}" dt="2023-01-03T06:48:49.357" v="7" actId="14100"/>
          <ac:spMkLst>
            <pc:docMk/>
            <pc:sldMk cId="2148317599" sldId="325"/>
            <ac:spMk id="44" creationId="{CE366874-5268-3249-39D7-9F76460F5143}"/>
          </ac:spMkLst>
        </pc:spChg>
        <pc:spChg chg="mod">
          <ac:chgData name="Danish Hudani" userId="S::danish.hudani@astera.com::a38c985c-bb2f-4de3-bfe2-27e22c4c275a" providerId="AD" clId="Web-{1C878A4F-75CB-C1DA-55B0-AA596724CE30}" dt="2023-01-03T06:49:12.296" v="11" actId="1076"/>
          <ac:spMkLst>
            <pc:docMk/>
            <pc:sldMk cId="2148317599" sldId="325"/>
            <ac:spMk id="52" creationId="{7ED87238-2279-9E3D-90C9-0DBC4C8173A5}"/>
          </ac:spMkLst>
        </pc:spChg>
        <pc:spChg chg="del mod">
          <ac:chgData name="Danish Hudani" userId="S::danish.hudani@astera.com::a38c985c-bb2f-4de3-bfe2-27e22c4c275a" providerId="AD" clId="Web-{1C878A4F-75CB-C1DA-55B0-AA596724CE30}" dt="2023-01-03T06:48:40.076" v="6"/>
          <ac:spMkLst>
            <pc:docMk/>
            <pc:sldMk cId="2148317599" sldId="325"/>
            <ac:spMk id="53" creationId="{964EEA53-C062-D1F4-EE6C-D0AA9985F60D}"/>
          </ac:spMkLst>
        </pc:spChg>
        <pc:grpChg chg="mod">
          <ac:chgData name="Danish Hudani" userId="S::danish.hudani@astera.com::a38c985c-bb2f-4de3-bfe2-27e22c4c275a" providerId="AD" clId="Web-{1C878A4F-75CB-C1DA-55B0-AA596724CE30}" dt="2023-01-03T06:49:09.436" v="10" actId="1076"/>
          <ac:grpSpMkLst>
            <pc:docMk/>
            <pc:sldMk cId="2148317599" sldId="325"/>
            <ac:grpSpMk id="42" creationId="{0DC6B514-B474-905E-5727-C6F606390551}"/>
          </ac:grpSpMkLst>
        </pc:grpChg>
      </pc:sldChg>
      <pc:sldChg chg="addSp delSp modSp add replId">
        <pc:chgData name="Danish Hudani" userId="S::danish.hudani@astera.com::a38c985c-bb2f-4de3-bfe2-27e22c4c275a" providerId="AD" clId="Web-{1C878A4F-75CB-C1DA-55B0-AA596724CE30}" dt="2023-01-03T06:50:57.065" v="31" actId="1076"/>
        <pc:sldMkLst>
          <pc:docMk/>
          <pc:sldMk cId="1900488661" sldId="327"/>
        </pc:sldMkLst>
        <pc:spChg chg="add mod">
          <ac:chgData name="Danish Hudani" userId="S::danish.hudani@astera.com::a38c985c-bb2f-4de3-bfe2-27e22c4c275a" providerId="AD" clId="Web-{1C878A4F-75CB-C1DA-55B0-AA596724CE30}" dt="2023-01-03T06:50:26.564" v="23" actId="1076"/>
          <ac:spMkLst>
            <pc:docMk/>
            <pc:sldMk cId="1900488661" sldId="327"/>
            <ac:spMk id="23" creationId="{E85AD8E0-F393-918B-B8B0-EA0382460472}"/>
          </ac:spMkLst>
        </pc:spChg>
        <pc:spChg chg="add mod">
          <ac:chgData name="Danish Hudani" userId="S::danish.hudani@astera.com::a38c985c-bb2f-4de3-bfe2-27e22c4c275a" providerId="AD" clId="Web-{1C878A4F-75CB-C1DA-55B0-AA596724CE30}" dt="2023-01-03T06:50:26.579" v="24" actId="1076"/>
          <ac:spMkLst>
            <pc:docMk/>
            <pc:sldMk cId="1900488661" sldId="327"/>
            <ac:spMk id="24" creationId="{33F6B619-20B5-3D22-E780-D28472326A27}"/>
          </ac:spMkLst>
        </pc:spChg>
        <pc:spChg chg="add mod">
          <ac:chgData name="Danish Hudani" userId="S::danish.hudani@astera.com::a38c985c-bb2f-4de3-bfe2-27e22c4c275a" providerId="AD" clId="Web-{1C878A4F-75CB-C1DA-55B0-AA596724CE30}" dt="2023-01-03T06:50:26.595" v="25" actId="1076"/>
          <ac:spMkLst>
            <pc:docMk/>
            <pc:sldMk cId="1900488661" sldId="327"/>
            <ac:spMk id="27" creationId="{987F7136-CB02-C291-96F1-8EA0C87202FD}"/>
          </ac:spMkLst>
        </pc:spChg>
        <pc:spChg chg="add">
          <ac:chgData name="Danish Hudani" userId="S::danish.hudani@astera.com::a38c985c-bb2f-4de3-bfe2-27e22c4c275a" providerId="AD" clId="Web-{1C878A4F-75CB-C1DA-55B0-AA596724CE30}" dt="2023-01-03T06:50:17.485" v="22"/>
          <ac:spMkLst>
            <pc:docMk/>
            <pc:sldMk cId="1900488661" sldId="327"/>
            <ac:spMk id="28" creationId="{296CF037-FEA6-780F-5441-91B5AD35C987}"/>
          </ac:spMkLst>
        </pc:spChg>
        <pc:spChg chg="add">
          <ac:chgData name="Danish Hudani" userId="S::danish.hudani@astera.com::a38c985c-bb2f-4de3-bfe2-27e22c4c275a" providerId="AD" clId="Web-{1C878A4F-75CB-C1DA-55B0-AA596724CE30}" dt="2023-01-03T06:50:17.485" v="22"/>
          <ac:spMkLst>
            <pc:docMk/>
            <pc:sldMk cId="1900488661" sldId="327"/>
            <ac:spMk id="29" creationId="{4361392A-722F-FF52-AEBD-52083B65FB21}"/>
          </ac:spMkLst>
        </pc:spChg>
        <pc:spChg chg="add">
          <ac:chgData name="Danish Hudani" userId="S::danish.hudani@astera.com::a38c985c-bb2f-4de3-bfe2-27e22c4c275a" providerId="AD" clId="Web-{1C878A4F-75CB-C1DA-55B0-AA596724CE30}" dt="2023-01-03T06:50:17.485" v="22"/>
          <ac:spMkLst>
            <pc:docMk/>
            <pc:sldMk cId="1900488661" sldId="327"/>
            <ac:spMk id="30" creationId="{94888550-8980-5AC8-4966-2C2B3C5D5408}"/>
          </ac:spMkLst>
        </pc:spChg>
        <pc:spChg chg="add">
          <ac:chgData name="Danish Hudani" userId="S::danish.hudani@astera.com::a38c985c-bb2f-4de3-bfe2-27e22c4c275a" providerId="AD" clId="Web-{1C878A4F-75CB-C1DA-55B0-AA596724CE30}" dt="2023-01-03T06:50:17.485" v="22"/>
          <ac:spMkLst>
            <pc:docMk/>
            <pc:sldMk cId="1900488661" sldId="327"/>
            <ac:spMk id="31" creationId="{5D94ECC4-F999-A361-052C-A87CE18BBEE3}"/>
          </ac:spMkLst>
        </pc:spChg>
        <pc:spChg chg="del">
          <ac:chgData name="Danish Hudani" userId="S::danish.hudani@astera.com::a38c985c-bb2f-4de3-bfe2-27e22c4c275a" providerId="AD" clId="Web-{1C878A4F-75CB-C1DA-55B0-AA596724CE30}" dt="2023-01-03T06:49:49.109" v="14"/>
          <ac:spMkLst>
            <pc:docMk/>
            <pc:sldMk cId="1900488661" sldId="327"/>
            <ac:spMk id="77" creationId="{8FD06A79-B09D-C7EA-5FD1-41E1E7CA79B3}"/>
          </ac:spMkLst>
        </pc:spChg>
        <pc:spChg chg="del">
          <ac:chgData name="Danish Hudani" userId="S::danish.hudani@astera.com::a38c985c-bb2f-4de3-bfe2-27e22c4c275a" providerId="AD" clId="Web-{1C878A4F-75CB-C1DA-55B0-AA596724CE30}" dt="2023-01-03T06:49:57.485" v="20"/>
          <ac:spMkLst>
            <pc:docMk/>
            <pc:sldMk cId="1900488661" sldId="327"/>
            <ac:spMk id="79" creationId="{C847465D-4180-370D-1304-C103CA0B3F54}"/>
          </ac:spMkLst>
        </pc:spChg>
        <pc:spChg chg="del">
          <ac:chgData name="Danish Hudani" userId="S::danish.hudani@astera.com::a38c985c-bb2f-4de3-bfe2-27e22c4c275a" providerId="AD" clId="Web-{1C878A4F-75CB-C1DA-55B0-AA596724CE30}" dt="2023-01-03T06:49:57.485" v="18"/>
          <ac:spMkLst>
            <pc:docMk/>
            <pc:sldMk cId="1900488661" sldId="327"/>
            <ac:spMk id="81" creationId="{E8BCD1F6-C492-1060-74C2-0878A5AE135A}"/>
          </ac:spMkLst>
        </pc:spChg>
        <pc:grpChg chg="add mod">
          <ac:chgData name="Danish Hudani" userId="S::danish.hudani@astera.com::a38c985c-bb2f-4de3-bfe2-27e22c4c275a" providerId="AD" clId="Web-{1C878A4F-75CB-C1DA-55B0-AA596724CE30}" dt="2023-01-03T06:50:57.065" v="31" actId="1076"/>
          <ac:grpSpMkLst>
            <pc:docMk/>
            <pc:sldMk cId="1900488661" sldId="327"/>
            <ac:grpSpMk id="22" creationId="{D93D03DD-A5D4-1661-DFF9-10DEF3D77652}"/>
          </ac:grpSpMkLst>
        </pc:grpChg>
        <pc:grpChg chg="del">
          <ac:chgData name="Danish Hudani" userId="S::danish.hudani@astera.com::a38c985c-bb2f-4de3-bfe2-27e22c4c275a" providerId="AD" clId="Web-{1C878A4F-75CB-C1DA-55B0-AA596724CE30}" dt="2023-01-03T06:49:57.485" v="21"/>
          <ac:grpSpMkLst>
            <pc:docMk/>
            <pc:sldMk cId="1900488661" sldId="327"/>
            <ac:grpSpMk id="78" creationId="{FC0785DF-0460-E1EF-2FB9-85FCD0A3B8C8}"/>
          </ac:grpSpMkLst>
        </pc:grpChg>
        <pc:grpChg chg="del">
          <ac:chgData name="Danish Hudani" userId="S::danish.hudani@astera.com::a38c985c-bb2f-4de3-bfe2-27e22c4c275a" providerId="AD" clId="Web-{1C878A4F-75CB-C1DA-55B0-AA596724CE30}" dt="2023-01-03T06:49:57.485" v="19"/>
          <ac:grpSpMkLst>
            <pc:docMk/>
            <pc:sldMk cId="1900488661" sldId="327"/>
            <ac:grpSpMk id="80" creationId="{EB0E4C5B-4051-8F97-87B3-B8ABBFDC81F6}"/>
          </ac:grpSpMkLst>
        </pc:grpChg>
        <pc:grpChg chg="del">
          <ac:chgData name="Danish Hudani" userId="S::danish.hudani@astera.com::a38c985c-bb2f-4de3-bfe2-27e22c4c275a" providerId="AD" clId="Web-{1C878A4F-75CB-C1DA-55B0-AA596724CE30}" dt="2023-01-03T06:49:57.485" v="17"/>
          <ac:grpSpMkLst>
            <pc:docMk/>
            <pc:sldMk cId="1900488661" sldId="327"/>
            <ac:grpSpMk id="93" creationId="{51132D32-875D-082F-FA5C-77065C05EFF5}"/>
          </ac:grpSpMkLst>
        </pc:grpChg>
        <pc:grpChg chg="del">
          <ac:chgData name="Danish Hudani" userId="S::danish.hudani@astera.com::a38c985c-bb2f-4de3-bfe2-27e22c4c275a" providerId="AD" clId="Web-{1C878A4F-75CB-C1DA-55B0-AA596724CE30}" dt="2023-01-03T06:49:57.485" v="16"/>
          <ac:grpSpMkLst>
            <pc:docMk/>
            <pc:sldMk cId="1900488661" sldId="327"/>
            <ac:grpSpMk id="100" creationId="{2A3258CC-F4A4-83DC-1A62-8D4B4679AF8B}"/>
          </ac:grpSpMkLst>
        </pc:grpChg>
        <pc:picChg chg="mod">
          <ac:chgData name="Danish Hudani" userId="S::danish.hudani@astera.com::a38c985c-bb2f-4de3-bfe2-27e22c4c275a" providerId="AD" clId="Web-{1C878A4F-75CB-C1DA-55B0-AA596724CE30}" dt="2023-01-03T06:50:46.705" v="30" actId="1076"/>
          <ac:picMkLst>
            <pc:docMk/>
            <pc:sldMk cId="1900488661" sldId="327"/>
            <ac:picMk id="7" creationId="{84FA538C-5CEE-45B5-986C-E1120E918D37}"/>
          </ac:picMkLst>
        </pc:picChg>
      </pc:sldChg>
    </pc:docChg>
  </pc:docChgLst>
  <pc:docChgLst>
    <pc:chgData name="Danish Hudani" userId="S::danish.hudani@astera.com::a38c985c-bb2f-4de3-bfe2-27e22c4c275a" providerId="AD" clId="Web-{A70D3E78-4D13-F7CD-27EE-EEF87D4BEAE4}"/>
    <pc:docChg chg="addSld delSld modSld addMainMaster modSection">
      <pc:chgData name="Danish Hudani" userId="S::danish.hudani@astera.com::a38c985c-bb2f-4de3-bfe2-27e22c4c275a" providerId="AD" clId="Web-{A70D3E78-4D13-F7CD-27EE-EEF87D4BEAE4}" dt="2023-01-12T06:16:07.245" v="256" actId="14100"/>
      <pc:docMkLst>
        <pc:docMk/>
      </pc:docMkLst>
      <pc:sldChg chg="modSp">
        <pc:chgData name="Danish Hudani" userId="S::danish.hudani@astera.com::a38c985c-bb2f-4de3-bfe2-27e22c4c275a" providerId="AD" clId="Web-{A70D3E78-4D13-F7CD-27EE-EEF87D4BEAE4}" dt="2023-01-12T05:40:55.005" v="3" actId="20577"/>
        <pc:sldMkLst>
          <pc:docMk/>
          <pc:sldMk cId="3648853106" sldId="284"/>
        </pc:sldMkLst>
        <pc:spChg chg="mod">
          <ac:chgData name="Danish Hudani" userId="S::danish.hudani@astera.com::a38c985c-bb2f-4de3-bfe2-27e22c4c275a" providerId="AD" clId="Web-{A70D3E78-4D13-F7CD-27EE-EEF87D4BEAE4}" dt="2023-01-12T05:40:55.005" v="3" actId="20577"/>
          <ac:spMkLst>
            <pc:docMk/>
            <pc:sldMk cId="3648853106" sldId="284"/>
            <ac:spMk id="50" creationId="{39EFF0A0-CAC0-DC69-C738-1A6521129E55}"/>
          </ac:spMkLst>
        </pc:spChg>
      </pc:sldChg>
      <pc:sldChg chg="del">
        <pc:chgData name="Danish Hudani" userId="S::danish.hudani@astera.com::a38c985c-bb2f-4de3-bfe2-27e22c4c275a" providerId="AD" clId="Web-{A70D3E78-4D13-F7CD-27EE-EEF87D4BEAE4}" dt="2023-01-12T05:41:01.412" v="4"/>
        <pc:sldMkLst>
          <pc:docMk/>
          <pc:sldMk cId="4287670275" sldId="312"/>
        </pc:sldMkLst>
      </pc:sldChg>
      <pc:sldChg chg="addSp delSp modSp modNotes">
        <pc:chgData name="Danish Hudani" userId="S::danish.hudani@astera.com::a38c985c-bb2f-4de3-bfe2-27e22c4c275a" providerId="AD" clId="Web-{A70D3E78-4D13-F7CD-27EE-EEF87D4BEAE4}" dt="2023-01-12T05:45:11.229" v="26" actId="1076"/>
        <pc:sldMkLst>
          <pc:docMk/>
          <pc:sldMk cId="2548129227" sldId="318"/>
        </pc:sldMkLst>
        <pc:spChg chg="mod">
          <ac:chgData name="Danish Hudani" userId="S::danish.hudani@astera.com::a38c985c-bb2f-4de3-bfe2-27e22c4c275a" providerId="AD" clId="Web-{A70D3E78-4D13-F7CD-27EE-EEF87D4BEAE4}" dt="2023-01-12T05:41:13.443" v="13" actId="20577"/>
          <ac:spMkLst>
            <pc:docMk/>
            <pc:sldMk cId="2548129227" sldId="318"/>
            <ac:spMk id="18" creationId="{6230719D-4F44-BA79-4DC4-4459B3E27C90}"/>
          </ac:spMkLst>
        </pc:spChg>
        <pc:spChg chg="del">
          <ac:chgData name="Danish Hudani" userId="S::danish.hudani@astera.com::a38c985c-bb2f-4de3-bfe2-27e22c4c275a" providerId="AD" clId="Web-{A70D3E78-4D13-F7CD-27EE-EEF87D4BEAE4}" dt="2023-01-12T05:41:36.303" v="19"/>
          <ac:spMkLst>
            <pc:docMk/>
            <pc:sldMk cId="2548129227" sldId="318"/>
            <ac:spMk id="24" creationId="{A134DFB3-973A-F662-77C1-4138811D48FB}"/>
          </ac:spMkLst>
        </pc:spChg>
        <pc:spChg chg="del mod">
          <ac:chgData name="Danish Hudani" userId="S::danish.hudani@astera.com::a38c985c-bb2f-4de3-bfe2-27e22c4c275a" providerId="AD" clId="Web-{A70D3E78-4D13-F7CD-27EE-EEF87D4BEAE4}" dt="2023-01-12T05:41:33.006" v="18"/>
          <ac:spMkLst>
            <pc:docMk/>
            <pc:sldMk cId="2548129227" sldId="318"/>
            <ac:spMk id="40" creationId="{FB152F59-CA90-A15F-86AA-6D1500683D49}"/>
          </ac:spMkLst>
        </pc:spChg>
        <pc:picChg chg="del">
          <ac:chgData name="Danish Hudani" userId="S::danish.hudani@astera.com::a38c985c-bb2f-4de3-bfe2-27e22c4c275a" providerId="AD" clId="Web-{A70D3E78-4D13-F7CD-27EE-EEF87D4BEAE4}" dt="2023-01-12T05:41:17.834" v="15"/>
          <ac:picMkLst>
            <pc:docMk/>
            <pc:sldMk cId="2548129227" sldId="318"/>
            <ac:picMk id="53" creationId="{6EC4E8E1-2FFA-76C5-9BEE-45172F69E65D}"/>
          </ac:picMkLst>
        </pc:picChg>
        <pc:picChg chg="del">
          <ac:chgData name="Danish Hudani" userId="S::danish.hudani@astera.com::a38c985c-bb2f-4de3-bfe2-27e22c4c275a" providerId="AD" clId="Web-{A70D3E78-4D13-F7CD-27EE-EEF87D4BEAE4}" dt="2023-01-12T05:41:17.834" v="14"/>
          <ac:picMkLst>
            <pc:docMk/>
            <pc:sldMk cId="2548129227" sldId="318"/>
            <ac:picMk id="54" creationId="{4C35EFA2-FDC9-C164-18ED-4B2AA76C6412}"/>
          </ac:picMkLst>
        </pc:picChg>
        <pc:picChg chg="add mod">
          <ac:chgData name="Danish Hudani" userId="S::danish.hudani@astera.com::a38c985c-bb2f-4de3-bfe2-27e22c4c275a" providerId="AD" clId="Web-{A70D3E78-4D13-F7CD-27EE-EEF87D4BEAE4}" dt="2023-01-12T05:45:11.229" v="26" actId="1076"/>
          <ac:picMkLst>
            <pc:docMk/>
            <pc:sldMk cId="2548129227" sldId="318"/>
            <ac:picMk id="77" creationId="{94B0FF86-B9F3-A207-10FC-2AA7C3EC3C72}"/>
          </ac:picMkLst>
        </pc:picChg>
      </pc:sldChg>
      <pc:sldChg chg="del">
        <pc:chgData name="Danish Hudani" userId="S::danish.hudani@astera.com::a38c985c-bb2f-4de3-bfe2-27e22c4c275a" providerId="AD" clId="Web-{A70D3E78-4D13-F7CD-27EE-EEF87D4BEAE4}" dt="2023-01-12T05:51:51.440" v="85"/>
        <pc:sldMkLst>
          <pc:docMk/>
          <pc:sldMk cId="1620996487" sldId="319"/>
        </pc:sldMkLst>
      </pc:sldChg>
      <pc:sldChg chg="del">
        <pc:chgData name="Danish Hudani" userId="S::danish.hudani@astera.com::a38c985c-bb2f-4de3-bfe2-27e22c4c275a" providerId="AD" clId="Web-{A70D3E78-4D13-F7CD-27EE-EEF87D4BEAE4}" dt="2023-01-12T05:51:51.440" v="86"/>
        <pc:sldMkLst>
          <pc:docMk/>
          <pc:sldMk cId="3545913191" sldId="320"/>
        </pc:sldMkLst>
      </pc:sldChg>
      <pc:sldChg chg="del">
        <pc:chgData name="Danish Hudani" userId="S::danish.hudani@astera.com::a38c985c-bb2f-4de3-bfe2-27e22c4c275a" providerId="AD" clId="Web-{A70D3E78-4D13-F7CD-27EE-EEF87D4BEAE4}" dt="2023-01-12T05:51:51.456" v="88"/>
        <pc:sldMkLst>
          <pc:docMk/>
          <pc:sldMk cId="3233489809" sldId="321"/>
        </pc:sldMkLst>
      </pc:sldChg>
      <pc:sldChg chg="del">
        <pc:chgData name="Danish Hudani" userId="S::danish.hudani@astera.com::a38c985c-bb2f-4de3-bfe2-27e22c4c275a" providerId="AD" clId="Web-{A70D3E78-4D13-F7CD-27EE-EEF87D4BEAE4}" dt="2023-01-12T05:51:51.425" v="84"/>
        <pc:sldMkLst>
          <pc:docMk/>
          <pc:sldMk cId="4287521017" sldId="322"/>
        </pc:sldMkLst>
      </pc:sldChg>
      <pc:sldChg chg="del">
        <pc:chgData name="Danish Hudani" userId="S::danish.hudani@astera.com::a38c985c-bb2f-4de3-bfe2-27e22c4c275a" providerId="AD" clId="Web-{A70D3E78-4D13-F7CD-27EE-EEF87D4BEAE4}" dt="2023-01-12T05:51:51.425" v="83"/>
        <pc:sldMkLst>
          <pc:docMk/>
          <pc:sldMk cId="869938855" sldId="323"/>
        </pc:sldMkLst>
      </pc:sldChg>
      <pc:sldChg chg="del">
        <pc:chgData name="Danish Hudani" userId="S::danish.hudani@astera.com::a38c985c-bb2f-4de3-bfe2-27e22c4c275a" providerId="AD" clId="Web-{A70D3E78-4D13-F7CD-27EE-EEF87D4BEAE4}" dt="2023-01-12T05:51:51.456" v="87"/>
        <pc:sldMkLst>
          <pc:docMk/>
          <pc:sldMk cId="3421105126" sldId="324"/>
        </pc:sldMkLst>
      </pc:sldChg>
      <pc:sldChg chg="del">
        <pc:chgData name="Danish Hudani" userId="S::danish.hudani@astera.com::a38c985c-bb2f-4de3-bfe2-27e22c4c275a" providerId="AD" clId="Web-{A70D3E78-4D13-F7CD-27EE-EEF87D4BEAE4}" dt="2023-01-12T05:51:56.737" v="93"/>
        <pc:sldMkLst>
          <pc:docMk/>
          <pc:sldMk cId="2148317599" sldId="325"/>
        </pc:sldMkLst>
      </pc:sldChg>
      <pc:sldChg chg="del">
        <pc:chgData name="Danish Hudani" userId="S::danish.hudani@astera.com::a38c985c-bb2f-4de3-bfe2-27e22c4c275a" providerId="AD" clId="Web-{A70D3E78-4D13-F7CD-27EE-EEF87D4BEAE4}" dt="2023-01-12T05:51:51.409" v="82"/>
        <pc:sldMkLst>
          <pc:docMk/>
          <pc:sldMk cId="3654205313" sldId="326"/>
        </pc:sldMkLst>
      </pc:sldChg>
      <pc:sldChg chg="del">
        <pc:chgData name="Danish Hudani" userId="S::danish.hudani@astera.com::a38c985c-bb2f-4de3-bfe2-27e22c4c275a" providerId="AD" clId="Web-{A70D3E78-4D13-F7CD-27EE-EEF87D4BEAE4}" dt="2023-01-12T05:51:56.706" v="90"/>
        <pc:sldMkLst>
          <pc:docMk/>
          <pc:sldMk cId="1900488661" sldId="327"/>
        </pc:sldMkLst>
      </pc:sldChg>
      <pc:sldChg chg="del">
        <pc:chgData name="Danish Hudani" userId="S::danish.hudani@astera.com::a38c985c-bb2f-4de3-bfe2-27e22c4c275a" providerId="AD" clId="Web-{A70D3E78-4D13-F7CD-27EE-EEF87D4BEAE4}" dt="2023-01-12T05:51:56.706" v="89"/>
        <pc:sldMkLst>
          <pc:docMk/>
          <pc:sldMk cId="3056054487" sldId="328"/>
        </pc:sldMkLst>
      </pc:sldChg>
      <pc:sldChg chg="del">
        <pc:chgData name="Danish Hudani" userId="S::danish.hudani@astera.com::a38c985c-bb2f-4de3-bfe2-27e22c4c275a" providerId="AD" clId="Web-{A70D3E78-4D13-F7CD-27EE-EEF87D4BEAE4}" dt="2023-01-12T05:51:56.722" v="91"/>
        <pc:sldMkLst>
          <pc:docMk/>
          <pc:sldMk cId="3951906971" sldId="329"/>
        </pc:sldMkLst>
      </pc:sldChg>
      <pc:sldChg chg="del">
        <pc:chgData name="Danish Hudani" userId="S::danish.hudani@astera.com::a38c985c-bb2f-4de3-bfe2-27e22c4c275a" providerId="AD" clId="Web-{A70D3E78-4D13-F7CD-27EE-EEF87D4BEAE4}" dt="2023-01-12T05:51:56.722" v="92"/>
        <pc:sldMkLst>
          <pc:docMk/>
          <pc:sldMk cId="1473058851" sldId="330"/>
        </pc:sldMkLst>
      </pc:sldChg>
      <pc:sldChg chg="addSp delSp modSp add replId">
        <pc:chgData name="Danish Hudani" userId="S::danish.hudani@astera.com::a38c985c-bb2f-4de3-bfe2-27e22c4c275a" providerId="AD" clId="Web-{A70D3E78-4D13-F7CD-27EE-EEF87D4BEAE4}" dt="2023-01-12T05:47:21.826" v="52" actId="1076"/>
        <pc:sldMkLst>
          <pc:docMk/>
          <pc:sldMk cId="2514299389" sldId="333"/>
        </pc:sldMkLst>
        <pc:spChg chg="mod">
          <ac:chgData name="Danish Hudani" userId="S::danish.hudani@astera.com::a38c985c-bb2f-4de3-bfe2-27e22c4c275a" providerId="AD" clId="Web-{A70D3E78-4D13-F7CD-27EE-EEF87D4BEAE4}" dt="2023-01-12T05:45:23.542" v="28" actId="20577"/>
          <ac:spMkLst>
            <pc:docMk/>
            <pc:sldMk cId="2514299389" sldId="333"/>
            <ac:spMk id="18" creationId="{6230719D-4F44-BA79-4DC4-4459B3E27C90}"/>
          </ac:spMkLst>
        </pc:spChg>
        <pc:picChg chg="add mod modCrop">
          <ac:chgData name="Danish Hudani" userId="S::danish.hudani@astera.com::a38c985c-bb2f-4de3-bfe2-27e22c4c275a" providerId="AD" clId="Web-{A70D3E78-4D13-F7CD-27EE-EEF87D4BEAE4}" dt="2023-01-12T05:47:21.826" v="52" actId="1076"/>
          <ac:picMkLst>
            <pc:docMk/>
            <pc:sldMk cId="2514299389" sldId="333"/>
            <ac:picMk id="23" creationId="{85C49E6F-35EC-35C7-7D44-92AA3B0C3B64}"/>
          </ac:picMkLst>
        </pc:picChg>
        <pc:picChg chg="del">
          <ac:chgData name="Danish Hudani" userId="S::danish.hudani@astera.com::a38c985c-bb2f-4de3-bfe2-27e22c4c275a" providerId="AD" clId="Web-{A70D3E78-4D13-F7CD-27EE-EEF87D4BEAE4}" dt="2023-01-12T05:45:25.370" v="29"/>
          <ac:picMkLst>
            <pc:docMk/>
            <pc:sldMk cId="2514299389" sldId="333"/>
            <ac:picMk id="77" creationId="{94B0FF86-B9F3-A207-10FC-2AA7C3EC3C72}"/>
          </ac:picMkLst>
        </pc:picChg>
      </pc:sldChg>
      <pc:sldChg chg="addSp delSp modSp add del replId">
        <pc:chgData name="Danish Hudani" userId="S::danish.hudani@astera.com::a38c985c-bb2f-4de3-bfe2-27e22c4c275a" providerId="AD" clId="Web-{A70D3E78-4D13-F7CD-27EE-EEF87D4BEAE4}" dt="2023-01-12T05:51:24.065" v="69"/>
        <pc:sldMkLst>
          <pc:docMk/>
          <pc:sldMk cId="268399583" sldId="334"/>
        </pc:sldMkLst>
        <pc:spChg chg="mod">
          <ac:chgData name="Danish Hudani" userId="S::danish.hudani@astera.com::a38c985c-bb2f-4de3-bfe2-27e22c4c275a" providerId="AD" clId="Web-{A70D3E78-4D13-F7CD-27EE-EEF87D4BEAE4}" dt="2023-01-12T05:47:48.873" v="60" actId="20577"/>
          <ac:spMkLst>
            <pc:docMk/>
            <pc:sldMk cId="268399583" sldId="334"/>
            <ac:spMk id="18" creationId="{6230719D-4F44-BA79-4DC4-4459B3E27C90}"/>
          </ac:spMkLst>
        </pc:spChg>
        <pc:spChg chg="add">
          <ac:chgData name="Danish Hudani" userId="S::danish.hudani@astera.com::a38c985c-bb2f-4de3-bfe2-27e22c4c275a" providerId="AD" clId="Web-{A70D3E78-4D13-F7CD-27EE-EEF87D4BEAE4}" dt="2023-01-12T05:50:14.266" v="62"/>
          <ac:spMkLst>
            <pc:docMk/>
            <pc:sldMk cId="268399583" sldId="334"/>
            <ac:spMk id="28" creationId="{025C2EE0-E6E7-10C8-DA3E-AF4CB3463510}"/>
          </ac:spMkLst>
        </pc:spChg>
        <pc:spChg chg="add">
          <ac:chgData name="Danish Hudani" userId="S::danish.hudani@astera.com::a38c985c-bb2f-4de3-bfe2-27e22c4c275a" providerId="AD" clId="Web-{A70D3E78-4D13-F7CD-27EE-EEF87D4BEAE4}" dt="2023-01-12T05:50:14.266" v="62"/>
          <ac:spMkLst>
            <pc:docMk/>
            <pc:sldMk cId="268399583" sldId="334"/>
            <ac:spMk id="29" creationId="{6A4C45A9-2569-7224-E439-11BC4021A56F}"/>
          </ac:spMkLst>
        </pc:spChg>
        <pc:grpChg chg="add mod">
          <ac:chgData name="Danish Hudani" userId="S::danish.hudani@astera.com::a38c985c-bb2f-4de3-bfe2-27e22c4c275a" providerId="AD" clId="Web-{A70D3E78-4D13-F7CD-27EE-EEF87D4BEAE4}" dt="2023-01-12T05:50:37.376" v="67" actId="1076"/>
          <ac:grpSpMkLst>
            <pc:docMk/>
            <pc:sldMk cId="268399583" sldId="334"/>
            <ac:grpSpMk id="24" creationId="{BD36BCD8-4A72-C0DC-11D5-2C4926024BCC}"/>
          </ac:grpSpMkLst>
        </pc:grpChg>
        <pc:picChg chg="del">
          <ac:chgData name="Danish Hudani" userId="S::danish.hudani@astera.com::a38c985c-bb2f-4de3-bfe2-27e22c4c275a" providerId="AD" clId="Web-{A70D3E78-4D13-F7CD-27EE-EEF87D4BEAE4}" dt="2023-01-12T05:47:50.685" v="61"/>
          <ac:picMkLst>
            <pc:docMk/>
            <pc:sldMk cId="268399583" sldId="334"/>
            <ac:picMk id="23" creationId="{85C49E6F-35EC-35C7-7D44-92AA3B0C3B64}"/>
          </ac:picMkLst>
        </pc:picChg>
        <pc:picChg chg="add mod">
          <ac:chgData name="Danish Hudani" userId="S::danish.hudani@astera.com::a38c985c-bb2f-4de3-bfe2-27e22c4c275a" providerId="AD" clId="Web-{A70D3E78-4D13-F7CD-27EE-EEF87D4BEAE4}" dt="2023-01-12T05:50:21.188" v="64" actId="14100"/>
          <ac:picMkLst>
            <pc:docMk/>
            <pc:sldMk cId="268399583" sldId="334"/>
            <ac:picMk id="27" creationId="{D13244C1-21C1-D558-C572-2F0DAC4E03F4}"/>
          </ac:picMkLst>
        </pc:picChg>
      </pc:sldChg>
      <pc:sldChg chg="modSp add">
        <pc:chgData name="Danish Hudani" userId="S::danish.hudani@astera.com::a38c985c-bb2f-4de3-bfe2-27e22c4c275a" providerId="AD" clId="Web-{A70D3E78-4D13-F7CD-27EE-EEF87D4BEAE4}" dt="2023-01-12T05:51:43.175" v="81" actId="20577"/>
        <pc:sldMkLst>
          <pc:docMk/>
          <pc:sldMk cId="2651734822" sldId="335"/>
        </pc:sldMkLst>
        <pc:spChg chg="mod">
          <ac:chgData name="Danish Hudani" userId="S::danish.hudani@astera.com::a38c985c-bb2f-4de3-bfe2-27e22c4c275a" providerId="AD" clId="Web-{A70D3E78-4D13-F7CD-27EE-EEF87D4BEAE4}" dt="2023-01-12T05:51:43.175" v="81" actId="20577"/>
          <ac:spMkLst>
            <pc:docMk/>
            <pc:sldMk cId="2651734822" sldId="335"/>
            <ac:spMk id="655" creationId="{00000000-0000-0000-0000-000000000000}"/>
          </ac:spMkLst>
        </pc:spChg>
      </pc:sldChg>
      <pc:sldChg chg="addSp delSp modSp add replId modNotes">
        <pc:chgData name="Danish Hudani" userId="S::danish.hudani@astera.com::a38c985c-bb2f-4de3-bfe2-27e22c4c275a" providerId="AD" clId="Web-{A70D3E78-4D13-F7CD-27EE-EEF87D4BEAE4}" dt="2023-01-12T06:11:08.379" v="226"/>
        <pc:sldMkLst>
          <pc:docMk/>
          <pc:sldMk cId="2692573912" sldId="336"/>
        </pc:sldMkLst>
        <pc:spChg chg="mod">
          <ac:chgData name="Danish Hudani" userId="S::danish.hudani@astera.com::a38c985c-bb2f-4de3-bfe2-27e22c4c275a" providerId="AD" clId="Web-{A70D3E78-4D13-F7CD-27EE-EEF87D4BEAE4}" dt="2023-01-12T05:52:23.753" v="107" actId="20577"/>
          <ac:spMkLst>
            <pc:docMk/>
            <pc:sldMk cId="2692573912" sldId="336"/>
            <ac:spMk id="18" creationId="{6230719D-4F44-BA79-4DC4-4459B3E27C90}"/>
          </ac:spMkLst>
        </pc:spChg>
        <pc:spChg chg="add mod">
          <ac:chgData name="Danish Hudani" userId="S::danish.hudani@astera.com::a38c985c-bb2f-4de3-bfe2-27e22c4c275a" providerId="AD" clId="Web-{A70D3E78-4D13-F7CD-27EE-EEF87D4BEAE4}" dt="2023-01-12T06:01:11.852" v="141" actId="14100"/>
          <ac:spMkLst>
            <pc:docMk/>
            <pc:sldMk cId="2692573912" sldId="336"/>
            <ac:spMk id="52" creationId="{C4CDEB6F-8DEF-3DE3-8893-7DE9A58E50F9}"/>
          </ac:spMkLst>
        </pc:spChg>
        <pc:picChg chg="mod">
          <ac:chgData name="Danish Hudani" userId="S::danish.hudani@astera.com::a38c985c-bb2f-4de3-bfe2-27e22c4c275a" providerId="AD" clId="Web-{A70D3E78-4D13-F7CD-27EE-EEF87D4BEAE4}" dt="2023-01-12T05:58:46.515" v="121" actId="1076"/>
          <ac:picMkLst>
            <pc:docMk/>
            <pc:sldMk cId="2692573912" sldId="336"/>
            <ac:picMk id="7" creationId="{84FA538C-5CEE-45B5-986C-E1120E918D37}"/>
          </ac:picMkLst>
        </pc:picChg>
        <pc:picChg chg="del">
          <ac:chgData name="Danish Hudani" userId="S::danish.hudani@astera.com::a38c985c-bb2f-4de3-bfe2-27e22c4c275a" providerId="AD" clId="Web-{A70D3E78-4D13-F7CD-27EE-EEF87D4BEAE4}" dt="2023-01-12T05:52:26.316" v="108"/>
          <ac:picMkLst>
            <pc:docMk/>
            <pc:sldMk cId="2692573912" sldId="336"/>
            <ac:picMk id="23" creationId="{85C49E6F-35EC-35C7-7D44-92AA3B0C3B64}"/>
          </ac:picMkLst>
        </pc:picChg>
        <pc:picChg chg="add mod">
          <ac:chgData name="Danish Hudani" userId="S::danish.hudani@astera.com::a38c985c-bb2f-4de3-bfe2-27e22c4c275a" providerId="AD" clId="Web-{A70D3E78-4D13-F7CD-27EE-EEF87D4BEAE4}" dt="2023-01-12T06:01:36.618" v="142" actId="1076"/>
          <ac:picMkLst>
            <pc:docMk/>
            <pc:sldMk cId="2692573912" sldId="336"/>
            <ac:picMk id="38" creationId="{1A822BEC-972C-E25F-F3BF-A7B5F90D20D4}"/>
          </ac:picMkLst>
        </pc:picChg>
        <pc:picChg chg="add mod">
          <ac:chgData name="Danish Hudani" userId="S::danish.hudani@astera.com::a38c985c-bb2f-4de3-bfe2-27e22c4c275a" providerId="AD" clId="Web-{A70D3E78-4D13-F7CD-27EE-EEF87D4BEAE4}" dt="2023-01-12T06:00:14.882" v="137" actId="1076"/>
          <ac:picMkLst>
            <pc:docMk/>
            <pc:sldMk cId="2692573912" sldId="336"/>
            <ac:picMk id="39" creationId="{4EBB624F-FEC1-5BE9-9573-49402A112150}"/>
          </ac:picMkLst>
        </pc:picChg>
      </pc:sldChg>
      <pc:sldChg chg="addSp delSp modSp add replId">
        <pc:chgData name="Danish Hudani" userId="S::danish.hudani@astera.com::a38c985c-bb2f-4de3-bfe2-27e22c4c275a" providerId="AD" clId="Web-{A70D3E78-4D13-F7CD-27EE-EEF87D4BEAE4}" dt="2023-01-12T06:12:43.648" v="244" actId="1076"/>
        <pc:sldMkLst>
          <pc:docMk/>
          <pc:sldMk cId="1547437546" sldId="337"/>
        </pc:sldMkLst>
        <pc:spChg chg="mod">
          <ac:chgData name="Danish Hudani" userId="S::danish.hudani@astera.com::a38c985c-bb2f-4de3-bfe2-27e22c4c275a" providerId="AD" clId="Web-{A70D3E78-4D13-F7CD-27EE-EEF87D4BEAE4}" dt="2023-01-12T06:01:58.087" v="151" actId="20577"/>
          <ac:spMkLst>
            <pc:docMk/>
            <pc:sldMk cId="1547437546" sldId="337"/>
            <ac:spMk id="18" creationId="{6230719D-4F44-BA79-4DC4-4459B3E27C90}"/>
          </ac:spMkLst>
        </pc:spChg>
        <pc:spChg chg="mod">
          <ac:chgData name="Danish Hudani" userId="S::danish.hudani@astera.com::a38c985c-bb2f-4de3-bfe2-27e22c4c275a" providerId="AD" clId="Web-{A70D3E78-4D13-F7CD-27EE-EEF87D4BEAE4}" dt="2023-01-12T06:11:49.053" v="234" actId="1076"/>
          <ac:spMkLst>
            <pc:docMk/>
            <pc:sldMk cId="1547437546" sldId="337"/>
            <ac:spMk id="52" creationId="{C4CDEB6F-8DEF-3DE3-8893-7DE9A58E50F9}"/>
          </ac:spMkLst>
        </pc:spChg>
        <pc:picChg chg="mod">
          <ac:chgData name="Danish Hudani" userId="S::danish.hudani@astera.com::a38c985c-bb2f-4de3-bfe2-27e22c4c275a" providerId="AD" clId="Web-{A70D3E78-4D13-F7CD-27EE-EEF87D4BEAE4}" dt="2023-01-12T06:12:35.460" v="242" actId="14100"/>
          <ac:picMkLst>
            <pc:docMk/>
            <pc:sldMk cId="1547437546" sldId="337"/>
            <ac:picMk id="38" creationId="{1A822BEC-972C-E25F-F3BF-A7B5F90D20D4}"/>
          </ac:picMkLst>
        </pc:picChg>
        <pc:picChg chg="del">
          <ac:chgData name="Danish Hudani" userId="S::danish.hudani@astera.com::a38c985c-bb2f-4de3-bfe2-27e22c4c275a" providerId="AD" clId="Web-{A70D3E78-4D13-F7CD-27EE-EEF87D4BEAE4}" dt="2023-01-12T06:02:00.103" v="152"/>
          <ac:picMkLst>
            <pc:docMk/>
            <pc:sldMk cId="1547437546" sldId="337"/>
            <ac:picMk id="39" creationId="{4EBB624F-FEC1-5BE9-9573-49402A112150}"/>
          </ac:picMkLst>
        </pc:picChg>
        <pc:picChg chg="add mod">
          <ac:chgData name="Danish Hudani" userId="S::danish.hudani@astera.com::a38c985c-bb2f-4de3-bfe2-27e22c4c275a" providerId="AD" clId="Web-{A70D3E78-4D13-F7CD-27EE-EEF87D4BEAE4}" dt="2023-01-12T06:12:43.648" v="244" actId="1076"/>
          <ac:picMkLst>
            <pc:docMk/>
            <pc:sldMk cId="1547437546" sldId="337"/>
            <ac:picMk id="64" creationId="{8C12F642-805B-FE3A-8DEE-8EE4E24FC0C2}"/>
          </ac:picMkLst>
        </pc:picChg>
      </pc:sldChg>
      <pc:sldChg chg="addSp delSp modSp add replId">
        <pc:chgData name="Danish Hudani" userId="S::danish.hudani@astera.com::a38c985c-bb2f-4de3-bfe2-27e22c4c275a" providerId="AD" clId="Web-{A70D3E78-4D13-F7CD-27EE-EEF87D4BEAE4}" dt="2023-01-12T06:16:07.245" v="256" actId="14100"/>
        <pc:sldMkLst>
          <pc:docMk/>
          <pc:sldMk cId="746836823" sldId="338"/>
        </pc:sldMkLst>
        <pc:spChg chg="del">
          <ac:chgData name="Danish Hudani" userId="S::danish.hudani@astera.com::a38c985c-bb2f-4de3-bfe2-27e22c4c275a" providerId="AD" clId="Web-{A70D3E78-4D13-F7CD-27EE-EEF87D4BEAE4}" dt="2023-01-12T06:15:00.869" v="246"/>
          <ac:spMkLst>
            <pc:docMk/>
            <pc:sldMk cId="746836823" sldId="338"/>
            <ac:spMk id="18" creationId="{6230719D-4F44-BA79-4DC4-4459B3E27C90}"/>
          </ac:spMkLst>
        </pc:spChg>
        <pc:spChg chg="add mod">
          <ac:chgData name="Danish Hudani" userId="S::danish.hudani@astera.com::a38c985c-bb2f-4de3-bfe2-27e22c4c275a" providerId="AD" clId="Web-{A70D3E78-4D13-F7CD-27EE-EEF87D4BEAE4}" dt="2023-01-12T06:15:44.042" v="252"/>
          <ac:spMkLst>
            <pc:docMk/>
            <pc:sldMk cId="746836823" sldId="338"/>
            <ac:spMk id="24" creationId="{343F65B3-BC6D-3FD6-26E8-6BB7A8437571}"/>
          </ac:spMkLst>
        </pc:spChg>
        <pc:spChg chg="add mod">
          <ac:chgData name="Danish Hudani" userId="S::danish.hudani@astera.com::a38c985c-bb2f-4de3-bfe2-27e22c4c275a" providerId="AD" clId="Web-{A70D3E78-4D13-F7CD-27EE-EEF87D4BEAE4}" dt="2023-01-12T06:16:00.761" v="253"/>
          <ac:spMkLst>
            <pc:docMk/>
            <pc:sldMk cId="746836823" sldId="338"/>
            <ac:spMk id="27" creationId="{A35F3C07-7D6E-1F56-2999-C305EF6D2CDA}"/>
          </ac:spMkLst>
        </pc:spChg>
        <pc:spChg chg="add mod">
          <ac:chgData name="Danish Hudani" userId="S::danish.hudani@astera.com::a38c985c-bb2f-4de3-bfe2-27e22c4c275a" providerId="AD" clId="Web-{A70D3E78-4D13-F7CD-27EE-EEF87D4BEAE4}" dt="2023-01-12T06:16:00.792" v="254"/>
          <ac:spMkLst>
            <pc:docMk/>
            <pc:sldMk cId="746836823" sldId="338"/>
            <ac:spMk id="28" creationId="{B761E32C-16B9-89F0-448A-A78579F47B22}"/>
          </ac:spMkLst>
        </pc:spChg>
        <pc:spChg chg="add mod">
          <ac:chgData name="Danish Hudani" userId="S::danish.hudani@astera.com::a38c985c-bb2f-4de3-bfe2-27e22c4c275a" providerId="AD" clId="Web-{A70D3E78-4D13-F7CD-27EE-EEF87D4BEAE4}" dt="2023-01-12T06:16:00.839" v="255"/>
          <ac:spMkLst>
            <pc:docMk/>
            <pc:sldMk cId="746836823" sldId="338"/>
            <ac:spMk id="29" creationId="{76A7F30C-AC4F-1F48-716D-F3F7D4FA2A50}"/>
          </ac:spMkLst>
        </pc:spChg>
        <pc:spChg chg="add">
          <ac:chgData name="Danish Hudani" userId="S::danish.hudani@astera.com::a38c985c-bb2f-4de3-bfe2-27e22c4c275a" providerId="AD" clId="Web-{A70D3E78-4D13-F7CD-27EE-EEF87D4BEAE4}" dt="2023-01-12T06:15:17.073" v="249"/>
          <ac:spMkLst>
            <pc:docMk/>
            <pc:sldMk cId="746836823" sldId="338"/>
            <ac:spMk id="33" creationId="{20C4E782-90A4-8405-B3D1-DB1174FCAC26}"/>
          </ac:spMkLst>
        </pc:spChg>
        <pc:spChg chg="add">
          <ac:chgData name="Danish Hudani" userId="S::danish.hudani@astera.com::a38c985c-bb2f-4de3-bfe2-27e22c4c275a" providerId="AD" clId="Web-{A70D3E78-4D13-F7CD-27EE-EEF87D4BEAE4}" dt="2023-01-12T06:15:17.073" v="249"/>
          <ac:spMkLst>
            <pc:docMk/>
            <pc:sldMk cId="746836823" sldId="338"/>
            <ac:spMk id="34" creationId="{0D6A06BA-6D73-0C18-B654-7655AE6E7227}"/>
          </ac:spMkLst>
        </pc:spChg>
        <pc:spChg chg="add">
          <ac:chgData name="Danish Hudani" userId="S::danish.hudani@astera.com::a38c985c-bb2f-4de3-bfe2-27e22c4c275a" providerId="AD" clId="Web-{A70D3E78-4D13-F7CD-27EE-EEF87D4BEAE4}" dt="2023-01-12T06:15:17.073" v="249"/>
          <ac:spMkLst>
            <pc:docMk/>
            <pc:sldMk cId="746836823" sldId="338"/>
            <ac:spMk id="35" creationId="{F52CC690-63B2-BB8F-AD38-A7B9B8028345}"/>
          </ac:spMkLst>
        </pc:spChg>
        <pc:spChg chg="del">
          <ac:chgData name="Danish Hudani" userId="S::danish.hudani@astera.com::a38c985c-bb2f-4de3-bfe2-27e22c4c275a" providerId="AD" clId="Web-{A70D3E78-4D13-F7CD-27EE-EEF87D4BEAE4}" dt="2023-01-12T06:15:02.588" v="247"/>
          <ac:spMkLst>
            <pc:docMk/>
            <pc:sldMk cId="746836823" sldId="338"/>
            <ac:spMk id="52" creationId="{C4CDEB6F-8DEF-3DE3-8893-7DE9A58E50F9}"/>
          </ac:spMkLst>
        </pc:spChg>
        <pc:grpChg chg="add mod">
          <ac:chgData name="Danish Hudani" userId="S::danish.hudani@astera.com::a38c985c-bb2f-4de3-bfe2-27e22c4c275a" providerId="AD" clId="Web-{A70D3E78-4D13-F7CD-27EE-EEF87D4BEAE4}" dt="2023-01-12T06:16:07.245" v="256" actId="14100"/>
          <ac:grpSpMkLst>
            <pc:docMk/>
            <pc:sldMk cId="746836823" sldId="338"/>
            <ac:grpSpMk id="23" creationId="{42CFFB18-7195-E023-2E96-02269607EC20}"/>
          </ac:grpSpMkLst>
        </pc:grpChg>
        <pc:picChg chg="add mod">
          <ac:chgData name="Danish Hudani" userId="S::danish.hudani@astera.com::a38c985c-bb2f-4de3-bfe2-27e22c4c275a" providerId="AD" clId="Web-{A70D3E78-4D13-F7CD-27EE-EEF87D4BEAE4}" dt="2023-01-12T06:15:24.791" v="251" actId="1076"/>
          <ac:picMkLst>
            <pc:docMk/>
            <pc:sldMk cId="746836823" sldId="338"/>
            <ac:picMk id="36" creationId="{362C70E3-F3B3-8BC3-2E8F-E44481A3EB8C}"/>
          </ac:picMkLst>
        </pc:picChg>
        <pc:picChg chg="del">
          <ac:chgData name="Danish Hudani" userId="S::danish.hudani@astera.com::a38c985c-bb2f-4de3-bfe2-27e22c4c275a" providerId="AD" clId="Web-{A70D3E78-4D13-F7CD-27EE-EEF87D4BEAE4}" dt="2023-01-12T06:15:03.291" v="248"/>
          <ac:picMkLst>
            <pc:docMk/>
            <pc:sldMk cId="746836823" sldId="338"/>
            <ac:picMk id="64" creationId="{8C12F642-805B-FE3A-8DEE-8EE4E24FC0C2}"/>
          </ac:picMkLst>
        </pc:picChg>
        <pc:cxnChg chg="add">
          <ac:chgData name="Danish Hudani" userId="S::danish.hudani@astera.com::a38c985c-bb2f-4de3-bfe2-27e22c4c275a" providerId="AD" clId="Web-{A70D3E78-4D13-F7CD-27EE-EEF87D4BEAE4}" dt="2023-01-12T06:15:17.073" v="249"/>
          <ac:cxnSpMkLst>
            <pc:docMk/>
            <pc:sldMk cId="746836823" sldId="338"/>
            <ac:cxnSpMk id="30" creationId="{A3460BB8-8159-1467-5083-BA126EB573EE}"/>
          </ac:cxnSpMkLst>
        </pc:cxnChg>
        <pc:cxnChg chg="add">
          <ac:chgData name="Danish Hudani" userId="S::danish.hudani@astera.com::a38c985c-bb2f-4de3-bfe2-27e22c4c275a" providerId="AD" clId="Web-{A70D3E78-4D13-F7CD-27EE-EEF87D4BEAE4}" dt="2023-01-12T06:15:17.073" v="249"/>
          <ac:cxnSpMkLst>
            <pc:docMk/>
            <pc:sldMk cId="746836823" sldId="338"/>
            <ac:cxnSpMk id="31" creationId="{4336D422-4AA0-7012-790E-307585B8DA70}"/>
          </ac:cxnSpMkLst>
        </pc:cxnChg>
        <pc:cxnChg chg="add">
          <ac:chgData name="Danish Hudani" userId="S::danish.hudani@astera.com::a38c985c-bb2f-4de3-bfe2-27e22c4c275a" providerId="AD" clId="Web-{A70D3E78-4D13-F7CD-27EE-EEF87D4BEAE4}" dt="2023-01-12T06:15:17.073" v="249"/>
          <ac:cxnSpMkLst>
            <pc:docMk/>
            <pc:sldMk cId="746836823" sldId="338"/>
            <ac:cxnSpMk id="32" creationId="{B3F6D78A-85FA-83FA-D8BF-2634A945076D}"/>
          </ac:cxnSpMkLst>
        </pc:cxnChg>
      </pc:sldChg>
      <pc:sldMasterChg chg="add addSldLayout">
        <pc:chgData name="Danish Hudani" userId="S::danish.hudani@astera.com::a38c985c-bb2f-4de3-bfe2-27e22c4c275a" providerId="AD" clId="Web-{A70D3E78-4D13-F7CD-27EE-EEF87D4BEAE4}" dt="2023-01-12T05:51:17.830" v="68"/>
        <pc:sldMasterMkLst>
          <pc:docMk/>
          <pc:sldMasterMk cId="0" sldId="2147483662"/>
        </pc:sldMasterMkLst>
        <pc:sldLayoutChg chg="add">
          <pc:chgData name="Danish Hudani" userId="S::danish.hudani@astera.com::a38c985c-bb2f-4de3-bfe2-27e22c4c275a" providerId="AD" clId="Web-{A70D3E78-4D13-F7CD-27EE-EEF87D4BEAE4}" dt="2023-01-12T05:51:17.830" v="68"/>
          <pc:sldLayoutMkLst>
            <pc:docMk/>
            <pc:sldMasterMk cId="0" sldId="2147483662"/>
            <pc:sldLayoutMk cId="0" sldId="2147483651"/>
          </pc:sldLayoutMkLst>
        </pc:sldLayoutChg>
      </pc:sldMasterChg>
    </pc:docChg>
  </pc:docChgLst>
  <pc:docChgLst>
    <pc:chgData name="Danish Hudani" userId="S::danish.hudani@astera.com::a38c985c-bb2f-4de3-bfe2-27e22c4c275a" providerId="AD" clId="Web-{D32837BD-2094-527D-EC6A-D6917E57C25D}"/>
    <pc:docChg chg="addSld delSld modSld sldOrd modSection">
      <pc:chgData name="Danish Hudani" userId="S::danish.hudani@astera.com::a38c985c-bb2f-4de3-bfe2-27e22c4c275a" providerId="AD" clId="Web-{D32837BD-2094-527D-EC6A-D6917E57C25D}" dt="2023-01-02T05:04:52.373" v="640" actId="20577"/>
      <pc:docMkLst>
        <pc:docMk/>
      </pc:docMkLst>
      <pc:sldChg chg="modSp">
        <pc:chgData name="Danish Hudani" userId="S::danish.hudani@astera.com::a38c985c-bb2f-4de3-bfe2-27e22c4c275a" providerId="AD" clId="Web-{D32837BD-2094-527D-EC6A-D6917E57C25D}" dt="2023-01-02T05:04:52.373" v="640" actId="20577"/>
        <pc:sldMkLst>
          <pc:docMk/>
          <pc:sldMk cId="3648853106" sldId="284"/>
        </pc:sldMkLst>
        <pc:spChg chg="mod">
          <ac:chgData name="Danish Hudani" userId="S::danish.hudani@astera.com::a38c985c-bb2f-4de3-bfe2-27e22c4c275a" providerId="AD" clId="Web-{D32837BD-2094-527D-EC6A-D6917E57C25D}" dt="2023-01-02T05:04:52.373" v="640" actId="20577"/>
          <ac:spMkLst>
            <pc:docMk/>
            <pc:sldMk cId="3648853106" sldId="284"/>
            <ac:spMk id="50" creationId="{39EFF0A0-CAC0-DC69-C738-1A6521129E55}"/>
          </ac:spMkLst>
        </pc:spChg>
      </pc:sldChg>
      <pc:sldChg chg="addSp delSp modSp">
        <pc:chgData name="Danish Hudani" userId="S::danish.hudani@astera.com::a38c985c-bb2f-4de3-bfe2-27e22c4c275a" providerId="AD" clId="Web-{D32837BD-2094-527D-EC6A-D6917E57C25D}" dt="2022-12-30T11:43:23.228" v="50" actId="14100"/>
        <pc:sldMkLst>
          <pc:docMk/>
          <pc:sldMk cId="1594770877" sldId="307"/>
        </pc:sldMkLst>
        <pc:spChg chg="mod">
          <ac:chgData name="Danish Hudani" userId="S::danish.hudani@astera.com::a38c985c-bb2f-4de3-bfe2-27e22c4c275a" providerId="AD" clId="Web-{D32837BD-2094-527D-EC6A-D6917E57C25D}" dt="2022-12-30T11:42:30.414" v="37" actId="20577"/>
          <ac:spMkLst>
            <pc:docMk/>
            <pc:sldMk cId="1594770877" sldId="307"/>
            <ac:spMk id="18" creationId="{6230719D-4F44-BA79-4DC4-4459B3E27C90}"/>
          </ac:spMkLst>
        </pc:spChg>
        <pc:spChg chg="mod">
          <ac:chgData name="Danish Hudani" userId="S::danish.hudani@astera.com::a38c985c-bb2f-4de3-bfe2-27e22c4c275a" providerId="AD" clId="Web-{D32837BD-2094-527D-EC6A-D6917E57C25D}" dt="2022-12-30T11:43:08.681" v="46" actId="1076"/>
          <ac:spMkLst>
            <pc:docMk/>
            <pc:sldMk cId="1594770877" sldId="307"/>
            <ac:spMk id="27" creationId="{6FAD01A7-0376-531D-3935-78E3F0045144}"/>
          </ac:spMkLst>
        </pc:spChg>
        <pc:spChg chg="del">
          <ac:chgData name="Danish Hudani" userId="S::danish.hudani@astera.com::a38c985c-bb2f-4de3-bfe2-27e22c4c275a" providerId="AD" clId="Web-{D32837BD-2094-527D-EC6A-D6917E57C25D}" dt="2022-12-30T11:06:47.615" v="24"/>
          <ac:spMkLst>
            <pc:docMk/>
            <pc:sldMk cId="1594770877" sldId="307"/>
            <ac:spMk id="28" creationId="{4D51FAD2-C01F-F7AA-F87F-AA8ED6EBFFFF}"/>
          </ac:spMkLst>
        </pc:spChg>
        <pc:spChg chg="del">
          <ac:chgData name="Danish Hudani" userId="S::danish.hudani@astera.com::a38c985c-bb2f-4de3-bfe2-27e22c4c275a" providerId="AD" clId="Web-{D32837BD-2094-527D-EC6A-D6917E57C25D}" dt="2022-12-30T11:06:47.615" v="23"/>
          <ac:spMkLst>
            <pc:docMk/>
            <pc:sldMk cId="1594770877" sldId="307"/>
            <ac:spMk id="29" creationId="{1F588A36-7F81-EE4B-572A-B7FB4B547D52}"/>
          </ac:spMkLst>
        </pc:spChg>
        <pc:spChg chg="del">
          <ac:chgData name="Danish Hudani" userId="S::danish.hudani@astera.com::a38c985c-bb2f-4de3-bfe2-27e22c4c275a" providerId="AD" clId="Web-{D32837BD-2094-527D-EC6A-D6917E57C25D}" dt="2022-12-30T11:06:49.756" v="25"/>
          <ac:spMkLst>
            <pc:docMk/>
            <pc:sldMk cId="1594770877" sldId="307"/>
            <ac:spMk id="55" creationId="{83B9F62A-1B04-8FFE-EED5-A2A5BA71EAFD}"/>
          </ac:spMkLst>
        </pc:spChg>
        <pc:spChg chg="del">
          <ac:chgData name="Danish Hudani" userId="S::danish.hudani@astera.com::a38c985c-bb2f-4de3-bfe2-27e22c4c275a" providerId="AD" clId="Web-{D32837BD-2094-527D-EC6A-D6917E57C25D}" dt="2022-12-30T11:06:47.615" v="22"/>
          <ac:spMkLst>
            <pc:docMk/>
            <pc:sldMk cId="1594770877" sldId="307"/>
            <ac:spMk id="56" creationId="{62EA3819-99C2-2365-D8FD-B45C0F1F59BA}"/>
          </ac:spMkLst>
        </pc:spChg>
        <pc:spChg chg="del">
          <ac:chgData name="Danish Hudani" userId="S::danish.hudani@astera.com::a38c985c-bb2f-4de3-bfe2-27e22c4c275a" providerId="AD" clId="Web-{D32837BD-2094-527D-EC6A-D6917E57C25D}" dt="2022-12-30T11:06:47.615" v="21"/>
          <ac:spMkLst>
            <pc:docMk/>
            <pc:sldMk cId="1594770877" sldId="307"/>
            <ac:spMk id="57" creationId="{BE17E7F9-9CE9-3EE2-EEC8-6E03DF20F811}"/>
          </ac:spMkLst>
        </pc:spChg>
        <pc:picChg chg="add mod">
          <ac:chgData name="Danish Hudani" userId="S::danish.hudani@astera.com::a38c985c-bb2f-4de3-bfe2-27e22c4c275a" providerId="AD" clId="Web-{D32837BD-2094-527D-EC6A-D6917E57C25D}" dt="2022-12-30T11:43:23.228" v="50" actId="14100"/>
          <ac:picMkLst>
            <pc:docMk/>
            <pc:sldMk cId="1594770877" sldId="307"/>
            <ac:picMk id="23" creationId="{5944CF3A-C907-93DD-0FC1-AC4972E3F11F}"/>
          </ac:picMkLst>
        </pc:picChg>
        <pc:picChg chg="del">
          <ac:chgData name="Danish Hudani" userId="S::danish.hudani@astera.com::a38c985c-bb2f-4de3-bfe2-27e22c4c275a" providerId="AD" clId="Web-{D32837BD-2094-527D-EC6A-D6917E57C25D}" dt="2022-12-30T11:42:36.258" v="38"/>
          <ac:picMkLst>
            <pc:docMk/>
            <pc:sldMk cId="1594770877" sldId="307"/>
            <ac:picMk id="42" creationId="{A533F95C-7BB5-16E2-2D1B-5ACD3065794D}"/>
          </ac:picMkLst>
        </pc:picChg>
      </pc:sldChg>
      <pc:sldChg chg="modSp">
        <pc:chgData name="Danish Hudani" userId="S::danish.hudani@astera.com::a38c985c-bb2f-4de3-bfe2-27e22c4c275a" providerId="AD" clId="Web-{D32837BD-2094-527D-EC6A-D6917E57C25D}" dt="2022-12-30T11:06:10.724" v="18" actId="1076"/>
        <pc:sldMkLst>
          <pc:docMk/>
          <pc:sldMk cId="3984516083" sldId="308"/>
        </pc:sldMkLst>
        <pc:spChg chg="mod">
          <ac:chgData name="Danish Hudani" userId="S::danish.hudani@astera.com::a38c985c-bb2f-4de3-bfe2-27e22c4c275a" providerId="AD" clId="Web-{D32837BD-2094-527D-EC6A-D6917E57C25D}" dt="2022-12-30T11:06:10.724" v="18" actId="1076"/>
          <ac:spMkLst>
            <pc:docMk/>
            <pc:sldMk cId="3984516083" sldId="308"/>
            <ac:spMk id="18" creationId="{6230719D-4F44-BA79-4DC4-4459B3E27C90}"/>
          </ac:spMkLst>
        </pc:spChg>
      </pc:sldChg>
      <pc:sldChg chg="modSp add replId">
        <pc:chgData name="Danish Hudani" userId="S::danish.hudani@astera.com::a38c985c-bb2f-4de3-bfe2-27e22c4c275a" providerId="AD" clId="Web-{D32837BD-2094-527D-EC6A-D6917E57C25D}" dt="2023-01-02T04:24:31.959" v="79" actId="20577"/>
        <pc:sldMkLst>
          <pc:docMk/>
          <pc:sldMk cId="1515836989" sldId="309"/>
        </pc:sldMkLst>
        <pc:spChg chg="mod">
          <ac:chgData name="Danish Hudani" userId="S::danish.hudani@astera.com::a38c985c-bb2f-4de3-bfe2-27e22c4c275a" providerId="AD" clId="Web-{D32837BD-2094-527D-EC6A-D6917E57C25D}" dt="2023-01-02T04:24:31.959" v="79" actId="20577"/>
          <ac:spMkLst>
            <pc:docMk/>
            <pc:sldMk cId="1515836989" sldId="309"/>
            <ac:spMk id="18" creationId="{6230719D-4F44-BA79-4DC4-4459B3E27C90}"/>
          </ac:spMkLst>
        </pc:spChg>
      </pc:sldChg>
      <pc:sldChg chg="del">
        <pc:chgData name="Danish Hudani" userId="S::danish.hudani@astera.com::a38c985c-bb2f-4de3-bfe2-27e22c4c275a" providerId="AD" clId="Web-{D32837BD-2094-527D-EC6A-D6917E57C25D}" dt="2023-01-02T04:24:13.912" v="69"/>
        <pc:sldMkLst>
          <pc:docMk/>
          <pc:sldMk cId="1835927854" sldId="309"/>
        </pc:sldMkLst>
      </pc:sldChg>
      <pc:sldChg chg="del">
        <pc:chgData name="Danish Hudani" userId="S::danish.hudani@astera.com::a38c985c-bb2f-4de3-bfe2-27e22c4c275a" providerId="AD" clId="Web-{D32837BD-2094-527D-EC6A-D6917E57C25D}" dt="2023-01-02T04:24:13.912" v="68"/>
        <pc:sldMkLst>
          <pc:docMk/>
          <pc:sldMk cId="434480910" sldId="310"/>
        </pc:sldMkLst>
      </pc:sldChg>
      <pc:sldChg chg="modSp add replId">
        <pc:chgData name="Danish Hudani" userId="S::danish.hudani@astera.com::a38c985c-bb2f-4de3-bfe2-27e22c4c275a" providerId="AD" clId="Web-{D32837BD-2094-527D-EC6A-D6917E57C25D}" dt="2023-01-02T04:24:41.366" v="86" actId="20577"/>
        <pc:sldMkLst>
          <pc:docMk/>
          <pc:sldMk cId="3463946553" sldId="310"/>
        </pc:sldMkLst>
        <pc:spChg chg="mod">
          <ac:chgData name="Danish Hudani" userId="S::danish.hudani@astera.com::a38c985c-bb2f-4de3-bfe2-27e22c4c275a" providerId="AD" clId="Web-{D32837BD-2094-527D-EC6A-D6917E57C25D}" dt="2023-01-02T04:24:41.366" v="86" actId="20577"/>
          <ac:spMkLst>
            <pc:docMk/>
            <pc:sldMk cId="3463946553" sldId="310"/>
            <ac:spMk id="18" creationId="{6230719D-4F44-BA79-4DC4-4459B3E27C90}"/>
          </ac:spMkLst>
        </pc:spChg>
      </pc:sldChg>
      <pc:sldChg chg="del">
        <pc:chgData name="Danish Hudani" userId="S::danish.hudani@astera.com::a38c985c-bb2f-4de3-bfe2-27e22c4c275a" providerId="AD" clId="Web-{D32837BD-2094-527D-EC6A-D6917E57C25D}" dt="2023-01-02T04:24:13.896" v="67"/>
        <pc:sldMkLst>
          <pc:docMk/>
          <pc:sldMk cId="2431040911" sldId="311"/>
        </pc:sldMkLst>
      </pc:sldChg>
      <pc:sldChg chg="modSp add ord replId">
        <pc:chgData name="Danish Hudani" userId="S::danish.hudani@astera.com::a38c985c-bb2f-4de3-bfe2-27e22c4c275a" providerId="AD" clId="Web-{D32837BD-2094-527D-EC6A-D6917E57C25D}" dt="2023-01-02T05:00:12.690" v="581"/>
        <pc:sldMkLst>
          <pc:docMk/>
          <pc:sldMk cId="3779400875" sldId="311"/>
        </pc:sldMkLst>
        <pc:spChg chg="mod">
          <ac:chgData name="Danish Hudani" userId="S::danish.hudani@astera.com::a38c985c-bb2f-4de3-bfe2-27e22c4c275a" providerId="AD" clId="Web-{D32837BD-2094-527D-EC6A-D6917E57C25D}" dt="2023-01-02T04:25:06.633" v="108" actId="20577"/>
          <ac:spMkLst>
            <pc:docMk/>
            <pc:sldMk cId="3779400875" sldId="311"/>
            <ac:spMk id="18" creationId="{6230719D-4F44-BA79-4DC4-4459B3E27C90}"/>
          </ac:spMkLst>
        </pc:spChg>
      </pc:sldChg>
      <pc:sldChg chg="del">
        <pc:chgData name="Danish Hudani" userId="S::danish.hudani@astera.com::a38c985c-bb2f-4de3-bfe2-27e22c4c275a" providerId="AD" clId="Web-{D32837BD-2094-527D-EC6A-D6917E57C25D}" dt="2023-01-02T04:24:13.881" v="64"/>
        <pc:sldMkLst>
          <pc:docMk/>
          <pc:sldMk cId="1077266594" sldId="312"/>
        </pc:sldMkLst>
      </pc:sldChg>
      <pc:sldChg chg="modSp add ord replId">
        <pc:chgData name="Danish Hudani" userId="S::danish.hudani@astera.com::a38c985c-bb2f-4de3-bfe2-27e22c4c275a" providerId="AD" clId="Web-{D32837BD-2094-527D-EC6A-D6917E57C25D}" dt="2023-01-02T05:00:12.706" v="584"/>
        <pc:sldMkLst>
          <pc:docMk/>
          <pc:sldMk cId="4287670275" sldId="312"/>
        </pc:sldMkLst>
        <pc:spChg chg="mod">
          <ac:chgData name="Danish Hudani" userId="S::danish.hudani@astera.com::a38c985c-bb2f-4de3-bfe2-27e22c4c275a" providerId="AD" clId="Web-{D32837BD-2094-527D-EC6A-D6917E57C25D}" dt="2023-01-02T04:49:57.664" v="403" actId="20577"/>
          <ac:spMkLst>
            <pc:docMk/>
            <pc:sldMk cId="4287670275" sldId="312"/>
            <ac:spMk id="18" creationId="{6230719D-4F44-BA79-4DC4-4459B3E27C90}"/>
          </ac:spMkLst>
        </pc:spChg>
      </pc:sldChg>
      <pc:sldChg chg="del">
        <pc:chgData name="Danish Hudani" userId="S::danish.hudani@astera.com::a38c985c-bb2f-4de3-bfe2-27e22c4c275a" providerId="AD" clId="Web-{D32837BD-2094-527D-EC6A-D6917E57C25D}" dt="2023-01-02T04:24:13.896" v="66"/>
        <pc:sldMkLst>
          <pc:docMk/>
          <pc:sldMk cId="2609297993" sldId="313"/>
        </pc:sldMkLst>
      </pc:sldChg>
      <pc:sldChg chg="addSp delSp modSp add ord replId modNotes">
        <pc:chgData name="Danish Hudani" userId="S::danish.hudani@astera.com::a38c985c-bb2f-4de3-bfe2-27e22c4c275a" providerId="AD" clId="Web-{D32837BD-2094-527D-EC6A-D6917E57C25D}" dt="2023-01-02T04:38:23.276" v="232" actId="20577"/>
        <pc:sldMkLst>
          <pc:docMk/>
          <pc:sldMk cId="4109201983" sldId="313"/>
        </pc:sldMkLst>
        <pc:spChg chg="mod">
          <ac:chgData name="Danish Hudani" userId="S::danish.hudani@astera.com::a38c985c-bb2f-4de3-bfe2-27e22c4c275a" providerId="AD" clId="Web-{D32837BD-2094-527D-EC6A-D6917E57C25D}" dt="2023-01-02T04:38:23.276" v="232" actId="20577"/>
          <ac:spMkLst>
            <pc:docMk/>
            <pc:sldMk cId="4109201983" sldId="313"/>
            <ac:spMk id="18" creationId="{6230719D-4F44-BA79-4DC4-4459B3E27C90}"/>
          </ac:spMkLst>
        </pc:spChg>
        <pc:spChg chg="mod">
          <ac:chgData name="Danish Hudani" userId="S::danish.hudani@astera.com::a38c985c-bb2f-4de3-bfe2-27e22c4c275a" providerId="AD" clId="Web-{D32837BD-2094-527D-EC6A-D6917E57C25D}" dt="2023-01-02T04:29:13.268" v="138" actId="20577"/>
          <ac:spMkLst>
            <pc:docMk/>
            <pc:sldMk cId="4109201983" sldId="313"/>
            <ac:spMk id="27" creationId="{6FAD01A7-0376-531D-3935-78E3F0045144}"/>
          </ac:spMkLst>
        </pc:spChg>
        <pc:picChg chg="del">
          <ac:chgData name="Danish Hudani" userId="S::danish.hudani@astera.com::a38c985c-bb2f-4de3-bfe2-27e22c4c275a" providerId="AD" clId="Web-{D32837BD-2094-527D-EC6A-D6917E57C25D}" dt="2023-01-02T04:30:01.989" v="139"/>
          <ac:picMkLst>
            <pc:docMk/>
            <pc:sldMk cId="4109201983" sldId="313"/>
            <ac:picMk id="23" creationId="{5944CF3A-C907-93DD-0FC1-AC4972E3F11F}"/>
          </ac:picMkLst>
        </pc:picChg>
        <pc:picChg chg="add mod">
          <ac:chgData name="Danish Hudani" userId="S::danish.hudani@astera.com::a38c985c-bb2f-4de3-bfe2-27e22c4c275a" providerId="AD" clId="Web-{D32837BD-2094-527D-EC6A-D6917E57C25D}" dt="2023-01-02T04:30:17.724" v="145" actId="1076"/>
          <ac:picMkLst>
            <pc:docMk/>
            <pc:sldMk cId="4109201983" sldId="313"/>
            <ac:picMk id="40" creationId="{B1A229A2-9440-1C4E-45B0-1BE75626F308}"/>
          </ac:picMkLst>
        </pc:picChg>
      </pc:sldChg>
      <pc:sldChg chg="addSp delSp modSp add replId">
        <pc:chgData name="Danish Hudani" userId="S::danish.hudani@astera.com::a38c985c-bb2f-4de3-bfe2-27e22c4c275a" providerId="AD" clId="Web-{D32837BD-2094-527D-EC6A-D6917E57C25D}" dt="2023-01-02T04:33:02.684" v="205" actId="1076"/>
        <pc:sldMkLst>
          <pc:docMk/>
          <pc:sldMk cId="3344714426" sldId="314"/>
        </pc:sldMkLst>
        <pc:spChg chg="del">
          <ac:chgData name="Danish Hudani" userId="S::danish.hudani@astera.com::a38c985c-bb2f-4de3-bfe2-27e22c4c275a" providerId="AD" clId="Web-{D32837BD-2094-527D-EC6A-D6917E57C25D}" dt="2023-01-02T04:32:50.433" v="202"/>
          <ac:spMkLst>
            <pc:docMk/>
            <pc:sldMk cId="3344714426" sldId="314"/>
            <ac:spMk id="18" creationId="{6230719D-4F44-BA79-4DC4-4459B3E27C90}"/>
          </ac:spMkLst>
        </pc:spChg>
        <pc:spChg chg="add mod">
          <ac:chgData name="Danish Hudani" userId="S::danish.hudani@astera.com::a38c985c-bb2f-4de3-bfe2-27e22c4c275a" providerId="AD" clId="Web-{D32837BD-2094-527D-EC6A-D6917E57C25D}" dt="2023-01-02T04:32:53.777" v="203" actId="1076"/>
          <ac:spMkLst>
            <pc:docMk/>
            <pc:sldMk cId="3344714426" sldId="314"/>
            <ac:spMk id="23" creationId="{21DFD18E-5953-C560-7181-3001F1E69915}"/>
          </ac:spMkLst>
        </pc:spChg>
        <pc:spChg chg="del">
          <ac:chgData name="Danish Hudani" userId="S::danish.hudani@astera.com::a38c985c-bb2f-4de3-bfe2-27e22c4c275a" providerId="AD" clId="Web-{D32837BD-2094-527D-EC6A-D6917E57C25D}" dt="2023-01-02T04:30:51.756" v="149"/>
          <ac:spMkLst>
            <pc:docMk/>
            <pc:sldMk cId="3344714426" sldId="314"/>
            <ac:spMk id="27" creationId="{6FAD01A7-0376-531D-3935-78E3F0045144}"/>
          </ac:spMkLst>
        </pc:spChg>
        <pc:spChg chg="add mod">
          <ac:chgData name="Danish Hudani" userId="S::danish.hudani@astera.com::a38c985c-bb2f-4de3-bfe2-27e22c4c275a" providerId="AD" clId="Web-{D32837BD-2094-527D-EC6A-D6917E57C25D}" dt="2023-01-02T04:33:02.684" v="205" actId="1076"/>
          <ac:spMkLst>
            <pc:docMk/>
            <pc:sldMk cId="3344714426" sldId="314"/>
            <ac:spMk id="28" creationId="{6ABE564E-0B5C-EB98-64A3-EE56E8521F7C}"/>
          </ac:spMkLst>
        </pc:spChg>
        <pc:picChg chg="add mod">
          <ac:chgData name="Danish Hudani" userId="S::danish.hudani@astera.com::a38c985c-bb2f-4de3-bfe2-27e22c4c275a" providerId="AD" clId="Web-{D32837BD-2094-527D-EC6A-D6917E57C25D}" dt="2023-01-02T04:32:28.635" v="199" actId="1076"/>
          <ac:picMkLst>
            <pc:docMk/>
            <pc:sldMk cId="3344714426" sldId="314"/>
            <ac:picMk id="29" creationId="{77F7F8DF-6D5E-8061-D2B2-6C7F5CB8FB1E}"/>
          </ac:picMkLst>
        </pc:picChg>
        <pc:picChg chg="add mod">
          <ac:chgData name="Danish Hudani" userId="S::danish.hudani@astera.com::a38c985c-bb2f-4de3-bfe2-27e22c4c275a" providerId="AD" clId="Web-{D32837BD-2094-527D-EC6A-D6917E57C25D}" dt="2023-01-02T04:32:34.636" v="201" actId="14100"/>
          <ac:picMkLst>
            <pc:docMk/>
            <pc:sldMk cId="3344714426" sldId="314"/>
            <ac:picMk id="30" creationId="{5E33A549-8B09-5058-F1C3-7BC564D5219C}"/>
          </ac:picMkLst>
        </pc:picChg>
        <pc:picChg chg="del">
          <ac:chgData name="Danish Hudani" userId="S::danish.hudani@astera.com::a38c985c-bb2f-4de3-bfe2-27e22c4c275a" providerId="AD" clId="Web-{D32837BD-2094-527D-EC6A-D6917E57C25D}" dt="2023-01-02T04:30:50.256" v="148"/>
          <ac:picMkLst>
            <pc:docMk/>
            <pc:sldMk cId="3344714426" sldId="314"/>
            <ac:picMk id="40" creationId="{B1A229A2-9440-1C4E-45B0-1BE75626F308}"/>
          </ac:picMkLst>
        </pc:picChg>
      </pc:sldChg>
      <pc:sldChg chg="del">
        <pc:chgData name="Danish Hudani" userId="S::danish.hudani@astera.com::a38c985c-bb2f-4de3-bfe2-27e22c4c275a" providerId="AD" clId="Web-{D32837BD-2094-527D-EC6A-D6917E57C25D}" dt="2023-01-02T04:24:13.849" v="60"/>
        <pc:sldMkLst>
          <pc:docMk/>
          <pc:sldMk cId="3577237892" sldId="314"/>
        </pc:sldMkLst>
      </pc:sldChg>
      <pc:sldChg chg="addSp delSp modSp add replId">
        <pc:chgData name="Danish Hudani" userId="S::danish.hudani@astera.com::a38c985c-bb2f-4de3-bfe2-27e22c4c275a" providerId="AD" clId="Web-{D32837BD-2094-527D-EC6A-D6917E57C25D}" dt="2023-01-02T04:33:55.342" v="227" actId="1076"/>
        <pc:sldMkLst>
          <pc:docMk/>
          <pc:sldMk cId="538666064" sldId="315"/>
        </pc:sldMkLst>
        <pc:spChg chg="add del mod">
          <ac:chgData name="Danish Hudani" userId="S::danish.hudani@astera.com::a38c985c-bb2f-4de3-bfe2-27e22c4c275a" providerId="AD" clId="Web-{D32837BD-2094-527D-EC6A-D6917E57C25D}" dt="2023-01-02T04:33:36.185" v="221"/>
          <ac:spMkLst>
            <pc:docMk/>
            <pc:sldMk cId="538666064" sldId="315"/>
            <ac:spMk id="23" creationId="{21DFD18E-5953-C560-7181-3001F1E69915}"/>
          </ac:spMkLst>
        </pc:spChg>
        <pc:spChg chg="add del">
          <ac:chgData name="Danish Hudani" userId="S::danish.hudani@astera.com::a38c985c-bb2f-4de3-bfe2-27e22c4c275a" providerId="AD" clId="Web-{D32837BD-2094-527D-EC6A-D6917E57C25D}" dt="2023-01-02T04:33:35.060" v="220"/>
          <ac:spMkLst>
            <pc:docMk/>
            <pc:sldMk cId="538666064" sldId="315"/>
            <ac:spMk id="28" creationId="{6ABE564E-0B5C-EB98-64A3-EE56E8521F7C}"/>
          </ac:spMkLst>
        </pc:spChg>
        <pc:picChg chg="add del">
          <ac:chgData name="Danish Hudani" userId="S::danish.hudani@astera.com::a38c985c-bb2f-4de3-bfe2-27e22c4c275a" providerId="AD" clId="Web-{D32837BD-2094-527D-EC6A-D6917E57C25D}" dt="2023-01-02T04:33:27.388" v="212"/>
          <ac:picMkLst>
            <pc:docMk/>
            <pc:sldMk cId="538666064" sldId="315"/>
            <ac:picMk id="7" creationId="{84FA538C-5CEE-45B5-986C-E1120E918D37}"/>
          </ac:picMkLst>
        </pc:picChg>
        <pc:picChg chg="add del">
          <ac:chgData name="Danish Hudani" userId="S::danish.hudani@astera.com::a38c985c-bb2f-4de3-bfe2-27e22c4c275a" providerId="AD" clId="Web-{D32837BD-2094-527D-EC6A-D6917E57C25D}" dt="2023-01-02T04:33:31.529" v="217"/>
          <ac:picMkLst>
            <pc:docMk/>
            <pc:sldMk cId="538666064" sldId="315"/>
            <ac:picMk id="29" creationId="{77F7F8DF-6D5E-8061-D2B2-6C7F5CB8FB1E}"/>
          </ac:picMkLst>
        </pc:picChg>
        <pc:picChg chg="add del">
          <ac:chgData name="Danish Hudani" userId="S::danish.hudani@astera.com::a38c985c-bb2f-4de3-bfe2-27e22c4c275a" providerId="AD" clId="Web-{D32837BD-2094-527D-EC6A-D6917E57C25D}" dt="2023-01-02T04:33:33.997" v="219"/>
          <ac:picMkLst>
            <pc:docMk/>
            <pc:sldMk cId="538666064" sldId="315"/>
            <ac:picMk id="30" creationId="{5E33A549-8B09-5058-F1C3-7BC564D5219C}"/>
          </ac:picMkLst>
        </pc:picChg>
        <pc:picChg chg="add mod">
          <ac:chgData name="Danish Hudani" userId="S::danish.hudani@astera.com::a38c985c-bb2f-4de3-bfe2-27e22c4c275a" providerId="AD" clId="Web-{D32837BD-2094-527D-EC6A-D6917E57C25D}" dt="2023-01-02T04:33:55.342" v="227" actId="1076"/>
          <ac:picMkLst>
            <pc:docMk/>
            <pc:sldMk cId="538666064" sldId="315"/>
            <ac:picMk id="41" creationId="{F1110190-448E-A230-A14B-C0B25BEEB6C0}"/>
          </ac:picMkLst>
        </pc:picChg>
      </pc:sldChg>
      <pc:sldChg chg="del">
        <pc:chgData name="Danish Hudani" userId="S::danish.hudani@astera.com::a38c985c-bb2f-4de3-bfe2-27e22c4c275a" providerId="AD" clId="Web-{D32837BD-2094-527D-EC6A-D6917E57C25D}" dt="2023-01-02T04:24:13.787" v="56"/>
        <pc:sldMkLst>
          <pc:docMk/>
          <pc:sldMk cId="2166814219" sldId="315"/>
        </pc:sldMkLst>
      </pc:sldChg>
      <pc:sldChg chg="del">
        <pc:chgData name="Danish Hudani" userId="S::danish.hudani@astera.com::a38c985c-bb2f-4de3-bfe2-27e22c4c275a" providerId="AD" clId="Web-{D32837BD-2094-527D-EC6A-D6917E57C25D}" dt="2023-01-02T04:24:13.693" v="52"/>
        <pc:sldMkLst>
          <pc:docMk/>
          <pc:sldMk cId="489571498" sldId="316"/>
        </pc:sldMkLst>
      </pc:sldChg>
      <pc:sldChg chg="addSp delSp modSp add replId modNotes">
        <pc:chgData name="Danish Hudani" userId="S::danish.hudani@astera.com::a38c985c-bb2f-4de3-bfe2-27e22c4c275a" providerId="AD" clId="Web-{D32837BD-2094-527D-EC6A-D6917E57C25D}" dt="2023-01-02T04:49:30.272" v="393"/>
        <pc:sldMkLst>
          <pc:docMk/>
          <pc:sldMk cId="2281765382" sldId="316"/>
        </pc:sldMkLst>
        <pc:spChg chg="mod">
          <ac:chgData name="Danish Hudani" userId="S::danish.hudani@astera.com::a38c985c-bb2f-4de3-bfe2-27e22c4c275a" providerId="AD" clId="Web-{D32837BD-2094-527D-EC6A-D6917E57C25D}" dt="2023-01-02T04:40:08.343" v="281" actId="20577"/>
          <ac:spMkLst>
            <pc:docMk/>
            <pc:sldMk cId="2281765382" sldId="316"/>
            <ac:spMk id="27" creationId="{6FAD01A7-0376-531D-3935-78E3F0045144}"/>
          </ac:spMkLst>
        </pc:spChg>
        <pc:picChg chg="add mod">
          <ac:chgData name="Danish Hudani" userId="S::danish.hudani@astera.com::a38c985c-bb2f-4de3-bfe2-27e22c4c275a" providerId="AD" clId="Web-{D32837BD-2094-527D-EC6A-D6917E57C25D}" dt="2023-01-02T04:41:22.893" v="287" actId="1076"/>
          <ac:picMkLst>
            <pc:docMk/>
            <pc:sldMk cId="2281765382" sldId="316"/>
            <ac:picMk id="39" creationId="{8A955BCB-F5D7-CF44-1288-151EEC725B3D}"/>
          </ac:picMkLst>
        </pc:picChg>
        <pc:picChg chg="del">
          <ac:chgData name="Danish Hudani" userId="S::danish.hudani@astera.com::a38c985c-bb2f-4de3-bfe2-27e22c4c275a" providerId="AD" clId="Web-{D32837BD-2094-527D-EC6A-D6917E57C25D}" dt="2023-01-02T04:40:09.124" v="282"/>
          <ac:picMkLst>
            <pc:docMk/>
            <pc:sldMk cId="2281765382" sldId="316"/>
            <ac:picMk id="40" creationId="{B1A229A2-9440-1C4E-45B0-1BE75626F308}"/>
          </ac:picMkLst>
        </pc:picChg>
      </pc:sldChg>
      <pc:sldChg chg="del">
        <pc:chgData name="Danish Hudani" userId="S::danish.hudani@astera.com::a38c985c-bb2f-4de3-bfe2-27e22c4c275a" providerId="AD" clId="Web-{D32837BD-2094-527D-EC6A-D6917E57C25D}" dt="2023-01-02T04:24:13.771" v="55"/>
        <pc:sldMkLst>
          <pc:docMk/>
          <pc:sldMk cId="948682349" sldId="317"/>
        </pc:sldMkLst>
      </pc:sldChg>
      <pc:sldChg chg="addSp delSp modSp add replId modNotes">
        <pc:chgData name="Danish Hudani" userId="S::danish.hudani@astera.com::a38c985c-bb2f-4de3-bfe2-27e22c4c275a" providerId="AD" clId="Web-{D32837BD-2094-527D-EC6A-D6917E57C25D}" dt="2023-01-02T04:49:32.835" v="394"/>
        <pc:sldMkLst>
          <pc:docMk/>
          <pc:sldMk cId="2119105566" sldId="317"/>
        </pc:sldMkLst>
        <pc:spChg chg="mod">
          <ac:chgData name="Danish Hudani" userId="S::danish.hudani@astera.com::a38c985c-bb2f-4de3-bfe2-27e22c4c275a" providerId="AD" clId="Web-{D32837BD-2094-527D-EC6A-D6917E57C25D}" dt="2023-01-02T04:44:03.946" v="333" actId="20577"/>
          <ac:spMkLst>
            <pc:docMk/>
            <pc:sldMk cId="2119105566" sldId="317"/>
            <ac:spMk id="18" creationId="{6230719D-4F44-BA79-4DC4-4459B3E27C90}"/>
          </ac:spMkLst>
        </pc:spChg>
        <pc:spChg chg="del">
          <ac:chgData name="Danish Hudani" userId="S::danish.hudani@astera.com::a38c985c-bb2f-4de3-bfe2-27e22c4c275a" providerId="AD" clId="Web-{D32837BD-2094-527D-EC6A-D6917E57C25D}" dt="2023-01-02T04:42:05.723" v="307"/>
          <ac:spMkLst>
            <pc:docMk/>
            <pc:sldMk cId="2119105566" sldId="317"/>
            <ac:spMk id="27" creationId="{6FAD01A7-0376-531D-3935-78E3F0045144}"/>
          </ac:spMkLst>
        </pc:spChg>
        <pc:picChg chg="add mod">
          <ac:chgData name="Danish Hudani" userId="S::danish.hudani@astera.com::a38c985c-bb2f-4de3-bfe2-27e22c4c275a" providerId="AD" clId="Web-{D32837BD-2094-527D-EC6A-D6917E57C25D}" dt="2023-01-02T04:43:45.711" v="329" actId="1076"/>
          <ac:picMkLst>
            <pc:docMk/>
            <pc:sldMk cId="2119105566" sldId="317"/>
            <ac:picMk id="23" creationId="{1E7D588E-087F-F5D1-DB53-2A76F88BD07E}"/>
          </ac:picMkLst>
        </pc:picChg>
        <pc:picChg chg="add mod">
          <ac:chgData name="Danish Hudani" userId="S::danish.hudani@astera.com::a38c985c-bb2f-4de3-bfe2-27e22c4c275a" providerId="AD" clId="Web-{D32837BD-2094-527D-EC6A-D6917E57C25D}" dt="2023-01-02T04:43:43.024" v="328" actId="1076"/>
          <ac:picMkLst>
            <pc:docMk/>
            <pc:sldMk cId="2119105566" sldId="317"/>
            <ac:picMk id="28" creationId="{0E235C1C-A2BA-296C-72DE-B8A4EEF25A60}"/>
          </ac:picMkLst>
        </pc:picChg>
        <pc:picChg chg="del">
          <ac:chgData name="Danish Hudani" userId="S::danish.hudani@astera.com::a38c985c-bb2f-4de3-bfe2-27e22c4c275a" providerId="AD" clId="Web-{D32837BD-2094-527D-EC6A-D6917E57C25D}" dt="2023-01-02T04:42:06.238" v="308"/>
          <ac:picMkLst>
            <pc:docMk/>
            <pc:sldMk cId="2119105566" sldId="317"/>
            <ac:picMk id="39" creationId="{8A955BCB-F5D7-CF44-1288-151EEC725B3D}"/>
          </ac:picMkLst>
        </pc:picChg>
        <pc:cxnChg chg="add del mod">
          <ac:chgData name="Danish Hudani" userId="S::danish.hudani@astera.com::a38c985c-bb2f-4de3-bfe2-27e22c4c275a" providerId="AD" clId="Web-{D32837BD-2094-527D-EC6A-D6917E57C25D}" dt="2023-01-02T04:43:04.663" v="323"/>
          <ac:cxnSpMkLst>
            <pc:docMk/>
            <pc:sldMk cId="2119105566" sldId="317"/>
            <ac:cxnSpMk id="29" creationId="{FD81C34A-454F-1005-8DDA-98858133C1F9}"/>
          </ac:cxnSpMkLst>
        </pc:cxnChg>
        <pc:cxnChg chg="add mod">
          <ac:chgData name="Danish Hudani" userId="S::danish.hudani@astera.com::a38c985c-bb2f-4de3-bfe2-27e22c4c275a" providerId="AD" clId="Web-{D32837BD-2094-527D-EC6A-D6917E57C25D}" dt="2023-01-02T04:43:34.758" v="327" actId="14100"/>
          <ac:cxnSpMkLst>
            <pc:docMk/>
            <pc:sldMk cId="2119105566" sldId="317"/>
            <ac:cxnSpMk id="30" creationId="{A7DECB72-5842-2219-C976-4C98C4E714B3}"/>
          </ac:cxnSpMkLst>
        </pc:cxnChg>
      </pc:sldChg>
      <pc:sldChg chg="addSp delSp modSp add ord replId modNotes">
        <pc:chgData name="Danish Hudani" userId="S::danish.hudani@astera.com::a38c985c-bb2f-4de3-bfe2-27e22c4c275a" providerId="AD" clId="Web-{D32837BD-2094-527D-EC6A-D6917E57C25D}" dt="2023-01-02T05:00:12.706" v="583"/>
        <pc:sldMkLst>
          <pc:docMk/>
          <pc:sldMk cId="2548129227" sldId="318"/>
        </pc:sldMkLst>
        <pc:spChg chg="mod">
          <ac:chgData name="Danish Hudani" userId="S::danish.hudani@astera.com::a38c985c-bb2f-4de3-bfe2-27e22c4c275a" providerId="AD" clId="Web-{D32837BD-2094-527D-EC6A-D6917E57C25D}" dt="2023-01-02T04:46:34.765" v="351" actId="20577"/>
          <ac:spMkLst>
            <pc:docMk/>
            <pc:sldMk cId="2548129227" sldId="318"/>
            <ac:spMk id="18" creationId="{6230719D-4F44-BA79-4DC4-4459B3E27C90}"/>
          </ac:spMkLst>
        </pc:spChg>
        <pc:spChg chg="del">
          <ac:chgData name="Danish Hudani" userId="S::danish.hudani@astera.com::a38c985c-bb2f-4de3-bfe2-27e22c4c275a" providerId="AD" clId="Web-{D32837BD-2094-527D-EC6A-D6917E57C25D}" dt="2023-01-02T04:46:28.702" v="341"/>
          <ac:spMkLst>
            <pc:docMk/>
            <pc:sldMk cId="2548129227" sldId="318"/>
            <ac:spMk id="27" creationId="{6FAD01A7-0376-531D-3935-78E3F0045144}"/>
          </ac:spMkLst>
        </pc:spChg>
        <pc:picChg chg="mod">
          <ac:chgData name="Danish Hudani" userId="S::danish.hudani@astera.com::a38c985c-bb2f-4de3-bfe2-27e22c4c275a" providerId="AD" clId="Web-{D32837BD-2094-527D-EC6A-D6917E57C25D}" dt="2023-01-02T04:46:43.219" v="354" actId="1076"/>
          <ac:picMkLst>
            <pc:docMk/>
            <pc:sldMk cId="2548129227" sldId="318"/>
            <ac:picMk id="7" creationId="{84FA538C-5CEE-45B5-986C-E1120E918D37}"/>
          </ac:picMkLst>
        </pc:picChg>
        <pc:picChg chg="add mod">
          <ac:chgData name="Danish Hudani" userId="S::danish.hudani@astera.com::a38c985c-bb2f-4de3-bfe2-27e22c4c275a" providerId="AD" clId="Web-{D32837BD-2094-527D-EC6A-D6917E57C25D}" dt="2023-01-02T04:46:57.704" v="358" actId="1076"/>
          <ac:picMkLst>
            <pc:docMk/>
            <pc:sldMk cId="2548129227" sldId="318"/>
            <ac:picMk id="23" creationId="{49F646AF-1906-F9D5-D1ED-CD75C0B73FF5}"/>
          </ac:picMkLst>
        </pc:picChg>
        <pc:picChg chg="del">
          <ac:chgData name="Danish Hudani" userId="S::danish.hudani@astera.com::a38c985c-bb2f-4de3-bfe2-27e22c4c275a" providerId="AD" clId="Web-{D32837BD-2094-527D-EC6A-D6917E57C25D}" dt="2023-01-02T04:46:27.468" v="340"/>
          <ac:picMkLst>
            <pc:docMk/>
            <pc:sldMk cId="2548129227" sldId="318"/>
            <ac:picMk id="39" creationId="{8A955BCB-F5D7-CF44-1288-151EEC725B3D}"/>
          </ac:picMkLst>
        </pc:picChg>
      </pc:sldChg>
      <pc:sldChg chg="del">
        <pc:chgData name="Danish Hudani" userId="S::danish.hudani@astera.com::a38c985c-bb2f-4de3-bfe2-27e22c4c275a" providerId="AD" clId="Web-{D32837BD-2094-527D-EC6A-D6917E57C25D}" dt="2023-01-02T04:24:13.881" v="65"/>
        <pc:sldMkLst>
          <pc:docMk/>
          <pc:sldMk cId="3503535116" sldId="318"/>
        </pc:sldMkLst>
      </pc:sldChg>
      <pc:sldChg chg="addSp delSp modSp add ord replId modNotes">
        <pc:chgData name="Danish Hudani" userId="S::danish.hudani@astera.com::a38c985c-bb2f-4de3-bfe2-27e22c4c275a" providerId="AD" clId="Web-{D32837BD-2094-527D-EC6A-D6917E57C25D}" dt="2023-01-02T05:00:12.706" v="582"/>
        <pc:sldMkLst>
          <pc:docMk/>
          <pc:sldMk cId="3162923164" sldId="319"/>
        </pc:sldMkLst>
        <pc:spChg chg="mod">
          <ac:chgData name="Danish Hudani" userId="S::danish.hudani@astera.com::a38c985c-bb2f-4de3-bfe2-27e22c4c275a" providerId="AD" clId="Web-{D32837BD-2094-527D-EC6A-D6917E57C25D}" dt="2023-01-02T04:49:59.180" v="404" actId="20577"/>
          <ac:spMkLst>
            <pc:docMk/>
            <pc:sldMk cId="3162923164" sldId="319"/>
            <ac:spMk id="18" creationId="{6230719D-4F44-BA79-4DC4-4459B3E27C90}"/>
          </ac:spMkLst>
        </pc:spChg>
        <pc:picChg chg="del">
          <ac:chgData name="Danish Hudani" userId="S::danish.hudani@astera.com::a38c985c-bb2f-4de3-bfe2-27e22c4c275a" providerId="AD" clId="Web-{D32837BD-2094-527D-EC6A-D6917E57C25D}" dt="2023-01-02T04:47:58.425" v="375"/>
          <ac:picMkLst>
            <pc:docMk/>
            <pc:sldMk cId="3162923164" sldId="319"/>
            <ac:picMk id="23" creationId="{49F646AF-1906-F9D5-D1ED-CD75C0B73FF5}"/>
          </ac:picMkLst>
        </pc:picChg>
        <pc:picChg chg="add mod">
          <ac:chgData name="Danish Hudani" userId="S::danish.hudani@astera.com::a38c985c-bb2f-4de3-bfe2-27e22c4c275a" providerId="AD" clId="Web-{D32837BD-2094-527D-EC6A-D6917E57C25D}" dt="2023-01-02T04:48:53.271" v="388" actId="1076"/>
          <ac:picMkLst>
            <pc:docMk/>
            <pc:sldMk cId="3162923164" sldId="319"/>
            <ac:picMk id="27" creationId="{E3543744-A46F-6E7E-2DB3-484070C5A4AA}"/>
          </ac:picMkLst>
        </pc:picChg>
      </pc:sldChg>
      <pc:sldChg chg="del">
        <pc:chgData name="Danish Hudani" userId="S::danish.hudani@astera.com::a38c985c-bb2f-4de3-bfe2-27e22c4c275a" providerId="AD" clId="Web-{D32837BD-2094-527D-EC6A-D6917E57C25D}" dt="2023-01-02T04:24:13.865" v="63"/>
        <pc:sldMkLst>
          <pc:docMk/>
          <pc:sldMk cId="4240616809" sldId="319"/>
        </pc:sldMkLst>
      </pc:sldChg>
      <pc:sldChg chg="del">
        <pc:chgData name="Danish Hudani" userId="S::danish.hudani@astera.com::a38c985c-bb2f-4de3-bfe2-27e22c4c275a" providerId="AD" clId="Web-{D32837BD-2094-527D-EC6A-D6917E57C25D}" dt="2023-01-02T04:24:13.865" v="62"/>
        <pc:sldMkLst>
          <pc:docMk/>
          <pc:sldMk cId="197640186" sldId="320"/>
        </pc:sldMkLst>
      </pc:sldChg>
      <pc:sldChg chg="addSp delSp modSp add ord replId">
        <pc:chgData name="Danish Hudani" userId="S::danish.hudani@astera.com::a38c985c-bb2f-4de3-bfe2-27e22c4c275a" providerId="AD" clId="Web-{D32837BD-2094-527D-EC6A-D6917E57C25D}" dt="2023-01-02T05:00:12.690" v="580"/>
        <pc:sldMkLst>
          <pc:docMk/>
          <pc:sldMk cId="3898356198" sldId="320"/>
        </pc:sldMkLst>
        <pc:spChg chg="mod">
          <ac:chgData name="Danish Hudani" userId="S::danish.hudani@astera.com::a38c985c-bb2f-4de3-bfe2-27e22c4c275a" providerId="AD" clId="Web-{D32837BD-2094-527D-EC6A-D6917E57C25D}" dt="2023-01-02T04:52:34.999" v="414" actId="20577"/>
          <ac:spMkLst>
            <pc:docMk/>
            <pc:sldMk cId="3898356198" sldId="320"/>
            <ac:spMk id="18" creationId="{6230719D-4F44-BA79-4DC4-4459B3E27C90}"/>
          </ac:spMkLst>
        </pc:spChg>
        <pc:spChg chg="mod">
          <ac:chgData name="Danish Hudani" userId="S::danish.hudani@astera.com::a38c985c-bb2f-4de3-bfe2-27e22c4c275a" providerId="AD" clId="Web-{D32837BD-2094-527D-EC6A-D6917E57C25D}" dt="2023-01-02T04:53:34.845" v="490" actId="20577"/>
          <ac:spMkLst>
            <pc:docMk/>
            <pc:sldMk cId="3898356198" sldId="320"/>
            <ac:spMk id="27" creationId="{6FAD01A7-0376-531D-3935-78E3F0045144}"/>
          </ac:spMkLst>
        </pc:spChg>
        <pc:spChg chg="add mod">
          <ac:chgData name="Danish Hudani" userId="S::danish.hudani@astera.com::a38c985c-bb2f-4de3-bfe2-27e22c4c275a" providerId="AD" clId="Web-{D32837BD-2094-527D-EC6A-D6917E57C25D}" dt="2023-01-02T04:58:27.014" v="558" actId="20577"/>
          <ac:spMkLst>
            <pc:docMk/>
            <pc:sldMk cId="3898356198" sldId="320"/>
            <ac:spMk id="41" creationId="{340B5CDC-D4AF-75FD-A989-6FA9646668B1}"/>
          </ac:spMkLst>
        </pc:spChg>
        <pc:spChg chg="add mod">
          <ac:chgData name="Danish Hudani" userId="S::danish.hudani@astera.com::a38c985c-bb2f-4de3-bfe2-27e22c4c275a" providerId="AD" clId="Web-{D32837BD-2094-527D-EC6A-D6917E57C25D}" dt="2023-01-02T04:58:56.281" v="563" actId="1076"/>
          <ac:spMkLst>
            <pc:docMk/>
            <pc:sldMk cId="3898356198" sldId="320"/>
            <ac:spMk id="43" creationId="{27E4DD53-A984-C380-6E4B-D61FA27145DE}"/>
          </ac:spMkLst>
        </pc:spChg>
        <pc:spChg chg="add mod">
          <ac:chgData name="Danish Hudani" userId="S::danish.hudani@astera.com::a38c985c-bb2f-4de3-bfe2-27e22c4c275a" providerId="AD" clId="Web-{D32837BD-2094-527D-EC6A-D6917E57C25D}" dt="2023-01-02T04:59:28.954" v="576" actId="1076"/>
          <ac:spMkLst>
            <pc:docMk/>
            <pc:sldMk cId="3898356198" sldId="320"/>
            <ac:spMk id="45" creationId="{9FEB6E87-0FF3-0684-E4FD-2F51F0C72764}"/>
          </ac:spMkLst>
        </pc:spChg>
        <pc:spChg chg="add mod">
          <ac:chgData name="Danish Hudani" userId="S::danish.hudani@astera.com::a38c985c-bb2f-4de3-bfe2-27e22c4c275a" providerId="AD" clId="Web-{D32837BD-2094-527D-EC6A-D6917E57C25D}" dt="2023-01-02T04:59:35.017" v="579" actId="1076"/>
          <ac:spMkLst>
            <pc:docMk/>
            <pc:sldMk cId="3898356198" sldId="320"/>
            <ac:spMk id="46" creationId="{3CE9C770-429E-D05E-4001-1491A07C4106}"/>
          </ac:spMkLst>
        </pc:spChg>
        <pc:picChg chg="del">
          <ac:chgData name="Danish Hudani" userId="S::danish.hudani@astera.com::a38c985c-bb2f-4de3-bfe2-27e22c4c275a" providerId="AD" clId="Web-{D32837BD-2094-527D-EC6A-D6917E57C25D}" dt="2023-01-02T04:53:35.657" v="491"/>
          <ac:picMkLst>
            <pc:docMk/>
            <pc:sldMk cId="3898356198" sldId="320"/>
            <ac:picMk id="39" creationId="{8A955BCB-F5D7-CF44-1288-151EEC725B3D}"/>
          </ac:picMkLst>
        </pc:picChg>
        <pc:picChg chg="add del mod">
          <ac:chgData name="Danish Hudani" userId="S::danish.hudani@astera.com::a38c985c-bb2f-4de3-bfe2-27e22c4c275a" providerId="AD" clId="Web-{D32837BD-2094-527D-EC6A-D6917E57C25D}" dt="2023-01-02T04:55:07.130" v="494"/>
          <ac:picMkLst>
            <pc:docMk/>
            <pc:sldMk cId="3898356198" sldId="320"/>
            <ac:picMk id="40" creationId="{A9DE4BFB-71EF-9327-2BDC-4FF76C03E99B}"/>
          </ac:picMkLst>
        </pc:picChg>
        <pc:picChg chg="add mod">
          <ac:chgData name="Danish Hudani" userId="S::danish.hudani@astera.com::a38c985c-bb2f-4de3-bfe2-27e22c4c275a" providerId="AD" clId="Web-{D32837BD-2094-527D-EC6A-D6917E57C25D}" dt="2023-01-02T04:58:54.281" v="562" actId="1076"/>
          <ac:picMkLst>
            <pc:docMk/>
            <pc:sldMk cId="3898356198" sldId="320"/>
            <ac:picMk id="42" creationId="{566FE69F-D057-D490-073B-6A352723A6CA}"/>
          </ac:picMkLst>
        </pc:picChg>
        <pc:picChg chg="add mod">
          <ac:chgData name="Danish Hudani" userId="S::danish.hudani@astera.com::a38c985c-bb2f-4de3-bfe2-27e22c4c275a" providerId="AD" clId="Web-{D32837BD-2094-527D-EC6A-D6917E57C25D}" dt="2023-01-02T04:59:25.360" v="575" actId="1076"/>
          <ac:picMkLst>
            <pc:docMk/>
            <pc:sldMk cId="3898356198" sldId="320"/>
            <ac:picMk id="44" creationId="{D6B66004-7141-9D03-978C-7467F6546163}"/>
          </ac:picMkLst>
        </pc:picChg>
        <pc:picChg chg="add mod">
          <ac:chgData name="Danish Hudani" userId="S::danish.hudani@astera.com::a38c985c-bb2f-4de3-bfe2-27e22c4c275a" providerId="AD" clId="Web-{D32837BD-2094-527D-EC6A-D6917E57C25D}" dt="2023-01-02T04:59:32.813" v="578" actId="1076"/>
          <ac:picMkLst>
            <pc:docMk/>
            <pc:sldMk cId="3898356198" sldId="320"/>
            <ac:picMk id="47" creationId="{AB4B40AC-44C5-14A6-9C34-1C05883D7ED8}"/>
          </ac:picMkLst>
        </pc:picChg>
      </pc:sldChg>
      <pc:sldChg chg="del">
        <pc:chgData name="Danish Hudani" userId="S::danish.hudani@astera.com::a38c985c-bb2f-4de3-bfe2-27e22c4c275a" providerId="AD" clId="Web-{D32837BD-2094-527D-EC6A-D6917E57C25D}" dt="2023-01-02T04:24:13.849" v="61"/>
        <pc:sldMkLst>
          <pc:docMk/>
          <pc:sldMk cId="468899646" sldId="321"/>
        </pc:sldMkLst>
      </pc:sldChg>
      <pc:sldChg chg="addSp delSp modSp add del replId">
        <pc:chgData name="Danish Hudani" userId="S::danish.hudani@astera.com::a38c985c-bb2f-4de3-bfe2-27e22c4c275a" providerId="AD" clId="Web-{D32837BD-2094-527D-EC6A-D6917E57C25D}" dt="2023-01-02T05:04:45.436" v="637"/>
        <pc:sldMkLst>
          <pc:docMk/>
          <pc:sldMk cId="1323547840" sldId="321"/>
        </pc:sldMkLst>
        <pc:spChg chg="mod">
          <ac:chgData name="Danish Hudani" userId="S::danish.hudani@astera.com::a38c985c-bb2f-4de3-bfe2-27e22c4c275a" providerId="AD" clId="Web-{D32837BD-2094-527D-EC6A-D6917E57C25D}" dt="2023-01-02T05:03:08.588" v="621" actId="20577"/>
          <ac:spMkLst>
            <pc:docMk/>
            <pc:sldMk cId="1323547840" sldId="321"/>
            <ac:spMk id="18" creationId="{6230719D-4F44-BA79-4DC4-4459B3E27C90}"/>
          </ac:spMkLst>
        </pc:spChg>
        <pc:spChg chg="mod">
          <ac:chgData name="Danish Hudani" userId="S::danish.hudani@astera.com::a38c985c-bb2f-4de3-bfe2-27e22c4c275a" providerId="AD" clId="Web-{D32837BD-2094-527D-EC6A-D6917E57C25D}" dt="2023-01-02T05:03:59.293" v="634" actId="20577"/>
          <ac:spMkLst>
            <pc:docMk/>
            <pc:sldMk cId="1323547840" sldId="321"/>
            <ac:spMk id="27" creationId="{6FAD01A7-0376-531D-3935-78E3F0045144}"/>
          </ac:spMkLst>
        </pc:spChg>
        <pc:picChg chg="add mod">
          <ac:chgData name="Danish Hudani" userId="S::danish.hudani@astera.com::a38c985c-bb2f-4de3-bfe2-27e22c4c275a" providerId="AD" clId="Web-{D32837BD-2094-527D-EC6A-D6917E57C25D}" dt="2023-01-02T05:04:01.528" v="635" actId="1076"/>
          <ac:picMkLst>
            <pc:docMk/>
            <pc:sldMk cId="1323547840" sldId="321"/>
            <ac:picMk id="23" creationId="{62A9187B-3319-A042-9FD8-BB03AAF9CF16}"/>
          </ac:picMkLst>
        </pc:picChg>
        <pc:picChg chg="del">
          <ac:chgData name="Danish Hudani" userId="S::danish.hudani@astera.com::a38c985c-bb2f-4de3-bfe2-27e22c4c275a" providerId="AD" clId="Web-{D32837BD-2094-527D-EC6A-D6917E57C25D}" dt="2023-01-02T05:03:13.510" v="622"/>
          <ac:picMkLst>
            <pc:docMk/>
            <pc:sldMk cId="1323547840" sldId="321"/>
            <ac:picMk id="39" creationId="{8A955BCB-F5D7-CF44-1288-151EEC725B3D}"/>
          </ac:picMkLst>
        </pc:picChg>
      </pc:sldChg>
      <pc:sldChg chg="del">
        <pc:chgData name="Danish Hudani" userId="S::danish.hudani@astera.com::a38c985c-bb2f-4de3-bfe2-27e22c4c275a" providerId="AD" clId="Web-{D32837BD-2094-527D-EC6A-D6917E57C25D}" dt="2023-01-02T04:24:13.834" v="59"/>
        <pc:sldMkLst>
          <pc:docMk/>
          <pc:sldMk cId="584508516" sldId="322"/>
        </pc:sldMkLst>
      </pc:sldChg>
      <pc:sldChg chg="delSp modSp add del replId">
        <pc:chgData name="Danish Hudani" userId="S::danish.hudani@astera.com::a38c985c-bb2f-4de3-bfe2-27e22c4c275a" providerId="AD" clId="Web-{D32837BD-2094-527D-EC6A-D6917E57C25D}" dt="2023-01-02T05:04:43.936" v="636"/>
        <pc:sldMkLst>
          <pc:docMk/>
          <pc:sldMk cId="2017798181" sldId="322"/>
        </pc:sldMkLst>
        <pc:spChg chg="mod">
          <ac:chgData name="Danish Hudani" userId="S::danish.hudani@astera.com::a38c985c-bb2f-4de3-bfe2-27e22c4c275a" providerId="AD" clId="Web-{D32837BD-2094-527D-EC6A-D6917E57C25D}" dt="2023-01-02T05:02:59.666" v="612" actId="14100"/>
          <ac:spMkLst>
            <pc:docMk/>
            <pc:sldMk cId="2017798181" sldId="322"/>
            <ac:spMk id="18" creationId="{6230719D-4F44-BA79-4DC4-4459B3E27C90}"/>
          </ac:spMkLst>
        </pc:spChg>
        <pc:spChg chg="del">
          <ac:chgData name="Danish Hudani" userId="S::danish.hudani@astera.com::a38c985c-bb2f-4de3-bfe2-27e22c4c275a" providerId="AD" clId="Web-{D32837BD-2094-527D-EC6A-D6917E57C25D}" dt="2023-01-02T05:02:51.697" v="602"/>
          <ac:spMkLst>
            <pc:docMk/>
            <pc:sldMk cId="2017798181" sldId="322"/>
            <ac:spMk id="23" creationId="{BF3F1F52-32FC-CD52-0253-CC38D6D13CB2}"/>
          </ac:spMkLst>
        </pc:spChg>
      </pc:sldChg>
      <pc:sldChg chg="del">
        <pc:chgData name="Danish Hudani" userId="S::danish.hudani@astera.com::a38c985c-bb2f-4de3-bfe2-27e22c4c275a" providerId="AD" clId="Web-{D32837BD-2094-527D-EC6A-D6917E57C25D}" dt="2023-01-02T04:24:13.834" v="58"/>
        <pc:sldMkLst>
          <pc:docMk/>
          <pc:sldMk cId="2415482611" sldId="323"/>
        </pc:sldMkLst>
      </pc:sldChg>
      <pc:sldChg chg="del">
        <pc:chgData name="Danish Hudani" userId="S::danish.hudani@astera.com::a38c985c-bb2f-4de3-bfe2-27e22c4c275a" providerId="AD" clId="Web-{D32837BD-2094-527D-EC6A-D6917E57C25D}" dt="2023-01-02T04:24:13.818" v="57"/>
        <pc:sldMkLst>
          <pc:docMk/>
          <pc:sldMk cId="2362302673" sldId="324"/>
        </pc:sldMkLst>
      </pc:sldChg>
      <pc:sldChg chg="del">
        <pc:chgData name="Danish Hudani" userId="S::danish.hudani@astera.com::a38c985c-bb2f-4de3-bfe2-27e22c4c275a" providerId="AD" clId="Web-{D32837BD-2094-527D-EC6A-D6917E57C25D}" dt="2023-01-02T04:24:13.740" v="54"/>
        <pc:sldMkLst>
          <pc:docMk/>
          <pc:sldMk cId="1969733664" sldId="331"/>
        </pc:sldMkLst>
      </pc:sldChg>
      <pc:sldChg chg="del">
        <pc:chgData name="Danish Hudani" userId="S::danish.hudani@astera.com::a38c985c-bb2f-4de3-bfe2-27e22c4c275a" providerId="AD" clId="Web-{D32837BD-2094-527D-EC6A-D6917E57C25D}" dt="2023-01-02T04:24:13.724" v="53"/>
        <pc:sldMkLst>
          <pc:docMk/>
          <pc:sldMk cId="527013454" sldId="332"/>
        </pc:sldMkLst>
      </pc:sldChg>
      <pc:sldChg chg="del">
        <pc:chgData name="Danish Hudani" userId="S::danish.hudani@astera.com::a38c985c-bb2f-4de3-bfe2-27e22c4c275a" providerId="AD" clId="Web-{D32837BD-2094-527D-EC6A-D6917E57C25D}" dt="2023-01-02T04:24:13.677" v="51"/>
        <pc:sldMkLst>
          <pc:docMk/>
          <pc:sldMk cId="1781107040" sldId="333"/>
        </pc:sldMkLst>
      </pc:sldChg>
    </pc:docChg>
  </pc:docChgLst>
  <pc:docChgLst>
    <pc:chgData name="Danish Hudani" userId="S::danish.hudani@astera.com::a38c985c-bb2f-4de3-bfe2-27e22c4c275a" providerId="AD" clId="Web-{1CCE86A3-2AFC-9857-0146-5FA0C269FD4C}"/>
    <pc:docChg chg="addSld delSld modSld sldOrd addMainMaster modMainMaster modSection">
      <pc:chgData name="Danish Hudani" userId="S::danish.hudani@astera.com::a38c985c-bb2f-4de3-bfe2-27e22c4c275a" providerId="AD" clId="Web-{1CCE86A3-2AFC-9857-0146-5FA0C269FD4C}" dt="2022-12-30T05:38:17.232" v="616"/>
      <pc:docMkLst>
        <pc:docMk/>
      </pc:docMkLst>
      <pc:sldChg chg="addSp delSp modSp">
        <pc:chgData name="Danish Hudani" userId="S::danish.hudani@astera.com::a38c985c-bb2f-4de3-bfe2-27e22c4c275a" providerId="AD" clId="Web-{1CCE86A3-2AFC-9857-0146-5FA0C269FD4C}" dt="2022-12-30T04:39:32.409" v="57" actId="1076"/>
        <pc:sldMkLst>
          <pc:docMk/>
          <pc:sldMk cId="2203505499" sldId="302"/>
        </pc:sldMkLst>
        <pc:spChg chg="del mod">
          <ac:chgData name="Danish Hudani" userId="S::danish.hudani@astera.com::a38c985c-bb2f-4de3-bfe2-27e22c4c275a" providerId="AD" clId="Web-{1CCE86A3-2AFC-9857-0146-5FA0C269FD4C}" dt="2022-12-30T04:39:24.425" v="55"/>
          <ac:spMkLst>
            <pc:docMk/>
            <pc:sldMk cId="2203505499" sldId="302"/>
            <ac:spMk id="18" creationId="{6230719D-4F44-BA79-4DC4-4459B3E27C90}"/>
          </ac:spMkLst>
        </pc:spChg>
        <pc:spChg chg="add del mod">
          <ac:chgData name="Danish Hudani" userId="S::danish.hudani@astera.com::a38c985c-bb2f-4de3-bfe2-27e22c4c275a" providerId="AD" clId="Web-{1CCE86A3-2AFC-9857-0146-5FA0C269FD4C}" dt="2022-12-30T04:39:28.300" v="56"/>
          <ac:spMkLst>
            <pc:docMk/>
            <pc:sldMk cId="2203505499" sldId="302"/>
            <ac:spMk id="49" creationId="{04DEAA76-478C-C540-B723-588500CF00E8}"/>
          </ac:spMkLst>
        </pc:spChg>
        <pc:spChg chg="add">
          <ac:chgData name="Danish Hudani" userId="S::danish.hudani@astera.com::a38c985c-bb2f-4de3-bfe2-27e22c4c275a" providerId="AD" clId="Web-{1CCE86A3-2AFC-9857-0146-5FA0C269FD4C}" dt="2022-12-30T04:37:21.183" v="15"/>
          <ac:spMkLst>
            <pc:docMk/>
            <pc:sldMk cId="2203505499" sldId="302"/>
            <ac:spMk id="50" creationId="{E4258692-5CC2-EAA8-A05C-0A5A526023DE}"/>
          </ac:spMkLst>
        </pc:spChg>
        <pc:spChg chg="add">
          <ac:chgData name="Danish Hudani" userId="S::danish.hudani@astera.com::a38c985c-bb2f-4de3-bfe2-27e22c4c275a" providerId="AD" clId="Web-{1CCE86A3-2AFC-9857-0146-5FA0C269FD4C}" dt="2022-12-30T04:37:21.183" v="15"/>
          <ac:spMkLst>
            <pc:docMk/>
            <pc:sldMk cId="2203505499" sldId="302"/>
            <ac:spMk id="51" creationId="{44BC8AE4-39B7-39BE-4E8C-4F583A786555}"/>
          </ac:spMkLst>
        </pc:spChg>
        <pc:spChg chg="add mod">
          <ac:chgData name="Danish Hudani" userId="S::danish.hudani@astera.com::a38c985c-bb2f-4de3-bfe2-27e22c4c275a" providerId="AD" clId="Web-{1CCE86A3-2AFC-9857-0146-5FA0C269FD4C}" dt="2022-12-30T04:39:32.409" v="57" actId="1076"/>
          <ac:spMkLst>
            <pc:docMk/>
            <pc:sldMk cId="2203505499" sldId="302"/>
            <ac:spMk id="53" creationId="{73C3EB95-F7AB-1393-858E-B98EC92F934F}"/>
          </ac:spMkLst>
        </pc:spChg>
      </pc:sldChg>
      <pc:sldChg chg="addSp delSp modSp del">
        <pc:chgData name="Danish Hudani" userId="S::danish.hudani@astera.com::a38c985c-bb2f-4de3-bfe2-27e22c4c275a" providerId="AD" clId="Web-{1CCE86A3-2AFC-9857-0146-5FA0C269FD4C}" dt="2022-12-30T05:06:15.763" v="353"/>
        <pc:sldMkLst>
          <pc:docMk/>
          <pc:sldMk cId="2870715939" sldId="303"/>
        </pc:sldMkLst>
        <pc:picChg chg="add del mod">
          <ac:chgData name="Danish Hudani" userId="S::danish.hudani@astera.com::a38c985c-bb2f-4de3-bfe2-27e22c4c275a" providerId="AD" clId="Web-{1CCE86A3-2AFC-9857-0146-5FA0C269FD4C}" dt="2022-12-30T05:06:03.497" v="350"/>
          <ac:picMkLst>
            <pc:docMk/>
            <pc:sldMk cId="2870715939" sldId="303"/>
            <ac:picMk id="49" creationId="{7E3939D8-BBE9-3D85-E0DD-62A4E53FC183}"/>
          </ac:picMkLst>
        </pc:picChg>
      </pc:sldChg>
      <pc:sldChg chg="del">
        <pc:chgData name="Danish Hudani" userId="S::danish.hudani@astera.com::a38c985c-bb2f-4de3-bfe2-27e22c4c275a" providerId="AD" clId="Web-{1CCE86A3-2AFC-9857-0146-5FA0C269FD4C}" dt="2022-12-30T05:06:22.108" v="356"/>
        <pc:sldMkLst>
          <pc:docMk/>
          <pc:sldMk cId="2111415776" sldId="304"/>
        </pc:sldMkLst>
      </pc:sldChg>
      <pc:sldChg chg="addSp modSp ord modNotes">
        <pc:chgData name="Danish Hudani" userId="S::danish.hudani@astera.com::a38c985c-bb2f-4de3-bfe2-27e22c4c275a" providerId="AD" clId="Web-{1CCE86A3-2AFC-9857-0146-5FA0C269FD4C}" dt="2022-12-30T05:10:57.108" v="385"/>
        <pc:sldMkLst>
          <pc:docMk/>
          <pc:sldMk cId="4222700634" sldId="305"/>
        </pc:sldMkLst>
        <pc:spChg chg="mod">
          <ac:chgData name="Danish Hudani" userId="S::danish.hudani@astera.com::a38c985c-bb2f-4de3-bfe2-27e22c4c275a" providerId="AD" clId="Web-{1CCE86A3-2AFC-9857-0146-5FA0C269FD4C}" dt="2022-12-30T05:02:21.841" v="327" actId="20577"/>
          <ac:spMkLst>
            <pc:docMk/>
            <pc:sldMk cId="4222700634" sldId="305"/>
            <ac:spMk id="18" creationId="{6230719D-4F44-BA79-4DC4-4459B3E27C90}"/>
          </ac:spMkLst>
        </pc:spChg>
        <pc:picChg chg="add mod modCrop">
          <ac:chgData name="Danish Hudani" userId="S::danish.hudani@astera.com::a38c985c-bb2f-4de3-bfe2-27e22c4c275a" providerId="AD" clId="Web-{1CCE86A3-2AFC-9857-0146-5FA0C269FD4C}" dt="2022-12-30T05:07:35.378" v="368"/>
          <ac:picMkLst>
            <pc:docMk/>
            <pc:sldMk cId="4222700634" sldId="305"/>
            <ac:picMk id="49" creationId="{F44146BD-CEF2-EB9B-6039-DC33300701A2}"/>
          </ac:picMkLst>
        </pc:picChg>
      </pc:sldChg>
      <pc:sldChg chg="modSp">
        <pc:chgData name="Danish Hudani" userId="S::danish.hudani@astera.com::a38c985c-bb2f-4de3-bfe2-27e22c4c275a" providerId="AD" clId="Web-{1CCE86A3-2AFC-9857-0146-5FA0C269FD4C}" dt="2022-12-30T04:58:48.136" v="316" actId="20577"/>
        <pc:sldMkLst>
          <pc:docMk/>
          <pc:sldMk cId="1815789192" sldId="306"/>
        </pc:sldMkLst>
        <pc:spChg chg="mod">
          <ac:chgData name="Danish Hudani" userId="S::danish.hudani@astera.com::a38c985c-bb2f-4de3-bfe2-27e22c4c275a" providerId="AD" clId="Web-{1CCE86A3-2AFC-9857-0146-5FA0C269FD4C}" dt="2022-12-30T04:58:48.136" v="316" actId="20577"/>
          <ac:spMkLst>
            <pc:docMk/>
            <pc:sldMk cId="1815789192" sldId="306"/>
            <ac:spMk id="38" creationId="{EB8620BC-929D-1A8A-856C-EE0C0B14C3F2}"/>
          </ac:spMkLst>
        </pc:spChg>
      </pc:sldChg>
      <pc:sldChg chg="delSp add del">
        <pc:chgData name="Danish Hudani" userId="S::danish.hudani@astera.com::a38c985c-bb2f-4de3-bfe2-27e22c4c275a" providerId="AD" clId="Web-{1CCE86A3-2AFC-9857-0146-5FA0C269FD4C}" dt="2022-12-30T04:52:10.221" v="266"/>
        <pc:sldMkLst>
          <pc:docMk/>
          <pc:sldMk cId="1388844371" sldId="309"/>
        </pc:sldMkLst>
        <pc:spChg chg="del">
          <ac:chgData name="Danish Hudani" userId="S::danish.hudani@astera.com::a38c985c-bb2f-4de3-bfe2-27e22c4c275a" providerId="AD" clId="Web-{1CCE86A3-2AFC-9857-0146-5FA0C269FD4C}" dt="2022-12-30T04:51:38.454" v="255"/>
          <ac:spMkLst>
            <pc:docMk/>
            <pc:sldMk cId="1388844371" sldId="309"/>
            <ac:spMk id="3" creationId="{00000000-0000-0000-0000-000000000000}"/>
          </ac:spMkLst>
        </pc:spChg>
        <pc:spChg chg="del">
          <ac:chgData name="Danish Hudani" userId="S::danish.hudani@astera.com::a38c985c-bb2f-4de3-bfe2-27e22c4c275a" providerId="AD" clId="Web-{1CCE86A3-2AFC-9857-0146-5FA0C269FD4C}" dt="2022-12-30T04:51:38.454" v="254"/>
          <ac:spMkLst>
            <pc:docMk/>
            <pc:sldMk cId="1388844371" sldId="309"/>
            <ac:spMk id="4" creationId="{00000000-0000-0000-0000-000000000000}"/>
          </ac:spMkLst>
        </pc:spChg>
      </pc:sldChg>
      <pc:sldChg chg="delSp add del">
        <pc:chgData name="Danish Hudani" userId="S::danish.hudani@astera.com::a38c985c-bb2f-4de3-bfe2-27e22c4c275a" providerId="AD" clId="Web-{1CCE86A3-2AFC-9857-0146-5FA0C269FD4C}" dt="2022-12-30T04:51:03.952" v="242"/>
        <pc:sldMkLst>
          <pc:docMk/>
          <pc:sldMk cId="140903501" sldId="310"/>
        </pc:sldMkLst>
        <pc:spChg chg="del">
          <ac:chgData name="Danish Hudani" userId="S::danish.hudani@astera.com::a38c985c-bb2f-4de3-bfe2-27e22c4c275a" providerId="AD" clId="Web-{1CCE86A3-2AFC-9857-0146-5FA0C269FD4C}" dt="2022-12-30T04:50:08.495" v="222"/>
          <ac:spMkLst>
            <pc:docMk/>
            <pc:sldMk cId="140903501" sldId="310"/>
            <ac:spMk id="3" creationId="{00000000-0000-0000-0000-000000000000}"/>
          </ac:spMkLst>
        </pc:spChg>
        <pc:spChg chg="del">
          <ac:chgData name="Danish Hudani" userId="S::danish.hudani@astera.com::a38c985c-bb2f-4de3-bfe2-27e22c4c275a" providerId="AD" clId="Web-{1CCE86A3-2AFC-9857-0146-5FA0C269FD4C}" dt="2022-12-30T04:50:08.495" v="221"/>
          <ac:spMkLst>
            <pc:docMk/>
            <pc:sldMk cId="140903501" sldId="310"/>
            <ac:spMk id="4" creationId="{00000000-0000-0000-0000-000000000000}"/>
          </ac:spMkLst>
        </pc:spChg>
      </pc:sldChg>
      <pc:sldChg chg="delSp modSp add del">
        <pc:chgData name="Danish Hudani" userId="S::danish.hudani@astera.com::a38c985c-bb2f-4de3-bfe2-27e22c4c275a" providerId="AD" clId="Web-{1CCE86A3-2AFC-9857-0146-5FA0C269FD4C}" dt="2022-12-30T04:49:53.666" v="215"/>
        <pc:sldMkLst>
          <pc:docMk/>
          <pc:sldMk cId="4048520344" sldId="311"/>
        </pc:sldMkLst>
        <pc:spChg chg="mod">
          <ac:chgData name="Danish Hudani" userId="S::danish.hudani@astera.com::a38c985c-bb2f-4de3-bfe2-27e22c4c275a" providerId="AD" clId="Web-{1CCE86A3-2AFC-9857-0146-5FA0C269FD4C}" dt="2022-12-30T04:48:44.537" v="176" actId="20577"/>
          <ac:spMkLst>
            <pc:docMk/>
            <pc:sldMk cId="4048520344" sldId="311"/>
            <ac:spMk id="2" creationId="{00000000-0000-0000-0000-000000000000}"/>
          </ac:spMkLst>
        </pc:spChg>
        <pc:spChg chg="del">
          <ac:chgData name="Danish Hudani" userId="S::danish.hudani@astera.com::a38c985c-bb2f-4de3-bfe2-27e22c4c275a" providerId="AD" clId="Web-{1CCE86A3-2AFC-9857-0146-5FA0C269FD4C}" dt="2022-12-30T04:49:12.383" v="201"/>
          <ac:spMkLst>
            <pc:docMk/>
            <pc:sldMk cId="4048520344" sldId="311"/>
            <ac:spMk id="3" creationId="{00000000-0000-0000-0000-000000000000}"/>
          </ac:spMkLst>
        </pc:spChg>
        <pc:spChg chg="del">
          <ac:chgData name="Danish Hudani" userId="S::danish.hudani@astera.com::a38c985c-bb2f-4de3-bfe2-27e22c4c275a" providerId="AD" clId="Web-{1CCE86A3-2AFC-9857-0146-5FA0C269FD4C}" dt="2022-12-30T04:49:12.383" v="200"/>
          <ac:spMkLst>
            <pc:docMk/>
            <pc:sldMk cId="4048520344" sldId="311"/>
            <ac:spMk id="4" creationId="{00000000-0000-0000-0000-000000000000}"/>
          </ac:spMkLst>
        </pc:spChg>
      </pc:sldChg>
      <pc:sldChg chg="add del">
        <pc:chgData name="Danish Hudani" userId="S::danish.hudani@astera.com::a38c985c-bb2f-4de3-bfe2-27e22c4c275a" providerId="AD" clId="Web-{1CCE86A3-2AFC-9857-0146-5FA0C269FD4C}" dt="2022-12-30T04:48:33.052" v="171"/>
        <pc:sldMkLst>
          <pc:docMk/>
          <pc:sldMk cId="1072737117" sldId="312"/>
        </pc:sldMkLst>
      </pc:sldChg>
      <pc:sldChg chg="delSp add del">
        <pc:chgData name="Danish Hudani" userId="S::danish.hudani@astera.com::a38c985c-bb2f-4de3-bfe2-27e22c4c275a" providerId="AD" clId="Web-{1CCE86A3-2AFC-9857-0146-5FA0C269FD4C}" dt="2022-12-30T04:47:44.877" v="163"/>
        <pc:sldMkLst>
          <pc:docMk/>
          <pc:sldMk cId="3921040141" sldId="313"/>
        </pc:sldMkLst>
        <pc:spChg chg="del">
          <ac:chgData name="Danish Hudani" userId="S::danish.hudani@astera.com::a38c985c-bb2f-4de3-bfe2-27e22c4c275a" providerId="AD" clId="Web-{1CCE86A3-2AFC-9857-0146-5FA0C269FD4C}" dt="2022-12-30T04:47:26.704" v="157"/>
          <ac:spMkLst>
            <pc:docMk/>
            <pc:sldMk cId="3921040141" sldId="313"/>
            <ac:spMk id="3" creationId="{00000000-0000-0000-0000-000000000000}"/>
          </ac:spMkLst>
        </pc:spChg>
        <pc:spChg chg="del">
          <ac:chgData name="Danish Hudani" userId="S::danish.hudani@astera.com::a38c985c-bb2f-4de3-bfe2-27e22c4c275a" providerId="AD" clId="Web-{1CCE86A3-2AFC-9857-0146-5FA0C269FD4C}" dt="2022-12-30T04:47:26.704" v="156"/>
          <ac:spMkLst>
            <pc:docMk/>
            <pc:sldMk cId="3921040141" sldId="313"/>
            <ac:spMk id="4" creationId="{00000000-0000-0000-0000-000000000000}"/>
          </ac:spMkLst>
        </pc:spChg>
        <pc:spChg chg="del">
          <ac:chgData name="Danish Hudani" userId="S::danish.hudani@astera.com::a38c985c-bb2f-4de3-bfe2-27e22c4c275a" providerId="AD" clId="Web-{1CCE86A3-2AFC-9857-0146-5FA0C269FD4C}" dt="2022-12-30T04:47:26.704" v="155"/>
          <ac:spMkLst>
            <pc:docMk/>
            <pc:sldMk cId="3921040141" sldId="313"/>
            <ac:spMk id="5" creationId="{00000000-0000-0000-0000-000000000000}"/>
          </ac:spMkLst>
        </pc:spChg>
        <pc:spChg chg="del">
          <ac:chgData name="Danish Hudani" userId="S::danish.hudani@astera.com::a38c985c-bb2f-4de3-bfe2-27e22c4c275a" providerId="AD" clId="Web-{1CCE86A3-2AFC-9857-0146-5FA0C269FD4C}" dt="2022-12-30T04:47:26.704" v="154"/>
          <ac:spMkLst>
            <pc:docMk/>
            <pc:sldMk cId="3921040141" sldId="313"/>
            <ac:spMk id="6" creationId="{00000000-0000-0000-0000-000000000000}"/>
          </ac:spMkLst>
        </pc:spChg>
      </pc:sldChg>
      <pc:sldChg chg="delSp add del">
        <pc:chgData name="Danish Hudani" userId="S::danish.hudani@astera.com::a38c985c-bb2f-4de3-bfe2-27e22c4c275a" providerId="AD" clId="Web-{1CCE86A3-2AFC-9857-0146-5FA0C269FD4C}" dt="2022-12-30T04:45:50.308" v="145"/>
        <pc:sldMkLst>
          <pc:docMk/>
          <pc:sldMk cId="2399465451" sldId="314"/>
        </pc:sldMkLst>
        <pc:spChg chg="del">
          <ac:chgData name="Danish Hudani" userId="S::danish.hudani@astera.com::a38c985c-bb2f-4de3-bfe2-27e22c4c275a" providerId="AD" clId="Web-{1CCE86A3-2AFC-9857-0146-5FA0C269FD4C}" dt="2022-12-30T04:45:25.213" v="134"/>
          <ac:spMkLst>
            <pc:docMk/>
            <pc:sldMk cId="2399465451" sldId="314"/>
            <ac:spMk id="3" creationId="{00000000-0000-0000-0000-000000000000}"/>
          </ac:spMkLst>
        </pc:spChg>
        <pc:spChg chg="del">
          <ac:chgData name="Danish Hudani" userId="S::danish.hudani@astera.com::a38c985c-bb2f-4de3-bfe2-27e22c4c275a" providerId="AD" clId="Web-{1CCE86A3-2AFC-9857-0146-5FA0C269FD4C}" dt="2022-12-30T04:45:25.213" v="133"/>
          <ac:spMkLst>
            <pc:docMk/>
            <pc:sldMk cId="2399465451" sldId="314"/>
            <ac:spMk id="4" creationId="{00000000-0000-0000-0000-000000000000}"/>
          </ac:spMkLst>
        </pc:spChg>
        <pc:spChg chg="del">
          <ac:chgData name="Danish Hudani" userId="S::danish.hudani@astera.com::a38c985c-bb2f-4de3-bfe2-27e22c4c275a" providerId="AD" clId="Web-{1CCE86A3-2AFC-9857-0146-5FA0C269FD4C}" dt="2022-12-30T04:45:25.213" v="132"/>
          <ac:spMkLst>
            <pc:docMk/>
            <pc:sldMk cId="2399465451" sldId="314"/>
            <ac:spMk id="5" creationId="{00000000-0000-0000-0000-000000000000}"/>
          </ac:spMkLst>
        </pc:spChg>
        <pc:spChg chg="del">
          <ac:chgData name="Danish Hudani" userId="S::danish.hudani@astera.com::a38c985c-bb2f-4de3-bfe2-27e22c4c275a" providerId="AD" clId="Web-{1CCE86A3-2AFC-9857-0146-5FA0C269FD4C}" dt="2022-12-30T04:45:25.213" v="131"/>
          <ac:spMkLst>
            <pc:docMk/>
            <pc:sldMk cId="2399465451" sldId="314"/>
            <ac:spMk id="6" creationId="{00000000-0000-0000-0000-000000000000}"/>
          </ac:spMkLst>
        </pc:spChg>
      </pc:sldChg>
      <pc:sldChg chg="addSp delSp modSp add del">
        <pc:chgData name="Danish Hudani" userId="S::danish.hudani@astera.com::a38c985c-bb2f-4de3-bfe2-27e22c4c275a" providerId="AD" clId="Web-{1CCE86A3-2AFC-9857-0146-5FA0C269FD4C}" dt="2022-12-30T04:46:21.060" v="146"/>
        <pc:sldMkLst>
          <pc:docMk/>
          <pc:sldMk cId="2684243638" sldId="315"/>
        </pc:sldMkLst>
        <pc:picChg chg="add del mod">
          <ac:chgData name="Danish Hudani" userId="S::danish.hudani@astera.com::a38c985c-bb2f-4de3-bfe2-27e22c4c275a" providerId="AD" clId="Web-{1CCE86A3-2AFC-9857-0146-5FA0C269FD4C}" dt="2022-12-30T04:42:58.751" v="113"/>
          <ac:picMkLst>
            <pc:docMk/>
            <pc:sldMk cId="2684243638" sldId="315"/>
            <ac:picMk id="2" creationId="{C8887179-EBA3-37AD-4917-98E11582AD30}"/>
          </ac:picMkLst>
        </pc:picChg>
        <pc:picChg chg="del">
          <ac:chgData name="Danish Hudani" userId="S::danish.hudani@astera.com::a38c985c-bb2f-4de3-bfe2-27e22c4c275a" providerId="AD" clId="Web-{1CCE86A3-2AFC-9857-0146-5FA0C269FD4C}" dt="2022-12-30T04:42:24.765" v="106"/>
          <ac:picMkLst>
            <pc:docMk/>
            <pc:sldMk cId="2684243638" sldId="315"/>
            <ac:picMk id="28674" creationId="{702903BA-F590-444F-98D7-BFFA8A796692}"/>
          </ac:picMkLst>
        </pc:picChg>
      </pc:sldChg>
      <pc:sldChg chg="delSp modSp add del">
        <pc:chgData name="Danish Hudani" userId="S::danish.hudani@astera.com::a38c985c-bb2f-4de3-bfe2-27e22c4c275a" providerId="AD" clId="Web-{1CCE86A3-2AFC-9857-0146-5FA0C269FD4C}" dt="2022-12-30T04:41:26.651" v="100"/>
        <pc:sldMkLst>
          <pc:docMk/>
          <pc:sldMk cId="274268643" sldId="316"/>
        </pc:sldMkLst>
        <pc:spChg chg="del">
          <ac:chgData name="Danish Hudani" userId="S::danish.hudani@astera.com::a38c985c-bb2f-4de3-bfe2-27e22c4c275a" providerId="AD" clId="Web-{1CCE86A3-2AFC-9857-0146-5FA0C269FD4C}" dt="2022-12-30T04:40:56.602" v="89"/>
          <ac:spMkLst>
            <pc:docMk/>
            <pc:sldMk cId="274268643" sldId="316"/>
            <ac:spMk id="3" creationId="{00000000-0000-0000-0000-000000000000}"/>
          </ac:spMkLst>
        </pc:spChg>
        <pc:spChg chg="del">
          <ac:chgData name="Danish Hudani" userId="S::danish.hudani@astera.com::a38c985c-bb2f-4de3-bfe2-27e22c4c275a" providerId="AD" clId="Web-{1CCE86A3-2AFC-9857-0146-5FA0C269FD4C}" dt="2022-12-30T04:40:56.602" v="88"/>
          <ac:spMkLst>
            <pc:docMk/>
            <pc:sldMk cId="274268643" sldId="316"/>
            <ac:spMk id="4" creationId="{00000000-0000-0000-0000-000000000000}"/>
          </ac:spMkLst>
        </pc:spChg>
        <pc:spChg chg="del mod">
          <ac:chgData name="Danish Hudani" userId="S::danish.hudani@astera.com::a38c985c-bb2f-4de3-bfe2-27e22c4c275a" providerId="AD" clId="Web-{1CCE86A3-2AFC-9857-0146-5FA0C269FD4C}" dt="2022-12-30T04:40:56.602" v="87"/>
          <ac:spMkLst>
            <pc:docMk/>
            <pc:sldMk cId="274268643" sldId="316"/>
            <ac:spMk id="5" creationId="{00000000-0000-0000-0000-000000000000}"/>
          </ac:spMkLst>
        </pc:spChg>
        <pc:spChg chg="del">
          <ac:chgData name="Danish Hudani" userId="S::danish.hudani@astera.com::a38c985c-bb2f-4de3-bfe2-27e22c4c275a" providerId="AD" clId="Web-{1CCE86A3-2AFC-9857-0146-5FA0C269FD4C}" dt="2022-12-30T04:40:56.602" v="86"/>
          <ac:spMkLst>
            <pc:docMk/>
            <pc:sldMk cId="274268643" sldId="316"/>
            <ac:spMk id="6" creationId="{00000000-0000-0000-0000-000000000000}"/>
          </ac:spMkLst>
        </pc:spChg>
      </pc:sldChg>
      <pc:sldChg chg="addSp delSp add del">
        <pc:chgData name="Danish Hudani" userId="S::danish.hudani@astera.com::a38c985c-bb2f-4de3-bfe2-27e22c4c275a" providerId="AD" clId="Web-{1CCE86A3-2AFC-9857-0146-5FA0C269FD4C}" dt="2022-12-30T04:41:26.651" v="101"/>
        <pc:sldMkLst>
          <pc:docMk/>
          <pc:sldMk cId="3337250262" sldId="317"/>
        </pc:sldMkLst>
        <pc:spChg chg="add del">
          <ac:chgData name="Danish Hudani" userId="S::danish.hudani@astera.com::a38c985c-bb2f-4de3-bfe2-27e22c4c275a" providerId="AD" clId="Web-{1CCE86A3-2AFC-9857-0146-5FA0C269FD4C}" dt="2022-12-30T04:40:08.443" v="68"/>
          <ac:spMkLst>
            <pc:docMk/>
            <pc:sldMk cId="3337250262" sldId="317"/>
            <ac:spMk id="3" creationId="{00000000-0000-0000-0000-000000000000}"/>
          </ac:spMkLst>
        </pc:spChg>
        <pc:spChg chg="add del">
          <ac:chgData name="Danish Hudani" userId="S::danish.hudani@astera.com::a38c985c-bb2f-4de3-bfe2-27e22c4c275a" providerId="AD" clId="Web-{1CCE86A3-2AFC-9857-0146-5FA0C269FD4C}" dt="2022-12-30T04:40:08.443" v="67"/>
          <ac:spMkLst>
            <pc:docMk/>
            <pc:sldMk cId="3337250262" sldId="317"/>
            <ac:spMk id="4" creationId="{00000000-0000-0000-0000-000000000000}"/>
          </ac:spMkLst>
        </pc:spChg>
        <pc:spChg chg="del">
          <ac:chgData name="Danish Hudani" userId="S::danish.hudani@astera.com::a38c985c-bb2f-4de3-bfe2-27e22c4c275a" providerId="AD" clId="Web-{1CCE86A3-2AFC-9857-0146-5FA0C269FD4C}" dt="2022-12-30T04:40:08.443" v="66"/>
          <ac:spMkLst>
            <pc:docMk/>
            <pc:sldMk cId="3337250262" sldId="317"/>
            <ac:spMk id="5" creationId="{00000000-0000-0000-0000-000000000000}"/>
          </ac:spMkLst>
        </pc:spChg>
      </pc:sldChg>
      <pc:sldChg chg="addSp delSp modSp add del">
        <pc:chgData name="Danish Hudani" userId="S::danish.hudani@astera.com::a38c985c-bb2f-4de3-bfe2-27e22c4c275a" providerId="AD" clId="Web-{1CCE86A3-2AFC-9857-0146-5FA0C269FD4C}" dt="2022-12-30T04:46:21.060" v="147"/>
        <pc:sldMkLst>
          <pc:docMk/>
          <pc:sldMk cId="2507027052" sldId="318"/>
        </pc:sldMkLst>
        <pc:spChg chg="del">
          <ac:chgData name="Danish Hudani" userId="S::danish.hudani@astera.com::a38c985c-bb2f-4de3-bfe2-27e22c4c275a" providerId="AD" clId="Web-{1CCE86A3-2AFC-9857-0146-5FA0C269FD4C}" dt="2022-12-30T04:37:19.448" v="14"/>
          <ac:spMkLst>
            <pc:docMk/>
            <pc:sldMk cId="2507027052" sldId="318"/>
            <ac:spMk id="2" creationId="{00000000-0000-0000-0000-000000000000}"/>
          </ac:spMkLst>
        </pc:spChg>
        <pc:spChg chg="del">
          <ac:chgData name="Danish Hudani" userId="S::danish.hudani@astera.com::a38c985c-bb2f-4de3-bfe2-27e22c4c275a" providerId="AD" clId="Web-{1CCE86A3-2AFC-9857-0146-5FA0C269FD4C}" dt="2022-12-30T04:37:19.448" v="13"/>
          <ac:spMkLst>
            <pc:docMk/>
            <pc:sldMk cId="2507027052" sldId="318"/>
            <ac:spMk id="3" creationId="{00000000-0000-0000-0000-000000000000}"/>
          </ac:spMkLst>
        </pc:spChg>
        <pc:spChg chg="del">
          <ac:chgData name="Danish Hudani" userId="S::danish.hudani@astera.com::a38c985c-bb2f-4de3-bfe2-27e22c4c275a" providerId="AD" clId="Web-{1CCE86A3-2AFC-9857-0146-5FA0C269FD4C}" dt="2022-12-30T04:37:19.448" v="12"/>
          <ac:spMkLst>
            <pc:docMk/>
            <pc:sldMk cId="2507027052" sldId="318"/>
            <ac:spMk id="4" creationId="{00000000-0000-0000-0000-000000000000}"/>
          </ac:spMkLst>
        </pc:spChg>
        <pc:spChg chg="add mod">
          <ac:chgData name="Danish Hudani" userId="S::danish.hudani@astera.com::a38c985c-bb2f-4de3-bfe2-27e22c4c275a" providerId="AD" clId="Web-{1CCE86A3-2AFC-9857-0146-5FA0C269FD4C}" dt="2022-12-30T04:37:19.448" v="14"/>
          <ac:spMkLst>
            <pc:docMk/>
            <pc:sldMk cId="2507027052" sldId="318"/>
            <ac:spMk id="6" creationId="{7B0E49FC-9E2D-A8AC-72D7-9985784B7BCC}"/>
          </ac:spMkLst>
        </pc:spChg>
      </pc:sldChg>
      <pc:sldChg chg="add del">
        <pc:chgData name="Danish Hudani" userId="S::danish.hudani@astera.com::a38c985c-bb2f-4de3-bfe2-27e22c4c275a" providerId="AD" clId="Web-{1CCE86A3-2AFC-9857-0146-5FA0C269FD4C}" dt="2022-12-30T04:36:57.931" v="11"/>
        <pc:sldMkLst>
          <pc:docMk/>
          <pc:sldMk cId="1256250398" sldId="319"/>
        </pc:sldMkLst>
      </pc:sldChg>
      <pc:sldChg chg="addSp delSp modSp add replId">
        <pc:chgData name="Danish Hudani" userId="S::danish.hudani@astera.com::a38c985c-bb2f-4de3-bfe2-27e22c4c275a" providerId="AD" clId="Web-{1CCE86A3-2AFC-9857-0146-5FA0C269FD4C}" dt="2022-12-30T04:40:30.772" v="82" actId="20577"/>
        <pc:sldMkLst>
          <pc:docMk/>
          <pc:sldMk cId="2277645227" sldId="319"/>
        </pc:sldMkLst>
        <pc:spChg chg="add">
          <ac:chgData name="Danish Hudani" userId="S::danish.hudani@astera.com::a38c985c-bb2f-4de3-bfe2-27e22c4c275a" providerId="AD" clId="Web-{1CCE86A3-2AFC-9857-0146-5FA0C269FD4C}" dt="2022-12-30T04:40:16.615" v="71"/>
          <ac:spMkLst>
            <pc:docMk/>
            <pc:sldMk cId="2277645227" sldId="319"/>
            <ac:spMk id="22" creationId="{04522241-03BF-6B71-7F94-B64DA9581298}"/>
          </ac:spMkLst>
        </pc:spChg>
        <pc:spChg chg="add">
          <ac:chgData name="Danish Hudani" userId="S::danish.hudani@astera.com::a38c985c-bb2f-4de3-bfe2-27e22c4c275a" providerId="AD" clId="Web-{1CCE86A3-2AFC-9857-0146-5FA0C269FD4C}" dt="2022-12-30T04:40:16.615" v="71"/>
          <ac:spMkLst>
            <pc:docMk/>
            <pc:sldMk cId="2277645227" sldId="319"/>
            <ac:spMk id="23" creationId="{1C9E158B-273C-66EB-7C38-C8F0C0CDFE86}"/>
          </ac:spMkLst>
        </pc:spChg>
        <pc:spChg chg="add">
          <ac:chgData name="Danish Hudani" userId="S::danish.hudani@astera.com::a38c985c-bb2f-4de3-bfe2-27e22c4c275a" providerId="AD" clId="Web-{1CCE86A3-2AFC-9857-0146-5FA0C269FD4C}" dt="2022-12-30T04:40:16.615" v="71"/>
          <ac:spMkLst>
            <pc:docMk/>
            <pc:sldMk cId="2277645227" sldId="319"/>
            <ac:spMk id="24" creationId="{6C0D2700-E2CA-C46B-D904-99E874D67E58}"/>
          </ac:spMkLst>
        </pc:spChg>
        <pc:spChg chg="del">
          <ac:chgData name="Danish Hudani" userId="S::danish.hudani@astera.com::a38c985c-bb2f-4de3-bfe2-27e22c4c275a" providerId="AD" clId="Web-{1CCE86A3-2AFC-9857-0146-5FA0C269FD4C}" dt="2022-12-30T04:40:15.584" v="70"/>
          <ac:spMkLst>
            <pc:docMk/>
            <pc:sldMk cId="2277645227" sldId="319"/>
            <ac:spMk id="50" creationId="{E4258692-5CC2-EAA8-A05C-0A5A526023DE}"/>
          </ac:spMkLst>
        </pc:spChg>
        <pc:spChg chg="del">
          <ac:chgData name="Danish Hudani" userId="S::danish.hudani@astera.com::a38c985c-bb2f-4de3-bfe2-27e22c4c275a" providerId="AD" clId="Web-{1CCE86A3-2AFC-9857-0146-5FA0C269FD4C}" dt="2022-12-30T04:40:15.584" v="69"/>
          <ac:spMkLst>
            <pc:docMk/>
            <pc:sldMk cId="2277645227" sldId="319"/>
            <ac:spMk id="51" creationId="{44BC8AE4-39B7-39BE-4E8C-4F583A786555}"/>
          </ac:spMkLst>
        </pc:spChg>
        <pc:spChg chg="mod">
          <ac:chgData name="Danish Hudani" userId="S::danish.hudani@astera.com::a38c985c-bb2f-4de3-bfe2-27e22c4c275a" providerId="AD" clId="Web-{1CCE86A3-2AFC-9857-0146-5FA0C269FD4C}" dt="2022-12-30T04:40:30.772" v="82" actId="20577"/>
          <ac:spMkLst>
            <pc:docMk/>
            <pc:sldMk cId="2277645227" sldId="319"/>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1:16.759" v="99" actId="20577"/>
        <pc:sldMkLst>
          <pc:docMk/>
          <pc:sldMk cId="3065791295" sldId="320"/>
        </pc:sldMkLst>
        <pc:spChg chg="add">
          <ac:chgData name="Danish Hudani" userId="S::danish.hudani@astera.com::a38c985c-bb2f-4de3-bfe2-27e22c4c275a" providerId="AD" clId="Web-{1CCE86A3-2AFC-9857-0146-5FA0C269FD4C}" dt="2022-12-30T04:41:05.009" v="92"/>
          <ac:spMkLst>
            <pc:docMk/>
            <pc:sldMk cId="3065791295" sldId="320"/>
            <ac:spMk id="22" creationId="{717BEFC0-BA7F-3926-6029-F75E19F60841}"/>
          </ac:spMkLst>
        </pc:spChg>
        <pc:spChg chg="add">
          <ac:chgData name="Danish Hudani" userId="S::danish.hudani@astera.com::a38c985c-bb2f-4de3-bfe2-27e22c4c275a" providerId="AD" clId="Web-{1CCE86A3-2AFC-9857-0146-5FA0C269FD4C}" dt="2022-12-30T04:41:05.009" v="92"/>
          <ac:spMkLst>
            <pc:docMk/>
            <pc:sldMk cId="3065791295" sldId="320"/>
            <ac:spMk id="23" creationId="{7FDA1428-EC1D-7319-BC79-4C84CEC61B40}"/>
          </ac:spMkLst>
        </pc:spChg>
        <pc:spChg chg="add">
          <ac:chgData name="Danish Hudani" userId="S::danish.hudani@astera.com::a38c985c-bb2f-4de3-bfe2-27e22c4c275a" providerId="AD" clId="Web-{1CCE86A3-2AFC-9857-0146-5FA0C269FD4C}" dt="2022-12-30T04:41:05.009" v="92"/>
          <ac:spMkLst>
            <pc:docMk/>
            <pc:sldMk cId="3065791295" sldId="320"/>
            <ac:spMk id="24" creationId="{A6F29EFA-5398-B562-B165-18CB3823792F}"/>
          </ac:spMkLst>
        </pc:spChg>
        <pc:spChg chg="add">
          <ac:chgData name="Danish Hudani" userId="S::danish.hudani@astera.com::a38c985c-bb2f-4de3-bfe2-27e22c4c275a" providerId="AD" clId="Web-{1CCE86A3-2AFC-9857-0146-5FA0C269FD4C}" dt="2022-12-30T04:41:05.009" v="92"/>
          <ac:spMkLst>
            <pc:docMk/>
            <pc:sldMk cId="3065791295" sldId="320"/>
            <ac:spMk id="27" creationId="{9B4629D9-4699-7C33-9D2D-8EF1EF1198CB}"/>
          </ac:spMkLst>
        </pc:spChg>
        <pc:spChg chg="del">
          <ac:chgData name="Danish Hudani" userId="S::danish.hudani@astera.com::a38c985c-bb2f-4de3-bfe2-27e22c4c275a" providerId="AD" clId="Web-{1CCE86A3-2AFC-9857-0146-5FA0C269FD4C}" dt="2022-12-30T04:41:03.930" v="91"/>
          <ac:spMkLst>
            <pc:docMk/>
            <pc:sldMk cId="3065791295" sldId="320"/>
            <ac:spMk id="50" creationId="{E4258692-5CC2-EAA8-A05C-0A5A526023DE}"/>
          </ac:spMkLst>
        </pc:spChg>
        <pc:spChg chg="del">
          <ac:chgData name="Danish Hudani" userId="S::danish.hudani@astera.com::a38c985c-bb2f-4de3-bfe2-27e22c4c275a" providerId="AD" clId="Web-{1CCE86A3-2AFC-9857-0146-5FA0C269FD4C}" dt="2022-12-30T04:41:03.930" v="90"/>
          <ac:spMkLst>
            <pc:docMk/>
            <pc:sldMk cId="3065791295" sldId="320"/>
            <ac:spMk id="51" creationId="{44BC8AE4-39B7-39BE-4E8C-4F583A786555}"/>
          </ac:spMkLst>
        </pc:spChg>
        <pc:spChg chg="mod">
          <ac:chgData name="Danish Hudani" userId="S::danish.hudani@astera.com::a38c985c-bb2f-4de3-bfe2-27e22c4c275a" providerId="AD" clId="Web-{1CCE86A3-2AFC-9857-0146-5FA0C269FD4C}" dt="2022-12-30T04:41:16.759" v="99" actId="20577"/>
          <ac:spMkLst>
            <pc:docMk/>
            <pc:sldMk cId="3065791295" sldId="320"/>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5:43.948" v="144" actId="20577"/>
        <pc:sldMkLst>
          <pc:docMk/>
          <pc:sldMk cId="997219088" sldId="321"/>
        </pc:sldMkLst>
        <pc:spChg chg="add mod">
          <ac:chgData name="Danish Hudani" userId="S::danish.hudani@astera.com::a38c985c-bb2f-4de3-bfe2-27e22c4c275a" providerId="AD" clId="Web-{1CCE86A3-2AFC-9857-0146-5FA0C269FD4C}" dt="2022-12-30T04:45:33.885" v="136" actId="1076"/>
          <ac:spMkLst>
            <pc:docMk/>
            <pc:sldMk cId="997219088" sldId="321"/>
            <ac:spMk id="22" creationId="{255A64F4-2685-32D6-E59E-9D495C5E5C7E}"/>
          </ac:spMkLst>
        </pc:spChg>
        <pc:spChg chg="add mod">
          <ac:chgData name="Danish Hudani" userId="S::danish.hudani@astera.com::a38c985c-bb2f-4de3-bfe2-27e22c4c275a" providerId="AD" clId="Web-{1CCE86A3-2AFC-9857-0146-5FA0C269FD4C}" dt="2022-12-30T04:45:33.901" v="137" actId="1076"/>
          <ac:spMkLst>
            <pc:docMk/>
            <pc:sldMk cId="997219088" sldId="321"/>
            <ac:spMk id="23" creationId="{15CFF5A5-6B5E-CAFA-8686-591168E1AB7D}"/>
          </ac:spMkLst>
        </pc:spChg>
        <pc:spChg chg="add mod">
          <ac:chgData name="Danish Hudani" userId="S::danish.hudani@astera.com::a38c985c-bb2f-4de3-bfe2-27e22c4c275a" providerId="AD" clId="Web-{1CCE86A3-2AFC-9857-0146-5FA0C269FD4C}" dt="2022-12-30T04:45:33.932" v="138" actId="1076"/>
          <ac:spMkLst>
            <pc:docMk/>
            <pc:sldMk cId="997219088" sldId="321"/>
            <ac:spMk id="24" creationId="{97791CFF-A309-E9F5-2C21-A247A7E64FFD}"/>
          </ac:spMkLst>
        </pc:spChg>
        <pc:spChg chg="add mod">
          <ac:chgData name="Danish Hudani" userId="S::danish.hudani@astera.com::a38c985c-bb2f-4de3-bfe2-27e22c4c275a" providerId="AD" clId="Web-{1CCE86A3-2AFC-9857-0146-5FA0C269FD4C}" dt="2022-12-30T04:45:33.948" v="139" actId="1076"/>
          <ac:spMkLst>
            <pc:docMk/>
            <pc:sldMk cId="997219088" sldId="321"/>
            <ac:spMk id="27" creationId="{F1CC7665-3CCE-160C-AED8-57851A0D6A7F}"/>
          </ac:spMkLst>
        </pc:spChg>
        <pc:spChg chg="del">
          <ac:chgData name="Danish Hudani" userId="S::danish.hudani@astera.com::a38c985c-bb2f-4de3-bfe2-27e22c4c275a" providerId="AD" clId="Web-{1CCE86A3-2AFC-9857-0146-5FA0C269FD4C}" dt="2022-12-30T04:42:00.841" v="103"/>
          <ac:spMkLst>
            <pc:docMk/>
            <pc:sldMk cId="997219088" sldId="321"/>
            <ac:spMk id="50" creationId="{E4258692-5CC2-EAA8-A05C-0A5A526023DE}"/>
          </ac:spMkLst>
        </pc:spChg>
        <pc:spChg chg="del">
          <ac:chgData name="Danish Hudani" userId="S::danish.hudani@astera.com::a38c985c-bb2f-4de3-bfe2-27e22c4c275a" providerId="AD" clId="Web-{1CCE86A3-2AFC-9857-0146-5FA0C269FD4C}" dt="2022-12-30T04:42:00.841" v="102"/>
          <ac:spMkLst>
            <pc:docMk/>
            <pc:sldMk cId="997219088" sldId="321"/>
            <ac:spMk id="51" creationId="{44BC8AE4-39B7-39BE-4E8C-4F583A786555}"/>
          </ac:spMkLst>
        </pc:spChg>
        <pc:spChg chg="mod">
          <ac:chgData name="Danish Hudani" userId="S::danish.hudani@astera.com::a38c985c-bb2f-4de3-bfe2-27e22c4c275a" providerId="AD" clId="Web-{1CCE86A3-2AFC-9857-0146-5FA0C269FD4C}" dt="2022-12-30T04:45:43.948" v="144" actId="20577"/>
          <ac:spMkLst>
            <pc:docMk/>
            <pc:sldMk cId="997219088" sldId="321"/>
            <ac:spMk id="53" creationId="{73C3EB95-F7AB-1393-858E-B98EC92F934F}"/>
          </ac:spMkLst>
        </pc:spChg>
      </pc:sldChg>
      <pc:sldChg chg="addSp delSp modSp add replId">
        <pc:chgData name="Danish Hudani" userId="S::danish.hudani@astera.com::a38c985c-bb2f-4de3-bfe2-27e22c4c275a" providerId="AD" clId="Web-{1CCE86A3-2AFC-9857-0146-5FA0C269FD4C}" dt="2022-12-30T05:06:57.219" v="364" actId="20577"/>
        <pc:sldMkLst>
          <pc:docMk/>
          <pc:sldMk cId="3891759022" sldId="322"/>
        </pc:sldMkLst>
        <pc:spChg chg="add mod">
          <ac:chgData name="Danish Hudani" userId="S::danish.hudani@astera.com::a38c985c-bb2f-4de3-bfe2-27e22c4c275a" providerId="AD" clId="Web-{1CCE86A3-2AFC-9857-0146-5FA0C269FD4C}" dt="2022-12-30T05:06:51.047" v="357" actId="1076"/>
          <ac:spMkLst>
            <pc:docMk/>
            <pc:sldMk cId="3891759022" sldId="322"/>
            <ac:spMk id="22" creationId="{DD74E670-3545-92B5-F1B8-EE6EB78C87F9}"/>
          </ac:spMkLst>
        </pc:spChg>
        <pc:spChg chg="add mod">
          <ac:chgData name="Danish Hudani" userId="S::danish.hudani@astera.com::a38c985c-bb2f-4de3-bfe2-27e22c4c275a" providerId="AD" clId="Web-{1CCE86A3-2AFC-9857-0146-5FA0C269FD4C}" dt="2022-12-30T05:06:51.062" v="358" actId="1076"/>
          <ac:spMkLst>
            <pc:docMk/>
            <pc:sldMk cId="3891759022" sldId="322"/>
            <ac:spMk id="23" creationId="{5F23E213-4B24-B243-DCDC-F4D1FBC1F7E5}"/>
          </ac:spMkLst>
        </pc:spChg>
        <pc:spChg chg="add mod">
          <ac:chgData name="Danish Hudani" userId="S::danish.hudani@astera.com::a38c985c-bb2f-4de3-bfe2-27e22c4c275a" providerId="AD" clId="Web-{1CCE86A3-2AFC-9857-0146-5FA0C269FD4C}" dt="2022-12-30T05:06:57.219" v="364" actId="20577"/>
          <ac:spMkLst>
            <pc:docMk/>
            <pc:sldMk cId="3891759022" sldId="322"/>
            <ac:spMk id="24" creationId="{B4E08412-43A8-E998-04B2-A48C84B31AE1}"/>
          </ac:spMkLst>
        </pc:spChg>
        <pc:spChg chg="add mod">
          <ac:chgData name="Danish Hudani" userId="S::danish.hudani@astera.com::a38c985c-bb2f-4de3-bfe2-27e22c4c275a" providerId="AD" clId="Web-{1CCE86A3-2AFC-9857-0146-5FA0C269FD4C}" dt="2022-12-30T05:06:51.094" v="359" actId="1076"/>
          <ac:spMkLst>
            <pc:docMk/>
            <pc:sldMk cId="3891759022" sldId="322"/>
            <ac:spMk id="27" creationId="{0882E70C-1053-071B-9CB8-E3740A2305D6}"/>
          </ac:spMkLst>
        </pc:spChg>
        <pc:spChg chg="del">
          <ac:chgData name="Danish Hudani" userId="S::danish.hudani@astera.com::a38c985c-bb2f-4de3-bfe2-27e22c4c275a" providerId="AD" clId="Web-{1CCE86A3-2AFC-9857-0146-5FA0C269FD4C}" dt="2022-12-30T04:42:06.123" v="105"/>
          <ac:spMkLst>
            <pc:docMk/>
            <pc:sldMk cId="3891759022" sldId="322"/>
            <ac:spMk id="50" creationId="{E4258692-5CC2-EAA8-A05C-0A5A526023DE}"/>
          </ac:spMkLst>
        </pc:spChg>
        <pc:spChg chg="del">
          <ac:chgData name="Danish Hudani" userId="S::danish.hudani@astera.com::a38c985c-bb2f-4de3-bfe2-27e22c4c275a" providerId="AD" clId="Web-{1CCE86A3-2AFC-9857-0146-5FA0C269FD4C}" dt="2022-12-30T04:42:06.107" v="104"/>
          <ac:spMkLst>
            <pc:docMk/>
            <pc:sldMk cId="3891759022" sldId="322"/>
            <ac:spMk id="51" creationId="{44BC8AE4-39B7-39BE-4E8C-4F583A786555}"/>
          </ac:spMkLst>
        </pc:spChg>
        <pc:spChg chg="mod">
          <ac:chgData name="Danish Hudani" userId="S::danish.hudani@astera.com::a38c985c-bb2f-4de3-bfe2-27e22c4c275a" providerId="AD" clId="Web-{1CCE86A3-2AFC-9857-0146-5FA0C269FD4C}" dt="2022-12-30T04:46:43.921" v="153" actId="20577"/>
          <ac:spMkLst>
            <pc:docMk/>
            <pc:sldMk cId="3891759022" sldId="322"/>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5:09.149" v="130" actId="1076"/>
        <pc:sldMkLst>
          <pc:docMk/>
          <pc:sldMk cId="1727806297" sldId="323"/>
        </pc:sldMkLst>
        <pc:spChg chg="del">
          <ac:chgData name="Danish Hudani" userId="S::danish.hudani@astera.com::a38c985c-bb2f-4de3-bfe2-27e22c4c275a" providerId="AD" clId="Web-{1CCE86A3-2AFC-9857-0146-5FA0C269FD4C}" dt="2022-12-30T04:42:46.860" v="110"/>
          <ac:spMkLst>
            <pc:docMk/>
            <pc:sldMk cId="1727806297" sldId="323"/>
            <ac:spMk id="22" creationId="{717BEFC0-BA7F-3926-6029-F75E19F60841}"/>
          </ac:spMkLst>
        </pc:spChg>
        <pc:spChg chg="del">
          <ac:chgData name="Danish Hudani" userId="S::danish.hudani@astera.com::a38c985c-bb2f-4de3-bfe2-27e22c4c275a" providerId="AD" clId="Web-{1CCE86A3-2AFC-9857-0146-5FA0C269FD4C}" dt="2022-12-30T04:42:53.704" v="112"/>
          <ac:spMkLst>
            <pc:docMk/>
            <pc:sldMk cId="1727806297" sldId="323"/>
            <ac:spMk id="23" creationId="{7FDA1428-EC1D-7319-BC79-4C84CEC61B40}"/>
          </ac:spMkLst>
        </pc:spChg>
        <pc:spChg chg="del">
          <ac:chgData name="Danish Hudani" userId="S::danish.hudani@astera.com::a38c985c-bb2f-4de3-bfe2-27e22c4c275a" providerId="AD" clId="Web-{1CCE86A3-2AFC-9857-0146-5FA0C269FD4C}" dt="2022-12-30T04:42:46.860" v="109"/>
          <ac:spMkLst>
            <pc:docMk/>
            <pc:sldMk cId="1727806297" sldId="323"/>
            <ac:spMk id="24" creationId="{A6F29EFA-5398-B562-B165-18CB3823792F}"/>
          </ac:spMkLst>
        </pc:spChg>
        <pc:spChg chg="del">
          <ac:chgData name="Danish Hudani" userId="S::danish.hudani@astera.com::a38c985c-bb2f-4de3-bfe2-27e22c4c275a" providerId="AD" clId="Web-{1CCE86A3-2AFC-9857-0146-5FA0C269FD4C}" dt="2022-12-30T04:42:53.704" v="111"/>
          <ac:spMkLst>
            <pc:docMk/>
            <pc:sldMk cId="1727806297" sldId="323"/>
            <ac:spMk id="27" creationId="{9B4629D9-4699-7C33-9D2D-8EF1EF1198CB}"/>
          </ac:spMkLst>
        </pc:spChg>
        <pc:spChg chg="del">
          <ac:chgData name="Danish Hudani" userId="S::danish.hudani@astera.com::a38c985c-bb2f-4de3-bfe2-27e22c4c275a" providerId="AD" clId="Web-{1CCE86A3-2AFC-9857-0146-5FA0C269FD4C}" dt="2022-12-30T04:45:03.165" v="127"/>
          <ac:spMkLst>
            <pc:docMk/>
            <pc:sldMk cId="1727806297" sldId="323"/>
            <ac:spMk id="53" creationId="{73C3EB95-F7AB-1393-858E-B98EC92F934F}"/>
          </ac:spMkLst>
        </pc:spChg>
        <pc:picChg chg="add del mod">
          <ac:chgData name="Danish Hudani" userId="S::danish.hudani@astera.com::a38c985c-bb2f-4de3-bfe2-27e22c4c275a" providerId="AD" clId="Web-{1CCE86A3-2AFC-9857-0146-5FA0C269FD4C}" dt="2022-12-30T04:44:30.413" v="120"/>
          <ac:picMkLst>
            <pc:docMk/>
            <pc:sldMk cId="1727806297" sldId="323"/>
            <ac:picMk id="28" creationId="{AE4A14A7-4319-9516-4B8D-DA24E794A3DD}"/>
          </ac:picMkLst>
        </pc:picChg>
        <pc:picChg chg="add mod">
          <ac:chgData name="Danish Hudani" userId="S::danish.hudani@astera.com::a38c985c-bb2f-4de3-bfe2-27e22c4c275a" providerId="AD" clId="Web-{1CCE86A3-2AFC-9857-0146-5FA0C269FD4C}" dt="2022-12-30T04:45:09.149" v="130" actId="1076"/>
          <ac:picMkLst>
            <pc:docMk/>
            <pc:sldMk cId="1727806297" sldId="323"/>
            <ac:picMk id="29" creationId="{40737CBB-B919-AA03-6458-0FA10A49A5F4}"/>
          </ac:picMkLst>
        </pc:picChg>
      </pc:sldChg>
      <pc:sldChg chg="addSp delSp modSp add ord replId">
        <pc:chgData name="Danish Hudani" userId="S::danish.hudani@astera.com::a38c985c-bb2f-4de3-bfe2-27e22c4c275a" providerId="AD" clId="Web-{1CCE86A3-2AFC-9857-0146-5FA0C269FD4C}" dt="2022-12-30T05:29:31.803" v="513" actId="14100"/>
        <pc:sldMkLst>
          <pc:docMk/>
          <pc:sldMk cId="2537127894" sldId="324"/>
        </pc:sldMkLst>
        <pc:spChg chg="mod">
          <ac:chgData name="Danish Hudani" userId="S::danish.hudani@astera.com::a38c985c-bb2f-4de3-bfe2-27e22c4c275a" providerId="AD" clId="Web-{1CCE86A3-2AFC-9857-0146-5FA0C269FD4C}" dt="2022-12-30T05:28:41.816" v="496" actId="1076"/>
          <ac:spMkLst>
            <pc:docMk/>
            <pc:sldMk cId="2537127894" sldId="324"/>
            <ac:spMk id="18" creationId="{6230719D-4F44-BA79-4DC4-4459B3E27C90}"/>
          </ac:spMkLst>
        </pc:spChg>
        <pc:picChg chg="del">
          <ac:chgData name="Danish Hudani" userId="S::danish.hudani@astera.com::a38c985c-bb2f-4de3-bfe2-27e22c4c275a" providerId="AD" clId="Web-{1CCE86A3-2AFC-9857-0146-5FA0C269FD4C}" dt="2022-12-30T04:48:18.317" v="168"/>
          <ac:picMkLst>
            <pc:docMk/>
            <pc:sldMk cId="2537127894" sldId="324"/>
            <ac:picMk id="37" creationId="{637577F2-8207-F752-33A1-A65F2FE3F1FF}"/>
          </ac:picMkLst>
        </pc:picChg>
        <pc:picChg chg="add mod modCrop">
          <ac:chgData name="Danish Hudani" userId="S::danish.hudani@astera.com::a38c985c-bb2f-4de3-bfe2-27e22c4c275a" providerId="AD" clId="Web-{1CCE86A3-2AFC-9857-0146-5FA0C269FD4C}" dt="2022-12-30T05:29:31.803" v="513" actId="14100"/>
          <ac:picMkLst>
            <pc:docMk/>
            <pc:sldMk cId="2537127894" sldId="324"/>
            <ac:picMk id="38" creationId="{B159B70A-7F81-CF9D-002E-4928F61C61C6}"/>
          </ac:picMkLst>
        </pc:picChg>
      </pc:sldChg>
      <pc:sldChg chg="addSp delSp modSp add replId modNotes">
        <pc:chgData name="Danish Hudani" userId="S::danish.hudani@astera.com::a38c985c-bb2f-4de3-bfe2-27e22c4c275a" providerId="AD" clId="Web-{1CCE86A3-2AFC-9857-0146-5FA0C269FD4C}" dt="2022-12-30T05:07:05.423" v="365" actId="1076"/>
        <pc:sldMkLst>
          <pc:docMk/>
          <pc:sldMk cId="3654366980" sldId="325"/>
        </pc:sldMkLst>
        <pc:spChg chg="del">
          <ac:chgData name="Danish Hudani" userId="S::danish.hudani@astera.com::a38c985c-bb2f-4de3-bfe2-27e22c4c275a" providerId="AD" clId="Web-{1CCE86A3-2AFC-9857-0146-5FA0C269FD4C}" dt="2022-12-30T04:49:16.055" v="203"/>
          <ac:spMkLst>
            <pc:docMk/>
            <pc:sldMk cId="3654366980" sldId="325"/>
            <ac:spMk id="22" creationId="{DD74E670-3545-92B5-F1B8-EE6EB78C87F9}"/>
          </ac:spMkLst>
        </pc:spChg>
        <pc:spChg chg="del">
          <ac:chgData name="Danish Hudani" userId="S::danish.hudani@astera.com::a38c985c-bb2f-4de3-bfe2-27e22c4c275a" providerId="AD" clId="Web-{1CCE86A3-2AFC-9857-0146-5FA0C269FD4C}" dt="2022-12-30T04:49:24.524" v="205"/>
          <ac:spMkLst>
            <pc:docMk/>
            <pc:sldMk cId="3654366980" sldId="325"/>
            <ac:spMk id="23" creationId="{5F23E213-4B24-B243-DCDC-F4D1FBC1F7E5}"/>
          </ac:spMkLst>
        </pc:spChg>
        <pc:spChg chg="del">
          <ac:chgData name="Danish Hudani" userId="S::danish.hudani@astera.com::a38c985c-bb2f-4de3-bfe2-27e22c4c275a" providerId="AD" clId="Web-{1CCE86A3-2AFC-9857-0146-5FA0C269FD4C}" dt="2022-12-30T04:49:16.055" v="202"/>
          <ac:spMkLst>
            <pc:docMk/>
            <pc:sldMk cId="3654366980" sldId="325"/>
            <ac:spMk id="24" creationId="{B4E08412-43A8-E998-04B2-A48C84B31AE1}"/>
          </ac:spMkLst>
        </pc:spChg>
        <pc:spChg chg="del">
          <ac:chgData name="Danish Hudani" userId="S::danish.hudani@astera.com::a38c985c-bb2f-4de3-bfe2-27e22c4c275a" providerId="AD" clId="Web-{1CCE86A3-2AFC-9857-0146-5FA0C269FD4C}" dt="2022-12-30T04:49:24.524" v="204"/>
          <ac:spMkLst>
            <pc:docMk/>
            <pc:sldMk cId="3654366980" sldId="325"/>
            <ac:spMk id="27" creationId="{0882E70C-1053-071B-9CB8-E3740A2305D6}"/>
          </ac:spMkLst>
        </pc:spChg>
        <pc:spChg chg="add mod">
          <ac:chgData name="Danish Hudani" userId="S::danish.hudani@astera.com::a38c985c-bb2f-4de3-bfe2-27e22c4c275a" providerId="AD" clId="Web-{1CCE86A3-2AFC-9857-0146-5FA0C269FD4C}" dt="2022-12-30T04:53:19.397" v="285" actId="20577"/>
          <ac:spMkLst>
            <pc:docMk/>
            <pc:sldMk cId="3654366980" sldId="325"/>
            <ac:spMk id="28" creationId="{6E9F6BE7-85D3-B93E-D5FA-2306602F3998}"/>
          </ac:spMkLst>
        </pc:spChg>
        <pc:spChg chg="add mod">
          <ac:chgData name="Danish Hudani" userId="S::danish.hudani@astera.com::a38c985c-bb2f-4de3-bfe2-27e22c4c275a" providerId="AD" clId="Web-{1CCE86A3-2AFC-9857-0146-5FA0C269FD4C}" dt="2022-12-30T05:07:05.423" v="365" actId="1076"/>
          <ac:spMkLst>
            <pc:docMk/>
            <pc:sldMk cId="3654366980" sldId="325"/>
            <ac:spMk id="29" creationId="{BC017A4D-DF6D-A32F-62B1-E91C012BCAB5}"/>
          </ac:spMkLst>
        </pc:spChg>
        <pc:spChg chg="mod">
          <ac:chgData name="Danish Hudani" userId="S::danish.hudani@astera.com::a38c985c-bb2f-4de3-bfe2-27e22c4c275a" providerId="AD" clId="Web-{1CCE86A3-2AFC-9857-0146-5FA0C269FD4C}" dt="2022-12-30T05:04:06.800" v="334" actId="20577"/>
          <ac:spMkLst>
            <pc:docMk/>
            <pc:sldMk cId="3654366980" sldId="325"/>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5:07:08.735" v="366" actId="1076"/>
        <pc:sldMkLst>
          <pc:docMk/>
          <pc:sldMk cId="2657532967" sldId="326"/>
        </pc:sldMkLst>
        <pc:spChg chg="del">
          <ac:chgData name="Danish Hudani" userId="S::danish.hudani@astera.com::a38c985c-bb2f-4de3-bfe2-27e22c4c275a" providerId="AD" clId="Web-{1CCE86A3-2AFC-9857-0146-5FA0C269FD4C}" dt="2022-12-30T04:50:12.386" v="224"/>
          <ac:spMkLst>
            <pc:docMk/>
            <pc:sldMk cId="2657532967" sldId="326"/>
            <ac:spMk id="22" creationId="{DD74E670-3545-92B5-F1B8-EE6EB78C87F9}"/>
          </ac:spMkLst>
        </pc:spChg>
        <pc:spChg chg="del">
          <ac:chgData name="Danish Hudani" userId="S::danish.hudani@astera.com::a38c985c-bb2f-4de3-bfe2-27e22c4c275a" providerId="AD" clId="Web-{1CCE86A3-2AFC-9857-0146-5FA0C269FD4C}" dt="2022-12-30T04:50:16.340" v="226"/>
          <ac:spMkLst>
            <pc:docMk/>
            <pc:sldMk cId="2657532967" sldId="326"/>
            <ac:spMk id="23" creationId="{5F23E213-4B24-B243-DCDC-F4D1FBC1F7E5}"/>
          </ac:spMkLst>
        </pc:spChg>
        <pc:spChg chg="del">
          <ac:chgData name="Danish Hudani" userId="S::danish.hudani@astera.com::a38c985c-bb2f-4de3-bfe2-27e22c4c275a" providerId="AD" clId="Web-{1CCE86A3-2AFC-9857-0146-5FA0C269FD4C}" dt="2022-12-30T04:50:12.386" v="223"/>
          <ac:spMkLst>
            <pc:docMk/>
            <pc:sldMk cId="2657532967" sldId="326"/>
            <ac:spMk id="24" creationId="{B4E08412-43A8-E998-04B2-A48C84B31AE1}"/>
          </ac:spMkLst>
        </pc:spChg>
        <pc:spChg chg="del">
          <ac:chgData name="Danish Hudani" userId="S::danish.hudani@astera.com::a38c985c-bb2f-4de3-bfe2-27e22c4c275a" providerId="AD" clId="Web-{1CCE86A3-2AFC-9857-0146-5FA0C269FD4C}" dt="2022-12-30T04:50:16.340" v="225"/>
          <ac:spMkLst>
            <pc:docMk/>
            <pc:sldMk cId="2657532967" sldId="326"/>
            <ac:spMk id="27" creationId="{0882E70C-1053-071B-9CB8-E3740A2305D6}"/>
          </ac:spMkLst>
        </pc:spChg>
        <pc:spChg chg="add mod">
          <ac:chgData name="Danish Hudani" userId="S::danish.hudani@astera.com::a38c985c-bb2f-4de3-bfe2-27e22c4c275a" providerId="AD" clId="Web-{1CCE86A3-2AFC-9857-0146-5FA0C269FD4C}" dt="2022-12-30T05:03:29.626" v="333" actId="20577"/>
          <ac:spMkLst>
            <pc:docMk/>
            <pc:sldMk cId="2657532967" sldId="326"/>
            <ac:spMk id="28" creationId="{DF50A4FD-C70C-CB85-C127-A31B684FA95C}"/>
          </ac:spMkLst>
        </pc:spChg>
        <pc:spChg chg="add mod">
          <ac:chgData name="Danish Hudani" userId="S::danish.hudani@astera.com::a38c985c-bb2f-4de3-bfe2-27e22c4c275a" providerId="AD" clId="Web-{1CCE86A3-2AFC-9857-0146-5FA0C269FD4C}" dt="2022-12-30T05:07:08.735" v="366" actId="1076"/>
          <ac:spMkLst>
            <pc:docMk/>
            <pc:sldMk cId="2657532967" sldId="326"/>
            <ac:spMk id="29" creationId="{F7C8164A-E59B-CA74-61D3-408371C81352}"/>
          </ac:spMkLst>
        </pc:spChg>
        <pc:spChg chg="mod">
          <ac:chgData name="Danish Hudani" userId="S::danish.hudani@astera.com::a38c985c-bb2f-4de3-bfe2-27e22c4c275a" providerId="AD" clId="Web-{1CCE86A3-2AFC-9857-0146-5FA0C269FD4C}" dt="2022-12-30T04:50:03.667" v="220" actId="20577"/>
          <ac:spMkLst>
            <pc:docMk/>
            <pc:sldMk cId="2657532967" sldId="326"/>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4:57:02.067" v="315" actId="1076"/>
        <pc:sldMkLst>
          <pc:docMk/>
          <pc:sldMk cId="311406145" sldId="327"/>
        </pc:sldMkLst>
        <pc:spChg chg="del">
          <ac:chgData name="Danish Hudani" userId="S::danish.hudani@astera.com::a38c985c-bb2f-4de3-bfe2-27e22c4c275a" providerId="AD" clId="Web-{1CCE86A3-2AFC-9857-0146-5FA0C269FD4C}" dt="2022-12-30T04:51:42.173" v="257"/>
          <ac:spMkLst>
            <pc:docMk/>
            <pc:sldMk cId="311406145" sldId="327"/>
            <ac:spMk id="22" creationId="{DD74E670-3545-92B5-F1B8-EE6EB78C87F9}"/>
          </ac:spMkLst>
        </pc:spChg>
        <pc:spChg chg="del">
          <ac:chgData name="Danish Hudani" userId="S::danish.hudani@astera.com::a38c985c-bb2f-4de3-bfe2-27e22c4c275a" providerId="AD" clId="Web-{1CCE86A3-2AFC-9857-0146-5FA0C269FD4C}" dt="2022-12-30T04:51:45.689" v="258"/>
          <ac:spMkLst>
            <pc:docMk/>
            <pc:sldMk cId="311406145" sldId="327"/>
            <ac:spMk id="23" creationId="{5F23E213-4B24-B243-DCDC-F4D1FBC1F7E5}"/>
          </ac:spMkLst>
        </pc:spChg>
        <pc:spChg chg="del">
          <ac:chgData name="Danish Hudani" userId="S::danish.hudani@astera.com::a38c985c-bb2f-4de3-bfe2-27e22c4c275a" providerId="AD" clId="Web-{1CCE86A3-2AFC-9857-0146-5FA0C269FD4C}" dt="2022-12-30T04:51:42.173" v="256"/>
          <ac:spMkLst>
            <pc:docMk/>
            <pc:sldMk cId="311406145" sldId="327"/>
            <ac:spMk id="24" creationId="{B4E08412-43A8-E998-04B2-A48C84B31AE1}"/>
          </ac:spMkLst>
        </pc:spChg>
        <pc:spChg chg="del">
          <ac:chgData name="Danish Hudani" userId="S::danish.hudani@astera.com::a38c985c-bb2f-4de3-bfe2-27e22c4c275a" providerId="AD" clId="Web-{1CCE86A3-2AFC-9857-0146-5FA0C269FD4C}" dt="2022-12-30T04:51:49.251" v="259"/>
          <ac:spMkLst>
            <pc:docMk/>
            <pc:sldMk cId="311406145" sldId="327"/>
            <ac:spMk id="27" creationId="{0882E70C-1053-071B-9CB8-E3740A2305D6}"/>
          </ac:spMkLst>
        </pc:spChg>
        <pc:spChg chg="add mod">
          <ac:chgData name="Danish Hudani" userId="S::danish.hudani@astera.com::a38c985c-bb2f-4de3-bfe2-27e22c4c275a" providerId="AD" clId="Web-{1CCE86A3-2AFC-9857-0146-5FA0C269FD4C}" dt="2022-12-30T04:56:51.004" v="312" actId="20577"/>
          <ac:spMkLst>
            <pc:docMk/>
            <pc:sldMk cId="311406145" sldId="327"/>
            <ac:spMk id="28" creationId="{63D759EE-E90C-27A6-E92F-F171F88144A0}"/>
          </ac:spMkLst>
        </pc:spChg>
        <pc:spChg chg="add mod">
          <ac:chgData name="Danish Hudani" userId="S::danish.hudani@astera.com::a38c985c-bb2f-4de3-bfe2-27e22c4c275a" providerId="AD" clId="Web-{1CCE86A3-2AFC-9857-0146-5FA0C269FD4C}" dt="2022-12-30T04:57:02.067" v="315" actId="1076"/>
          <ac:spMkLst>
            <pc:docMk/>
            <pc:sldMk cId="311406145" sldId="327"/>
            <ac:spMk id="29" creationId="{950F9F57-AB7B-32FA-9054-DB12E05CF593}"/>
          </ac:spMkLst>
        </pc:spChg>
        <pc:spChg chg="mod">
          <ac:chgData name="Danish Hudani" userId="S::danish.hudani@astera.com::a38c985c-bb2f-4de3-bfe2-27e22c4c275a" providerId="AD" clId="Web-{1CCE86A3-2AFC-9857-0146-5FA0C269FD4C}" dt="2022-12-30T04:52:04.346" v="265" actId="20577"/>
          <ac:spMkLst>
            <pc:docMk/>
            <pc:sldMk cId="311406145" sldId="327"/>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5:35:31.094" v="540"/>
        <pc:sldMkLst>
          <pc:docMk/>
          <pc:sldMk cId="1201811504" sldId="328"/>
        </pc:sldMkLst>
        <pc:spChg chg="add del mod">
          <ac:chgData name="Danish Hudani" userId="S::danish.hudani@astera.com::a38c985c-bb2f-4de3-bfe2-27e22c4c275a" providerId="AD" clId="Web-{1CCE86A3-2AFC-9857-0146-5FA0C269FD4C}" dt="2022-12-30T05:22:22.541" v="465"/>
          <ac:spMkLst>
            <pc:docMk/>
            <pc:sldMk cId="1201811504" sldId="328"/>
            <ac:spMk id="38" creationId="{AF31CC5A-E481-4A8A-0EDA-08E6018EF241}"/>
          </ac:spMkLst>
        </pc:spChg>
        <pc:picChg chg="add del mod modCrop">
          <ac:chgData name="Danish Hudani" userId="S::danish.hudani@astera.com::a38c985c-bb2f-4de3-bfe2-27e22c4c275a" providerId="AD" clId="Web-{1CCE86A3-2AFC-9857-0146-5FA0C269FD4C}" dt="2022-12-30T05:26:22.745" v="478"/>
          <ac:picMkLst>
            <pc:docMk/>
            <pc:sldMk cId="1201811504" sldId="328"/>
            <ac:picMk id="37" creationId="{19B278FE-514D-EFB2-565D-349DACAC47D2}"/>
          </ac:picMkLst>
        </pc:picChg>
        <pc:picChg chg="del">
          <ac:chgData name="Danish Hudani" userId="S::danish.hudani@astera.com::a38c985c-bb2f-4de3-bfe2-27e22c4c275a" providerId="AD" clId="Web-{1CCE86A3-2AFC-9857-0146-5FA0C269FD4C}" dt="2022-12-30T05:06:18.482" v="354"/>
          <ac:picMkLst>
            <pc:docMk/>
            <pc:sldMk cId="1201811504" sldId="328"/>
            <ac:picMk id="49" creationId="{F44146BD-CEF2-EB9B-6039-DC33300701A2}"/>
          </ac:picMkLst>
        </pc:picChg>
        <pc:picChg chg="add mod">
          <ac:chgData name="Danish Hudani" userId="S::danish.hudani@astera.com::a38c985c-bb2f-4de3-bfe2-27e22c4c275a" providerId="AD" clId="Web-{1CCE86A3-2AFC-9857-0146-5FA0C269FD4C}" dt="2022-12-30T05:26:29.464" v="481" actId="1076"/>
          <ac:picMkLst>
            <pc:docMk/>
            <pc:sldMk cId="1201811504" sldId="328"/>
            <ac:picMk id="52" creationId="{699BDB64-F80A-6D32-F4A6-9AB7B8AC1AA7}"/>
          </ac:picMkLst>
        </pc:picChg>
      </pc:sldChg>
      <pc:sldChg chg="addSp delSp modSp add replId modNotes">
        <pc:chgData name="Danish Hudani" userId="S::danish.hudani@astera.com::a38c985c-bb2f-4de3-bfe2-27e22c4c275a" providerId="AD" clId="Web-{1CCE86A3-2AFC-9857-0146-5FA0C269FD4C}" dt="2022-12-30T05:12:03.050" v="390"/>
        <pc:sldMkLst>
          <pc:docMk/>
          <pc:sldMk cId="2254116470" sldId="329"/>
        </pc:sldMkLst>
        <pc:spChg chg="mod">
          <ac:chgData name="Danish Hudani" userId="S::danish.hudani@astera.com::a38c985c-bb2f-4de3-bfe2-27e22c4c275a" providerId="AD" clId="Web-{1CCE86A3-2AFC-9857-0146-5FA0C269FD4C}" dt="2022-12-30T05:09:50.229" v="379" actId="14100"/>
          <ac:spMkLst>
            <pc:docMk/>
            <pc:sldMk cId="2254116470" sldId="329"/>
            <ac:spMk id="18" creationId="{6230719D-4F44-BA79-4DC4-4459B3E27C90}"/>
          </ac:spMkLst>
        </pc:spChg>
        <pc:picChg chg="add mod">
          <ac:chgData name="Danish Hudani" userId="S::danish.hudani@astera.com::a38c985c-bb2f-4de3-bfe2-27e22c4c275a" providerId="AD" clId="Web-{1CCE86A3-2AFC-9857-0146-5FA0C269FD4C}" dt="2022-12-30T05:11:45.002" v="389" actId="1076"/>
          <ac:picMkLst>
            <pc:docMk/>
            <pc:sldMk cId="2254116470" sldId="329"/>
            <ac:picMk id="37" creationId="{2A6E17A2-781E-E97B-9963-B2A67F71F8D9}"/>
          </ac:picMkLst>
        </pc:picChg>
        <pc:picChg chg="del">
          <ac:chgData name="Danish Hudani" userId="S::danish.hudani@astera.com::a38c985c-bb2f-4de3-bfe2-27e22c4c275a" providerId="AD" clId="Web-{1CCE86A3-2AFC-9857-0146-5FA0C269FD4C}" dt="2022-12-30T05:06:19.576" v="355"/>
          <ac:picMkLst>
            <pc:docMk/>
            <pc:sldMk cId="2254116470" sldId="329"/>
            <ac:picMk id="49" creationId="{F44146BD-CEF2-EB9B-6039-DC33300701A2}"/>
          </ac:picMkLst>
        </pc:picChg>
      </pc:sldChg>
      <pc:sldChg chg="delSp modSp add replId">
        <pc:chgData name="Danish Hudani" userId="S::danish.hudani@astera.com::a38c985c-bb2f-4de3-bfe2-27e22c4c275a" providerId="AD" clId="Web-{1CCE86A3-2AFC-9857-0146-5FA0C269FD4C}" dt="2022-12-30T05:26:56.575" v="490" actId="1076"/>
        <pc:sldMkLst>
          <pc:docMk/>
          <pc:sldMk cId="594731141" sldId="330"/>
        </pc:sldMkLst>
        <pc:picChg chg="mod">
          <ac:chgData name="Danish Hudani" userId="S::danish.hudani@astera.com::a38c985c-bb2f-4de3-bfe2-27e22c4c275a" providerId="AD" clId="Web-{1CCE86A3-2AFC-9857-0146-5FA0C269FD4C}" dt="2022-12-30T05:26:56.575" v="490" actId="1076"/>
          <ac:picMkLst>
            <pc:docMk/>
            <pc:sldMk cId="594731141" sldId="330"/>
            <ac:picMk id="37" creationId="{19B278FE-514D-EFB2-565D-349DACAC47D2}"/>
          </ac:picMkLst>
        </pc:picChg>
        <pc:picChg chg="del">
          <ac:chgData name="Danish Hudani" userId="S::danish.hudani@astera.com::a38c985c-bb2f-4de3-bfe2-27e22c4c275a" providerId="AD" clId="Web-{1CCE86A3-2AFC-9857-0146-5FA0C269FD4C}" dt="2022-12-30T05:26:39.824" v="482"/>
          <ac:picMkLst>
            <pc:docMk/>
            <pc:sldMk cId="594731141" sldId="330"/>
            <ac:picMk id="52" creationId="{699BDB64-F80A-6D32-F4A6-9AB7B8AC1AA7}"/>
          </ac:picMkLst>
        </pc:picChg>
      </pc:sldChg>
      <pc:sldChg chg="addSp delSp modSp add replId modNotes">
        <pc:chgData name="Danish Hudani" userId="S::danish.hudani@astera.com::a38c985c-bb2f-4de3-bfe2-27e22c4c275a" providerId="AD" clId="Web-{1CCE86A3-2AFC-9857-0146-5FA0C269FD4C}" dt="2022-12-30T05:38:17.232" v="616"/>
        <pc:sldMkLst>
          <pc:docMk/>
          <pc:sldMk cId="2215876549" sldId="331"/>
        </pc:sldMkLst>
        <pc:spChg chg="del">
          <ac:chgData name="Danish Hudani" userId="S::danish.hudani@astera.com::a38c985c-bb2f-4de3-bfe2-27e22c4c275a" providerId="AD" clId="Web-{1CCE86A3-2AFC-9857-0146-5FA0C269FD4C}" dt="2022-12-30T05:32:32.705" v="529"/>
          <ac:spMkLst>
            <pc:docMk/>
            <pc:sldMk cId="2215876549" sldId="331"/>
            <ac:spMk id="28" creationId="{63D759EE-E90C-27A6-E92F-F171F88144A0}"/>
          </ac:spMkLst>
        </pc:spChg>
        <pc:spChg chg="del">
          <ac:chgData name="Danish Hudani" userId="S::danish.hudani@astera.com::a38c985c-bb2f-4de3-bfe2-27e22c4c275a" providerId="AD" clId="Web-{1CCE86A3-2AFC-9857-0146-5FA0C269FD4C}" dt="2022-12-30T05:31:34.904" v="518"/>
          <ac:spMkLst>
            <pc:docMk/>
            <pc:sldMk cId="2215876549" sldId="331"/>
            <ac:spMk id="29" creationId="{950F9F57-AB7B-32FA-9054-DB12E05CF593}"/>
          </ac:spMkLst>
        </pc:spChg>
        <pc:spChg chg="mod">
          <ac:chgData name="Danish Hudani" userId="S::danish.hudani@astera.com::a38c985c-bb2f-4de3-bfe2-27e22c4c275a" providerId="AD" clId="Web-{1CCE86A3-2AFC-9857-0146-5FA0C269FD4C}" dt="2022-12-30T05:29:54.570" v="517" actId="20577"/>
          <ac:spMkLst>
            <pc:docMk/>
            <pc:sldMk cId="2215876549" sldId="331"/>
            <ac:spMk id="53" creationId="{73C3EB95-F7AB-1393-858E-B98EC92F934F}"/>
          </ac:spMkLst>
        </pc:spChg>
        <pc:picChg chg="add del mod">
          <ac:chgData name="Danish Hudani" userId="S::danish.hudani@astera.com::a38c985c-bb2f-4de3-bfe2-27e22c4c275a" providerId="AD" clId="Web-{1CCE86A3-2AFC-9857-0146-5FA0C269FD4C}" dt="2022-12-30T05:31:41.217" v="520"/>
          <ac:picMkLst>
            <pc:docMk/>
            <pc:sldMk cId="2215876549" sldId="331"/>
            <ac:picMk id="38" creationId="{9387AB3C-755E-DFF2-9801-78FAC788854D}"/>
          </ac:picMkLst>
        </pc:picChg>
        <pc:picChg chg="add mod modCrop">
          <ac:chgData name="Danish Hudani" userId="S::danish.hudani@astera.com::a38c985c-bb2f-4de3-bfe2-27e22c4c275a" providerId="AD" clId="Web-{1CCE86A3-2AFC-9857-0146-5FA0C269FD4C}" dt="2022-12-30T05:32:52.550" v="536" actId="1076"/>
          <ac:picMkLst>
            <pc:docMk/>
            <pc:sldMk cId="2215876549" sldId="331"/>
            <ac:picMk id="39" creationId="{F10AF1C4-5B61-0D15-5DDC-1E0F3B09D757}"/>
          </ac:picMkLst>
        </pc:picChg>
      </pc:sldChg>
      <pc:sldMasterChg chg="add addSldLayout">
        <pc:chgData name="Danish Hudani" userId="S::danish.hudani@astera.com::a38c985c-bb2f-4de3-bfe2-27e22c4c275a" providerId="AD" clId="Web-{1CCE86A3-2AFC-9857-0146-5FA0C269FD4C}" dt="2022-12-30T04:36:42.055" v="0"/>
        <pc:sldMasterMkLst>
          <pc:docMk/>
          <pc:sldMasterMk cId="49185472" sldId="2147483648"/>
        </pc:sldMasterMkLst>
        <pc:sldLayoutChg chg="add">
          <pc:chgData name="Danish Hudani" userId="S::danish.hudani@astera.com::a38c985c-bb2f-4de3-bfe2-27e22c4c275a" providerId="AD" clId="Web-{1CCE86A3-2AFC-9857-0146-5FA0C269FD4C}" dt="2022-12-30T04:36:42.055" v="0"/>
          <pc:sldLayoutMkLst>
            <pc:docMk/>
            <pc:sldMasterMk cId="49185472" sldId="2147483648"/>
            <pc:sldLayoutMk cId="2733037847" sldId="2147483649"/>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06115451" sldId="2147483650"/>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848601058" sldId="2147483651"/>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246059577" sldId="2147483652"/>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437819440" sldId="2147483653"/>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715632817" sldId="2147483654"/>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777347104" sldId="2147483655"/>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392161501" sldId="2147483656"/>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099826547" sldId="2147483657"/>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366424534" sldId="2147483658"/>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783711278" sldId="2147483659"/>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65098873" sldId="2147483660"/>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2920785385" sldId="2147483661"/>
          </pc:sldLayoutMkLst>
        </pc:sldLayoutChg>
      </pc:sldMasterChg>
      <pc:sldMasterChg chg="modSldLayout">
        <pc:chgData name="Danish Hudani" userId="S::danish.hudani@astera.com::a38c985c-bb2f-4de3-bfe2-27e22c4c275a" providerId="AD" clId="Web-{1CCE86A3-2AFC-9857-0146-5FA0C269FD4C}" dt="2022-12-30T04:36:42.055" v="0"/>
        <pc:sldMasterMkLst>
          <pc:docMk/>
          <pc:sldMasterMk cId="1573999695" sldId="2147483689"/>
        </pc:sldMasterMkLst>
        <pc:sldLayoutChg chg="replId">
          <pc:chgData name="Danish Hudani" userId="S::danish.hudani@astera.com::a38c985c-bb2f-4de3-bfe2-27e22c4c275a" providerId="AD" clId="Web-{1CCE86A3-2AFC-9857-0146-5FA0C269FD4C}" dt="2022-12-30T04:36:42.055" v="0"/>
          <pc:sldLayoutMkLst>
            <pc:docMk/>
            <pc:sldMasterMk cId="1573999695" sldId="2147483689"/>
            <pc:sldLayoutMk cId="2676572002" sldId="2147483700"/>
          </pc:sldLayoutMkLst>
        </pc:sldLayoutChg>
        <pc:sldLayoutChg chg="replId">
          <pc:chgData name="Danish Hudani" userId="S::danish.hudani@astera.com::a38c985c-bb2f-4de3-bfe2-27e22c4c275a" providerId="AD" clId="Web-{1CCE86A3-2AFC-9857-0146-5FA0C269FD4C}" dt="2022-12-30T04:36:42.055" v="0"/>
          <pc:sldLayoutMkLst>
            <pc:docMk/>
            <pc:sldMasterMk cId="1573999695" sldId="2147483689"/>
            <pc:sldLayoutMk cId="4154849840" sldId="2147483702"/>
          </pc:sldLayoutMkLst>
        </pc:sldLayoutChg>
      </pc:sldMasterChg>
      <pc:sldMasterChg chg="replId modSldLayout">
        <pc:chgData name="Danish Hudani" userId="S::danish.hudani@astera.com::a38c985c-bb2f-4de3-bfe2-27e22c4c275a" providerId="AD" clId="Web-{1CCE86A3-2AFC-9857-0146-5FA0C269FD4C}" dt="2022-12-30T04:36:42.055" v="0"/>
        <pc:sldMasterMkLst>
          <pc:docMk/>
          <pc:sldMasterMk cId="271087477" sldId="2147483699"/>
        </pc:sldMasterMkLst>
        <pc:sldLayoutChg chg="replId">
          <pc:chgData name="Danish Hudani" userId="S::danish.hudani@astera.com::a38c985c-bb2f-4de3-bfe2-27e22c4c275a" providerId="AD" clId="Web-{1CCE86A3-2AFC-9857-0146-5FA0C269FD4C}" dt="2022-12-30T04:36:42.055" v="0"/>
          <pc:sldLayoutMkLst>
            <pc:docMk/>
            <pc:sldMasterMk cId="271087477" sldId="2147483699"/>
            <pc:sldLayoutMk cId="1495391725" sldId="2147483701"/>
          </pc:sldLayoutMkLst>
        </pc:sldLayoutChg>
      </pc:sldMasterChg>
    </pc:docChg>
  </pc:docChgLst>
  <pc:docChgLst>
    <pc:chgData clId="Web-{0B1E6160-5C61-BB94-3A51-AD9A337E9B19}"/>
    <pc:docChg chg="modSld">
      <pc:chgData name="" userId="" providerId="" clId="Web-{0B1E6160-5C61-BB94-3A51-AD9A337E9B19}" dt="2023-03-01T10:24:42.658" v="0" actId="20577"/>
      <pc:docMkLst>
        <pc:docMk/>
      </pc:docMkLst>
      <pc:sldChg chg="modSp">
        <pc:chgData name="" userId="" providerId="" clId="Web-{0B1E6160-5C61-BB94-3A51-AD9A337E9B19}" dt="2023-03-01T10:24:42.658" v="0" actId="20577"/>
        <pc:sldMkLst>
          <pc:docMk/>
          <pc:sldMk cId="3648853106" sldId="284"/>
        </pc:sldMkLst>
        <pc:spChg chg="mod">
          <ac:chgData name="" userId="" providerId="" clId="Web-{0B1E6160-5C61-BB94-3A51-AD9A337E9B19}" dt="2023-03-01T10:24:42.658" v="0" actId="20577"/>
          <ac:spMkLst>
            <pc:docMk/>
            <pc:sldMk cId="3648853106" sldId="284"/>
            <ac:spMk id="50" creationId="{39EFF0A0-CAC0-DC69-C738-1A6521129E55}"/>
          </ac:spMkLst>
        </pc:spChg>
      </pc:sldChg>
    </pc:docChg>
  </pc:docChgLst>
  <pc:docChgLst>
    <pc:chgData name="Danish Hudani" userId="S::danish.hudani@astera.com::a38c985c-bb2f-4de3-bfe2-27e22c4c275a" providerId="AD" clId="Web-{C57F3CEB-B8C5-949E-E58F-B5B64F109601}"/>
    <pc:docChg chg="addSld delSld modSld sldOrd modSection">
      <pc:chgData name="Danish Hudani" userId="S::danish.hudani@astera.com::a38c985c-bb2f-4de3-bfe2-27e22c4c275a" providerId="AD" clId="Web-{C57F3CEB-B8C5-949E-E58F-B5B64F109601}" dt="2023-01-03T09:47:44.205" v="843"/>
      <pc:docMkLst>
        <pc:docMk/>
      </pc:docMkLst>
      <pc:sldChg chg="modNotes">
        <pc:chgData name="Danish Hudani" userId="S::danish.hudani@astera.com::a38c985c-bb2f-4de3-bfe2-27e22c4c275a" providerId="AD" clId="Web-{C57F3CEB-B8C5-949E-E58F-B5B64F109601}" dt="2023-01-03T09:47:08.376" v="841"/>
        <pc:sldMkLst>
          <pc:docMk/>
          <pc:sldMk cId="1620996487" sldId="319"/>
        </pc:sldMkLst>
      </pc:sldChg>
      <pc:sldChg chg="modNotes">
        <pc:chgData name="Danish Hudani" userId="S::danish.hudani@astera.com::a38c985c-bb2f-4de3-bfe2-27e22c4c275a" providerId="AD" clId="Web-{C57F3CEB-B8C5-949E-E58F-B5B64F109601}" dt="2023-01-03T09:46:40.454" v="839"/>
        <pc:sldMkLst>
          <pc:docMk/>
          <pc:sldMk cId="3233489809" sldId="321"/>
        </pc:sldMkLst>
      </pc:sldChg>
      <pc:sldChg chg="ord">
        <pc:chgData name="Danish Hudani" userId="S::danish.hudani@astera.com::a38c985c-bb2f-4de3-bfe2-27e22c4c275a" providerId="AD" clId="Web-{C57F3CEB-B8C5-949E-E58F-B5B64F109601}" dt="2023-01-03T07:05:31.358" v="78"/>
        <pc:sldMkLst>
          <pc:docMk/>
          <pc:sldMk cId="2148317599" sldId="325"/>
        </pc:sldMkLst>
      </pc:sldChg>
      <pc:sldChg chg="modSp ord modNotes">
        <pc:chgData name="Danish Hudani" userId="S::danish.hudani@astera.com::a38c985c-bb2f-4de3-bfe2-27e22c4c275a" providerId="AD" clId="Web-{C57F3CEB-B8C5-949E-E58F-B5B64F109601}" dt="2023-01-03T07:10:11.131" v="108"/>
        <pc:sldMkLst>
          <pc:docMk/>
          <pc:sldMk cId="1900488661" sldId="327"/>
        </pc:sldMkLst>
        <pc:grpChg chg="mod">
          <ac:chgData name="Danish Hudani" userId="S::danish.hudani@astera.com::a38c985c-bb2f-4de3-bfe2-27e22c4c275a" providerId="AD" clId="Web-{C57F3CEB-B8C5-949E-E58F-B5B64F109601}" dt="2023-01-03T07:00:03.594" v="15" actId="1076"/>
          <ac:grpSpMkLst>
            <pc:docMk/>
            <pc:sldMk cId="1900488661" sldId="327"/>
            <ac:grpSpMk id="22" creationId="{D93D03DD-A5D4-1661-DFF9-10DEF3D77652}"/>
          </ac:grpSpMkLst>
        </pc:grpChg>
      </pc:sldChg>
      <pc:sldChg chg="addSp delSp modSp add replId modNotes">
        <pc:chgData name="Danish Hudani" userId="S::danish.hudani@astera.com::a38c985c-bb2f-4de3-bfe2-27e22c4c275a" providerId="AD" clId="Web-{C57F3CEB-B8C5-949E-E58F-B5B64F109601}" dt="2023-01-03T07:44:35.882" v="591" actId="14100"/>
        <pc:sldMkLst>
          <pc:docMk/>
          <pc:sldMk cId="3056054487" sldId="328"/>
        </pc:sldMkLst>
        <pc:spChg chg="del">
          <ac:chgData name="Danish Hudani" userId="S::danish.hudani@astera.com::a38c985c-bb2f-4de3-bfe2-27e22c4c275a" providerId="AD" clId="Web-{C57F3CEB-B8C5-949E-E58F-B5B64F109601}" dt="2023-01-03T06:59:27.827" v="3"/>
          <ac:spMkLst>
            <pc:docMk/>
            <pc:sldMk cId="3056054487" sldId="328"/>
            <ac:spMk id="23" creationId="{E85AD8E0-F393-918B-B8B0-EA0382460472}"/>
          </ac:spMkLst>
        </pc:spChg>
        <pc:spChg chg="del">
          <ac:chgData name="Danish Hudani" userId="S::danish.hudani@astera.com::a38c985c-bb2f-4de3-bfe2-27e22c4c275a" providerId="AD" clId="Web-{C57F3CEB-B8C5-949E-E58F-B5B64F109601}" dt="2023-01-03T06:59:27.827" v="2"/>
          <ac:spMkLst>
            <pc:docMk/>
            <pc:sldMk cId="3056054487" sldId="328"/>
            <ac:spMk id="24" creationId="{33F6B619-20B5-3D22-E780-D28472326A27}"/>
          </ac:spMkLst>
        </pc:spChg>
        <pc:spChg chg="del">
          <ac:chgData name="Danish Hudani" userId="S::danish.hudani@astera.com::a38c985c-bb2f-4de3-bfe2-27e22c4c275a" providerId="AD" clId="Web-{C57F3CEB-B8C5-949E-E58F-B5B64F109601}" dt="2023-01-03T06:59:27.827" v="1"/>
          <ac:spMkLst>
            <pc:docMk/>
            <pc:sldMk cId="3056054487" sldId="328"/>
            <ac:spMk id="27" creationId="{987F7136-CB02-C291-96F1-8EA0C87202FD}"/>
          </ac:spMkLst>
        </pc:spChg>
        <pc:grpChg chg="del">
          <ac:chgData name="Danish Hudani" userId="S::danish.hudani@astera.com::a38c985c-bb2f-4de3-bfe2-27e22c4c275a" providerId="AD" clId="Web-{C57F3CEB-B8C5-949E-E58F-B5B64F109601}" dt="2023-01-03T06:59:27.827" v="4"/>
          <ac:grpSpMkLst>
            <pc:docMk/>
            <pc:sldMk cId="3056054487" sldId="328"/>
            <ac:grpSpMk id="22" creationId="{D93D03DD-A5D4-1661-DFF9-10DEF3D77652}"/>
          </ac:grpSpMkLst>
        </pc:grpChg>
        <pc:picChg chg="add mod">
          <ac:chgData name="Danish Hudani" userId="S::danish.hudani@astera.com::a38c985c-bb2f-4de3-bfe2-27e22c4c275a" providerId="AD" clId="Web-{C57F3CEB-B8C5-949E-E58F-B5B64F109601}" dt="2023-01-03T07:44:35.882" v="591" actId="14100"/>
          <ac:picMkLst>
            <pc:docMk/>
            <pc:sldMk cId="3056054487" sldId="328"/>
            <ac:picMk id="32" creationId="{6DD763CB-8E9C-961C-7606-7DBAD394820D}"/>
          </ac:picMkLst>
        </pc:picChg>
      </pc:sldChg>
      <pc:sldChg chg="addSp delSp modSp add replId modNotes">
        <pc:chgData name="Danish Hudani" userId="S::danish.hudani@astera.com::a38c985c-bb2f-4de3-bfe2-27e22c4c275a" providerId="AD" clId="Web-{C57F3CEB-B8C5-949E-E58F-B5B64F109601}" dt="2023-01-03T09:47:44.205" v="843"/>
        <pc:sldMkLst>
          <pc:docMk/>
          <pc:sldMk cId="3951906971" sldId="329"/>
        </pc:sldMkLst>
        <pc:spChg chg="add mod">
          <ac:chgData name="Danish Hudani" userId="S::danish.hudani@astera.com::a38c985c-bb2f-4de3-bfe2-27e22c4c275a" providerId="AD" clId="Web-{C57F3CEB-B8C5-949E-E58F-B5B64F109601}" dt="2023-01-03T07:01:59.227" v="56" actId="20577"/>
          <ac:spMkLst>
            <pc:docMk/>
            <pc:sldMk cId="3951906971" sldId="329"/>
            <ac:spMk id="23" creationId="{6B93B6DC-09B9-E1BB-C669-742A55790900}"/>
          </ac:spMkLst>
        </pc:spChg>
        <pc:picChg chg="add mod">
          <ac:chgData name="Danish Hudani" userId="S::danish.hudani@astera.com::a38c985c-bb2f-4de3-bfe2-27e22c4c275a" providerId="AD" clId="Web-{C57F3CEB-B8C5-949E-E58F-B5B64F109601}" dt="2023-01-03T07:03:50.293" v="63" actId="1076"/>
          <ac:picMkLst>
            <pc:docMk/>
            <pc:sldMk cId="3951906971" sldId="329"/>
            <ac:picMk id="24" creationId="{E0CC33AC-2D0F-A556-F0FD-E93B7434CC54}"/>
          </ac:picMkLst>
        </pc:picChg>
        <pc:picChg chg="del">
          <ac:chgData name="Danish Hudani" userId="S::danish.hudani@astera.com::a38c985c-bb2f-4de3-bfe2-27e22c4c275a" providerId="AD" clId="Web-{C57F3CEB-B8C5-949E-E58F-B5B64F109601}" dt="2023-01-03T07:01:26.565" v="36"/>
          <ac:picMkLst>
            <pc:docMk/>
            <pc:sldMk cId="3951906971" sldId="329"/>
            <ac:picMk id="32" creationId="{6DD763CB-8E9C-961C-7606-7DBAD394820D}"/>
          </ac:picMkLst>
        </pc:picChg>
      </pc:sldChg>
      <pc:sldChg chg="addSp delSp modSp add replId">
        <pc:chgData name="Danish Hudani" userId="S::danish.hudani@astera.com::a38c985c-bb2f-4de3-bfe2-27e22c4c275a" providerId="AD" clId="Web-{C57F3CEB-B8C5-949E-E58F-B5B64F109601}" dt="2023-01-03T07:05:12.982" v="77"/>
        <pc:sldMkLst>
          <pc:docMk/>
          <pc:sldMk cId="1473058851" sldId="330"/>
        </pc:sldMkLst>
        <pc:spChg chg="del">
          <ac:chgData name="Danish Hudani" userId="S::danish.hudani@astera.com::a38c985c-bb2f-4de3-bfe2-27e22c4c275a" providerId="AD" clId="Web-{C57F3CEB-B8C5-949E-E58F-B5B64F109601}" dt="2023-01-03T07:04:40.622" v="68"/>
          <ac:spMkLst>
            <pc:docMk/>
            <pc:sldMk cId="1473058851" sldId="330"/>
            <ac:spMk id="23" creationId="{E85AD8E0-F393-918B-B8B0-EA0382460472}"/>
          </ac:spMkLst>
        </pc:spChg>
        <pc:spChg chg="del">
          <ac:chgData name="Danish Hudani" userId="S::danish.hudani@astera.com::a38c985c-bb2f-4de3-bfe2-27e22c4c275a" providerId="AD" clId="Web-{C57F3CEB-B8C5-949E-E58F-B5B64F109601}" dt="2023-01-03T07:04:40.622" v="67"/>
          <ac:spMkLst>
            <pc:docMk/>
            <pc:sldMk cId="1473058851" sldId="330"/>
            <ac:spMk id="24" creationId="{33F6B619-20B5-3D22-E780-D28472326A27}"/>
          </ac:spMkLst>
        </pc:spChg>
        <pc:spChg chg="del">
          <ac:chgData name="Danish Hudani" userId="S::danish.hudani@astera.com::a38c985c-bb2f-4de3-bfe2-27e22c4c275a" providerId="AD" clId="Web-{C57F3CEB-B8C5-949E-E58F-B5B64F109601}" dt="2023-01-03T07:04:40.622" v="66"/>
          <ac:spMkLst>
            <pc:docMk/>
            <pc:sldMk cId="1473058851" sldId="330"/>
            <ac:spMk id="27" creationId="{987F7136-CB02-C291-96F1-8EA0C87202FD}"/>
          </ac:spMkLst>
        </pc:spChg>
        <pc:spChg chg="add mod">
          <ac:chgData name="Danish Hudani" userId="S::danish.hudani@astera.com::a38c985c-bb2f-4de3-bfe2-27e22c4c275a" providerId="AD" clId="Web-{C57F3CEB-B8C5-949E-E58F-B5B64F109601}" dt="2023-01-03T07:05:12.982" v="77"/>
          <ac:spMkLst>
            <pc:docMk/>
            <pc:sldMk cId="1473058851" sldId="330"/>
            <ac:spMk id="32" creationId="{E4573080-1371-015F-AA6B-4DD282E9B1BC}"/>
          </ac:spMkLst>
        </pc:spChg>
        <pc:grpChg chg="mod">
          <ac:chgData name="Danish Hudani" userId="S::danish.hudani@astera.com::a38c985c-bb2f-4de3-bfe2-27e22c4c275a" providerId="AD" clId="Web-{C57F3CEB-B8C5-949E-E58F-B5B64F109601}" dt="2023-01-03T07:05:00.388" v="73" actId="1076"/>
          <ac:grpSpMkLst>
            <pc:docMk/>
            <pc:sldMk cId="1473058851" sldId="330"/>
            <ac:grpSpMk id="22" creationId="{D93D03DD-A5D4-1661-DFF9-10DEF3D77652}"/>
          </ac:grpSpMkLst>
        </pc:grpChg>
      </pc:sldChg>
      <pc:sldChg chg="addSp delSp modSp add del replId modNotes">
        <pc:chgData name="Danish Hudani" userId="S::danish.hudani@astera.com::a38c985c-bb2f-4de3-bfe2-27e22c4c275a" providerId="AD" clId="Web-{C57F3CEB-B8C5-949E-E58F-B5B64F109601}" dt="2023-01-03T09:44:55.638" v="837"/>
        <pc:sldMkLst>
          <pc:docMk/>
          <pc:sldMk cId="564075985" sldId="331"/>
        </pc:sldMkLst>
        <pc:spChg chg="ord">
          <ac:chgData name="Danish Hudani" userId="S::danish.hudani@astera.com::a38c985c-bb2f-4de3-bfe2-27e22c4c275a" providerId="AD" clId="Web-{C57F3CEB-B8C5-949E-E58F-B5B64F109601}" dt="2023-01-03T07:55:35.501" v="613"/>
          <ac:spMkLst>
            <pc:docMk/>
            <pc:sldMk cId="564075985" sldId="331"/>
            <ac:spMk id="9" creationId="{AB8C311F-7253-4AED-9701-7FC0708C41C7}"/>
          </ac:spMkLst>
        </pc:spChg>
        <pc:spChg chg="ord">
          <ac:chgData name="Danish Hudani" userId="S::danish.hudani@astera.com::a38c985c-bb2f-4de3-bfe2-27e22c4c275a" providerId="AD" clId="Web-{C57F3CEB-B8C5-949E-E58F-B5B64F109601}" dt="2023-01-03T07:55:37.907" v="614"/>
          <ac:spMkLst>
            <pc:docMk/>
            <pc:sldMk cId="564075985" sldId="331"/>
            <ac:spMk id="11" creationId="{E2384209-CB15-4CDF-9D31-C44FD9A3F20D}"/>
          </ac:spMkLst>
        </pc:spChg>
        <pc:spChg chg="del mod">
          <ac:chgData name="Danish Hudani" userId="S::danish.hudani@astera.com::a38c985c-bb2f-4de3-bfe2-27e22c4c275a" providerId="AD" clId="Web-{C57F3CEB-B8C5-949E-E58F-B5B64F109601}" dt="2023-01-03T07:09:12.442" v="91"/>
          <ac:spMkLst>
            <pc:docMk/>
            <pc:sldMk cId="564075985" sldId="331"/>
            <ac:spMk id="18" creationId="{6230719D-4F44-BA79-4DC4-4459B3E27C90}"/>
          </ac:spMkLst>
        </pc:spChg>
        <pc:spChg chg="del">
          <ac:chgData name="Danish Hudani" userId="S::danish.hudani@astera.com::a38c985c-bb2f-4de3-bfe2-27e22c4c275a" providerId="AD" clId="Web-{C57F3CEB-B8C5-949E-E58F-B5B64F109601}" dt="2023-01-03T09:39:27.240" v="763"/>
          <ac:spMkLst>
            <pc:docMk/>
            <pc:sldMk cId="564075985" sldId="331"/>
            <ac:spMk id="24" creationId="{A134DFB3-973A-F662-77C1-4138811D48FB}"/>
          </ac:spMkLst>
        </pc:spChg>
        <pc:spChg chg="add mod">
          <ac:chgData name="Danish Hudani" userId="S::danish.hudani@astera.com::a38c985c-bb2f-4de3-bfe2-27e22c4c275a" providerId="AD" clId="Web-{C57F3CEB-B8C5-949E-E58F-B5B64F109601}" dt="2023-01-03T07:55:50.111" v="618" actId="1076"/>
          <ac:spMkLst>
            <pc:docMk/>
            <pc:sldMk cId="564075985" sldId="331"/>
            <ac:spMk id="39" creationId="{A3E10F01-9EA3-A6B4-1722-2E4335600363}"/>
          </ac:spMkLst>
        </pc:spChg>
        <pc:spChg chg="del mod">
          <ac:chgData name="Danish Hudani" userId="S::danish.hudani@astera.com::a38c985c-bb2f-4de3-bfe2-27e22c4c275a" providerId="AD" clId="Web-{C57F3CEB-B8C5-949E-E58F-B5B64F109601}" dt="2023-01-03T09:39:29.787" v="764"/>
          <ac:spMkLst>
            <pc:docMk/>
            <pc:sldMk cId="564075985" sldId="331"/>
            <ac:spMk id="40" creationId="{FB152F59-CA90-A15F-86AA-6D1500683D49}"/>
          </ac:spMkLst>
        </pc:spChg>
        <pc:spChg chg="add del mod ord">
          <ac:chgData name="Danish Hudani" userId="S::danish.hudani@astera.com::a38c985c-bb2f-4de3-bfe2-27e22c4c275a" providerId="AD" clId="Web-{C57F3CEB-B8C5-949E-E58F-B5B64F109601}" dt="2023-01-03T09:39:24.880" v="761"/>
          <ac:spMkLst>
            <pc:docMk/>
            <pc:sldMk cId="564075985" sldId="331"/>
            <ac:spMk id="56" creationId="{16C260DC-4C46-8F77-94AB-12AD74329339}"/>
          </ac:spMkLst>
        </pc:spChg>
        <pc:spChg chg="add del mod ord">
          <ac:chgData name="Danish Hudani" userId="S::danish.hudani@astera.com::a38c985c-bb2f-4de3-bfe2-27e22c4c275a" providerId="AD" clId="Web-{C57F3CEB-B8C5-949E-E58F-B5B64F109601}" dt="2023-01-03T09:39:31.630" v="765"/>
          <ac:spMkLst>
            <pc:docMk/>
            <pc:sldMk cId="564075985" sldId="331"/>
            <ac:spMk id="57" creationId="{5A7C9AA2-0F1A-556E-18EB-C24B2DE0AD55}"/>
          </ac:spMkLst>
        </pc:spChg>
        <pc:graphicFrameChg chg="del">
          <ac:chgData name="Danish Hudani" userId="S::danish.hudani@astera.com::a38c985c-bb2f-4de3-bfe2-27e22c4c275a" providerId="AD" clId="Web-{C57F3CEB-B8C5-949E-E58F-B5B64F109601}" dt="2023-01-03T07:55:20.235" v="609"/>
          <ac:graphicFrameMkLst>
            <pc:docMk/>
            <pc:sldMk cId="564075985" sldId="331"/>
            <ac:graphicFrameMk id="2" creationId="{55A4C487-611A-4A57-9C7A-D011C159A947}"/>
          </ac:graphicFrameMkLst>
        </pc:graphicFrameChg>
        <pc:picChg chg="add mod modCrop">
          <ac:chgData name="Danish Hudani" userId="S::danish.hudani@astera.com::a38c985c-bb2f-4de3-bfe2-27e22c4c275a" providerId="AD" clId="Web-{C57F3CEB-B8C5-949E-E58F-B5B64F109601}" dt="2023-01-03T09:40:31.101" v="780" actId="1076"/>
          <ac:picMkLst>
            <pc:docMk/>
            <pc:sldMk cId="564075985" sldId="331"/>
            <ac:picMk id="2" creationId="{AC82EE98-8178-9D39-C8AD-C559450E2811}"/>
          </ac:picMkLst>
        </pc:picChg>
        <pc:picChg chg="mod">
          <ac:chgData name="Danish Hudani" userId="S::danish.hudani@astera.com::a38c985c-bb2f-4de3-bfe2-27e22c4c275a" providerId="AD" clId="Web-{C57F3CEB-B8C5-949E-E58F-B5B64F109601}" dt="2023-01-03T07:55:45.517" v="617" actId="1076"/>
          <ac:picMkLst>
            <pc:docMk/>
            <pc:sldMk cId="564075985" sldId="331"/>
            <ac:picMk id="7" creationId="{84FA538C-5CEE-45B5-986C-E1120E918D37}"/>
          </ac:picMkLst>
        </pc:picChg>
        <pc:picChg chg="add mod modCrop">
          <ac:chgData name="Danish Hudani" userId="S::danish.hudani@astera.com::a38c985c-bb2f-4de3-bfe2-27e22c4c275a" providerId="AD" clId="Web-{C57F3CEB-B8C5-949E-E58F-B5B64F109601}" dt="2023-01-03T09:40:32.851" v="781" actId="1076"/>
          <ac:picMkLst>
            <pc:docMk/>
            <pc:sldMk cId="564075985" sldId="331"/>
            <ac:picMk id="41" creationId="{07ABBDCA-6CAD-0CF5-32CD-9C773DB6EE65}"/>
          </ac:picMkLst>
        </pc:picChg>
        <pc:picChg chg="del">
          <ac:chgData name="Danish Hudani" userId="S::danish.hudani@astera.com::a38c985c-bb2f-4de3-bfe2-27e22c4c275a" providerId="AD" clId="Web-{C57F3CEB-B8C5-949E-E58F-B5B64F109601}" dt="2023-01-03T07:10:35.773" v="112"/>
          <ac:picMkLst>
            <pc:docMk/>
            <pc:sldMk cId="564075985" sldId="331"/>
            <ac:picMk id="53" creationId="{6EC4E8E1-2FFA-76C5-9BEE-45172F69E65D}"/>
          </ac:picMkLst>
        </pc:picChg>
        <pc:picChg chg="del">
          <ac:chgData name="Danish Hudani" userId="S::danish.hudani@astera.com::a38c985c-bb2f-4de3-bfe2-27e22c4c275a" providerId="AD" clId="Web-{C57F3CEB-B8C5-949E-E58F-B5B64F109601}" dt="2023-01-03T07:10:35.773" v="111"/>
          <ac:picMkLst>
            <pc:docMk/>
            <pc:sldMk cId="564075985" sldId="331"/>
            <ac:picMk id="54" creationId="{4C35EFA2-FDC9-C164-18ED-4B2AA76C6412}"/>
          </ac:picMkLst>
        </pc:picChg>
      </pc:sldChg>
      <pc:sldChg chg="addSp delSp modSp add replId">
        <pc:chgData name="Danish Hudani" userId="S::danish.hudani@astera.com::a38c985c-bb2f-4de3-bfe2-27e22c4c275a" providerId="AD" clId="Web-{C57F3CEB-B8C5-949E-E58F-B5B64F109601}" dt="2023-01-03T09:44:47.841" v="836" actId="20577"/>
        <pc:sldMkLst>
          <pc:docMk/>
          <pc:sldMk cId="131639285" sldId="332"/>
        </pc:sldMkLst>
        <pc:spChg chg="add del">
          <ac:chgData name="Danish Hudani" userId="S::danish.hudani@astera.com::a38c985c-bb2f-4de3-bfe2-27e22c4c275a" providerId="AD" clId="Web-{C57F3CEB-B8C5-949E-E58F-B5B64F109601}" dt="2023-01-03T09:43:35.340" v="820"/>
          <ac:spMkLst>
            <pc:docMk/>
            <pc:sldMk cId="131639285" sldId="332"/>
            <ac:spMk id="2" creationId="{BCABFC2A-7FF0-F25C-110B-C69B27972833}"/>
          </ac:spMkLst>
        </pc:spChg>
        <pc:spChg chg="add del">
          <ac:chgData name="Danish Hudani" userId="S::danish.hudani@astera.com::a38c985c-bb2f-4de3-bfe2-27e22c4c275a" providerId="AD" clId="Web-{C57F3CEB-B8C5-949E-E58F-B5B64F109601}" dt="2023-01-03T09:43:48.418" v="822"/>
          <ac:spMkLst>
            <pc:docMk/>
            <pc:sldMk cId="131639285" sldId="332"/>
            <ac:spMk id="3" creationId="{B770398E-8C48-3358-3F73-2885F11351C4}"/>
          </ac:spMkLst>
        </pc:spChg>
        <pc:spChg chg="mod">
          <ac:chgData name="Danish Hudani" userId="S::danish.hudani@astera.com::a38c985c-bb2f-4de3-bfe2-27e22c4c275a" providerId="AD" clId="Web-{C57F3CEB-B8C5-949E-E58F-B5B64F109601}" dt="2023-01-03T09:44:06.809" v="826" actId="1076"/>
          <ac:spMkLst>
            <pc:docMk/>
            <pc:sldMk cId="131639285" sldId="332"/>
            <ac:spMk id="40" creationId="{FB152F59-CA90-A15F-86AA-6D1500683D49}"/>
          </ac:spMkLst>
        </pc:spChg>
        <pc:spChg chg="mod">
          <ac:chgData name="Danish Hudani" userId="S::danish.hudani@astera.com::a38c985c-bb2f-4de3-bfe2-27e22c4c275a" providerId="AD" clId="Web-{C57F3CEB-B8C5-949E-E58F-B5B64F109601}" dt="2023-01-03T09:44:44.294" v="835" actId="20577"/>
          <ac:spMkLst>
            <pc:docMk/>
            <pc:sldMk cId="131639285" sldId="332"/>
            <ac:spMk id="56" creationId="{16C260DC-4C46-8F77-94AB-12AD74329339}"/>
          </ac:spMkLst>
        </pc:spChg>
        <pc:spChg chg="mod">
          <ac:chgData name="Danish Hudani" userId="S::danish.hudani@astera.com::a38c985c-bb2f-4de3-bfe2-27e22c4c275a" providerId="AD" clId="Web-{C57F3CEB-B8C5-949E-E58F-B5B64F109601}" dt="2023-01-03T09:44:47.841" v="836" actId="20577"/>
          <ac:spMkLst>
            <pc:docMk/>
            <pc:sldMk cId="131639285" sldId="332"/>
            <ac:spMk id="57" creationId="{5A7C9AA2-0F1A-556E-18EB-C24B2DE0AD55}"/>
          </ac:spMkLst>
        </pc:spChg>
        <pc:picChg chg="del">
          <ac:chgData name="Danish Hudani" userId="S::danish.hudani@astera.com::a38c985c-bb2f-4de3-bfe2-27e22c4c275a" providerId="AD" clId="Web-{C57F3CEB-B8C5-949E-E58F-B5B64F109601}" dt="2023-01-03T09:40:36.710" v="782"/>
          <ac:picMkLst>
            <pc:docMk/>
            <pc:sldMk cId="131639285" sldId="332"/>
            <ac:picMk id="41" creationId="{07ABBDCA-6CAD-0CF5-32CD-9C773DB6EE65}"/>
          </ac:picMkLst>
        </pc:picChg>
      </pc:sldChg>
      <pc:sldChg chg="add del replId">
        <pc:chgData name="Danish Hudani" userId="S::danish.hudani@astera.com::a38c985c-bb2f-4de3-bfe2-27e22c4c275a" providerId="AD" clId="Web-{C57F3CEB-B8C5-949E-E58F-B5B64F109601}" dt="2023-01-03T07:08:29.832" v="82"/>
        <pc:sldMkLst>
          <pc:docMk/>
          <pc:sldMk cId="1548426046" sldId="332"/>
        </pc:sldMkLst>
      </pc:sldChg>
      <pc:sldChg chg="add del replId">
        <pc:chgData name="Danish Hudani" userId="S::danish.hudani@astera.com::a38c985c-bb2f-4de3-bfe2-27e22c4c275a" providerId="AD" clId="Web-{C57F3CEB-B8C5-949E-E58F-B5B64F109601}" dt="2023-01-03T07:54:59.688" v="602"/>
        <pc:sldMkLst>
          <pc:docMk/>
          <pc:sldMk cId="2751244415" sldId="332"/>
        </pc:sldMkLst>
      </pc:sldChg>
    </pc:docChg>
  </pc:docChgLst>
  <pc:docChgLst>
    <pc:chgData name="Danish Hudani" userId="S::danish.hudani@astera.com::a38c985c-bb2f-4de3-bfe2-27e22c4c275a" providerId="AD" clId="Web-{A10ACBE0-5F7F-3F75-7319-B6CAFE790E15}"/>
    <pc:docChg chg="modSld">
      <pc:chgData name="Danish Hudani" userId="S::danish.hudani@astera.com::a38c985c-bb2f-4de3-bfe2-27e22c4c275a" providerId="AD" clId="Web-{A10ACBE0-5F7F-3F75-7319-B6CAFE790E15}" dt="2022-12-07T08:00:56.657" v="3" actId="1076"/>
      <pc:docMkLst>
        <pc:docMk/>
      </pc:docMkLst>
      <pc:sldChg chg="modSp">
        <pc:chgData name="Danish Hudani" userId="S::danish.hudani@astera.com::a38c985c-bb2f-4de3-bfe2-27e22c4c275a" providerId="AD" clId="Web-{A10ACBE0-5F7F-3F75-7319-B6CAFE790E15}" dt="2022-12-07T08:00:56.657" v="3" actId="1076"/>
        <pc:sldMkLst>
          <pc:docMk/>
          <pc:sldMk cId="2738404681" sldId="258"/>
        </pc:sldMkLst>
        <pc:spChg chg="mod">
          <ac:chgData name="Danish Hudani" userId="S::danish.hudani@astera.com::a38c985c-bb2f-4de3-bfe2-27e22c4c275a" providerId="AD" clId="Web-{A10ACBE0-5F7F-3F75-7319-B6CAFE790E15}" dt="2022-12-07T08:00:53.953" v="2" actId="1076"/>
          <ac:spMkLst>
            <pc:docMk/>
            <pc:sldMk cId="2738404681" sldId="258"/>
            <ac:spMk id="2" creationId="{7490526B-F734-46D6-B61A-75C4DAE030D0}"/>
          </ac:spMkLst>
        </pc:spChg>
        <pc:picChg chg="mod">
          <ac:chgData name="Danish Hudani" userId="S::danish.hudani@astera.com::a38c985c-bb2f-4de3-bfe2-27e22c4c275a" providerId="AD" clId="Web-{A10ACBE0-5F7F-3F75-7319-B6CAFE790E15}" dt="2022-12-07T08:00:56.657" v="3" actId="1076"/>
          <ac:picMkLst>
            <pc:docMk/>
            <pc:sldMk cId="2738404681" sldId="258"/>
            <ac:picMk id="1028" creationId="{BA4F7485-D00B-4E1E-AD09-272C3D6BEF96}"/>
          </ac:picMkLst>
        </pc:picChg>
      </pc:sldChg>
      <pc:sldChg chg="modSp">
        <pc:chgData name="Danish Hudani" userId="S::danish.hudani@astera.com::a38c985c-bb2f-4de3-bfe2-27e22c4c275a" providerId="AD" clId="Web-{A10ACBE0-5F7F-3F75-7319-B6CAFE790E15}" dt="2022-12-07T08:00:37.140" v="1" actId="1076"/>
        <pc:sldMkLst>
          <pc:docMk/>
          <pc:sldMk cId="3648853106" sldId="284"/>
        </pc:sldMkLst>
        <pc:spChg chg="mod">
          <ac:chgData name="Danish Hudani" userId="S::danish.hudani@astera.com::a38c985c-bb2f-4de3-bfe2-27e22c4c275a" providerId="AD" clId="Web-{A10ACBE0-5F7F-3F75-7319-B6CAFE790E15}" dt="2022-12-07T08:00:37.140" v="1" actId="1076"/>
          <ac:spMkLst>
            <pc:docMk/>
            <pc:sldMk cId="3648853106" sldId="284"/>
            <ac:spMk id="4" creationId="{69EFB265-CC86-E936-4E90-61C1719FE03E}"/>
          </ac:spMkLst>
        </pc:spChg>
      </pc:sldChg>
      <pc:sldChg chg="modSp">
        <pc:chgData name="Danish Hudani" userId="S::danish.hudani@astera.com::a38c985c-bb2f-4de3-bfe2-27e22c4c275a" providerId="AD" clId="Web-{A10ACBE0-5F7F-3F75-7319-B6CAFE790E15}" dt="2022-12-07T08:00:31.624" v="0" actId="1076"/>
        <pc:sldMkLst>
          <pc:docMk/>
          <pc:sldMk cId="2157448672" sldId="288"/>
        </pc:sldMkLst>
        <pc:spChg chg="mod">
          <ac:chgData name="Danish Hudani" userId="S::danish.hudani@astera.com::a38c985c-bb2f-4de3-bfe2-27e22c4c275a" providerId="AD" clId="Web-{A10ACBE0-5F7F-3F75-7319-B6CAFE790E15}" dt="2022-12-07T08:00:31.624" v="0" actId="1076"/>
          <ac:spMkLst>
            <pc:docMk/>
            <pc:sldMk cId="2157448672" sldId="288"/>
            <ac:spMk id="5" creationId="{93FF928A-4A8C-F114-F0D3-C275634A1C86}"/>
          </ac:spMkLst>
        </pc:spChg>
      </pc:sldChg>
    </pc:docChg>
  </pc:docChgLst>
  <pc:docChgLst>
    <pc:chgData name="Shehmeer Adil" userId="S::shehmeer.adil@astera.com::25907827-7186-4679-8d01-253b8cc74b9c" providerId="AD" clId="Web-{3E4709DF-A751-FC52-039B-13BC2A089940}"/>
    <pc:docChg chg="modSld">
      <pc:chgData name="Shehmeer Adil" userId="S::shehmeer.adil@astera.com::25907827-7186-4679-8d01-253b8cc74b9c" providerId="AD" clId="Web-{3E4709DF-A751-FC52-039B-13BC2A089940}" dt="2023-03-02T10:15:19.193" v="366"/>
      <pc:docMkLst>
        <pc:docMk/>
      </pc:docMkLst>
      <pc:sldChg chg="modNotes">
        <pc:chgData name="Shehmeer Adil" userId="S::shehmeer.adil@astera.com::25907827-7186-4679-8d01-253b8cc74b9c" providerId="AD" clId="Web-{3E4709DF-A751-FC52-039B-13BC2A089940}" dt="2023-03-02T09:41:41.393" v="71"/>
        <pc:sldMkLst>
          <pc:docMk/>
          <pc:sldMk cId="2548129227" sldId="318"/>
        </pc:sldMkLst>
      </pc:sldChg>
      <pc:sldChg chg="modNotes">
        <pc:chgData name="Shehmeer Adil" userId="S::shehmeer.adil@astera.com::25907827-7186-4679-8d01-253b8cc74b9c" providerId="AD" clId="Web-{3E4709DF-A751-FC52-039B-13BC2A089940}" dt="2023-03-02T10:14:52.692" v="336"/>
        <pc:sldMkLst>
          <pc:docMk/>
          <pc:sldMk cId="2746917612" sldId="1247"/>
        </pc:sldMkLst>
      </pc:sldChg>
      <pc:sldChg chg="modNotes">
        <pc:chgData name="Shehmeer Adil" userId="S::shehmeer.adil@astera.com::25907827-7186-4679-8d01-253b8cc74b9c" providerId="AD" clId="Web-{3E4709DF-A751-FC52-039B-13BC2A089940}" dt="2023-03-02T10:15:19.193" v="366"/>
        <pc:sldMkLst>
          <pc:docMk/>
          <pc:sldMk cId="720076916" sldId="1248"/>
        </pc:sldMkLst>
      </pc:sldChg>
      <pc:sldChg chg="modNotes">
        <pc:chgData name="Shehmeer Adil" userId="S::shehmeer.adil@astera.com::25907827-7186-4679-8d01-253b8cc74b9c" providerId="AD" clId="Web-{3E4709DF-A751-FC52-039B-13BC2A089940}" dt="2023-03-02T10:05:07.032" v="333"/>
        <pc:sldMkLst>
          <pc:docMk/>
          <pc:sldMk cId="1850862705" sldId="1251"/>
        </pc:sldMkLst>
      </pc:sldChg>
    </pc:docChg>
  </pc:docChgLst>
  <pc:docChgLst>
    <pc:chgData name="Danish Hudani" userId="S::danish.hudani@astera.com::a38c985c-bb2f-4de3-bfe2-27e22c4c275a" providerId="AD" clId="Web-{BD5619C0-13A2-621A-338C-DD87FA3FF80B}"/>
    <pc:docChg chg="addSld delSld modSld sldOrd modSection">
      <pc:chgData name="Danish Hudani" userId="S::danish.hudani@astera.com::a38c985c-bb2f-4de3-bfe2-27e22c4c275a" providerId="AD" clId="Web-{BD5619C0-13A2-621A-338C-DD87FA3FF80B}" dt="2022-12-30T08:13:35.360" v="1167" actId="1076"/>
      <pc:docMkLst>
        <pc:docMk/>
      </pc:docMkLst>
      <pc:sldChg chg="addSp delSp modSp">
        <pc:chgData name="Danish Hudani" userId="S::danish.hudani@astera.com::a38c985c-bb2f-4de3-bfe2-27e22c4c275a" providerId="AD" clId="Web-{BD5619C0-13A2-621A-338C-DD87FA3FF80B}" dt="2022-12-30T07:06:24.369" v="778" actId="20577"/>
        <pc:sldMkLst>
          <pc:docMk/>
          <pc:sldMk cId="3648853106" sldId="284"/>
        </pc:sldMkLst>
        <pc:spChg chg="del">
          <ac:chgData name="Danish Hudani" userId="S::danish.hudani@astera.com::a38c985c-bb2f-4de3-bfe2-27e22c4c275a" providerId="AD" clId="Web-{BD5619C0-13A2-621A-338C-DD87FA3FF80B}" dt="2022-12-30T06:01:53.866" v="38"/>
          <ac:spMkLst>
            <pc:docMk/>
            <pc:sldMk cId="3648853106" sldId="284"/>
            <ac:spMk id="4" creationId="{69EFB265-CC86-E936-4E90-61C1719FE03E}"/>
          </ac:spMkLst>
        </pc:spChg>
        <pc:spChg chg="mod">
          <ac:chgData name="Danish Hudani" userId="S::danish.hudani@astera.com::a38c985c-bb2f-4de3-bfe2-27e22c4c275a" providerId="AD" clId="Web-{BD5619C0-13A2-621A-338C-DD87FA3FF80B}" dt="2022-12-30T06:01:39.881" v="37" actId="20577"/>
          <ac:spMkLst>
            <pc:docMk/>
            <pc:sldMk cId="3648853106" sldId="284"/>
            <ac:spMk id="18" creationId="{6230719D-4F44-BA79-4DC4-4459B3E27C90}"/>
          </ac:spMkLst>
        </pc:spChg>
        <pc:spChg chg="add mod">
          <ac:chgData name="Danish Hudani" userId="S::danish.hudani@astera.com::a38c985c-bb2f-4de3-bfe2-27e22c4c275a" providerId="AD" clId="Web-{BD5619C0-13A2-621A-338C-DD87FA3FF80B}" dt="2022-12-30T07:06:24.369" v="778" actId="20577"/>
          <ac:spMkLst>
            <pc:docMk/>
            <pc:sldMk cId="3648853106" sldId="284"/>
            <ac:spMk id="50" creationId="{39EFF0A0-CAC0-DC69-C738-1A6521129E55}"/>
          </ac:spMkLst>
        </pc:spChg>
      </pc:sldChg>
      <pc:sldChg chg="del">
        <pc:chgData name="Danish Hudani" userId="S::danish.hudani@astera.com::a38c985c-bb2f-4de3-bfe2-27e22c4c275a" providerId="AD" clId="Web-{BD5619C0-13A2-621A-338C-DD87FA3FF80B}" dt="2022-12-30T06:00:24.937" v="17"/>
        <pc:sldMkLst>
          <pc:docMk/>
          <pc:sldMk cId="2558072613" sldId="285"/>
        </pc:sldMkLst>
      </pc:sldChg>
      <pc:sldChg chg="del">
        <pc:chgData name="Danish Hudani" userId="S::danish.hudani@astera.com::a38c985c-bb2f-4de3-bfe2-27e22c4c275a" providerId="AD" clId="Web-{BD5619C0-13A2-621A-338C-DD87FA3FF80B}" dt="2022-12-30T06:00:24.921" v="16"/>
        <pc:sldMkLst>
          <pc:docMk/>
          <pc:sldMk cId="543725319" sldId="298"/>
        </pc:sldMkLst>
      </pc:sldChg>
      <pc:sldChg chg="del">
        <pc:chgData name="Danish Hudani" userId="S::danish.hudani@astera.com::a38c985c-bb2f-4de3-bfe2-27e22c4c275a" providerId="AD" clId="Web-{BD5619C0-13A2-621A-338C-DD87FA3FF80B}" dt="2022-12-30T06:00:24.906" v="15"/>
        <pc:sldMkLst>
          <pc:docMk/>
          <pc:sldMk cId="430891989" sldId="300"/>
        </pc:sldMkLst>
      </pc:sldChg>
      <pc:sldChg chg="del">
        <pc:chgData name="Danish Hudani" userId="S::danish.hudani@astera.com::a38c985c-bb2f-4de3-bfe2-27e22c4c275a" providerId="AD" clId="Web-{BD5619C0-13A2-621A-338C-DD87FA3FF80B}" dt="2022-12-30T06:00:24.906" v="14"/>
        <pc:sldMkLst>
          <pc:docMk/>
          <pc:sldMk cId="672194442" sldId="301"/>
        </pc:sldMkLst>
      </pc:sldChg>
      <pc:sldChg chg="del">
        <pc:chgData name="Danish Hudani" userId="S::danish.hudani@astera.com::a38c985c-bb2f-4de3-bfe2-27e22c4c275a" providerId="AD" clId="Web-{BD5619C0-13A2-621A-338C-DD87FA3FF80B}" dt="2022-12-30T06:00:29.094" v="31"/>
        <pc:sldMkLst>
          <pc:docMk/>
          <pc:sldMk cId="2203505499" sldId="302"/>
        </pc:sldMkLst>
      </pc:sldChg>
      <pc:sldChg chg="del">
        <pc:chgData name="Danish Hudani" userId="S::danish.hudani@astera.com::a38c985c-bb2f-4de3-bfe2-27e22c4c275a" providerId="AD" clId="Web-{BD5619C0-13A2-621A-338C-DD87FA3FF80B}" dt="2022-12-30T06:00:28.984" v="20"/>
        <pc:sldMkLst>
          <pc:docMk/>
          <pc:sldMk cId="4222700634" sldId="305"/>
        </pc:sldMkLst>
      </pc:sldChg>
      <pc:sldChg chg="del modNotes">
        <pc:chgData name="Danish Hudani" userId="S::danish.hudani@astera.com::a38c985c-bb2f-4de3-bfe2-27e22c4c275a" providerId="AD" clId="Web-{BD5619C0-13A2-621A-338C-DD87FA3FF80B}" dt="2022-12-30T08:13:10.859" v="1154"/>
        <pc:sldMkLst>
          <pc:docMk/>
          <pc:sldMk cId="1815789192" sldId="306"/>
        </pc:sldMkLst>
      </pc:sldChg>
      <pc:sldChg chg="del">
        <pc:chgData name="Danish Hudani" userId="S::danish.hudani@astera.com::a38c985c-bb2f-4de3-bfe2-27e22c4c275a" providerId="AD" clId="Web-{BD5619C0-13A2-621A-338C-DD87FA3FF80B}" dt="2022-12-30T06:00:24.968" v="19"/>
        <pc:sldMkLst>
          <pc:docMk/>
          <pc:sldMk cId="776465630" sldId="307"/>
        </pc:sldMkLst>
      </pc:sldChg>
      <pc:sldChg chg="addSp delSp modSp add replId">
        <pc:chgData name="Danish Hudani" userId="S::danish.hudani@astera.com::a38c985c-bb2f-4de3-bfe2-27e22c4c275a" providerId="AD" clId="Web-{BD5619C0-13A2-621A-338C-DD87FA3FF80B}" dt="2022-12-30T06:07:17.887" v="202" actId="1076"/>
        <pc:sldMkLst>
          <pc:docMk/>
          <pc:sldMk cId="1594770877" sldId="307"/>
        </pc:sldMkLst>
        <pc:spChg chg="del">
          <ac:chgData name="Danish Hudani" userId="S::danish.hudani@astera.com::a38c985c-bb2f-4de3-bfe2-27e22c4c275a" providerId="AD" clId="Web-{BD5619C0-13A2-621A-338C-DD87FA3FF80B}" dt="2022-12-30T06:04:01.765" v="151"/>
          <ac:spMkLst>
            <pc:docMk/>
            <pc:sldMk cId="1594770877" sldId="307"/>
            <ac:spMk id="4" creationId="{69EFB265-CC86-E936-4E90-61C1719FE03E}"/>
          </ac:spMkLst>
        </pc:spChg>
        <pc:spChg chg="mod">
          <ac:chgData name="Danish Hudani" userId="S::danish.hudani@astera.com::a38c985c-bb2f-4de3-bfe2-27e22c4c275a" providerId="AD" clId="Web-{BD5619C0-13A2-621A-338C-DD87FA3FF80B}" dt="2022-12-30T06:06:05.133" v="174" actId="20577"/>
          <ac:spMkLst>
            <pc:docMk/>
            <pc:sldMk cId="1594770877" sldId="307"/>
            <ac:spMk id="18" creationId="{6230719D-4F44-BA79-4DC4-4459B3E27C90}"/>
          </ac:spMkLst>
        </pc:spChg>
        <pc:spChg chg="add mod">
          <ac:chgData name="Danish Hudani" userId="S::danish.hudani@astera.com::a38c985c-bb2f-4de3-bfe2-27e22c4c275a" providerId="AD" clId="Web-{BD5619C0-13A2-621A-338C-DD87FA3FF80B}" dt="2022-12-30T06:04:05.421" v="152" actId="20577"/>
          <ac:spMkLst>
            <pc:docMk/>
            <pc:sldMk cId="1594770877" sldId="307"/>
            <ac:spMk id="24" creationId="{A134DFB3-973A-F662-77C1-4138811D48FB}"/>
          </ac:spMkLst>
        </pc:spChg>
        <pc:spChg chg="add mod">
          <ac:chgData name="Danish Hudani" userId="S::danish.hudani@astera.com::a38c985c-bb2f-4de3-bfe2-27e22c4c275a" providerId="AD" clId="Web-{BD5619C0-13A2-621A-338C-DD87FA3FF80B}" dt="2022-12-30T06:06:25.103" v="189"/>
          <ac:spMkLst>
            <pc:docMk/>
            <pc:sldMk cId="1594770877" sldId="307"/>
            <ac:spMk id="27" creationId="{6FAD01A7-0376-531D-3935-78E3F0045144}"/>
          </ac:spMkLst>
        </pc:spChg>
        <pc:spChg chg="add mod">
          <ac:chgData name="Danish Hudani" userId="S::danish.hudani@astera.com::a38c985c-bb2f-4de3-bfe2-27e22c4c275a" providerId="AD" clId="Web-{BD5619C0-13A2-621A-338C-DD87FA3FF80B}" dt="2022-12-30T06:06:25.118" v="190"/>
          <ac:spMkLst>
            <pc:docMk/>
            <pc:sldMk cId="1594770877" sldId="307"/>
            <ac:spMk id="28" creationId="{4D51FAD2-C01F-F7AA-F87F-AA8ED6EBFFFF}"/>
          </ac:spMkLst>
        </pc:spChg>
        <pc:spChg chg="add mod">
          <ac:chgData name="Danish Hudani" userId="S::danish.hudani@astera.com::a38c985c-bb2f-4de3-bfe2-27e22c4c275a" providerId="AD" clId="Web-{BD5619C0-13A2-621A-338C-DD87FA3FF80B}" dt="2022-12-30T06:06:25.150" v="191"/>
          <ac:spMkLst>
            <pc:docMk/>
            <pc:sldMk cId="1594770877" sldId="307"/>
            <ac:spMk id="29" creationId="{1F588A36-7F81-EE4B-572A-B7FB4B547D52}"/>
          </ac:spMkLst>
        </pc:spChg>
        <pc:spChg chg="add mod">
          <ac:chgData name="Danish Hudani" userId="S::danish.hudani@astera.com::a38c985c-bb2f-4de3-bfe2-27e22c4c275a" providerId="AD" clId="Web-{BD5619C0-13A2-621A-338C-DD87FA3FF80B}" dt="2022-12-30T06:07:07.543" v="198"/>
          <ac:spMkLst>
            <pc:docMk/>
            <pc:sldMk cId="1594770877" sldId="307"/>
            <ac:spMk id="55" creationId="{83B9F62A-1B04-8FFE-EED5-A2A5BA71EAFD}"/>
          </ac:spMkLst>
        </pc:spChg>
        <pc:spChg chg="add mod">
          <ac:chgData name="Danish Hudani" userId="S::danish.hudani@astera.com::a38c985c-bb2f-4de3-bfe2-27e22c4c275a" providerId="AD" clId="Web-{BD5619C0-13A2-621A-338C-DD87FA3FF80B}" dt="2022-12-30T06:07:13.887" v="200" actId="1076"/>
          <ac:spMkLst>
            <pc:docMk/>
            <pc:sldMk cId="1594770877" sldId="307"/>
            <ac:spMk id="56" creationId="{62EA3819-99C2-2365-D8FD-B45C0F1F59BA}"/>
          </ac:spMkLst>
        </pc:spChg>
        <pc:spChg chg="add mod">
          <ac:chgData name="Danish Hudani" userId="S::danish.hudani@astera.com::a38c985c-bb2f-4de3-bfe2-27e22c4c275a" providerId="AD" clId="Web-{BD5619C0-13A2-621A-338C-DD87FA3FF80B}" dt="2022-12-30T06:07:17.887" v="202" actId="1076"/>
          <ac:spMkLst>
            <pc:docMk/>
            <pc:sldMk cId="1594770877" sldId="307"/>
            <ac:spMk id="57" creationId="{BE17E7F9-9CE9-3EE2-EEC8-6E03DF20F811}"/>
          </ac:spMkLst>
        </pc:spChg>
        <pc:picChg chg="add mod">
          <ac:chgData name="Danish Hudani" userId="S::danish.hudani@astera.com::a38c985c-bb2f-4de3-bfe2-27e22c4c275a" providerId="AD" clId="Web-{BD5619C0-13A2-621A-338C-DD87FA3FF80B}" dt="2022-12-30T06:06:39.041" v="195" actId="14100"/>
          <ac:picMkLst>
            <pc:docMk/>
            <pc:sldMk cId="1594770877" sldId="307"/>
            <ac:picMk id="42" creationId="{A533F95C-7BB5-16E2-2D1B-5ACD3065794D}"/>
          </ac:picMkLst>
        </pc:picChg>
      </pc:sldChg>
      <pc:sldChg chg="del">
        <pc:chgData name="Danish Hudani" userId="S::danish.hudani@astera.com::a38c985c-bb2f-4de3-bfe2-27e22c4c275a" providerId="AD" clId="Web-{BD5619C0-13A2-621A-338C-DD87FA3FF80B}" dt="2022-12-30T06:00:24.953" v="18"/>
        <pc:sldMkLst>
          <pc:docMk/>
          <pc:sldMk cId="2798243124" sldId="308"/>
        </pc:sldMkLst>
      </pc:sldChg>
      <pc:sldChg chg="addSp delSp modSp add replId">
        <pc:chgData name="Danish Hudani" userId="S::danish.hudani@astera.com::a38c985c-bb2f-4de3-bfe2-27e22c4c275a" providerId="AD" clId="Web-{BD5619C0-13A2-621A-338C-DD87FA3FF80B}" dt="2022-12-30T06:19:40.377" v="367"/>
        <pc:sldMkLst>
          <pc:docMk/>
          <pc:sldMk cId="3984516083" sldId="308"/>
        </pc:sldMkLst>
        <pc:spChg chg="mod">
          <ac:chgData name="Danish Hudani" userId="S::danish.hudani@astera.com::a38c985c-bb2f-4de3-bfe2-27e22c4c275a" providerId="AD" clId="Web-{BD5619C0-13A2-621A-338C-DD87FA3FF80B}" dt="2022-12-30T06:19:40.377" v="367"/>
          <ac:spMkLst>
            <pc:docMk/>
            <pc:sldMk cId="3984516083" sldId="308"/>
            <ac:spMk id="18" creationId="{6230719D-4F44-BA79-4DC4-4459B3E27C90}"/>
          </ac:spMkLst>
        </pc:spChg>
        <pc:spChg chg="add mod">
          <ac:chgData name="Danish Hudani" userId="S::danish.hudani@astera.com::a38c985c-bb2f-4de3-bfe2-27e22c4c275a" providerId="AD" clId="Web-{BD5619C0-13A2-621A-338C-DD87FA3FF80B}" dt="2022-12-30T06:07:44.483" v="203" actId="20577"/>
          <ac:spMkLst>
            <pc:docMk/>
            <pc:sldMk cId="3984516083" sldId="308"/>
            <ac:spMk id="23" creationId="{BF3F1F52-32FC-CD52-0253-CC38D6D13CB2}"/>
          </ac:spMkLst>
        </pc:spChg>
        <pc:spChg chg="del">
          <ac:chgData name="Danish Hudani" userId="S::danish.hudani@astera.com::a38c985c-bb2f-4de3-bfe2-27e22c4c275a" providerId="AD" clId="Web-{BD5619C0-13A2-621A-338C-DD87FA3FF80B}" dt="2022-12-30T06:05:58.101" v="172"/>
          <ac:spMkLst>
            <pc:docMk/>
            <pc:sldMk cId="3984516083" sldId="308"/>
            <ac:spMk id="50" creationId="{39EFF0A0-CAC0-DC69-C738-1A6521129E55}"/>
          </ac:spMkLst>
        </pc:spChg>
      </pc:sldChg>
      <pc:sldChg chg="addSp delSp modSp add replId modNotes">
        <pc:chgData name="Danish Hudani" userId="S::danish.hudani@astera.com::a38c985c-bb2f-4de3-bfe2-27e22c4c275a" providerId="AD" clId="Web-{BD5619C0-13A2-621A-338C-DD87FA3FF80B}" dt="2022-12-30T06:12:46.205" v="297" actId="1076"/>
        <pc:sldMkLst>
          <pc:docMk/>
          <pc:sldMk cId="1835927854" sldId="309"/>
        </pc:sldMkLst>
        <pc:spChg chg="mod">
          <ac:chgData name="Danish Hudani" userId="S::danish.hudani@astera.com::a38c985c-bb2f-4de3-bfe2-27e22c4c275a" providerId="AD" clId="Web-{BD5619C0-13A2-621A-338C-DD87FA3FF80B}" dt="2022-12-30T06:08:39.611" v="221" actId="20577"/>
          <ac:spMkLst>
            <pc:docMk/>
            <pc:sldMk cId="1835927854" sldId="309"/>
            <ac:spMk id="18" creationId="{6230719D-4F44-BA79-4DC4-4459B3E27C90}"/>
          </ac:spMkLst>
        </pc:spChg>
        <pc:spChg chg="add del mod">
          <ac:chgData name="Danish Hudani" userId="S::danish.hudani@astera.com::a38c985c-bb2f-4de3-bfe2-27e22c4c275a" providerId="AD" clId="Web-{BD5619C0-13A2-621A-338C-DD87FA3FF80B}" dt="2022-12-30T06:11:53.452" v="265"/>
          <ac:spMkLst>
            <pc:docMk/>
            <pc:sldMk cId="1835927854" sldId="309"/>
            <ac:spMk id="23" creationId="{3900D833-EEAD-1C31-4884-F9AAEC694DB4}"/>
          </ac:spMkLst>
        </pc:spChg>
        <pc:spChg chg="del mod">
          <ac:chgData name="Danish Hudani" userId="S::danish.hudani@astera.com::a38c985c-bb2f-4de3-bfe2-27e22c4c275a" providerId="AD" clId="Web-{BD5619C0-13A2-621A-338C-DD87FA3FF80B}" dt="2022-12-30T06:09:40.256" v="228"/>
          <ac:spMkLst>
            <pc:docMk/>
            <pc:sldMk cId="1835927854" sldId="309"/>
            <ac:spMk id="27" creationId="{6FAD01A7-0376-531D-3935-78E3F0045144}"/>
          </ac:spMkLst>
        </pc:spChg>
        <pc:spChg chg="del">
          <ac:chgData name="Danish Hudani" userId="S::danish.hudani@astera.com::a38c985c-bb2f-4de3-bfe2-27e22c4c275a" providerId="AD" clId="Web-{BD5619C0-13A2-621A-338C-DD87FA3FF80B}" dt="2022-12-30T06:09:35.615" v="226"/>
          <ac:spMkLst>
            <pc:docMk/>
            <pc:sldMk cId="1835927854" sldId="309"/>
            <ac:spMk id="28" creationId="{4D51FAD2-C01F-F7AA-F87F-AA8ED6EBFFFF}"/>
          </ac:spMkLst>
        </pc:spChg>
        <pc:spChg chg="del mod">
          <ac:chgData name="Danish Hudani" userId="S::danish.hudani@astera.com::a38c985c-bb2f-4de3-bfe2-27e22c4c275a" providerId="AD" clId="Web-{BD5619C0-13A2-621A-338C-DD87FA3FF80B}" dt="2022-12-30T06:09:49.835" v="232"/>
          <ac:spMkLst>
            <pc:docMk/>
            <pc:sldMk cId="1835927854" sldId="309"/>
            <ac:spMk id="29" creationId="{1F588A36-7F81-EE4B-572A-B7FB4B547D52}"/>
          </ac:spMkLst>
        </pc:spChg>
        <pc:spChg chg="add mod">
          <ac:chgData name="Danish Hudani" userId="S::danish.hudani@astera.com::a38c985c-bb2f-4de3-bfe2-27e22c4c275a" providerId="AD" clId="Web-{BD5619C0-13A2-621A-338C-DD87FA3FF80B}" dt="2022-12-30T06:11:43.639" v="262" actId="20577"/>
          <ac:spMkLst>
            <pc:docMk/>
            <pc:sldMk cId="1835927854" sldId="309"/>
            <ac:spMk id="30" creationId="{507C5155-E343-6161-5FDC-068952429387}"/>
          </ac:spMkLst>
        </pc:spChg>
        <pc:spChg chg="del">
          <ac:chgData name="Danish Hudani" userId="S::danish.hudani@astera.com::a38c985c-bb2f-4de3-bfe2-27e22c4c275a" providerId="AD" clId="Web-{BD5619C0-13A2-621A-338C-DD87FA3FF80B}" dt="2022-12-30T06:11:54.233" v="266"/>
          <ac:spMkLst>
            <pc:docMk/>
            <pc:sldMk cId="1835927854" sldId="309"/>
            <ac:spMk id="55" creationId="{83B9F62A-1B04-8FFE-EED5-A2A5BA71EAFD}"/>
          </ac:spMkLst>
        </pc:spChg>
        <pc:spChg chg="del">
          <ac:chgData name="Danish Hudani" userId="S::danish.hudani@astera.com::a38c985c-bb2f-4de3-bfe2-27e22c4c275a" providerId="AD" clId="Web-{BD5619C0-13A2-621A-338C-DD87FA3FF80B}" dt="2022-12-30T06:09:53.897" v="234"/>
          <ac:spMkLst>
            <pc:docMk/>
            <pc:sldMk cId="1835927854" sldId="309"/>
            <ac:spMk id="56" creationId="{62EA3819-99C2-2365-D8FD-B45C0F1F59BA}"/>
          </ac:spMkLst>
        </pc:spChg>
        <pc:spChg chg="del mod">
          <ac:chgData name="Danish Hudani" userId="S::danish.hudani@astera.com::a38c985c-bb2f-4de3-bfe2-27e22c4c275a" providerId="AD" clId="Web-{BD5619C0-13A2-621A-338C-DD87FA3FF80B}" dt="2022-12-30T06:11:55.233" v="267"/>
          <ac:spMkLst>
            <pc:docMk/>
            <pc:sldMk cId="1835927854" sldId="309"/>
            <ac:spMk id="57" creationId="{BE17E7F9-9CE9-3EE2-EEC8-6E03DF20F811}"/>
          </ac:spMkLst>
        </pc:spChg>
        <pc:picChg chg="del mod">
          <ac:chgData name="Danish Hudani" userId="S::danish.hudani@astera.com::a38c985c-bb2f-4de3-bfe2-27e22c4c275a" providerId="AD" clId="Web-{BD5619C0-13A2-621A-338C-DD87FA3FF80B}" dt="2022-12-30T06:11:25.013" v="254"/>
          <ac:picMkLst>
            <pc:docMk/>
            <pc:sldMk cId="1835927854" sldId="309"/>
            <ac:picMk id="42" creationId="{A533F95C-7BB5-16E2-2D1B-5ACD3065794D}"/>
          </ac:picMkLst>
        </pc:picChg>
        <pc:picChg chg="add mod">
          <ac:chgData name="Danish Hudani" userId="S::danish.hudani@astera.com::a38c985c-bb2f-4de3-bfe2-27e22c4c275a" providerId="AD" clId="Web-{BD5619C0-13A2-621A-338C-DD87FA3FF80B}" dt="2022-12-30T06:12:46.205" v="297" actId="1076"/>
          <ac:picMkLst>
            <pc:docMk/>
            <pc:sldMk cId="1835927854" sldId="309"/>
            <ac:picMk id="71" creationId="{EDB91E94-AC81-D382-06EA-E1F41D82DA66}"/>
          </ac:picMkLst>
        </pc:picChg>
      </pc:sldChg>
      <pc:sldChg chg="addSp delSp modSp add replId modNotes">
        <pc:chgData name="Danish Hudani" userId="S::danish.hudani@astera.com::a38c985c-bb2f-4de3-bfe2-27e22c4c275a" providerId="AD" clId="Web-{BD5619C0-13A2-621A-338C-DD87FA3FF80B}" dt="2022-12-30T06:16:24.286" v="324"/>
        <pc:sldMkLst>
          <pc:docMk/>
          <pc:sldMk cId="434480910" sldId="310"/>
        </pc:sldMkLst>
        <pc:spChg chg="del">
          <ac:chgData name="Danish Hudani" userId="S::danish.hudani@astera.com::a38c985c-bb2f-4de3-bfe2-27e22c4c275a" providerId="AD" clId="Web-{BD5619C0-13A2-621A-338C-DD87FA3FF80B}" dt="2022-12-30T06:15:05.152" v="323"/>
          <ac:spMkLst>
            <pc:docMk/>
            <pc:sldMk cId="434480910" sldId="310"/>
            <ac:spMk id="18" creationId="{6230719D-4F44-BA79-4DC4-4459B3E27C90}"/>
          </ac:spMkLst>
        </pc:spChg>
        <pc:spChg chg="add mod">
          <ac:chgData name="Danish Hudani" userId="S::danish.hudani@astera.com::a38c985c-bb2f-4de3-bfe2-27e22c4c275a" providerId="AD" clId="Web-{BD5619C0-13A2-621A-338C-DD87FA3FF80B}" dt="2022-12-30T06:14:56.901" v="319" actId="1076"/>
          <ac:spMkLst>
            <pc:docMk/>
            <pc:sldMk cId="434480910" sldId="310"/>
            <ac:spMk id="23" creationId="{599F131A-CED4-000A-F514-8EC43AA300E9}"/>
          </ac:spMkLst>
        </pc:spChg>
        <pc:spChg chg="add mod topLvl">
          <ac:chgData name="Danish Hudani" userId="S::danish.hudani@astera.com::a38c985c-bb2f-4de3-bfe2-27e22c4c275a" providerId="AD" clId="Web-{BD5619C0-13A2-621A-338C-DD87FA3FF80B}" dt="2022-12-30T06:14:39.525" v="315"/>
          <ac:spMkLst>
            <pc:docMk/>
            <pc:sldMk cId="434480910" sldId="310"/>
            <ac:spMk id="28" creationId="{76F16C87-B243-7915-19DE-B23E337F97DD}"/>
          </ac:spMkLst>
        </pc:spChg>
        <pc:spChg chg="add mod topLvl">
          <ac:chgData name="Danish Hudani" userId="S::danish.hudani@astera.com::a38c985c-bb2f-4de3-bfe2-27e22c4c275a" providerId="AD" clId="Web-{BD5619C0-13A2-621A-338C-DD87FA3FF80B}" dt="2022-12-30T06:14:47.276" v="316" actId="1076"/>
          <ac:spMkLst>
            <pc:docMk/>
            <pc:sldMk cId="434480910" sldId="310"/>
            <ac:spMk id="29" creationId="{6539617F-ED42-C75E-7828-0D2185E179A8}"/>
          </ac:spMkLst>
        </pc:spChg>
        <pc:grpChg chg="add del mod">
          <ac:chgData name="Danish Hudani" userId="S::danish.hudani@astera.com::a38c985c-bb2f-4de3-bfe2-27e22c4c275a" providerId="AD" clId="Web-{BD5619C0-13A2-621A-338C-DD87FA3FF80B}" dt="2022-12-30T06:14:39.525" v="315"/>
          <ac:grpSpMkLst>
            <pc:docMk/>
            <pc:sldMk cId="434480910" sldId="310"/>
            <ac:grpSpMk id="27" creationId="{BC3788F7-31B2-92CC-9CC1-08BC2BE777B9}"/>
          </ac:grpSpMkLst>
        </pc:grpChg>
        <pc:grpChg chg="add mod">
          <ac:chgData name="Danish Hudani" userId="S::danish.hudani@astera.com::a38c985c-bb2f-4de3-bfe2-27e22c4c275a" providerId="AD" clId="Web-{BD5619C0-13A2-621A-338C-DD87FA3FF80B}" dt="2022-12-30T06:14:58.402" v="320" actId="1076"/>
          <ac:grpSpMkLst>
            <pc:docMk/>
            <pc:sldMk cId="434480910" sldId="310"/>
            <ac:grpSpMk id="55" creationId="{1B556607-1029-4549-9A4E-0B1C5D6113CE}"/>
          </ac:grpSpMkLst>
        </pc:grpChg>
        <pc:grpChg chg="add mod">
          <ac:chgData name="Danish Hudani" userId="S::danish.hudani@astera.com::a38c985c-bb2f-4de3-bfe2-27e22c4c275a" providerId="AD" clId="Web-{BD5619C0-13A2-621A-338C-DD87FA3FF80B}" dt="2022-12-30T06:15:02.652" v="322" actId="1076"/>
          <ac:grpSpMkLst>
            <pc:docMk/>
            <pc:sldMk cId="434480910" sldId="310"/>
            <ac:grpSpMk id="56" creationId="{B0033D34-156F-722F-6452-F4E30DA734D7}"/>
          </ac:grpSpMkLst>
        </pc:grpChg>
        <pc:picChg chg="del">
          <ac:chgData name="Danish Hudani" userId="S::danish.hudani@astera.com::a38c985c-bb2f-4de3-bfe2-27e22c4c275a" providerId="AD" clId="Web-{BD5619C0-13A2-621A-338C-DD87FA3FF80B}" dt="2022-12-30T06:13:27.005" v="299"/>
          <ac:picMkLst>
            <pc:docMk/>
            <pc:sldMk cId="434480910" sldId="310"/>
            <ac:picMk id="71" creationId="{EDB91E94-AC81-D382-06EA-E1F41D82DA66}"/>
          </ac:picMkLst>
        </pc:picChg>
      </pc:sldChg>
      <pc:sldChg chg="addSp delSp modSp add replId modNotes">
        <pc:chgData name="Danish Hudani" userId="S::danish.hudani@astera.com::a38c985c-bb2f-4de3-bfe2-27e22c4c275a" providerId="AD" clId="Web-{BD5619C0-13A2-621A-338C-DD87FA3FF80B}" dt="2022-12-30T06:17:59.386" v="342" actId="1076"/>
        <pc:sldMkLst>
          <pc:docMk/>
          <pc:sldMk cId="2431040911" sldId="311"/>
        </pc:sldMkLst>
        <pc:grpChg chg="del">
          <ac:chgData name="Danish Hudani" userId="S::danish.hudani@astera.com::a38c985c-bb2f-4de3-bfe2-27e22c4c275a" providerId="AD" clId="Web-{BD5619C0-13A2-621A-338C-DD87FA3FF80B}" dt="2022-12-30T06:16:38.662" v="327"/>
          <ac:grpSpMkLst>
            <pc:docMk/>
            <pc:sldMk cId="2431040911" sldId="311"/>
            <ac:grpSpMk id="56" creationId="{B0033D34-156F-722F-6452-F4E30DA734D7}"/>
          </ac:grpSpMkLst>
        </pc:grpChg>
        <pc:picChg chg="add del mod">
          <ac:chgData name="Danish Hudani" userId="S::danish.hudani@astera.com::a38c985c-bb2f-4de3-bfe2-27e22c4c275a" providerId="AD" clId="Web-{BD5619C0-13A2-621A-338C-DD87FA3FF80B}" dt="2022-12-30T06:17:17.368" v="333"/>
          <ac:picMkLst>
            <pc:docMk/>
            <pc:sldMk cId="2431040911" sldId="311"/>
            <ac:picMk id="22" creationId="{E816923D-7504-AF2C-DFE3-6D4656F01585}"/>
          </ac:picMkLst>
        </pc:picChg>
        <pc:picChg chg="add mod">
          <ac:chgData name="Danish Hudani" userId="S::danish.hudani@astera.com::a38c985c-bb2f-4de3-bfe2-27e22c4c275a" providerId="AD" clId="Web-{BD5619C0-13A2-621A-338C-DD87FA3FF80B}" dt="2022-12-30T06:17:59.386" v="342" actId="1076"/>
          <ac:picMkLst>
            <pc:docMk/>
            <pc:sldMk cId="2431040911" sldId="311"/>
            <ac:picMk id="27" creationId="{84113054-8E4D-84F4-D1D1-BD1BF9CE3F03}"/>
          </ac:picMkLst>
        </pc:picChg>
      </pc:sldChg>
      <pc:sldChg chg="addSp delSp modSp add replId">
        <pc:chgData name="Danish Hudani" userId="S::danish.hudani@astera.com::a38c985c-bb2f-4de3-bfe2-27e22c4c275a" providerId="AD" clId="Web-{BD5619C0-13A2-621A-338C-DD87FA3FF80B}" dt="2022-12-30T06:31:56.708" v="556" actId="1076"/>
        <pc:sldMkLst>
          <pc:docMk/>
          <pc:sldMk cId="1077266594" sldId="312"/>
        </pc:sldMkLst>
        <pc:spChg chg="add mod">
          <ac:chgData name="Danish Hudani" userId="S::danish.hudani@astera.com::a38c985c-bb2f-4de3-bfe2-27e22c4c275a" providerId="AD" clId="Web-{BD5619C0-13A2-621A-338C-DD87FA3FF80B}" dt="2022-12-30T06:27:07.314" v="453" actId="20577"/>
          <ac:spMkLst>
            <pc:docMk/>
            <pc:sldMk cId="1077266594" sldId="312"/>
            <ac:spMk id="27" creationId="{3BD65978-8A0E-76C0-ACAE-4EA4637A1BAF}"/>
          </ac:spMkLst>
        </pc:spChg>
        <pc:spChg chg="add mod">
          <ac:chgData name="Danish Hudani" userId="S::danish.hudani@astera.com::a38c985c-bb2f-4de3-bfe2-27e22c4c275a" providerId="AD" clId="Web-{BD5619C0-13A2-621A-338C-DD87FA3FF80B}" dt="2022-12-30T06:31:56.708" v="556" actId="1076"/>
          <ac:spMkLst>
            <pc:docMk/>
            <pc:sldMk cId="1077266594" sldId="312"/>
            <ac:spMk id="32" creationId="{44738F24-70E1-758C-0904-8CDCC542CB00}"/>
          </ac:spMkLst>
        </pc:spChg>
        <pc:grpChg chg="del">
          <ac:chgData name="Danish Hudani" userId="S::danish.hudani@astera.com::a38c985c-bb2f-4de3-bfe2-27e22c4c275a" providerId="AD" clId="Web-{BD5619C0-13A2-621A-338C-DD87FA3FF80B}" dt="2022-12-30T06:18:50.468" v="359"/>
          <ac:grpSpMkLst>
            <pc:docMk/>
            <pc:sldMk cId="1077266594" sldId="312"/>
            <ac:grpSpMk id="56" creationId="{B0033D34-156F-722F-6452-F4E30DA734D7}"/>
          </ac:grpSpMkLst>
        </pc:grpChg>
        <pc:picChg chg="add mod">
          <ac:chgData name="Danish Hudani" userId="S::danish.hudani@astera.com::a38c985c-bb2f-4de3-bfe2-27e22c4c275a" providerId="AD" clId="Web-{BD5619C0-13A2-621A-338C-DD87FA3FF80B}" dt="2022-12-30T06:28:52.227" v="498" actId="1076"/>
          <ac:picMkLst>
            <pc:docMk/>
            <pc:sldMk cId="1077266594" sldId="312"/>
            <ac:picMk id="33" creationId="{236C4FC4-76E5-F660-7279-9AE2E7F48C76}"/>
          </ac:picMkLst>
        </pc:picChg>
        <pc:picChg chg="add mod">
          <ac:chgData name="Danish Hudani" userId="S::danish.hudani@astera.com::a38c985c-bb2f-4de3-bfe2-27e22c4c275a" providerId="AD" clId="Web-{BD5619C0-13A2-621A-338C-DD87FA3FF80B}" dt="2022-12-30T06:28:55.149" v="499" actId="1076"/>
          <ac:picMkLst>
            <pc:docMk/>
            <pc:sldMk cId="1077266594" sldId="312"/>
            <ac:picMk id="34" creationId="{7EA451A7-0997-56C9-ED80-AAD2F6BC9923}"/>
          </ac:picMkLst>
        </pc:picChg>
      </pc:sldChg>
      <pc:sldChg chg="addSp delSp modSp add replId modNotes">
        <pc:chgData name="Danish Hudani" userId="S::danish.hudani@astera.com::a38c985c-bb2f-4de3-bfe2-27e22c4c275a" providerId="AD" clId="Web-{BD5619C0-13A2-621A-338C-DD87FA3FF80B}" dt="2022-12-30T06:18:40.670" v="358"/>
        <pc:sldMkLst>
          <pc:docMk/>
          <pc:sldMk cId="2609297993" sldId="313"/>
        </pc:sldMkLst>
        <pc:picChg chg="add mod">
          <ac:chgData name="Danish Hudani" userId="S::danish.hudani@astera.com::a38c985c-bb2f-4de3-bfe2-27e22c4c275a" providerId="AD" clId="Web-{BD5619C0-13A2-621A-338C-DD87FA3FF80B}" dt="2022-12-30T06:18:32.998" v="356" actId="14100"/>
          <ac:picMkLst>
            <pc:docMk/>
            <pc:sldMk cId="2609297993" sldId="313"/>
            <ac:picMk id="22" creationId="{AF16B4DC-F4B6-C74D-1810-4532B8B516DC}"/>
          </ac:picMkLst>
        </pc:picChg>
        <pc:picChg chg="del">
          <ac:chgData name="Danish Hudani" userId="S::danish.hudani@astera.com::a38c985c-bb2f-4de3-bfe2-27e22c4c275a" providerId="AD" clId="Web-{BD5619C0-13A2-621A-338C-DD87FA3FF80B}" dt="2022-12-30T06:18:09.418" v="343"/>
          <ac:picMkLst>
            <pc:docMk/>
            <pc:sldMk cId="2609297993" sldId="313"/>
            <ac:picMk id="27" creationId="{84113054-8E4D-84F4-D1D1-BD1BF9CE3F03}"/>
          </ac:picMkLst>
        </pc:picChg>
      </pc:sldChg>
      <pc:sldChg chg="addSp modSp add replId modNotes">
        <pc:chgData name="Danish Hudani" userId="S::danish.hudani@astera.com::a38c985c-bb2f-4de3-bfe2-27e22c4c275a" providerId="AD" clId="Web-{BD5619C0-13A2-621A-338C-DD87FA3FF80B}" dt="2022-12-30T07:50:22.767" v="988" actId="1076"/>
        <pc:sldMkLst>
          <pc:docMk/>
          <pc:sldMk cId="3577237892" sldId="314"/>
        </pc:sldMkLst>
        <pc:picChg chg="add mod modCrop">
          <ac:chgData name="Danish Hudani" userId="S::danish.hudani@astera.com::a38c985c-bb2f-4de3-bfe2-27e22c4c275a" providerId="AD" clId="Web-{BD5619C0-13A2-621A-338C-DD87FA3FF80B}" dt="2022-12-30T07:50:22.767" v="988" actId="1076"/>
          <ac:picMkLst>
            <pc:docMk/>
            <pc:sldMk cId="3577237892" sldId="314"/>
            <ac:picMk id="38" creationId="{E2963481-C5C1-42DB-1A67-3EB6D3243C9B}"/>
          </ac:picMkLst>
        </pc:picChg>
      </pc:sldChg>
      <pc:sldChg chg="addSp modSp add replId">
        <pc:chgData name="Danish Hudani" userId="S::danish.hudani@astera.com::a38c985c-bb2f-4de3-bfe2-27e22c4c275a" providerId="AD" clId="Web-{BD5619C0-13A2-621A-338C-DD87FA3FF80B}" dt="2022-12-30T07:47:47.369" v="971" actId="1076"/>
        <pc:sldMkLst>
          <pc:docMk/>
          <pc:sldMk cId="2166814219" sldId="315"/>
        </pc:sldMkLst>
        <pc:spChg chg="add mod">
          <ac:chgData name="Danish Hudani" userId="S::danish.hudani@astera.com::a38c985c-bb2f-4de3-bfe2-27e22c4c275a" providerId="AD" clId="Web-{BD5619C0-13A2-621A-338C-DD87FA3FF80B}" dt="2022-12-30T07:47:42.635" v="970" actId="20577"/>
          <ac:spMkLst>
            <pc:docMk/>
            <pc:sldMk cId="2166814219" sldId="315"/>
            <ac:spMk id="52" creationId="{4A8407CD-EDC7-1F75-93E6-D02A444A5721}"/>
          </ac:spMkLst>
        </pc:spChg>
        <pc:picChg chg="add mod modCrop">
          <ac:chgData name="Danish Hudani" userId="S::danish.hudani@astera.com::a38c985c-bb2f-4de3-bfe2-27e22c4c275a" providerId="AD" clId="Web-{BD5619C0-13A2-621A-338C-DD87FA3FF80B}" dt="2022-12-30T07:47:47.369" v="971" actId="1076"/>
          <ac:picMkLst>
            <pc:docMk/>
            <pc:sldMk cId="2166814219" sldId="315"/>
            <ac:picMk id="50" creationId="{F7AE73AE-9165-AB6B-836A-CC427708B62A}"/>
          </ac:picMkLst>
        </pc:picChg>
      </pc:sldChg>
      <pc:sldChg chg="addSp modSp add ord replId">
        <pc:chgData name="Danish Hudani" userId="S::danish.hudani@astera.com::a38c985c-bb2f-4de3-bfe2-27e22c4c275a" providerId="AD" clId="Web-{BD5619C0-13A2-621A-338C-DD87FA3FF80B}" dt="2022-12-30T08:10:45.587" v="1144" actId="14100"/>
        <pc:sldMkLst>
          <pc:docMk/>
          <pc:sldMk cId="489571498" sldId="316"/>
        </pc:sldMkLst>
        <pc:picChg chg="add mod">
          <ac:chgData name="Danish Hudani" userId="S::danish.hudani@astera.com::a38c985c-bb2f-4de3-bfe2-27e22c4c275a" providerId="AD" clId="Web-{BD5619C0-13A2-621A-338C-DD87FA3FF80B}" dt="2022-12-30T08:10:45.587" v="1144" actId="14100"/>
          <ac:picMkLst>
            <pc:docMk/>
            <pc:sldMk cId="489571498" sldId="316"/>
            <ac:picMk id="50" creationId="{03438D2F-511C-A8A3-4A72-8FF6247BA262}"/>
          </ac:picMkLst>
        </pc:picChg>
      </pc:sldChg>
      <pc:sldChg chg="addSp delSp modSp add replId">
        <pc:chgData name="Danish Hudani" userId="S::danish.hudani@astera.com::a38c985c-bb2f-4de3-bfe2-27e22c4c275a" providerId="AD" clId="Web-{BD5619C0-13A2-621A-338C-DD87FA3FF80B}" dt="2022-12-30T08:00:48.404" v="1056" actId="20577"/>
        <pc:sldMkLst>
          <pc:docMk/>
          <pc:sldMk cId="948682349" sldId="317"/>
        </pc:sldMkLst>
        <pc:spChg chg="add mod">
          <ac:chgData name="Danish Hudani" userId="S::danish.hudani@astera.com::a38c985c-bb2f-4de3-bfe2-27e22c4c275a" providerId="AD" clId="Web-{BD5619C0-13A2-621A-338C-DD87FA3FF80B}" dt="2022-12-30T07:55:18.249" v="996" actId="20577"/>
          <ac:spMkLst>
            <pc:docMk/>
            <pc:sldMk cId="948682349" sldId="317"/>
            <ac:spMk id="51" creationId="{64D620F6-111E-8372-6A30-A6A9189FEB03}"/>
          </ac:spMkLst>
        </pc:spChg>
        <pc:spChg chg="add mod">
          <ac:chgData name="Danish Hudani" userId="S::danish.hudani@astera.com::a38c985c-bb2f-4de3-bfe2-27e22c4c275a" providerId="AD" clId="Web-{BD5619C0-13A2-621A-338C-DD87FA3FF80B}" dt="2022-12-30T07:57:59.130" v="1015" actId="1076"/>
          <ac:spMkLst>
            <pc:docMk/>
            <pc:sldMk cId="948682349" sldId="317"/>
            <ac:spMk id="53" creationId="{125BE79F-79C4-6CFA-DAFC-15BF0AF4D70E}"/>
          </ac:spMkLst>
        </pc:spChg>
        <pc:spChg chg="add mod">
          <ac:chgData name="Danish Hudani" userId="S::danish.hudani@astera.com::a38c985c-bb2f-4de3-bfe2-27e22c4c275a" providerId="AD" clId="Web-{BD5619C0-13A2-621A-338C-DD87FA3FF80B}" dt="2022-12-30T08:00:25.763" v="1050" actId="20577"/>
          <ac:spMkLst>
            <pc:docMk/>
            <pc:sldMk cId="948682349" sldId="317"/>
            <ac:spMk id="153" creationId="{9975C253-05E7-202E-F0C5-A5A94994C85E}"/>
          </ac:spMkLst>
        </pc:spChg>
        <pc:spChg chg="add mod">
          <ac:chgData name="Danish Hudani" userId="S::danish.hudani@astera.com::a38c985c-bb2f-4de3-bfe2-27e22c4c275a" providerId="AD" clId="Web-{BD5619C0-13A2-621A-338C-DD87FA3FF80B}" dt="2022-12-30T08:00:48.404" v="1056" actId="20577"/>
          <ac:spMkLst>
            <pc:docMk/>
            <pc:sldMk cId="948682349" sldId="317"/>
            <ac:spMk id="154" creationId="{AABF48D8-63AC-2727-52F2-6A880DF466E3}"/>
          </ac:spMkLst>
        </pc:spChg>
        <pc:picChg chg="add mod">
          <ac:chgData name="Danish Hudani" userId="S::danish.hudani@astera.com::a38c985c-bb2f-4de3-bfe2-27e22c4c275a" providerId="AD" clId="Web-{BD5619C0-13A2-621A-338C-DD87FA3FF80B}" dt="2022-12-30T07:59:27.245" v="1026" actId="1076"/>
          <ac:picMkLst>
            <pc:docMk/>
            <pc:sldMk cId="948682349" sldId="317"/>
            <ac:picMk id="78" creationId="{725FDDBA-8B91-7680-20CD-2048C2AC81FF}"/>
          </ac:picMkLst>
        </pc:picChg>
        <pc:picChg chg="add del mod">
          <ac:chgData name="Danish Hudani" userId="S::danish.hudani@astera.com::a38c985c-bb2f-4de3-bfe2-27e22c4c275a" providerId="AD" clId="Web-{BD5619C0-13A2-621A-338C-DD87FA3FF80B}" dt="2022-12-30T07:59:11.869" v="1019"/>
          <ac:picMkLst>
            <pc:docMk/>
            <pc:sldMk cId="948682349" sldId="317"/>
            <ac:picMk id="103" creationId="{0192BC65-8ABF-A7A4-B23A-C0A13DFEED80}"/>
          </ac:picMkLst>
        </pc:picChg>
        <pc:picChg chg="add mod">
          <ac:chgData name="Danish Hudani" userId="S::danish.hudani@astera.com::a38c985c-bb2f-4de3-bfe2-27e22c4c275a" providerId="AD" clId="Web-{BD5619C0-13A2-621A-338C-DD87FA3FF80B}" dt="2022-12-30T07:59:23.464" v="1025" actId="1076"/>
          <ac:picMkLst>
            <pc:docMk/>
            <pc:sldMk cId="948682349" sldId="317"/>
            <ac:picMk id="152" creationId="{09750563-98DD-0A91-4220-CB4938525D67}"/>
          </ac:picMkLst>
        </pc:picChg>
      </pc:sldChg>
      <pc:sldChg chg="addSp delSp modSp add ord replId modNotes">
        <pc:chgData name="Danish Hudani" userId="S::danish.hudani@astera.com::a38c985c-bb2f-4de3-bfe2-27e22c4c275a" providerId="AD" clId="Web-{BD5619C0-13A2-621A-338C-DD87FA3FF80B}" dt="2022-12-30T06:26:12.013" v="448" actId="1076"/>
        <pc:sldMkLst>
          <pc:docMk/>
          <pc:sldMk cId="3503535116" sldId="318"/>
        </pc:sldMkLst>
        <pc:spChg chg="mod">
          <ac:chgData name="Danish Hudani" userId="S::danish.hudani@astera.com::a38c985c-bb2f-4de3-bfe2-27e22c4c275a" providerId="AD" clId="Web-{BD5619C0-13A2-621A-338C-DD87FA3FF80B}" dt="2022-12-30T06:21:32.119" v="382" actId="1076"/>
          <ac:spMkLst>
            <pc:docMk/>
            <pc:sldMk cId="3503535116" sldId="318"/>
            <ac:spMk id="18" creationId="{6230719D-4F44-BA79-4DC4-4459B3E27C90}"/>
          </ac:spMkLst>
        </pc:spChg>
        <pc:spChg chg="add mod">
          <ac:chgData name="Danish Hudani" userId="S::danish.hudani@astera.com::a38c985c-bb2f-4de3-bfe2-27e22c4c275a" providerId="AD" clId="Web-{BD5619C0-13A2-621A-338C-DD87FA3FF80B}" dt="2022-12-30T06:26:12.013" v="448" actId="1076"/>
          <ac:spMkLst>
            <pc:docMk/>
            <pc:sldMk cId="3503535116" sldId="318"/>
            <ac:spMk id="23" creationId="{663E556D-5DDC-A31E-7BBB-670164297057}"/>
          </ac:spMkLst>
        </pc:spChg>
        <pc:spChg chg="add del mod">
          <ac:chgData name="Danish Hudani" userId="S::danish.hudani@astera.com::a38c985c-bb2f-4de3-bfe2-27e22c4c275a" providerId="AD" clId="Web-{BD5619C0-13A2-621A-338C-DD87FA3FF80B}" dt="2022-12-30T06:24:03.442" v="422"/>
          <ac:spMkLst>
            <pc:docMk/>
            <pc:sldMk cId="3503535116" sldId="318"/>
            <ac:spMk id="27" creationId="{0578B2BE-019C-9E44-F927-8274D0519DB4}"/>
          </ac:spMkLst>
        </pc:spChg>
        <pc:spChg chg="add del mod">
          <ac:chgData name="Danish Hudani" userId="S::danish.hudani@astera.com::a38c985c-bb2f-4de3-bfe2-27e22c4c275a" providerId="AD" clId="Web-{BD5619C0-13A2-621A-338C-DD87FA3FF80B}" dt="2022-12-30T06:24:00.692" v="421"/>
          <ac:spMkLst>
            <pc:docMk/>
            <pc:sldMk cId="3503535116" sldId="318"/>
            <ac:spMk id="28" creationId="{09A5E25A-24B3-83E0-A7D8-335199C12D5B}"/>
          </ac:spMkLst>
        </pc:spChg>
        <pc:spChg chg="add del mod">
          <ac:chgData name="Danish Hudani" userId="S::danish.hudani@astera.com::a38c985c-bb2f-4de3-bfe2-27e22c4c275a" providerId="AD" clId="Web-{BD5619C0-13A2-621A-338C-DD87FA3FF80B}" dt="2022-12-30T06:24:00.692" v="420"/>
          <ac:spMkLst>
            <pc:docMk/>
            <pc:sldMk cId="3503535116" sldId="318"/>
            <ac:spMk id="29" creationId="{663E556D-5DDC-A31E-7BBB-670164297057}"/>
          </ac:spMkLst>
        </pc:spChg>
        <pc:spChg chg="add del">
          <ac:chgData name="Danish Hudani" userId="S::danish.hudani@astera.com::a38c985c-bb2f-4de3-bfe2-27e22c4c275a" providerId="AD" clId="Web-{BD5619C0-13A2-621A-338C-DD87FA3FF80B}" dt="2022-12-30T06:24:00.692" v="419"/>
          <ac:spMkLst>
            <pc:docMk/>
            <pc:sldMk cId="3503535116" sldId="318"/>
            <ac:spMk id="31" creationId="{0578B2BE-019C-9E44-F927-8274D0519DB4}"/>
          </ac:spMkLst>
        </pc:spChg>
        <pc:spChg chg="add del">
          <ac:chgData name="Danish Hudani" userId="S::danish.hudani@astera.com::a38c985c-bb2f-4de3-bfe2-27e22c4c275a" providerId="AD" clId="Web-{BD5619C0-13A2-621A-338C-DD87FA3FF80B}" dt="2022-12-30T06:24:00.692" v="418"/>
          <ac:spMkLst>
            <pc:docMk/>
            <pc:sldMk cId="3503535116" sldId="318"/>
            <ac:spMk id="32" creationId="{09A5E25A-24B3-83E0-A7D8-335199C12D5B}"/>
          </ac:spMkLst>
        </pc:spChg>
        <pc:picChg chg="del">
          <ac:chgData name="Danish Hudani" userId="S::danish.hudani@astera.com::a38c985c-bb2f-4de3-bfe2-27e22c4c275a" providerId="AD" clId="Web-{BD5619C0-13A2-621A-338C-DD87FA3FF80B}" dt="2022-12-30T06:21:24.353" v="380"/>
          <ac:picMkLst>
            <pc:docMk/>
            <pc:sldMk cId="3503535116" sldId="318"/>
            <ac:picMk id="71" creationId="{EDB91E94-AC81-D382-06EA-E1F41D82DA66}"/>
          </ac:picMkLst>
        </pc:picChg>
      </pc:sldChg>
      <pc:sldChg chg="del">
        <pc:chgData name="Danish Hudani" userId="S::danish.hudani@astera.com::a38c985c-bb2f-4de3-bfe2-27e22c4c275a" providerId="AD" clId="Web-{BD5619C0-13A2-621A-338C-DD87FA3FF80B}" dt="2022-12-30T06:00:29.078" v="30"/>
        <pc:sldMkLst>
          <pc:docMk/>
          <pc:sldMk cId="2277645227" sldId="319"/>
        </pc:sldMkLst>
      </pc:sldChg>
      <pc:sldChg chg="addSp delSp modSp add replId">
        <pc:chgData name="Danish Hudani" userId="S::danish.hudani@astera.com::a38c985c-bb2f-4de3-bfe2-27e22c4c275a" providerId="AD" clId="Web-{BD5619C0-13A2-621A-338C-DD87FA3FF80B}" dt="2022-12-30T06:31:51.067" v="555" actId="1076"/>
        <pc:sldMkLst>
          <pc:docMk/>
          <pc:sldMk cId="4240616809" sldId="319"/>
        </pc:sldMkLst>
        <pc:spChg chg="mod">
          <ac:chgData name="Danish Hudani" userId="S::danish.hudani@astera.com::a38c985c-bb2f-4de3-bfe2-27e22c4c275a" providerId="AD" clId="Web-{BD5619C0-13A2-621A-338C-DD87FA3FF80B}" dt="2022-12-30T06:29:25.682" v="512" actId="20577"/>
          <ac:spMkLst>
            <pc:docMk/>
            <pc:sldMk cId="4240616809" sldId="319"/>
            <ac:spMk id="27" creationId="{3BD65978-8A0E-76C0-ACAE-4EA4637A1BAF}"/>
          </ac:spMkLst>
        </pc:spChg>
        <pc:spChg chg="mod">
          <ac:chgData name="Danish Hudani" userId="S::danish.hudani@astera.com::a38c985c-bb2f-4de3-bfe2-27e22c4c275a" providerId="AD" clId="Web-{BD5619C0-13A2-621A-338C-DD87FA3FF80B}" dt="2022-12-30T06:31:51.067" v="555" actId="1076"/>
          <ac:spMkLst>
            <pc:docMk/>
            <pc:sldMk cId="4240616809" sldId="319"/>
            <ac:spMk id="32" creationId="{44738F24-70E1-758C-0904-8CDCC542CB00}"/>
          </ac:spMkLst>
        </pc:spChg>
        <pc:picChg chg="add mod">
          <ac:chgData name="Danish Hudani" userId="S::danish.hudani@astera.com::a38c985c-bb2f-4de3-bfe2-27e22c4c275a" providerId="AD" clId="Web-{BD5619C0-13A2-621A-338C-DD87FA3FF80B}" dt="2022-12-30T06:30:49.016" v="544" actId="1076"/>
          <ac:picMkLst>
            <pc:docMk/>
            <pc:sldMk cId="4240616809" sldId="319"/>
            <ac:picMk id="22" creationId="{9286F779-544B-4869-4C50-445BBF3E442E}"/>
          </ac:picMkLst>
        </pc:picChg>
        <pc:picChg chg="add mod">
          <ac:chgData name="Danish Hudani" userId="S::danish.hudani@astera.com::a38c985c-bb2f-4de3-bfe2-27e22c4c275a" providerId="AD" clId="Web-{BD5619C0-13A2-621A-338C-DD87FA3FF80B}" dt="2022-12-30T06:30:24.843" v="536" actId="14100"/>
          <ac:picMkLst>
            <pc:docMk/>
            <pc:sldMk cId="4240616809" sldId="319"/>
            <ac:picMk id="23" creationId="{6C3420F6-E56E-C7B8-7F1A-F60471222289}"/>
          </ac:picMkLst>
        </pc:picChg>
        <pc:picChg chg="del">
          <ac:chgData name="Danish Hudani" userId="S::danish.hudani@astera.com::a38c985c-bb2f-4de3-bfe2-27e22c4c275a" providerId="AD" clId="Web-{BD5619C0-13A2-621A-338C-DD87FA3FF80B}" dt="2022-12-30T06:29:52.653" v="524"/>
          <ac:picMkLst>
            <pc:docMk/>
            <pc:sldMk cId="4240616809" sldId="319"/>
            <ac:picMk id="33" creationId="{236C4FC4-76E5-F660-7279-9AE2E7F48C76}"/>
          </ac:picMkLst>
        </pc:picChg>
        <pc:picChg chg="del">
          <ac:chgData name="Danish Hudani" userId="S::danish.hudani@astera.com::a38c985c-bb2f-4de3-bfe2-27e22c4c275a" providerId="AD" clId="Web-{BD5619C0-13A2-621A-338C-DD87FA3FF80B}" dt="2022-12-30T06:30:06.107" v="529"/>
          <ac:picMkLst>
            <pc:docMk/>
            <pc:sldMk cId="4240616809" sldId="319"/>
            <ac:picMk id="34" creationId="{7EA451A7-0997-56C9-ED80-AAD2F6BC9923}"/>
          </ac:picMkLst>
        </pc:picChg>
      </pc:sldChg>
      <pc:sldChg chg="delSp modSp add ord replId">
        <pc:chgData name="Danish Hudani" userId="S::danish.hudani@astera.com::a38c985c-bb2f-4de3-bfe2-27e22c4c275a" providerId="AD" clId="Web-{BD5619C0-13A2-621A-338C-DD87FA3FF80B}" dt="2022-12-30T06:43:17.256" v="663" actId="1076"/>
        <pc:sldMkLst>
          <pc:docMk/>
          <pc:sldMk cId="197640186" sldId="320"/>
        </pc:sldMkLst>
        <pc:spChg chg="mod">
          <ac:chgData name="Danish Hudani" userId="S::danish.hudani@astera.com::a38c985c-bb2f-4de3-bfe2-27e22c4c275a" providerId="AD" clId="Web-{BD5619C0-13A2-621A-338C-DD87FA3FF80B}" dt="2022-12-30T06:31:33.738" v="553" actId="20577"/>
          <ac:spMkLst>
            <pc:docMk/>
            <pc:sldMk cId="197640186" sldId="320"/>
            <ac:spMk id="27" creationId="{3BD65978-8A0E-76C0-ACAE-4EA4637A1BAF}"/>
          </ac:spMkLst>
        </pc:spChg>
        <pc:spChg chg="mod">
          <ac:chgData name="Danish Hudani" userId="S::danish.hudani@astera.com::a38c985c-bb2f-4de3-bfe2-27e22c4c275a" providerId="AD" clId="Web-{BD5619C0-13A2-621A-338C-DD87FA3FF80B}" dt="2022-12-30T06:43:17.256" v="663" actId="1076"/>
          <ac:spMkLst>
            <pc:docMk/>
            <pc:sldMk cId="197640186" sldId="320"/>
            <ac:spMk id="32" creationId="{44738F24-70E1-758C-0904-8CDCC542CB00}"/>
          </ac:spMkLst>
        </pc:spChg>
        <pc:picChg chg="del">
          <ac:chgData name="Danish Hudani" userId="S::danish.hudani@astera.com::a38c985c-bb2f-4de3-bfe2-27e22c4c275a" providerId="AD" clId="Web-{BD5619C0-13A2-621A-338C-DD87FA3FF80B}" dt="2022-12-30T06:32:20.350" v="590"/>
          <ac:picMkLst>
            <pc:docMk/>
            <pc:sldMk cId="197640186" sldId="320"/>
            <ac:picMk id="22" creationId="{9286F779-544B-4869-4C50-445BBF3E442E}"/>
          </ac:picMkLst>
        </pc:picChg>
        <pc:picChg chg="del">
          <ac:chgData name="Danish Hudani" userId="S::danish.hudani@astera.com::a38c985c-bb2f-4de3-bfe2-27e22c4c275a" providerId="AD" clId="Web-{BD5619C0-13A2-621A-338C-DD87FA3FF80B}" dt="2022-12-30T06:32:22.178" v="591"/>
          <ac:picMkLst>
            <pc:docMk/>
            <pc:sldMk cId="197640186" sldId="320"/>
            <ac:picMk id="23" creationId="{6C3420F6-E56E-C7B8-7F1A-F60471222289}"/>
          </ac:picMkLst>
        </pc:picChg>
      </pc:sldChg>
      <pc:sldChg chg="del">
        <pc:chgData name="Danish Hudani" userId="S::danish.hudani@astera.com::a38c985c-bb2f-4de3-bfe2-27e22c4c275a" providerId="AD" clId="Web-{BD5619C0-13A2-621A-338C-DD87FA3FF80B}" dt="2022-12-30T06:00:29.078" v="29"/>
        <pc:sldMkLst>
          <pc:docMk/>
          <pc:sldMk cId="3065791295" sldId="320"/>
        </pc:sldMkLst>
      </pc:sldChg>
      <pc:sldChg chg="addSp delSp modSp add ord replId">
        <pc:chgData name="Danish Hudani" userId="S::danish.hudani@astera.com::a38c985c-bb2f-4de3-bfe2-27e22c4c275a" providerId="AD" clId="Web-{BD5619C0-13A2-621A-338C-DD87FA3FF80B}" dt="2022-12-30T07:35:11.839" v="788" actId="1076"/>
        <pc:sldMkLst>
          <pc:docMk/>
          <pc:sldMk cId="468899646" sldId="321"/>
        </pc:sldMkLst>
        <pc:spChg chg="mod">
          <ac:chgData name="Danish Hudani" userId="S::danish.hudani@astera.com::a38c985c-bb2f-4de3-bfe2-27e22c4c275a" providerId="AD" clId="Web-{BD5619C0-13A2-621A-338C-DD87FA3FF80B}" dt="2022-12-30T06:49:11.514" v="670" actId="20577"/>
          <ac:spMkLst>
            <pc:docMk/>
            <pc:sldMk cId="468899646" sldId="321"/>
            <ac:spMk id="18" creationId="{6230719D-4F44-BA79-4DC4-4459B3E27C90}"/>
          </ac:spMkLst>
        </pc:spChg>
        <pc:spChg chg="del">
          <ac:chgData name="Danish Hudani" userId="S::danish.hudani@astera.com::a38c985c-bb2f-4de3-bfe2-27e22c4c275a" providerId="AD" clId="Web-{BD5619C0-13A2-621A-338C-DD87FA3FF80B}" dt="2022-12-30T07:01:13.595" v="677"/>
          <ac:spMkLst>
            <pc:docMk/>
            <pc:sldMk cId="468899646" sldId="321"/>
            <ac:spMk id="27" creationId="{6FAD01A7-0376-531D-3935-78E3F0045144}"/>
          </ac:spMkLst>
        </pc:spChg>
        <pc:spChg chg="del">
          <ac:chgData name="Danish Hudani" userId="S::danish.hudani@astera.com::a38c985c-bb2f-4de3-bfe2-27e22c4c275a" providerId="AD" clId="Web-{BD5619C0-13A2-621A-338C-DD87FA3FF80B}" dt="2022-12-30T07:01:13.595" v="676"/>
          <ac:spMkLst>
            <pc:docMk/>
            <pc:sldMk cId="468899646" sldId="321"/>
            <ac:spMk id="28" creationId="{4D51FAD2-C01F-F7AA-F87F-AA8ED6EBFFFF}"/>
          </ac:spMkLst>
        </pc:spChg>
        <pc:spChg chg="del">
          <ac:chgData name="Danish Hudani" userId="S::danish.hudani@astera.com::a38c985c-bb2f-4de3-bfe2-27e22c4c275a" providerId="AD" clId="Web-{BD5619C0-13A2-621A-338C-DD87FA3FF80B}" dt="2022-12-30T07:01:13.595" v="675"/>
          <ac:spMkLst>
            <pc:docMk/>
            <pc:sldMk cId="468899646" sldId="321"/>
            <ac:spMk id="29" creationId="{1F588A36-7F81-EE4B-572A-B7FB4B547D52}"/>
          </ac:spMkLst>
        </pc:spChg>
        <pc:spChg chg="add mod">
          <ac:chgData name="Danish Hudani" userId="S::danish.hudani@astera.com::a38c985c-bb2f-4de3-bfe2-27e22c4c275a" providerId="AD" clId="Web-{BD5619C0-13A2-621A-338C-DD87FA3FF80B}" dt="2022-12-30T07:35:09.776" v="787" actId="1076"/>
          <ac:spMkLst>
            <pc:docMk/>
            <pc:sldMk cId="468899646" sldId="321"/>
            <ac:spMk id="43" creationId="{73031BB9-80C0-5375-C62C-C209564288AA}"/>
          </ac:spMkLst>
        </pc:spChg>
        <pc:spChg chg="del">
          <ac:chgData name="Danish Hudani" userId="S::danish.hudani@astera.com::a38c985c-bb2f-4de3-bfe2-27e22c4c275a" providerId="AD" clId="Web-{BD5619C0-13A2-621A-338C-DD87FA3FF80B}" dt="2022-12-30T07:01:13.595" v="673"/>
          <ac:spMkLst>
            <pc:docMk/>
            <pc:sldMk cId="468899646" sldId="321"/>
            <ac:spMk id="55" creationId="{83B9F62A-1B04-8FFE-EED5-A2A5BA71EAFD}"/>
          </ac:spMkLst>
        </pc:spChg>
        <pc:spChg chg="del">
          <ac:chgData name="Danish Hudani" userId="S::danish.hudani@astera.com::a38c985c-bb2f-4de3-bfe2-27e22c4c275a" providerId="AD" clId="Web-{BD5619C0-13A2-621A-338C-DD87FA3FF80B}" dt="2022-12-30T07:01:13.595" v="672"/>
          <ac:spMkLst>
            <pc:docMk/>
            <pc:sldMk cId="468899646" sldId="321"/>
            <ac:spMk id="56" creationId="{62EA3819-99C2-2365-D8FD-B45C0F1F59BA}"/>
          </ac:spMkLst>
        </pc:spChg>
        <pc:spChg chg="del">
          <ac:chgData name="Danish Hudani" userId="S::danish.hudani@astera.com::a38c985c-bb2f-4de3-bfe2-27e22c4c275a" providerId="AD" clId="Web-{BD5619C0-13A2-621A-338C-DD87FA3FF80B}" dt="2022-12-30T07:01:13.595" v="671"/>
          <ac:spMkLst>
            <pc:docMk/>
            <pc:sldMk cId="468899646" sldId="321"/>
            <ac:spMk id="57" creationId="{BE17E7F9-9CE9-3EE2-EEC8-6E03DF20F811}"/>
          </ac:spMkLst>
        </pc:spChg>
        <pc:picChg chg="del">
          <ac:chgData name="Danish Hudani" userId="S::danish.hudani@astera.com::a38c985c-bb2f-4de3-bfe2-27e22c4c275a" providerId="AD" clId="Web-{BD5619C0-13A2-621A-338C-DD87FA3FF80B}" dt="2022-12-30T07:01:13.595" v="674"/>
          <ac:picMkLst>
            <pc:docMk/>
            <pc:sldMk cId="468899646" sldId="321"/>
            <ac:picMk id="42" creationId="{A533F95C-7BB5-16E2-2D1B-5ACD3065794D}"/>
          </ac:picMkLst>
        </pc:picChg>
        <pc:picChg chg="add mod">
          <ac:chgData name="Danish Hudani" userId="S::danish.hudani@astera.com::a38c985c-bb2f-4de3-bfe2-27e22c4c275a" providerId="AD" clId="Web-{BD5619C0-13A2-621A-338C-DD87FA3FF80B}" dt="2022-12-30T07:35:11.839" v="788" actId="1076"/>
          <ac:picMkLst>
            <pc:docMk/>
            <pc:sldMk cId="468899646" sldId="321"/>
            <ac:picMk id="44" creationId="{DFD34851-9263-D7EC-050C-CD55558A7D38}"/>
          </ac:picMkLst>
        </pc:picChg>
      </pc:sldChg>
      <pc:sldChg chg="del">
        <pc:chgData name="Danish Hudani" userId="S::danish.hudani@astera.com::a38c985c-bb2f-4de3-bfe2-27e22c4c275a" providerId="AD" clId="Web-{BD5619C0-13A2-621A-338C-DD87FA3FF80B}" dt="2022-12-30T06:00:29.062" v="27"/>
        <pc:sldMkLst>
          <pc:docMk/>
          <pc:sldMk cId="997219088" sldId="321"/>
        </pc:sldMkLst>
      </pc:sldChg>
      <pc:sldChg chg="modSp add ord replId">
        <pc:chgData name="Danish Hudani" userId="S::danish.hudani@astera.com::a38c985c-bb2f-4de3-bfe2-27e22c4c275a" providerId="AD" clId="Web-{BD5619C0-13A2-621A-338C-DD87FA3FF80B}" dt="2022-12-30T07:37:38.907" v="805" actId="20577"/>
        <pc:sldMkLst>
          <pc:docMk/>
          <pc:sldMk cId="584508516" sldId="322"/>
        </pc:sldMkLst>
        <pc:spChg chg="mod">
          <ac:chgData name="Danish Hudani" userId="S::danish.hudani@astera.com::a38c985c-bb2f-4de3-bfe2-27e22c4c275a" providerId="AD" clId="Web-{BD5619C0-13A2-621A-338C-DD87FA3FF80B}" dt="2022-12-30T07:37:38.907" v="805" actId="20577"/>
          <ac:spMkLst>
            <pc:docMk/>
            <pc:sldMk cId="584508516" sldId="322"/>
            <ac:spMk id="18" creationId="{6230719D-4F44-BA79-4DC4-4459B3E27C90}"/>
          </ac:spMkLst>
        </pc:spChg>
      </pc:sldChg>
      <pc:sldChg chg="del">
        <pc:chgData name="Danish Hudani" userId="S::danish.hudani@astera.com::a38c985c-bb2f-4de3-bfe2-27e22c4c275a" providerId="AD" clId="Web-{BD5619C0-13A2-621A-338C-DD87FA3FF80B}" dt="2022-12-30T06:00:29.047" v="26"/>
        <pc:sldMkLst>
          <pc:docMk/>
          <pc:sldMk cId="3891759022" sldId="322"/>
        </pc:sldMkLst>
      </pc:sldChg>
      <pc:sldChg chg="del">
        <pc:chgData name="Danish Hudani" userId="S::danish.hudani@astera.com::a38c985c-bb2f-4de3-bfe2-27e22c4c275a" providerId="AD" clId="Web-{BD5619C0-13A2-621A-338C-DD87FA3FF80B}" dt="2022-12-30T06:00:29.062" v="28"/>
        <pc:sldMkLst>
          <pc:docMk/>
          <pc:sldMk cId="1727806297" sldId="323"/>
        </pc:sldMkLst>
      </pc:sldChg>
      <pc:sldChg chg="addSp delSp modSp add ord replId">
        <pc:chgData name="Danish Hudani" userId="S::danish.hudani@astera.com::a38c985c-bb2f-4de3-bfe2-27e22c4c275a" providerId="AD" clId="Web-{BD5619C0-13A2-621A-338C-DD87FA3FF80B}" dt="2022-12-30T07:45:51.240" v="937" actId="1076"/>
        <pc:sldMkLst>
          <pc:docMk/>
          <pc:sldMk cId="2415482611" sldId="323"/>
        </pc:sldMkLst>
        <pc:spChg chg="mod">
          <ac:chgData name="Danish Hudani" userId="S::danish.hudani@astera.com::a38c985c-bb2f-4de3-bfe2-27e22c4c275a" providerId="AD" clId="Web-{BD5619C0-13A2-621A-338C-DD87FA3FF80B}" dt="2022-12-30T07:38:01.376" v="817" actId="20577"/>
          <ac:spMkLst>
            <pc:docMk/>
            <pc:sldMk cId="2415482611" sldId="323"/>
            <ac:spMk id="18" creationId="{6230719D-4F44-BA79-4DC4-4459B3E27C90}"/>
          </ac:spMkLst>
        </pc:spChg>
        <pc:spChg chg="mod">
          <ac:chgData name="Danish Hudani" userId="S::danish.hudani@astera.com::a38c985c-bb2f-4de3-bfe2-27e22c4c275a" providerId="AD" clId="Web-{BD5619C0-13A2-621A-338C-DD87FA3FF80B}" dt="2022-12-30T07:41:15.750" v="878" actId="1076"/>
          <ac:spMkLst>
            <pc:docMk/>
            <pc:sldMk cId="2415482611" sldId="323"/>
            <ac:spMk id="27" creationId="{6FAD01A7-0376-531D-3935-78E3F0045144}"/>
          </ac:spMkLst>
        </pc:spChg>
        <pc:spChg chg="mod">
          <ac:chgData name="Danish Hudani" userId="S::danish.hudani@astera.com::a38c985c-bb2f-4de3-bfe2-27e22c4c275a" providerId="AD" clId="Web-{BD5619C0-13A2-621A-338C-DD87FA3FF80B}" dt="2022-12-30T07:41:19" v="879" actId="20577"/>
          <ac:spMkLst>
            <pc:docMk/>
            <pc:sldMk cId="2415482611" sldId="323"/>
            <ac:spMk id="28" creationId="{4D51FAD2-C01F-F7AA-F87F-AA8ED6EBFFFF}"/>
          </ac:spMkLst>
        </pc:spChg>
        <pc:spChg chg="del">
          <ac:chgData name="Danish Hudani" userId="S::danish.hudani@astera.com::a38c985c-bb2f-4de3-bfe2-27e22c4c275a" providerId="AD" clId="Web-{BD5619C0-13A2-621A-338C-DD87FA3FF80B}" dt="2022-12-30T07:41:28.063" v="882"/>
          <ac:spMkLst>
            <pc:docMk/>
            <pc:sldMk cId="2415482611" sldId="323"/>
            <ac:spMk id="29" creationId="{1F588A36-7F81-EE4B-572A-B7FB4B547D52}"/>
          </ac:spMkLst>
        </pc:spChg>
        <pc:spChg chg="add mod">
          <ac:chgData name="Danish Hudani" userId="S::danish.hudani@astera.com::a38c985c-bb2f-4de3-bfe2-27e22c4c275a" providerId="AD" clId="Web-{BD5619C0-13A2-621A-338C-DD87FA3FF80B}" dt="2022-12-30T07:45:11.676" v="924" actId="14100"/>
          <ac:spMkLst>
            <pc:docMk/>
            <pc:sldMk cId="2415482611" sldId="323"/>
            <ac:spMk id="41" creationId="{2F9A348B-AD74-E180-A7D4-89140E64FF51}"/>
          </ac:spMkLst>
        </pc:spChg>
        <pc:spChg chg="add mod">
          <ac:chgData name="Danish Hudani" userId="S::danish.hudani@astera.com::a38c985c-bb2f-4de3-bfe2-27e22c4c275a" providerId="AD" clId="Web-{BD5619C0-13A2-621A-338C-DD87FA3FF80B}" dt="2022-12-30T07:45:45.850" v="934" actId="1076"/>
          <ac:spMkLst>
            <pc:docMk/>
            <pc:sldMk cId="2415482611" sldId="323"/>
            <ac:spMk id="43" creationId="{D08C5A78-CCE6-4E41-44B4-ACEDD2744B8C}"/>
          </ac:spMkLst>
        </pc:spChg>
        <pc:spChg chg="mod">
          <ac:chgData name="Danish Hudani" userId="S::danish.hudani@astera.com::a38c985c-bb2f-4de3-bfe2-27e22c4c275a" providerId="AD" clId="Web-{BD5619C0-13A2-621A-338C-DD87FA3FF80B}" dt="2022-12-30T07:44:59.504" v="922" actId="14100"/>
          <ac:spMkLst>
            <pc:docMk/>
            <pc:sldMk cId="2415482611" sldId="323"/>
            <ac:spMk id="55" creationId="{83B9F62A-1B04-8FFE-EED5-A2A5BA71EAFD}"/>
          </ac:spMkLst>
        </pc:spChg>
        <pc:spChg chg="mod">
          <ac:chgData name="Danish Hudani" userId="S::danish.hudani@astera.com::a38c985c-bb2f-4de3-bfe2-27e22c4c275a" providerId="AD" clId="Web-{BD5619C0-13A2-621A-338C-DD87FA3FF80B}" dt="2022-12-30T07:45:23.896" v="925" actId="14100"/>
          <ac:spMkLst>
            <pc:docMk/>
            <pc:sldMk cId="2415482611" sldId="323"/>
            <ac:spMk id="56" creationId="{62EA3819-99C2-2365-D8FD-B45C0F1F59BA}"/>
          </ac:spMkLst>
        </pc:spChg>
        <pc:spChg chg="mod">
          <ac:chgData name="Danish Hudani" userId="S::danish.hudani@astera.com::a38c985c-bb2f-4de3-bfe2-27e22c4c275a" providerId="AD" clId="Web-{BD5619C0-13A2-621A-338C-DD87FA3FF80B}" dt="2022-12-30T07:45:34.771" v="929" actId="1076"/>
          <ac:spMkLst>
            <pc:docMk/>
            <pc:sldMk cId="2415482611" sldId="323"/>
            <ac:spMk id="57" creationId="{BE17E7F9-9CE9-3EE2-EEC8-6E03DF20F811}"/>
          </ac:spMkLst>
        </pc:spChg>
        <pc:picChg chg="del mod">
          <ac:chgData name="Danish Hudani" userId="S::danish.hudani@astera.com::a38c985c-bb2f-4de3-bfe2-27e22c4c275a" providerId="AD" clId="Web-{BD5619C0-13A2-621A-338C-DD87FA3FF80B}" dt="2022-12-30T07:44:19.138" v="916"/>
          <ac:picMkLst>
            <pc:docMk/>
            <pc:sldMk cId="2415482611" sldId="323"/>
            <ac:picMk id="42" creationId="{A533F95C-7BB5-16E2-2D1B-5ACD3065794D}"/>
          </ac:picMkLst>
        </pc:picChg>
        <pc:picChg chg="add mod">
          <ac:chgData name="Danish Hudani" userId="S::danish.hudani@astera.com::a38c985c-bb2f-4de3-bfe2-27e22c4c275a" providerId="AD" clId="Web-{BD5619C0-13A2-621A-338C-DD87FA3FF80B}" dt="2022-12-30T07:45:51.240" v="937" actId="1076"/>
          <ac:picMkLst>
            <pc:docMk/>
            <pc:sldMk cId="2415482611" sldId="323"/>
            <ac:picMk id="44" creationId="{AD95E4FD-BC25-A21C-B46A-24C582980C2F}"/>
          </ac:picMkLst>
        </pc:picChg>
      </pc:sldChg>
      <pc:sldChg chg="modSp add ord replId">
        <pc:chgData name="Danish Hudani" userId="S::danish.hudani@astera.com::a38c985c-bb2f-4de3-bfe2-27e22c4c275a" providerId="AD" clId="Web-{BD5619C0-13A2-621A-338C-DD87FA3FF80B}" dt="2022-12-30T07:46:44.039" v="948" actId="20577"/>
        <pc:sldMkLst>
          <pc:docMk/>
          <pc:sldMk cId="2362302673" sldId="324"/>
        </pc:sldMkLst>
        <pc:spChg chg="mod">
          <ac:chgData name="Danish Hudani" userId="S::danish.hudani@astera.com::a38c985c-bb2f-4de3-bfe2-27e22c4c275a" providerId="AD" clId="Web-{BD5619C0-13A2-621A-338C-DD87FA3FF80B}" dt="2022-12-30T07:46:44.039" v="948" actId="20577"/>
          <ac:spMkLst>
            <pc:docMk/>
            <pc:sldMk cId="2362302673" sldId="324"/>
            <ac:spMk id="18" creationId="{6230719D-4F44-BA79-4DC4-4459B3E27C90}"/>
          </ac:spMkLst>
        </pc:spChg>
      </pc:sldChg>
      <pc:sldChg chg="del">
        <pc:chgData name="Danish Hudani" userId="S::danish.hudani@astera.com::a38c985c-bb2f-4de3-bfe2-27e22c4c275a" providerId="AD" clId="Web-{BD5619C0-13A2-621A-338C-DD87FA3FF80B}" dt="2022-12-30T06:00:29.031" v="25"/>
        <pc:sldMkLst>
          <pc:docMk/>
          <pc:sldMk cId="2537127894" sldId="324"/>
        </pc:sldMkLst>
      </pc:sldChg>
      <pc:sldChg chg="add del replId">
        <pc:chgData name="Danish Hudani" userId="S::danish.hudani@astera.com::a38c985c-bb2f-4de3-bfe2-27e22c4c275a" providerId="AD" clId="Web-{BD5619C0-13A2-621A-338C-DD87FA3FF80B}" dt="2022-12-30T08:13:10.890" v="1160"/>
        <pc:sldMkLst>
          <pc:docMk/>
          <pc:sldMk cId="1923381289" sldId="325"/>
        </pc:sldMkLst>
      </pc:sldChg>
      <pc:sldChg chg="del">
        <pc:chgData name="Danish Hudani" userId="S::danish.hudani@astera.com::a38c985c-bb2f-4de3-bfe2-27e22c4c275a" providerId="AD" clId="Web-{BD5619C0-13A2-621A-338C-DD87FA3FF80B}" dt="2022-12-30T06:00:29.031" v="24"/>
        <pc:sldMkLst>
          <pc:docMk/>
          <pc:sldMk cId="3654366980" sldId="325"/>
        </pc:sldMkLst>
      </pc:sldChg>
      <pc:sldChg chg="add del replId">
        <pc:chgData name="Danish Hudani" userId="S::danish.hudani@astera.com::a38c985c-bb2f-4de3-bfe2-27e22c4c275a" providerId="AD" clId="Web-{BD5619C0-13A2-621A-338C-DD87FA3FF80B}" dt="2022-12-30T08:13:10.890" v="1159"/>
        <pc:sldMkLst>
          <pc:docMk/>
          <pc:sldMk cId="655350609" sldId="326"/>
        </pc:sldMkLst>
      </pc:sldChg>
      <pc:sldChg chg="del">
        <pc:chgData name="Danish Hudani" userId="S::danish.hudani@astera.com::a38c985c-bb2f-4de3-bfe2-27e22c4c275a" providerId="AD" clId="Web-{BD5619C0-13A2-621A-338C-DD87FA3FF80B}" dt="2022-12-30T06:00:29.015" v="23"/>
        <pc:sldMkLst>
          <pc:docMk/>
          <pc:sldMk cId="2657532967" sldId="326"/>
        </pc:sldMkLst>
      </pc:sldChg>
      <pc:sldChg chg="del">
        <pc:chgData name="Danish Hudani" userId="S::danish.hudani@astera.com::a38c985c-bb2f-4de3-bfe2-27e22c4c275a" providerId="AD" clId="Web-{BD5619C0-13A2-621A-338C-DD87FA3FF80B}" dt="2022-12-30T06:00:29.015" v="22"/>
        <pc:sldMkLst>
          <pc:docMk/>
          <pc:sldMk cId="311406145" sldId="327"/>
        </pc:sldMkLst>
      </pc:sldChg>
      <pc:sldChg chg="add del replId">
        <pc:chgData name="Danish Hudani" userId="S::danish.hudani@astera.com::a38c985c-bb2f-4de3-bfe2-27e22c4c275a" providerId="AD" clId="Web-{BD5619C0-13A2-621A-338C-DD87FA3FF80B}" dt="2022-12-30T08:13:10.874" v="1158"/>
        <pc:sldMkLst>
          <pc:docMk/>
          <pc:sldMk cId="4261301258" sldId="327"/>
        </pc:sldMkLst>
      </pc:sldChg>
      <pc:sldChg chg="add del replId">
        <pc:chgData name="Danish Hudani" userId="S::danish.hudani@astera.com::a38c985c-bb2f-4de3-bfe2-27e22c4c275a" providerId="AD" clId="Web-{BD5619C0-13A2-621A-338C-DD87FA3FF80B}" dt="2022-12-30T08:13:10.874" v="1157"/>
        <pc:sldMkLst>
          <pc:docMk/>
          <pc:sldMk cId="57712299" sldId="328"/>
        </pc:sldMkLst>
      </pc:sldChg>
      <pc:sldChg chg="del">
        <pc:chgData name="Danish Hudani" userId="S::danish.hudani@astera.com::a38c985c-bb2f-4de3-bfe2-27e22c4c275a" providerId="AD" clId="Web-{BD5619C0-13A2-621A-338C-DD87FA3FF80B}" dt="2022-12-30T06:00:33.250" v="34"/>
        <pc:sldMkLst>
          <pc:docMk/>
          <pc:sldMk cId="1201811504" sldId="328"/>
        </pc:sldMkLst>
      </pc:sldChg>
      <pc:sldChg chg="del">
        <pc:chgData name="Danish Hudani" userId="S::danish.hudani@astera.com::a38c985c-bb2f-4de3-bfe2-27e22c4c275a" providerId="AD" clId="Web-{BD5619C0-13A2-621A-338C-DD87FA3FF80B}" dt="2022-12-30T06:00:33.234" v="32"/>
        <pc:sldMkLst>
          <pc:docMk/>
          <pc:sldMk cId="2254116470" sldId="329"/>
        </pc:sldMkLst>
      </pc:sldChg>
      <pc:sldChg chg="add del replId">
        <pc:chgData name="Danish Hudani" userId="S::danish.hudani@astera.com::a38c985c-bb2f-4de3-bfe2-27e22c4c275a" providerId="AD" clId="Web-{BD5619C0-13A2-621A-338C-DD87FA3FF80B}" dt="2022-12-30T08:13:10.874" v="1156"/>
        <pc:sldMkLst>
          <pc:docMk/>
          <pc:sldMk cId="2874482807" sldId="329"/>
        </pc:sldMkLst>
      </pc:sldChg>
      <pc:sldChg chg="del">
        <pc:chgData name="Danish Hudani" userId="S::danish.hudani@astera.com::a38c985c-bb2f-4de3-bfe2-27e22c4c275a" providerId="AD" clId="Web-{BD5619C0-13A2-621A-338C-DD87FA3FF80B}" dt="2022-12-30T06:00:33.234" v="33"/>
        <pc:sldMkLst>
          <pc:docMk/>
          <pc:sldMk cId="594731141" sldId="330"/>
        </pc:sldMkLst>
      </pc:sldChg>
      <pc:sldChg chg="add del replId">
        <pc:chgData name="Danish Hudani" userId="S::danish.hudani@astera.com::a38c985c-bb2f-4de3-bfe2-27e22c4c275a" providerId="AD" clId="Web-{BD5619C0-13A2-621A-338C-DD87FA3FF80B}" dt="2022-12-30T08:13:10.859" v="1155"/>
        <pc:sldMkLst>
          <pc:docMk/>
          <pc:sldMk cId="675881657" sldId="330"/>
        </pc:sldMkLst>
      </pc:sldChg>
      <pc:sldChg chg="addSp delSp modSp add replId">
        <pc:chgData name="Danish Hudani" userId="S::danish.hudani@astera.com::a38c985c-bb2f-4de3-bfe2-27e22c4c275a" providerId="AD" clId="Web-{BD5619C0-13A2-621A-338C-DD87FA3FF80B}" dt="2022-12-30T08:06:21.546" v="1104" actId="14100"/>
        <pc:sldMkLst>
          <pc:docMk/>
          <pc:sldMk cId="1969733664" sldId="331"/>
        </pc:sldMkLst>
        <pc:spChg chg="mod">
          <ac:chgData name="Danish Hudani" userId="S::danish.hudani@astera.com::a38c985c-bb2f-4de3-bfe2-27e22c4c275a" providerId="AD" clId="Web-{BD5619C0-13A2-621A-338C-DD87FA3FF80B}" dt="2022-12-30T08:01:38.062" v="1063" actId="20577"/>
          <ac:spMkLst>
            <pc:docMk/>
            <pc:sldMk cId="1969733664" sldId="331"/>
            <ac:spMk id="51" creationId="{64D620F6-111E-8372-6A30-A6A9189FEB03}"/>
          </ac:spMkLst>
        </pc:spChg>
        <pc:spChg chg="mod">
          <ac:chgData name="Danish Hudani" userId="S::danish.hudani@astera.com::a38c985c-bb2f-4de3-bfe2-27e22c4c275a" providerId="AD" clId="Web-{BD5619C0-13A2-621A-338C-DD87FA3FF80B}" dt="2022-12-30T08:03:24.722" v="1067" actId="20577"/>
          <ac:spMkLst>
            <pc:docMk/>
            <pc:sldMk cId="1969733664" sldId="331"/>
            <ac:spMk id="53" creationId="{125BE79F-79C4-6CFA-DAFC-15BF0AF4D70E}"/>
          </ac:spMkLst>
        </pc:spChg>
        <pc:spChg chg="mod">
          <ac:chgData name="Danish Hudani" userId="S::danish.hudani@astera.com::a38c985c-bb2f-4de3-bfe2-27e22c4c275a" providerId="AD" clId="Web-{BD5619C0-13A2-621A-338C-DD87FA3FF80B}" dt="2022-12-30T08:04:20.604" v="1077" actId="20577"/>
          <ac:spMkLst>
            <pc:docMk/>
            <pc:sldMk cId="1969733664" sldId="331"/>
            <ac:spMk id="153" creationId="{9975C253-05E7-202E-F0C5-A5A94994C85E}"/>
          </ac:spMkLst>
        </pc:spChg>
        <pc:spChg chg="mod">
          <ac:chgData name="Danish Hudani" userId="S::danish.hudani@astera.com::a38c985c-bb2f-4de3-bfe2-27e22c4c275a" providerId="AD" clId="Web-{BD5619C0-13A2-621A-338C-DD87FA3FF80B}" dt="2022-12-30T08:06:21.546" v="1104" actId="14100"/>
          <ac:spMkLst>
            <pc:docMk/>
            <pc:sldMk cId="1969733664" sldId="331"/>
            <ac:spMk id="154" creationId="{AABF48D8-63AC-2727-52F2-6A880DF466E3}"/>
          </ac:spMkLst>
        </pc:spChg>
        <pc:grpChg chg="add mod">
          <ac:chgData name="Danish Hudani" userId="S::danish.hudani@astera.com::a38c985c-bb2f-4de3-bfe2-27e22c4c275a" providerId="AD" clId="Web-{BD5619C0-13A2-621A-338C-DD87FA3FF80B}" dt="2022-12-30T08:04:16.979" v="1075" actId="1076"/>
          <ac:grpSpMkLst>
            <pc:docMk/>
            <pc:sldMk cId="1969733664" sldId="331"/>
            <ac:grpSpMk id="23" creationId="{394D6F8C-235B-02D7-C300-9AEAC724590B}"/>
          </ac:grpSpMkLst>
        </pc:grpChg>
        <pc:picChg chg="mod">
          <ac:chgData name="Danish Hudani" userId="S::danish.hudani@astera.com::a38c985c-bb2f-4de3-bfe2-27e22c4c275a" providerId="AD" clId="Web-{BD5619C0-13A2-621A-338C-DD87FA3FF80B}" dt="2022-12-30T08:05:52.639" v="1083" actId="1076"/>
          <ac:picMkLst>
            <pc:docMk/>
            <pc:sldMk cId="1969733664" sldId="331"/>
            <ac:picMk id="7" creationId="{84FA538C-5CEE-45B5-986C-E1120E918D37}"/>
          </ac:picMkLst>
        </pc:picChg>
        <pc:picChg chg="add mod">
          <ac:chgData name="Danish Hudani" userId="S::danish.hudani@astera.com::a38c985c-bb2f-4de3-bfe2-27e22c4c275a" providerId="AD" clId="Web-{BD5619C0-13A2-621A-338C-DD87FA3FF80B}" dt="2022-12-30T08:04:02.651" v="1073" actId="1076"/>
          <ac:picMkLst>
            <pc:docMk/>
            <pc:sldMk cId="1969733664" sldId="331"/>
            <ac:picMk id="22" creationId="{7AE44D0F-6C9E-55B1-DCF4-469D50ED7167}"/>
          </ac:picMkLst>
        </pc:picChg>
        <pc:picChg chg="add mod">
          <ac:chgData name="Danish Hudani" userId="S::danish.hudani@astera.com::a38c985c-bb2f-4de3-bfe2-27e22c4c275a" providerId="AD" clId="Web-{BD5619C0-13A2-621A-338C-DD87FA3FF80B}" dt="2022-12-30T08:05:58.498" v="1085" actId="1076"/>
          <ac:picMkLst>
            <pc:docMk/>
            <pc:sldMk cId="1969733664" sldId="331"/>
            <ac:picMk id="40" creationId="{205D74B8-A1B6-A579-D56C-8CEE9A665AE8}"/>
          </ac:picMkLst>
        </pc:picChg>
        <pc:picChg chg="del">
          <ac:chgData name="Danish Hudani" userId="S::danish.hudani@astera.com::a38c985c-bb2f-4de3-bfe2-27e22c4c275a" providerId="AD" clId="Web-{BD5619C0-13A2-621A-338C-DD87FA3FF80B}" dt="2022-12-30T08:03:53.119" v="1068"/>
          <ac:picMkLst>
            <pc:docMk/>
            <pc:sldMk cId="1969733664" sldId="331"/>
            <ac:picMk id="78" creationId="{725FDDBA-8B91-7680-20CD-2048C2AC81FF}"/>
          </ac:picMkLst>
        </pc:picChg>
        <pc:picChg chg="del">
          <ac:chgData name="Danish Hudani" userId="S::danish.hudani@astera.com::a38c985c-bb2f-4de3-bfe2-27e22c4c275a" providerId="AD" clId="Web-{BD5619C0-13A2-621A-338C-DD87FA3FF80B}" dt="2022-12-30T08:03:53.822" v="1069"/>
          <ac:picMkLst>
            <pc:docMk/>
            <pc:sldMk cId="1969733664" sldId="331"/>
            <ac:picMk id="152" creationId="{09750563-98DD-0A91-4220-CB4938525D67}"/>
          </ac:picMkLst>
        </pc:picChg>
      </pc:sldChg>
      <pc:sldChg chg="del">
        <pc:chgData name="Danish Hudani" userId="S::danish.hudani@astera.com::a38c985c-bb2f-4de3-bfe2-27e22c4c275a" providerId="AD" clId="Web-{BD5619C0-13A2-621A-338C-DD87FA3FF80B}" dt="2022-12-30T06:00:29" v="21"/>
        <pc:sldMkLst>
          <pc:docMk/>
          <pc:sldMk cId="2215876549" sldId="331"/>
        </pc:sldMkLst>
      </pc:sldChg>
      <pc:sldChg chg="addSp delSp modSp add ord replId">
        <pc:chgData name="Danish Hudani" userId="S::danish.hudani@astera.com::a38c985c-bb2f-4de3-bfe2-27e22c4c275a" providerId="AD" clId="Web-{BD5619C0-13A2-621A-338C-DD87FA3FF80B}" dt="2022-12-30T08:09:04.896" v="1122" actId="1076"/>
        <pc:sldMkLst>
          <pc:docMk/>
          <pc:sldMk cId="527013454" sldId="332"/>
        </pc:sldMkLst>
        <pc:spChg chg="mod">
          <ac:chgData name="Danish Hudani" userId="S::danish.hudani@astera.com::a38c985c-bb2f-4de3-bfe2-27e22c4c275a" providerId="AD" clId="Web-{BD5619C0-13A2-621A-338C-DD87FA3FF80B}" dt="2022-12-30T08:07:12.204" v="1109" actId="20577"/>
          <ac:spMkLst>
            <pc:docMk/>
            <pc:sldMk cId="527013454" sldId="332"/>
            <ac:spMk id="51" creationId="{64D620F6-111E-8372-6A30-A6A9189FEB03}"/>
          </ac:spMkLst>
        </pc:spChg>
        <pc:spChg chg="mod">
          <ac:chgData name="Danish Hudani" userId="S::danish.hudani@astera.com::a38c985c-bb2f-4de3-bfe2-27e22c4c275a" providerId="AD" clId="Web-{BD5619C0-13A2-621A-338C-DD87FA3FF80B}" dt="2022-12-30T08:07:31.017" v="1112" actId="20577"/>
          <ac:spMkLst>
            <pc:docMk/>
            <pc:sldMk cId="527013454" sldId="332"/>
            <ac:spMk id="53" creationId="{125BE79F-79C4-6CFA-DAFC-15BF0AF4D70E}"/>
          </ac:spMkLst>
        </pc:spChg>
        <pc:spChg chg="del">
          <ac:chgData name="Danish Hudani" userId="S::danish.hudani@astera.com::a38c985c-bb2f-4de3-bfe2-27e22c4c275a" providerId="AD" clId="Web-{BD5619C0-13A2-621A-338C-DD87FA3FF80B}" dt="2022-12-30T08:08:52.958" v="1115"/>
          <ac:spMkLst>
            <pc:docMk/>
            <pc:sldMk cId="527013454" sldId="332"/>
            <ac:spMk id="153" creationId="{9975C253-05E7-202E-F0C5-A5A94994C85E}"/>
          </ac:spMkLst>
        </pc:spChg>
        <pc:spChg chg="del mod">
          <ac:chgData name="Danish Hudani" userId="S::danish.hudani@astera.com::a38c985c-bb2f-4de3-bfe2-27e22c4c275a" providerId="AD" clId="Web-{BD5619C0-13A2-621A-338C-DD87FA3FF80B}" dt="2022-12-30T08:08:54.864" v="1117"/>
          <ac:spMkLst>
            <pc:docMk/>
            <pc:sldMk cId="527013454" sldId="332"/>
            <ac:spMk id="154" creationId="{AABF48D8-63AC-2727-52F2-6A880DF466E3}"/>
          </ac:spMkLst>
        </pc:spChg>
        <pc:picChg chg="add mod">
          <ac:chgData name="Danish Hudani" userId="S::danish.hudani@astera.com::a38c985c-bb2f-4de3-bfe2-27e22c4c275a" providerId="AD" clId="Web-{BD5619C0-13A2-621A-338C-DD87FA3FF80B}" dt="2022-12-30T08:09:04.896" v="1122" actId="1076"/>
          <ac:picMkLst>
            <pc:docMk/>
            <pc:sldMk cId="527013454" sldId="332"/>
            <ac:picMk id="22" creationId="{20788852-F440-2B15-A562-614BB4F24212}"/>
          </ac:picMkLst>
        </pc:picChg>
        <pc:picChg chg="del">
          <ac:chgData name="Danish Hudani" userId="S::danish.hudani@astera.com::a38c985c-bb2f-4de3-bfe2-27e22c4c275a" providerId="AD" clId="Web-{BD5619C0-13A2-621A-338C-DD87FA3FF80B}" dt="2022-12-30T08:08:51.895" v="1114"/>
          <ac:picMkLst>
            <pc:docMk/>
            <pc:sldMk cId="527013454" sldId="332"/>
            <ac:picMk id="78" creationId="{725FDDBA-8B91-7680-20CD-2048C2AC81FF}"/>
          </ac:picMkLst>
        </pc:picChg>
        <pc:picChg chg="del">
          <ac:chgData name="Danish Hudani" userId="S::danish.hudani@astera.com::a38c985c-bb2f-4de3-bfe2-27e22c4c275a" providerId="AD" clId="Web-{BD5619C0-13A2-621A-338C-DD87FA3FF80B}" dt="2022-12-30T08:08:51.895" v="1113"/>
          <ac:picMkLst>
            <pc:docMk/>
            <pc:sldMk cId="527013454" sldId="332"/>
            <ac:picMk id="152" creationId="{09750563-98DD-0A91-4220-CB4938525D67}"/>
          </ac:picMkLst>
        </pc:picChg>
      </pc:sldChg>
      <pc:sldChg chg="addSp delSp modSp add replId">
        <pc:chgData name="Danish Hudani" userId="S::danish.hudani@astera.com::a38c985c-bb2f-4de3-bfe2-27e22c4c275a" providerId="AD" clId="Web-{BD5619C0-13A2-621A-338C-DD87FA3FF80B}" dt="2022-12-30T08:13:35.360" v="1167" actId="1076"/>
        <pc:sldMkLst>
          <pc:docMk/>
          <pc:sldMk cId="1781107040" sldId="333"/>
        </pc:sldMkLst>
        <pc:spChg chg="mod">
          <ac:chgData name="Danish Hudani" userId="S::danish.hudani@astera.com::a38c985c-bb2f-4de3-bfe2-27e22c4c275a" providerId="AD" clId="Web-{BD5619C0-13A2-621A-338C-DD87FA3FF80B}" dt="2022-12-30T08:13:30.985" v="1165" actId="1076"/>
          <ac:spMkLst>
            <pc:docMk/>
            <pc:sldMk cId="1781107040" sldId="333"/>
            <ac:spMk id="18" creationId="{6230719D-4F44-BA79-4DC4-4459B3E27C90}"/>
          </ac:spMkLst>
        </pc:spChg>
        <pc:spChg chg="del">
          <ac:chgData name="Danish Hudani" userId="S::danish.hudani@astera.com::a38c985c-bb2f-4de3-bfe2-27e22c4c275a" providerId="AD" clId="Web-{BD5619C0-13A2-621A-338C-DD87FA3FF80B}" dt="2022-12-30T08:09:53.225" v="1139"/>
          <ac:spMkLst>
            <pc:docMk/>
            <pc:sldMk cId="1781107040" sldId="333"/>
            <ac:spMk id="23" creationId="{BF3F1F52-32FC-CD52-0253-CC38D6D13CB2}"/>
          </ac:spMkLst>
        </pc:spChg>
        <pc:picChg chg="add mod">
          <ac:chgData name="Danish Hudani" userId="S::danish.hudani@astera.com::a38c985c-bb2f-4de3-bfe2-27e22c4c275a" providerId="AD" clId="Web-{BD5619C0-13A2-621A-338C-DD87FA3FF80B}" dt="2022-12-30T08:13:32.766" v="1166" actId="1076"/>
          <ac:picMkLst>
            <pc:docMk/>
            <pc:sldMk cId="1781107040" sldId="333"/>
            <ac:picMk id="38" creationId="{EDD1917F-EDE7-7ECC-6E48-FC8C5FDBCE23}"/>
          </ac:picMkLst>
        </pc:picChg>
        <pc:picChg chg="add mod">
          <ac:chgData name="Danish Hudani" userId="S::danish.hudani@astera.com::a38c985c-bb2f-4de3-bfe2-27e22c4c275a" providerId="AD" clId="Web-{BD5619C0-13A2-621A-338C-DD87FA3FF80B}" dt="2022-12-30T08:13:35.360" v="1167" actId="1076"/>
          <ac:picMkLst>
            <pc:docMk/>
            <pc:sldMk cId="1781107040" sldId="333"/>
            <ac:picMk id="51" creationId="{DC19EA86-CF19-1C06-66A2-EEE84A8DE17B}"/>
          </ac:picMkLst>
        </pc:picChg>
      </pc:sldChg>
    </pc:docChg>
  </pc:docChgLst>
  <pc:docChgLst>
    <pc:chgData name="Shehmeer Adil" userId="S::shehmeer.adil@astera.com::25907827-7186-4679-8d01-253b8cc74b9c" providerId="AD" clId="Web-{EF76DB3C-046A-96B5-287C-E4E375C94EDA}"/>
    <pc:docChg chg="modSld">
      <pc:chgData name="Shehmeer Adil" userId="S::shehmeer.adil@astera.com::25907827-7186-4679-8d01-253b8cc74b9c" providerId="AD" clId="Web-{EF76DB3C-046A-96B5-287C-E4E375C94EDA}" dt="2023-03-09T11:07:02.024" v="9" actId="20577"/>
      <pc:docMkLst>
        <pc:docMk/>
      </pc:docMkLst>
      <pc:sldChg chg="modSp">
        <pc:chgData name="Shehmeer Adil" userId="S::shehmeer.adil@astera.com::25907827-7186-4679-8d01-253b8cc74b9c" providerId="AD" clId="Web-{EF76DB3C-046A-96B5-287C-E4E375C94EDA}" dt="2023-03-09T11:07:02.024" v="9" actId="20577"/>
        <pc:sldMkLst>
          <pc:docMk/>
          <pc:sldMk cId="3648853106" sldId="284"/>
        </pc:sldMkLst>
        <pc:spChg chg="mod">
          <ac:chgData name="Shehmeer Adil" userId="S::shehmeer.adil@astera.com::25907827-7186-4679-8d01-253b8cc74b9c" providerId="AD" clId="Web-{EF76DB3C-046A-96B5-287C-E4E375C94EDA}" dt="2023-03-09T11:07:02.024" v="9" actId="20577"/>
          <ac:spMkLst>
            <pc:docMk/>
            <pc:sldMk cId="3648853106" sldId="284"/>
            <ac:spMk id="50" creationId="{39EFF0A0-CAC0-DC69-C738-1A6521129E55}"/>
          </ac:spMkLst>
        </pc:spChg>
      </pc:sldChg>
      <pc:sldChg chg="addSp delSp modSp">
        <pc:chgData name="Shehmeer Adil" userId="S::shehmeer.adil@astera.com::25907827-7186-4679-8d01-253b8cc74b9c" providerId="AD" clId="Web-{EF76DB3C-046A-96B5-287C-E4E375C94EDA}" dt="2023-03-09T08:44:43.059" v="5"/>
        <pc:sldMkLst>
          <pc:docMk/>
          <pc:sldMk cId="1719692623" sldId="337"/>
        </pc:sldMkLst>
        <pc:picChg chg="mod">
          <ac:chgData name="Shehmeer Adil" userId="S::shehmeer.adil@astera.com::25907827-7186-4679-8d01-253b8cc74b9c" providerId="AD" clId="Web-{EF76DB3C-046A-96B5-287C-E4E375C94EDA}" dt="2023-03-09T08:44:16.058" v="1" actId="1076"/>
          <ac:picMkLst>
            <pc:docMk/>
            <pc:sldMk cId="1719692623" sldId="337"/>
            <ac:picMk id="5" creationId="{08517E05-3F0A-C00C-08F6-A4AEBBC52D4C}"/>
          </ac:picMkLst>
        </pc:picChg>
        <pc:picChg chg="add del mod">
          <ac:chgData name="Shehmeer Adil" userId="S::shehmeer.adil@astera.com::25907827-7186-4679-8d01-253b8cc74b9c" providerId="AD" clId="Web-{EF76DB3C-046A-96B5-287C-E4E375C94EDA}" dt="2023-03-09T08:44:43.059" v="5"/>
          <ac:picMkLst>
            <pc:docMk/>
            <pc:sldMk cId="1719692623" sldId="337"/>
            <ac:picMk id="51" creationId="{10E7C65E-BBA8-A213-7F9F-1D30BEB37F36}"/>
          </ac:picMkLst>
        </pc:picChg>
      </pc:sldChg>
      <pc:sldChg chg="modNotes">
        <pc:chgData name="Shehmeer Adil" userId="S::shehmeer.adil@astera.com::25907827-7186-4679-8d01-253b8cc74b9c" providerId="AD" clId="Web-{EF76DB3C-046A-96B5-287C-E4E375C94EDA}" dt="2023-03-09T10:23:33.756" v="6"/>
        <pc:sldMkLst>
          <pc:docMk/>
          <pc:sldMk cId="863312440" sldId="340"/>
        </pc:sldMkLst>
      </pc:sldChg>
    </pc:docChg>
  </pc:docChgLst>
  <pc:docChgLst>
    <pc:chgData name="Danish Hudani" userId="S::danish.hudani@astera.com::a38c985c-bb2f-4de3-bfe2-27e22c4c275a" providerId="AD" clId="Web-{9A84217D-F0EE-6A95-FC54-E8121A8B0F03}"/>
    <pc:docChg chg="addSld delSld modSld modSection">
      <pc:chgData name="Danish Hudani" userId="S::danish.hudani@astera.com::a38c985c-bb2f-4de3-bfe2-27e22c4c275a" providerId="AD" clId="Web-{9A84217D-F0EE-6A95-FC54-E8121A8B0F03}" dt="2022-12-08T05:48:48.456" v="11"/>
      <pc:docMkLst>
        <pc:docMk/>
      </pc:docMkLst>
      <pc:sldChg chg="add del">
        <pc:chgData name="Danish Hudani" userId="S::danish.hudani@astera.com::a38c985c-bb2f-4de3-bfe2-27e22c4c275a" providerId="AD" clId="Web-{9A84217D-F0EE-6A95-FC54-E8121A8B0F03}" dt="2022-12-08T05:48:47.910" v="8"/>
        <pc:sldMkLst>
          <pc:docMk/>
          <pc:sldMk cId="466751182" sldId="274"/>
        </pc:sldMkLst>
      </pc:sldChg>
      <pc:sldChg chg="modSp">
        <pc:chgData name="Danish Hudani" userId="S::danish.hudani@astera.com::a38c985c-bb2f-4de3-bfe2-27e22c4c275a" providerId="AD" clId="Web-{9A84217D-F0EE-6A95-FC54-E8121A8B0F03}" dt="2022-12-08T05:48:45.097" v="7" actId="1076"/>
        <pc:sldMkLst>
          <pc:docMk/>
          <pc:sldMk cId="2558072613" sldId="285"/>
        </pc:sldMkLst>
        <pc:picChg chg="mod">
          <ac:chgData name="Danish Hudani" userId="S::danish.hudani@astera.com::a38c985c-bb2f-4de3-bfe2-27e22c4c275a" providerId="AD" clId="Web-{9A84217D-F0EE-6A95-FC54-E8121A8B0F03}" dt="2022-12-08T05:48:45.097" v="7" actId="1076"/>
          <ac:picMkLst>
            <pc:docMk/>
            <pc:sldMk cId="2558072613" sldId="285"/>
            <ac:picMk id="7" creationId="{84FA538C-5CEE-45B5-986C-E1120E918D37}"/>
          </ac:picMkLst>
        </pc:picChg>
      </pc:sldChg>
      <pc:sldChg chg="add del">
        <pc:chgData name="Danish Hudani" userId="S::danish.hudani@astera.com::a38c985c-bb2f-4de3-bfe2-27e22c4c275a" providerId="AD" clId="Web-{9A84217D-F0EE-6A95-FC54-E8121A8B0F03}" dt="2022-12-08T05:48:48.081" v="9"/>
        <pc:sldMkLst>
          <pc:docMk/>
          <pc:sldMk cId="716708228" sldId="291"/>
        </pc:sldMkLst>
      </pc:sldChg>
      <pc:sldChg chg="add del mod modShow">
        <pc:chgData name="Danish Hudani" userId="S::danish.hudani@astera.com::a38c985c-bb2f-4de3-bfe2-27e22c4c275a" providerId="AD" clId="Web-{9A84217D-F0EE-6A95-FC54-E8121A8B0F03}" dt="2022-12-08T05:48:48.300" v="10"/>
        <pc:sldMkLst>
          <pc:docMk/>
          <pc:sldMk cId="3134786286" sldId="292"/>
        </pc:sldMkLst>
      </pc:sldChg>
      <pc:sldChg chg="add del">
        <pc:chgData name="Danish Hudani" userId="S::danish.hudani@astera.com::a38c985c-bb2f-4de3-bfe2-27e22c4c275a" providerId="AD" clId="Web-{9A84217D-F0EE-6A95-FC54-E8121A8B0F03}" dt="2022-12-08T05:48:48.456" v="11"/>
        <pc:sldMkLst>
          <pc:docMk/>
          <pc:sldMk cId="1491054658" sldId="293"/>
        </pc:sldMkLst>
      </pc:sldChg>
    </pc:docChg>
  </pc:docChgLst>
  <pc:docChgLst>
    <pc:chgData name="Danish Hudani" userId="S::danish.hudani@astera.com::a38c985c-bb2f-4de3-bfe2-27e22c4c275a" providerId="AD" clId="Web-{5C2B061F-F610-104B-2BDC-5C11DB346BA3}"/>
    <pc:docChg chg="addSld delSld modSld sldOrd modSection">
      <pc:chgData name="Danish Hudani" userId="S::danish.hudani@astera.com::a38c985c-bb2f-4de3-bfe2-27e22c4c275a" providerId="AD" clId="Web-{5C2B061F-F610-104B-2BDC-5C11DB346BA3}" dt="2023-01-03T06:35:42.231" v="400"/>
      <pc:docMkLst>
        <pc:docMk/>
      </pc:docMkLst>
      <pc:sldChg chg="modSp">
        <pc:chgData name="Danish Hudani" userId="S::danish.hudani@astera.com::a38c985c-bb2f-4de3-bfe2-27e22c4c275a" providerId="AD" clId="Web-{5C2B061F-F610-104B-2BDC-5C11DB346BA3}" dt="2023-01-03T05:13:05.909" v="3" actId="14100"/>
        <pc:sldMkLst>
          <pc:docMk/>
          <pc:sldMk cId="3648853106" sldId="284"/>
        </pc:sldMkLst>
        <pc:spChg chg="mod">
          <ac:chgData name="Danish Hudani" userId="S::danish.hudani@astera.com::a38c985c-bb2f-4de3-bfe2-27e22c4c275a" providerId="AD" clId="Web-{5C2B061F-F610-104B-2BDC-5C11DB346BA3}" dt="2023-01-03T05:13:05.909" v="3" actId="14100"/>
          <ac:spMkLst>
            <pc:docMk/>
            <pc:sldMk cId="3648853106" sldId="284"/>
            <ac:spMk id="50" creationId="{39EFF0A0-CAC0-DC69-C738-1A6521129E55}"/>
          </ac:spMkLst>
        </pc:spChg>
      </pc:sldChg>
      <pc:sldChg chg="del">
        <pc:chgData name="Danish Hudani" userId="S::danish.hudani@astera.com::a38c985c-bb2f-4de3-bfe2-27e22c4c275a" providerId="AD" clId="Web-{5C2B061F-F610-104B-2BDC-5C11DB346BA3}" dt="2023-01-03T05:21:30.997" v="80"/>
        <pc:sldMkLst>
          <pc:docMk/>
          <pc:sldMk cId="1594770877" sldId="307"/>
        </pc:sldMkLst>
      </pc:sldChg>
      <pc:sldChg chg="del">
        <pc:chgData name="Danish Hudani" userId="S::danish.hudani@astera.com::a38c985c-bb2f-4de3-bfe2-27e22c4c275a" providerId="AD" clId="Web-{5C2B061F-F610-104B-2BDC-5C11DB346BA3}" dt="2023-01-03T05:21:31.012" v="81"/>
        <pc:sldMkLst>
          <pc:docMk/>
          <pc:sldMk cId="3984516083" sldId="308"/>
        </pc:sldMkLst>
      </pc:sldChg>
      <pc:sldChg chg="del">
        <pc:chgData name="Danish Hudani" userId="S::danish.hudani@astera.com::a38c985c-bb2f-4de3-bfe2-27e22c4c275a" providerId="AD" clId="Web-{5C2B061F-F610-104B-2BDC-5C11DB346BA3}" dt="2023-01-03T05:21:30.997" v="79"/>
        <pc:sldMkLst>
          <pc:docMk/>
          <pc:sldMk cId="1515836989" sldId="309"/>
        </pc:sldMkLst>
      </pc:sldChg>
      <pc:sldChg chg="modSp del">
        <pc:chgData name="Danish Hudani" userId="S::danish.hudani@astera.com::a38c985c-bb2f-4de3-bfe2-27e22c4c275a" providerId="AD" clId="Web-{5C2B061F-F610-104B-2BDC-5C11DB346BA3}" dt="2023-01-03T05:43:57.692" v="191"/>
        <pc:sldMkLst>
          <pc:docMk/>
          <pc:sldMk cId="3463946553" sldId="310"/>
        </pc:sldMkLst>
        <pc:spChg chg="mod">
          <ac:chgData name="Danish Hudani" userId="S::danish.hudani@astera.com::a38c985c-bb2f-4de3-bfe2-27e22c4c275a" providerId="AD" clId="Web-{5C2B061F-F610-104B-2BDC-5C11DB346BA3}" dt="2023-01-03T05:38:16.307" v="169" actId="1076"/>
          <ac:spMkLst>
            <pc:docMk/>
            <pc:sldMk cId="3463946553" sldId="310"/>
            <ac:spMk id="18" creationId="{6230719D-4F44-BA79-4DC4-4459B3E27C90}"/>
          </ac:spMkLst>
        </pc:spChg>
      </pc:sldChg>
      <pc:sldChg chg="del">
        <pc:chgData name="Danish Hudani" userId="S::danish.hudani@astera.com::a38c985c-bb2f-4de3-bfe2-27e22c4c275a" providerId="AD" clId="Web-{5C2B061F-F610-104B-2BDC-5C11DB346BA3}" dt="2023-01-03T05:21:31.012" v="83"/>
        <pc:sldMkLst>
          <pc:docMk/>
          <pc:sldMk cId="3779400875" sldId="311"/>
        </pc:sldMkLst>
      </pc:sldChg>
      <pc:sldChg chg="modSp">
        <pc:chgData name="Danish Hudani" userId="S::danish.hudani@astera.com::a38c985c-bb2f-4de3-bfe2-27e22c4c275a" providerId="AD" clId="Web-{5C2B061F-F610-104B-2BDC-5C11DB346BA3}" dt="2023-01-03T05:13:21.251" v="12" actId="20577"/>
        <pc:sldMkLst>
          <pc:docMk/>
          <pc:sldMk cId="4287670275" sldId="312"/>
        </pc:sldMkLst>
        <pc:spChg chg="mod">
          <ac:chgData name="Danish Hudani" userId="S::danish.hudani@astera.com::a38c985c-bb2f-4de3-bfe2-27e22c4c275a" providerId="AD" clId="Web-{5C2B061F-F610-104B-2BDC-5C11DB346BA3}" dt="2023-01-03T05:13:21.251" v="12" actId="20577"/>
          <ac:spMkLst>
            <pc:docMk/>
            <pc:sldMk cId="4287670275" sldId="312"/>
            <ac:spMk id="18" creationId="{6230719D-4F44-BA79-4DC4-4459B3E27C90}"/>
          </ac:spMkLst>
        </pc:spChg>
      </pc:sldChg>
      <pc:sldChg chg="del">
        <pc:chgData name="Danish Hudani" userId="S::danish.hudani@astera.com::a38c985c-bb2f-4de3-bfe2-27e22c4c275a" providerId="AD" clId="Web-{5C2B061F-F610-104B-2BDC-5C11DB346BA3}" dt="2023-01-03T05:21:30.981" v="78"/>
        <pc:sldMkLst>
          <pc:docMk/>
          <pc:sldMk cId="4109201983" sldId="313"/>
        </pc:sldMkLst>
      </pc:sldChg>
      <pc:sldChg chg="del">
        <pc:chgData name="Danish Hudani" userId="S::danish.hudani@astera.com::a38c985c-bb2f-4de3-bfe2-27e22c4c275a" providerId="AD" clId="Web-{5C2B061F-F610-104B-2BDC-5C11DB346BA3}" dt="2023-01-03T05:21:30.981" v="77"/>
        <pc:sldMkLst>
          <pc:docMk/>
          <pc:sldMk cId="3344714426" sldId="314"/>
        </pc:sldMkLst>
      </pc:sldChg>
      <pc:sldChg chg="del">
        <pc:chgData name="Danish Hudani" userId="S::danish.hudani@astera.com::a38c985c-bb2f-4de3-bfe2-27e22c4c275a" providerId="AD" clId="Web-{5C2B061F-F610-104B-2BDC-5C11DB346BA3}" dt="2023-01-03T05:21:30.966" v="76"/>
        <pc:sldMkLst>
          <pc:docMk/>
          <pc:sldMk cId="538666064" sldId="315"/>
        </pc:sldMkLst>
      </pc:sldChg>
      <pc:sldChg chg="del">
        <pc:chgData name="Danish Hudani" userId="S::danish.hudani@astera.com::a38c985c-bb2f-4de3-bfe2-27e22c4c275a" providerId="AD" clId="Web-{5C2B061F-F610-104B-2BDC-5C11DB346BA3}" dt="2023-01-03T05:21:39.060" v="86"/>
        <pc:sldMkLst>
          <pc:docMk/>
          <pc:sldMk cId="2281765382" sldId="316"/>
        </pc:sldMkLst>
      </pc:sldChg>
      <pc:sldChg chg="del">
        <pc:chgData name="Danish Hudani" userId="S::danish.hudani@astera.com::a38c985c-bb2f-4de3-bfe2-27e22c4c275a" providerId="AD" clId="Web-{5C2B061F-F610-104B-2BDC-5C11DB346BA3}" dt="2023-01-03T05:21:39.044" v="85"/>
        <pc:sldMkLst>
          <pc:docMk/>
          <pc:sldMk cId="2119105566" sldId="317"/>
        </pc:sldMkLst>
      </pc:sldChg>
      <pc:sldChg chg="addSp delSp modSp modNotes">
        <pc:chgData name="Danish Hudani" userId="S::danish.hudani@astera.com::a38c985c-bb2f-4de3-bfe2-27e22c4c275a" providerId="AD" clId="Web-{5C2B061F-F610-104B-2BDC-5C11DB346BA3}" dt="2023-01-03T05:36:17.520" v="145"/>
        <pc:sldMkLst>
          <pc:docMk/>
          <pc:sldMk cId="2548129227" sldId="318"/>
        </pc:sldMkLst>
        <pc:spChg chg="mod">
          <ac:chgData name="Danish Hudani" userId="S::danish.hudani@astera.com::a38c985c-bb2f-4de3-bfe2-27e22c4c275a" providerId="AD" clId="Web-{5C2B061F-F610-104B-2BDC-5C11DB346BA3}" dt="2023-01-03T05:16:56.669" v="25" actId="20577"/>
          <ac:spMkLst>
            <pc:docMk/>
            <pc:sldMk cId="2548129227" sldId="318"/>
            <ac:spMk id="18" creationId="{6230719D-4F44-BA79-4DC4-4459B3E27C90}"/>
          </ac:spMkLst>
        </pc:spChg>
        <pc:spChg chg="add mod">
          <ac:chgData name="Danish Hudani" userId="S::danish.hudani@astera.com::a38c985c-bb2f-4de3-bfe2-27e22c4c275a" providerId="AD" clId="Web-{5C2B061F-F610-104B-2BDC-5C11DB346BA3}" dt="2023-01-03T05:18:11.594" v="60" actId="20577"/>
          <ac:spMkLst>
            <pc:docMk/>
            <pc:sldMk cId="2548129227" sldId="318"/>
            <ac:spMk id="40" creationId="{FB152F59-CA90-A15F-86AA-6D1500683D49}"/>
          </ac:spMkLst>
        </pc:spChg>
        <pc:picChg chg="del">
          <ac:chgData name="Danish Hudani" userId="S::danish.hudani@astera.com::a38c985c-bb2f-4de3-bfe2-27e22c4c275a" providerId="AD" clId="Web-{5C2B061F-F610-104B-2BDC-5C11DB346BA3}" dt="2023-01-03T05:16:59.701" v="26"/>
          <ac:picMkLst>
            <pc:docMk/>
            <pc:sldMk cId="2548129227" sldId="318"/>
            <ac:picMk id="23" creationId="{49F646AF-1906-F9D5-D1ED-CD75C0B73FF5}"/>
          </ac:picMkLst>
        </pc:picChg>
        <pc:picChg chg="add mod">
          <ac:chgData name="Danish Hudani" userId="S::danish.hudani@astera.com::a38c985c-bb2f-4de3-bfe2-27e22c4c275a" providerId="AD" clId="Web-{5C2B061F-F610-104B-2BDC-5C11DB346BA3}" dt="2023-01-03T05:21:11.934" v="74" actId="1076"/>
          <ac:picMkLst>
            <pc:docMk/>
            <pc:sldMk cId="2548129227" sldId="318"/>
            <ac:picMk id="53" creationId="{6EC4E8E1-2FFA-76C5-9BEE-45172F69E65D}"/>
          </ac:picMkLst>
        </pc:picChg>
        <pc:picChg chg="add mod">
          <ac:chgData name="Danish Hudani" userId="S::danish.hudani@astera.com::a38c985c-bb2f-4de3-bfe2-27e22c4c275a" providerId="AD" clId="Web-{5C2B061F-F610-104B-2BDC-5C11DB346BA3}" dt="2023-01-03T05:35:31.221" v="140" actId="14100"/>
          <ac:picMkLst>
            <pc:docMk/>
            <pc:sldMk cId="2548129227" sldId="318"/>
            <ac:picMk id="54" creationId="{4C35EFA2-FDC9-C164-18ED-4B2AA76C6412}"/>
          </ac:picMkLst>
        </pc:picChg>
      </pc:sldChg>
      <pc:sldChg chg="addSp delSp modSp add ord replId">
        <pc:chgData name="Danish Hudani" userId="S::danish.hudani@astera.com::a38c985c-bb2f-4de3-bfe2-27e22c4c275a" providerId="AD" clId="Web-{5C2B061F-F610-104B-2BDC-5C11DB346BA3}" dt="2023-01-03T05:26:28.117" v="139" actId="14100"/>
        <pc:sldMkLst>
          <pc:docMk/>
          <pc:sldMk cId="1620996487" sldId="319"/>
        </pc:sldMkLst>
        <pc:spChg chg="del mod">
          <ac:chgData name="Danish Hudani" userId="S::danish.hudani@astera.com::a38c985c-bb2f-4de3-bfe2-27e22c4c275a" providerId="AD" clId="Web-{5C2B061F-F610-104B-2BDC-5C11DB346BA3}" dt="2023-01-03T05:23:41.830" v="110"/>
          <ac:spMkLst>
            <pc:docMk/>
            <pc:sldMk cId="1620996487" sldId="319"/>
            <ac:spMk id="18" creationId="{6230719D-4F44-BA79-4DC4-4459B3E27C90}"/>
          </ac:spMkLst>
        </pc:spChg>
        <pc:spChg chg="del">
          <ac:chgData name="Danish Hudani" userId="S::danish.hudani@astera.com::a38c985c-bb2f-4de3-bfe2-27e22c4c275a" providerId="AD" clId="Web-{5C2B061F-F610-104B-2BDC-5C11DB346BA3}" dt="2023-01-03T05:23:27.407" v="108"/>
          <ac:spMkLst>
            <pc:docMk/>
            <pc:sldMk cId="1620996487" sldId="319"/>
            <ac:spMk id="24" creationId="{A134DFB3-973A-F662-77C1-4138811D48FB}"/>
          </ac:spMkLst>
        </pc:spChg>
        <pc:spChg chg="del">
          <ac:chgData name="Danish Hudani" userId="S::danish.hudani@astera.com::a38c985c-bb2f-4de3-bfe2-27e22c4c275a" providerId="AD" clId="Web-{5C2B061F-F610-104B-2BDC-5C11DB346BA3}" dt="2023-01-03T05:23:27.345" v="107"/>
          <ac:spMkLst>
            <pc:docMk/>
            <pc:sldMk cId="1620996487" sldId="319"/>
            <ac:spMk id="40" creationId="{FB152F59-CA90-A15F-86AA-6D1500683D49}"/>
          </ac:spMkLst>
        </pc:spChg>
        <pc:spChg chg="add">
          <ac:chgData name="Danish Hudani" userId="S::danish.hudani@astera.com::a38c985c-bb2f-4de3-bfe2-27e22c4c275a" providerId="AD" clId="Web-{5C2B061F-F610-104B-2BDC-5C11DB346BA3}" dt="2023-01-03T05:23:24.391" v="106"/>
          <ac:spMkLst>
            <pc:docMk/>
            <pc:sldMk cId="1620996487" sldId="319"/>
            <ac:spMk id="68" creationId="{3350727E-8FF0-2249-8E5A-3C8F20F1AC50}"/>
          </ac:spMkLst>
        </pc:spChg>
        <pc:spChg chg="add">
          <ac:chgData name="Danish Hudani" userId="S::danish.hudani@astera.com::a38c985c-bb2f-4de3-bfe2-27e22c4c275a" providerId="AD" clId="Web-{5C2B061F-F610-104B-2BDC-5C11DB346BA3}" dt="2023-01-03T05:23:24.391" v="106"/>
          <ac:spMkLst>
            <pc:docMk/>
            <pc:sldMk cId="1620996487" sldId="319"/>
            <ac:spMk id="69" creationId="{C899BA2A-69C1-246B-D90A-19CB31F3990C}"/>
          </ac:spMkLst>
        </pc:spChg>
        <pc:spChg chg="add">
          <ac:chgData name="Danish Hudani" userId="S::danish.hudani@astera.com::a38c985c-bb2f-4de3-bfe2-27e22c4c275a" providerId="AD" clId="Web-{5C2B061F-F610-104B-2BDC-5C11DB346BA3}" dt="2023-01-03T05:23:24.391" v="106"/>
          <ac:spMkLst>
            <pc:docMk/>
            <pc:sldMk cId="1620996487" sldId="319"/>
            <ac:spMk id="70" creationId="{9F06E41E-C2FC-F147-FF04-1BC196611906}"/>
          </ac:spMkLst>
        </pc:spChg>
        <pc:spChg chg="add">
          <ac:chgData name="Danish Hudani" userId="S::danish.hudani@astera.com::a38c985c-bb2f-4de3-bfe2-27e22c4c275a" providerId="AD" clId="Web-{5C2B061F-F610-104B-2BDC-5C11DB346BA3}" dt="2023-01-03T05:23:24.391" v="106"/>
          <ac:spMkLst>
            <pc:docMk/>
            <pc:sldMk cId="1620996487" sldId="319"/>
            <ac:spMk id="72" creationId="{0CB9191F-F211-2F9E-866D-F5CDCBE1EACD}"/>
          </ac:spMkLst>
        </pc:spChg>
        <pc:spChg chg="add">
          <ac:chgData name="Danish Hudani" userId="S::danish.hudani@astera.com::a38c985c-bb2f-4de3-bfe2-27e22c4c275a" providerId="AD" clId="Web-{5C2B061F-F610-104B-2BDC-5C11DB346BA3}" dt="2023-01-03T05:23:24.391" v="106"/>
          <ac:spMkLst>
            <pc:docMk/>
            <pc:sldMk cId="1620996487" sldId="319"/>
            <ac:spMk id="74" creationId="{DA98421C-7FD7-CAEA-05CC-B19D5DE2759A}"/>
          </ac:spMkLst>
        </pc:spChg>
        <pc:spChg chg="add">
          <ac:chgData name="Danish Hudani" userId="S::danish.hudani@astera.com::a38c985c-bb2f-4de3-bfe2-27e22c4c275a" providerId="AD" clId="Web-{5C2B061F-F610-104B-2BDC-5C11DB346BA3}" dt="2023-01-03T05:23:24.391" v="106"/>
          <ac:spMkLst>
            <pc:docMk/>
            <pc:sldMk cId="1620996487" sldId="319"/>
            <ac:spMk id="75" creationId="{B607D1FA-9CDC-7425-2806-B5FDBF783D38}"/>
          </ac:spMkLst>
        </pc:spChg>
        <pc:spChg chg="add">
          <ac:chgData name="Danish Hudani" userId="S::danish.hudani@astera.com::a38c985c-bb2f-4de3-bfe2-27e22c4c275a" providerId="AD" clId="Web-{5C2B061F-F610-104B-2BDC-5C11DB346BA3}" dt="2023-01-03T05:23:24.391" v="106"/>
          <ac:spMkLst>
            <pc:docMk/>
            <pc:sldMk cId="1620996487" sldId="319"/>
            <ac:spMk id="76" creationId="{2DC51CAA-25E0-8D03-29BF-023B71F33FEC}"/>
          </ac:spMkLst>
        </pc:spChg>
        <pc:spChg chg="add">
          <ac:chgData name="Danish Hudani" userId="S::danish.hudani@astera.com::a38c985c-bb2f-4de3-bfe2-27e22c4c275a" providerId="AD" clId="Web-{5C2B061F-F610-104B-2BDC-5C11DB346BA3}" dt="2023-01-03T05:23:24.391" v="106"/>
          <ac:spMkLst>
            <pc:docMk/>
            <pc:sldMk cId="1620996487" sldId="319"/>
            <ac:spMk id="77" creationId="{317AA337-8DB5-E15C-2F67-3280B645FDF9}"/>
          </ac:spMkLst>
        </pc:spChg>
        <pc:spChg chg="add">
          <ac:chgData name="Danish Hudani" userId="S::danish.hudani@astera.com::a38c985c-bb2f-4de3-bfe2-27e22c4c275a" providerId="AD" clId="Web-{5C2B061F-F610-104B-2BDC-5C11DB346BA3}" dt="2023-01-03T05:23:24.391" v="106"/>
          <ac:spMkLst>
            <pc:docMk/>
            <pc:sldMk cId="1620996487" sldId="319"/>
            <ac:spMk id="78" creationId="{8606067D-790A-C4D7-0C4C-B550F1B81461}"/>
          </ac:spMkLst>
        </pc:spChg>
        <pc:spChg chg="add">
          <ac:chgData name="Danish Hudani" userId="S::danish.hudani@astera.com::a38c985c-bb2f-4de3-bfe2-27e22c4c275a" providerId="AD" clId="Web-{5C2B061F-F610-104B-2BDC-5C11DB346BA3}" dt="2023-01-03T05:23:24.391" v="106"/>
          <ac:spMkLst>
            <pc:docMk/>
            <pc:sldMk cId="1620996487" sldId="319"/>
            <ac:spMk id="79" creationId="{521E3823-C512-27D4-1D07-D88DBAA97841}"/>
          </ac:spMkLst>
        </pc:spChg>
        <pc:spChg chg="add">
          <ac:chgData name="Danish Hudani" userId="S::danish.hudani@astera.com::a38c985c-bb2f-4de3-bfe2-27e22c4c275a" providerId="AD" clId="Web-{5C2B061F-F610-104B-2BDC-5C11DB346BA3}" dt="2023-01-03T05:23:24.391" v="106"/>
          <ac:spMkLst>
            <pc:docMk/>
            <pc:sldMk cId="1620996487" sldId="319"/>
            <ac:spMk id="80" creationId="{7D13A9D8-987F-BD84-B6E8-5D07D7E196EE}"/>
          </ac:spMkLst>
        </pc:spChg>
        <pc:spChg chg="add mod">
          <ac:chgData name="Danish Hudani" userId="S::danish.hudani@astera.com::a38c985c-bb2f-4de3-bfe2-27e22c4c275a" providerId="AD" clId="Web-{5C2B061F-F610-104B-2BDC-5C11DB346BA3}" dt="2023-01-03T05:25:31.474" v="129" actId="20577"/>
          <ac:spMkLst>
            <pc:docMk/>
            <pc:sldMk cId="1620996487" sldId="319"/>
            <ac:spMk id="82" creationId="{E4854A0B-D51A-0A27-E322-C9F5C3FD3B69}"/>
          </ac:spMkLst>
        </pc:spChg>
        <pc:spChg chg="add">
          <ac:chgData name="Danish Hudani" userId="S::danish.hudani@astera.com::a38c985c-bb2f-4de3-bfe2-27e22c4c275a" providerId="AD" clId="Web-{5C2B061F-F610-104B-2BDC-5C11DB346BA3}" dt="2023-01-03T05:23:24.391" v="106"/>
          <ac:spMkLst>
            <pc:docMk/>
            <pc:sldMk cId="1620996487" sldId="319"/>
            <ac:spMk id="84" creationId="{8F0C13A3-CC1B-8EB5-CC4F-0E7FD33F3214}"/>
          </ac:spMkLst>
        </pc:spChg>
        <pc:spChg chg="add">
          <ac:chgData name="Danish Hudani" userId="S::danish.hudani@astera.com::a38c985c-bb2f-4de3-bfe2-27e22c4c275a" providerId="AD" clId="Web-{5C2B061F-F610-104B-2BDC-5C11DB346BA3}" dt="2023-01-03T05:23:24.391" v="106"/>
          <ac:spMkLst>
            <pc:docMk/>
            <pc:sldMk cId="1620996487" sldId="319"/>
            <ac:spMk id="85" creationId="{D9C4D37A-E9B0-6946-02C5-253206CB8DAE}"/>
          </ac:spMkLst>
        </pc:spChg>
        <pc:spChg chg="add">
          <ac:chgData name="Danish Hudani" userId="S::danish.hudani@astera.com::a38c985c-bb2f-4de3-bfe2-27e22c4c275a" providerId="AD" clId="Web-{5C2B061F-F610-104B-2BDC-5C11DB346BA3}" dt="2023-01-03T05:23:24.391" v="106"/>
          <ac:spMkLst>
            <pc:docMk/>
            <pc:sldMk cId="1620996487" sldId="319"/>
            <ac:spMk id="86" creationId="{594ECB70-F1E4-0894-50B7-0F059C8AC14A}"/>
          </ac:spMkLst>
        </pc:spChg>
        <pc:spChg chg="add">
          <ac:chgData name="Danish Hudani" userId="S::danish.hudani@astera.com::a38c985c-bb2f-4de3-bfe2-27e22c4c275a" providerId="AD" clId="Web-{5C2B061F-F610-104B-2BDC-5C11DB346BA3}" dt="2023-01-03T05:23:24.391" v="106"/>
          <ac:spMkLst>
            <pc:docMk/>
            <pc:sldMk cId="1620996487" sldId="319"/>
            <ac:spMk id="87" creationId="{609ECD3E-ACD2-ED5B-5575-131BC2F58A49}"/>
          </ac:spMkLst>
        </pc:spChg>
        <pc:spChg chg="add">
          <ac:chgData name="Danish Hudani" userId="S::danish.hudani@astera.com::a38c985c-bb2f-4de3-bfe2-27e22c4c275a" providerId="AD" clId="Web-{5C2B061F-F610-104B-2BDC-5C11DB346BA3}" dt="2023-01-03T05:23:24.391" v="106"/>
          <ac:spMkLst>
            <pc:docMk/>
            <pc:sldMk cId="1620996487" sldId="319"/>
            <ac:spMk id="88" creationId="{BF6480D5-5624-80A7-F816-7064290B0858}"/>
          </ac:spMkLst>
        </pc:spChg>
        <pc:spChg chg="add">
          <ac:chgData name="Danish Hudani" userId="S::danish.hudani@astera.com::a38c985c-bb2f-4de3-bfe2-27e22c4c275a" providerId="AD" clId="Web-{5C2B061F-F610-104B-2BDC-5C11DB346BA3}" dt="2023-01-03T05:23:24.391" v="106"/>
          <ac:spMkLst>
            <pc:docMk/>
            <pc:sldMk cId="1620996487" sldId="319"/>
            <ac:spMk id="89" creationId="{C358DFD0-C228-19E5-FECB-0CF781B8ED92}"/>
          </ac:spMkLst>
        </pc:spChg>
        <pc:spChg chg="add">
          <ac:chgData name="Danish Hudani" userId="S::danish.hudani@astera.com::a38c985c-bb2f-4de3-bfe2-27e22c4c275a" providerId="AD" clId="Web-{5C2B061F-F610-104B-2BDC-5C11DB346BA3}" dt="2023-01-03T05:23:24.391" v="106"/>
          <ac:spMkLst>
            <pc:docMk/>
            <pc:sldMk cId="1620996487" sldId="319"/>
            <ac:spMk id="90" creationId="{12469B48-9A39-AC16-6EC0-739AB2D43A85}"/>
          </ac:spMkLst>
        </pc:spChg>
        <pc:spChg chg="add">
          <ac:chgData name="Danish Hudani" userId="S::danish.hudani@astera.com::a38c985c-bb2f-4de3-bfe2-27e22c4c275a" providerId="AD" clId="Web-{5C2B061F-F610-104B-2BDC-5C11DB346BA3}" dt="2023-01-03T05:23:24.391" v="106"/>
          <ac:spMkLst>
            <pc:docMk/>
            <pc:sldMk cId="1620996487" sldId="319"/>
            <ac:spMk id="91" creationId="{FE8ED25C-95E0-6E06-DA97-DA40092C39B2}"/>
          </ac:spMkLst>
        </pc:spChg>
        <pc:spChg chg="add">
          <ac:chgData name="Danish Hudani" userId="S::danish.hudani@astera.com::a38c985c-bb2f-4de3-bfe2-27e22c4c275a" providerId="AD" clId="Web-{5C2B061F-F610-104B-2BDC-5C11DB346BA3}" dt="2023-01-03T05:23:24.391" v="106"/>
          <ac:spMkLst>
            <pc:docMk/>
            <pc:sldMk cId="1620996487" sldId="319"/>
            <ac:spMk id="92" creationId="{D1C43F30-F28D-1AFB-D8D9-892F0294B515}"/>
          </ac:spMkLst>
        </pc:spChg>
        <pc:spChg chg="add">
          <ac:chgData name="Danish Hudani" userId="S::danish.hudani@astera.com::a38c985c-bb2f-4de3-bfe2-27e22c4c275a" providerId="AD" clId="Web-{5C2B061F-F610-104B-2BDC-5C11DB346BA3}" dt="2023-01-03T05:23:24.391" v="106"/>
          <ac:spMkLst>
            <pc:docMk/>
            <pc:sldMk cId="1620996487" sldId="319"/>
            <ac:spMk id="93" creationId="{56A9EAE4-C85A-9A00-0B97-D34B087DDB4C}"/>
          </ac:spMkLst>
        </pc:spChg>
        <pc:spChg chg="add">
          <ac:chgData name="Danish Hudani" userId="S::danish.hudani@astera.com::a38c985c-bb2f-4de3-bfe2-27e22c4c275a" providerId="AD" clId="Web-{5C2B061F-F610-104B-2BDC-5C11DB346BA3}" dt="2023-01-03T05:23:24.391" v="106"/>
          <ac:spMkLst>
            <pc:docMk/>
            <pc:sldMk cId="1620996487" sldId="319"/>
            <ac:spMk id="94" creationId="{845D7E11-DD9B-5B67-218F-9AE56DA2B82D}"/>
          </ac:spMkLst>
        </pc:spChg>
        <pc:spChg chg="add">
          <ac:chgData name="Danish Hudani" userId="S::danish.hudani@astera.com::a38c985c-bb2f-4de3-bfe2-27e22c4c275a" providerId="AD" clId="Web-{5C2B061F-F610-104B-2BDC-5C11DB346BA3}" dt="2023-01-03T05:23:24.391" v="106"/>
          <ac:spMkLst>
            <pc:docMk/>
            <pc:sldMk cId="1620996487" sldId="319"/>
            <ac:spMk id="95" creationId="{610261BB-98B1-6458-DE62-F805846013D3}"/>
          </ac:spMkLst>
        </pc:spChg>
        <pc:spChg chg="add">
          <ac:chgData name="Danish Hudani" userId="S::danish.hudani@astera.com::a38c985c-bb2f-4de3-bfe2-27e22c4c275a" providerId="AD" clId="Web-{5C2B061F-F610-104B-2BDC-5C11DB346BA3}" dt="2023-01-03T05:23:24.391" v="106"/>
          <ac:spMkLst>
            <pc:docMk/>
            <pc:sldMk cId="1620996487" sldId="319"/>
            <ac:spMk id="96" creationId="{D52F8911-B50E-2354-17C6-0D0B467F7505}"/>
          </ac:spMkLst>
        </pc:spChg>
        <pc:spChg chg="add">
          <ac:chgData name="Danish Hudani" userId="S::danish.hudani@astera.com::a38c985c-bb2f-4de3-bfe2-27e22c4c275a" providerId="AD" clId="Web-{5C2B061F-F610-104B-2BDC-5C11DB346BA3}" dt="2023-01-03T05:23:24.391" v="106"/>
          <ac:spMkLst>
            <pc:docMk/>
            <pc:sldMk cId="1620996487" sldId="319"/>
            <ac:spMk id="97" creationId="{236D488C-D30E-4A81-3480-F037B3D68E7C}"/>
          </ac:spMkLst>
        </pc:spChg>
        <pc:spChg chg="add">
          <ac:chgData name="Danish Hudani" userId="S::danish.hudani@astera.com::a38c985c-bb2f-4de3-bfe2-27e22c4c275a" providerId="AD" clId="Web-{5C2B061F-F610-104B-2BDC-5C11DB346BA3}" dt="2023-01-03T05:23:24.391" v="106"/>
          <ac:spMkLst>
            <pc:docMk/>
            <pc:sldMk cId="1620996487" sldId="319"/>
            <ac:spMk id="98" creationId="{FA34622A-F08F-E4CC-10BD-A631A2335426}"/>
          </ac:spMkLst>
        </pc:spChg>
        <pc:spChg chg="add">
          <ac:chgData name="Danish Hudani" userId="S::danish.hudani@astera.com::a38c985c-bb2f-4de3-bfe2-27e22c4c275a" providerId="AD" clId="Web-{5C2B061F-F610-104B-2BDC-5C11DB346BA3}" dt="2023-01-03T05:23:24.391" v="106"/>
          <ac:spMkLst>
            <pc:docMk/>
            <pc:sldMk cId="1620996487" sldId="319"/>
            <ac:spMk id="99" creationId="{2D02B75D-293D-E6BC-3011-1C785A903856}"/>
          </ac:spMkLst>
        </pc:spChg>
        <pc:spChg chg="add">
          <ac:chgData name="Danish Hudani" userId="S::danish.hudani@astera.com::a38c985c-bb2f-4de3-bfe2-27e22c4c275a" providerId="AD" clId="Web-{5C2B061F-F610-104B-2BDC-5C11DB346BA3}" dt="2023-01-03T05:23:24.391" v="106"/>
          <ac:spMkLst>
            <pc:docMk/>
            <pc:sldMk cId="1620996487" sldId="319"/>
            <ac:spMk id="100" creationId="{1D9F688E-A8B2-650C-86EF-7C569F3EBEDE}"/>
          </ac:spMkLst>
        </pc:spChg>
        <pc:spChg chg="add">
          <ac:chgData name="Danish Hudani" userId="S::danish.hudani@astera.com::a38c985c-bb2f-4de3-bfe2-27e22c4c275a" providerId="AD" clId="Web-{5C2B061F-F610-104B-2BDC-5C11DB346BA3}" dt="2023-01-03T05:23:24.391" v="106"/>
          <ac:spMkLst>
            <pc:docMk/>
            <pc:sldMk cId="1620996487" sldId="319"/>
            <ac:spMk id="101" creationId="{3329C5BC-C796-4B20-E88C-6BE23BB1FF05}"/>
          </ac:spMkLst>
        </pc:spChg>
        <pc:spChg chg="add">
          <ac:chgData name="Danish Hudani" userId="S::danish.hudani@astera.com::a38c985c-bb2f-4de3-bfe2-27e22c4c275a" providerId="AD" clId="Web-{5C2B061F-F610-104B-2BDC-5C11DB346BA3}" dt="2023-01-03T05:23:24.391" v="106"/>
          <ac:spMkLst>
            <pc:docMk/>
            <pc:sldMk cId="1620996487" sldId="319"/>
            <ac:spMk id="102" creationId="{327A6C82-4BBA-4876-9C3E-793629A9AB35}"/>
          </ac:spMkLst>
        </pc:spChg>
        <pc:spChg chg="add">
          <ac:chgData name="Danish Hudani" userId="S::danish.hudani@astera.com::a38c985c-bb2f-4de3-bfe2-27e22c4c275a" providerId="AD" clId="Web-{5C2B061F-F610-104B-2BDC-5C11DB346BA3}" dt="2023-01-03T05:23:24.391" v="106"/>
          <ac:spMkLst>
            <pc:docMk/>
            <pc:sldMk cId="1620996487" sldId="319"/>
            <ac:spMk id="103" creationId="{96EA0912-EAD4-5B1D-587D-62337AAEFF98}"/>
          </ac:spMkLst>
        </pc:spChg>
        <pc:spChg chg="add">
          <ac:chgData name="Danish Hudani" userId="S::danish.hudani@astera.com::a38c985c-bb2f-4de3-bfe2-27e22c4c275a" providerId="AD" clId="Web-{5C2B061F-F610-104B-2BDC-5C11DB346BA3}" dt="2023-01-03T05:23:24.391" v="106"/>
          <ac:spMkLst>
            <pc:docMk/>
            <pc:sldMk cId="1620996487" sldId="319"/>
            <ac:spMk id="104" creationId="{0D595EEB-610D-AE6B-C81A-C329337C70B6}"/>
          </ac:spMkLst>
        </pc:spChg>
        <pc:spChg chg="add">
          <ac:chgData name="Danish Hudani" userId="S::danish.hudani@astera.com::a38c985c-bb2f-4de3-bfe2-27e22c4c275a" providerId="AD" clId="Web-{5C2B061F-F610-104B-2BDC-5C11DB346BA3}" dt="2023-01-03T05:23:24.391" v="106"/>
          <ac:spMkLst>
            <pc:docMk/>
            <pc:sldMk cId="1620996487" sldId="319"/>
            <ac:spMk id="105" creationId="{EFB3D3E0-9A58-2457-D807-BB6A10244779}"/>
          </ac:spMkLst>
        </pc:spChg>
        <pc:spChg chg="add">
          <ac:chgData name="Danish Hudani" userId="S::danish.hudani@astera.com::a38c985c-bb2f-4de3-bfe2-27e22c4c275a" providerId="AD" clId="Web-{5C2B061F-F610-104B-2BDC-5C11DB346BA3}" dt="2023-01-03T05:23:24.391" v="106"/>
          <ac:spMkLst>
            <pc:docMk/>
            <pc:sldMk cId="1620996487" sldId="319"/>
            <ac:spMk id="106" creationId="{293A49F1-7EFB-C245-03E1-A02C26985E19}"/>
          </ac:spMkLst>
        </pc:spChg>
        <pc:spChg chg="add">
          <ac:chgData name="Danish Hudani" userId="S::danish.hudani@astera.com::a38c985c-bb2f-4de3-bfe2-27e22c4c275a" providerId="AD" clId="Web-{5C2B061F-F610-104B-2BDC-5C11DB346BA3}" dt="2023-01-03T05:26:01.506" v="133"/>
          <ac:spMkLst>
            <pc:docMk/>
            <pc:sldMk cId="1620996487" sldId="319"/>
            <ac:spMk id="206" creationId="{67DCE4D4-6176-1E1C-091D-0ADD62FDBFB8}"/>
          </ac:spMkLst>
        </pc:spChg>
        <pc:spChg chg="add">
          <ac:chgData name="Danish Hudani" userId="S::danish.hudani@astera.com::a38c985c-bb2f-4de3-bfe2-27e22c4c275a" providerId="AD" clId="Web-{5C2B061F-F610-104B-2BDC-5C11DB346BA3}" dt="2023-01-03T05:26:01.506" v="133"/>
          <ac:spMkLst>
            <pc:docMk/>
            <pc:sldMk cId="1620996487" sldId="319"/>
            <ac:spMk id="207" creationId="{AFFD6A34-2556-E452-B798-697ACBDD4C67}"/>
          </ac:spMkLst>
        </pc:spChg>
        <pc:spChg chg="add">
          <ac:chgData name="Danish Hudani" userId="S::danish.hudani@astera.com::a38c985c-bb2f-4de3-bfe2-27e22c4c275a" providerId="AD" clId="Web-{5C2B061F-F610-104B-2BDC-5C11DB346BA3}" dt="2023-01-03T05:26:01.506" v="133"/>
          <ac:spMkLst>
            <pc:docMk/>
            <pc:sldMk cId="1620996487" sldId="319"/>
            <ac:spMk id="208" creationId="{3E197F6C-7A01-BD0F-ED23-3EDE04F33BD8}"/>
          </ac:spMkLst>
        </pc:spChg>
        <pc:spChg chg="add">
          <ac:chgData name="Danish Hudani" userId="S::danish.hudani@astera.com::a38c985c-bb2f-4de3-bfe2-27e22c4c275a" providerId="AD" clId="Web-{5C2B061F-F610-104B-2BDC-5C11DB346BA3}" dt="2023-01-03T05:26:01.506" v="133"/>
          <ac:spMkLst>
            <pc:docMk/>
            <pc:sldMk cId="1620996487" sldId="319"/>
            <ac:spMk id="210" creationId="{7281D3D5-4609-F920-3C05-530B49B74E7B}"/>
          </ac:spMkLst>
        </pc:spChg>
        <pc:spChg chg="add">
          <ac:chgData name="Danish Hudani" userId="S::danish.hudani@astera.com::a38c985c-bb2f-4de3-bfe2-27e22c4c275a" providerId="AD" clId="Web-{5C2B061F-F610-104B-2BDC-5C11DB346BA3}" dt="2023-01-03T05:26:01.506" v="133"/>
          <ac:spMkLst>
            <pc:docMk/>
            <pc:sldMk cId="1620996487" sldId="319"/>
            <ac:spMk id="212" creationId="{496966E9-A38B-6203-A021-52CFBA965243}"/>
          </ac:spMkLst>
        </pc:spChg>
        <pc:spChg chg="add">
          <ac:chgData name="Danish Hudani" userId="S::danish.hudani@astera.com::a38c985c-bb2f-4de3-bfe2-27e22c4c275a" providerId="AD" clId="Web-{5C2B061F-F610-104B-2BDC-5C11DB346BA3}" dt="2023-01-03T05:26:01.506" v="133"/>
          <ac:spMkLst>
            <pc:docMk/>
            <pc:sldMk cId="1620996487" sldId="319"/>
            <ac:spMk id="213" creationId="{ED4897B8-E6C5-A4CB-6849-D37F3737721C}"/>
          </ac:spMkLst>
        </pc:spChg>
        <pc:spChg chg="add">
          <ac:chgData name="Danish Hudani" userId="S::danish.hudani@astera.com::a38c985c-bb2f-4de3-bfe2-27e22c4c275a" providerId="AD" clId="Web-{5C2B061F-F610-104B-2BDC-5C11DB346BA3}" dt="2023-01-03T05:26:01.506" v="133"/>
          <ac:spMkLst>
            <pc:docMk/>
            <pc:sldMk cId="1620996487" sldId="319"/>
            <ac:spMk id="214" creationId="{0ABD1E85-80E6-F529-09B2-66110654EA0E}"/>
          </ac:spMkLst>
        </pc:spChg>
        <pc:spChg chg="add">
          <ac:chgData name="Danish Hudani" userId="S::danish.hudani@astera.com::a38c985c-bb2f-4de3-bfe2-27e22c4c275a" providerId="AD" clId="Web-{5C2B061F-F610-104B-2BDC-5C11DB346BA3}" dt="2023-01-03T05:26:01.506" v="133"/>
          <ac:spMkLst>
            <pc:docMk/>
            <pc:sldMk cId="1620996487" sldId="319"/>
            <ac:spMk id="215" creationId="{BC7B2CBC-1DDE-1D99-FDF2-A30625FD8F5D}"/>
          </ac:spMkLst>
        </pc:spChg>
        <pc:spChg chg="add">
          <ac:chgData name="Danish Hudani" userId="S::danish.hudani@astera.com::a38c985c-bb2f-4de3-bfe2-27e22c4c275a" providerId="AD" clId="Web-{5C2B061F-F610-104B-2BDC-5C11DB346BA3}" dt="2023-01-03T05:26:01.506" v="133"/>
          <ac:spMkLst>
            <pc:docMk/>
            <pc:sldMk cId="1620996487" sldId="319"/>
            <ac:spMk id="216" creationId="{17821256-5439-FDBD-4AB1-888A019E1C89}"/>
          </ac:spMkLst>
        </pc:spChg>
        <pc:spChg chg="add">
          <ac:chgData name="Danish Hudani" userId="S::danish.hudani@astera.com::a38c985c-bb2f-4de3-bfe2-27e22c4c275a" providerId="AD" clId="Web-{5C2B061F-F610-104B-2BDC-5C11DB346BA3}" dt="2023-01-03T05:26:01.506" v="133"/>
          <ac:spMkLst>
            <pc:docMk/>
            <pc:sldMk cId="1620996487" sldId="319"/>
            <ac:spMk id="217" creationId="{E25F601F-6B49-1CDA-0968-3CD41A38DBC8}"/>
          </ac:spMkLst>
        </pc:spChg>
        <pc:spChg chg="add">
          <ac:chgData name="Danish Hudani" userId="S::danish.hudani@astera.com::a38c985c-bb2f-4de3-bfe2-27e22c4c275a" providerId="AD" clId="Web-{5C2B061F-F610-104B-2BDC-5C11DB346BA3}" dt="2023-01-03T05:26:01.506" v="133"/>
          <ac:spMkLst>
            <pc:docMk/>
            <pc:sldMk cId="1620996487" sldId="319"/>
            <ac:spMk id="218" creationId="{3826102D-F4BB-FF01-DB47-2A468EBEBF06}"/>
          </ac:spMkLst>
        </pc:spChg>
        <pc:spChg chg="add mod">
          <ac:chgData name="Danish Hudani" userId="S::danish.hudani@astera.com::a38c985c-bb2f-4de3-bfe2-27e22c4c275a" providerId="AD" clId="Web-{5C2B061F-F610-104B-2BDC-5C11DB346BA3}" dt="2023-01-03T05:26:18.163" v="138" actId="1076"/>
          <ac:spMkLst>
            <pc:docMk/>
            <pc:sldMk cId="1620996487" sldId="319"/>
            <ac:spMk id="220" creationId="{0BFF9F71-F271-455D-594D-902336A2C87D}"/>
          </ac:spMkLst>
        </pc:spChg>
        <pc:spChg chg="add">
          <ac:chgData name="Danish Hudani" userId="S::danish.hudani@astera.com::a38c985c-bb2f-4de3-bfe2-27e22c4c275a" providerId="AD" clId="Web-{5C2B061F-F610-104B-2BDC-5C11DB346BA3}" dt="2023-01-03T05:26:01.506" v="133"/>
          <ac:spMkLst>
            <pc:docMk/>
            <pc:sldMk cId="1620996487" sldId="319"/>
            <ac:spMk id="222" creationId="{0C46A3F0-BA45-A755-084E-1165FCD9BE19}"/>
          </ac:spMkLst>
        </pc:spChg>
        <pc:spChg chg="add">
          <ac:chgData name="Danish Hudani" userId="S::danish.hudani@astera.com::a38c985c-bb2f-4de3-bfe2-27e22c4c275a" providerId="AD" clId="Web-{5C2B061F-F610-104B-2BDC-5C11DB346BA3}" dt="2023-01-03T05:26:01.506" v="133"/>
          <ac:spMkLst>
            <pc:docMk/>
            <pc:sldMk cId="1620996487" sldId="319"/>
            <ac:spMk id="223" creationId="{897A4DC7-1D19-5D19-E1A5-D8EBC1D0FECC}"/>
          </ac:spMkLst>
        </pc:spChg>
        <pc:spChg chg="add">
          <ac:chgData name="Danish Hudani" userId="S::danish.hudani@astera.com::a38c985c-bb2f-4de3-bfe2-27e22c4c275a" providerId="AD" clId="Web-{5C2B061F-F610-104B-2BDC-5C11DB346BA3}" dt="2023-01-03T05:26:01.506" v="133"/>
          <ac:spMkLst>
            <pc:docMk/>
            <pc:sldMk cId="1620996487" sldId="319"/>
            <ac:spMk id="224" creationId="{5F4D9044-2D01-CCBE-4D0E-6685F5F2EC74}"/>
          </ac:spMkLst>
        </pc:spChg>
        <pc:spChg chg="add">
          <ac:chgData name="Danish Hudani" userId="S::danish.hudani@astera.com::a38c985c-bb2f-4de3-bfe2-27e22c4c275a" providerId="AD" clId="Web-{5C2B061F-F610-104B-2BDC-5C11DB346BA3}" dt="2023-01-03T05:26:01.506" v="133"/>
          <ac:spMkLst>
            <pc:docMk/>
            <pc:sldMk cId="1620996487" sldId="319"/>
            <ac:spMk id="225" creationId="{9C4D5DDC-D06A-5F6E-C413-0A645D04C3C7}"/>
          </ac:spMkLst>
        </pc:spChg>
        <pc:spChg chg="add">
          <ac:chgData name="Danish Hudani" userId="S::danish.hudani@astera.com::a38c985c-bb2f-4de3-bfe2-27e22c4c275a" providerId="AD" clId="Web-{5C2B061F-F610-104B-2BDC-5C11DB346BA3}" dt="2023-01-03T05:26:01.506" v="133"/>
          <ac:spMkLst>
            <pc:docMk/>
            <pc:sldMk cId="1620996487" sldId="319"/>
            <ac:spMk id="226" creationId="{3E6AE2A9-089B-2E68-D12C-993B3D90E66C}"/>
          </ac:spMkLst>
        </pc:spChg>
        <pc:spChg chg="add">
          <ac:chgData name="Danish Hudani" userId="S::danish.hudani@astera.com::a38c985c-bb2f-4de3-bfe2-27e22c4c275a" providerId="AD" clId="Web-{5C2B061F-F610-104B-2BDC-5C11DB346BA3}" dt="2023-01-03T05:26:01.506" v="133"/>
          <ac:spMkLst>
            <pc:docMk/>
            <pc:sldMk cId="1620996487" sldId="319"/>
            <ac:spMk id="227" creationId="{125A0E75-790F-EEF7-954C-232262771845}"/>
          </ac:spMkLst>
        </pc:spChg>
        <pc:spChg chg="add">
          <ac:chgData name="Danish Hudani" userId="S::danish.hudani@astera.com::a38c985c-bb2f-4de3-bfe2-27e22c4c275a" providerId="AD" clId="Web-{5C2B061F-F610-104B-2BDC-5C11DB346BA3}" dt="2023-01-03T05:26:01.506" v="133"/>
          <ac:spMkLst>
            <pc:docMk/>
            <pc:sldMk cId="1620996487" sldId="319"/>
            <ac:spMk id="228" creationId="{519294A8-9EE0-BFB6-81B4-47F36BC4F60B}"/>
          </ac:spMkLst>
        </pc:spChg>
        <pc:spChg chg="add">
          <ac:chgData name="Danish Hudani" userId="S::danish.hudani@astera.com::a38c985c-bb2f-4de3-bfe2-27e22c4c275a" providerId="AD" clId="Web-{5C2B061F-F610-104B-2BDC-5C11DB346BA3}" dt="2023-01-03T05:26:01.506" v="133"/>
          <ac:spMkLst>
            <pc:docMk/>
            <pc:sldMk cId="1620996487" sldId="319"/>
            <ac:spMk id="229" creationId="{72E1C449-8F21-61C9-B4D2-6F5B6D82727D}"/>
          </ac:spMkLst>
        </pc:spChg>
        <pc:spChg chg="add">
          <ac:chgData name="Danish Hudani" userId="S::danish.hudani@astera.com::a38c985c-bb2f-4de3-bfe2-27e22c4c275a" providerId="AD" clId="Web-{5C2B061F-F610-104B-2BDC-5C11DB346BA3}" dt="2023-01-03T05:26:01.506" v="133"/>
          <ac:spMkLst>
            <pc:docMk/>
            <pc:sldMk cId="1620996487" sldId="319"/>
            <ac:spMk id="230" creationId="{F092DC12-0B72-150C-DB39-32AEE04101B5}"/>
          </ac:spMkLst>
        </pc:spChg>
        <pc:spChg chg="add">
          <ac:chgData name="Danish Hudani" userId="S::danish.hudani@astera.com::a38c985c-bb2f-4de3-bfe2-27e22c4c275a" providerId="AD" clId="Web-{5C2B061F-F610-104B-2BDC-5C11DB346BA3}" dt="2023-01-03T05:26:01.506" v="133"/>
          <ac:spMkLst>
            <pc:docMk/>
            <pc:sldMk cId="1620996487" sldId="319"/>
            <ac:spMk id="231" creationId="{37176433-3360-6827-BAF4-FDB0CF3F21BE}"/>
          </ac:spMkLst>
        </pc:spChg>
        <pc:spChg chg="add">
          <ac:chgData name="Danish Hudani" userId="S::danish.hudani@astera.com::a38c985c-bb2f-4de3-bfe2-27e22c4c275a" providerId="AD" clId="Web-{5C2B061F-F610-104B-2BDC-5C11DB346BA3}" dt="2023-01-03T05:26:01.506" v="133"/>
          <ac:spMkLst>
            <pc:docMk/>
            <pc:sldMk cId="1620996487" sldId="319"/>
            <ac:spMk id="232" creationId="{6B8C8518-1C2F-114B-35D2-1F9558798782}"/>
          </ac:spMkLst>
        </pc:spChg>
        <pc:spChg chg="add">
          <ac:chgData name="Danish Hudani" userId="S::danish.hudani@astera.com::a38c985c-bb2f-4de3-bfe2-27e22c4c275a" providerId="AD" clId="Web-{5C2B061F-F610-104B-2BDC-5C11DB346BA3}" dt="2023-01-03T05:26:01.506" v="133"/>
          <ac:spMkLst>
            <pc:docMk/>
            <pc:sldMk cId="1620996487" sldId="319"/>
            <ac:spMk id="233" creationId="{C976232B-946A-DF0A-8DA7-C1CF34233551}"/>
          </ac:spMkLst>
        </pc:spChg>
        <pc:spChg chg="add">
          <ac:chgData name="Danish Hudani" userId="S::danish.hudani@astera.com::a38c985c-bb2f-4de3-bfe2-27e22c4c275a" providerId="AD" clId="Web-{5C2B061F-F610-104B-2BDC-5C11DB346BA3}" dt="2023-01-03T05:26:01.506" v="133"/>
          <ac:spMkLst>
            <pc:docMk/>
            <pc:sldMk cId="1620996487" sldId="319"/>
            <ac:spMk id="234" creationId="{A5673FBB-21F3-8BB1-12A2-8E3DF78122F6}"/>
          </ac:spMkLst>
        </pc:spChg>
        <pc:spChg chg="add">
          <ac:chgData name="Danish Hudani" userId="S::danish.hudani@astera.com::a38c985c-bb2f-4de3-bfe2-27e22c4c275a" providerId="AD" clId="Web-{5C2B061F-F610-104B-2BDC-5C11DB346BA3}" dt="2023-01-03T05:26:01.506" v="133"/>
          <ac:spMkLst>
            <pc:docMk/>
            <pc:sldMk cId="1620996487" sldId="319"/>
            <ac:spMk id="235" creationId="{FA904F50-E286-1EBA-9175-BC705CF8EE4B}"/>
          </ac:spMkLst>
        </pc:spChg>
        <pc:spChg chg="add">
          <ac:chgData name="Danish Hudani" userId="S::danish.hudani@astera.com::a38c985c-bb2f-4de3-bfe2-27e22c4c275a" providerId="AD" clId="Web-{5C2B061F-F610-104B-2BDC-5C11DB346BA3}" dt="2023-01-03T05:26:01.506" v="133"/>
          <ac:spMkLst>
            <pc:docMk/>
            <pc:sldMk cId="1620996487" sldId="319"/>
            <ac:spMk id="236" creationId="{52EF1E2C-7CFB-31C3-9B4A-97C85B776C53}"/>
          </ac:spMkLst>
        </pc:spChg>
        <pc:spChg chg="add">
          <ac:chgData name="Danish Hudani" userId="S::danish.hudani@astera.com::a38c985c-bb2f-4de3-bfe2-27e22c4c275a" providerId="AD" clId="Web-{5C2B061F-F610-104B-2BDC-5C11DB346BA3}" dt="2023-01-03T05:26:01.506" v="133"/>
          <ac:spMkLst>
            <pc:docMk/>
            <pc:sldMk cId="1620996487" sldId="319"/>
            <ac:spMk id="237" creationId="{914489AC-DE61-5C79-2100-20710A1F7FD1}"/>
          </ac:spMkLst>
        </pc:spChg>
        <pc:spChg chg="add">
          <ac:chgData name="Danish Hudani" userId="S::danish.hudani@astera.com::a38c985c-bb2f-4de3-bfe2-27e22c4c275a" providerId="AD" clId="Web-{5C2B061F-F610-104B-2BDC-5C11DB346BA3}" dt="2023-01-03T05:26:01.506" v="133"/>
          <ac:spMkLst>
            <pc:docMk/>
            <pc:sldMk cId="1620996487" sldId="319"/>
            <ac:spMk id="238" creationId="{92C28ABF-7480-A598-007E-889E8A4AA2E8}"/>
          </ac:spMkLst>
        </pc:spChg>
        <pc:spChg chg="add">
          <ac:chgData name="Danish Hudani" userId="S::danish.hudani@astera.com::a38c985c-bb2f-4de3-bfe2-27e22c4c275a" providerId="AD" clId="Web-{5C2B061F-F610-104B-2BDC-5C11DB346BA3}" dt="2023-01-03T05:26:01.506" v="133"/>
          <ac:spMkLst>
            <pc:docMk/>
            <pc:sldMk cId="1620996487" sldId="319"/>
            <ac:spMk id="239" creationId="{C917EAA5-69D6-3BB4-FB5B-0AC742609ABF}"/>
          </ac:spMkLst>
        </pc:spChg>
        <pc:spChg chg="add">
          <ac:chgData name="Danish Hudani" userId="S::danish.hudani@astera.com::a38c985c-bb2f-4de3-bfe2-27e22c4c275a" providerId="AD" clId="Web-{5C2B061F-F610-104B-2BDC-5C11DB346BA3}" dt="2023-01-03T05:26:01.506" v="133"/>
          <ac:spMkLst>
            <pc:docMk/>
            <pc:sldMk cId="1620996487" sldId="319"/>
            <ac:spMk id="240" creationId="{AB36E669-23F5-2B51-F444-485C1FF79F21}"/>
          </ac:spMkLst>
        </pc:spChg>
        <pc:spChg chg="add">
          <ac:chgData name="Danish Hudani" userId="S::danish.hudani@astera.com::a38c985c-bb2f-4de3-bfe2-27e22c4c275a" providerId="AD" clId="Web-{5C2B061F-F610-104B-2BDC-5C11DB346BA3}" dt="2023-01-03T05:26:01.506" v="133"/>
          <ac:spMkLst>
            <pc:docMk/>
            <pc:sldMk cId="1620996487" sldId="319"/>
            <ac:spMk id="241" creationId="{47661525-D8A2-E96B-C409-82CBFBFA7A60}"/>
          </ac:spMkLst>
        </pc:spChg>
        <pc:spChg chg="add">
          <ac:chgData name="Danish Hudani" userId="S::danish.hudani@astera.com::a38c985c-bb2f-4de3-bfe2-27e22c4c275a" providerId="AD" clId="Web-{5C2B061F-F610-104B-2BDC-5C11DB346BA3}" dt="2023-01-03T05:26:01.506" v="133"/>
          <ac:spMkLst>
            <pc:docMk/>
            <pc:sldMk cId="1620996487" sldId="319"/>
            <ac:spMk id="242" creationId="{6CD6C4D1-42ED-538E-7CD5-B6E688707D4B}"/>
          </ac:spMkLst>
        </pc:spChg>
        <pc:spChg chg="add">
          <ac:chgData name="Danish Hudani" userId="S::danish.hudani@astera.com::a38c985c-bb2f-4de3-bfe2-27e22c4c275a" providerId="AD" clId="Web-{5C2B061F-F610-104B-2BDC-5C11DB346BA3}" dt="2023-01-03T05:26:01.506" v="133"/>
          <ac:spMkLst>
            <pc:docMk/>
            <pc:sldMk cId="1620996487" sldId="319"/>
            <ac:spMk id="243" creationId="{DB70238F-016A-DC8B-DEB2-B08B9A695BD0}"/>
          </ac:spMkLst>
        </pc:spChg>
        <pc:spChg chg="add">
          <ac:chgData name="Danish Hudani" userId="S::danish.hudani@astera.com::a38c985c-bb2f-4de3-bfe2-27e22c4c275a" providerId="AD" clId="Web-{5C2B061F-F610-104B-2BDC-5C11DB346BA3}" dt="2023-01-03T05:26:01.506" v="133"/>
          <ac:spMkLst>
            <pc:docMk/>
            <pc:sldMk cId="1620996487" sldId="319"/>
            <ac:spMk id="244" creationId="{D9AE017B-1F95-741E-6C78-1B2E7E2F3932}"/>
          </ac:spMkLst>
        </pc:spChg>
        <pc:grpChg chg="add del mod">
          <ac:chgData name="Danish Hudani" userId="S::danish.hudani@astera.com::a38c985c-bb2f-4de3-bfe2-27e22c4c275a" providerId="AD" clId="Web-{5C2B061F-F610-104B-2BDC-5C11DB346BA3}" dt="2023-01-03T05:25:43.521" v="132"/>
          <ac:grpSpMkLst>
            <pc:docMk/>
            <pc:sldMk cId="1620996487" sldId="319"/>
            <ac:grpSpMk id="65" creationId="{EC52AD3F-C8AF-5AB2-3291-6B88A7F7D12B}"/>
          </ac:grpSpMkLst>
        </pc:grpChg>
        <pc:grpChg chg="add">
          <ac:chgData name="Danish Hudani" userId="S::danish.hudani@astera.com::a38c985c-bb2f-4de3-bfe2-27e22c4c275a" providerId="AD" clId="Web-{5C2B061F-F610-104B-2BDC-5C11DB346BA3}" dt="2023-01-03T05:23:24.391" v="106"/>
          <ac:grpSpMkLst>
            <pc:docMk/>
            <pc:sldMk cId="1620996487" sldId="319"/>
            <ac:grpSpMk id="66" creationId="{1EA68206-35C9-DC9B-8F51-B6A31663F139}"/>
          </ac:grpSpMkLst>
        </pc:grpChg>
        <pc:grpChg chg="add">
          <ac:chgData name="Danish Hudani" userId="S::danish.hudani@astera.com::a38c985c-bb2f-4de3-bfe2-27e22c4c275a" providerId="AD" clId="Web-{5C2B061F-F610-104B-2BDC-5C11DB346BA3}" dt="2023-01-03T05:23:24.391" v="106"/>
          <ac:grpSpMkLst>
            <pc:docMk/>
            <pc:sldMk cId="1620996487" sldId="319"/>
            <ac:grpSpMk id="67" creationId="{08C70A32-991C-ED06-23D6-F2F714117EA1}"/>
          </ac:grpSpMkLst>
        </pc:grpChg>
        <pc:grpChg chg="add">
          <ac:chgData name="Danish Hudani" userId="S::danish.hudani@astera.com::a38c985c-bb2f-4de3-bfe2-27e22c4c275a" providerId="AD" clId="Web-{5C2B061F-F610-104B-2BDC-5C11DB346BA3}" dt="2023-01-03T05:23:24.391" v="106"/>
          <ac:grpSpMkLst>
            <pc:docMk/>
            <pc:sldMk cId="1620996487" sldId="319"/>
            <ac:grpSpMk id="71" creationId="{2AFFC465-1B3C-4E85-8B05-B27D6F916469}"/>
          </ac:grpSpMkLst>
        </pc:grpChg>
        <pc:grpChg chg="add">
          <ac:chgData name="Danish Hudani" userId="S::danish.hudani@astera.com::a38c985c-bb2f-4de3-bfe2-27e22c4c275a" providerId="AD" clId="Web-{5C2B061F-F610-104B-2BDC-5C11DB346BA3}" dt="2023-01-03T05:23:24.391" v="106"/>
          <ac:grpSpMkLst>
            <pc:docMk/>
            <pc:sldMk cId="1620996487" sldId="319"/>
            <ac:grpSpMk id="73" creationId="{429D98CF-92CC-AFF0-173E-B930DB1343A1}"/>
          </ac:grpSpMkLst>
        </pc:grpChg>
        <pc:grpChg chg="add">
          <ac:chgData name="Danish Hudani" userId="S::danish.hudani@astera.com::a38c985c-bb2f-4de3-bfe2-27e22c4c275a" providerId="AD" clId="Web-{5C2B061F-F610-104B-2BDC-5C11DB346BA3}" dt="2023-01-03T05:23:24.391" v="106"/>
          <ac:grpSpMkLst>
            <pc:docMk/>
            <pc:sldMk cId="1620996487" sldId="319"/>
            <ac:grpSpMk id="81" creationId="{CD5E4DA8-70D4-49E0-ABD7-E44619BA7D22}"/>
          </ac:grpSpMkLst>
        </pc:grpChg>
        <pc:grpChg chg="add mod">
          <ac:chgData name="Danish Hudani" userId="S::danish.hudani@astera.com::a38c985c-bb2f-4de3-bfe2-27e22c4c275a" providerId="AD" clId="Web-{5C2B061F-F610-104B-2BDC-5C11DB346BA3}" dt="2023-01-03T05:26:28.117" v="139" actId="14100"/>
          <ac:grpSpMkLst>
            <pc:docMk/>
            <pc:sldMk cId="1620996487" sldId="319"/>
            <ac:grpSpMk id="203" creationId="{EFA05523-2B68-FB7D-FAC9-B34F45EBC1E2}"/>
          </ac:grpSpMkLst>
        </pc:grpChg>
        <pc:grpChg chg="add">
          <ac:chgData name="Danish Hudani" userId="S::danish.hudani@astera.com::a38c985c-bb2f-4de3-bfe2-27e22c4c275a" providerId="AD" clId="Web-{5C2B061F-F610-104B-2BDC-5C11DB346BA3}" dt="2023-01-03T05:26:01.506" v="133"/>
          <ac:grpSpMkLst>
            <pc:docMk/>
            <pc:sldMk cId="1620996487" sldId="319"/>
            <ac:grpSpMk id="204" creationId="{EA3488C5-47A3-BF9E-5B99-0798E30729AD}"/>
          </ac:grpSpMkLst>
        </pc:grpChg>
        <pc:grpChg chg="add">
          <ac:chgData name="Danish Hudani" userId="S::danish.hudani@astera.com::a38c985c-bb2f-4de3-bfe2-27e22c4c275a" providerId="AD" clId="Web-{5C2B061F-F610-104B-2BDC-5C11DB346BA3}" dt="2023-01-03T05:26:01.506" v="133"/>
          <ac:grpSpMkLst>
            <pc:docMk/>
            <pc:sldMk cId="1620996487" sldId="319"/>
            <ac:grpSpMk id="205" creationId="{076B8767-7954-63E0-3DCA-8DDCBBD90C17}"/>
          </ac:grpSpMkLst>
        </pc:grpChg>
        <pc:grpChg chg="add">
          <ac:chgData name="Danish Hudani" userId="S::danish.hudani@astera.com::a38c985c-bb2f-4de3-bfe2-27e22c4c275a" providerId="AD" clId="Web-{5C2B061F-F610-104B-2BDC-5C11DB346BA3}" dt="2023-01-03T05:26:01.506" v="133"/>
          <ac:grpSpMkLst>
            <pc:docMk/>
            <pc:sldMk cId="1620996487" sldId="319"/>
            <ac:grpSpMk id="209" creationId="{27C84540-B0D7-9C23-42A4-371E841BC2D1}"/>
          </ac:grpSpMkLst>
        </pc:grpChg>
        <pc:grpChg chg="add">
          <ac:chgData name="Danish Hudani" userId="S::danish.hudani@astera.com::a38c985c-bb2f-4de3-bfe2-27e22c4c275a" providerId="AD" clId="Web-{5C2B061F-F610-104B-2BDC-5C11DB346BA3}" dt="2023-01-03T05:26:01.506" v="133"/>
          <ac:grpSpMkLst>
            <pc:docMk/>
            <pc:sldMk cId="1620996487" sldId="319"/>
            <ac:grpSpMk id="211" creationId="{98B5BB28-2947-76B6-C14B-F53E5B56B8B2}"/>
          </ac:grpSpMkLst>
        </pc:grpChg>
        <pc:grpChg chg="add">
          <ac:chgData name="Danish Hudani" userId="S::danish.hudani@astera.com::a38c985c-bb2f-4de3-bfe2-27e22c4c275a" providerId="AD" clId="Web-{5C2B061F-F610-104B-2BDC-5C11DB346BA3}" dt="2023-01-03T05:26:01.506" v="133"/>
          <ac:grpSpMkLst>
            <pc:docMk/>
            <pc:sldMk cId="1620996487" sldId="319"/>
            <ac:grpSpMk id="219" creationId="{0573485A-CB45-E63D-4D55-20E79537354E}"/>
          </ac:grpSpMkLst>
        </pc:grpChg>
        <pc:picChg chg="mod">
          <ac:chgData name="Danish Hudani" userId="S::danish.hudani@astera.com::a38c985c-bb2f-4de3-bfe2-27e22c4c275a" providerId="AD" clId="Web-{5C2B061F-F610-104B-2BDC-5C11DB346BA3}" dt="2023-01-03T05:25:15.724" v="122" actId="1076"/>
          <ac:picMkLst>
            <pc:docMk/>
            <pc:sldMk cId="1620996487" sldId="319"/>
            <ac:picMk id="7" creationId="{84FA538C-5CEE-45B5-986C-E1120E918D37}"/>
          </ac:picMkLst>
        </pc:picChg>
        <pc:picChg chg="del">
          <ac:chgData name="Danish Hudani" userId="S::danish.hudani@astera.com::a38c985c-bb2f-4de3-bfe2-27e22c4c275a" providerId="AD" clId="Web-{5C2B061F-F610-104B-2BDC-5C11DB346BA3}" dt="2023-01-03T05:23:15.001" v="105"/>
          <ac:picMkLst>
            <pc:docMk/>
            <pc:sldMk cId="1620996487" sldId="319"/>
            <ac:picMk id="53" creationId="{6EC4E8E1-2FFA-76C5-9BEE-45172F69E65D}"/>
          </ac:picMkLst>
        </pc:picChg>
        <pc:picChg chg="del">
          <ac:chgData name="Danish Hudani" userId="S::danish.hudani@astera.com::a38c985c-bb2f-4de3-bfe2-27e22c4c275a" providerId="AD" clId="Web-{5C2B061F-F610-104B-2BDC-5C11DB346BA3}" dt="2023-01-03T05:23:14.735" v="104"/>
          <ac:picMkLst>
            <pc:docMk/>
            <pc:sldMk cId="1620996487" sldId="319"/>
            <ac:picMk id="54" creationId="{4C35EFA2-FDC9-C164-18ED-4B2AA76C6412}"/>
          </ac:picMkLst>
        </pc:picChg>
        <pc:picChg chg="add">
          <ac:chgData name="Danish Hudani" userId="S::danish.hudani@astera.com::a38c985c-bb2f-4de3-bfe2-27e22c4c275a" providerId="AD" clId="Web-{5C2B061F-F610-104B-2BDC-5C11DB346BA3}" dt="2023-01-03T05:23:24.391" v="106"/>
          <ac:picMkLst>
            <pc:docMk/>
            <pc:sldMk cId="1620996487" sldId="319"/>
            <ac:picMk id="83" creationId="{A432C2BB-2E46-0A58-9055-B9D51A628933}"/>
          </ac:picMkLst>
        </pc:picChg>
        <pc:picChg chg="add">
          <ac:chgData name="Danish Hudani" userId="S::danish.hudani@astera.com::a38c985c-bb2f-4de3-bfe2-27e22c4c275a" providerId="AD" clId="Web-{5C2B061F-F610-104B-2BDC-5C11DB346BA3}" dt="2023-01-03T05:26:01.506" v="133"/>
          <ac:picMkLst>
            <pc:docMk/>
            <pc:sldMk cId="1620996487" sldId="319"/>
            <ac:picMk id="221" creationId="{AB6637A4-D4CD-76A2-9CF4-531A155EE52D}"/>
          </ac:picMkLst>
        </pc:picChg>
      </pc:sldChg>
      <pc:sldChg chg="del">
        <pc:chgData name="Danish Hudani" userId="S::danish.hudani@astera.com::a38c985c-bb2f-4de3-bfe2-27e22c4c275a" providerId="AD" clId="Web-{5C2B061F-F610-104B-2BDC-5C11DB346BA3}" dt="2023-01-03T05:21:31.028" v="84"/>
        <pc:sldMkLst>
          <pc:docMk/>
          <pc:sldMk cId="3162923164" sldId="319"/>
        </pc:sldMkLst>
      </pc:sldChg>
      <pc:sldChg chg="addSp delSp modSp add replId">
        <pc:chgData name="Danish Hudani" userId="S::danish.hudani@astera.com::a38c985c-bb2f-4de3-bfe2-27e22c4c275a" providerId="AD" clId="Web-{5C2B061F-F610-104B-2BDC-5C11DB346BA3}" dt="2023-01-03T05:22:17.217" v="102" actId="1076"/>
        <pc:sldMkLst>
          <pc:docMk/>
          <pc:sldMk cId="3545913191" sldId="320"/>
        </pc:sldMkLst>
        <pc:spChg chg="del">
          <ac:chgData name="Danish Hudani" userId="S::danish.hudani@astera.com::a38c985c-bb2f-4de3-bfe2-27e22c4c275a" providerId="AD" clId="Web-{5C2B061F-F610-104B-2BDC-5C11DB346BA3}" dt="2023-01-03T05:21:54.482" v="93"/>
          <ac:spMkLst>
            <pc:docMk/>
            <pc:sldMk cId="3545913191" sldId="320"/>
            <ac:spMk id="18" creationId="{6230719D-4F44-BA79-4DC4-4459B3E27C90}"/>
          </ac:spMkLst>
        </pc:spChg>
        <pc:spChg chg="del">
          <ac:chgData name="Danish Hudani" userId="S::danish.hudani@astera.com::a38c985c-bb2f-4de3-bfe2-27e22c4c275a" providerId="AD" clId="Web-{5C2B061F-F610-104B-2BDC-5C11DB346BA3}" dt="2023-01-03T05:21:53.310" v="92"/>
          <ac:spMkLst>
            <pc:docMk/>
            <pc:sldMk cId="3545913191" sldId="320"/>
            <ac:spMk id="24" creationId="{A134DFB3-973A-F662-77C1-4138811D48FB}"/>
          </ac:spMkLst>
        </pc:spChg>
        <pc:spChg chg="del">
          <ac:chgData name="Danish Hudani" userId="S::danish.hudani@astera.com::a38c985c-bb2f-4de3-bfe2-27e22c4c275a" providerId="AD" clId="Web-{5C2B061F-F610-104B-2BDC-5C11DB346BA3}" dt="2023-01-03T05:21:51.310" v="91"/>
          <ac:spMkLst>
            <pc:docMk/>
            <pc:sldMk cId="3545913191" sldId="320"/>
            <ac:spMk id="40" creationId="{FB152F59-CA90-A15F-86AA-6D1500683D49}"/>
          </ac:spMkLst>
        </pc:spChg>
        <pc:picChg chg="add mod">
          <ac:chgData name="Danish Hudani" userId="S::danish.hudani@astera.com::a38c985c-bb2f-4de3-bfe2-27e22c4c275a" providerId="AD" clId="Web-{5C2B061F-F610-104B-2BDC-5C11DB346BA3}" dt="2023-01-03T05:22:17.217" v="102" actId="1076"/>
          <ac:picMkLst>
            <pc:docMk/>
            <pc:sldMk cId="3545913191" sldId="320"/>
            <ac:picMk id="51" creationId="{681A067C-14DD-04FB-99FB-D16EC5D6EE36}"/>
          </ac:picMkLst>
        </pc:picChg>
        <pc:picChg chg="del">
          <ac:chgData name="Danish Hudani" userId="S::danish.hudani@astera.com::a38c985c-bb2f-4de3-bfe2-27e22c4c275a" providerId="AD" clId="Web-{5C2B061F-F610-104B-2BDC-5C11DB346BA3}" dt="2023-01-03T05:21:51.310" v="90"/>
          <ac:picMkLst>
            <pc:docMk/>
            <pc:sldMk cId="3545913191" sldId="320"/>
            <ac:picMk id="53" creationId="{6EC4E8E1-2FFA-76C5-9BEE-45172F69E65D}"/>
          </ac:picMkLst>
        </pc:picChg>
        <pc:picChg chg="del">
          <ac:chgData name="Danish Hudani" userId="S::danish.hudani@astera.com::a38c985c-bb2f-4de3-bfe2-27e22c4c275a" providerId="AD" clId="Web-{5C2B061F-F610-104B-2BDC-5C11DB346BA3}" dt="2023-01-03T05:21:51.310" v="89"/>
          <ac:picMkLst>
            <pc:docMk/>
            <pc:sldMk cId="3545913191" sldId="320"/>
            <ac:picMk id="54" creationId="{4C35EFA2-FDC9-C164-18ED-4B2AA76C6412}"/>
          </ac:picMkLst>
        </pc:picChg>
      </pc:sldChg>
      <pc:sldChg chg="del">
        <pc:chgData name="Danish Hudani" userId="S::danish.hudani@astera.com::a38c985c-bb2f-4de3-bfe2-27e22c4c275a" providerId="AD" clId="Web-{5C2B061F-F610-104B-2BDC-5C11DB346BA3}" dt="2023-01-03T05:21:31.012" v="82"/>
        <pc:sldMkLst>
          <pc:docMk/>
          <pc:sldMk cId="3898356198" sldId="320"/>
        </pc:sldMkLst>
      </pc:sldChg>
      <pc:sldChg chg="addSp delSp modSp add ord replId">
        <pc:chgData name="Danish Hudani" userId="S::danish.hudani@astera.com::a38c985c-bb2f-4de3-bfe2-27e22c4c275a" providerId="AD" clId="Web-{5C2B061F-F610-104B-2BDC-5C11DB346BA3}" dt="2023-01-03T05:37:35.055" v="155"/>
        <pc:sldMkLst>
          <pc:docMk/>
          <pc:sldMk cId="3233489809" sldId="321"/>
        </pc:sldMkLst>
        <pc:spChg chg="add">
          <ac:chgData name="Danish Hudani" userId="S::danish.hudani@astera.com::a38c985c-bb2f-4de3-bfe2-27e22c4c275a" providerId="AD" clId="Web-{5C2B061F-F610-104B-2BDC-5C11DB346BA3}" dt="2023-01-03T05:36:55.131" v="148"/>
          <ac:spMkLst>
            <pc:docMk/>
            <pc:sldMk cId="3233489809" sldId="321"/>
            <ac:spMk id="23" creationId="{0247562A-38F1-1216-E560-40EA911931E4}"/>
          </ac:spMkLst>
        </pc:spChg>
        <pc:spChg chg="add">
          <ac:chgData name="Danish Hudani" userId="S::danish.hudani@astera.com::a38c985c-bb2f-4de3-bfe2-27e22c4c275a" providerId="AD" clId="Web-{5C2B061F-F610-104B-2BDC-5C11DB346BA3}" dt="2023-01-03T05:36:55.131" v="148"/>
          <ac:spMkLst>
            <pc:docMk/>
            <pc:sldMk cId="3233489809" sldId="321"/>
            <ac:spMk id="24" creationId="{C88FCACB-C519-2A8D-224F-2D0D1A5A4EBD}"/>
          </ac:spMkLst>
        </pc:spChg>
        <pc:spChg chg="add">
          <ac:chgData name="Danish Hudani" userId="S::danish.hudani@astera.com::a38c985c-bb2f-4de3-bfe2-27e22c4c275a" providerId="AD" clId="Web-{5C2B061F-F610-104B-2BDC-5C11DB346BA3}" dt="2023-01-03T05:36:55.131" v="148"/>
          <ac:spMkLst>
            <pc:docMk/>
            <pc:sldMk cId="3233489809" sldId="321"/>
            <ac:spMk id="27" creationId="{CE9ECACB-3D10-3413-670D-F44D3BF83811}"/>
          </ac:spMkLst>
        </pc:spChg>
        <pc:spChg chg="add">
          <ac:chgData name="Danish Hudani" userId="S::danish.hudani@astera.com::a38c985c-bb2f-4de3-bfe2-27e22c4c275a" providerId="AD" clId="Web-{5C2B061F-F610-104B-2BDC-5C11DB346BA3}" dt="2023-01-03T05:36:55.131" v="148"/>
          <ac:spMkLst>
            <pc:docMk/>
            <pc:sldMk cId="3233489809" sldId="321"/>
            <ac:spMk id="28" creationId="{2AF3D6A6-3843-4FF9-AEE3-52C7C2F3089B}"/>
          </ac:spMkLst>
        </pc:spChg>
        <pc:spChg chg="add">
          <ac:chgData name="Danish Hudani" userId="S::danish.hudani@astera.com::a38c985c-bb2f-4de3-bfe2-27e22c4c275a" providerId="AD" clId="Web-{5C2B061F-F610-104B-2BDC-5C11DB346BA3}" dt="2023-01-03T05:36:55.131" v="148"/>
          <ac:spMkLst>
            <pc:docMk/>
            <pc:sldMk cId="3233489809" sldId="321"/>
            <ac:spMk id="29" creationId="{EB59F3D1-2B73-A4CA-DBDF-4A2AC2DD2309}"/>
          </ac:spMkLst>
        </pc:spChg>
        <pc:spChg chg="add">
          <ac:chgData name="Danish Hudani" userId="S::danish.hudani@astera.com::a38c985c-bb2f-4de3-bfe2-27e22c4c275a" providerId="AD" clId="Web-{5C2B061F-F610-104B-2BDC-5C11DB346BA3}" dt="2023-01-03T05:36:55.131" v="148"/>
          <ac:spMkLst>
            <pc:docMk/>
            <pc:sldMk cId="3233489809" sldId="321"/>
            <ac:spMk id="30" creationId="{391E87C0-0E17-1AB4-48FE-7A912315BC6F}"/>
          </ac:spMkLst>
        </pc:spChg>
        <pc:spChg chg="add">
          <ac:chgData name="Danish Hudani" userId="S::danish.hudani@astera.com::a38c985c-bb2f-4de3-bfe2-27e22c4c275a" providerId="AD" clId="Web-{5C2B061F-F610-104B-2BDC-5C11DB346BA3}" dt="2023-01-03T05:36:55.131" v="148"/>
          <ac:spMkLst>
            <pc:docMk/>
            <pc:sldMk cId="3233489809" sldId="321"/>
            <ac:spMk id="31" creationId="{F490491E-1F5D-006A-1C2E-662138B49F8D}"/>
          </ac:spMkLst>
        </pc:spChg>
        <pc:grpChg chg="add mod">
          <ac:chgData name="Danish Hudani" userId="S::danish.hudani@astera.com::a38c985c-bb2f-4de3-bfe2-27e22c4c275a" providerId="AD" clId="Web-{5C2B061F-F610-104B-2BDC-5C11DB346BA3}" dt="2023-01-03T05:37:08.631" v="152" actId="14100"/>
          <ac:grpSpMkLst>
            <pc:docMk/>
            <pc:sldMk cId="3233489809" sldId="321"/>
            <ac:grpSpMk id="22" creationId="{5DFA3ABA-89AA-A186-BE2E-900818E7F3A7}"/>
          </ac:grpSpMkLst>
        </pc:grpChg>
        <pc:grpChg chg="del">
          <ac:chgData name="Danish Hudani" userId="S::danish.hudani@astera.com::a38c985c-bb2f-4de3-bfe2-27e22c4c275a" providerId="AD" clId="Web-{5C2B061F-F610-104B-2BDC-5C11DB346BA3}" dt="2023-01-03T05:36:52.849" v="147"/>
          <ac:grpSpMkLst>
            <pc:docMk/>
            <pc:sldMk cId="3233489809" sldId="321"/>
            <ac:grpSpMk id="203" creationId="{EFA05523-2B68-FB7D-FAC9-B34F45EBC1E2}"/>
          </ac:grpSpMkLst>
        </pc:grpChg>
        <pc:picChg chg="mod">
          <ac:chgData name="Danish Hudani" userId="S::danish.hudani@astera.com::a38c985c-bb2f-4de3-bfe2-27e22c4c275a" providerId="AD" clId="Web-{5C2B061F-F610-104B-2BDC-5C11DB346BA3}" dt="2023-01-03T05:37:15.647" v="154" actId="1076"/>
          <ac:picMkLst>
            <pc:docMk/>
            <pc:sldMk cId="3233489809" sldId="321"/>
            <ac:picMk id="7" creationId="{84FA538C-5CEE-45B5-986C-E1120E918D37}"/>
          </ac:picMkLst>
        </pc:picChg>
      </pc:sldChg>
      <pc:sldChg chg="addSp delSp modSp add replId modNotes">
        <pc:chgData name="Danish Hudani" userId="S::danish.hudani@astera.com::a38c985c-bb2f-4de3-bfe2-27e22c4c275a" providerId="AD" clId="Web-{5C2B061F-F610-104B-2BDC-5C11DB346BA3}" dt="2023-01-03T05:43:54.910" v="190"/>
        <pc:sldMkLst>
          <pc:docMk/>
          <pc:sldMk cId="4287521017" sldId="322"/>
        </pc:sldMkLst>
        <pc:spChg chg="mod">
          <ac:chgData name="Danish Hudani" userId="S::danish.hudani@astera.com::a38c985c-bb2f-4de3-bfe2-27e22c4c275a" providerId="AD" clId="Web-{5C2B061F-F610-104B-2BDC-5C11DB346BA3}" dt="2023-01-03T05:39:27.700" v="178" actId="20577"/>
          <ac:spMkLst>
            <pc:docMk/>
            <pc:sldMk cId="4287521017" sldId="322"/>
            <ac:spMk id="18" creationId="{6230719D-4F44-BA79-4DC4-4459B3E27C90}"/>
          </ac:spMkLst>
        </pc:spChg>
        <pc:spChg chg="del">
          <ac:chgData name="Danish Hudani" userId="S::danish.hudani@astera.com::a38c985c-bb2f-4de3-bfe2-27e22c4c275a" providerId="AD" clId="Web-{5C2B061F-F610-104B-2BDC-5C11DB346BA3}" dt="2023-01-03T05:39:32.762" v="179"/>
          <ac:spMkLst>
            <pc:docMk/>
            <pc:sldMk cId="4287521017" sldId="322"/>
            <ac:spMk id="40" creationId="{FB152F59-CA90-A15F-86AA-6D1500683D49}"/>
          </ac:spMkLst>
        </pc:spChg>
        <pc:picChg chg="add mod">
          <ac:chgData name="Danish Hudani" userId="S::danish.hudani@astera.com::a38c985c-bb2f-4de3-bfe2-27e22c4c275a" providerId="AD" clId="Web-{5C2B061F-F610-104B-2BDC-5C11DB346BA3}" dt="2023-01-03T05:39:40.997" v="183" actId="1076"/>
          <ac:picMkLst>
            <pc:docMk/>
            <pc:sldMk cId="4287521017" sldId="322"/>
            <ac:picMk id="23" creationId="{BF3ECA1A-0EEF-DFFB-6827-3BB4FF7010B8}"/>
          </ac:picMkLst>
        </pc:picChg>
        <pc:picChg chg="del">
          <ac:chgData name="Danish Hudani" userId="S::danish.hudani@astera.com::a38c985c-bb2f-4de3-bfe2-27e22c4c275a" providerId="AD" clId="Web-{5C2B061F-F610-104B-2BDC-5C11DB346BA3}" dt="2023-01-03T05:39:11.621" v="173"/>
          <ac:picMkLst>
            <pc:docMk/>
            <pc:sldMk cId="4287521017" sldId="322"/>
            <ac:picMk id="53" creationId="{6EC4E8E1-2FFA-76C5-9BEE-45172F69E65D}"/>
          </ac:picMkLst>
        </pc:picChg>
        <pc:picChg chg="del">
          <ac:chgData name="Danish Hudani" userId="S::danish.hudani@astera.com::a38c985c-bb2f-4de3-bfe2-27e22c4c275a" providerId="AD" clId="Web-{5C2B061F-F610-104B-2BDC-5C11DB346BA3}" dt="2023-01-03T05:39:11.621" v="172"/>
          <ac:picMkLst>
            <pc:docMk/>
            <pc:sldMk cId="4287521017" sldId="322"/>
            <ac:picMk id="54" creationId="{4C35EFA2-FDC9-C164-18ED-4B2AA76C6412}"/>
          </ac:picMkLst>
        </pc:picChg>
      </pc:sldChg>
      <pc:sldChg chg="addSp delSp modSp add replId modNotes">
        <pc:chgData name="Danish Hudani" userId="S::danish.hudani@astera.com::a38c985c-bb2f-4de3-bfe2-27e22c4c275a" providerId="AD" clId="Web-{5C2B061F-F610-104B-2BDC-5C11DB346BA3}" dt="2023-01-03T06:02:30.549" v="238"/>
        <pc:sldMkLst>
          <pc:docMk/>
          <pc:sldMk cId="869938855" sldId="323"/>
        </pc:sldMkLst>
        <pc:spChg chg="mod">
          <ac:chgData name="Danish Hudani" userId="S::danish.hudani@astera.com::a38c985c-bb2f-4de3-bfe2-27e22c4c275a" providerId="AD" clId="Web-{5C2B061F-F610-104B-2BDC-5C11DB346BA3}" dt="2023-01-03T05:54:14.275" v="227" actId="20577"/>
          <ac:spMkLst>
            <pc:docMk/>
            <pc:sldMk cId="869938855" sldId="323"/>
            <ac:spMk id="18" creationId="{6230719D-4F44-BA79-4DC4-4459B3E27C90}"/>
          </ac:spMkLst>
        </pc:spChg>
        <pc:spChg chg="add mod">
          <ac:chgData name="Danish Hudani" userId="S::danish.hudani@astera.com::a38c985c-bb2f-4de3-bfe2-27e22c4c275a" providerId="AD" clId="Web-{5C2B061F-F610-104B-2BDC-5C11DB346BA3}" dt="2023-01-03T06:01:32.578" v="228" actId="14100"/>
          <ac:spMkLst>
            <pc:docMk/>
            <pc:sldMk cId="869938855" sldId="323"/>
            <ac:spMk id="31" creationId="{0B270C58-6893-36E4-3168-1873F2998E6C}"/>
          </ac:spMkLst>
        </pc:spChg>
        <pc:spChg chg="add mod">
          <ac:chgData name="Danish Hudani" userId="S::danish.hudani@astera.com::a38c985c-bb2f-4de3-bfe2-27e22c4c275a" providerId="AD" clId="Web-{5C2B061F-F610-104B-2BDC-5C11DB346BA3}" dt="2023-01-03T06:01:36.062" v="229" actId="14100"/>
          <ac:spMkLst>
            <pc:docMk/>
            <pc:sldMk cId="869938855" sldId="323"/>
            <ac:spMk id="33" creationId="{3BFD5B44-A439-6968-4657-24D7221D75DF}"/>
          </ac:spMkLst>
        </pc:spChg>
        <pc:spChg chg="add mod">
          <ac:chgData name="Danish Hudani" userId="S::danish.hudani@astera.com::a38c985c-bb2f-4de3-bfe2-27e22c4c275a" providerId="AD" clId="Web-{5C2B061F-F610-104B-2BDC-5C11DB346BA3}" dt="2023-01-03T06:01:38.344" v="230" actId="14100"/>
          <ac:spMkLst>
            <pc:docMk/>
            <pc:sldMk cId="869938855" sldId="323"/>
            <ac:spMk id="35" creationId="{D82A8E8C-6E17-5791-8242-1E9A5DF0B9E4}"/>
          </ac:spMkLst>
        </pc:spChg>
        <pc:spChg chg="add">
          <ac:chgData name="Danish Hudani" userId="S::danish.hudani@astera.com::a38c985c-bb2f-4de3-bfe2-27e22c4c275a" providerId="AD" clId="Web-{5C2B061F-F610-104B-2BDC-5C11DB346BA3}" dt="2023-01-03T06:02:04.970" v="232"/>
          <ac:spMkLst>
            <pc:docMk/>
            <pc:sldMk cId="869938855" sldId="323"/>
            <ac:spMk id="37" creationId="{DB4976E2-B09D-A1E0-38FA-A6A16F04A186}"/>
          </ac:spMkLst>
        </pc:spChg>
        <pc:spChg chg="add">
          <ac:chgData name="Danish Hudani" userId="S::danish.hudani@astera.com::a38c985c-bb2f-4de3-bfe2-27e22c4c275a" providerId="AD" clId="Web-{5C2B061F-F610-104B-2BDC-5C11DB346BA3}" dt="2023-01-03T06:02:04.970" v="232"/>
          <ac:spMkLst>
            <pc:docMk/>
            <pc:sldMk cId="869938855" sldId="323"/>
            <ac:spMk id="38" creationId="{C9F5F634-2431-0BBB-5E53-237D2E2E297C}"/>
          </ac:spMkLst>
        </pc:spChg>
        <pc:spChg chg="add mod">
          <ac:chgData name="Danish Hudani" userId="S::danish.hudani@astera.com::a38c985c-bb2f-4de3-bfe2-27e22c4c275a" providerId="AD" clId="Web-{5C2B061F-F610-104B-2BDC-5C11DB346BA3}" dt="2023-01-03T06:02:17.986" v="237" actId="14100"/>
          <ac:spMkLst>
            <pc:docMk/>
            <pc:sldMk cId="869938855" sldId="323"/>
            <ac:spMk id="39" creationId="{666590C2-3FA4-280C-402D-D65D7CCF1E7C}"/>
          </ac:spMkLst>
        </pc:spChg>
        <pc:spChg chg="del">
          <ac:chgData name="Danish Hudani" userId="S::danish.hudani@astera.com::a38c985c-bb2f-4de3-bfe2-27e22c4c275a" providerId="AD" clId="Web-{5C2B061F-F610-104B-2BDC-5C11DB346BA3}" dt="2023-01-03T05:53:31.742" v="219"/>
          <ac:spMkLst>
            <pc:docMk/>
            <pc:sldMk cId="869938855" sldId="323"/>
            <ac:spMk id="40" creationId="{FB152F59-CA90-A15F-86AA-6D1500683D49}"/>
          </ac:spMkLst>
        </pc:spChg>
        <pc:grpChg chg="add mod">
          <ac:chgData name="Danish Hudani" userId="S::danish.hudani@astera.com::a38c985c-bb2f-4de3-bfe2-27e22c4c275a" providerId="AD" clId="Web-{5C2B061F-F610-104B-2BDC-5C11DB346BA3}" dt="2023-01-03T06:02:02.032" v="231" actId="14100"/>
          <ac:grpSpMkLst>
            <pc:docMk/>
            <pc:sldMk cId="869938855" sldId="323"/>
            <ac:grpSpMk id="23" creationId="{22A8CE4B-6BA4-6809-64BC-AC525C278462}"/>
          </ac:grpSpMkLst>
        </pc:grpChg>
        <pc:grpChg chg="add mod">
          <ac:chgData name="Danish Hudani" userId="S::danish.hudani@astera.com::a38c985c-bb2f-4de3-bfe2-27e22c4c275a" providerId="AD" clId="Web-{5C2B061F-F610-104B-2BDC-5C11DB346BA3}" dt="2023-01-03T06:02:09.907" v="233" actId="1076"/>
          <ac:grpSpMkLst>
            <pc:docMk/>
            <pc:sldMk cId="869938855" sldId="323"/>
            <ac:grpSpMk id="36" creationId="{C28D8C20-F344-90C0-D633-D1FE390D103C}"/>
          </ac:grpSpMkLst>
        </pc:grpChg>
        <pc:grpChg chg="add">
          <ac:chgData name="Danish Hudani" userId="S::danish.hudani@astera.com::a38c985c-bb2f-4de3-bfe2-27e22c4c275a" providerId="AD" clId="Web-{5C2B061F-F610-104B-2BDC-5C11DB346BA3}" dt="2023-01-03T06:02:30.549" v="238"/>
          <ac:grpSpMkLst>
            <pc:docMk/>
            <pc:sldMk cId="869938855" sldId="323"/>
            <ac:grpSpMk id="41" creationId="{1E236741-4A11-B3C1-B258-2223BD6CF797}"/>
          </ac:grpSpMkLst>
        </pc:grpChg>
        <pc:picChg chg="add">
          <ac:chgData name="Danish Hudani" userId="S::danish.hudani@astera.com::a38c985c-bb2f-4de3-bfe2-27e22c4c275a" providerId="AD" clId="Web-{5C2B061F-F610-104B-2BDC-5C11DB346BA3}" dt="2023-01-03T05:53:34.617" v="220"/>
          <ac:picMkLst>
            <pc:docMk/>
            <pc:sldMk cId="869938855" sldId="323"/>
            <ac:picMk id="27" creationId="{1392E9C8-6085-42FD-4EC0-51CD54920B29}"/>
          </ac:picMkLst>
        </pc:picChg>
        <pc:picChg chg="add">
          <ac:chgData name="Danish Hudani" userId="S::danish.hudani@astera.com::a38c985c-bb2f-4de3-bfe2-27e22c4c275a" providerId="AD" clId="Web-{5C2B061F-F610-104B-2BDC-5C11DB346BA3}" dt="2023-01-03T05:53:34.617" v="220"/>
          <ac:picMkLst>
            <pc:docMk/>
            <pc:sldMk cId="869938855" sldId="323"/>
            <ac:picMk id="28" creationId="{D04BE453-E30F-4BBA-B675-56D6FB58B50D}"/>
          </ac:picMkLst>
        </pc:picChg>
        <pc:picChg chg="add">
          <ac:chgData name="Danish Hudani" userId="S::danish.hudani@astera.com::a38c985c-bb2f-4de3-bfe2-27e22c4c275a" providerId="AD" clId="Web-{5C2B061F-F610-104B-2BDC-5C11DB346BA3}" dt="2023-01-03T05:53:34.617" v="220"/>
          <ac:picMkLst>
            <pc:docMk/>
            <pc:sldMk cId="869938855" sldId="323"/>
            <ac:picMk id="29" creationId="{FED84AD5-D895-BDB4-2EE2-0DA4E8D3E6EA}"/>
          </ac:picMkLst>
        </pc:picChg>
        <pc:picChg chg="add">
          <ac:chgData name="Danish Hudani" userId="S::danish.hudani@astera.com::a38c985c-bb2f-4de3-bfe2-27e22c4c275a" providerId="AD" clId="Web-{5C2B061F-F610-104B-2BDC-5C11DB346BA3}" dt="2023-01-03T05:53:34.617" v="220"/>
          <ac:picMkLst>
            <pc:docMk/>
            <pc:sldMk cId="869938855" sldId="323"/>
            <ac:picMk id="30" creationId="{62FA8C04-50FF-C752-737E-454279E9118B}"/>
          </ac:picMkLst>
        </pc:picChg>
        <pc:picChg chg="add">
          <ac:chgData name="Danish Hudani" userId="S::danish.hudani@astera.com::a38c985c-bb2f-4de3-bfe2-27e22c4c275a" providerId="AD" clId="Web-{5C2B061F-F610-104B-2BDC-5C11DB346BA3}" dt="2023-01-03T05:53:34.617" v="220"/>
          <ac:picMkLst>
            <pc:docMk/>
            <pc:sldMk cId="869938855" sldId="323"/>
            <ac:picMk id="32" creationId="{006306EA-9F6C-D767-DB76-D07DC464B65F}"/>
          </ac:picMkLst>
        </pc:picChg>
        <pc:picChg chg="add">
          <ac:chgData name="Danish Hudani" userId="S::danish.hudani@astera.com::a38c985c-bb2f-4de3-bfe2-27e22c4c275a" providerId="AD" clId="Web-{5C2B061F-F610-104B-2BDC-5C11DB346BA3}" dt="2023-01-03T05:53:34.617" v="220"/>
          <ac:picMkLst>
            <pc:docMk/>
            <pc:sldMk cId="869938855" sldId="323"/>
            <ac:picMk id="34" creationId="{132240D2-307A-9781-C47C-78BBA98932DB}"/>
          </ac:picMkLst>
        </pc:picChg>
        <pc:picChg chg="del">
          <ac:chgData name="Danish Hudani" userId="S::danish.hudani@astera.com::a38c985c-bb2f-4de3-bfe2-27e22c4c275a" providerId="AD" clId="Web-{5C2B061F-F610-104B-2BDC-5C11DB346BA3}" dt="2023-01-03T05:52:08.833" v="194"/>
          <ac:picMkLst>
            <pc:docMk/>
            <pc:sldMk cId="869938855" sldId="323"/>
            <ac:picMk id="53" creationId="{6EC4E8E1-2FFA-76C5-9BEE-45172F69E65D}"/>
          </ac:picMkLst>
        </pc:picChg>
        <pc:picChg chg="del">
          <ac:chgData name="Danish Hudani" userId="S::danish.hudani@astera.com::a38c985c-bb2f-4de3-bfe2-27e22c4c275a" providerId="AD" clId="Web-{5C2B061F-F610-104B-2BDC-5C11DB346BA3}" dt="2023-01-03T05:52:08.833" v="193"/>
          <ac:picMkLst>
            <pc:docMk/>
            <pc:sldMk cId="869938855" sldId="323"/>
            <ac:picMk id="54" creationId="{4C35EFA2-FDC9-C164-18ED-4B2AA76C6412}"/>
          </ac:picMkLst>
        </pc:picChg>
      </pc:sldChg>
      <pc:sldChg chg="addSp delSp modSp add replId modNotes">
        <pc:chgData name="Danish Hudani" userId="S::danish.hudani@astera.com::a38c985c-bb2f-4de3-bfe2-27e22c4c275a" providerId="AD" clId="Web-{5C2B061F-F610-104B-2BDC-5C11DB346BA3}" dt="2023-01-03T06:30:42.001" v="352"/>
        <pc:sldMkLst>
          <pc:docMk/>
          <pc:sldMk cId="3421105126" sldId="324"/>
        </pc:sldMkLst>
        <pc:spChg chg="add">
          <ac:chgData name="Danish Hudani" userId="S::danish.hudani@astera.com::a38c985c-bb2f-4de3-bfe2-27e22c4c275a" providerId="AD" clId="Web-{5C2B061F-F610-104B-2BDC-5C11DB346BA3}" dt="2023-01-03T06:04:17.724" v="241"/>
          <ac:spMkLst>
            <pc:docMk/>
            <pc:sldMk cId="3421105126" sldId="324"/>
            <ac:spMk id="36" creationId="{1671F959-9AF1-0DAF-C445-AD7888661D02}"/>
          </ac:spMkLst>
        </pc:spChg>
        <pc:spChg chg="add mod">
          <ac:chgData name="Danish Hudani" userId="S::danish.hudani@astera.com::a38c985c-bb2f-4de3-bfe2-27e22c4c275a" providerId="AD" clId="Web-{5C2B061F-F610-104B-2BDC-5C11DB346BA3}" dt="2023-01-03T06:27:28.151" v="314" actId="1076"/>
          <ac:spMkLst>
            <pc:docMk/>
            <pc:sldMk cId="3421105126" sldId="324"/>
            <ac:spMk id="37" creationId="{1191923F-E873-873C-E6CC-604CAB20DBDA}"/>
          </ac:spMkLst>
        </pc:spChg>
        <pc:spChg chg="add">
          <ac:chgData name="Danish Hudani" userId="S::danish.hudani@astera.com::a38c985c-bb2f-4de3-bfe2-27e22c4c275a" providerId="AD" clId="Web-{5C2B061F-F610-104B-2BDC-5C11DB346BA3}" dt="2023-01-03T06:04:17.724" v="241"/>
          <ac:spMkLst>
            <pc:docMk/>
            <pc:sldMk cId="3421105126" sldId="324"/>
            <ac:spMk id="38" creationId="{36055C49-14AD-7CB4-4592-4026EA1D37A0}"/>
          </ac:spMkLst>
        </pc:spChg>
        <pc:spChg chg="add">
          <ac:chgData name="Danish Hudani" userId="S::danish.hudani@astera.com::a38c985c-bb2f-4de3-bfe2-27e22c4c275a" providerId="AD" clId="Web-{5C2B061F-F610-104B-2BDC-5C11DB346BA3}" dt="2023-01-03T06:04:17.724" v="241"/>
          <ac:spMkLst>
            <pc:docMk/>
            <pc:sldMk cId="3421105126" sldId="324"/>
            <ac:spMk id="39" creationId="{61B4093F-30D4-1D23-3047-4230D628CE5C}"/>
          </ac:spMkLst>
        </pc:spChg>
        <pc:spChg chg="add">
          <ac:chgData name="Danish Hudani" userId="S::danish.hudani@astera.com::a38c985c-bb2f-4de3-bfe2-27e22c4c275a" providerId="AD" clId="Web-{5C2B061F-F610-104B-2BDC-5C11DB346BA3}" dt="2023-01-03T06:04:17.724" v="241"/>
          <ac:spMkLst>
            <pc:docMk/>
            <pc:sldMk cId="3421105126" sldId="324"/>
            <ac:spMk id="40" creationId="{9865D4E8-DEE0-C9CC-ECD9-A10EA7A964B1}"/>
          </ac:spMkLst>
        </pc:spChg>
        <pc:spChg chg="add">
          <ac:chgData name="Danish Hudani" userId="S::danish.hudani@astera.com::a38c985c-bb2f-4de3-bfe2-27e22c4c275a" providerId="AD" clId="Web-{5C2B061F-F610-104B-2BDC-5C11DB346BA3}" dt="2023-01-03T06:04:17.724" v="241"/>
          <ac:spMkLst>
            <pc:docMk/>
            <pc:sldMk cId="3421105126" sldId="324"/>
            <ac:spMk id="41" creationId="{A69B753E-BF07-A490-F2A1-44D1A6B06220}"/>
          </ac:spMkLst>
        </pc:spChg>
        <pc:spChg chg="add">
          <ac:chgData name="Danish Hudani" userId="S::danish.hudani@astera.com::a38c985c-bb2f-4de3-bfe2-27e22c4c275a" providerId="AD" clId="Web-{5C2B061F-F610-104B-2BDC-5C11DB346BA3}" dt="2023-01-03T06:04:17.724" v="241"/>
          <ac:spMkLst>
            <pc:docMk/>
            <pc:sldMk cId="3421105126" sldId="324"/>
            <ac:spMk id="42" creationId="{AD3DC465-4DEA-670D-7EFD-C2F90B8CD253}"/>
          </ac:spMkLst>
        </pc:spChg>
        <pc:spChg chg="add">
          <ac:chgData name="Danish Hudani" userId="S::danish.hudani@astera.com::a38c985c-bb2f-4de3-bfe2-27e22c4c275a" providerId="AD" clId="Web-{5C2B061F-F610-104B-2BDC-5C11DB346BA3}" dt="2023-01-03T06:04:17.724" v="241"/>
          <ac:spMkLst>
            <pc:docMk/>
            <pc:sldMk cId="3421105126" sldId="324"/>
            <ac:spMk id="43" creationId="{3B3E7327-0673-32B6-1D4B-9A52304AB235}"/>
          </ac:spMkLst>
        </pc:spChg>
        <pc:spChg chg="add">
          <ac:chgData name="Danish Hudani" userId="S::danish.hudani@astera.com::a38c985c-bb2f-4de3-bfe2-27e22c4c275a" providerId="AD" clId="Web-{5C2B061F-F610-104B-2BDC-5C11DB346BA3}" dt="2023-01-03T06:04:17.724" v="241"/>
          <ac:spMkLst>
            <pc:docMk/>
            <pc:sldMk cId="3421105126" sldId="324"/>
            <ac:spMk id="44" creationId="{9CC259ED-8BFE-A149-6FCC-517F31513AA7}"/>
          </ac:spMkLst>
        </pc:spChg>
        <pc:spChg chg="add">
          <ac:chgData name="Danish Hudani" userId="S::danish.hudani@astera.com::a38c985c-bb2f-4de3-bfe2-27e22c4c275a" providerId="AD" clId="Web-{5C2B061F-F610-104B-2BDC-5C11DB346BA3}" dt="2023-01-03T06:04:17.724" v="241"/>
          <ac:spMkLst>
            <pc:docMk/>
            <pc:sldMk cId="3421105126" sldId="324"/>
            <ac:spMk id="45" creationId="{8A81D3B8-46D9-8D7C-C085-06D58B432CD8}"/>
          </ac:spMkLst>
        </pc:spChg>
        <pc:spChg chg="add">
          <ac:chgData name="Danish Hudani" userId="S::danish.hudani@astera.com::a38c985c-bb2f-4de3-bfe2-27e22c4c275a" providerId="AD" clId="Web-{5C2B061F-F610-104B-2BDC-5C11DB346BA3}" dt="2023-01-03T06:04:17.724" v="241"/>
          <ac:spMkLst>
            <pc:docMk/>
            <pc:sldMk cId="3421105126" sldId="324"/>
            <ac:spMk id="46" creationId="{6DB30AEB-EEAE-1CA8-D2CA-1365912D56F4}"/>
          </ac:spMkLst>
        </pc:spChg>
        <pc:spChg chg="add">
          <ac:chgData name="Danish Hudani" userId="S::danish.hudani@astera.com::a38c985c-bb2f-4de3-bfe2-27e22c4c275a" providerId="AD" clId="Web-{5C2B061F-F610-104B-2BDC-5C11DB346BA3}" dt="2023-01-03T06:04:17.724" v="241"/>
          <ac:spMkLst>
            <pc:docMk/>
            <pc:sldMk cId="3421105126" sldId="324"/>
            <ac:spMk id="47" creationId="{27476154-55F9-1FC5-ACDF-3DEA4D002005}"/>
          </ac:spMkLst>
        </pc:spChg>
        <pc:spChg chg="add">
          <ac:chgData name="Danish Hudani" userId="S::danish.hudani@astera.com::a38c985c-bb2f-4de3-bfe2-27e22c4c275a" providerId="AD" clId="Web-{5C2B061F-F610-104B-2BDC-5C11DB346BA3}" dt="2023-01-03T06:04:17.724" v="241"/>
          <ac:spMkLst>
            <pc:docMk/>
            <pc:sldMk cId="3421105126" sldId="324"/>
            <ac:spMk id="48" creationId="{006CF4DB-211B-5CC4-EFB2-2258AAF14F68}"/>
          </ac:spMkLst>
        </pc:spChg>
        <pc:spChg chg="add">
          <ac:chgData name="Danish Hudani" userId="S::danish.hudani@astera.com::a38c985c-bb2f-4de3-bfe2-27e22c4c275a" providerId="AD" clId="Web-{5C2B061F-F610-104B-2BDC-5C11DB346BA3}" dt="2023-01-03T06:04:17.724" v="241"/>
          <ac:spMkLst>
            <pc:docMk/>
            <pc:sldMk cId="3421105126" sldId="324"/>
            <ac:spMk id="49" creationId="{B7B9FECF-24EA-A6E8-728D-C13DB5FC1582}"/>
          </ac:spMkLst>
        </pc:spChg>
        <pc:spChg chg="add mod">
          <ac:chgData name="Danish Hudani" userId="S::danish.hudani@astera.com::a38c985c-bb2f-4de3-bfe2-27e22c4c275a" providerId="AD" clId="Web-{5C2B061F-F610-104B-2BDC-5C11DB346BA3}" dt="2023-01-03T06:30:20.876" v="346" actId="20577"/>
          <ac:spMkLst>
            <pc:docMk/>
            <pc:sldMk cId="3421105126" sldId="324"/>
            <ac:spMk id="51" creationId="{9A3AEF12-F631-0948-4A30-5E4DDDD98854}"/>
          </ac:spMkLst>
        </pc:spChg>
        <pc:spChg chg="add mod">
          <ac:chgData name="Danish Hudani" userId="S::danish.hudani@astera.com::a38c985c-bb2f-4de3-bfe2-27e22c4c275a" providerId="AD" clId="Web-{5C2B061F-F610-104B-2BDC-5C11DB346BA3}" dt="2023-01-03T06:30:26.595" v="348" actId="20577"/>
          <ac:spMkLst>
            <pc:docMk/>
            <pc:sldMk cId="3421105126" sldId="324"/>
            <ac:spMk id="53" creationId="{E6DBF2D9-CAF1-D4D9-B127-596FC9FE3312}"/>
          </ac:spMkLst>
        </pc:spChg>
        <pc:spChg chg="add mod">
          <ac:chgData name="Danish Hudani" userId="S::danish.hudani@astera.com::a38c985c-bb2f-4de3-bfe2-27e22c4c275a" providerId="AD" clId="Web-{5C2B061F-F610-104B-2BDC-5C11DB346BA3}" dt="2023-01-03T06:24:51.239" v="309" actId="20577"/>
          <ac:spMkLst>
            <pc:docMk/>
            <pc:sldMk cId="3421105126" sldId="324"/>
            <ac:spMk id="54" creationId="{8DFA81F0-FD71-D085-F94D-684DFDEE90DF}"/>
          </ac:spMkLst>
        </pc:spChg>
        <pc:spChg chg="add mod">
          <ac:chgData name="Danish Hudani" userId="S::danish.hudani@astera.com::a38c985c-bb2f-4de3-bfe2-27e22c4c275a" providerId="AD" clId="Web-{5C2B061F-F610-104B-2BDC-5C11DB346BA3}" dt="2023-01-03T06:24:43.582" v="306" actId="14100"/>
          <ac:spMkLst>
            <pc:docMk/>
            <pc:sldMk cId="3421105126" sldId="324"/>
            <ac:spMk id="56" creationId="{A8801A2B-FA0A-691D-61BA-114E182960FD}"/>
          </ac:spMkLst>
        </pc:spChg>
        <pc:spChg chg="add mod">
          <ac:chgData name="Danish Hudani" userId="S::danish.hudani@astera.com::a38c985c-bb2f-4de3-bfe2-27e22c4c275a" providerId="AD" clId="Web-{5C2B061F-F610-104B-2BDC-5C11DB346BA3}" dt="2023-01-03T06:24:48.207" v="307" actId="14100"/>
          <ac:spMkLst>
            <pc:docMk/>
            <pc:sldMk cId="3421105126" sldId="324"/>
            <ac:spMk id="57" creationId="{5FABB5AB-6085-BD45-2AAD-48A495D0CBAE}"/>
          </ac:spMkLst>
        </pc:spChg>
        <pc:spChg chg="add mod">
          <ac:chgData name="Danish Hudani" userId="S::danish.hudani@astera.com::a38c985c-bb2f-4de3-bfe2-27e22c4c275a" providerId="AD" clId="Web-{5C2B061F-F610-104B-2BDC-5C11DB346BA3}" dt="2023-01-03T06:30:41.892" v="351"/>
          <ac:spMkLst>
            <pc:docMk/>
            <pc:sldMk cId="3421105126" sldId="324"/>
            <ac:spMk id="58" creationId="{FA4113CF-AF34-EC64-0936-1586958A8682}"/>
          </ac:spMkLst>
        </pc:spChg>
        <pc:spChg chg="add del mod">
          <ac:chgData name="Danish Hudani" userId="S::danish.hudani@astera.com::a38c985c-bb2f-4de3-bfe2-27e22c4c275a" providerId="AD" clId="Web-{5C2B061F-F610-104B-2BDC-5C11DB346BA3}" dt="2023-01-03T06:24:12.800" v="299"/>
          <ac:spMkLst>
            <pc:docMk/>
            <pc:sldMk cId="3421105126" sldId="324"/>
            <ac:spMk id="59" creationId="{34C219B4-9144-5068-31A3-D8645DAE2FE4}"/>
          </ac:spMkLst>
        </pc:spChg>
        <pc:spChg chg="add mod">
          <ac:chgData name="Danish Hudani" userId="S::danish.hudani@astera.com::a38c985c-bb2f-4de3-bfe2-27e22c4c275a" providerId="AD" clId="Web-{5C2B061F-F610-104B-2BDC-5C11DB346BA3}" dt="2023-01-03T06:30:42.001" v="352"/>
          <ac:spMkLst>
            <pc:docMk/>
            <pc:sldMk cId="3421105126" sldId="324"/>
            <ac:spMk id="60" creationId="{AC07E2BB-B2C6-DFFE-E049-E420EABE9317}"/>
          </ac:spMkLst>
        </pc:spChg>
        <pc:spChg chg="add del mod">
          <ac:chgData name="Danish Hudani" userId="S::danish.hudani@astera.com::a38c985c-bb2f-4de3-bfe2-27e22c4c275a" providerId="AD" clId="Web-{5C2B061F-F610-104B-2BDC-5C11DB346BA3}" dt="2023-01-03T06:24:16.503" v="301"/>
          <ac:spMkLst>
            <pc:docMk/>
            <pc:sldMk cId="3421105126" sldId="324"/>
            <ac:spMk id="61" creationId="{2129F8C4-9A07-D806-CB65-6D17C4E34707}"/>
          </ac:spMkLst>
        </pc:spChg>
        <pc:spChg chg="add mod">
          <ac:chgData name="Danish Hudani" userId="S::danish.hudani@astera.com::a38c985c-bb2f-4de3-bfe2-27e22c4c275a" providerId="AD" clId="Web-{5C2B061F-F610-104B-2BDC-5C11DB346BA3}" dt="2023-01-03T06:30:15.094" v="343"/>
          <ac:spMkLst>
            <pc:docMk/>
            <pc:sldMk cId="3421105126" sldId="324"/>
            <ac:spMk id="62" creationId="{67DE06DE-0D7A-5D43-BC2E-AE5EEDC55D3C}"/>
          </ac:spMkLst>
        </pc:spChg>
        <pc:spChg chg="add del mod">
          <ac:chgData name="Danish Hudani" userId="S::danish.hudani@astera.com::a38c985c-bb2f-4de3-bfe2-27e22c4c275a" providerId="AD" clId="Web-{5C2B061F-F610-104B-2BDC-5C11DB346BA3}" dt="2023-01-03T06:24:04.237" v="296"/>
          <ac:spMkLst>
            <pc:docMk/>
            <pc:sldMk cId="3421105126" sldId="324"/>
            <ac:spMk id="63" creationId="{7D104712-E0FE-0552-723B-E7FDCFEEF13F}"/>
          </ac:spMkLst>
        </pc:spChg>
        <pc:spChg chg="add mod">
          <ac:chgData name="Danish Hudani" userId="S::danish.hudani@astera.com::a38c985c-bb2f-4de3-bfe2-27e22c4c275a" providerId="AD" clId="Web-{5C2B061F-F610-104B-2BDC-5C11DB346BA3}" dt="2023-01-03T06:30:15.204" v="344"/>
          <ac:spMkLst>
            <pc:docMk/>
            <pc:sldMk cId="3421105126" sldId="324"/>
            <ac:spMk id="64" creationId="{982D2975-EB78-86A2-198C-C03BD994536A}"/>
          </ac:spMkLst>
        </pc:spChg>
        <pc:spChg chg="add del mod">
          <ac:chgData name="Danish Hudani" userId="S::danish.hudani@astera.com::a38c985c-bb2f-4de3-bfe2-27e22c4c275a" providerId="AD" clId="Web-{5C2B061F-F610-104B-2BDC-5C11DB346BA3}" dt="2023-01-03T06:23:54.581" v="292"/>
          <ac:spMkLst>
            <pc:docMk/>
            <pc:sldMk cId="3421105126" sldId="324"/>
            <ac:spMk id="65" creationId="{4BE0BA9D-EC9D-05EC-06D1-F076E79FA385}"/>
          </ac:spMkLst>
        </pc:spChg>
        <pc:grpChg chg="del">
          <ac:chgData name="Danish Hudani" userId="S::danish.hudani@astera.com::a38c985c-bb2f-4de3-bfe2-27e22c4c275a" providerId="AD" clId="Web-{5C2B061F-F610-104B-2BDC-5C11DB346BA3}" dt="2023-01-03T06:04:09.052" v="240"/>
          <ac:grpSpMkLst>
            <pc:docMk/>
            <pc:sldMk cId="3421105126" sldId="324"/>
            <ac:grpSpMk id="22" creationId="{5DFA3ABA-89AA-A186-BE2E-900818E7F3A7}"/>
          </ac:grpSpMkLst>
        </pc:grpChg>
        <pc:grpChg chg="add mod">
          <ac:chgData name="Danish Hudani" userId="S::danish.hudani@astera.com::a38c985c-bb2f-4de3-bfe2-27e22c4c275a" providerId="AD" clId="Web-{5C2B061F-F610-104B-2BDC-5C11DB346BA3}" dt="2023-01-03T06:25:02.849" v="311" actId="1076"/>
          <ac:grpSpMkLst>
            <pc:docMk/>
            <pc:sldMk cId="3421105126" sldId="324"/>
            <ac:grpSpMk id="32" creationId="{FF96D1E2-0759-4B74-8BEE-7984EEFEF11C}"/>
          </ac:grpSpMkLst>
        </pc:grpChg>
        <pc:grpChg chg="add">
          <ac:chgData name="Danish Hudani" userId="S::danish.hudani@astera.com::a38c985c-bb2f-4de3-bfe2-27e22c4c275a" providerId="AD" clId="Web-{5C2B061F-F610-104B-2BDC-5C11DB346BA3}" dt="2023-01-03T06:04:17.724" v="241"/>
          <ac:grpSpMkLst>
            <pc:docMk/>
            <pc:sldMk cId="3421105126" sldId="324"/>
            <ac:grpSpMk id="50" creationId="{A0C5CA5E-A0A1-6F2D-6539-B444D5D6A9B9}"/>
          </ac:grpSpMkLst>
        </pc:grpChg>
        <pc:grpChg chg="add">
          <ac:chgData name="Danish Hudani" userId="S::danish.hudani@astera.com::a38c985c-bb2f-4de3-bfe2-27e22c4c275a" providerId="AD" clId="Web-{5C2B061F-F610-104B-2BDC-5C11DB346BA3}" dt="2023-01-03T06:04:17.724" v="241"/>
          <ac:grpSpMkLst>
            <pc:docMk/>
            <pc:sldMk cId="3421105126" sldId="324"/>
            <ac:grpSpMk id="52" creationId="{86E8525A-52BC-974B-94E3-31CB5FE09F5E}"/>
          </ac:grpSpMkLst>
        </pc:grpChg>
        <pc:picChg chg="mod">
          <ac:chgData name="Danish Hudani" userId="S::danish.hudani@astera.com::a38c985c-bb2f-4de3-bfe2-27e22c4c275a" providerId="AD" clId="Web-{5C2B061F-F610-104B-2BDC-5C11DB346BA3}" dt="2023-01-03T06:04:47.725" v="244" actId="1076"/>
          <ac:picMkLst>
            <pc:docMk/>
            <pc:sldMk cId="3421105126" sldId="324"/>
            <ac:picMk id="7" creationId="{84FA538C-5CEE-45B5-986C-E1120E918D37}"/>
          </ac:picMkLst>
        </pc:picChg>
        <pc:picChg chg="add">
          <ac:chgData name="Danish Hudani" userId="S::danish.hudani@astera.com::a38c985c-bb2f-4de3-bfe2-27e22c4c275a" providerId="AD" clId="Web-{5C2B061F-F610-104B-2BDC-5C11DB346BA3}" dt="2023-01-03T06:04:17.724" v="241"/>
          <ac:picMkLst>
            <pc:docMk/>
            <pc:sldMk cId="3421105126" sldId="324"/>
            <ac:picMk id="55" creationId="{269BEDF9-AC6C-DA83-58C4-24C345D922CE}"/>
          </ac:picMkLst>
        </pc:picChg>
        <pc:cxnChg chg="add">
          <ac:chgData name="Danish Hudani" userId="S::danish.hudani@astera.com::a38c985c-bb2f-4de3-bfe2-27e22c4c275a" providerId="AD" clId="Web-{5C2B061F-F610-104B-2BDC-5C11DB346BA3}" dt="2023-01-03T06:04:17.724" v="241"/>
          <ac:cxnSpMkLst>
            <pc:docMk/>
            <pc:sldMk cId="3421105126" sldId="324"/>
            <ac:cxnSpMk id="33" creationId="{A21458E7-4C88-E115-7742-8D164A382C65}"/>
          </ac:cxnSpMkLst>
        </pc:cxnChg>
        <pc:cxnChg chg="add">
          <ac:chgData name="Danish Hudani" userId="S::danish.hudani@astera.com::a38c985c-bb2f-4de3-bfe2-27e22c4c275a" providerId="AD" clId="Web-{5C2B061F-F610-104B-2BDC-5C11DB346BA3}" dt="2023-01-03T06:04:17.724" v="241"/>
          <ac:cxnSpMkLst>
            <pc:docMk/>
            <pc:sldMk cId="3421105126" sldId="324"/>
            <ac:cxnSpMk id="34" creationId="{BD190577-01B5-3A81-81E7-CD8C00A312BE}"/>
          </ac:cxnSpMkLst>
        </pc:cxnChg>
        <pc:cxnChg chg="add">
          <ac:chgData name="Danish Hudani" userId="S::danish.hudani@astera.com::a38c985c-bb2f-4de3-bfe2-27e22c4c275a" providerId="AD" clId="Web-{5C2B061F-F610-104B-2BDC-5C11DB346BA3}" dt="2023-01-03T06:04:17.724" v="241"/>
          <ac:cxnSpMkLst>
            <pc:docMk/>
            <pc:sldMk cId="3421105126" sldId="324"/>
            <ac:cxnSpMk id="35" creationId="{B8E3598B-E1A1-80AB-AD20-6038D557D503}"/>
          </ac:cxnSpMkLst>
        </pc:cxnChg>
      </pc:sldChg>
      <pc:sldChg chg="addSp delSp modSp add replId">
        <pc:chgData name="Danish Hudani" userId="S::danish.hudani@astera.com::a38c985c-bb2f-4de3-bfe2-27e22c4c275a" providerId="AD" clId="Web-{5C2B061F-F610-104B-2BDC-5C11DB346BA3}" dt="2023-01-03T06:32:33.912" v="357"/>
        <pc:sldMkLst>
          <pc:docMk/>
          <pc:sldMk cId="2148317599" sldId="325"/>
        </pc:sldMkLst>
        <pc:spChg chg="del">
          <ac:chgData name="Danish Hudani" userId="S::danish.hudani@astera.com::a38c985c-bb2f-4de3-bfe2-27e22c4c275a" providerId="AD" clId="Web-{5C2B061F-F610-104B-2BDC-5C11DB346BA3}" dt="2023-01-03T06:20:40.807" v="253"/>
          <ac:spMkLst>
            <pc:docMk/>
            <pc:sldMk cId="2148317599" sldId="325"/>
            <ac:spMk id="18" creationId="{6230719D-4F44-BA79-4DC4-4459B3E27C90}"/>
          </ac:spMkLst>
        </pc:spChg>
        <pc:spChg chg="del">
          <ac:chgData name="Danish Hudani" userId="S::danish.hudani@astera.com::a38c985c-bb2f-4de3-bfe2-27e22c4c275a" providerId="AD" clId="Web-{5C2B061F-F610-104B-2BDC-5C11DB346BA3}" dt="2023-01-03T06:20:49.885" v="256"/>
          <ac:spMkLst>
            <pc:docMk/>
            <pc:sldMk cId="2148317599" sldId="325"/>
            <ac:spMk id="24" creationId="{A134DFB3-973A-F662-77C1-4138811D48FB}"/>
          </ac:spMkLst>
        </pc:spChg>
        <pc:spChg chg="add mod">
          <ac:chgData name="Danish Hudani" userId="S::danish.hudani@astera.com::a38c985c-bb2f-4de3-bfe2-27e22c4c275a" providerId="AD" clId="Web-{5C2B061F-F610-104B-2BDC-5C11DB346BA3}" dt="2023-01-03T06:31:22.612" v="353" actId="1076"/>
          <ac:spMkLst>
            <pc:docMk/>
            <pc:sldMk cId="2148317599" sldId="325"/>
            <ac:spMk id="43" creationId="{C91D6E3D-22A7-DBFD-6F5C-8C663DC09EF9}"/>
          </ac:spMkLst>
        </pc:spChg>
        <pc:spChg chg="add mod">
          <ac:chgData name="Danish Hudani" userId="S::danish.hudani@astera.com::a38c985c-bb2f-4de3-bfe2-27e22c4c275a" providerId="AD" clId="Web-{5C2B061F-F610-104B-2BDC-5C11DB346BA3}" dt="2023-01-03T06:31:28.159" v="354" actId="1076"/>
          <ac:spMkLst>
            <pc:docMk/>
            <pc:sldMk cId="2148317599" sldId="325"/>
            <ac:spMk id="44" creationId="{CE366874-5268-3249-39D7-9F76460F5143}"/>
          </ac:spMkLst>
        </pc:spChg>
        <pc:spChg chg="add mod">
          <ac:chgData name="Danish Hudani" userId="S::danish.hudani@astera.com::a38c985c-bb2f-4de3-bfe2-27e22c4c275a" providerId="AD" clId="Web-{5C2B061F-F610-104B-2BDC-5C11DB346BA3}" dt="2023-01-03T06:29:37.030" v="337"/>
          <ac:spMkLst>
            <pc:docMk/>
            <pc:sldMk cId="2148317599" sldId="325"/>
            <ac:spMk id="46" creationId="{A432B8A2-8398-1452-7EE5-917026082219}"/>
          </ac:spMkLst>
        </pc:spChg>
        <pc:spChg chg="add mod">
          <ac:chgData name="Danish Hudani" userId="S::danish.hudani@astera.com::a38c985c-bb2f-4de3-bfe2-27e22c4c275a" providerId="AD" clId="Web-{5C2B061F-F610-104B-2BDC-5C11DB346BA3}" dt="2023-01-03T06:29:33.249" v="336"/>
          <ac:spMkLst>
            <pc:docMk/>
            <pc:sldMk cId="2148317599" sldId="325"/>
            <ac:spMk id="47" creationId="{5162B578-66AF-D650-18D4-1C890A046CA2}"/>
          </ac:spMkLst>
        </pc:spChg>
        <pc:spChg chg="add mod">
          <ac:chgData name="Danish Hudani" userId="S::danish.hudani@astera.com::a38c985c-bb2f-4de3-bfe2-27e22c4c275a" providerId="AD" clId="Web-{5C2B061F-F610-104B-2BDC-5C11DB346BA3}" dt="2023-01-03T06:29:27.436" v="335"/>
          <ac:spMkLst>
            <pc:docMk/>
            <pc:sldMk cId="2148317599" sldId="325"/>
            <ac:spMk id="48" creationId="{49C5AD5C-D3B0-0368-41FC-90E0B42F7444}"/>
          </ac:spMkLst>
        </pc:spChg>
        <pc:spChg chg="add mod">
          <ac:chgData name="Danish Hudani" userId="S::danish.hudani@astera.com::a38c985c-bb2f-4de3-bfe2-27e22c4c275a" providerId="AD" clId="Web-{5C2B061F-F610-104B-2BDC-5C11DB346BA3}" dt="2023-01-03T06:28:07.496" v="324" actId="1076"/>
          <ac:spMkLst>
            <pc:docMk/>
            <pc:sldMk cId="2148317599" sldId="325"/>
            <ac:spMk id="49" creationId="{CF8F6502-F00F-076D-13F6-49D2DAEC0E85}"/>
          </ac:spMkLst>
        </pc:spChg>
        <pc:spChg chg="add mod">
          <ac:chgData name="Danish Hudani" userId="S::danish.hudani@astera.com::a38c985c-bb2f-4de3-bfe2-27e22c4c275a" providerId="AD" clId="Web-{5C2B061F-F610-104B-2BDC-5C11DB346BA3}" dt="2023-01-03T06:22:03.091" v="270"/>
          <ac:spMkLst>
            <pc:docMk/>
            <pc:sldMk cId="2148317599" sldId="325"/>
            <ac:spMk id="50" creationId="{CFCD1807-DDF2-256F-CF25-5B2DBBC526FF}"/>
          </ac:spMkLst>
        </pc:spChg>
        <pc:spChg chg="add mod">
          <ac:chgData name="Danish Hudani" userId="S::danish.hudani@astera.com::a38c985c-bb2f-4de3-bfe2-27e22c4c275a" providerId="AD" clId="Web-{5C2B061F-F610-104B-2BDC-5C11DB346BA3}" dt="2023-01-03T06:22:03.122" v="271"/>
          <ac:spMkLst>
            <pc:docMk/>
            <pc:sldMk cId="2148317599" sldId="325"/>
            <ac:spMk id="51" creationId="{EFB608C9-3670-D8EF-8D16-056A90AF1BD4}"/>
          </ac:spMkLst>
        </pc:spChg>
        <pc:spChg chg="add mod">
          <ac:chgData name="Danish Hudani" userId="S::danish.hudani@astera.com::a38c985c-bb2f-4de3-bfe2-27e22c4c275a" providerId="AD" clId="Web-{5C2B061F-F610-104B-2BDC-5C11DB346BA3}" dt="2023-01-03T06:22:03.153" v="272"/>
          <ac:spMkLst>
            <pc:docMk/>
            <pc:sldMk cId="2148317599" sldId="325"/>
            <ac:spMk id="52" creationId="{7ED87238-2279-9E3D-90C9-0DBC4C8173A5}"/>
          </ac:spMkLst>
        </pc:spChg>
        <pc:spChg chg="add mod">
          <ac:chgData name="Danish Hudani" userId="S::danish.hudani@astera.com::a38c985c-bb2f-4de3-bfe2-27e22c4c275a" providerId="AD" clId="Web-{5C2B061F-F610-104B-2BDC-5C11DB346BA3}" dt="2023-01-03T06:22:03.185" v="273"/>
          <ac:spMkLst>
            <pc:docMk/>
            <pc:sldMk cId="2148317599" sldId="325"/>
            <ac:spMk id="53" creationId="{964EEA53-C062-D1F4-EE6C-D0AA9985F60D}"/>
          </ac:spMkLst>
        </pc:spChg>
        <pc:spChg chg="add mod">
          <ac:chgData name="Danish Hudani" userId="S::danish.hudani@astera.com::a38c985c-bb2f-4de3-bfe2-27e22c4c275a" providerId="AD" clId="Web-{5C2B061F-F610-104B-2BDC-5C11DB346BA3}" dt="2023-01-03T06:27:41.823" v="316"/>
          <ac:spMkLst>
            <pc:docMk/>
            <pc:sldMk cId="2148317599" sldId="325"/>
            <ac:spMk id="54" creationId="{3CEC0D3C-F819-6161-27A0-E89D4B300A76}"/>
          </ac:spMkLst>
        </pc:spChg>
        <pc:spChg chg="add del mod">
          <ac:chgData name="Danish Hudani" userId="S::danish.hudani@astera.com::a38c985c-bb2f-4de3-bfe2-27e22c4c275a" providerId="AD" clId="Web-{5C2B061F-F610-104B-2BDC-5C11DB346BA3}" dt="2023-01-03T06:21:26.355" v="260"/>
          <ac:spMkLst>
            <pc:docMk/>
            <pc:sldMk cId="2148317599" sldId="325"/>
            <ac:spMk id="55" creationId="{D204E27B-0EA3-6BB6-BC03-BAE4E9687EB1}"/>
          </ac:spMkLst>
        </pc:spChg>
        <pc:spChg chg="add mod">
          <ac:chgData name="Danish Hudani" userId="S::danish.hudani@astera.com::a38c985c-bb2f-4de3-bfe2-27e22c4c275a" providerId="AD" clId="Web-{5C2B061F-F610-104B-2BDC-5C11DB346BA3}" dt="2023-01-03T06:29:17.795" v="334" actId="1076"/>
          <ac:spMkLst>
            <pc:docMk/>
            <pc:sldMk cId="2148317599" sldId="325"/>
            <ac:spMk id="56" creationId="{72D658D2-2F12-89AF-8525-EA1E78A8345F}"/>
          </ac:spMkLst>
        </pc:spChg>
        <pc:spChg chg="add del mod">
          <ac:chgData name="Danish Hudani" userId="S::danish.hudani@astera.com::a38c985c-bb2f-4de3-bfe2-27e22c4c275a" providerId="AD" clId="Web-{5C2B061F-F610-104B-2BDC-5C11DB346BA3}" dt="2023-01-03T06:29:11.623" v="333"/>
          <ac:spMkLst>
            <pc:docMk/>
            <pc:sldMk cId="2148317599" sldId="325"/>
            <ac:spMk id="57" creationId="{47CE05F1-B188-54AF-F200-06ABD3859446}"/>
          </ac:spMkLst>
        </pc:spChg>
        <pc:spChg chg="add del mod">
          <ac:chgData name="Danish Hudani" userId="S::danish.hudani@astera.com::a38c985c-bb2f-4de3-bfe2-27e22c4c275a" providerId="AD" clId="Web-{5C2B061F-F610-104B-2BDC-5C11DB346BA3}" dt="2023-01-03T06:32:33.912" v="357"/>
          <ac:spMkLst>
            <pc:docMk/>
            <pc:sldMk cId="2148317599" sldId="325"/>
            <ac:spMk id="107" creationId="{804E5ECB-9F2F-4AFB-BE65-CE51986B9A74}"/>
          </ac:spMkLst>
        </pc:spChg>
        <pc:grpChg chg="add mod">
          <ac:chgData name="Danish Hudani" userId="S::danish.hudani@astera.com::a38c985c-bb2f-4de3-bfe2-27e22c4c275a" providerId="AD" clId="Web-{5C2B061F-F610-104B-2BDC-5C11DB346BA3}" dt="2023-01-03T06:22:21.389" v="277" actId="14100"/>
          <ac:grpSpMkLst>
            <pc:docMk/>
            <pc:sldMk cId="2148317599" sldId="325"/>
            <ac:grpSpMk id="40" creationId="{F4771698-1FDF-0132-9871-59784786FBD9}"/>
          </ac:grpSpMkLst>
        </pc:grpChg>
        <pc:grpChg chg="del">
          <ac:chgData name="Danish Hudani" userId="S::danish.hudani@astera.com::a38c985c-bb2f-4de3-bfe2-27e22c4c275a" providerId="AD" clId="Web-{5C2B061F-F610-104B-2BDC-5C11DB346BA3}" dt="2023-01-03T06:20:38.025" v="252"/>
          <ac:grpSpMkLst>
            <pc:docMk/>
            <pc:sldMk cId="2148317599" sldId="325"/>
            <ac:grpSpMk id="41" creationId="{1E236741-4A11-B3C1-B258-2223BD6CF797}"/>
          </ac:grpSpMkLst>
        </pc:grpChg>
        <pc:grpChg chg="add mod">
          <ac:chgData name="Danish Hudani" userId="S::danish.hudani@astera.com::a38c985c-bb2f-4de3-bfe2-27e22c4c275a" providerId="AD" clId="Web-{5C2B061F-F610-104B-2BDC-5C11DB346BA3}" dt="2023-01-03T06:27:37.089" v="315" actId="1076"/>
          <ac:grpSpMkLst>
            <pc:docMk/>
            <pc:sldMk cId="2148317599" sldId="325"/>
            <ac:grpSpMk id="42" creationId="{0DC6B514-B474-905E-5727-C6F606390551}"/>
          </ac:grpSpMkLst>
        </pc:grpChg>
        <pc:grpChg chg="add mod">
          <ac:chgData name="Danish Hudani" userId="S::danish.hudani@astera.com::a38c985c-bb2f-4de3-bfe2-27e22c4c275a" providerId="AD" clId="Web-{5C2B061F-F610-104B-2BDC-5C11DB346BA3}" dt="2023-01-03T06:28:03.949" v="323" actId="14100"/>
          <ac:grpSpMkLst>
            <pc:docMk/>
            <pc:sldMk cId="2148317599" sldId="325"/>
            <ac:grpSpMk id="94" creationId="{E3D614BA-E1CC-006B-DEF4-D58E76AAE02E}"/>
          </ac:grpSpMkLst>
        </pc:grpChg>
        <pc:picChg chg="mod">
          <ac:chgData name="Danish Hudani" userId="S::danish.hudani@astera.com::a38c985c-bb2f-4de3-bfe2-27e22c4c275a" providerId="AD" clId="Web-{5C2B061F-F610-104B-2BDC-5C11DB346BA3}" dt="2023-01-03T06:22:53.171" v="282" actId="1076"/>
          <ac:picMkLst>
            <pc:docMk/>
            <pc:sldMk cId="2148317599" sldId="325"/>
            <ac:picMk id="7" creationId="{84FA538C-5CEE-45B5-986C-E1120E918D37}"/>
          </ac:picMkLst>
        </pc:picChg>
        <pc:picChg chg="add mod">
          <ac:chgData name="Danish Hudani" userId="S::danish.hudani@astera.com::a38c985c-bb2f-4de3-bfe2-27e22c4c275a" providerId="AD" clId="Web-{5C2B061F-F610-104B-2BDC-5C11DB346BA3}" dt="2023-01-03T06:29:49.203" v="338" actId="14100"/>
          <ac:picMkLst>
            <pc:docMk/>
            <pc:sldMk cId="2148317599" sldId="325"/>
            <ac:picMk id="45" creationId="{B056D8D0-2260-A516-F5C0-3C9049C54246}"/>
          </ac:picMkLst>
        </pc:picChg>
      </pc:sldChg>
      <pc:sldChg chg="addSp delSp modSp add ord replId">
        <pc:chgData name="Danish Hudani" userId="S::danish.hudani@astera.com::a38c985c-bb2f-4de3-bfe2-27e22c4c275a" providerId="AD" clId="Web-{5C2B061F-F610-104B-2BDC-5C11DB346BA3}" dt="2023-01-03T06:35:42.231" v="400"/>
        <pc:sldMkLst>
          <pc:docMk/>
          <pc:sldMk cId="3654205313" sldId="326"/>
        </pc:sldMkLst>
        <pc:spChg chg="del">
          <ac:chgData name="Danish Hudani" userId="S::danish.hudani@astera.com::a38c985c-bb2f-4de3-bfe2-27e22c4c275a" providerId="AD" clId="Web-{5C2B061F-F610-104B-2BDC-5C11DB346BA3}" dt="2023-01-03T06:20:44.276" v="254"/>
          <ac:spMkLst>
            <pc:docMk/>
            <pc:sldMk cId="3654205313" sldId="326"/>
            <ac:spMk id="18" creationId="{6230719D-4F44-BA79-4DC4-4459B3E27C90}"/>
          </ac:spMkLst>
        </pc:spChg>
        <pc:spChg chg="del">
          <ac:chgData name="Danish Hudani" userId="S::danish.hudani@astera.com::a38c985c-bb2f-4de3-bfe2-27e22c4c275a" providerId="AD" clId="Web-{5C2B061F-F610-104B-2BDC-5C11DB346BA3}" dt="2023-01-03T06:20:47.651" v="255"/>
          <ac:spMkLst>
            <pc:docMk/>
            <pc:sldMk cId="3654205313" sldId="326"/>
            <ac:spMk id="24" creationId="{A134DFB3-973A-F662-77C1-4138811D48FB}"/>
          </ac:spMkLst>
        </pc:spChg>
        <pc:spChg chg="add mod">
          <ac:chgData name="Danish Hudani" userId="S::danish.hudani@astera.com::a38c985c-bb2f-4de3-bfe2-27e22c4c275a" providerId="AD" clId="Web-{5C2B061F-F610-104B-2BDC-5C11DB346BA3}" dt="2023-01-03T06:32:50.537" v="362"/>
          <ac:spMkLst>
            <pc:docMk/>
            <pc:sldMk cId="3654205313" sldId="326"/>
            <ac:spMk id="77" creationId="{8FD06A79-B09D-C7EA-5FD1-41E1E7CA79B3}"/>
          </ac:spMkLst>
        </pc:spChg>
        <pc:spChg chg="add mod">
          <ac:chgData name="Danish Hudani" userId="S::danish.hudani@astera.com::a38c985c-bb2f-4de3-bfe2-27e22c4c275a" providerId="AD" clId="Web-{5C2B061F-F610-104B-2BDC-5C11DB346BA3}" dt="2023-01-03T06:33:55.508" v="375" actId="14100"/>
          <ac:spMkLst>
            <pc:docMk/>
            <pc:sldMk cId="3654205313" sldId="326"/>
            <ac:spMk id="79" creationId="{C847465D-4180-370D-1304-C103CA0B3F54}"/>
          </ac:spMkLst>
        </pc:spChg>
        <pc:spChg chg="add mod">
          <ac:chgData name="Danish Hudani" userId="S::danish.hudani@astera.com::a38c985c-bb2f-4de3-bfe2-27e22c4c275a" providerId="AD" clId="Web-{5C2B061F-F610-104B-2BDC-5C11DB346BA3}" dt="2023-01-03T06:33:48.821" v="373" actId="14100"/>
          <ac:spMkLst>
            <pc:docMk/>
            <pc:sldMk cId="3654205313" sldId="326"/>
            <ac:spMk id="81" creationId="{E8BCD1F6-C492-1060-74C2-0878A5AE135A}"/>
          </ac:spMkLst>
        </pc:spChg>
        <pc:spChg chg="add">
          <ac:chgData name="Danish Hudani" userId="S::danish.hudani@astera.com::a38c985c-bb2f-4de3-bfe2-27e22c4c275a" providerId="AD" clId="Web-{5C2B061F-F610-104B-2BDC-5C11DB346BA3}" dt="2023-01-03T06:33:12.851" v="363"/>
          <ac:spMkLst>
            <pc:docMk/>
            <pc:sldMk cId="3654205313" sldId="326"/>
            <ac:spMk id="82" creationId="{D5577CCB-E830-EF82-49F6-05A11A045DDA}"/>
          </ac:spMkLst>
        </pc:spChg>
        <pc:spChg chg="add">
          <ac:chgData name="Danish Hudani" userId="S::danish.hudani@astera.com::a38c985c-bb2f-4de3-bfe2-27e22c4c275a" providerId="AD" clId="Web-{5C2B061F-F610-104B-2BDC-5C11DB346BA3}" dt="2023-01-03T06:33:12.851" v="363"/>
          <ac:spMkLst>
            <pc:docMk/>
            <pc:sldMk cId="3654205313" sldId="326"/>
            <ac:spMk id="83" creationId="{5F592419-872F-DB86-306C-43F005FCE4EC}"/>
          </ac:spMkLst>
        </pc:spChg>
        <pc:spChg chg="add">
          <ac:chgData name="Danish Hudani" userId="S::danish.hudani@astera.com::a38c985c-bb2f-4de3-bfe2-27e22c4c275a" providerId="AD" clId="Web-{5C2B061F-F610-104B-2BDC-5C11DB346BA3}" dt="2023-01-03T06:33:12.851" v="363"/>
          <ac:spMkLst>
            <pc:docMk/>
            <pc:sldMk cId="3654205313" sldId="326"/>
            <ac:spMk id="84" creationId="{BAD47253-E287-7294-F679-4AACD46B1564}"/>
          </ac:spMkLst>
        </pc:spChg>
        <pc:spChg chg="add">
          <ac:chgData name="Danish Hudani" userId="S::danish.hudani@astera.com::a38c985c-bb2f-4de3-bfe2-27e22c4c275a" providerId="AD" clId="Web-{5C2B061F-F610-104B-2BDC-5C11DB346BA3}" dt="2023-01-03T06:33:12.851" v="363"/>
          <ac:spMkLst>
            <pc:docMk/>
            <pc:sldMk cId="3654205313" sldId="326"/>
            <ac:spMk id="85" creationId="{BF678BA3-F512-13A1-04EE-154B5C682161}"/>
          </ac:spMkLst>
        </pc:spChg>
        <pc:spChg chg="add">
          <ac:chgData name="Danish Hudani" userId="S::danish.hudani@astera.com::a38c985c-bb2f-4de3-bfe2-27e22c4c275a" providerId="AD" clId="Web-{5C2B061F-F610-104B-2BDC-5C11DB346BA3}" dt="2023-01-03T06:33:12.851" v="363"/>
          <ac:spMkLst>
            <pc:docMk/>
            <pc:sldMk cId="3654205313" sldId="326"/>
            <ac:spMk id="86" creationId="{A5197E72-E7F3-C346-C2F6-AD3BFA632416}"/>
          </ac:spMkLst>
        </pc:spChg>
        <pc:spChg chg="add">
          <ac:chgData name="Danish Hudani" userId="S::danish.hudani@astera.com::a38c985c-bb2f-4de3-bfe2-27e22c4c275a" providerId="AD" clId="Web-{5C2B061F-F610-104B-2BDC-5C11DB346BA3}" dt="2023-01-03T06:33:12.851" v="363"/>
          <ac:spMkLst>
            <pc:docMk/>
            <pc:sldMk cId="3654205313" sldId="326"/>
            <ac:spMk id="87" creationId="{3C6573B6-B2F2-AA81-F034-762D478C4859}"/>
          </ac:spMkLst>
        </pc:spChg>
        <pc:spChg chg="mod">
          <ac:chgData name="Danish Hudani" userId="S::danish.hudani@astera.com::a38c985c-bb2f-4de3-bfe2-27e22c4c275a" providerId="AD" clId="Web-{5C2B061F-F610-104B-2BDC-5C11DB346BA3}" dt="2023-01-03T06:34:52.932" v="387" actId="20577"/>
          <ac:spMkLst>
            <pc:docMk/>
            <pc:sldMk cId="3654205313" sldId="326"/>
            <ac:spMk id="90" creationId="{E170AB7C-DBFA-DFB2-FB93-C1216E3D8505}"/>
          </ac:spMkLst>
        </pc:spChg>
        <pc:spChg chg="del">
          <ac:chgData name="Danish Hudani" userId="S::danish.hudani@astera.com::a38c985c-bb2f-4de3-bfe2-27e22c4c275a" providerId="AD" clId="Web-{5C2B061F-F610-104B-2BDC-5C11DB346BA3}" dt="2023-01-03T06:35:14.167" v="391"/>
          <ac:spMkLst>
            <pc:docMk/>
            <pc:sldMk cId="3654205313" sldId="326"/>
            <ac:spMk id="96" creationId="{5906A1A3-61B6-7179-6139-9FF0EDB9D564}"/>
          </ac:spMkLst>
        </pc:spChg>
        <pc:spChg chg="mod">
          <ac:chgData name="Danish Hudani" userId="S::danish.hudani@astera.com::a38c985c-bb2f-4de3-bfe2-27e22c4c275a" providerId="AD" clId="Web-{5C2B061F-F610-104B-2BDC-5C11DB346BA3}" dt="2023-01-03T06:35:25.590" v="398" actId="20577"/>
          <ac:spMkLst>
            <pc:docMk/>
            <pc:sldMk cId="3654205313" sldId="326"/>
            <ac:spMk id="102" creationId="{CD384B05-1F7C-75D9-1132-CADDC02A37F1}"/>
          </ac:spMkLst>
        </pc:spChg>
        <pc:grpChg chg="del">
          <ac:chgData name="Danish Hudani" userId="S::danish.hudani@astera.com::a38c985c-bb2f-4de3-bfe2-27e22c4c275a" providerId="AD" clId="Web-{5C2B061F-F610-104B-2BDC-5C11DB346BA3}" dt="2023-01-03T06:20:31.697" v="251"/>
          <ac:grpSpMkLst>
            <pc:docMk/>
            <pc:sldMk cId="3654205313" sldId="326"/>
            <ac:grpSpMk id="41" creationId="{1E236741-4A11-B3C1-B258-2223BD6CF797}"/>
          </ac:grpSpMkLst>
        </pc:grpChg>
        <pc:grpChg chg="add mod">
          <ac:chgData name="Danish Hudani" userId="S::danish.hudani@astera.com::a38c985c-bb2f-4de3-bfe2-27e22c4c275a" providerId="AD" clId="Web-{5C2B061F-F610-104B-2BDC-5C11DB346BA3}" dt="2023-01-03T06:34:00.321" v="377" actId="14100"/>
          <ac:grpSpMkLst>
            <pc:docMk/>
            <pc:sldMk cId="3654205313" sldId="326"/>
            <ac:grpSpMk id="78" creationId="{FC0785DF-0460-E1EF-2FB9-85FCD0A3B8C8}"/>
          </ac:grpSpMkLst>
        </pc:grpChg>
        <pc:grpChg chg="add mod">
          <ac:chgData name="Danish Hudani" userId="S::danish.hudani@astera.com::a38c985c-bb2f-4de3-bfe2-27e22c4c275a" providerId="AD" clId="Web-{5C2B061F-F610-104B-2BDC-5C11DB346BA3}" dt="2023-01-03T06:34:06.071" v="378" actId="1076"/>
          <ac:grpSpMkLst>
            <pc:docMk/>
            <pc:sldMk cId="3654205313" sldId="326"/>
            <ac:grpSpMk id="80" creationId="{EB0E4C5B-4051-8F97-87B3-B8ABBFDC81F6}"/>
          </ac:grpSpMkLst>
        </pc:grpChg>
        <pc:grpChg chg="add mod">
          <ac:chgData name="Danish Hudani" userId="S::danish.hudani@astera.com::a38c985c-bb2f-4de3-bfe2-27e22c4c275a" providerId="AD" clId="Web-{5C2B061F-F610-104B-2BDC-5C11DB346BA3}" dt="2023-01-03T06:34:57.979" v="388" actId="1076"/>
          <ac:grpSpMkLst>
            <pc:docMk/>
            <pc:sldMk cId="3654205313" sldId="326"/>
            <ac:grpSpMk id="93" creationId="{51132D32-875D-082F-FA5C-77065C05EFF5}"/>
          </ac:grpSpMkLst>
        </pc:grpChg>
        <pc:grpChg chg="add del mod">
          <ac:chgData name="Danish Hudani" userId="S::danish.hudani@astera.com::a38c985c-bb2f-4de3-bfe2-27e22c4c275a" providerId="AD" clId="Web-{5C2B061F-F610-104B-2BDC-5C11DB346BA3}" dt="2023-01-03T06:35:16.964" v="392"/>
          <ac:grpSpMkLst>
            <pc:docMk/>
            <pc:sldMk cId="3654205313" sldId="326"/>
            <ac:grpSpMk id="99" creationId="{516DC70A-7E94-CAF3-4CB9-C6350B5ACCD3}"/>
          </ac:grpSpMkLst>
        </pc:grpChg>
        <pc:grpChg chg="add mod">
          <ac:chgData name="Danish Hudani" userId="S::danish.hudani@astera.com::a38c985c-bb2f-4de3-bfe2-27e22c4c275a" providerId="AD" clId="Web-{5C2B061F-F610-104B-2BDC-5C11DB346BA3}" dt="2023-01-03T06:35:29.230" v="399" actId="1076"/>
          <ac:grpSpMkLst>
            <pc:docMk/>
            <pc:sldMk cId="3654205313" sldId="326"/>
            <ac:grpSpMk id="100" creationId="{2A3258CC-F4A4-83DC-1A62-8D4B4679AF8B}"/>
          </ac:grpSpMkLst>
        </pc:grpChg>
        <pc:picChg chg="mod">
          <ac:chgData name="Danish Hudani" userId="S::danish.hudani@astera.com::a38c985c-bb2f-4de3-bfe2-27e22c4c275a" providerId="AD" clId="Web-{5C2B061F-F610-104B-2BDC-5C11DB346BA3}" dt="2023-01-03T06:20:27.556" v="250" actId="1076"/>
          <ac:picMkLst>
            <pc:docMk/>
            <pc:sldMk cId="3654205313" sldId="326"/>
            <ac:picMk id="7" creationId="{84FA538C-5CEE-45B5-986C-E1120E918D37}"/>
          </ac:picMkLst>
        </pc:picChg>
      </pc:sldChg>
    </pc:docChg>
  </pc:docChgLst>
  <pc:docChgLst>
    <pc:chgData name="Danish Hudani" userId="S::danish.hudani@astera.com::a38c985c-bb2f-4de3-bfe2-27e22c4c275a" providerId="AD" clId="Web-{999EDC29-4B4C-28E8-7423-1FB0077D14EA}"/>
    <pc:docChg chg="modSld">
      <pc:chgData name="Danish Hudani" userId="S::danish.hudani@astera.com::a38c985c-bb2f-4de3-bfe2-27e22c4c275a" providerId="AD" clId="Web-{999EDC29-4B4C-28E8-7423-1FB0077D14EA}" dt="2022-12-16T05:09:10.627" v="6" actId="1076"/>
      <pc:docMkLst>
        <pc:docMk/>
      </pc:docMkLst>
      <pc:sldChg chg="modSp">
        <pc:chgData name="Danish Hudani" userId="S::danish.hudani@astera.com::a38c985c-bb2f-4de3-bfe2-27e22c4c275a" providerId="AD" clId="Web-{999EDC29-4B4C-28E8-7423-1FB0077D14EA}" dt="2022-12-16T05:08:21.734" v="0" actId="20577"/>
        <pc:sldMkLst>
          <pc:docMk/>
          <pc:sldMk cId="3648853106" sldId="284"/>
        </pc:sldMkLst>
        <pc:spChg chg="mod">
          <ac:chgData name="Danish Hudani" userId="S::danish.hudani@astera.com::a38c985c-bb2f-4de3-bfe2-27e22c4c275a" providerId="AD" clId="Web-{999EDC29-4B4C-28E8-7423-1FB0077D14EA}" dt="2022-12-16T05:08:21.734" v="0" actId="20577"/>
          <ac:spMkLst>
            <pc:docMk/>
            <pc:sldMk cId="3648853106" sldId="284"/>
            <ac:spMk id="4" creationId="{69EFB265-CC86-E936-4E90-61C1719FE03E}"/>
          </ac:spMkLst>
        </pc:spChg>
      </pc:sldChg>
      <pc:sldChg chg="addSp modSp">
        <pc:chgData name="Danish Hudani" userId="S::danish.hudani@astera.com::a38c985c-bb2f-4de3-bfe2-27e22c4c275a" providerId="AD" clId="Web-{999EDC29-4B4C-28E8-7423-1FB0077D14EA}" dt="2022-12-16T05:09:10.627" v="6" actId="1076"/>
        <pc:sldMkLst>
          <pc:docMk/>
          <pc:sldMk cId="776465630" sldId="307"/>
        </pc:sldMkLst>
        <pc:grpChg chg="add mod">
          <ac:chgData name="Danish Hudani" userId="S::danish.hudani@astera.com::a38c985c-bb2f-4de3-bfe2-27e22c4c275a" providerId="AD" clId="Web-{999EDC29-4B4C-28E8-7423-1FB0077D14EA}" dt="2022-12-16T05:09:10.627" v="6" actId="1076"/>
          <ac:grpSpMkLst>
            <pc:docMk/>
            <pc:sldMk cId="776465630" sldId="307"/>
            <ac:grpSpMk id="23" creationId="{35471A66-8016-0D70-CD4C-90F6061B14B9}"/>
          </ac:grpSpMkLst>
        </pc:grpChg>
        <pc:grpChg chg="add mod">
          <ac:chgData name="Danish Hudani" userId="S::danish.hudani@astera.com::a38c985c-bb2f-4de3-bfe2-27e22c4c275a" providerId="AD" clId="Web-{999EDC29-4B4C-28E8-7423-1FB0077D14EA}" dt="2022-12-16T05:09:07.423" v="5" actId="1076"/>
          <ac:grpSpMkLst>
            <pc:docMk/>
            <pc:sldMk cId="776465630" sldId="307"/>
            <ac:grpSpMk id="24" creationId="{F2576CC0-8BBC-4D6B-8968-233CA5CAA803}"/>
          </ac:grpSpMkLst>
        </pc:grpChg>
      </pc:sldChg>
    </pc:docChg>
  </pc:docChgLst>
  <pc:docChgLst>
    <pc:chgData name="Danish Hudani" userId="S::danish.hudani@astera.com::a38c985c-bb2f-4de3-bfe2-27e22c4c275a" providerId="AD" clId="Web-{81D96180-C886-CA1E-6EE1-455E21107745}"/>
    <pc:docChg chg="modSld">
      <pc:chgData name="Danish Hudani" userId="S::danish.hudani@astera.com::a38c985c-bb2f-4de3-bfe2-27e22c4c275a" providerId="AD" clId="Web-{81D96180-C886-CA1E-6EE1-455E21107745}" dt="2022-12-07T06:04:58.669" v="0" actId="1076"/>
      <pc:docMkLst>
        <pc:docMk/>
      </pc:docMkLst>
      <pc:sldChg chg="modSp">
        <pc:chgData name="Danish Hudani" userId="S::danish.hudani@astera.com::a38c985c-bb2f-4de3-bfe2-27e22c4c275a" providerId="AD" clId="Web-{81D96180-C886-CA1E-6EE1-455E21107745}" dt="2022-12-07T06:04:58.669" v="0" actId="1076"/>
        <pc:sldMkLst>
          <pc:docMk/>
          <pc:sldMk cId="716708228" sldId="291"/>
        </pc:sldMkLst>
        <pc:spChg chg="mod">
          <ac:chgData name="Danish Hudani" userId="S::danish.hudani@astera.com::a38c985c-bb2f-4de3-bfe2-27e22c4c275a" providerId="AD" clId="Web-{81D96180-C886-CA1E-6EE1-455E21107745}" dt="2022-12-07T06:04:58.669" v="0" actId="1076"/>
          <ac:spMkLst>
            <pc:docMk/>
            <pc:sldMk cId="716708228" sldId="291"/>
            <ac:spMk id="3" creationId="{9AF06762-AAE7-AA62-C2D3-1EBD149B845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23DDB-86C0-48FC-A941-9612C46BFA3C}" type="datetimeFigureOut">
              <a:rPr lang="en-PK" smtClean="0"/>
              <a:t>03/09/2023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AF3309-5B8A-4DE0-A35A-E015019B9A02}" type="slidenum">
              <a:rPr lang="en-PK" smtClean="0"/>
              <a:t>‹#›</a:t>
            </a:fld>
            <a:endParaRPr lang="en-PK"/>
          </a:p>
        </p:txBody>
      </p:sp>
    </p:spTree>
    <p:extLst>
      <p:ext uri="{BB962C8B-B14F-4D97-AF65-F5344CB8AC3E}">
        <p14:creationId xmlns:p14="http://schemas.microsoft.com/office/powerpoint/2010/main" val="426753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owardsdatascience.com/understanding-adaboost-2f94f22d5bfe"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corporatefinanceinstitute.com/resources/knowledge/other/gradient-boosting/"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Slide Number Placeholder 3"/>
          <p:cNvSpPr>
            <a:spLocks noGrp="1"/>
          </p:cNvSpPr>
          <p:nvPr>
            <p:ph type="sldNum" sz="quarter" idx="5"/>
          </p:nvPr>
        </p:nvSpPr>
        <p:spPr/>
        <p:txBody>
          <a:bodyPr/>
          <a:lstStyle/>
          <a:p>
            <a:fld id="{F9AF3309-5B8A-4DE0-A35A-E015019B9A02}" type="slidenum">
              <a:rPr lang="en-PK" smtClean="0"/>
              <a:t>1</a:t>
            </a:fld>
            <a:endParaRPr lang="en-PK"/>
          </a:p>
        </p:txBody>
      </p:sp>
    </p:spTree>
    <p:extLst>
      <p:ext uri="{BB962C8B-B14F-4D97-AF65-F5344CB8AC3E}">
        <p14:creationId xmlns:p14="http://schemas.microsoft.com/office/powerpoint/2010/main" val="1948474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10</a:t>
            </a:fld>
            <a:endParaRPr lang="en-PK"/>
          </a:p>
        </p:txBody>
      </p:sp>
    </p:spTree>
    <p:extLst>
      <p:ext uri="{BB962C8B-B14F-4D97-AF65-F5344CB8AC3E}">
        <p14:creationId xmlns:p14="http://schemas.microsoft.com/office/powerpoint/2010/main" val="3939485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11</a:t>
            </a:fld>
            <a:endParaRPr lang="en-PK"/>
          </a:p>
        </p:txBody>
      </p:sp>
    </p:spTree>
    <p:extLst>
      <p:ext uri="{BB962C8B-B14F-4D97-AF65-F5344CB8AC3E}">
        <p14:creationId xmlns:p14="http://schemas.microsoft.com/office/powerpoint/2010/main" val="2684153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r>
              <a:rPr lang="en-US" dirty="0"/>
              <a:t>Very roughly, we can say that bagging will mainly focus at getting an ensemble model with less variance than its components whereas boosting and stacking will mainly try to produce strong models less biased than their components (even if variance can also be reduced).</a:t>
            </a:r>
          </a:p>
        </p:txBody>
      </p:sp>
      <p:sp>
        <p:nvSpPr>
          <p:cNvPr id="4" name="Slide Number Placeholder 3"/>
          <p:cNvSpPr>
            <a:spLocks noGrp="1"/>
          </p:cNvSpPr>
          <p:nvPr>
            <p:ph type="sldNum" sz="quarter" idx="5"/>
          </p:nvPr>
        </p:nvSpPr>
        <p:spPr/>
        <p:txBody>
          <a:bodyPr/>
          <a:lstStyle/>
          <a:p>
            <a:fld id="{46D06186-D395-446A-A33B-7ABBDB10FD99}" type="slidenum">
              <a:rPr lang="en-PK" smtClean="0"/>
              <a:t>12</a:t>
            </a:fld>
            <a:endParaRPr lang="en-PK"/>
          </a:p>
        </p:txBody>
      </p:sp>
    </p:spTree>
    <p:extLst>
      <p:ext uri="{BB962C8B-B14F-4D97-AF65-F5344CB8AC3E}">
        <p14:creationId xmlns:p14="http://schemas.microsoft.com/office/powerpoint/2010/main" val="4184156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r>
              <a:rPr lang="en-US" sz="1200" b="0" i="0" dirty="0">
                <a:solidFill>
                  <a:schemeClr val="tx1"/>
                </a:solidFill>
                <a:effectLst/>
                <a:latin typeface="+mn-lt"/>
              </a:rPr>
              <a:t>Stacking has been successfully implemented in regression, density estimations, distance learning, and classifications.</a:t>
            </a: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13</a:t>
            </a:fld>
            <a:endParaRPr lang="en-PK"/>
          </a:p>
        </p:txBody>
      </p:sp>
    </p:spTree>
    <p:extLst>
      <p:ext uri="{BB962C8B-B14F-4D97-AF65-F5344CB8AC3E}">
        <p14:creationId xmlns:p14="http://schemas.microsoft.com/office/powerpoint/2010/main" val="587591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14</a:t>
            </a:fld>
            <a:endParaRPr lang="en-PK"/>
          </a:p>
        </p:txBody>
      </p:sp>
    </p:spTree>
    <p:extLst>
      <p:ext uri="{BB962C8B-B14F-4D97-AF65-F5344CB8AC3E}">
        <p14:creationId xmlns:p14="http://schemas.microsoft.com/office/powerpoint/2010/main" val="3011274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57595D"/>
                </a:solidFill>
                <a:effectLst/>
                <a:latin typeface="Open Sans" panose="020B0606030504020204" pitchFamily="34" charset="0"/>
              </a:rPr>
              <a:t>Boosting takes many forms, including gradient boosting, Adaptive Boosting (AdaBoost), and XGBoost (Extreme Gradient Boosting). </a:t>
            </a:r>
            <a:r>
              <a:rPr lang="en-US" b="0" i="0" u="none" strike="noStrike" dirty="0">
                <a:solidFill>
                  <a:srgbClr val="3271D2"/>
                </a:solidFill>
                <a:effectLst/>
                <a:latin typeface="Open Sans" panose="020B0606030504020204" pitchFamily="34" charset="0"/>
                <a:hlinkClick r:id="rId3"/>
              </a:rPr>
              <a:t>AdaBoost</a:t>
            </a:r>
            <a:r>
              <a:rPr lang="en-US" b="0" i="0" dirty="0">
                <a:solidFill>
                  <a:srgbClr val="57595D"/>
                </a:solidFill>
                <a:effectLst/>
                <a:latin typeface="Open Sans" panose="020B0606030504020204" pitchFamily="34" charset="0"/>
              </a:rPr>
              <a:t> uses weak learners in the form of decision trees, which mostly include one split that is popularly known as decision stumps. AdaBoost’s main decision stump comprises observations carrying similar weights.</a:t>
            </a:r>
          </a:p>
          <a:p>
            <a:pPr algn="l"/>
            <a:r>
              <a:rPr lang="en-US" b="0" i="0" u="none" strike="noStrike" dirty="0">
                <a:solidFill>
                  <a:srgbClr val="3271D2"/>
                </a:solidFill>
                <a:effectLst/>
                <a:latin typeface="Open Sans" panose="020B0606030504020204" pitchFamily="34" charset="0"/>
                <a:hlinkClick r:id="rId4"/>
              </a:rPr>
              <a:t>Gradient boosting</a:t>
            </a:r>
            <a:r>
              <a:rPr lang="en-US" b="0" i="0" dirty="0">
                <a:solidFill>
                  <a:srgbClr val="57595D"/>
                </a:solidFill>
                <a:effectLst/>
                <a:latin typeface="Open Sans" panose="020B0606030504020204" pitchFamily="34" charset="0"/>
              </a:rPr>
              <a:t> adds predictors sequentially to the ensemble, where preceding predictors correct their successors, thereby increasing the model’s accuracy. New predictors are fit to counter the effects of errors in the previous predictors. The gradient of descent helps the gradient booster identify problems in learners’ predictions and counter them accordingly.</a:t>
            </a:r>
          </a:p>
          <a:p>
            <a:pPr algn="l"/>
            <a:r>
              <a:rPr lang="en-US" b="0" i="0" dirty="0">
                <a:solidFill>
                  <a:srgbClr val="57595D"/>
                </a:solidFill>
                <a:effectLst/>
                <a:latin typeface="Open Sans" panose="020B0606030504020204" pitchFamily="34" charset="0"/>
              </a:rPr>
              <a:t>XGBoost makes use of decision trees with boosted gradient, providing improved speed and performance. It relies heavily on the computational speed and the performance of the target model. Model training should follow a sequence, thus making the implementation of gradient boosted machines slow.</a:t>
            </a:r>
          </a:p>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15</a:t>
            </a:fld>
            <a:endParaRPr lang="en-PK"/>
          </a:p>
        </p:txBody>
      </p:sp>
    </p:spTree>
    <p:extLst>
      <p:ext uri="{BB962C8B-B14F-4D97-AF65-F5344CB8AC3E}">
        <p14:creationId xmlns:p14="http://schemas.microsoft.com/office/powerpoint/2010/main" val="619124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16</a:t>
            </a:fld>
            <a:endParaRPr lang="en-PK"/>
          </a:p>
        </p:txBody>
      </p:sp>
    </p:spTree>
    <p:extLst>
      <p:ext uri="{BB962C8B-B14F-4D97-AF65-F5344CB8AC3E}">
        <p14:creationId xmlns:p14="http://schemas.microsoft.com/office/powerpoint/2010/main" val="694338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2</a:t>
            </a:fld>
            <a:endParaRPr lang="en-PK"/>
          </a:p>
        </p:txBody>
      </p:sp>
    </p:spTree>
    <p:extLst>
      <p:ext uri="{BB962C8B-B14F-4D97-AF65-F5344CB8AC3E}">
        <p14:creationId xmlns:p14="http://schemas.microsoft.com/office/powerpoint/2010/main" val="308146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r>
              <a:rPr lang="en-US" b="0" i="0" dirty="0">
                <a:solidFill>
                  <a:srgbClr val="292929"/>
                </a:solidFill>
                <a:effectLst/>
                <a:latin typeface="source-serif-pro"/>
                <a:cs typeface="Calibri"/>
              </a:rPr>
              <a:t>Also knows as Spider/Web chart.</a:t>
            </a:r>
          </a:p>
        </p:txBody>
      </p:sp>
      <p:sp>
        <p:nvSpPr>
          <p:cNvPr id="4" name="Slide Number Placeholder 3"/>
          <p:cNvSpPr>
            <a:spLocks noGrp="1"/>
          </p:cNvSpPr>
          <p:nvPr>
            <p:ph type="sldNum" sz="quarter" idx="5"/>
          </p:nvPr>
        </p:nvSpPr>
        <p:spPr/>
        <p:txBody>
          <a:bodyPr/>
          <a:lstStyle/>
          <a:p>
            <a:fld id="{46D06186-D395-446A-A33B-7ABBDB10FD99}" type="slidenum">
              <a:rPr lang="en-PK" smtClean="0"/>
              <a:t>3</a:t>
            </a:fld>
            <a:endParaRPr lang="en-PK"/>
          </a:p>
        </p:txBody>
      </p:sp>
    </p:spTree>
    <p:extLst>
      <p:ext uri="{BB962C8B-B14F-4D97-AF65-F5344CB8AC3E}">
        <p14:creationId xmlns:p14="http://schemas.microsoft.com/office/powerpoint/2010/main" val="2915435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Poppins" panose="00000500000000000000" pitchFamily="2" charset="0"/>
              </a:rPr>
              <a:t>Ideally, a </a:t>
            </a:r>
            <a:r>
              <a:rPr lang="en-US" b="1" i="0" dirty="0">
                <a:solidFill>
                  <a:srgbClr val="000000"/>
                </a:solidFill>
                <a:effectLst/>
                <a:latin typeface="Poppins" panose="00000500000000000000" pitchFamily="2" charset="0"/>
              </a:rPr>
              <a:t>spider (radar) chart</a:t>
            </a:r>
            <a:r>
              <a:rPr lang="en-US" b="0" i="0" dirty="0">
                <a:solidFill>
                  <a:srgbClr val="000000"/>
                </a:solidFill>
                <a:effectLst/>
                <a:latin typeface="Poppins" panose="00000500000000000000" pitchFamily="2" charset="0"/>
              </a:rPr>
              <a:t> can be used in any situation when you need to represent multivariable information in a 2D plane. Though, the concept of a radar graph is mostly used in these cases:</a:t>
            </a:r>
          </a:p>
          <a:p>
            <a:pPr algn="l">
              <a:buFont typeface="Arial" panose="020B0604020202020204" pitchFamily="34" charset="0"/>
              <a:buChar char="•"/>
            </a:pPr>
            <a:r>
              <a:rPr lang="en-US" b="1" i="1" dirty="0">
                <a:solidFill>
                  <a:srgbClr val="000000"/>
                </a:solidFill>
                <a:effectLst/>
                <a:latin typeface="Poppins" panose="00000500000000000000" pitchFamily="2" charset="0"/>
              </a:rPr>
              <a:t>Comparison of entities:</a:t>
            </a:r>
            <a:r>
              <a:rPr lang="en-US" b="0" i="0" dirty="0">
                <a:solidFill>
                  <a:srgbClr val="000000"/>
                </a:solidFill>
                <a:effectLst/>
                <a:latin typeface="Poppins" panose="00000500000000000000" pitchFamily="2" charset="0"/>
              </a:rPr>
              <a:t> A spider graph can help us compare different products and concepts in a single diagram. We can distinguish different entities through color- coding.</a:t>
            </a:r>
          </a:p>
          <a:p>
            <a:pPr algn="l">
              <a:buFont typeface="Arial" panose="020B0604020202020204" pitchFamily="34" charset="0"/>
              <a:buChar char="•"/>
            </a:pPr>
            <a:r>
              <a:rPr lang="en-US" b="1" i="1" dirty="0">
                <a:solidFill>
                  <a:srgbClr val="000000"/>
                </a:solidFill>
                <a:effectLst/>
                <a:latin typeface="Poppins" panose="00000500000000000000" pitchFamily="2" charset="0"/>
              </a:rPr>
              <a:t>Analysis</a:t>
            </a:r>
            <a:r>
              <a:rPr lang="en-US" b="0" i="0" dirty="0">
                <a:solidFill>
                  <a:srgbClr val="000000"/>
                </a:solidFill>
                <a:effectLst/>
                <a:latin typeface="Poppins" panose="00000500000000000000" pitchFamily="2" charset="0"/>
              </a:rPr>
              <a:t>: A radar chart can also help us understand a concept and how its value is changed over different parameters. For instance, you can analyze the market performance of a product over time.</a:t>
            </a:r>
          </a:p>
          <a:p>
            <a:pPr algn="l">
              <a:buFont typeface="Arial" panose="020B0604020202020204" pitchFamily="34" charset="0"/>
              <a:buChar char="•"/>
            </a:pPr>
            <a:r>
              <a:rPr lang="en-US" b="1" i="1" dirty="0">
                <a:solidFill>
                  <a:srgbClr val="000000"/>
                </a:solidFill>
                <a:effectLst/>
                <a:latin typeface="Poppins" panose="00000500000000000000" pitchFamily="2" charset="0"/>
              </a:rPr>
              <a:t>Decision-making</a:t>
            </a:r>
            <a:r>
              <a:rPr lang="en-US" b="0" i="0" dirty="0">
                <a:solidFill>
                  <a:srgbClr val="000000"/>
                </a:solidFill>
                <a:effectLst/>
                <a:latin typeface="Poppins" panose="00000500000000000000" pitchFamily="2" charset="0"/>
              </a:rPr>
              <a:t>: Since a spider chart can depict so much information in one place, it can help you make data-driven decisions easily.</a:t>
            </a:r>
          </a:p>
          <a:p>
            <a:pPr algn="l">
              <a:buFont typeface="Arial" panose="020B0604020202020204" pitchFamily="34" charset="0"/>
              <a:buChar char="•"/>
            </a:pPr>
            <a:r>
              <a:rPr lang="en-US" b="1" i="1" dirty="0">
                <a:solidFill>
                  <a:srgbClr val="000000"/>
                </a:solidFill>
                <a:effectLst/>
                <a:latin typeface="Poppins" panose="00000500000000000000" pitchFamily="2" charset="0"/>
              </a:rPr>
              <a:t>Other applications</a:t>
            </a:r>
            <a:r>
              <a:rPr lang="en-US" b="0" i="0" dirty="0">
                <a:solidFill>
                  <a:srgbClr val="000000"/>
                </a:solidFill>
                <a:effectLst/>
                <a:latin typeface="Poppins" panose="00000500000000000000" pitchFamily="2" charset="0"/>
              </a:rPr>
              <a:t>: Apart from that, a radar graph can also work as an ideal visual aid. It can play a vital role in different sectors like marketing, analysis, sales, research, education, and more.</a:t>
            </a:r>
          </a:p>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4</a:t>
            </a:fld>
            <a:endParaRPr lang="en-PK"/>
          </a:p>
        </p:txBody>
      </p:sp>
    </p:spTree>
    <p:extLst>
      <p:ext uri="{BB962C8B-B14F-4D97-AF65-F5344CB8AC3E}">
        <p14:creationId xmlns:p14="http://schemas.microsoft.com/office/powerpoint/2010/main" val="1961099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sz="1200" b="0" i="0" dirty="0">
                <a:solidFill>
                  <a:schemeClr val="tx1"/>
                </a:solidFill>
                <a:effectLst/>
                <a:latin typeface="+mn-lt"/>
              </a:rPr>
              <a:t>Within a business, it is used to compare areas of growth, such as turnover, profit, and exposure.</a:t>
            </a:r>
          </a:p>
          <a:p>
            <a:pPr algn="l">
              <a:buFont typeface="Arial" panose="020B0604020202020204" pitchFamily="34" charset="0"/>
              <a:buChar char="•"/>
            </a:pPr>
            <a:r>
              <a:rPr lang="en-US" sz="1200" b="0" i="0" dirty="0">
                <a:solidFill>
                  <a:schemeClr val="tx1"/>
                </a:solidFill>
                <a:effectLst/>
                <a:latin typeface="+mn-lt"/>
              </a:rPr>
              <a:t>To represent categorical data.</a:t>
            </a:r>
          </a:p>
          <a:p>
            <a:pPr algn="l">
              <a:buFont typeface="Arial" panose="020B0604020202020204" pitchFamily="34" charset="0"/>
              <a:buChar char="•"/>
            </a:pPr>
            <a:r>
              <a:rPr lang="en-US" sz="1200" b="0" i="0" dirty="0">
                <a:solidFill>
                  <a:schemeClr val="tx1"/>
                </a:solidFill>
                <a:effectLst/>
                <a:latin typeface="+mn-lt"/>
              </a:rPr>
              <a:t>To show the performance of a student in a test, etc.</a:t>
            </a:r>
          </a:p>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5</a:t>
            </a:fld>
            <a:endParaRPr lang="en-PK"/>
          </a:p>
        </p:txBody>
      </p:sp>
    </p:spTree>
    <p:extLst>
      <p:ext uri="{BB962C8B-B14F-4D97-AF65-F5344CB8AC3E}">
        <p14:creationId xmlns:p14="http://schemas.microsoft.com/office/powerpoint/2010/main" val="3447490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6</a:t>
            </a:fld>
            <a:endParaRPr lang="en-PK"/>
          </a:p>
        </p:txBody>
      </p:sp>
    </p:spTree>
    <p:extLst>
      <p:ext uri="{BB962C8B-B14F-4D97-AF65-F5344CB8AC3E}">
        <p14:creationId xmlns:p14="http://schemas.microsoft.com/office/powerpoint/2010/main" val="348144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6200" indent="0">
              <a:buNone/>
            </a:pPr>
            <a:r>
              <a:rPr lang="en-US" sz="1200" i="0" dirty="0">
                <a:solidFill>
                  <a:schemeClr val="tx1"/>
                </a:solidFill>
                <a:effectLst/>
                <a:latin typeface="+mn-lt"/>
              </a:rPr>
              <a:t>An anomaly can be broadly classified into different categories:</a:t>
            </a:r>
          </a:p>
          <a:p>
            <a:pPr marL="76200" indent="0">
              <a:buNone/>
            </a:pPr>
            <a:endParaRPr lang="en-US" sz="1200" i="0" dirty="0">
              <a:solidFill>
                <a:schemeClr val="tx1"/>
              </a:solidFill>
              <a:effectLst/>
              <a:latin typeface="+mn-lt"/>
            </a:endParaRPr>
          </a:p>
          <a:p>
            <a:pPr>
              <a:buFont typeface="Arial" panose="020B0604020202020204" pitchFamily="34" charset="0"/>
              <a:buChar char="•"/>
            </a:pPr>
            <a:r>
              <a:rPr lang="en-US" sz="1200" i="0" dirty="0">
                <a:solidFill>
                  <a:schemeClr val="tx1"/>
                </a:solidFill>
                <a:effectLst/>
                <a:latin typeface="+mn-lt"/>
              </a:rPr>
              <a:t>Outliers: Short/small anomalous patterns that appear in a non-systematic way in data collection.</a:t>
            </a:r>
          </a:p>
          <a:p>
            <a:pPr>
              <a:buFont typeface="Arial" panose="020B0604020202020204" pitchFamily="34" charset="0"/>
              <a:buChar char="•"/>
            </a:pPr>
            <a:r>
              <a:rPr lang="en-US" sz="1200" i="0" dirty="0">
                <a:solidFill>
                  <a:schemeClr val="tx1"/>
                </a:solidFill>
                <a:effectLst/>
                <a:latin typeface="+mn-lt"/>
              </a:rPr>
              <a:t>Change in Events: Systematic or sudden change from the previous normal behavior.</a:t>
            </a:r>
          </a:p>
          <a:p>
            <a:pPr>
              <a:buFont typeface="Arial" panose="020B0604020202020204" pitchFamily="34" charset="0"/>
              <a:buChar char="•"/>
            </a:pPr>
            <a:r>
              <a:rPr lang="en-US" sz="1200" i="0" dirty="0">
                <a:solidFill>
                  <a:schemeClr val="tx1"/>
                </a:solidFill>
                <a:effectLst/>
                <a:latin typeface="+mn-lt"/>
              </a:rPr>
              <a:t>Drifts: Slow, undirectional, long-term change in the data.</a:t>
            </a:r>
          </a:p>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7</a:t>
            </a:fld>
            <a:endParaRPr lang="en-PK"/>
          </a:p>
        </p:txBody>
      </p:sp>
    </p:spTree>
    <p:extLst>
      <p:ext uri="{BB962C8B-B14F-4D97-AF65-F5344CB8AC3E}">
        <p14:creationId xmlns:p14="http://schemas.microsoft.com/office/powerpoint/2010/main" val="661210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r>
              <a:rPr lang="en-US" b="0" i="0" dirty="0">
                <a:solidFill>
                  <a:srgbClr val="292929"/>
                </a:solidFill>
                <a:effectLst/>
                <a:latin typeface="source-serif-pro"/>
                <a:cs typeface="Calibri"/>
              </a:rPr>
              <a:t>There are many but we’ll discuss only two.</a:t>
            </a:r>
          </a:p>
          <a:p>
            <a:pPr marL="8890">
              <a:lnSpc>
                <a:spcPts val="2964"/>
              </a:lnSpc>
              <a:spcBef>
                <a:spcPts val="67"/>
              </a:spcBef>
            </a:pPr>
            <a:r>
              <a:rPr lang="en-US" b="0" i="0" dirty="0">
                <a:solidFill>
                  <a:srgbClr val="292929"/>
                </a:solidFill>
                <a:effectLst/>
                <a:latin typeface="source-serif-pro"/>
                <a:cs typeface="Calibri"/>
              </a:rPr>
              <a:t>https://towardsdatascience.com/5-anomaly-detection-algorithms-every-data-scientist-should-know-b36c3605ea16</a:t>
            </a:r>
          </a:p>
        </p:txBody>
      </p:sp>
      <p:sp>
        <p:nvSpPr>
          <p:cNvPr id="4" name="Slide Number Placeholder 3"/>
          <p:cNvSpPr>
            <a:spLocks noGrp="1"/>
          </p:cNvSpPr>
          <p:nvPr>
            <p:ph type="sldNum" sz="quarter" idx="5"/>
          </p:nvPr>
        </p:nvSpPr>
        <p:spPr/>
        <p:txBody>
          <a:bodyPr/>
          <a:lstStyle/>
          <a:p>
            <a:fld id="{46D06186-D395-446A-A33B-7ABBDB10FD99}" type="slidenum">
              <a:rPr lang="en-PK" smtClean="0"/>
              <a:t>8</a:t>
            </a:fld>
            <a:endParaRPr lang="en-PK"/>
          </a:p>
        </p:txBody>
      </p:sp>
    </p:spTree>
    <p:extLst>
      <p:ext uri="{BB962C8B-B14F-4D97-AF65-F5344CB8AC3E}">
        <p14:creationId xmlns:p14="http://schemas.microsoft.com/office/powerpoint/2010/main" val="3289770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r>
              <a:rPr lang="en-US" b="0" i="0" dirty="0">
                <a:solidFill>
                  <a:srgbClr val="292929"/>
                </a:solidFill>
                <a:effectLst/>
                <a:latin typeface="source-serif-pro"/>
              </a:rPr>
              <a:t>Anomaly detection algorithms are very useful for fraud detection or disease detection case studies where the distribution of the target class is highly imbalanced. Anomaly detection algorithms are also to further improve the performance of the model by removing the anomalies from the training sample.</a:t>
            </a: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9</a:t>
            </a:fld>
            <a:endParaRPr lang="en-PK"/>
          </a:p>
        </p:txBody>
      </p:sp>
    </p:spTree>
    <p:extLst>
      <p:ext uri="{BB962C8B-B14F-4D97-AF65-F5344CB8AC3E}">
        <p14:creationId xmlns:p14="http://schemas.microsoft.com/office/powerpoint/2010/main" val="1103753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0F9C9A-AFDC-40B0-B357-F4E1CAEC249D}"/>
              </a:ext>
            </a:extLst>
          </p:cNvPr>
          <p:cNvSpPr>
            <a:spLocks noGrp="1"/>
          </p:cNvSpPr>
          <p:nvPr>
            <p:ph type="dt" sz="half" idx="10"/>
          </p:nvPr>
        </p:nvSpPr>
        <p:spPr/>
        <p:txBody>
          <a:bodyPr/>
          <a:lstStyle/>
          <a:p>
            <a:fld id="{9870AA45-5A19-4C11-BC9A-A677C0C7FE8D}" type="datetimeFigureOut">
              <a:rPr lang="en-PK" smtClean="0"/>
              <a:t>03/09/2023</a:t>
            </a:fld>
            <a:endParaRPr lang="en-PK"/>
          </a:p>
        </p:txBody>
      </p:sp>
      <p:sp>
        <p:nvSpPr>
          <p:cNvPr id="3" name="Footer Placeholder 2">
            <a:extLst>
              <a:ext uri="{FF2B5EF4-FFF2-40B4-BE49-F238E27FC236}">
                <a16:creationId xmlns:a16="http://schemas.microsoft.com/office/drawing/2014/main" id="{E770A71B-7852-4D90-B6C5-0767FB76C837}"/>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8EA14DD-2D25-4758-8242-B3839B0C6D1D}"/>
              </a:ext>
            </a:extLst>
          </p:cNvPr>
          <p:cNvSpPr>
            <a:spLocks noGrp="1"/>
          </p:cNvSpPr>
          <p:nvPr>
            <p:ph type="sldNum" sz="quarter" idx="12"/>
          </p:nvPr>
        </p:nvSpPr>
        <p:spPr/>
        <p:txBody>
          <a:bodyPr/>
          <a:lstStyle/>
          <a:p>
            <a:fld id="{5E6434C9-C5C2-4D7C-AF3E-4D4C41FC2DED}" type="slidenum">
              <a:rPr lang="en-PK" smtClean="0"/>
              <a:t>‹#›</a:t>
            </a:fld>
            <a:endParaRPr lang="en-PK"/>
          </a:p>
        </p:txBody>
      </p:sp>
    </p:spTree>
    <p:extLst>
      <p:ext uri="{BB962C8B-B14F-4D97-AF65-F5344CB8AC3E}">
        <p14:creationId xmlns:p14="http://schemas.microsoft.com/office/powerpoint/2010/main" val="41548498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CB85-AE1D-44B5-9211-C7EEFFD132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D1971F8A-5A13-4556-8787-0ACDD14DE0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E64903CB-6A96-4A69-8638-C996773054BD}"/>
              </a:ext>
            </a:extLst>
          </p:cNvPr>
          <p:cNvSpPr>
            <a:spLocks noGrp="1"/>
          </p:cNvSpPr>
          <p:nvPr>
            <p:ph type="dt" sz="half" idx="10"/>
          </p:nvPr>
        </p:nvSpPr>
        <p:spPr/>
        <p:txBody>
          <a:bodyPr/>
          <a:lstStyle/>
          <a:p>
            <a:fld id="{9870AA45-5A19-4C11-BC9A-A677C0C7FE8D}" type="datetimeFigureOut">
              <a:rPr lang="en-PK" smtClean="0"/>
              <a:t>03/09/2023</a:t>
            </a:fld>
            <a:endParaRPr lang="en-PK"/>
          </a:p>
        </p:txBody>
      </p:sp>
      <p:sp>
        <p:nvSpPr>
          <p:cNvPr id="5" name="Footer Placeholder 4">
            <a:extLst>
              <a:ext uri="{FF2B5EF4-FFF2-40B4-BE49-F238E27FC236}">
                <a16:creationId xmlns:a16="http://schemas.microsoft.com/office/drawing/2014/main" id="{E23F181C-98E6-4205-8028-C8B969EB20C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3C2E040-B255-44AC-A8B2-7BAFE067C5D5}"/>
              </a:ext>
            </a:extLst>
          </p:cNvPr>
          <p:cNvSpPr>
            <a:spLocks noGrp="1"/>
          </p:cNvSpPr>
          <p:nvPr>
            <p:ph type="sldNum" sz="quarter" idx="12"/>
          </p:nvPr>
        </p:nvSpPr>
        <p:spPr/>
        <p:txBody>
          <a:bodyPr/>
          <a:lstStyle/>
          <a:p>
            <a:fld id="{5E6434C9-C5C2-4D7C-AF3E-4D4C41FC2DED}" type="slidenum">
              <a:rPr lang="en-PK" smtClean="0"/>
              <a:t>‹#›</a:t>
            </a:fld>
            <a:endParaRPr lang="en-PK"/>
          </a:p>
        </p:txBody>
      </p:sp>
    </p:spTree>
    <p:extLst>
      <p:ext uri="{BB962C8B-B14F-4D97-AF65-F5344CB8AC3E}">
        <p14:creationId xmlns:p14="http://schemas.microsoft.com/office/powerpoint/2010/main" val="26765720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1F6FF-3BE6-4DB4-9B70-77FE1423D485}" type="datetime1">
              <a:rPr lang="en-US" smtClean="0"/>
              <a:t>3/9/2023</a:t>
            </a:fld>
            <a:endParaRPr lang="en-US"/>
          </a:p>
        </p:txBody>
      </p:sp>
      <p:sp>
        <p:nvSpPr>
          <p:cNvPr id="5" name="Footer Placeholder 4"/>
          <p:cNvSpPr>
            <a:spLocks noGrp="1"/>
          </p:cNvSpPr>
          <p:nvPr>
            <p:ph type="ftr" sz="quarter" idx="11"/>
          </p:nvPr>
        </p:nvSpPr>
        <p:spPr/>
        <p:txBody>
          <a:bodyPr/>
          <a:lstStyle/>
          <a:p>
            <a:r>
              <a:rPr lang="en-US"/>
              <a:t>Enabling Data-Driven Innovation</a:t>
            </a:r>
          </a:p>
        </p:txBody>
      </p:sp>
      <p:sp>
        <p:nvSpPr>
          <p:cNvPr id="6" name="Slide Number Placeholder 5"/>
          <p:cNvSpPr>
            <a:spLocks noGrp="1"/>
          </p:cNvSpPr>
          <p:nvPr>
            <p:ph type="sldNum" sz="quarter" idx="12"/>
          </p:nvPr>
        </p:nvSpPr>
        <p:spPr/>
        <p:txBody>
          <a:bodyPr/>
          <a:lstStyle/>
          <a:p>
            <a:fld id="{1E043A5E-D30F-447C-A33C-188E31C53D5F}" type="slidenum">
              <a:rPr lang="en-US" smtClean="0"/>
              <a:t>‹#›</a:t>
            </a:fld>
            <a:endParaRPr lang="en-US"/>
          </a:p>
        </p:txBody>
      </p:sp>
    </p:spTree>
    <p:extLst>
      <p:ext uri="{BB962C8B-B14F-4D97-AF65-F5344CB8AC3E}">
        <p14:creationId xmlns:p14="http://schemas.microsoft.com/office/powerpoint/2010/main" val="82553971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DD651-18BE-4C02-8AF9-5E8D075F6E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391664C-F6F1-4E58-9692-2AF569414F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C10B16A-9A9F-4745-8B83-BF2E6F08CC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0AA45-5A19-4C11-BC9A-A677C0C7FE8D}" type="datetimeFigureOut">
              <a:rPr lang="en-PK" smtClean="0"/>
              <a:t>03/09/2023</a:t>
            </a:fld>
            <a:endParaRPr lang="en-PK"/>
          </a:p>
        </p:txBody>
      </p:sp>
      <p:sp>
        <p:nvSpPr>
          <p:cNvPr id="5" name="Footer Placeholder 4">
            <a:extLst>
              <a:ext uri="{FF2B5EF4-FFF2-40B4-BE49-F238E27FC236}">
                <a16:creationId xmlns:a16="http://schemas.microsoft.com/office/drawing/2014/main" id="{F146D755-6070-443A-9997-5F1DE313B1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0D1FC272-BCE3-49CC-B3A7-2284156F80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434C9-C5C2-4D7C-AF3E-4D4C41FC2DED}" type="slidenum">
              <a:rPr lang="en-PK" smtClean="0"/>
              <a:t>‹#›</a:t>
            </a:fld>
            <a:endParaRPr lang="en-PK"/>
          </a:p>
        </p:txBody>
      </p:sp>
    </p:spTree>
    <p:extLst>
      <p:ext uri="{BB962C8B-B14F-4D97-AF65-F5344CB8AC3E}">
        <p14:creationId xmlns:p14="http://schemas.microsoft.com/office/powerpoint/2010/main" val="1573999695"/>
      </p:ext>
    </p:extLst>
  </p:cSld>
  <p:clrMap bg1="lt1" tx1="dk1" bg2="lt2" tx2="dk2" accent1="accent1" accent2="accent2" accent3="accent3" accent4="accent4" accent5="accent5" accent6="accent6" hlink="hlink" folHlink="folHlink"/>
  <p:sldLayoutIdLst>
    <p:sldLayoutId id="2147483702" r:id="rId1"/>
    <p:sldLayoutId id="2147483700" r:id="rId2"/>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125">
                <a:solidFill>
                  <a:schemeClr val="tx1">
                    <a:tint val="75000"/>
                  </a:schemeClr>
                </a:solidFill>
              </a:defRPr>
            </a:lvl1pPr>
          </a:lstStyle>
          <a:p>
            <a:fld id="{A93B4DD4-9D42-45A9-A8F6-F0421D661542}" type="datetime1">
              <a:rPr lang="en-US" smtClean="0"/>
              <a:t>3/9/2023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125">
                <a:solidFill>
                  <a:schemeClr val="tx1">
                    <a:tint val="75000"/>
                  </a:schemeClr>
                </a:solidFill>
              </a:defRPr>
            </a:lvl1pPr>
          </a:lstStyle>
          <a:p>
            <a:r>
              <a:rPr lang="en-US"/>
              <a:t>Enabling Data-Driven Innovation</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125">
                <a:solidFill>
                  <a:schemeClr val="tx1">
                    <a:tint val="75000"/>
                  </a:schemeClr>
                </a:solidFill>
              </a:defRPr>
            </a:lvl1pPr>
          </a:lstStyle>
          <a:p>
            <a:fld id="{1E043A5E-D30F-447C-A33C-188E31C53D5F}" type="slidenum">
              <a:rPr lang="en-US" smtClean="0"/>
              <a:t>‹#›</a:t>
            </a:fld>
            <a:endParaRPr lang="en-US"/>
          </a:p>
        </p:txBody>
      </p:sp>
    </p:spTree>
    <p:extLst>
      <p:ext uri="{BB962C8B-B14F-4D97-AF65-F5344CB8AC3E}">
        <p14:creationId xmlns:p14="http://schemas.microsoft.com/office/powerpoint/2010/main" val="1407192667"/>
      </p:ext>
    </p:extLst>
  </p:cSld>
  <p:clrMap bg1="lt1" tx1="dk1" bg2="lt2" tx2="dk2" accent1="accent1" accent2="accent2" accent3="accent3" accent4="accent4" accent5="accent5" accent6="accent6" hlink="hlink" folHlink="folHlink"/>
  <p:sldLayoutIdLst>
    <p:sldLayoutId id="2147483674" r:id="rId1"/>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 Id="rId9" Type="http://schemas.openxmlformats.org/officeDocument/2006/relationships/image" Target="../media/image13.jpeg"/></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 Id="rId9" Type="http://schemas.openxmlformats.org/officeDocument/2006/relationships/image" Target="../media/image14.jpeg"/></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 Id="rId9" Type="http://schemas.openxmlformats.org/officeDocument/2006/relationships/image" Target="../media/image15.jpeg"/></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jp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jp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5.jpe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image" Target="../media/image9.png"/><Relationship Id="rId4" Type="http://schemas.openxmlformats.org/officeDocument/2006/relationships/diagramLayout" Target="../diagrams/layout7.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 diagram&#10;&#10;Description automatically generated with medium confidence">
            <a:extLst>
              <a:ext uri="{FF2B5EF4-FFF2-40B4-BE49-F238E27FC236}">
                <a16:creationId xmlns:a16="http://schemas.microsoft.com/office/drawing/2014/main" id="{3268527E-8A48-4DD1-B250-DCF80F400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0652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618181" y="383661"/>
            <a:ext cx="10421632" cy="769441"/>
          </a:xfrm>
          <a:prstGeom prst="rect">
            <a:avLst/>
          </a:prstGeom>
          <a:noFill/>
        </p:spPr>
        <p:txBody>
          <a:bodyPr wrap="square" lIns="91440" tIns="45720" rIns="91440" bIns="45720" anchor="t">
            <a:spAutoFit/>
          </a:bodyPr>
          <a:lstStyle/>
          <a:p>
            <a:pPr algn="l" rtl="0" fontAlgn="base"/>
            <a:r>
              <a:rPr lang="en-US" sz="4400" b="0" i="0" dirty="0">
                <a:solidFill>
                  <a:schemeClr val="accent1">
                    <a:lumMod val="75000"/>
                  </a:schemeClr>
                </a:solidFill>
                <a:effectLst/>
                <a:latin typeface="Calibri" panose="020F0502020204030204" pitchFamily="34" charset="0"/>
              </a:rPr>
              <a:t>Anomaly Removal</a:t>
            </a:r>
          </a:p>
        </p:txBody>
      </p:sp>
      <p:sp>
        <p:nvSpPr>
          <p:cNvPr id="4" name="TextBox 3">
            <a:extLst>
              <a:ext uri="{FF2B5EF4-FFF2-40B4-BE49-F238E27FC236}">
                <a16:creationId xmlns:a16="http://schemas.microsoft.com/office/drawing/2014/main" id="{A4CADDCA-B89C-236F-9AB9-2FFC58697A8D}"/>
              </a:ext>
            </a:extLst>
          </p:cNvPr>
          <p:cNvSpPr txBox="1"/>
          <p:nvPr/>
        </p:nvSpPr>
        <p:spPr>
          <a:xfrm>
            <a:off x="618181" y="1351536"/>
            <a:ext cx="10777405" cy="3693319"/>
          </a:xfrm>
          <a:prstGeom prst="rect">
            <a:avLst/>
          </a:prstGeom>
          <a:noFill/>
        </p:spPr>
        <p:txBody>
          <a:bodyPr wrap="square" rtlCol="0">
            <a:spAutoFit/>
          </a:bodyPr>
          <a:lstStyle/>
          <a:p>
            <a:pPr algn="l"/>
            <a:r>
              <a:rPr lang="en-US" b="1" i="0" dirty="0">
                <a:solidFill>
                  <a:srgbClr val="222222"/>
                </a:solidFill>
                <a:effectLst/>
              </a:rPr>
              <a:t>Trimming:</a:t>
            </a:r>
            <a:r>
              <a:rPr lang="en-US" b="0" i="0" dirty="0">
                <a:solidFill>
                  <a:srgbClr val="222222"/>
                </a:solidFill>
                <a:effectLst/>
              </a:rPr>
              <a:t> It excludes the anomalies from our analysis. By applying this technique, our data becomes thin when more anomalies are present in the dataset. Its main advantage is its </a:t>
            </a:r>
            <a:r>
              <a:rPr lang="en-US" b="1" i="0" dirty="0">
                <a:solidFill>
                  <a:srgbClr val="222222"/>
                </a:solidFill>
                <a:effectLst/>
              </a:rPr>
              <a:t>fastest </a:t>
            </a:r>
            <a:r>
              <a:rPr lang="en-US" b="0" i="0" dirty="0">
                <a:solidFill>
                  <a:srgbClr val="222222"/>
                </a:solidFill>
                <a:effectLst/>
              </a:rPr>
              <a:t>nature.</a:t>
            </a:r>
          </a:p>
          <a:p>
            <a:pPr algn="l"/>
            <a:endParaRPr lang="en-US" dirty="0">
              <a:solidFill>
                <a:srgbClr val="222222"/>
              </a:solidFill>
            </a:endParaRPr>
          </a:p>
          <a:p>
            <a:pPr algn="l"/>
            <a:r>
              <a:rPr lang="en-US" b="1" i="0" dirty="0">
                <a:solidFill>
                  <a:srgbClr val="222222"/>
                </a:solidFill>
                <a:effectLst/>
              </a:rPr>
              <a:t>Capping: </a:t>
            </a:r>
            <a:r>
              <a:rPr lang="en-US" b="0" i="0" dirty="0">
                <a:solidFill>
                  <a:srgbClr val="222222"/>
                </a:solidFill>
                <a:effectLst/>
              </a:rPr>
              <a:t>In this technique, we cap our anomalous data and make the limit i.e., above a particular value or less than that value, all the values will be considered as anomalies, and the number of anomalies in the dataset gives that capping number.</a:t>
            </a:r>
          </a:p>
          <a:p>
            <a:pPr algn="l"/>
            <a:endParaRPr lang="en-US" dirty="0">
              <a:solidFill>
                <a:srgbClr val="222222"/>
              </a:solidFill>
            </a:endParaRPr>
          </a:p>
          <a:p>
            <a:pPr algn="l"/>
            <a:r>
              <a:rPr lang="en-US" b="1" i="0" dirty="0">
                <a:solidFill>
                  <a:srgbClr val="222222"/>
                </a:solidFill>
                <a:effectLst/>
              </a:rPr>
              <a:t>Treating anomalies as a missing value: </a:t>
            </a:r>
            <a:r>
              <a:rPr lang="en-US" b="0" i="0" dirty="0">
                <a:solidFill>
                  <a:srgbClr val="222222"/>
                </a:solidFill>
                <a:effectLst/>
              </a:rPr>
              <a:t>By assuming anomalies as the missing observations, treat them accordingly, i.e., same as missing values imputation.</a:t>
            </a:r>
          </a:p>
          <a:p>
            <a:pPr algn="l"/>
            <a:endParaRPr lang="en-US" dirty="0">
              <a:solidFill>
                <a:srgbClr val="222222"/>
              </a:solidFill>
            </a:endParaRPr>
          </a:p>
          <a:p>
            <a:pPr algn="l"/>
            <a:r>
              <a:rPr lang="en-US" b="1" i="0" dirty="0">
                <a:solidFill>
                  <a:srgbClr val="222222"/>
                </a:solidFill>
                <a:effectLst/>
              </a:rPr>
              <a:t>Discretization:</a:t>
            </a:r>
            <a:r>
              <a:rPr lang="en-US" b="0" i="0" dirty="0">
                <a:solidFill>
                  <a:srgbClr val="222222"/>
                </a:solidFill>
                <a:effectLst/>
              </a:rPr>
              <a:t> In this technique, by making the groups, we include the anomalies in a particular group and force them to behave in the same manner as those of other points in that group. This technique is also known as </a:t>
            </a:r>
            <a:r>
              <a:rPr lang="en-US" b="1" i="0" dirty="0">
                <a:solidFill>
                  <a:srgbClr val="222222"/>
                </a:solidFill>
                <a:effectLst/>
              </a:rPr>
              <a:t>Binning</a:t>
            </a:r>
            <a:r>
              <a:rPr lang="en-US" b="0" i="0" dirty="0">
                <a:solidFill>
                  <a:srgbClr val="222222"/>
                </a:solidFill>
                <a:effectLst/>
              </a:rPr>
              <a:t>.</a:t>
            </a:r>
            <a:endParaRPr lang="en-US" b="0" i="0" dirty="0">
              <a:solidFill>
                <a:srgbClr val="292929"/>
              </a:solidFill>
              <a:effectLst/>
            </a:endParaRPr>
          </a:p>
        </p:txBody>
      </p:sp>
    </p:spTree>
    <p:extLst>
      <p:ext uri="{BB962C8B-B14F-4D97-AF65-F5344CB8AC3E}">
        <p14:creationId xmlns:p14="http://schemas.microsoft.com/office/powerpoint/2010/main" val="118138099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644" y="212590"/>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69625" y="701071"/>
            <a:ext cx="6489936" cy="529825"/>
          </a:xfrm>
          <a:prstGeom prst="rect">
            <a:avLst/>
          </a:prstGeom>
          <a:noFill/>
        </p:spPr>
        <p:txBody>
          <a:bodyPr wrap="square" lIns="91440" tIns="45720" rIns="91440" bIns="45720" anchor="t">
            <a:spAutoFit/>
          </a:bodyPr>
          <a:lstStyle/>
          <a:p>
            <a:pPr marL="8890" marR="0" lvl="0" indent="0" algn="l" defTabSz="914400" rtl="0" eaLnBrk="1" fontAlgn="auto" latinLnBrk="0" hangingPunct="1">
              <a:lnSpc>
                <a:spcPts val="2964"/>
              </a:lnSpc>
              <a:spcBef>
                <a:spcPts val="67"/>
              </a:spcBef>
              <a:spcAft>
                <a:spcPts val="0"/>
              </a:spcAft>
              <a:buClrTx/>
              <a:buSzTx/>
              <a:buFontTx/>
              <a:buNone/>
              <a:tabLst/>
              <a:defRPr/>
            </a:pPr>
            <a:r>
              <a:rPr lang="en-US" sz="4400" b="0" i="0" dirty="0">
                <a:solidFill>
                  <a:schemeClr val="accent1">
                    <a:lumMod val="75000"/>
                  </a:schemeClr>
                </a:solidFill>
                <a:effectLst/>
                <a:cs typeface="Calibri"/>
              </a:rPr>
              <a:t>Ensemble Methods</a:t>
            </a:r>
          </a:p>
        </p:txBody>
      </p:sp>
      <p:sp>
        <p:nvSpPr>
          <p:cNvPr id="3" name="Google Shape;293;p17">
            <a:extLst>
              <a:ext uri="{FF2B5EF4-FFF2-40B4-BE49-F238E27FC236}">
                <a16:creationId xmlns:a16="http://schemas.microsoft.com/office/drawing/2014/main" id="{E8FED4C3-685B-028E-DA6D-5F67B42F1352}"/>
              </a:ext>
            </a:extLst>
          </p:cNvPr>
          <p:cNvSpPr txBox="1">
            <a:spLocks noGrp="1"/>
          </p:cNvSpPr>
          <p:nvPr/>
        </p:nvSpPr>
        <p:spPr>
          <a:xfrm>
            <a:off x="569625" y="1323296"/>
            <a:ext cx="10859678" cy="85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0" indent="0">
              <a:spcBef>
                <a:spcPts val="67"/>
              </a:spcBef>
              <a:buNone/>
            </a:pPr>
            <a:r>
              <a:rPr lang="en-US" sz="1600" b="0" i="0" dirty="0">
                <a:solidFill>
                  <a:schemeClr val="tx1"/>
                </a:solidFill>
                <a:effectLst/>
                <a:latin typeface="+mn-lt"/>
              </a:rPr>
              <a:t>Ensemble methods are techniques that aim at improving the accuracy of results in models by combining multiple models instead of using a single model. The combined models increase the accuracy of the results significantly.</a:t>
            </a:r>
            <a:endParaRPr lang="en-US" sz="2000" i="0" dirty="0">
              <a:solidFill>
                <a:schemeClr val="tx1"/>
              </a:solidFill>
              <a:effectLst/>
              <a:latin typeface="+mn-lt"/>
              <a:cs typeface="Calibri"/>
            </a:endParaRPr>
          </a:p>
        </p:txBody>
      </p:sp>
      <p:pic>
        <p:nvPicPr>
          <p:cNvPr id="8" name="Picture 7" descr="Diagram&#10;&#10;Description automatically generated">
            <a:extLst>
              <a:ext uri="{FF2B5EF4-FFF2-40B4-BE49-F238E27FC236}">
                <a16:creationId xmlns:a16="http://schemas.microsoft.com/office/drawing/2014/main" id="{0E4D5AEB-ADA2-1E9A-D2F7-3F39F5696B4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73414" y="2316136"/>
            <a:ext cx="5303669" cy="3822197"/>
          </a:xfrm>
          <a:prstGeom prst="rect">
            <a:avLst/>
          </a:prstGeom>
        </p:spPr>
      </p:pic>
    </p:spTree>
    <p:extLst>
      <p:ext uri="{BB962C8B-B14F-4D97-AF65-F5344CB8AC3E}">
        <p14:creationId xmlns:p14="http://schemas.microsoft.com/office/powerpoint/2010/main" val="331199035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644" y="212590"/>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69624" y="701071"/>
            <a:ext cx="10039381" cy="529825"/>
          </a:xfrm>
          <a:prstGeom prst="rect">
            <a:avLst/>
          </a:prstGeom>
          <a:noFill/>
        </p:spPr>
        <p:txBody>
          <a:bodyPr wrap="square" lIns="91440" tIns="45720" rIns="91440" bIns="45720" anchor="t">
            <a:spAutoFit/>
          </a:bodyPr>
          <a:lstStyle/>
          <a:p>
            <a:pPr marL="8890" marR="0" lvl="0" indent="0" algn="l" defTabSz="914400" rtl="0" eaLnBrk="1" fontAlgn="auto" latinLnBrk="0" hangingPunct="1">
              <a:lnSpc>
                <a:spcPts val="2964"/>
              </a:lnSpc>
              <a:spcBef>
                <a:spcPts val="67"/>
              </a:spcBef>
              <a:spcAft>
                <a:spcPts val="0"/>
              </a:spcAft>
              <a:buClrTx/>
              <a:buSzTx/>
              <a:buFontTx/>
              <a:buNone/>
              <a:tabLst/>
              <a:defRPr/>
            </a:pPr>
            <a:r>
              <a:rPr lang="en-US" sz="4400" b="0" i="0" dirty="0">
                <a:solidFill>
                  <a:schemeClr val="accent1">
                    <a:lumMod val="75000"/>
                  </a:schemeClr>
                </a:solidFill>
                <a:effectLst/>
                <a:cs typeface="Calibri"/>
              </a:rPr>
              <a:t>Types of Ensemble Methods</a:t>
            </a:r>
          </a:p>
        </p:txBody>
      </p:sp>
      <p:sp>
        <p:nvSpPr>
          <p:cNvPr id="3" name="Google Shape;293;p17">
            <a:extLst>
              <a:ext uri="{FF2B5EF4-FFF2-40B4-BE49-F238E27FC236}">
                <a16:creationId xmlns:a16="http://schemas.microsoft.com/office/drawing/2014/main" id="{E8FED4C3-685B-028E-DA6D-5F67B42F1352}"/>
              </a:ext>
            </a:extLst>
          </p:cNvPr>
          <p:cNvSpPr txBox="1">
            <a:spLocks noGrp="1"/>
          </p:cNvSpPr>
          <p:nvPr/>
        </p:nvSpPr>
        <p:spPr>
          <a:xfrm>
            <a:off x="569625" y="1323296"/>
            <a:ext cx="10859678" cy="85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0" indent="0">
              <a:spcBef>
                <a:spcPts val="67"/>
              </a:spcBef>
              <a:buNone/>
            </a:pPr>
            <a:r>
              <a:rPr lang="en-US" sz="1600" b="0" i="0" dirty="0">
                <a:solidFill>
                  <a:schemeClr val="tx1"/>
                </a:solidFill>
                <a:effectLst/>
                <a:latin typeface="+mn-lt"/>
              </a:rPr>
              <a:t>Ensemble methods are techniques that aim at improving the accuracy of results in models by combining multiple models instead of using a single model. The combined models increase the accuracy of the results significantly.</a:t>
            </a:r>
            <a:endParaRPr lang="en-US" sz="2000" i="0" dirty="0">
              <a:solidFill>
                <a:schemeClr val="tx1"/>
              </a:solidFill>
              <a:effectLst/>
              <a:latin typeface="+mn-lt"/>
              <a:cs typeface="Calibri"/>
            </a:endParaRPr>
          </a:p>
        </p:txBody>
      </p:sp>
      <p:grpSp>
        <p:nvGrpSpPr>
          <p:cNvPr id="14" name="Group 13">
            <a:extLst>
              <a:ext uri="{FF2B5EF4-FFF2-40B4-BE49-F238E27FC236}">
                <a16:creationId xmlns:a16="http://schemas.microsoft.com/office/drawing/2014/main" id="{E4D040EC-6FD0-5C9A-53F2-AEDE46947575}"/>
              </a:ext>
            </a:extLst>
          </p:cNvPr>
          <p:cNvGrpSpPr/>
          <p:nvPr/>
        </p:nvGrpSpPr>
        <p:grpSpPr>
          <a:xfrm>
            <a:off x="2235804" y="2179796"/>
            <a:ext cx="6987375" cy="3337387"/>
            <a:chOff x="2180574" y="2498172"/>
            <a:chExt cx="6987375" cy="3337387"/>
          </a:xfrm>
        </p:grpSpPr>
        <p:pic>
          <p:nvPicPr>
            <p:cNvPr id="5" name="Picture 4" descr="Diagram&#10;&#10;Description automatically generated with medium confidence">
              <a:extLst>
                <a:ext uri="{FF2B5EF4-FFF2-40B4-BE49-F238E27FC236}">
                  <a16:creationId xmlns:a16="http://schemas.microsoft.com/office/drawing/2014/main" id="{0EF14B25-92F2-7362-A5AC-11CC20FBD55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80574" y="2498172"/>
              <a:ext cx="6965284" cy="2865368"/>
            </a:xfrm>
            <a:prstGeom prst="rect">
              <a:avLst/>
            </a:prstGeom>
          </p:spPr>
        </p:pic>
        <p:sp>
          <p:nvSpPr>
            <p:cNvPr id="10" name="Rectangle 9">
              <a:extLst>
                <a:ext uri="{FF2B5EF4-FFF2-40B4-BE49-F238E27FC236}">
                  <a16:creationId xmlns:a16="http://schemas.microsoft.com/office/drawing/2014/main" id="{13D2EEF3-6083-E04A-3128-1E4DFB2933D0}"/>
                </a:ext>
              </a:extLst>
            </p:cNvPr>
            <p:cNvSpPr/>
            <p:nvPr/>
          </p:nvSpPr>
          <p:spPr>
            <a:xfrm>
              <a:off x="2406887" y="5195205"/>
              <a:ext cx="4269807" cy="64035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Homogenous Ensemble Methods</a:t>
              </a:r>
              <a:endParaRPr lang="en-PK" b="1" dirty="0"/>
            </a:p>
          </p:txBody>
        </p:sp>
        <p:sp>
          <p:nvSpPr>
            <p:cNvPr id="12" name="Rectangle 11">
              <a:extLst>
                <a:ext uri="{FF2B5EF4-FFF2-40B4-BE49-F238E27FC236}">
                  <a16:creationId xmlns:a16="http://schemas.microsoft.com/office/drawing/2014/main" id="{F114528E-9E44-A493-83A8-2216C8337FDC}"/>
                </a:ext>
              </a:extLst>
            </p:cNvPr>
            <p:cNvSpPr/>
            <p:nvPr/>
          </p:nvSpPr>
          <p:spPr>
            <a:xfrm>
              <a:off x="6903007" y="5195205"/>
              <a:ext cx="2264942" cy="64035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Heterogenous Ensemble Methods</a:t>
              </a:r>
              <a:endParaRPr lang="en-PK" b="1" dirty="0"/>
            </a:p>
          </p:txBody>
        </p:sp>
      </p:grpSp>
    </p:spTree>
    <p:extLst>
      <p:ext uri="{BB962C8B-B14F-4D97-AF65-F5344CB8AC3E}">
        <p14:creationId xmlns:p14="http://schemas.microsoft.com/office/powerpoint/2010/main" val="86331244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644" y="212590"/>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472613" y="654883"/>
            <a:ext cx="10491666" cy="529825"/>
          </a:xfrm>
          <a:prstGeom prst="rect">
            <a:avLst/>
          </a:prstGeom>
          <a:noFill/>
        </p:spPr>
        <p:txBody>
          <a:bodyPr wrap="square" lIns="91440" tIns="45720" rIns="91440" bIns="45720" anchor="t">
            <a:spAutoFit/>
          </a:bodyPr>
          <a:lstStyle/>
          <a:p>
            <a:pPr marL="8890" marR="0" lvl="0" indent="0" algn="l" defTabSz="914400" rtl="0" eaLnBrk="1" fontAlgn="auto" latinLnBrk="0" hangingPunct="1">
              <a:lnSpc>
                <a:spcPts val="2964"/>
              </a:lnSpc>
              <a:spcBef>
                <a:spcPts val="67"/>
              </a:spcBef>
              <a:spcAft>
                <a:spcPts val="0"/>
              </a:spcAft>
              <a:buClrTx/>
              <a:buSzTx/>
              <a:buFontTx/>
              <a:buNone/>
              <a:tabLst/>
              <a:defRPr/>
            </a:pPr>
            <a:r>
              <a:rPr lang="en-US" sz="4400" b="0" i="0" dirty="0">
                <a:solidFill>
                  <a:schemeClr val="accent1">
                    <a:lumMod val="75000"/>
                  </a:schemeClr>
                </a:solidFill>
                <a:effectLst/>
                <a:cs typeface="Calibri"/>
              </a:rPr>
              <a:t>Heterogenous Ensemble Methods: Stacking</a:t>
            </a:r>
          </a:p>
        </p:txBody>
      </p:sp>
      <p:sp>
        <p:nvSpPr>
          <p:cNvPr id="3" name="Google Shape;293;p17">
            <a:extLst>
              <a:ext uri="{FF2B5EF4-FFF2-40B4-BE49-F238E27FC236}">
                <a16:creationId xmlns:a16="http://schemas.microsoft.com/office/drawing/2014/main" id="{E8FED4C3-685B-028E-DA6D-5F67B42F1352}"/>
              </a:ext>
            </a:extLst>
          </p:cNvPr>
          <p:cNvSpPr txBox="1">
            <a:spLocks noGrp="1"/>
          </p:cNvSpPr>
          <p:nvPr/>
        </p:nvSpPr>
        <p:spPr>
          <a:xfrm>
            <a:off x="472613" y="1137315"/>
            <a:ext cx="10859678" cy="85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0" indent="0">
              <a:spcBef>
                <a:spcPts val="67"/>
              </a:spcBef>
              <a:buNone/>
            </a:pPr>
            <a:r>
              <a:rPr lang="en-US" sz="1600" b="0" i="0" dirty="0">
                <a:solidFill>
                  <a:schemeClr val="tx1"/>
                </a:solidFill>
                <a:effectLst/>
                <a:latin typeface="+mn-lt"/>
              </a:rPr>
              <a:t>Stacking is often referred to as stacked generalization. This technique works by allowing a training algorithm to ensemble several other similar learning algorithm predictions. </a:t>
            </a:r>
            <a:endParaRPr lang="en-US" sz="2800" i="0" dirty="0">
              <a:solidFill>
                <a:schemeClr val="tx1"/>
              </a:solidFill>
              <a:effectLst/>
              <a:latin typeface="+mn-lt"/>
              <a:cs typeface="Calibri"/>
            </a:endParaRPr>
          </a:p>
        </p:txBody>
      </p:sp>
      <p:pic>
        <p:nvPicPr>
          <p:cNvPr id="5122" name="Picture 2">
            <a:extLst>
              <a:ext uri="{FF2B5EF4-FFF2-40B4-BE49-F238E27FC236}">
                <a16:creationId xmlns:a16="http://schemas.microsoft.com/office/drawing/2014/main" id="{E79A51D5-60B7-8564-1152-962DC332224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8455" y="1941292"/>
            <a:ext cx="8334321" cy="4614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14427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644" y="212590"/>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472613" y="654883"/>
            <a:ext cx="10491666" cy="516295"/>
          </a:xfrm>
          <a:prstGeom prst="rect">
            <a:avLst/>
          </a:prstGeom>
          <a:noFill/>
        </p:spPr>
        <p:txBody>
          <a:bodyPr wrap="square" lIns="91440" tIns="45720" rIns="91440" bIns="45720" anchor="t">
            <a:spAutoFit/>
          </a:bodyPr>
          <a:lstStyle/>
          <a:p>
            <a:pPr marL="8890" marR="0" lvl="0" indent="0" algn="l" defTabSz="914400" rtl="0" eaLnBrk="1" fontAlgn="auto" latinLnBrk="0" hangingPunct="1">
              <a:lnSpc>
                <a:spcPts val="2964"/>
              </a:lnSpc>
              <a:spcBef>
                <a:spcPts val="67"/>
              </a:spcBef>
              <a:spcAft>
                <a:spcPts val="0"/>
              </a:spcAft>
              <a:buClrTx/>
              <a:buSzTx/>
              <a:buFontTx/>
              <a:buNone/>
              <a:tabLst/>
              <a:defRPr/>
            </a:pPr>
            <a:r>
              <a:rPr lang="en-US" sz="4000" b="0" i="0" dirty="0">
                <a:solidFill>
                  <a:schemeClr val="accent1">
                    <a:lumMod val="75000"/>
                  </a:schemeClr>
                </a:solidFill>
                <a:effectLst/>
                <a:cs typeface="Calibri"/>
              </a:rPr>
              <a:t>Homogenous Ensemble Methods: Bagging</a:t>
            </a:r>
          </a:p>
        </p:txBody>
      </p:sp>
      <p:sp>
        <p:nvSpPr>
          <p:cNvPr id="3" name="Google Shape;293;p17">
            <a:extLst>
              <a:ext uri="{FF2B5EF4-FFF2-40B4-BE49-F238E27FC236}">
                <a16:creationId xmlns:a16="http://schemas.microsoft.com/office/drawing/2014/main" id="{E8FED4C3-685B-028E-DA6D-5F67B42F1352}"/>
              </a:ext>
            </a:extLst>
          </p:cNvPr>
          <p:cNvSpPr txBox="1">
            <a:spLocks noGrp="1"/>
          </p:cNvSpPr>
          <p:nvPr/>
        </p:nvSpPr>
        <p:spPr>
          <a:xfrm>
            <a:off x="472613" y="1137315"/>
            <a:ext cx="10859678" cy="85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0" indent="0">
              <a:spcBef>
                <a:spcPts val="67"/>
              </a:spcBef>
              <a:buNone/>
            </a:pPr>
            <a:r>
              <a:rPr lang="en-US" sz="1600" b="1" i="1" dirty="0">
                <a:solidFill>
                  <a:srgbClr val="292929"/>
                </a:solidFill>
                <a:effectLst/>
                <a:latin typeface="+mn-lt"/>
              </a:rPr>
              <a:t>BAGG</a:t>
            </a:r>
            <a:r>
              <a:rPr lang="en-US" sz="1600" b="0" i="0" dirty="0">
                <a:solidFill>
                  <a:srgbClr val="292929"/>
                </a:solidFill>
                <a:effectLst/>
                <a:latin typeface="+mn-lt"/>
              </a:rPr>
              <a:t>ing, or </a:t>
            </a:r>
            <a:r>
              <a:rPr lang="en-US" sz="1600" b="1" i="1" dirty="0">
                <a:solidFill>
                  <a:srgbClr val="292929"/>
                </a:solidFill>
                <a:effectLst/>
                <a:latin typeface="+mn-lt"/>
              </a:rPr>
              <a:t>B</a:t>
            </a:r>
            <a:r>
              <a:rPr lang="en-US" sz="1600" b="0" i="0" dirty="0">
                <a:solidFill>
                  <a:srgbClr val="292929"/>
                </a:solidFill>
                <a:effectLst/>
                <a:latin typeface="+mn-lt"/>
              </a:rPr>
              <a:t>ootstrap </a:t>
            </a:r>
            <a:r>
              <a:rPr lang="en-US" sz="1600" b="1" i="1" dirty="0">
                <a:solidFill>
                  <a:srgbClr val="292929"/>
                </a:solidFill>
                <a:effectLst/>
                <a:latin typeface="+mn-lt"/>
              </a:rPr>
              <a:t>AGG</a:t>
            </a:r>
            <a:r>
              <a:rPr lang="en-US" sz="1600" b="0" i="0" dirty="0">
                <a:solidFill>
                  <a:srgbClr val="292929"/>
                </a:solidFill>
                <a:effectLst/>
                <a:latin typeface="+mn-lt"/>
              </a:rPr>
              <a:t>regating. </a:t>
            </a:r>
            <a:r>
              <a:rPr lang="en-US" sz="1600" b="1" i="0" dirty="0">
                <a:solidFill>
                  <a:srgbClr val="292929"/>
                </a:solidFill>
                <a:effectLst/>
                <a:latin typeface="+mn-lt"/>
              </a:rPr>
              <a:t>BAGG</a:t>
            </a:r>
            <a:r>
              <a:rPr lang="en-US" sz="1600" b="0" i="0" dirty="0">
                <a:solidFill>
                  <a:srgbClr val="292929"/>
                </a:solidFill>
                <a:effectLst/>
                <a:latin typeface="+mn-lt"/>
              </a:rPr>
              <a:t>ing gets its name because it combines </a:t>
            </a:r>
            <a:r>
              <a:rPr lang="en-US" sz="1600" b="1" i="1" dirty="0">
                <a:solidFill>
                  <a:srgbClr val="292929"/>
                </a:solidFill>
                <a:effectLst/>
                <a:latin typeface="+mn-lt"/>
              </a:rPr>
              <a:t>B</a:t>
            </a:r>
            <a:r>
              <a:rPr lang="en-US" sz="1600" b="0" i="0" dirty="0">
                <a:solidFill>
                  <a:srgbClr val="292929"/>
                </a:solidFill>
                <a:effectLst/>
                <a:latin typeface="+mn-lt"/>
              </a:rPr>
              <a:t>ootstrapping and </a:t>
            </a:r>
            <a:r>
              <a:rPr lang="en-US" sz="1600" b="1" i="1" dirty="0">
                <a:solidFill>
                  <a:srgbClr val="292929"/>
                </a:solidFill>
                <a:effectLst/>
                <a:latin typeface="+mn-lt"/>
              </a:rPr>
              <a:t>Agg</a:t>
            </a:r>
            <a:r>
              <a:rPr lang="en-US" sz="1600" b="0" i="0" dirty="0">
                <a:solidFill>
                  <a:srgbClr val="292929"/>
                </a:solidFill>
                <a:effectLst/>
                <a:latin typeface="+mn-lt"/>
              </a:rPr>
              <a:t>regation to form one ensemble model. Given a sample of data, multiple bootstrapped subsamples are pulled. A Decision Tree is formed on each of the bootstrapped subsamples.</a:t>
            </a:r>
            <a:endParaRPr lang="en-US" sz="3600" i="0" dirty="0">
              <a:solidFill>
                <a:schemeClr val="tx1"/>
              </a:solidFill>
              <a:effectLst/>
              <a:latin typeface="+mn-lt"/>
              <a:cs typeface="Calibri"/>
            </a:endParaRPr>
          </a:p>
        </p:txBody>
      </p:sp>
      <p:pic>
        <p:nvPicPr>
          <p:cNvPr id="6146" name="Picture 2">
            <a:extLst>
              <a:ext uri="{FF2B5EF4-FFF2-40B4-BE49-F238E27FC236}">
                <a16:creationId xmlns:a16="http://schemas.microsoft.com/office/drawing/2014/main" id="{D6FC77D4-73BF-F8E1-95D7-6A8F5C9302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4626" y="2039823"/>
            <a:ext cx="9025374" cy="4457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83352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644" y="212590"/>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472613" y="654883"/>
            <a:ext cx="10491666" cy="516295"/>
          </a:xfrm>
          <a:prstGeom prst="rect">
            <a:avLst/>
          </a:prstGeom>
          <a:noFill/>
        </p:spPr>
        <p:txBody>
          <a:bodyPr wrap="square" lIns="91440" tIns="45720" rIns="91440" bIns="45720" anchor="t">
            <a:spAutoFit/>
          </a:bodyPr>
          <a:lstStyle/>
          <a:p>
            <a:pPr marL="8890" marR="0" lvl="0" indent="0" algn="l" defTabSz="914400" rtl="0" eaLnBrk="1" fontAlgn="auto" latinLnBrk="0" hangingPunct="1">
              <a:lnSpc>
                <a:spcPts val="2964"/>
              </a:lnSpc>
              <a:spcBef>
                <a:spcPts val="67"/>
              </a:spcBef>
              <a:spcAft>
                <a:spcPts val="0"/>
              </a:spcAft>
              <a:buClrTx/>
              <a:buSzTx/>
              <a:buFontTx/>
              <a:buNone/>
              <a:tabLst/>
              <a:defRPr/>
            </a:pPr>
            <a:r>
              <a:rPr lang="en-US" sz="4000" b="0" i="0" dirty="0">
                <a:solidFill>
                  <a:schemeClr val="accent1">
                    <a:lumMod val="75000"/>
                  </a:schemeClr>
                </a:solidFill>
                <a:effectLst/>
                <a:cs typeface="Calibri"/>
              </a:rPr>
              <a:t>Homogenous Ensemble Methods: Boosting</a:t>
            </a:r>
          </a:p>
        </p:txBody>
      </p:sp>
      <p:sp>
        <p:nvSpPr>
          <p:cNvPr id="3" name="Google Shape;293;p17">
            <a:extLst>
              <a:ext uri="{FF2B5EF4-FFF2-40B4-BE49-F238E27FC236}">
                <a16:creationId xmlns:a16="http://schemas.microsoft.com/office/drawing/2014/main" id="{E8FED4C3-685B-028E-DA6D-5F67B42F1352}"/>
              </a:ext>
            </a:extLst>
          </p:cNvPr>
          <p:cNvSpPr txBox="1">
            <a:spLocks noGrp="1"/>
          </p:cNvSpPr>
          <p:nvPr/>
        </p:nvSpPr>
        <p:spPr>
          <a:xfrm>
            <a:off x="472613" y="1137315"/>
            <a:ext cx="10859678" cy="85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0" indent="0">
              <a:spcBef>
                <a:spcPts val="67"/>
              </a:spcBef>
              <a:buNone/>
            </a:pPr>
            <a:r>
              <a:rPr lang="en-US" sz="1600" b="0" i="0" dirty="0">
                <a:solidFill>
                  <a:schemeClr val="tx1"/>
                </a:solidFill>
                <a:effectLst/>
                <a:latin typeface="+mn-lt"/>
              </a:rPr>
              <a:t>Boosting is an ensemble technique that learns from previous predictor mistakes to make better predictions in the future. The technique combines several weak base learners to form one strong learner, thus significantly improving the predictability of models. </a:t>
            </a:r>
            <a:endParaRPr lang="en-US" sz="1600" i="0" dirty="0">
              <a:solidFill>
                <a:schemeClr val="tx1"/>
              </a:solidFill>
              <a:effectLst/>
              <a:latin typeface="+mn-lt"/>
              <a:cs typeface="Calibri"/>
            </a:endParaRPr>
          </a:p>
        </p:txBody>
      </p:sp>
      <p:pic>
        <p:nvPicPr>
          <p:cNvPr id="7170" name="Picture 2">
            <a:extLst>
              <a:ext uri="{FF2B5EF4-FFF2-40B4-BE49-F238E27FC236}">
                <a16:creationId xmlns:a16="http://schemas.microsoft.com/office/drawing/2014/main" id="{7956E0FC-AD5F-4FD4-03D6-794A46F522C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9911" y="2095903"/>
            <a:ext cx="9515301" cy="4400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70056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644" y="212590"/>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472613" y="654883"/>
            <a:ext cx="10491666" cy="516295"/>
          </a:xfrm>
          <a:prstGeom prst="rect">
            <a:avLst/>
          </a:prstGeom>
          <a:noFill/>
        </p:spPr>
        <p:txBody>
          <a:bodyPr wrap="square" lIns="91440" tIns="45720" rIns="91440" bIns="45720" anchor="t">
            <a:spAutoFit/>
          </a:bodyPr>
          <a:lstStyle/>
          <a:p>
            <a:pPr marL="8890" marR="0" lvl="0" indent="0" algn="l" defTabSz="914400" rtl="0" eaLnBrk="1" fontAlgn="auto" latinLnBrk="0" hangingPunct="1">
              <a:lnSpc>
                <a:spcPts val="2964"/>
              </a:lnSpc>
              <a:spcBef>
                <a:spcPts val="67"/>
              </a:spcBef>
              <a:spcAft>
                <a:spcPts val="0"/>
              </a:spcAft>
              <a:buClrTx/>
              <a:buSzTx/>
              <a:buFontTx/>
              <a:buNone/>
              <a:tabLst/>
              <a:defRPr/>
            </a:pPr>
            <a:r>
              <a:rPr lang="en-US" sz="4000" b="0" i="0" dirty="0">
                <a:solidFill>
                  <a:schemeClr val="accent1">
                    <a:lumMod val="75000"/>
                  </a:schemeClr>
                </a:solidFill>
                <a:effectLst/>
                <a:cs typeface="Calibri"/>
              </a:rPr>
              <a:t>Types of Boosting</a:t>
            </a:r>
          </a:p>
        </p:txBody>
      </p:sp>
      <p:grpSp>
        <p:nvGrpSpPr>
          <p:cNvPr id="12" name="Group 11">
            <a:extLst>
              <a:ext uri="{FF2B5EF4-FFF2-40B4-BE49-F238E27FC236}">
                <a16:creationId xmlns:a16="http://schemas.microsoft.com/office/drawing/2014/main" id="{F207EC5C-80B4-2047-8F51-666DCA542322}"/>
              </a:ext>
            </a:extLst>
          </p:cNvPr>
          <p:cNvGrpSpPr/>
          <p:nvPr/>
        </p:nvGrpSpPr>
        <p:grpSpPr>
          <a:xfrm>
            <a:off x="422181" y="1299927"/>
            <a:ext cx="11048607" cy="5050568"/>
            <a:chOff x="422181" y="1299927"/>
            <a:chExt cx="11048607" cy="5050568"/>
          </a:xfrm>
        </p:grpSpPr>
        <p:sp>
          <p:nvSpPr>
            <p:cNvPr id="4" name="Rectangle 3">
              <a:extLst>
                <a:ext uri="{FF2B5EF4-FFF2-40B4-BE49-F238E27FC236}">
                  <a16:creationId xmlns:a16="http://schemas.microsoft.com/office/drawing/2014/main" id="{2D41BC77-2B53-1313-99D8-DC38FC37E4CB}"/>
                </a:ext>
              </a:extLst>
            </p:cNvPr>
            <p:cNvSpPr/>
            <p:nvPr/>
          </p:nvSpPr>
          <p:spPr>
            <a:xfrm>
              <a:off x="422181" y="1318557"/>
              <a:ext cx="2700000" cy="50319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t>XGBoost</a:t>
              </a:r>
            </a:p>
            <a:p>
              <a:pPr algn="ctr"/>
              <a:endParaRPr lang="en-US" dirty="0"/>
            </a:p>
            <a:p>
              <a:pPr algn="ctr"/>
              <a:r>
                <a:rPr lang="en-US" dirty="0"/>
                <a:t>XGBoost is a scalable and flexible boosting algorithms optimized for performing</a:t>
              </a:r>
            </a:p>
            <a:p>
              <a:pPr algn="ctr"/>
              <a:r>
                <a:rPr lang="en-US" dirty="0"/>
                <a:t>data science tasks.</a:t>
              </a:r>
            </a:p>
            <a:p>
              <a:pPr algn="ctr"/>
              <a:endParaRPr lang="en-US" dirty="0"/>
            </a:p>
            <a:p>
              <a:pPr algn="ctr"/>
              <a:r>
                <a:rPr lang="en-US" dirty="0"/>
                <a:t>XGBoost has the capacity for handling missing data and regularization.</a:t>
              </a:r>
            </a:p>
            <a:p>
              <a:pPr algn="ctr"/>
              <a:endParaRPr lang="en-US" dirty="0"/>
            </a:p>
            <a:p>
              <a:pPr algn="ctr"/>
              <a:r>
                <a:rPr lang="en-US" dirty="0"/>
                <a:t>XGBoost based models have won many machine learning challenges.</a:t>
              </a:r>
            </a:p>
            <a:p>
              <a:pPr algn="ctr"/>
              <a:endParaRPr lang="en-US" dirty="0"/>
            </a:p>
            <a:p>
              <a:pPr algn="ctr"/>
              <a:endParaRPr lang="en-US" dirty="0"/>
            </a:p>
          </p:txBody>
        </p:sp>
        <p:sp>
          <p:nvSpPr>
            <p:cNvPr id="5" name="Rectangle 4">
              <a:extLst>
                <a:ext uri="{FF2B5EF4-FFF2-40B4-BE49-F238E27FC236}">
                  <a16:creationId xmlns:a16="http://schemas.microsoft.com/office/drawing/2014/main" id="{0C569831-6728-1F3C-084D-684040089B8A}"/>
                </a:ext>
              </a:extLst>
            </p:cNvPr>
            <p:cNvSpPr/>
            <p:nvPr/>
          </p:nvSpPr>
          <p:spPr>
            <a:xfrm>
              <a:off x="3205050" y="1318557"/>
              <a:ext cx="2700000" cy="5031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CatBoost</a:t>
              </a:r>
            </a:p>
            <a:p>
              <a:pPr algn="ctr"/>
              <a:endParaRPr lang="en-US" dirty="0"/>
            </a:p>
            <a:p>
              <a:pPr algn="ctr"/>
              <a:r>
                <a:rPr lang="en-US" sz="1600" dirty="0"/>
                <a:t>Categorical + Boosting (CatBoost) is an algorithm that produces good results even without extensive hyperparameter tuning.</a:t>
              </a:r>
            </a:p>
            <a:p>
              <a:pPr algn="ctr"/>
              <a:endParaRPr lang="en-US" sz="1600" dirty="0"/>
            </a:p>
            <a:p>
              <a:pPr algn="ctr"/>
              <a:r>
                <a:rPr lang="en-US" sz="1600" dirty="0"/>
                <a:t>CatBoost has the inbuilt capacity to handle categorical features even non-numerical ones.</a:t>
              </a:r>
            </a:p>
            <a:p>
              <a:pPr algn="ctr"/>
              <a:endParaRPr lang="en-US" sz="1600" dirty="0"/>
            </a:p>
            <a:p>
              <a:pPr algn="ctr"/>
              <a:r>
                <a:rPr lang="en-US" sz="1600" dirty="0"/>
                <a:t>CatBoost offers improved performance as it reduces overfitting when building models.</a:t>
              </a:r>
            </a:p>
            <a:p>
              <a:pPr algn="ctr"/>
              <a:endParaRPr lang="en-US" sz="1600" dirty="0"/>
            </a:p>
            <a:p>
              <a:pPr algn="ctr"/>
              <a:endParaRPr lang="en-PK" sz="1600" dirty="0"/>
            </a:p>
          </p:txBody>
        </p:sp>
        <p:sp>
          <p:nvSpPr>
            <p:cNvPr id="8" name="Rectangle 7">
              <a:extLst>
                <a:ext uri="{FF2B5EF4-FFF2-40B4-BE49-F238E27FC236}">
                  <a16:creationId xmlns:a16="http://schemas.microsoft.com/office/drawing/2014/main" id="{08FE9AC6-9A88-C995-F20F-73279B544CF8}"/>
                </a:ext>
              </a:extLst>
            </p:cNvPr>
            <p:cNvSpPr/>
            <p:nvPr/>
          </p:nvSpPr>
          <p:spPr>
            <a:xfrm>
              <a:off x="5987919" y="1299927"/>
              <a:ext cx="2700000" cy="50319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400" b="1" dirty="0"/>
            </a:p>
            <a:p>
              <a:pPr algn="ctr"/>
              <a:r>
                <a:rPr lang="en-US" sz="2400" b="1" dirty="0"/>
                <a:t>AdaBoost</a:t>
              </a:r>
            </a:p>
            <a:p>
              <a:pPr algn="ctr"/>
              <a:endParaRPr lang="en-US" dirty="0"/>
            </a:p>
            <a:p>
              <a:pPr algn="ctr"/>
              <a:r>
                <a:rPr lang="en-US" sz="1400" dirty="0"/>
                <a:t>AdaBoost (Adaptive Boosting) is a machine learning meta-algorithm that is less susceptible to overfitting problems than other learning algorithms.</a:t>
              </a:r>
            </a:p>
            <a:p>
              <a:pPr algn="ctr"/>
              <a:endParaRPr lang="en-US" sz="1400" dirty="0"/>
            </a:p>
            <a:p>
              <a:pPr algn="ctr"/>
              <a:r>
                <a:rPr lang="en-US" sz="1400" dirty="0"/>
                <a:t>AbaBoost is sensitive to noisy data and outliers.</a:t>
              </a:r>
            </a:p>
            <a:p>
              <a:pPr algn="ctr"/>
              <a:endParaRPr lang="en-US" sz="1400" dirty="0"/>
            </a:p>
            <a:p>
              <a:pPr algn="ctr"/>
              <a:r>
                <a:rPr lang="en-US" sz="1400" dirty="0"/>
                <a:t>AdaBoost was designed to put more weight on misclassified samples and less weight on correctly classified samples. The final prediction is a weighted average of all the weak learners, where more weight is placed on strong learners.</a:t>
              </a:r>
            </a:p>
            <a:p>
              <a:pPr algn="ctr"/>
              <a:endParaRPr lang="en-US" sz="1400" dirty="0"/>
            </a:p>
            <a:p>
              <a:pPr algn="ctr"/>
              <a:endParaRPr lang="en-US" sz="1400" dirty="0"/>
            </a:p>
            <a:p>
              <a:pPr algn="ctr"/>
              <a:endParaRPr lang="en-PK" sz="1600" dirty="0"/>
            </a:p>
          </p:txBody>
        </p:sp>
        <p:sp>
          <p:nvSpPr>
            <p:cNvPr id="10" name="Rectangle 9">
              <a:extLst>
                <a:ext uri="{FF2B5EF4-FFF2-40B4-BE49-F238E27FC236}">
                  <a16:creationId xmlns:a16="http://schemas.microsoft.com/office/drawing/2014/main" id="{3ED61458-CB86-35CB-1E16-2CB65B24DE7F}"/>
                </a:ext>
              </a:extLst>
            </p:cNvPr>
            <p:cNvSpPr/>
            <p:nvPr/>
          </p:nvSpPr>
          <p:spPr>
            <a:xfrm>
              <a:off x="8770788" y="1309759"/>
              <a:ext cx="2700000" cy="50319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b="1" dirty="0"/>
            </a:p>
            <a:p>
              <a:pPr algn="ctr"/>
              <a:r>
                <a:rPr lang="en-US" sz="2400" b="1" dirty="0"/>
                <a:t>LightGBM</a:t>
              </a:r>
            </a:p>
            <a:p>
              <a:pPr algn="ctr"/>
              <a:endParaRPr lang="en-US" dirty="0"/>
            </a:p>
            <a:p>
              <a:pPr algn="ctr"/>
              <a:r>
                <a:rPr lang="en-US" sz="1600" dirty="0"/>
                <a:t>LightGBM is built for model training speed and churning high-performing models.</a:t>
              </a:r>
            </a:p>
            <a:p>
              <a:pPr algn="ctr"/>
              <a:endParaRPr lang="en-US" sz="1600" dirty="0"/>
            </a:p>
            <a:p>
              <a:pPr algn="ctr"/>
              <a:r>
                <a:rPr lang="en-US" sz="1600" dirty="0"/>
                <a:t>LightGBM is capable of handling big data with its in-built parallel computing capacity.</a:t>
              </a:r>
            </a:p>
            <a:p>
              <a:pPr algn="ctr"/>
              <a:endParaRPr lang="en-US" sz="1600" dirty="0"/>
            </a:p>
            <a:p>
              <a:pPr algn="ctr"/>
              <a:r>
                <a:rPr lang="en-US" sz="1600" dirty="0"/>
                <a:t>LightGBM is optimized for low memory usage.</a:t>
              </a:r>
            </a:p>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PK" sz="1600" dirty="0"/>
            </a:p>
          </p:txBody>
        </p:sp>
      </p:grpSp>
    </p:spTree>
    <p:extLst>
      <p:ext uri="{BB962C8B-B14F-4D97-AF65-F5344CB8AC3E}">
        <p14:creationId xmlns:p14="http://schemas.microsoft.com/office/powerpoint/2010/main" val="13165198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1387B"/>
        </a:solidFill>
        <a:effectLst/>
      </p:bgPr>
    </p:bg>
    <p:spTree>
      <p:nvGrpSpPr>
        <p:cNvPr id="1" name=""/>
        <p:cNvGrpSpPr/>
        <p:nvPr/>
      </p:nvGrpSpPr>
      <p:grpSpPr>
        <a:xfrm>
          <a:off x="0" y="0"/>
          <a:ext cx="0" cy="0"/>
          <a:chOff x="0" y="0"/>
          <a:chExt cx="0" cy="0"/>
        </a:xfrm>
      </p:grpSpPr>
      <p:pic>
        <p:nvPicPr>
          <p:cNvPr id="9" name="Content Placeholder 4">
            <a:extLst>
              <a:ext uri="{FF2B5EF4-FFF2-40B4-BE49-F238E27FC236}">
                <a16:creationId xmlns:a16="http://schemas.microsoft.com/office/drawing/2014/main" id="{EBD4ED9C-7F79-4CD5-8D2F-881A4165F7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381000" y="0"/>
            <a:ext cx="11429999" cy="6858000"/>
          </a:xfrm>
        </p:spPr>
      </p:pic>
      <p:grpSp>
        <p:nvGrpSpPr>
          <p:cNvPr id="10" name="Group 9">
            <a:extLst>
              <a:ext uri="{FF2B5EF4-FFF2-40B4-BE49-F238E27FC236}">
                <a16:creationId xmlns:a16="http://schemas.microsoft.com/office/drawing/2014/main" id="{DA79CAF6-6583-4F07-AF51-252C1F450524}"/>
              </a:ext>
            </a:extLst>
          </p:cNvPr>
          <p:cNvGrpSpPr/>
          <p:nvPr/>
        </p:nvGrpSpPr>
        <p:grpSpPr>
          <a:xfrm>
            <a:off x="4725944" y="6209525"/>
            <a:ext cx="2740112" cy="293649"/>
            <a:chOff x="648929" y="6725750"/>
            <a:chExt cx="2922786" cy="313226"/>
          </a:xfrm>
        </p:grpSpPr>
        <p:pic>
          <p:nvPicPr>
            <p:cNvPr id="11" name="Graphic 10">
              <a:extLst>
                <a:ext uri="{FF2B5EF4-FFF2-40B4-BE49-F238E27FC236}">
                  <a16:creationId xmlns:a16="http://schemas.microsoft.com/office/drawing/2014/main" id="{4B1864A1-38D0-4A55-9338-B4E3E0A2C367}"/>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7896" b="349"/>
            <a:stretch/>
          </p:blipFill>
          <p:spPr>
            <a:xfrm>
              <a:off x="648929" y="6725750"/>
              <a:ext cx="1027471" cy="313226"/>
            </a:xfrm>
            <a:prstGeom prst="rect">
              <a:avLst/>
            </a:prstGeom>
          </p:spPr>
        </p:pic>
        <p:sp>
          <p:nvSpPr>
            <p:cNvPr id="12" name="Rectangle 11">
              <a:extLst>
                <a:ext uri="{FF2B5EF4-FFF2-40B4-BE49-F238E27FC236}">
                  <a16:creationId xmlns:a16="http://schemas.microsoft.com/office/drawing/2014/main" id="{A6104334-7AA8-4676-972F-40B3BBFB66A3}"/>
                </a:ext>
              </a:extLst>
            </p:cNvPr>
            <p:cNvSpPr/>
            <p:nvPr/>
          </p:nvSpPr>
          <p:spPr>
            <a:xfrm>
              <a:off x="1589634" y="6743863"/>
              <a:ext cx="1982081" cy="276999"/>
            </a:xfrm>
            <a:prstGeom prst="rect">
              <a:avLst/>
            </a:prstGeom>
          </p:spPr>
          <p:txBody>
            <a:bodyPr wrap="none">
              <a:spAutoFit/>
            </a:bodyPr>
            <a:lstStyle/>
            <a:p>
              <a:r>
                <a:rPr lang="en-US" sz="1125">
                  <a:solidFill>
                    <a:schemeClr val="bg1"/>
                  </a:solidFill>
                  <a:latin typeface="Open Sans" panose="020B0606030504020204" pitchFamily="34" charset="0"/>
                  <a:ea typeface="Open Sans" panose="020B0606030504020204" pitchFamily="34" charset="0"/>
                  <a:cs typeface="Open Sans" panose="020B0606030504020204" pitchFamily="34" charset="0"/>
                </a:rPr>
                <a:t>Training and Certification</a:t>
              </a:r>
            </a:p>
          </p:txBody>
        </p:sp>
      </p:grpSp>
      <p:sp>
        <p:nvSpPr>
          <p:cNvPr id="13" name="TextBox 12">
            <a:extLst>
              <a:ext uri="{FF2B5EF4-FFF2-40B4-BE49-F238E27FC236}">
                <a16:creationId xmlns:a16="http://schemas.microsoft.com/office/drawing/2014/main" id="{5130A103-B572-4461-8648-DB706F57A759}"/>
              </a:ext>
            </a:extLst>
          </p:cNvPr>
          <p:cNvSpPr txBox="1"/>
          <p:nvPr/>
        </p:nvSpPr>
        <p:spPr>
          <a:xfrm>
            <a:off x="3819885" y="2952908"/>
            <a:ext cx="6393656" cy="952184"/>
          </a:xfrm>
          <a:prstGeom prst="rect">
            <a:avLst/>
          </a:prstGeom>
          <a:noFill/>
        </p:spPr>
        <p:txBody>
          <a:bodyPr wrap="square" rtlCol="0">
            <a:spAutoFit/>
          </a:bodyPr>
          <a:lstStyle/>
          <a:p>
            <a:r>
              <a:rPr lang="en-US" sz="5625">
                <a:solidFill>
                  <a:schemeClr val="bg1"/>
                </a:solidFill>
                <a:latin typeface="Open Sans "/>
                <a:cs typeface="Segoe UI" panose="020B0502040204020203" pitchFamily="34" charset="0"/>
              </a:rPr>
              <a:t>THANK YOU</a:t>
            </a:r>
          </a:p>
        </p:txBody>
      </p:sp>
    </p:spTree>
    <p:extLst>
      <p:ext uri="{BB962C8B-B14F-4D97-AF65-F5344CB8AC3E}">
        <p14:creationId xmlns:p14="http://schemas.microsoft.com/office/powerpoint/2010/main" val="413846678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7168479" cy="721351"/>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Topics</a:t>
            </a:r>
            <a:endParaRPr lang="en-US"/>
          </a:p>
        </p:txBody>
      </p:sp>
      <p:sp>
        <p:nvSpPr>
          <p:cNvPr id="50" name="Google Shape;293;p17">
            <a:extLst>
              <a:ext uri="{FF2B5EF4-FFF2-40B4-BE49-F238E27FC236}">
                <a16:creationId xmlns:a16="http://schemas.microsoft.com/office/drawing/2014/main" id="{39EFF0A0-CAC0-DC69-C738-1A6521129E55}"/>
              </a:ext>
            </a:extLst>
          </p:cNvPr>
          <p:cNvSpPr txBox="1">
            <a:spLocks noGrp="1"/>
          </p:cNvSpPr>
          <p:nvPr/>
        </p:nvSpPr>
        <p:spPr>
          <a:xfrm>
            <a:off x="913164" y="1718728"/>
            <a:ext cx="10190384" cy="303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algn="l" rtl="0" fontAlgn="base">
              <a:buFont typeface="Arial" panose="020B0604020202020204" pitchFamily="34" charset="0"/>
              <a:buChar char="•"/>
            </a:pPr>
            <a:r>
              <a:rPr lang="en-US" sz="2000" b="0" i="0" dirty="0">
                <a:solidFill>
                  <a:schemeClr val="tx1"/>
                </a:solidFill>
                <a:effectLst/>
                <a:latin typeface="Calibri" panose="020F0502020204030204" pitchFamily="34" charset="0"/>
              </a:rPr>
              <a:t>Introduction to Radar and Pie charts </a:t>
            </a:r>
          </a:p>
          <a:p>
            <a:pPr algn="l" rtl="0" fontAlgn="base">
              <a:buFont typeface="Arial" panose="020B0604020202020204" pitchFamily="34" charset="0"/>
              <a:buChar char="•"/>
            </a:pPr>
            <a:r>
              <a:rPr lang="en-US" sz="2000" b="0" i="0" dirty="0">
                <a:solidFill>
                  <a:schemeClr val="tx1"/>
                </a:solidFill>
                <a:effectLst/>
                <a:latin typeface="Calibri" panose="020F0502020204030204" pitchFamily="34" charset="0"/>
              </a:rPr>
              <a:t>Anomaly detection and its removal </a:t>
            </a:r>
          </a:p>
          <a:p>
            <a:pPr fontAlgn="base">
              <a:buFont typeface="Arial" panose="020B0604020202020204" pitchFamily="34" charset="0"/>
              <a:buChar char="•"/>
            </a:pPr>
            <a:r>
              <a:rPr lang="en-US" sz="2000" b="0" i="0" dirty="0">
                <a:solidFill>
                  <a:schemeClr val="tx1"/>
                </a:solidFill>
                <a:effectLst/>
                <a:latin typeface="Calibri" panose="020F0502020204030204" pitchFamily="34" charset="0"/>
              </a:rPr>
              <a:t>Ensemble Methods </a:t>
            </a:r>
          </a:p>
          <a:p>
            <a:pPr algn="l" rtl="0" fontAlgn="base">
              <a:buFont typeface="Arial" panose="020B0604020202020204" pitchFamily="34" charset="0"/>
              <a:buChar char="•"/>
            </a:pPr>
            <a:r>
              <a:rPr lang="en-US" sz="2000" b="0" i="0" dirty="0">
                <a:solidFill>
                  <a:schemeClr val="tx1"/>
                </a:solidFill>
                <a:effectLst/>
                <a:latin typeface="Calibri" panose="020F0502020204030204" pitchFamily="34" charset="0"/>
              </a:rPr>
              <a:t>Bagging, Boosting </a:t>
            </a:r>
          </a:p>
          <a:p>
            <a:pPr algn="l" rtl="0" fontAlgn="base">
              <a:buFont typeface="Arial" panose="020B0604020202020204" pitchFamily="34" charset="0"/>
              <a:buChar char="•"/>
            </a:pPr>
            <a:r>
              <a:rPr lang="en-US" sz="2000" b="0" i="0" dirty="0">
                <a:solidFill>
                  <a:schemeClr val="tx1"/>
                </a:solidFill>
                <a:effectLst/>
                <a:latin typeface="Calibri"/>
              </a:rPr>
              <a:t>Hands-on Activity: </a:t>
            </a:r>
            <a:r>
              <a:rPr lang="en-US" sz="2000" dirty="0">
                <a:solidFill>
                  <a:schemeClr val="tx1"/>
                </a:solidFill>
                <a:latin typeface="Calibri"/>
              </a:rPr>
              <a:t>News</a:t>
            </a:r>
            <a:r>
              <a:rPr lang="en-US" sz="2000" b="0" i="0" dirty="0">
                <a:solidFill>
                  <a:schemeClr val="tx1"/>
                </a:solidFill>
                <a:effectLst/>
                <a:latin typeface="Calibri"/>
              </a:rPr>
              <a:t> Clustering</a:t>
            </a:r>
          </a:p>
        </p:txBody>
      </p:sp>
    </p:spTree>
    <p:extLst>
      <p:ext uri="{BB962C8B-B14F-4D97-AF65-F5344CB8AC3E}">
        <p14:creationId xmlns:p14="http://schemas.microsoft.com/office/powerpoint/2010/main" val="364885310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488600" y="491812"/>
            <a:ext cx="11214034" cy="529825"/>
          </a:xfrm>
          <a:prstGeom prst="rect">
            <a:avLst/>
          </a:prstGeom>
          <a:noFill/>
        </p:spPr>
        <p:txBody>
          <a:bodyPr wrap="square" lIns="91440" tIns="45720" rIns="91440" bIns="45720" anchor="t">
            <a:spAutoFit/>
          </a:bodyPr>
          <a:lstStyle/>
          <a:p>
            <a:pPr marL="8890" marR="0" lvl="0" indent="0" algn="l" defTabSz="914400" rtl="0" eaLnBrk="1" fontAlgn="auto" latinLnBrk="0" hangingPunct="1">
              <a:lnSpc>
                <a:spcPts val="2964"/>
              </a:lnSpc>
              <a:spcBef>
                <a:spcPts val="67"/>
              </a:spcBef>
              <a:spcAft>
                <a:spcPts val="0"/>
              </a:spcAft>
              <a:buClrTx/>
              <a:buSzTx/>
              <a:buFontTx/>
              <a:buNone/>
              <a:tabLst/>
              <a:defRPr/>
            </a:pPr>
            <a:r>
              <a:rPr lang="en-US" sz="4400" b="0" i="0" dirty="0">
                <a:solidFill>
                  <a:schemeClr val="accent1">
                    <a:lumMod val="75000"/>
                  </a:schemeClr>
                </a:solidFill>
                <a:effectLst/>
                <a:cs typeface="Calibri"/>
              </a:rPr>
              <a:t>Radar Charts</a:t>
            </a:r>
          </a:p>
        </p:txBody>
      </p:sp>
      <p:sp>
        <p:nvSpPr>
          <p:cNvPr id="3" name="Google Shape;293;p17">
            <a:extLst>
              <a:ext uri="{FF2B5EF4-FFF2-40B4-BE49-F238E27FC236}">
                <a16:creationId xmlns:a16="http://schemas.microsoft.com/office/drawing/2014/main" id="{E8FED4C3-685B-028E-DA6D-5F67B42F1352}"/>
              </a:ext>
            </a:extLst>
          </p:cNvPr>
          <p:cNvSpPr txBox="1">
            <a:spLocks noGrp="1"/>
          </p:cNvSpPr>
          <p:nvPr/>
        </p:nvSpPr>
        <p:spPr>
          <a:xfrm>
            <a:off x="618181" y="1106936"/>
            <a:ext cx="10859678" cy="85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0" indent="0">
              <a:spcBef>
                <a:spcPts val="67"/>
              </a:spcBef>
              <a:buNone/>
            </a:pPr>
            <a:r>
              <a:rPr lang="en-US" sz="1600" i="0" dirty="0">
                <a:solidFill>
                  <a:schemeClr val="tx1"/>
                </a:solidFill>
                <a:effectLst/>
                <a:latin typeface="+mn-lt"/>
              </a:rPr>
              <a:t>A Radar chart is an informative visual tool in which multiple variables (three or more) and compared on a two-dimensional plane. For this, we will create different axes emerging from a common central point.</a:t>
            </a:r>
            <a:endParaRPr lang="en-US" sz="1600" i="0" dirty="0">
              <a:solidFill>
                <a:schemeClr val="tx1"/>
              </a:solidFill>
              <a:effectLst/>
              <a:latin typeface="+mn-lt"/>
              <a:cs typeface="Calibri"/>
            </a:endParaRPr>
          </a:p>
        </p:txBody>
      </p:sp>
      <p:pic>
        <p:nvPicPr>
          <p:cNvPr id="5" name="Picture 4" descr="Chart, radar chart&#10;&#10;Description automatically generated">
            <a:extLst>
              <a:ext uri="{FF2B5EF4-FFF2-40B4-BE49-F238E27FC236}">
                <a16:creationId xmlns:a16="http://schemas.microsoft.com/office/drawing/2014/main" id="{BADF2268-A54F-6826-CDAA-B12B7A773DD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26067" y="1787290"/>
            <a:ext cx="5942468" cy="4690467"/>
          </a:xfrm>
          <a:prstGeom prst="rect">
            <a:avLst/>
          </a:prstGeom>
        </p:spPr>
      </p:pic>
    </p:spTree>
    <p:extLst>
      <p:ext uri="{BB962C8B-B14F-4D97-AF65-F5344CB8AC3E}">
        <p14:creationId xmlns:p14="http://schemas.microsoft.com/office/powerpoint/2010/main" val="254812922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488600" y="491812"/>
            <a:ext cx="11214034" cy="529825"/>
          </a:xfrm>
          <a:prstGeom prst="rect">
            <a:avLst/>
          </a:prstGeom>
          <a:noFill/>
        </p:spPr>
        <p:txBody>
          <a:bodyPr wrap="square" lIns="91440" tIns="45720" rIns="91440" bIns="45720" anchor="t">
            <a:spAutoFit/>
          </a:bodyPr>
          <a:lstStyle/>
          <a:p>
            <a:pPr marL="8890" marR="0" lvl="0" indent="0" algn="l" defTabSz="914400" rtl="0" eaLnBrk="1" fontAlgn="auto" latinLnBrk="0" hangingPunct="1">
              <a:lnSpc>
                <a:spcPts val="2964"/>
              </a:lnSpc>
              <a:spcBef>
                <a:spcPts val="67"/>
              </a:spcBef>
              <a:spcAft>
                <a:spcPts val="0"/>
              </a:spcAft>
              <a:buClrTx/>
              <a:buSzTx/>
              <a:buFontTx/>
              <a:buNone/>
              <a:tabLst/>
              <a:defRPr/>
            </a:pPr>
            <a:r>
              <a:rPr lang="en-US" sz="4400" b="0" i="0" dirty="0">
                <a:solidFill>
                  <a:schemeClr val="accent1">
                    <a:lumMod val="75000"/>
                  </a:schemeClr>
                </a:solidFill>
                <a:effectLst/>
                <a:cs typeface="Calibri"/>
              </a:rPr>
              <a:t>Elements of Radar Charts</a:t>
            </a:r>
          </a:p>
        </p:txBody>
      </p:sp>
      <p:sp>
        <p:nvSpPr>
          <p:cNvPr id="3" name="Google Shape;293;p17">
            <a:extLst>
              <a:ext uri="{FF2B5EF4-FFF2-40B4-BE49-F238E27FC236}">
                <a16:creationId xmlns:a16="http://schemas.microsoft.com/office/drawing/2014/main" id="{E8FED4C3-685B-028E-DA6D-5F67B42F1352}"/>
              </a:ext>
            </a:extLst>
          </p:cNvPr>
          <p:cNvSpPr txBox="1">
            <a:spLocks noGrp="1"/>
          </p:cNvSpPr>
          <p:nvPr/>
        </p:nvSpPr>
        <p:spPr>
          <a:xfrm>
            <a:off x="488600" y="1249491"/>
            <a:ext cx="4588225" cy="47030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a:buFont typeface="Arial" panose="020B0604020202020204" pitchFamily="34" charset="0"/>
              <a:buChar char="•"/>
            </a:pPr>
            <a:r>
              <a:rPr lang="en-US" sz="1600" b="1" i="1" dirty="0">
                <a:solidFill>
                  <a:schemeClr val="tx1"/>
                </a:solidFill>
                <a:effectLst/>
                <a:latin typeface="+mn-lt"/>
              </a:rPr>
              <a:t>Center point</a:t>
            </a:r>
            <a:r>
              <a:rPr lang="en-US" sz="1600" b="0" i="0" dirty="0">
                <a:solidFill>
                  <a:schemeClr val="tx1"/>
                </a:solidFill>
                <a:effectLst/>
                <a:latin typeface="+mn-lt"/>
              </a:rPr>
              <a:t>: This is the core of a spider chart (at the center) from which different axes are drawn.</a:t>
            </a:r>
          </a:p>
          <a:p>
            <a:pPr>
              <a:buFont typeface="Arial" panose="020B0604020202020204" pitchFamily="34" charset="0"/>
              <a:buChar char="•"/>
            </a:pPr>
            <a:endParaRPr lang="en-US" sz="1600" b="0" i="0" dirty="0">
              <a:solidFill>
                <a:schemeClr val="tx1"/>
              </a:solidFill>
              <a:effectLst/>
              <a:latin typeface="+mn-lt"/>
            </a:endParaRPr>
          </a:p>
          <a:p>
            <a:pPr>
              <a:buFont typeface="Arial" panose="020B0604020202020204" pitchFamily="34" charset="0"/>
              <a:buChar char="•"/>
            </a:pPr>
            <a:r>
              <a:rPr lang="en-US" sz="1600" b="1" i="1" dirty="0">
                <a:solidFill>
                  <a:schemeClr val="tx1"/>
                </a:solidFill>
                <a:effectLst/>
                <a:latin typeface="+mn-lt"/>
              </a:rPr>
              <a:t>Axis</a:t>
            </a:r>
            <a:r>
              <a:rPr lang="en-US" sz="1600" b="0" i="0" dirty="0">
                <a:solidFill>
                  <a:schemeClr val="tx1"/>
                </a:solidFill>
                <a:effectLst/>
                <a:latin typeface="+mn-lt"/>
              </a:rPr>
              <a:t>: Each axis represents a variable in a radar chart and is given a name and different values. A radar graph has at least 3 axes.</a:t>
            </a:r>
          </a:p>
          <a:p>
            <a:pPr>
              <a:buFont typeface="Arial" panose="020B0604020202020204" pitchFamily="34" charset="0"/>
              <a:buChar char="•"/>
            </a:pPr>
            <a:endParaRPr lang="en-US" sz="1600" b="0" i="0" dirty="0">
              <a:solidFill>
                <a:schemeClr val="tx1"/>
              </a:solidFill>
              <a:effectLst/>
              <a:latin typeface="+mn-lt"/>
            </a:endParaRPr>
          </a:p>
          <a:p>
            <a:pPr>
              <a:buFont typeface="Arial" panose="020B0604020202020204" pitchFamily="34" charset="0"/>
              <a:buChar char="•"/>
            </a:pPr>
            <a:r>
              <a:rPr lang="en-US" sz="1600" b="1" i="1" dirty="0">
                <a:solidFill>
                  <a:schemeClr val="tx1"/>
                </a:solidFill>
                <a:effectLst/>
                <a:latin typeface="+mn-lt"/>
              </a:rPr>
              <a:t>Grids</a:t>
            </a:r>
            <a:r>
              <a:rPr lang="en-US" sz="1600" b="0" i="0" dirty="0">
                <a:solidFill>
                  <a:schemeClr val="tx1"/>
                </a:solidFill>
                <a:effectLst/>
                <a:latin typeface="+mn-lt"/>
              </a:rPr>
              <a:t>: When axes are linked in a spider chart, it divides the entire graph into different grids that help us represent information in a better way.</a:t>
            </a:r>
          </a:p>
          <a:p>
            <a:pPr>
              <a:buFont typeface="Arial" panose="020B0604020202020204" pitchFamily="34" charset="0"/>
              <a:buChar char="•"/>
            </a:pPr>
            <a:endParaRPr lang="en-US" sz="1600" b="0" i="0" dirty="0">
              <a:solidFill>
                <a:schemeClr val="tx1"/>
              </a:solidFill>
              <a:effectLst/>
              <a:latin typeface="+mn-lt"/>
            </a:endParaRPr>
          </a:p>
          <a:p>
            <a:pPr>
              <a:buFont typeface="Arial" panose="020B0604020202020204" pitchFamily="34" charset="0"/>
              <a:buChar char="•"/>
            </a:pPr>
            <a:r>
              <a:rPr lang="en-US" sz="1600" b="1" i="1" dirty="0">
                <a:solidFill>
                  <a:schemeClr val="tx1"/>
                </a:solidFill>
                <a:effectLst/>
                <a:latin typeface="+mn-lt"/>
              </a:rPr>
              <a:t>Values</a:t>
            </a:r>
            <a:r>
              <a:rPr lang="en-US" sz="1600" b="0" i="0" dirty="0">
                <a:solidFill>
                  <a:schemeClr val="tx1"/>
                </a:solidFill>
                <a:effectLst/>
                <a:latin typeface="+mn-lt"/>
              </a:rPr>
              <a:t>: Once the graph is drawn, we represent various values on each axis and plot the chart for every entry by allocating distinctive colors.</a:t>
            </a:r>
          </a:p>
        </p:txBody>
      </p:sp>
      <p:pic>
        <p:nvPicPr>
          <p:cNvPr id="8" name="Picture 7" descr="Chart, radar chart&#10;&#10;Description automatically generated">
            <a:extLst>
              <a:ext uri="{FF2B5EF4-FFF2-40B4-BE49-F238E27FC236}">
                <a16:creationId xmlns:a16="http://schemas.microsoft.com/office/drawing/2014/main" id="{E655F9EC-7578-7CA0-CB41-C6F86019741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76825" y="1009109"/>
            <a:ext cx="6408959" cy="4703045"/>
          </a:xfrm>
          <a:prstGeom prst="rect">
            <a:avLst/>
          </a:prstGeom>
        </p:spPr>
      </p:pic>
    </p:spTree>
    <p:extLst>
      <p:ext uri="{BB962C8B-B14F-4D97-AF65-F5344CB8AC3E}">
        <p14:creationId xmlns:p14="http://schemas.microsoft.com/office/powerpoint/2010/main" val="380906664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488600" y="491812"/>
            <a:ext cx="11214034" cy="529825"/>
          </a:xfrm>
          <a:prstGeom prst="rect">
            <a:avLst/>
          </a:prstGeom>
          <a:noFill/>
        </p:spPr>
        <p:txBody>
          <a:bodyPr wrap="square" lIns="91440" tIns="45720" rIns="91440" bIns="45720" anchor="t">
            <a:spAutoFit/>
          </a:bodyPr>
          <a:lstStyle/>
          <a:p>
            <a:pPr marL="8890" marR="0" lvl="0" indent="0" algn="l" defTabSz="914400" rtl="0" eaLnBrk="1" fontAlgn="auto" latinLnBrk="0" hangingPunct="1">
              <a:lnSpc>
                <a:spcPts val="2964"/>
              </a:lnSpc>
              <a:spcBef>
                <a:spcPts val="67"/>
              </a:spcBef>
              <a:spcAft>
                <a:spcPts val="0"/>
              </a:spcAft>
              <a:buClrTx/>
              <a:buSzTx/>
              <a:buFontTx/>
              <a:buNone/>
              <a:tabLst/>
              <a:defRPr/>
            </a:pPr>
            <a:r>
              <a:rPr lang="en-US" sz="4400" b="0" i="0" dirty="0">
                <a:solidFill>
                  <a:schemeClr val="accent1">
                    <a:lumMod val="75000"/>
                  </a:schemeClr>
                </a:solidFill>
                <a:effectLst/>
                <a:cs typeface="Calibri"/>
              </a:rPr>
              <a:t>Pie Charts</a:t>
            </a:r>
          </a:p>
        </p:txBody>
      </p:sp>
      <p:sp>
        <p:nvSpPr>
          <p:cNvPr id="3" name="Google Shape;293;p17">
            <a:extLst>
              <a:ext uri="{FF2B5EF4-FFF2-40B4-BE49-F238E27FC236}">
                <a16:creationId xmlns:a16="http://schemas.microsoft.com/office/drawing/2014/main" id="{E8FED4C3-685B-028E-DA6D-5F67B42F1352}"/>
              </a:ext>
            </a:extLst>
          </p:cNvPr>
          <p:cNvSpPr txBox="1">
            <a:spLocks noGrp="1"/>
          </p:cNvSpPr>
          <p:nvPr/>
        </p:nvSpPr>
        <p:spPr>
          <a:xfrm>
            <a:off x="618181" y="1106936"/>
            <a:ext cx="10859678" cy="85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0" indent="0">
              <a:spcBef>
                <a:spcPts val="67"/>
              </a:spcBef>
              <a:buNone/>
            </a:pPr>
            <a:r>
              <a:rPr lang="en-US" sz="1600" i="0" dirty="0">
                <a:solidFill>
                  <a:schemeClr val="tx1"/>
                </a:solidFill>
                <a:effectLst/>
                <a:latin typeface="+mn-lt"/>
              </a:rPr>
              <a:t>A pie chart is a type of graph that represents the data in a circular graph. The slices of pie show the relative size of the data, and it is a type of </a:t>
            </a:r>
            <a:r>
              <a:rPr lang="en-US" sz="1600" i="0" strike="noStrike" dirty="0">
                <a:solidFill>
                  <a:schemeClr val="tx1"/>
                </a:solidFill>
                <a:effectLst/>
                <a:latin typeface="+mn-lt"/>
              </a:rPr>
              <a:t>pictorial representation of data</a:t>
            </a:r>
            <a:r>
              <a:rPr lang="en-US" sz="1600" i="0" dirty="0">
                <a:solidFill>
                  <a:schemeClr val="tx1"/>
                </a:solidFill>
                <a:effectLst/>
                <a:latin typeface="+mn-lt"/>
              </a:rPr>
              <a:t>. A pie chart requires a list of categorical variables and numerical variables.</a:t>
            </a:r>
            <a:endParaRPr lang="en-US" sz="2000" i="0" dirty="0">
              <a:solidFill>
                <a:schemeClr val="tx1"/>
              </a:solidFill>
              <a:effectLst/>
              <a:latin typeface="+mn-lt"/>
              <a:cs typeface="Calibri"/>
            </a:endParaRPr>
          </a:p>
        </p:txBody>
      </p:sp>
      <p:pic>
        <p:nvPicPr>
          <p:cNvPr id="1026" name="Picture 2">
            <a:extLst>
              <a:ext uri="{FF2B5EF4-FFF2-40B4-BE49-F238E27FC236}">
                <a16:creationId xmlns:a16="http://schemas.microsoft.com/office/drawing/2014/main" id="{64878209-D1AB-0344-5E69-913CB9CB9F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93303" y="1960682"/>
            <a:ext cx="4591050" cy="436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36409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488600" y="491812"/>
            <a:ext cx="11214034" cy="529825"/>
          </a:xfrm>
          <a:prstGeom prst="rect">
            <a:avLst/>
          </a:prstGeom>
          <a:noFill/>
        </p:spPr>
        <p:txBody>
          <a:bodyPr wrap="square" lIns="91440" tIns="45720" rIns="91440" bIns="45720" anchor="t">
            <a:spAutoFit/>
          </a:bodyPr>
          <a:lstStyle/>
          <a:p>
            <a:pPr marL="8890" marR="0" lvl="0" indent="0" algn="l" defTabSz="914400" rtl="0" eaLnBrk="1" fontAlgn="auto" latinLnBrk="0" hangingPunct="1">
              <a:lnSpc>
                <a:spcPts val="2964"/>
              </a:lnSpc>
              <a:spcBef>
                <a:spcPts val="67"/>
              </a:spcBef>
              <a:spcAft>
                <a:spcPts val="0"/>
              </a:spcAft>
              <a:buClrTx/>
              <a:buSzTx/>
              <a:buFontTx/>
              <a:buNone/>
              <a:tabLst/>
              <a:defRPr/>
            </a:pPr>
            <a:r>
              <a:rPr lang="en-US" sz="4400" b="0" i="0" dirty="0">
                <a:solidFill>
                  <a:schemeClr val="accent1">
                    <a:lumMod val="75000"/>
                  </a:schemeClr>
                </a:solidFill>
                <a:effectLst/>
                <a:cs typeface="Calibri"/>
              </a:rPr>
              <a:t>When do Pie Charts fail?</a:t>
            </a:r>
          </a:p>
        </p:txBody>
      </p:sp>
      <p:sp>
        <p:nvSpPr>
          <p:cNvPr id="3" name="Google Shape;293;p17">
            <a:extLst>
              <a:ext uri="{FF2B5EF4-FFF2-40B4-BE49-F238E27FC236}">
                <a16:creationId xmlns:a16="http://schemas.microsoft.com/office/drawing/2014/main" id="{E8FED4C3-685B-028E-DA6D-5F67B42F1352}"/>
              </a:ext>
            </a:extLst>
          </p:cNvPr>
          <p:cNvSpPr txBox="1">
            <a:spLocks noGrp="1"/>
          </p:cNvSpPr>
          <p:nvPr/>
        </p:nvSpPr>
        <p:spPr>
          <a:xfrm>
            <a:off x="618181" y="1106936"/>
            <a:ext cx="10859678" cy="85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76200" indent="0" algn="l">
              <a:buNone/>
            </a:pPr>
            <a:r>
              <a:rPr lang="en-US" sz="1600" i="0" dirty="0">
                <a:solidFill>
                  <a:srgbClr val="333333"/>
                </a:solidFill>
                <a:effectLst/>
                <a:latin typeface="+mn-lt"/>
              </a:rPr>
              <a:t>It becomes less effective if there are too many pieces of data to use. If there are too many pieces of data. Even if you add data labels and numbers may not help here, they themselves may become crowded and hard to read.</a:t>
            </a:r>
          </a:p>
        </p:txBody>
      </p:sp>
      <p:pic>
        <p:nvPicPr>
          <p:cNvPr id="2050" name="Picture 2" descr="Data Driven Storytelling Tip #8: Don't Use Pie Charts - Evolytics">
            <a:extLst>
              <a:ext uri="{FF2B5EF4-FFF2-40B4-BE49-F238E27FC236}">
                <a16:creationId xmlns:a16="http://schemas.microsoft.com/office/drawing/2014/main" id="{3FC387AF-F400-077F-BD62-B9AAD65AB2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8764" y="1963436"/>
            <a:ext cx="6805106" cy="4512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01722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618181" y="383661"/>
            <a:ext cx="10421632" cy="769441"/>
          </a:xfrm>
          <a:prstGeom prst="rect">
            <a:avLst/>
          </a:prstGeom>
          <a:noFill/>
        </p:spPr>
        <p:txBody>
          <a:bodyPr wrap="square" lIns="91440" tIns="45720" rIns="91440" bIns="45720" anchor="t">
            <a:spAutoFit/>
          </a:bodyPr>
          <a:lstStyle/>
          <a:p>
            <a:pPr algn="l" rtl="0" fontAlgn="base"/>
            <a:r>
              <a:rPr lang="en-US" sz="4400" b="0" i="0" dirty="0">
                <a:solidFill>
                  <a:schemeClr val="accent1">
                    <a:lumMod val="75000"/>
                  </a:schemeClr>
                </a:solidFill>
                <a:effectLst/>
                <a:latin typeface="Calibri" panose="020F0502020204030204" pitchFamily="34" charset="0"/>
              </a:rPr>
              <a:t>What is an Anomaly?</a:t>
            </a:r>
          </a:p>
        </p:txBody>
      </p:sp>
      <p:sp>
        <p:nvSpPr>
          <p:cNvPr id="3" name="Google Shape;293;p17">
            <a:extLst>
              <a:ext uri="{FF2B5EF4-FFF2-40B4-BE49-F238E27FC236}">
                <a16:creationId xmlns:a16="http://schemas.microsoft.com/office/drawing/2014/main" id="{E164A7D0-8A26-80ED-6EF4-50E4EC44EE93}"/>
              </a:ext>
            </a:extLst>
          </p:cNvPr>
          <p:cNvSpPr txBox="1">
            <a:spLocks noGrp="1"/>
          </p:cNvSpPr>
          <p:nvPr/>
        </p:nvSpPr>
        <p:spPr>
          <a:xfrm>
            <a:off x="393507" y="1153102"/>
            <a:ext cx="10955638" cy="9313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76200" indent="0">
              <a:buNone/>
            </a:pPr>
            <a:r>
              <a:rPr lang="en-US" sz="1600" dirty="0">
                <a:solidFill>
                  <a:schemeClr val="tx1"/>
                </a:solidFill>
                <a:latin typeface="+mn-lt"/>
              </a:rPr>
              <a:t>Anomalies are data points that stand out amongst other data points in the dataset and do not confirm the normal behavior in the data.</a:t>
            </a:r>
            <a:r>
              <a:rPr lang="en-US" sz="1600" i="0" dirty="0">
                <a:solidFill>
                  <a:schemeClr val="tx1"/>
                </a:solidFill>
                <a:effectLst/>
                <a:latin typeface="+mn-lt"/>
              </a:rPr>
              <a:t> These data points or observations deviate from the dataset’s normal behavioral patterns. </a:t>
            </a:r>
          </a:p>
          <a:p>
            <a:pPr marL="76200" indent="0">
              <a:buNone/>
            </a:pPr>
            <a:r>
              <a:rPr lang="en-US" sz="1600" i="0" dirty="0">
                <a:solidFill>
                  <a:schemeClr val="tx1"/>
                </a:solidFill>
                <a:effectLst/>
                <a:latin typeface="+mn-lt"/>
              </a:rPr>
              <a:t>Anomaly detection is an unsupervised data processing technique to detect anomalies from the dataset. </a:t>
            </a:r>
            <a:endParaRPr lang="en-US" sz="1600" i="0" dirty="0">
              <a:solidFill>
                <a:schemeClr val="tx1"/>
              </a:solidFill>
              <a:effectLst/>
              <a:latin typeface="+mn-lt"/>
              <a:cs typeface="Calibri"/>
            </a:endParaRPr>
          </a:p>
          <a:p>
            <a:pPr marL="76200" indent="0">
              <a:buNone/>
            </a:pPr>
            <a:endParaRPr lang="en-US" sz="1600" dirty="0">
              <a:solidFill>
                <a:schemeClr val="tx1"/>
              </a:solidFill>
              <a:latin typeface="+mn-lt"/>
              <a:cs typeface="Calibri"/>
            </a:endParaRPr>
          </a:p>
        </p:txBody>
      </p:sp>
      <p:pic>
        <p:nvPicPr>
          <p:cNvPr id="3076" name="Picture 4" descr="The trend in point anomaly detection presented by [15] | Download  Scientific Diagram">
            <a:extLst>
              <a:ext uri="{FF2B5EF4-FFF2-40B4-BE49-F238E27FC236}">
                <a16:creationId xmlns:a16="http://schemas.microsoft.com/office/drawing/2014/main" id="{E63DF213-49C6-E42A-D3BB-77A40BEC23A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7593" y="2420444"/>
            <a:ext cx="5607465" cy="3562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6839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618181" y="383661"/>
            <a:ext cx="10421632" cy="769441"/>
          </a:xfrm>
          <a:prstGeom prst="rect">
            <a:avLst/>
          </a:prstGeom>
          <a:noFill/>
        </p:spPr>
        <p:txBody>
          <a:bodyPr wrap="square" lIns="91440" tIns="45720" rIns="91440" bIns="45720" anchor="t">
            <a:spAutoFit/>
          </a:bodyPr>
          <a:lstStyle/>
          <a:p>
            <a:pPr algn="l" rtl="0" fontAlgn="base"/>
            <a:r>
              <a:rPr lang="en-US" sz="4400" b="0" i="0" dirty="0">
                <a:solidFill>
                  <a:schemeClr val="accent1">
                    <a:lumMod val="75000"/>
                  </a:schemeClr>
                </a:solidFill>
                <a:effectLst/>
                <a:latin typeface="Calibri" panose="020F0502020204030204" pitchFamily="34" charset="0"/>
              </a:rPr>
              <a:t>Anomaly Detection Algorithms</a:t>
            </a:r>
          </a:p>
        </p:txBody>
      </p:sp>
      <p:sp>
        <p:nvSpPr>
          <p:cNvPr id="4" name="TextBox 3">
            <a:extLst>
              <a:ext uri="{FF2B5EF4-FFF2-40B4-BE49-F238E27FC236}">
                <a16:creationId xmlns:a16="http://schemas.microsoft.com/office/drawing/2014/main" id="{A4CADDCA-B89C-236F-9AB9-2FFC58697A8D}"/>
              </a:ext>
            </a:extLst>
          </p:cNvPr>
          <p:cNvSpPr txBox="1"/>
          <p:nvPr/>
        </p:nvSpPr>
        <p:spPr>
          <a:xfrm>
            <a:off x="618181" y="1351536"/>
            <a:ext cx="10777405" cy="1477328"/>
          </a:xfrm>
          <a:prstGeom prst="rect">
            <a:avLst/>
          </a:prstGeom>
          <a:noFill/>
        </p:spPr>
        <p:txBody>
          <a:bodyPr wrap="square" rtlCol="0">
            <a:spAutoFit/>
          </a:bodyPr>
          <a:lstStyle/>
          <a:p>
            <a:pPr algn="l"/>
            <a:r>
              <a:rPr lang="en-US" b="1" i="0" dirty="0">
                <a:solidFill>
                  <a:srgbClr val="292929"/>
                </a:solidFill>
                <a:effectLst/>
                <a:latin typeface="sohne"/>
              </a:rPr>
              <a:t>Isolation Forest:</a:t>
            </a:r>
          </a:p>
          <a:p>
            <a:pPr algn="l"/>
            <a:endParaRPr lang="en-US" b="1" i="0" dirty="0">
              <a:solidFill>
                <a:srgbClr val="292929"/>
              </a:solidFill>
              <a:effectLst/>
              <a:latin typeface="sohne"/>
            </a:endParaRPr>
          </a:p>
          <a:p>
            <a:pPr algn="l"/>
            <a:r>
              <a:rPr lang="en-US" b="0" i="0" dirty="0">
                <a:solidFill>
                  <a:srgbClr val="292929"/>
                </a:solidFill>
                <a:effectLst/>
                <a:latin typeface="source-serif-pro"/>
              </a:rPr>
              <a:t>Isolation Forest uses a random forest algorithm (decision trees) under the hood to detect outliers in the dataset. The algorithm tries to split or divide the data points such that each observation gets isolated from the others.</a:t>
            </a:r>
          </a:p>
          <a:p>
            <a:endParaRPr lang="en-PK" dirty="0"/>
          </a:p>
        </p:txBody>
      </p:sp>
      <p:pic>
        <p:nvPicPr>
          <p:cNvPr id="10" name="Picture 9" descr="Chart&#10;&#10;Description automatically generated">
            <a:extLst>
              <a:ext uri="{FF2B5EF4-FFF2-40B4-BE49-F238E27FC236}">
                <a16:creationId xmlns:a16="http://schemas.microsoft.com/office/drawing/2014/main" id="{0ACF2562-0BC1-AF17-BBA8-CC7A9D1A69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83111" y="2888443"/>
            <a:ext cx="4812708" cy="2872587"/>
          </a:xfrm>
          <a:prstGeom prst="rect">
            <a:avLst/>
          </a:prstGeom>
        </p:spPr>
      </p:pic>
      <p:pic>
        <p:nvPicPr>
          <p:cNvPr id="14" name="Picture 13" descr="Chart, scatter chart&#10;&#10;Description automatically generated">
            <a:extLst>
              <a:ext uri="{FF2B5EF4-FFF2-40B4-BE49-F238E27FC236}">
                <a16:creationId xmlns:a16="http://schemas.microsoft.com/office/drawing/2014/main" id="{B43272A8-F2C3-B0ED-7BD6-10640E0C977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5869" y="2931525"/>
            <a:ext cx="5679748" cy="2966090"/>
          </a:xfrm>
          <a:prstGeom prst="rect">
            <a:avLst/>
          </a:prstGeom>
        </p:spPr>
      </p:pic>
    </p:spTree>
    <p:extLst>
      <p:ext uri="{BB962C8B-B14F-4D97-AF65-F5344CB8AC3E}">
        <p14:creationId xmlns:p14="http://schemas.microsoft.com/office/powerpoint/2010/main" val="365755950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618181" y="383661"/>
            <a:ext cx="10421632" cy="769441"/>
          </a:xfrm>
          <a:prstGeom prst="rect">
            <a:avLst/>
          </a:prstGeom>
          <a:noFill/>
        </p:spPr>
        <p:txBody>
          <a:bodyPr wrap="square" lIns="91440" tIns="45720" rIns="91440" bIns="45720" anchor="t">
            <a:spAutoFit/>
          </a:bodyPr>
          <a:lstStyle/>
          <a:p>
            <a:pPr algn="l" rtl="0" fontAlgn="base"/>
            <a:r>
              <a:rPr lang="en-US" sz="4400" b="0" i="0" dirty="0">
                <a:solidFill>
                  <a:schemeClr val="accent1">
                    <a:lumMod val="75000"/>
                  </a:schemeClr>
                </a:solidFill>
                <a:effectLst/>
                <a:latin typeface="Calibri" panose="020F0502020204030204" pitchFamily="34" charset="0"/>
              </a:rPr>
              <a:t>Anomaly Detection Algorithms</a:t>
            </a:r>
          </a:p>
        </p:txBody>
      </p:sp>
      <p:sp>
        <p:nvSpPr>
          <p:cNvPr id="4" name="TextBox 3">
            <a:extLst>
              <a:ext uri="{FF2B5EF4-FFF2-40B4-BE49-F238E27FC236}">
                <a16:creationId xmlns:a16="http://schemas.microsoft.com/office/drawing/2014/main" id="{A4CADDCA-B89C-236F-9AB9-2FFC58697A8D}"/>
              </a:ext>
            </a:extLst>
          </p:cNvPr>
          <p:cNvSpPr txBox="1"/>
          <p:nvPr/>
        </p:nvSpPr>
        <p:spPr>
          <a:xfrm>
            <a:off x="618181" y="1351536"/>
            <a:ext cx="10777405" cy="2031325"/>
          </a:xfrm>
          <a:prstGeom prst="rect">
            <a:avLst/>
          </a:prstGeom>
          <a:noFill/>
        </p:spPr>
        <p:txBody>
          <a:bodyPr wrap="square" rtlCol="0">
            <a:spAutoFit/>
          </a:bodyPr>
          <a:lstStyle/>
          <a:p>
            <a:pPr algn="l"/>
            <a:r>
              <a:rPr lang="en-US" b="1" i="0" dirty="0">
                <a:solidFill>
                  <a:srgbClr val="292929"/>
                </a:solidFill>
                <a:effectLst/>
              </a:rPr>
              <a:t>Local Outlier Factor</a:t>
            </a:r>
          </a:p>
          <a:p>
            <a:pPr algn="l"/>
            <a:endParaRPr lang="en-US" b="1" i="0" dirty="0">
              <a:solidFill>
                <a:srgbClr val="292929"/>
              </a:solidFill>
              <a:effectLst/>
            </a:endParaRPr>
          </a:p>
          <a:p>
            <a:pPr algn="l"/>
            <a:r>
              <a:rPr lang="en-US" b="0" i="0" dirty="0">
                <a:solidFill>
                  <a:srgbClr val="292929"/>
                </a:solidFill>
                <a:effectLst/>
              </a:rPr>
              <a:t>Local Outlier Factor is another anomaly detection technique that takes the density of data points into consideration to decide whether a point is an anomaly or not. </a:t>
            </a:r>
          </a:p>
          <a:p>
            <a:pPr algn="l"/>
            <a:endParaRPr lang="en-US" dirty="0">
              <a:solidFill>
                <a:srgbClr val="292929"/>
              </a:solidFill>
            </a:endParaRPr>
          </a:p>
          <a:p>
            <a:pPr algn="l"/>
            <a:r>
              <a:rPr lang="en-US" b="0" i="0" dirty="0">
                <a:solidFill>
                  <a:srgbClr val="292929"/>
                </a:solidFill>
                <a:effectLst/>
              </a:rPr>
              <a:t>The local outlier factor computes an anomaly score called anomaly score that measures how isolated the point is with respect to the surrounding neighborhood.</a:t>
            </a:r>
          </a:p>
        </p:txBody>
      </p:sp>
      <p:pic>
        <p:nvPicPr>
          <p:cNvPr id="5" name="Picture 4" descr="Diagram&#10;&#10;Description automatically generated">
            <a:extLst>
              <a:ext uri="{FF2B5EF4-FFF2-40B4-BE49-F238E27FC236}">
                <a16:creationId xmlns:a16="http://schemas.microsoft.com/office/drawing/2014/main" id="{08517E05-3F0A-C00C-08F6-A4AEBBC52D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24348" y="3596121"/>
            <a:ext cx="6165069" cy="2662189"/>
          </a:xfrm>
          <a:prstGeom prst="rect">
            <a:avLst/>
          </a:prstGeom>
        </p:spPr>
      </p:pic>
    </p:spTree>
    <p:extLst>
      <p:ext uri="{BB962C8B-B14F-4D97-AF65-F5344CB8AC3E}">
        <p14:creationId xmlns:p14="http://schemas.microsoft.com/office/powerpoint/2010/main" val="171969262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1548</Words>
  <Application>Microsoft Office PowerPoint</Application>
  <PresentationFormat>Widescreen</PresentationFormat>
  <Paragraphs>130</Paragraphs>
  <Slides>17</Slides>
  <Notes>16</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Danish Hudani</dc:creator>
  <cp:lastModifiedBy>Danish Hudani</cp:lastModifiedBy>
  <cp:revision>53</cp:revision>
  <dcterms:modified xsi:type="dcterms:W3CDTF">2023-03-09T11:07:10Z</dcterms:modified>
</cp:coreProperties>
</file>