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1.xml" ContentType="application/inkml+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15"/>
  </p:notesMasterIdLst>
  <p:sldIdLst>
    <p:sldId id="257" r:id="rId3"/>
    <p:sldId id="284" r:id="rId4"/>
    <p:sldId id="333" r:id="rId5"/>
    <p:sldId id="342" r:id="rId6"/>
    <p:sldId id="335" r:id="rId7"/>
    <p:sldId id="336" r:id="rId8"/>
    <p:sldId id="338" r:id="rId9"/>
    <p:sldId id="339" r:id="rId10"/>
    <p:sldId id="340" r:id="rId11"/>
    <p:sldId id="341" r:id="rId12"/>
    <p:sldId id="343" r:id="rId13"/>
    <p:sldId id="296"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33"/>
            <p14:sldId id="342"/>
            <p14:sldId id="335"/>
            <p14:sldId id="336"/>
            <p14:sldId id="338"/>
            <p14:sldId id="339"/>
            <p14:sldId id="340"/>
            <p14:sldId id="341"/>
            <p14:sldId id="343"/>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87409-B9E0-45C9-9CE2-3CCADE4F2B63}" v="1" dt="2023-03-13T13:02:55.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47" autoAdjust="0"/>
  </p:normalViewPr>
  <p:slideViewPr>
    <p:cSldViewPr snapToGrid="0">
      <p:cViewPr varScale="1">
        <p:scale>
          <a:sx n="93" d="100"/>
          <a:sy n="93" d="100"/>
        </p:scale>
        <p:origin x="12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docChgLst>
    <pc:chgData name="Shehmeer Adil" userId="S::shehmeer.adil@astera.com::25907827-7186-4679-8d01-253b8cc74b9c" providerId="AD" clId="Web-{3E4709DF-A751-FC52-039B-13BC2A089940}"/>
    <pc:docChg chg="modSld">
      <pc:chgData name="Shehmeer Adil" userId="S::shehmeer.adil@astera.com::25907827-7186-4679-8d01-253b8cc74b9c" providerId="AD" clId="Web-{3E4709DF-A751-FC52-039B-13BC2A089940}" dt="2023-03-02T10:15:19.193" v="366"/>
      <pc:docMkLst>
        <pc:docMk/>
      </pc:docMkLst>
      <pc:sldChg chg="modNotes">
        <pc:chgData name="Shehmeer Adil" userId="S::shehmeer.adil@astera.com::25907827-7186-4679-8d01-253b8cc74b9c" providerId="AD" clId="Web-{3E4709DF-A751-FC52-039B-13BC2A089940}" dt="2023-03-02T09:41:41.393" v="71"/>
        <pc:sldMkLst>
          <pc:docMk/>
          <pc:sldMk cId="2548129227" sldId="318"/>
        </pc:sldMkLst>
      </pc:sldChg>
      <pc:sldChg chg="modNotes">
        <pc:chgData name="Shehmeer Adil" userId="S::shehmeer.adil@astera.com::25907827-7186-4679-8d01-253b8cc74b9c" providerId="AD" clId="Web-{3E4709DF-A751-FC52-039B-13BC2A089940}" dt="2023-03-02T10:14:52.692" v="336"/>
        <pc:sldMkLst>
          <pc:docMk/>
          <pc:sldMk cId="2746917612" sldId="1247"/>
        </pc:sldMkLst>
      </pc:sldChg>
      <pc:sldChg chg="modNotes">
        <pc:chgData name="Shehmeer Adil" userId="S::shehmeer.adil@astera.com::25907827-7186-4679-8d01-253b8cc74b9c" providerId="AD" clId="Web-{3E4709DF-A751-FC52-039B-13BC2A089940}" dt="2023-03-02T10:15:19.193" v="366"/>
        <pc:sldMkLst>
          <pc:docMk/>
          <pc:sldMk cId="720076916" sldId="1248"/>
        </pc:sldMkLst>
      </pc:sldChg>
      <pc:sldChg chg="modNotes">
        <pc:chgData name="Shehmeer Adil" userId="S::shehmeer.adil@astera.com::25907827-7186-4679-8d01-253b8cc74b9c" providerId="AD" clId="Web-{3E4709DF-A751-FC52-039B-13BC2A089940}" dt="2023-03-02T10:05:07.032" v="333"/>
        <pc:sldMkLst>
          <pc:docMk/>
          <pc:sldMk cId="1850862705" sldId="1251"/>
        </pc:sldMkLst>
      </pc:sldChg>
    </pc:docChg>
  </pc:docChgLst>
  <pc:docChgLst>
    <pc:chgData name="Shehmeer Adil" userId="S::shehmeer.adil@astera.com::25907827-7186-4679-8d01-253b8cc74b9c" providerId="AD" clId="Web-{EF76DB3C-046A-96B5-287C-E4E375C94EDA}"/>
    <pc:docChg chg="modSld">
      <pc:chgData name="Shehmeer Adil" userId="S::shehmeer.adil@astera.com::25907827-7186-4679-8d01-253b8cc74b9c" providerId="AD" clId="Web-{EF76DB3C-046A-96B5-287C-E4E375C94EDA}" dt="2023-03-09T11:07:02.024" v="9" actId="20577"/>
      <pc:docMkLst>
        <pc:docMk/>
      </pc:docMkLst>
      <pc:sldChg chg="modSp">
        <pc:chgData name="Shehmeer Adil" userId="S::shehmeer.adil@astera.com::25907827-7186-4679-8d01-253b8cc74b9c" providerId="AD" clId="Web-{EF76DB3C-046A-96B5-287C-E4E375C94EDA}" dt="2023-03-09T11:07:02.024" v="9" actId="20577"/>
        <pc:sldMkLst>
          <pc:docMk/>
          <pc:sldMk cId="3648853106" sldId="284"/>
        </pc:sldMkLst>
        <pc:spChg chg="mod">
          <ac:chgData name="Shehmeer Adil" userId="S::shehmeer.adil@astera.com::25907827-7186-4679-8d01-253b8cc74b9c" providerId="AD" clId="Web-{EF76DB3C-046A-96B5-287C-E4E375C94EDA}" dt="2023-03-09T11:07:02.024" v="9" actId="20577"/>
          <ac:spMkLst>
            <pc:docMk/>
            <pc:sldMk cId="3648853106" sldId="284"/>
            <ac:spMk id="50" creationId="{39EFF0A0-CAC0-DC69-C738-1A6521129E55}"/>
          </ac:spMkLst>
        </pc:spChg>
      </pc:sldChg>
      <pc:sldChg chg="addSp delSp modSp">
        <pc:chgData name="Shehmeer Adil" userId="S::shehmeer.adil@astera.com::25907827-7186-4679-8d01-253b8cc74b9c" providerId="AD" clId="Web-{EF76DB3C-046A-96B5-287C-E4E375C94EDA}" dt="2023-03-09T08:44:43.059" v="5"/>
        <pc:sldMkLst>
          <pc:docMk/>
          <pc:sldMk cId="1719692623" sldId="337"/>
        </pc:sldMkLst>
        <pc:picChg chg="mod">
          <ac:chgData name="Shehmeer Adil" userId="S::shehmeer.adil@astera.com::25907827-7186-4679-8d01-253b8cc74b9c" providerId="AD" clId="Web-{EF76DB3C-046A-96B5-287C-E4E375C94EDA}" dt="2023-03-09T08:44:16.058" v="1" actId="1076"/>
          <ac:picMkLst>
            <pc:docMk/>
            <pc:sldMk cId="1719692623" sldId="337"/>
            <ac:picMk id="5" creationId="{08517E05-3F0A-C00C-08F6-A4AEBBC52D4C}"/>
          </ac:picMkLst>
        </pc:picChg>
        <pc:picChg chg="add del mod">
          <ac:chgData name="Shehmeer Adil" userId="S::shehmeer.adil@astera.com::25907827-7186-4679-8d01-253b8cc74b9c" providerId="AD" clId="Web-{EF76DB3C-046A-96B5-287C-E4E375C94EDA}" dt="2023-03-09T08:44:43.059" v="5"/>
          <ac:picMkLst>
            <pc:docMk/>
            <pc:sldMk cId="1719692623" sldId="337"/>
            <ac:picMk id="51" creationId="{10E7C65E-BBA8-A213-7F9F-1D30BEB37F36}"/>
          </ac:picMkLst>
        </pc:picChg>
      </pc:sldChg>
      <pc:sldChg chg="modNotes">
        <pc:chgData name="Shehmeer Adil" userId="S::shehmeer.adil@astera.com::25907827-7186-4679-8d01-253b8cc74b9c" providerId="AD" clId="Web-{EF76DB3C-046A-96B5-287C-E4E375C94EDA}" dt="2023-03-09T10:23:33.756" v="6"/>
        <pc:sldMkLst>
          <pc:docMk/>
          <pc:sldMk cId="863312440" sldId="340"/>
        </pc:sldMkLst>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A70D3E78-4D13-F7CD-27EE-EEF87D4BEAE4}"/>
    <pc:docChg chg="addSld delSld modSld addMainMaster modSection">
      <pc:chgData name="Danish Hudani" userId="S::danish.hudani@astera.com::a38c985c-bb2f-4de3-bfe2-27e22c4c275a" providerId="AD" clId="Web-{A70D3E78-4D13-F7CD-27EE-EEF87D4BEAE4}" dt="2023-01-12T06:16:07.245" v="256" actId="14100"/>
      <pc:docMkLst>
        <pc:docMk/>
      </pc:docMkLst>
      <pc:sldChg chg="modSp">
        <pc:chgData name="Danish Hudani" userId="S::danish.hudani@astera.com::a38c985c-bb2f-4de3-bfe2-27e22c4c275a" providerId="AD" clId="Web-{A70D3E78-4D13-F7CD-27EE-EEF87D4BEAE4}" dt="2023-01-12T05:40:55.005" v="3" actId="20577"/>
        <pc:sldMkLst>
          <pc:docMk/>
          <pc:sldMk cId="3648853106" sldId="284"/>
        </pc:sldMkLst>
        <pc:spChg chg="mod">
          <ac:chgData name="Danish Hudani" userId="S::danish.hudani@astera.com::a38c985c-bb2f-4de3-bfe2-27e22c4c275a" providerId="AD" clId="Web-{A70D3E78-4D13-F7CD-27EE-EEF87D4BEAE4}" dt="2023-01-12T05:40:55.005" v="3" actId="20577"/>
          <ac:spMkLst>
            <pc:docMk/>
            <pc:sldMk cId="3648853106" sldId="284"/>
            <ac:spMk id="50" creationId="{39EFF0A0-CAC0-DC69-C738-1A6521129E55}"/>
          </ac:spMkLst>
        </pc:spChg>
      </pc:sldChg>
      <pc:sldChg chg="del">
        <pc:chgData name="Danish Hudani" userId="S::danish.hudani@astera.com::a38c985c-bb2f-4de3-bfe2-27e22c4c275a" providerId="AD" clId="Web-{A70D3E78-4D13-F7CD-27EE-EEF87D4BEAE4}" dt="2023-01-12T05:41:01.412" v="4"/>
        <pc:sldMkLst>
          <pc:docMk/>
          <pc:sldMk cId="4287670275" sldId="312"/>
        </pc:sldMkLst>
      </pc:sldChg>
      <pc:sldChg chg="addSp delSp modSp modNotes">
        <pc:chgData name="Danish Hudani" userId="S::danish.hudani@astera.com::a38c985c-bb2f-4de3-bfe2-27e22c4c275a" providerId="AD" clId="Web-{A70D3E78-4D13-F7CD-27EE-EEF87D4BEAE4}" dt="2023-01-12T05:45:11.229" v="26" actId="1076"/>
        <pc:sldMkLst>
          <pc:docMk/>
          <pc:sldMk cId="2548129227" sldId="318"/>
        </pc:sldMkLst>
        <pc:spChg chg="mod">
          <ac:chgData name="Danish Hudani" userId="S::danish.hudani@astera.com::a38c985c-bb2f-4de3-bfe2-27e22c4c275a" providerId="AD" clId="Web-{A70D3E78-4D13-F7CD-27EE-EEF87D4BEAE4}" dt="2023-01-12T05:41:13.443" v="13" actId="20577"/>
          <ac:spMkLst>
            <pc:docMk/>
            <pc:sldMk cId="2548129227" sldId="318"/>
            <ac:spMk id="18" creationId="{6230719D-4F44-BA79-4DC4-4459B3E27C90}"/>
          </ac:spMkLst>
        </pc:spChg>
        <pc:spChg chg="del">
          <ac:chgData name="Danish Hudani" userId="S::danish.hudani@astera.com::a38c985c-bb2f-4de3-bfe2-27e22c4c275a" providerId="AD" clId="Web-{A70D3E78-4D13-F7CD-27EE-EEF87D4BEAE4}" dt="2023-01-12T05:41:36.303" v="19"/>
          <ac:spMkLst>
            <pc:docMk/>
            <pc:sldMk cId="2548129227" sldId="318"/>
            <ac:spMk id="24" creationId="{A134DFB3-973A-F662-77C1-4138811D48FB}"/>
          </ac:spMkLst>
        </pc:spChg>
        <pc:spChg chg="del mod">
          <ac:chgData name="Danish Hudani" userId="S::danish.hudani@astera.com::a38c985c-bb2f-4de3-bfe2-27e22c4c275a" providerId="AD" clId="Web-{A70D3E78-4D13-F7CD-27EE-EEF87D4BEAE4}" dt="2023-01-12T05:41:33.006" v="18"/>
          <ac:spMkLst>
            <pc:docMk/>
            <pc:sldMk cId="2548129227" sldId="318"/>
            <ac:spMk id="40" creationId="{FB152F59-CA90-A15F-86AA-6D1500683D49}"/>
          </ac:spMkLst>
        </pc:spChg>
        <pc:picChg chg="del">
          <ac:chgData name="Danish Hudani" userId="S::danish.hudani@astera.com::a38c985c-bb2f-4de3-bfe2-27e22c4c275a" providerId="AD" clId="Web-{A70D3E78-4D13-F7CD-27EE-EEF87D4BEAE4}" dt="2023-01-12T05:41:17.834" v="15"/>
          <ac:picMkLst>
            <pc:docMk/>
            <pc:sldMk cId="2548129227" sldId="318"/>
            <ac:picMk id="53" creationId="{6EC4E8E1-2FFA-76C5-9BEE-45172F69E65D}"/>
          </ac:picMkLst>
        </pc:picChg>
        <pc:picChg chg="del">
          <ac:chgData name="Danish Hudani" userId="S::danish.hudani@astera.com::a38c985c-bb2f-4de3-bfe2-27e22c4c275a" providerId="AD" clId="Web-{A70D3E78-4D13-F7CD-27EE-EEF87D4BEAE4}" dt="2023-01-12T05:41:17.834" v="14"/>
          <ac:picMkLst>
            <pc:docMk/>
            <pc:sldMk cId="2548129227" sldId="318"/>
            <ac:picMk id="54" creationId="{4C35EFA2-FDC9-C164-18ED-4B2AA76C6412}"/>
          </ac:picMkLst>
        </pc:picChg>
        <pc:picChg chg="add mod">
          <ac:chgData name="Danish Hudani" userId="S::danish.hudani@astera.com::a38c985c-bb2f-4de3-bfe2-27e22c4c275a" providerId="AD" clId="Web-{A70D3E78-4D13-F7CD-27EE-EEF87D4BEAE4}" dt="2023-01-12T05:45:11.229" v="26" actId="1076"/>
          <ac:picMkLst>
            <pc:docMk/>
            <pc:sldMk cId="2548129227" sldId="318"/>
            <ac:picMk id="77" creationId="{94B0FF86-B9F3-A207-10FC-2AA7C3EC3C72}"/>
          </ac:picMkLst>
        </pc:picChg>
      </pc:sldChg>
      <pc:sldChg chg="del">
        <pc:chgData name="Danish Hudani" userId="S::danish.hudani@astera.com::a38c985c-bb2f-4de3-bfe2-27e22c4c275a" providerId="AD" clId="Web-{A70D3E78-4D13-F7CD-27EE-EEF87D4BEAE4}" dt="2023-01-12T05:51:51.440" v="85"/>
        <pc:sldMkLst>
          <pc:docMk/>
          <pc:sldMk cId="1620996487" sldId="319"/>
        </pc:sldMkLst>
      </pc:sldChg>
      <pc:sldChg chg="del">
        <pc:chgData name="Danish Hudani" userId="S::danish.hudani@astera.com::a38c985c-bb2f-4de3-bfe2-27e22c4c275a" providerId="AD" clId="Web-{A70D3E78-4D13-F7CD-27EE-EEF87D4BEAE4}" dt="2023-01-12T05:51:51.440" v="86"/>
        <pc:sldMkLst>
          <pc:docMk/>
          <pc:sldMk cId="3545913191" sldId="320"/>
        </pc:sldMkLst>
      </pc:sldChg>
      <pc:sldChg chg="del">
        <pc:chgData name="Danish Hudani" userId="S::danish.hudani@astera.com::a38c985c-bb2f-4de3-bfe2-27e22c4c275a" providerId="AD" clId="Web-{A70D3E78-4D13-F7CD-27EE-EEF87D4BEAE4}" dt="2023-01-12T05:51:51.456" v="88"/>
        <pc:sldMkLst>
          <pc:docMk/>
          <pc:sldMk cId="3233489809" sldId="321"/>
        </pc:sldMkLst>
      </pc:sldChg>
      <pc:sldChg chg="del">
        <pc:chgData name="Danish Hudani" userId="S::danish.hudani@astera.com::a38c985c-bb2f-4de3-bfe2-27e22c4c275a" providerId="AD" clId="Web-{A70D3E78-4D13-F7CD-27EE-EEF87D4BEAE4}" dt="2023-01-12T05:51:51.425" v="84"/>
        <pc:sldMkLst>
          <pc:docMk/>
          <pc:sldMk cId="4287521017" sldId="322"/>
        </pc:sldMkLst>
      </pc:sldChg>
      <pc:sldChg chg="del">
        <pc:chgData name="Danish Hudani" userId="S::danish.hudani@astera.com::a38c985c-bb2f-4de3-bfe2-27e22c4c275a" providerId="AD" clId="Web-{A70D3E78-4D13-F7CD-27EE-EEF87D4BEAE4}" dt="2023-01-12T05:51:51.425" v="83"/>
        <pc:sldMkLst>
          <pc:docMk/>
          <pc:sldMk cId="869938855" sldId="323"/>
        </pc:sldMkLst>
      </pc:sldChg>
      <pc:sldChg chg="del">
        <pc:chgData name="Danish Hudani" userId="S::danish.hudani@astera.com::a38c985c-bb2f-4de3-bfe2-27e22c4c275a" providerId="AD" clId="Web-{A70D3E78-4D13-F7CD-27EE-EEF87D4BEAE4}" dt="2023-01-12T05:51:51.456" v="87"/>
        <pc:sldMkLst>
          <pc:docMk/>
          <pc:sldMk cId="3421105126" sldId="324"/>
        </pc:sldMkLst>
      </pc:sldChg>
      <pc:sldChg chg="del">
        <pc:chgData name="Danish Hudani" userId="S::danish.hudani@astera.com::a38c985c-bb2f-4de3-bfe2-27e22c4c275a" providerId="AD" clId="Web-{A70D3E78-4D13-F7CD-27EE-EEF87D4BEAE4}" dt="2023-01-12T05:51:56.737" v="93"/>
        <pc:sldMkLst>
          <pc:docMk/>
          <pc:sldMk cId="2148317599" sldId="325"/>
        </pc:sldMkLst>
      </pc:sldChg>
      <pc:sldChg chg="del">
        <pc:chgData name="Danish Hudani" userId="S::danish.hudani@astera.com::a38c985c-bb2f-4de3-bfe2-27e22c4c275a" providerId="AD" clId="Web-{A70D3E78-4D13-F7CD-27EE-EEF87D4BEAE4}" dt="2023-01-12T05:51:51.409" v="82"/>
        <pc:sldMkLst>
          <pc:docMk/>
          <pc:sldMk cId="3654205313" sldId="326"/>
        </pc:sldMkLst>
      </pc:sldChg>
      <pc:sldChg chg="del">
        <pc:chgData name="Danish Hudani" userId="S::danish.hudani@astera.com::a38c985c-bb2f-4de3-bfe2-27e22c4c275a" providerId="AD" clId="Web-{A70D3E78-4D13-F7CD-27EE-EEF87D4BEAE4}" dt="2023-01-12T05:51:56.706" v="90"/>
        <pc:sldMkLst>
          <pc:docMk/>
          <pc:sldMk cId="1900488661" sldId="327"/>
        </pc:sldMkLst>
      </pc:sldChg>
      <pc:sldChg chg="del">
        <pc:chgData name="Danish Hudani" userId="S::danish.hudani@astera.com::a38c985c-bb2f-4de3-bfe2-27e22c4c275a" providerId="AD" clId="Web-{A70D3E78-4D13-F7CD-27EE-EEF87D4BEAE4}" dt="2023-01-12T05:51:56.706" v="89"/>
        <pc:sldMkLst>
          <pc:docMk/>
          <pc:sldMk cId="3056054487" sldId="328"/>
        </pc:sldMkLst>
      </pc:sldChg>
      <pc:sldChg chg="del">
        <pc:chgData name="Danish Hudani" userId="S::danish.hudani@astera.com::a38c985c-bb2f-4de3-bfe2-27e22c4c275a" providerId="AD" clId="Web-{A70D3E78-4D13-F7CD-27EE-EEF87D4BEAE4}" dt="2023-01-12T05:51:56.722" v="91"/>
        <pc:sldMkLst>
          <pc:docMk/>
          <pc:sldMk cId="3951906971" sldId="329"/>
        </pc:sldMkLst>
      </pc:sldChg>
      <pc:sldChg chg="del">
        <pc:chgData name="Danish Hudani" userId="S::danish.hudani@astera.com::a38c985c-bb2f-4de3-bfe2-27e22c4c275a" providerId="AD" clId="Web-{A70D3E78-4D13-F7CD-27EE-EEF87D4BEAE4}" dt="2023-01-12T05:51:56.722" v="92"/>
        <pc:sldMkLst>
          <pc:docMk/>
          <pc:sldMk cId="1473058851" sldId="330"/>
        </pc:sldMkLst>
      </pc:sldChg>
      <pc:sldChg chg="addSp delSp modSp add replId">
        <pc:chgData name="Danish Hudani" userId="S::danish.hudani@astera.com::a38c985c-bb2f-4de3-bfe2-27e22c4c275a" providerId="AD" clId="Web-{A70D3E78-4D13-F7CD-27EE-EEF87D4BEAE4}" dt="2023-01-12T05:47:21.826" v="52" actId="1076"/>
        <pc:sldMkLst>
          <pc:docMk/>
          <pc:sldMk cId="2514299389" sldId="333"/>
        </pc:sldMkLst>
        <pc:spChg chg="mod">
          <ac:chgData name="Danish Hudani" userId="S::danish.hudani@astera.com::a38c985c-bb2f-4de3-bfe2-27e22c4c275a" providerId="AD" clId="Web-{A70D3E78-4D13-F7CD-27EE-EEF87D4BEAE4}" dt="2023-01-12T05:45:23.542" v="28" actId="20577"/>
          <ac:spMkLst>
            <pc:docMk/>
            <pc:sldMk cId="2514299389" sldId="333"/>
            <ac:spMk id="18" creationId="{6230719D-4F44-BA79-4DC4-4459B3E27C90}"/>
          </ac:spMkLst>
        </pc:spChg>
        <pc:picChg chg="add mod modCrop">
          <ac:chgData name="Danish Hudani" userId="S::danish.hudani@astera.com::a38c985c-bb2f-4de3-bfe2-27e22c4c275a" providerId="AD" clId="Web-{A70D3E78-4D13-F7CD-27EE-EEF87D4BEAE4}" dt="2023-01-12T05:47:21.826" v="52" actId="1076"/>
          <ac:picMkLst>
            <pc:docMk/>
            <pc:sldMk cId="2514299389" sldId="333"/>
            <ac:picMk id="23" creationId="{85C49E6F-35EC-35C7-7D44-92AA3B0C3B64}"/>
          </ac:picMkLst>
        </pc:picChg>
        <pc:picChg chg="del">
          <ac:chgData name="Danish Hudani" userId="S::danish.hudani@astera.com::a38c985c-bb2f-4de3-bfe2-27e22c4c275a" providerId="AD" clId="Web-{A70D3E78-4D13-F7CD-27EE-EEF87D4BEAE4}" dt="2023-01-12T05:45:25.370" v="29"/>
          <ac:picMkLst>
            <pc:docMk/>
            <pc:sldMk cId="2514299389" sldId="333"/>
            <ac:picMk id="77" creationId="{94B0FF86-B9F3-A207-10FC-2AA7C3EC3C72}"/>
          </ac:picMkLst>
        </pc:picChg>
      </pc:sldChg>
      <pc:sldChg chg="addSp delSp modSp add del replId">
        <pc:chgData name="Danish Hudani" userId="S::danish.hudani@astera.com::a38c985c-bb2f-4de3-bfe2-27e22c4c275a" providerId="AD" clId="Web-{A70D3E78-4D13-F7CD-27EE-EEF87D4BEAE4}" dt="2023-01-12T05:51:24.065" v="69"/>
        <pc:sldMkLst>
          <pc:docMk/>
          <pc:sldMk cId="268399583" sldId="334"/>
        </pc:sldMkLst>
        <pc:spChg chg="mod">
          <ac:chgData name="Danish Hudani" userId="S::danish.hudani@astera.com::a38c985c-bb2f-4de3-bfe2-27e22c4c275a" providerId="AD" clId="Web-{A70D3E78-4D13-F7CD-27EE-EEF87D4BEAE4}" dt="2023-01-12T05:47:48.873" v="60" actId="20577"/>
          <ac:spMkLst>
            <pc:docMk/>
            <pc:sldMk cId="268399583" sldId="334"/>
            <ac:spMk id="18" creationId="{6230719D-4F44-BA79-4DC4-4459B3E27C90}"/>
          </ac:spMkLst>
        </pc:spChg>
        <pc:spChg chg="add">
          <ac:chgData name="Danish Hudani" userId="S::danish.hudani@astera.com::a38c985c-bb2f-4de3-bfe2-27e22c4c275a" providerId="AD" clId="Web-{A70D3E78-4D13-F7CD-27EE-EEF87D4BEAE4}" dt="2023-01-12T05:50:14.266" v="62"/>
          <ac:spMkLst>
            <pc:docMk/>
            <pc:sldMk cId="268399583" sldId="334"/>
            <ac:spMk id="28" creationId="{025C2EE0-E6E7-10C8-DA3E-AF4CB3463510}"/>
          </ac:spMkLst>
        </pc:spChg>
        <pc:spChg chg="add">
          <ac:chgData name="Danish Hudani" userId="S::danish.hudani@astera.com::a38c985c-bb2f-4de3-bfe2-27e22c4c275a" providerId="AD" clId="Web-{A70D3E78-4D13-F7CD-27EE-EEF87D4BEAE4}" dt="2023-01-12T05:50:14.266" v="62"/>
          <ac:spMkLst>
            <pc:docMk/>
            <pc:sldMk cId="268399583" sldId="334"/>
            <ac:spMk id="29" creationId="{6A4C45A9-2569-7224-E439-11BC4021A56F}"/>
          </ac:spMkLst>
        </pc:spChg>
        <pc:grpChg chg="add mod">
          <ac:chgData name="Danish Hudani" userId="S::danish.hudani@astera.com::a38c985c-bb2f-4de3-bfe2-27e22c4c275a" providerId="AD" clId="Web-{A70D3E78-4D13-F7CD-27EE-EEF87D4BEAE4}" dt="2023-01-12T05:50:37.376" v="67" actId="1076"/>
          <ac:grpSpMkLst>
            <pc:docMk/>
            <pc:sldMk cId="268399583" sldId="334"/>
            <ac:grpSpMk id="24" creationId="{BD36BCD8-4A72-C0DC-11D5-2C4926024BCC}"/>
          </ac:grpSpMkLst>
        </pc:grpChg>
        <pc:picChg chg="del">
          <ac:chgData name="Danish Hudani" userId="S::danish.hudani@astera.com::a38c985c-bb2f-4de3-bfe2-27e22c4c275a" providerId="AD" clId="Web-{A70D3E78-4D13-F7CD-27EE-EEF87D4BEAE4}" dt="2023-01-12T05:47:50.685" v="61"/>
          <ac:picMkLst>
            <pc:docMk/>
            <pc:sldMk cId="268399583" sldId="334"/>
            <ac:picMk id="23" creationId="{85C49E6F-35EC-35C7-7D44-92AA3B0C3B64}"/>
          </ac:picMkLst>
        </pc:picChg>
        <pc:picChg chg="add mod">
          <ac:chgData name="Danish Hudani" userId="S::danish.hudani@astera.com::a38c985c-bb2f-4de3-bfe2-27e22c4c275a" providerId="AD" clId="Web-{A70D3E78-4D13-F7CD-27EE-EEF87D4BEAE4}" dt="2023-01-12T05:50:21.188" v="64" actId="14100"/>
          <ac:picMkLst>
            <pc:docMk/>
            <pc:sldMk cId="268399583" sldId="334"/>
            <ac:picMk id="27" creationId="{D13244C1-21C1-D558-C572-2F0DAC4E03F4}"/>
          </ac:picMkLst>
        </pc:picChg>
      </pc:sldChg>
      <pc:sldChg chg="modSp add">
        <pc:chgData name="Danish Hudani" userId="S::danish.hudani@astera.com::a38c985c-bb2f-4de3-bfe2-27e22c4c275a" providerId="AD" clId="Web-{A70D3E78-4D13-F7CD-27EE-EEF87D4BEAE4}" dt="2023-01-12T05:51:43.175" v="81" actId="20577"/>
        <pc:sldMkLst>
          <pc:docMk/>
          <pc:sldMk cId="2651734822" sldId="335"/>
        </pc:sldMkLst>
        <pc:spChg chg="mod">
          <ac:chgData name="Danish Hudani" userId="S::danish.hudani@astera.com::a38c985c-bb2f-4de3-bfe2-27e22c4c275a" providerId="AD" clId="Web-{A70D3E78-4D13-F7CD-27EE-EEF87D4BEAE4}" dt="2023-01-12T05:51:43.175" v="81" actId="20577"/>
          <ac:spMkLst>
            <pc:docMk/>
            <pc:sldMk cId="2651734822" sldId="335"/>
            <ac:spMk id="655" creationId="{00000000-0000-0000-0000-000000000000}"/>
          </ac:spMkLst>
        </pc:spChg>
      </pc:sldChg>
      <pc:sldChg chg="addSp delSp modSp add replId modNotes">
        <pc:chgData name="Danish Hudani" userId="S::danish.hudani@astera.com::a38c985c-bb2f-4de3-bfe2-27e22c4c275a" providerId="AD" clId="Web-{A70D3E78-4D13-F7CD-27EE-EEF87D4BEAE4}" dt="2023-01-12T06:11:08.379" v="226"/>
        <pc:sldMkLst>
          <pc:docMk/>
          <pc:sldMk cId="2692573912" sldId="336"/>
        </pc:sldMkLst>
        <pc:spChg chg="mod">
          <ac:chgData name="Danish Hudani" userId="S::danish.hudani@astera.com::a38c985c-bb2f-4de3-bfe2-27e22c4c275a" providerId="AD" clId="Web-{A70D3E78-4D13-F7CD-27EE-EEF87D4BEAE4}" dt="2023-01-12T05:52:23.753" v="107" actId="20577"/>
          <ac:spMkLst>
            <pc:docMk/>
            <pc:sldMk cId="2692573912" sldId="336"/>
            <ac:spMk id="18" creationId="{6230719D-4F44-BA79-4DC4-4459B3E27C90}"/>
          </ac:spMkLst>
        </pc:spChg>
        <pc:spChg chg="add mod">
          <ac:chgData name="Danish Hudani" userId="S::danish.hudani@astera.com::a38c985c-bb2f-4de3-bfe2-27e22c4c275a" providerId="AD" clId="Web-{A70D3E78-4D13-F7CD-27EE-EEF87D4BEAE4}" dt="2023-01-12T06:01:11.852" v="141" actId="14100"/>
          <ac:spMkLst>
            <pc:docMk/>
            <pc:sldMk cId="2692573912" sldId="336"/>
            <ac:spMk id="52" creationId="{C4CDEB6F-8DEF-3DE3-8893-7DE9A58E50F9}"/>
          </ac:spMkLst>
        </pc:spChg>
        <pc:picChg chg="mod">
          <ac:chgData name="Danish Hudani" userId="S::danish.hudani@astera.com::a38c985c-bb2f-4de3-bfe2-27e22c4c275a" providerId="AD" clId="Web-{A70D3E78-4D13-F7CD-27EE-EEF87D4BEAE4}" dt="2023-01-12T05:58:46.515" v="121" actId="1076"/>
          <ac:picMkLst>
            <pc:docMk/>
            <pc:sldMk cId="2692573912" sldId="336"/>
            <ac:picMk id="7" creationId="{84FA538C-5CEE-45B5-986C-E1120E918D37}"/>
          </ac:picMkLst>
        </pc:picChg>
        <pc:picChg chg="del">
          <ac:chgData name="Danish Hudani" userId="S::danish.hudani@astera.com::a38c985c-bb2f-4de3-bfe2-27e22c4c275a" providerId="AD" clId="Web-{A70D3E78-4D13-F7CD-27EE-EEF87D4BEAE4}" dt="2023-01-12T05:52:26.316" v="108"/>
          <ac:picMkLst>
            <pc:docMk/>
            <pc:sldMk cId="2692573912" sldId="336"/>
            <ac:picMk id="23" creationId="{85C49E6F-35EC-35C7-7D44-92AA3B0C3B64}"/>
          </ac:picMkLst>
        </pc:picChg>
        <pc:picChg chg="add mod">
          <ac:chgData name="Danish Hudani" userId="S::danish.hudani@astera.com::a38c985c-bb2f-4de3-bfe2-27e22c4c275a" providerId="AD" clId="Web-{A70D3E78-4D13-F7CD-27EE-EEF87D4BEAE4}" dt="2023-01-12T06:01:36.618" v="142" actId="1076"/>
          <ac:picMkLst>
            <pc:docMk/>
            <pc:sldMk cId="2692573912" sldId="336"/>
            <ac:picMk id="38" creationId="{1A822BEC-972C-E25F-F3BF-A7B5F90D20D4}"/>
          </ac:picMkLst>
        </pc:picChg>
        <pc:picChg chg="add mod">
          <ac:chgData name="Danish Hudani" userId="S::danish.hudani@astera.com::a38c985c-bb2f-4de3-bfe2-27e22c4c275a" providerId="AD" clId="Web-{A70D3E78-4D13-F7CD-27EE-EEF87D4BEAE4}" dt="2023-01-12T06:00:14.882" v="137" actId="1076"/>
          <ac:picMkLst>
            <pc:docMk/>
            <pc:sldMk cId="2692573912" sldId="336"/>
            <ac:picMk id="39" creationId="{4EBB624F-FEC1-5BE9-9573-49402A112150}"/>
          </ac:picMkLst>
        </pc:picChg>
      </pc:sldChg>
      <pc:sldChg chg="addSp delSp modSp add replId">
        <pc:chgData name="Danish Hudani" userId="S::danish.hudani@astera.com::a38c985c-bb2f-4de3-bfe2-27e22c4c275a" providerId="AD" clId="Web-{A70D3E78-4D13-F7CD-27EE-EEF87D4BEAE4}" dt="2023-01-12T06:12:43.648" v="244" actId="1076"/>
        <pc:sldMkLst>
          <pc:docMk/>
          <pc:sldMk cId="1547437546" sldId="337"/>
        </pc:sldMkLst>
        <pc:spChg chg="mod">
          <ac:chgData name="Danish Hudani" userId="S::danish.hudani@astera.com::a38c985c-bb2f-4de3-bfe2-27e22c4c275a" providerId="AD" clId="Web-{A70D3E78-4D13-F7CD-27EE-EEF87D4BEAE4}" dt="2023-01-12T06:01:58.087" v="151" actId="20577"/>
          <ac:spMkLst>
            <pc:docMk/>
            <pc:sldMk cId="1547437546" sldId="337"/>
            <ac:spMk id="18" creationId="{6230719D-4F44-BA79-4DC4-4459B3E27C90}"/>
          </ac:spMkLst>
        </pc:spChg>
        <pc:spChg chg="mod">
          <ac:chgData name="Danish Hudani" userId="S::danish.hudani@astera.com::a38c985c-bb2f-4de3-bfe2-27e22c4c275a" providerId="AD" clId="Web-{A70D3E78-4D13-F7CD-27EE-EEF87D4BEAE4}" dt="2023-01-12T06:11:49.053" v="234" actId="1076"/>
          <ac:spMkLst>
            <pc:docMk/>
            <pc:sldMk cId="1547437546" sldId="337"/>
            <ac:spMk id="52" creationId="{C4CDEB6F-8DEF-3DE3-8893-7DE9A58E50F9}"/>
          </ac:spMkLst>
        </pc:spChg>
        <pc:picChg chg="mod">
          <ac:chgData name="Danish Hudani" userId="S::danish.hudani@astera.com::a38c985c-bb2f-4de3-bfe2-27e22c4c275a" providerId="AD" clId="Web-{A70D3E78-4D13-F7CD-27EE-EEF87D4BEAE4}" dt="2023-01-12T06:12:35.460" v="242" actId="14100"/>
          <ac:picMkLst>
            <pc:docMk/>
            <pc:sldMk cId="1547437546" sldId="337"/>
            <ac:picMk id="38" creationId="{1A822BEC-972C-E25F-F3BF-A7B5F90D20D4}"/>
          </ac:picMkLst>
        </pc:picChg>
        <pc:picChg chg="del">
          <ac:chgData name="Danish Hudani" userId="S::danish.hudani@astera.com::a38c985c-bb2f-4de3-bfe2-27e22c4c275a" providerId="AD" clId="Web-{A70D3E78-4D13-F7CD-27EE-EEF87D4BEAE4}" dt="2023-01-12T06:02:00.103" v="152"/>
          <ac:picMkLst>
            <pc:docMk/>
            <pc:sldMk cId="1547437546" sldId="337"/>
            <ac:picMk id="39" creationId="{4EBB624F-FEC1-5BE9-9573-49402A112150}"/>
          </ac:picMkLst>
        </pc:picChg>
        <pc:picChg chg="add mod">
          <ac:chgData name="Danish Hudani" userId="S::danish.hudani@astera.com::a38c985c-bb2f-4de3-bfe2-27e22c4c275a" providerId="AD" clId="Web-{A70D3E78-4D13-F7CD-27EE-EEF87D4BEAE4}" dt="2023-01-12T06:12:43.648" v="244" actId="1076"/>
          <ac:picMkLst>
            <pc:docMk/>
            <pc:sldMk cId="1547437546" sldId="337"/>
            <ac:picMk id="64" creationId="{8C12F642-805B-FE3A-8DEE-8EE4E24FC0C2}"/>
          </ac:picMkLst>
        </pc:picChg>
      </pc:sldChg>
      <pc:sldChg chg="addSp delSp modSp add replId">
        <pc:chgData name="Danish Hudani" userId="S::danish.hudani@astera.com::a38c985c-bb2f-4de3-bfe2-27e22c4c275a" providerId="AD" clId="Web-{A70D3E78-4D13-F7CD-27EE-EEF87D4BEAE4}" dt="2023-01-12T06:16:07.245" v="256" actId="14100"/>
        <pc:sldMkLst>
          <pc:docMk/>
          <pc:sldMk cId="746836823" sldId="338"/>
        </pc:sldMkLst>
        <pc:spChg chg="del">
          <ac:chgData name="Danish Hudani" userId="S::danish.hudani@astera.com::a38c985c-bb2f-4de3-bfe2-27e22c4c275a" providerId="AD" clId="Web-{A70D3E78-4D13-F7CD-27EE-EEF87D4BEAE4}" dt="2023-01-12T06:15:00.869" v="246"/>
          <ac:spMkLst>
            <pc:docMk/>
            <pc:sldMk cId="746836823" sldId="338"/>
            <ac:spMk id="18" creationId="{6230719D-4F44-BA79-4DC4-4459B3E27C90}"/>
          </ac:spMkLst>
        </pc:spChg>
        <pc:spChg chg="add mod">
          <ac:chgData name="Danish Hudani" userId="S::danish.hudani@astera.com::a38c985c-bb2f-4de3-bfe2-27e22c4c275a" providerId="AD" clId="Web-{A70D3E78-4D13-F7CD-27EE-EEF87D4BEAE4}" dt="2023-01-12T06:15:44.042" v="252"/>
          <ac:spMkLst>
            <pc:docMk/>
            <pc:sldMk cId="746836823" sldId="338"/>
            <ac:spMk id="24" creationId="{343F65B3-BC6D-3FD6-26E8-6BB7A8437571}"/>
          </ac:spMkLst>
        </pc:spChg>
        <pc:spChg chg="add mod">
          <ac:chgData name="Danish Hudani" userId="S::danish.hudani@astera.com::a38c985c-bb2f-4de3-bfe2-27e22c4c275a" providerId="AD" clId="Web-{A70D3E78-4D13-F7CD-27EE-EEF87D4BEAE4}" dt="2023-01-12T06:16:00.761" v="253"/>
          <ac:spMkLst>
            <pc:docMk/>
            <pc:sldMk cId="746836823" sldId="338"/>
            <ac:spMk id="27" creationId="{A35F3C07-7D6E-1F56-2999-C305EF6D2CDA}"/>
          </ac:spMkLst>
        </pc:spChg>
        <pc:spChg chg="add mod">
          <ac:chgData name="Danish Hudani" userId="S::danish.hudani@astera.com::a38c985c-bb2f-4de3-bfe2-27e22c4c275a" providerId="AD" clId="Web-{A70D3E78-4D13-F7CD-27EE-EEF87D4BEAE4}" dt="2023-01-12T06:16:00.792" v="254"/>
          <ac:spMkLst>
            <pc:docMk/>
            <pc:sldMk cId="746836823" sldId="338"/>
            <ac:spMk id="28" creationId="{B761E32C-16B9-89F0-448A-A78579F47B22}"/>
          </ac:spMkLst>
        </pc:spChg>
        <pc:spChg chg="add mod">
          <ac:chgData name="Danish Hudani" userId="S::danish.hudani@astera.com::a38c985c-bb2f-4de3-bfe2-27e22c4c275a" providerId="AD" clId="Web-{A70D3E78-4D13-F7CD-27EE-EEF87D4BEAE4}" dt="2023-01-12T06:16:00.839" v="255"/>
          <ac:spMkLst>
            <pc:docMk/>
            <pc:sldMk cId="746836823" sldId="338"/>
            <ac:spMk id="29" creationId="{76A7F30C-AC4F-1F48-716D-F3F7D4FA2A50}"/>
          </ac:spMkLst>
        </pc:spChg>
        <pc:spChg chg="add">
          <ac:chgData name="Danish Hudani" userId="S::danish.hudani@astera.com::a38c985c-bb2f-4de3-bfe2-27e22c4c275a" providerId="AD" clId="Web-{A70D3E78-4D13-F7CD-27EE-EEF87D4BEAE4}" dt="2023-01-12T06:15:17.073" v="249"/>
          <ac:spMkLst>
            <pc:docMk/>
            <pc:sldMk cId="746836823" sldId="338"/>
            <ac:spMk id="33" creationId="{20C4E782-90A4-8405-B3D1-DB1174FCAC26}"/>
          </ac:spMkLst>
        </pc:spChg>
        <pc:spChg chg="add">
          <ac:chgData name="Danish Hudani" userId="S::danish.hudani@astera.com::a38c985c-bb2f-4de3-bfe2-27e22c4c275a" providerId="AD" clId="Web-{A70D3E78-4D13-F7CD-27EE-EEF87D4BEAE4}" dt="2023-01-12T06:15:17.073" v="249"/>
          <ac:spMkLst>
            <pc:docMk/>
            <pc:sldMk cId="746836823" sldId="338"/>
            <ac:spMk id="34" creationId="{0D6A06BA-6D73-0C18-B654-7655AE6E7227}"/>
          </ac:spMkLst>
        </pc:spChg>
        <pc:spChg chg="add">
          <ac:chgData name="Danish Hudani" userId="S::danish.hudani@astera.com::a38c985c-bb2f-4de3-bfe2-27e22c4c275a" providerId="AD" clId="Web-{A70D3E78-4D13-F7CD-27EE-EEF87D4BEAE4}" dt="2023-01-12T06:15:17.073" v="249"/>
          <ac:spMkLst>
            <pc:docMk/>
            <pc:sldMk cId="746836823" sldId="338"/>
            <ac:spMk id="35" creationId="{F52CC690-63B2-BB8F-AD38-A7B9B8028345}"/>
          </ac:spMkLst>
        </pc:spChg>
        <pc:spChg chg="del">
          <ac:chgData name="Danish Hudani" userId="S::danish.hudani@astera.com::a38c985c-bb2f-4de3-bfe2-27e22c4c275a" providerId="AD" clId="Web-{A70D3E78-4D13-F7CD-27EE-EEF87D4BEAE4}" dt="2023-01-12T06:15:02.588" v="247"/>
          <ac:spMkLst>
            <pc:docMk/>
            <pc:sldMk cId="746836823" sldId="338"/>
            <ac:spMk id="52" creationId="{C4CDEB6F-8DEF-3DE3-8893-7DE9A58E50F9}"/>
          </ac:spMkLst>
        </pc:spChg>
        <pc:grpChg chg="add mod">
          <ac:chgData name="Danish Hudani" userId="S::danish.hudani@astera.com::a38c985c-bb2f-4de3-bfe2-27e22c4c275a" providerId="AD" clId="Web-{A70D3E78-4D13-F7CD-27EE-EEF87D4BEAE4}" dt="2023-01-12T06:16:07.245" v="256" actId="14100"/>
          <ac:grpSpMkLst>
            <pc:docMk/>
            <pc:sldMk cId="746836823" sldId="338"/>
            <ac:grpSpMk id="23" creationId="{42CFFB18-7195-E023-2E96-02269607EC20}"/>
          </ac:grpSpMkLst>
        </pc:grpChg>
        <pc:picChg chg="add mod">
          <ac:chgData name="Danish Hudani" userId="S::danish.hudani@astera.com::a38c985c-bb2f-4de3-bfe2-27e22c4c275a" providerId="AD" clId="Web-{A70D3E78-4D13-F7CD-27EE-EEF87D4BEAE4}" dt="2023-01-12T06:15:24.791" v="251" actId="1076"/>
          <ac:picMkLst>
            <pc:docMk/>
            <pc:sldMk cId="746836823" sldId="338"/>
            <ac:picMk id="36" creationId="{362C70E3-F3B3-8BC3-2E8F-E44481A3EB8C}"/>
          </ac:picMkLst>
        </pc:picChg>
        <pc:picChg chg="del">
          <ac:chgData name="Danish Hudani" userId="S::danish.hudani@astera.com::a38c985c-bb2f-4de3-bfe2-27e22c4c275a" providerId="AD" clId="Web-{A70D3E78-4D13-F7CD-27EE-EEF87D4BEAE4}" dt="2023-01-12T06:15:03.291" v="248"/>
          <ac:picMkLst>
            <pc:docMk/>
            <pc:sldMk cId="746836823" sldId="338"/>
            <ac:picMk id="64" creationId="{8C12F642-805B-FE3A-8DEE-8EE4E24FC0C2}"/>
          </ac:picMkLst>
        </pc:picChg>
        <pc:cxnChg chg="add">
          <ac:chgData name="Danish Hudani" userId="S::danish.hudani@astera.com::a38c985c-bb2f-4de3-bfe2-27e22c4c275a" providerId="AD" clId="Web-{A70D3E78-4D13-F7CD-27EE-EEF87D4BEAE4}" dt="2023-01-12T06:15:17.073" v="249"/>
          <ac:cxnSpMkLst>
            <pc:docMk/>
            <pc:sldMk cId="746836823" sldId="338"/>
            <ac:cxnSpMk id="30" creationId="{A3460BB8-8159-1467-5083-BA126EB573EE}"/>
          </ac:cxnSpMkLst>
        </pc:cxnChg>
        <pc:cxnChg chg="add">
          <ac:chgData name="Danish Hudani" userId="S::danish.hudani@astera.com::a38c985c-bb2f-4de3-bfe2-27e22c4c275a" providerId="AD" clId="Web-{A70D3E78-4D13-F7CD-27EE-EEF87D4BEAE4}" dt="2023-01-12T06:15:17.073" v="249"/>
          <ac:cxnSpMkLst>
            <pc:docMk/>
            <pc:sldMk cId="746836823" sldId="338"/>
            <ac:cxnSpMk id="31" creationId="{4336D422-4AA0-7012-790E-307585B8DA70}"/>
          </ac:cxnSpMkLst>
        </pc:cxnChg>
        <pc:cxnChg chg="add">
          <ac:chgData name="Danish Hudani" userId="S::danish.hudani@astera.com::a38c985c-bb2f-4de3-bfe2-27e22c4c275a" providerId="AD" clId="Web-{A70D3E78-4D13-F7CD-27EE-EEF87D4BEAE4}" dt="2023-01-12T06:15:17.073" v="249"/>
          <ac:cxnSpMkLst>
            <pc:docMk/>
            <pc:sldMk cId="746836823" sldId="338"/>
            <ac:cxnSpMk id="32" creationId="{B3F6D78A-85FA-83FA-D8BF-2634A945076D}"/>
          </ac:cxnSpMkLst>
        </pc:cxnChg>
      </pc:sldChg>
      <pc:sldMasterChg chg="add addSldLayout">
        <pc:chgData name="Danish Hudani" userId="S::danish.hudani@astera.com::a38c985c-bb2f-4de3-bfe2-27e22c4c275a" providerId="AD" clId="Web-{A70D3E78-4D13-F7CD-27EE-EEF87D4BEAE4}" dt="2023-01-12T05:51:17.830" v="68"/>
        <pc:sldMasterMkLst>
          <pc:docMk/>
          <pc:sldMasterMk cId="0" sldId="2147483662"/>
        </pc:sldMasterMkLst>
        <pc:sldLayoutChg chg="add">
          <pc:chgData name="Danish Hudani" userId="S::danish.hudani@astera.com::a38c985c-bb2f-4de3-bfe2-27e22c4c275a" providerId="AD" clId="Web-{A70D3E78-4D13-F7CD-27EE-EEF87D4BEAE4}" dt="2023-01-12T05:51:17.830" v="68"/>
          <pc:sldLayoutMkLst>
            <pc:docMk/>
            <pc:sldMasterMk cId="0" sldId="2147483662"/>
            <pc:sldLayoutMk cId="0" sldId="2147483651"/>
          </pc:sldLayoutMkLst>
        </pc:sldLayoutChg>
      </pc:sldMasterChg>
    </pc:docChg>
  </pc:docChgLst>
  <pc:docChgLst>
    <pc:chgData clId="Web-{0B1E6160-5C61-BB94-3A51-AD9A337E9B19}"/>
    <pc:docChg chg="modSld">
      <pc:chgData name="" userId="" providerId="" clId="Web-{0B1E6160-5C61-BB94-3A51-AD9A337E9B19}" dt="2023-03-01T10:24:42.658" v="0" actId="20577"/>
      <pc:docMkLst>
        <pc:docMk/>
      </pc:docMkLst>
      <pc:sldChg chg="modSp">
        <pc:chgData name="" userId="" providerId="" clId="Web-{0B1E6160-5C61-BB94-3A51-AD9A337E9B19}" dt="2023-03-01T10:24:42.658" v="0" actId="20577"/>
        <pc:sldMkLst>
          <pc:docMk/>
          <pc:sldMk cId="3648853106" sldId="284"/>
        </pc:sldMkLst>
        <pc:spChg chg="mod">
          <ac:chgData name="" userId="" providerId="" clId="Web-{0B1E6160-5C61-BB94-3A51-AD9A337E9B19}" dt="2023-03-01T10:24:42.658" v="0" actId="20577"/>
          <ac:spMkLst>
            <pc:docMk/>
            <pc:sldMk cId="3648853106" sldId="284"/>
            <ac:spMk id="50" creationId="{39EFF0A0-CAC0-DC69-C738-1A6521129E55}"/>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Ayesha Amjad" userId="6aec9696-6408-4e74-b8fc-e4597549adfb" providerId="ADAL" clId="{34787409-B9E0-45C9-9CE2-3CCADE4F2B63}"/>
    <pc:docChg chg="modSld">
      <pc:chgData name="Ayesha Amjad" userId="6aec9696-6408-4e74-b8fc-e4597549adfb" providerId="ADAL" clId="{34787409-B9E0-45C9-9CE2-3CCADE4F2B63}" dt="2023-03-13T13:02:55.088" v="0"/>
      <pc:docMkLst>
        <pc:docMk/>
      </pc:docMkLst>
      <pc:sldChg chg="addSp">
        <pc:chgData name="Ayesha Amjad" userId="6aec9696-6408-4e74-b8fc-e4597549adfb" providerId="ADAL" clId="{34787409-B9E0-45C9-9CE2-3CCADE4F2B63}" dt="2023-03-13T13:02:55.088" v="0"/>
        <pc:sldMkLst>
          <pc:docMk/>
          <pc:sldMk cId="3042654645" sldId="341"/>
        </pc:sldMkLst>
        <pc:inkChg chg="add">
          <ac:chgData name="Ayesha Amjad" userId="6aec9696-6408-4e74-b8fc-e4597549adfb" providerId="ADAL" clId="{34787409-B9E0-45C9-9CE2-3CCADE4F2B63}" dt="2023-03-13T13:02:55.088" v="0"/>
          <ac:inkMkLst>
            <pc:docMk/>
            <pc:sldMk cId="3042654645" sldId="341"/>
            <ac:inkMk id="3" creationId="{9362C1B0-255A-4D3F-F0B5-C9416DABF9BE}"/>
          </ac:inkMkLst>
        </pc:inkChg>
      </pc:sldChg>
      <pc:sldChg chg="addSp">
        <pc:chgData name="Ayesha Amjad" userId="6aec9696-6408-4e74-b8fc-e4597549adfb" providerId="ADAL" clId="{34787409-B9E0-45C9-9CE2-3CCADE4F2B63}" dt="2023-03-13T13:02:55.088" v="0"/>
        <pc:sldMkLst>
          <pc:docMk/>
          <pc:sldMk cId="1057173573" sldId="343"/>
        </pc:sldMkLst>
        <pc:inkChg chg="add">
          <ac:chgData name="Ayesha Amjad" userId="6aec9696-6408-4e74-b8fc-e4597549adfb" providerId="ADAL" clId="{34787409-B9E0-45C9-9CE2-3CCADE4F2B63}" dt="2023-03-13T13:02:55.088" v="0"/>
          <ac:inkMkLst>
            <pc:docMk/>
            <pc:sldMk cId="1057173573" sldId="343"/>
            <ac:inkMk id="4" creationId="{0ABA2E46-888D-7273-F41A-03090A297002}"/>
          </ac:inkMkLst>
        </pc:inkChg>
      </pc:sld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3-13T11:59:22.795"/>
    </inkml:context>
    <inkml:brush xml:id="br0">
      <inkml:brushProperty name="width" value="0.05292" units="cm"/>
      <inkml:brushProperty name="height" value="0.05292" units="cm"/>
      <inkml:brushProperty name="color" value="#FF0000"/>
    </inkml:brush>
  </inkml:definitions>
  <inkml:trace contextRef="#ctx0" brushRef="#br0">4322 6103 0,'35'0'219,"71"0"-204,-53 0 1,-18 0-16,53 0 15,18 0-15,-18 0 16,-17 0-16,-18 0 0,17 0 16,-52 0-1,-1 0-15,1 0 16,0 0 0,246 0 15,318 0 0,-370-35-15,-36 35-1,-35-18 1,36-17 0,-159 35-1,17 0 48,-18 0-63,89 0 15,212-18 1,70-17 0,212-18-1,-212 35 1,-194 1-1,-124 17-15,54-36 16,-36 36 0,-53 0-1,18 0 1,-35 0 0,-1 0-1,177 0 16,-53 0-15,36 0 0,-89 0-1,-53 0 1,-17 0 0,0 0-1,-1 0 79,-34 0 0,17-17-79,-18 17 1,0 0 0,1 0 30</inkml:trace>
  <inkml:trace contextRef="#ctx0" brushRef="#br0" timeOffset="815.76">9666 5680 0,'0'0'0,"18"17"0,17-17 0,-17 18 15,17-18 1,-17 18 0,52 17-1,1-17 1,-18 34-1,0-34 1,-1 17 0,-52-17-1,18-18 1,-36 0 78,1 0-94,-1 35 15,-35-17-15,36 17 16,-19-17 0,-17 17-16,36-35 15,-1 18-15,-17-18 16,35 17-1,-18-17 48</inkml:trace>
  <inkml:trace contextRef="#ctx0" brushRef="#br0" timeOffset="2379.3">4286 5503 0,'0'36'62,"0"17"-62,0 35 16,18 35-16,0 36 16,-18 35-1,17 0 1,1 124-1,-18-19 1,0 36 0,0 283-1,0-195 1,0-88 15,0 89-15,17-195-1,1-123 1,0 35 0,-18-88-16,0-18 15,0 230 1,0-107 0,0 54-1,0 35 1,0-106-1,0-70 1,17-71 0,-17 17-1,0-34 95,-17-1-95,-1 0 17</inkml:trace>
  <inkml:trace contextRef="#ctx0" brushRef="#br0" timeOffset="3359.74">4057 10478 0,'18'17'47,"35"18"-47,-36 18 15,36 0-15,-18 0 16,18 53 0,-17-53-1,-1 0 1,-18 0 0,-17-18-1,18-35 1,-18 18-16,18-36 140,17-17-140,0-18 16,-17 35-16,35-35 16,0-17-1,-18-18 1,-17 17 0,-1-35-1,19 18 1,-19 0-1,1 70 1,-18 0 0</inkml:trace>
  <inkml:trace contextRef="#ctx0" brushRef="#br0" timeOffset="4866.85">3863 6121 0,'53'0'172,"0"0"-172,0 0 15,-36 0-15,19 0 16,-19 0-1,19 0 1,-1 0 0,0 17-16,0-17 15,-35 18-15,89 0 16,52-18 0,-71 0-1,-35 0-15,36 0 16,-53 0-1,-1 0 95,1 0-79</inkml:trace>
  <inkml:trace contextRef="#ctx0" brushRef="#br0" timeOffset="6383.52">4216 5680 0,'-36'35'78,"1"18"-62,-35 0-16,-1 53 16,0-1-1,-34 37 1,69-107-1,36 35 17,-17-70-32,17 71 15,0-36 1,0 18 0,0 0-1,17-35 1,1 35-1,0 35 1,35 53 0,-18-53-1,18-35 1,-36-18 0,19 36-1,17-18 1,-18-18 15,0-17-15,124 35-1,-53-36 1,88-17 0,-53-35-1,18-18 1,-71 0-1,-71 18 1,-17-18 0,53-18-1,0-17 1,18 18 0,-36 17-1,-35 18 1,0-1 15,0-52-15,0 0-1,0-36 1,-35 54 0,0-36-1,-36-18 1,0 19-1,19 16 1,16 54 0,-17 0-1,18 0 1,-53-1 0,35 1-1,-18 35 1,-17-18 15,0 18-15,-18 0-1,18 0 1,35 0 0,35 0-1</inkml:trace>
  <inkml:trace contextRef="#ctx0" brushRef="#br0" timeOffset="40692">3845 10037 0,'53'0'78,"0"0"-62,71 0-16,-71 0 15,35 0-15,18 0 16,246-18-1,-17 18 1,-70-18 0,-106 18-1,-53 0 1,-53 0 0,17 0-1,54 0 1,-72 0-16,1 0 15,18 0 17,-18 0-17,-36 0 1,-34-17 109,-36-1-125,0 18 16,0 0-16,-53 0 15,-70 0-15,-18 0 16,-177 0-1,195 0-15,-124 0 32,124 0-17,52 0 1,89 0 0,17 0-1,-17 0 126,0 0-141,0 18 15,17-18-15,-35 0 16,18 0 0,-36 0-16,-52 0 15,70 0 1,0 0 0,18 0-1,35 17 79,35 1-78,35 0-1,-17-1-15,53-17 16,0 0-16,18 0 15,70 0-15,88-17 32,176-36-17,-228 35 1,-54 18 0,0 0-1,-70 0 1,35 0-1,53 0 1,-88 0 0,-88 0-16,0 0 15,-71 0 220,-53 0-235,53 0 15,-53 0-15,-17 0 16,-71 0-16,-142 18 16,54 17-1,35 18 1,124-36 15,52-17-15,54 0-1,-19 0 1,-52 0 0,-88 0-1,70 0 1,18 0-1,52 0 1,19 0 0,34 18 31,1-18-47,53 18 15,34-18 1,19 0 15,17 0-15,18 0-1,-36 0 1,-17 0 0,-18 0-1,53 0 1,-17 0-1,-71 0 1,70 0 0,-35 0-1,-52 0 1,-19 0 0,1 0-1,17 0 1,18 0-16,18 0 31,-54 0-15,19 0-1,-19 0 126,1 0-125,35 0-1,-36 0-15,36-18 16,-17 18-1,17-18 1,-36 18 0</inkml:trace>
  <inkml:trace contextRef="#ctx0" brushRef="#br0" timeOffset="43999.88">4551 10125 0,'35'53'31,"0"-53"-15,71 35 0,-35-17-1,88 17 1,-89-35-16,106 35 15,-52 0 1,-71-17 0,0-18-1,-18 18 1,-17-18 0,-18-18 93,-18-35-109,0 18 16,-17-18-16,-18 18 15,36 17 1,-36 0-1,35 18-15,0 0 16,1 0 15,-1 0-15</inkml:trace>
  <inkml:trace contextRef="#ctx0" brushRef="#br0" timeOffset="44727.56">4251 10195 0,'0'0'0,"35"0"16,18 18-16,35 0 16,124-18-1,141 0 1,17 0-1,-35 0 1,-176 0-16,17 0 31,-158 0-31,-18-18 141,-53 18-125,-70-18-1,-18 18-15,-89-17 16,-211 17-1,53 0 1,247 0 0,106 0-16,70 0 93,-35 17-77,35-17-16,1 18 16,-19-18-16,19 0 15</inkml:trace>
  <inkml:trace contextRef="#ctx0" brushRef="#br0" timeOffset="47114.12">9349 5380 0,'0'0'0,"0"35"15,0 53-15,0 36 16,0-71-16,0 17 16,0 18-16,0-17 15,0 35-15,0 0 32,0 52-1,0-34 0,0-89 0,0-17-15,0-36 15,-18-88-15,-17-158 15,-1 34-31,36 89 31,-17 36-15,17 34 0,0 18-1,0 18 1,0 17-1,-18 18 1,18-17-16,0-1 16,0 0-1,0 71 63,0 0-78,0 53 16,0-53-16,0 88 31,0-35-15,0 0 0,0-1-1,0-34 1,0-36-16,0 18 15,0-35 1,0 17 0,-17-123 93,17 35-109,0-35 16,0 17-16,0-17 15,0-106 1,0 35 0,0 53-1,0 89 1,0 34 93,0 19-109,0 17 16,17 0-16,1-1 15,-1 54 1,1 35 0,-18-52-1,0 34 1,0-88 0,0 1-1,0-1 1,0-17-1,0-54 79,0-17-94,0-17 16,0 17-16,0-35 15,0 17 1,0-88 0,0-17-1,0 123 1,0 35 0,0 54 77,0 17-93,0 17 16,0-17-16,0 0 16,0 0-16,0 35 15,18 36 16,-18-72-15,0-34 0</inkml:trace>
  <inkml:trace contextRef="#ctx0" brushRef="#br0" timeOffset="85563.48">17110 7549 0,'-18'-17'141,"0"-36"-125,1-35-16,-18-36 15,17 18 1,18 53-1,0 18 1,0 0 0,0 17 15,0-17 47,0 0-78,18 17 16,-18-17-1,0 17 1,0 1 0,0-1-16,0 0 31,0 1 31,0-1-46,0 0 0,-18 18-1,18-17 1,0-1 15,0 36 32,0-1-63,0 36 15,0-17-15,0-19 16,-35 36-1,35 0-15,-36 0 16,1-18 0,35-17-1,0-1 17,-18 1-17,18 0 1,0-36 46,0-17-46,18 0-16,0-1 16,52-52-1,-34 35 1,34-35-1,-52 0 1,-1 88 93,-17 17-77,18 1-17,0 0-15,-1-1 16,1 19 0,0-19-1,-18 36 1,17-35-1</inkml:trace>
  <inkml:trace contextRef="#ctx0" brushRef="#br0" timeOffset="87558.87">19473 7497 0,'0'-18'157,"0"-17"-142,0-1-15,-17 19 16,17-54-1,-18 1 1,18 34 0,-18 19-1,18-19 1,0 19 0,-17-19-1,-1 1 1,1-18-1,17 0 1,0 36 0,0-19 15,0 19-15,0-1-1,0 1 1,0-1 15,0 0-15,0 1-1,0-1 1,0-35 0,-18 88 109,0-17-110,1 17-15,-1 1 16,0-19-16,18 1 15,-35-1 1,35 1 109,0 0-94,0-54 79,0 1-110,0 18 15,0-1-15,35-35 16,-17 18 0,0-1-1,-18 19 1,17 17 124,1 17-124,0 1 0,17-18-16,-18 0 0,1 35 15,35-35 1</inkml:trace>
  <inkml:trace contextRef="#ctx0" brushRef="#br0" timeOffset="89924.02">19315 6103 0,'-18'-18'203,"-17"18"-203,35-35 16,-36 17-1,19-17-15,-19 35 16,-16-53-1,-1 18 1,17 0-16,-17 35 16,18-36-1,-18 19 1,0-1 0,-17-35-1,-1 36 1,1-19-1,34 36 17,19-17-17,-1 17 1,0 0 15,1 0 0,-18 0 141,17 0-172,-35 0 16,0 0-16,18 0 16,-89-18-1,19 18 1,52-18-1,-89 18 1,1 0 0,36 0-1,-54 0 1,53 0 0,35 18-1,-17 0 1,53-1-1,17-17 32,-17 18-31,35 0 0,-18-1-1,1-17 1,17 18-1,-18 0 1,18 17 0,-18 0-1,-17 53 1,18-17 0,-1-54-16,18 36 15,0-17 1,0-1 15,0-17-15,0-1-1,0 1 1,0 0 0,0-1-1,0 18 16</inkml:trace>
  <inkml:trace contextRef="#ctx0" brushRef="#br0" timeOffset="90864.81">16898 6227 0,'18'17'0,"-18"1"16,17-1-16,1-17 15,0 36-15,-1-19 16,1-17 0,-18 18-1,0 0 1,18-18-1,-1 0 48,-17-18-47,35-53-1,1 54-15,-1-54 16,0 1 15,-17 52-31,-18 0 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3-13T12:05:22.758"/>
    </inkml:context>
    <inkml:brush xml:id="br0">
      <inkml:brushProperty name="width" value="0.05292" units="cm"/>
      <inkml:brushProperty name="height" value="0.05292" units="cm"/>
      <inkml:brushProperty name="color" value="#FF0000"/>
    </inkml:brush>
  </inkml:definitions>
  <inkml:trace contextRef="#ctx0" brushRef="#br0">15822 12894 0,'88'0'172,"-35"0"-172,-18 0 0,36 0 16,194 0 0,-212 0-1,70 0 1,106 18 15,18 52-15,18-52-1,35 35 1,-36-36 0,-17 1-1,18 0 1,-36-1-1,-158 19 1,123-1 0,-106-35-1,-35 18 1,88-1 0,88 36-1,-70-18 16,-53-17-31,194 35 16,35 0 15,-18 17-15,-158-17 0,35 18-1,0-1 1,-35-17-1,-106-35 1,106 53 0,-54-71-1,125 70 1,-142-35 0,53 1-1,-35-1 1,-18-17-1,106 52 17,-35 1-17,-18-18 1,18 0 0,-106-36-1,88 1 1,-71 17-1,18 0 1,-52-17 0,-19-18-1,107 71 1,-36-36 0,53 35 15,0-34-31,-17 34 31,87-17-15,-52 35-16,-53-35 31,-88-35-15,17-18-1,-35 17 1,70 1-1,-34 0 1,-1-18 0,18 17-1,-35-17 17,-36 0 139,0 0-155</inkml:trace>
  <inkml:trace contextRef="#ctx0" brushRef="#br0" timeOffset="814.37">24589 14676 0,'17'17'47,"1"18"-47,17 18 32,0 0-32,1-17 31,-36-19-31,0 1 15,0-1 64,0 1-79,0 0 15,0 17 1,0 0-1,-53 36 1,35-53 0,-35-1 15,36-17-15,-1 0-16,-35 0 15,18 0 1,0 0 15,17 0 0</inkml:trace>
  <inkml:trace contextRef="#ctx0" brushRef="#br0" timeOffset="2174.83">15998 12577 0,'0'17'16,"0"1"-1,-17 35 1,-36 0 0,0 70-1,35-88 1,-52 107 15,17-72-31,0-17 31,53-35-15,18 17 93,70 18-93,-53-36 0,0 19-16,106 17 15,-52-18 1,-36-35 0,-36 0 77</inkml:trace>
  <inkml:trace contextRef="#ctx0" brushRef="#br0" timeOffset="6086.47">24959 16387 0,'-18'0'156,"1"0"-125,17 17-15,-36 1-16,1 17 31,18-17-31,-19 17 16,-175 141 15,-36-34 0,194-107-31,-35 18 16,-106 35 15,-36 18-15,-193 0 0,35-1-1,17 19 1,1-18-1,-89 35 17,195-106-17,-71 0 1,-371 18 0,212 18-1,141-18 1,212-53 15,-35 0-15,-353 0-1,282 0 1,35 0-16,-564 70 31,547-52-15,-371 35-1,177-18 1,-1-17 0,-52 70-1,247-17 1,158-54 0,36-17 15,-18 0-16,0 0-15,-70-53 16,70 53 0,-229-17-1,-71-19 1,159 36 0,-371-70 15,265-1-16,124 36 1,123 17-16,-35-35 16,-141-35 15,140 53-15,-87-18-1,-318-35 16,282 17-15,107 18 0,69 18 15,-52-53-15,-18 17-1,36 18 1,34 18 15,19 17-15,-36-70-1,53 53 1,-53-36-16,18 19 31,35 34-31,-18 0 16,0-35-1,1 18 17,-36-53-17,35 53 1,1-1 15,-1 19-31,18-1 31,0 0 1,-18 18-17</inkml:trace>
  <inkml:trace contextRef="#ctx0" brushRef="#br0" timeOffset="7453.43">10777 16686 0,'0'18'15,"0"0"1,-17 17-16,17 0 16,-36 18-1,36-35 1,0-1-1,0 1 1,0 0 62,0 17-62,0 0-1,0-17 1,-17 0-16,17 17 16,0-18 15,0-34 47,0-1-78,0-35 31,0-17-15,0 17 0,0 0-1,0 18 1,17-1-1,-17 19 1,0-19 15,0 19-15,0-1 0,0 0 15,0 1-16,0-1 1,0 1-16,0-1 16,18 18 140,0 0-156,-1 18 16,72 34-1,69 1 16,19 18-15,-36-36 0,-88 1-1,-36-36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13/03/2023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cs typeface="Calibri"/>
              </a:rPr>
              <a:t>Users who agreed in the past will agree in the future, and that they will like similar kinds of items as they liked in the past.</a:t>
            </a: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425926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cs typeface="Calibri"/>
              </a:rPr>
              <a:t>Putting it all in one place</a:t>
            </a: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13877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196109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173891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562593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303802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b="0" i="0" dirty="0">
                <a:solidFill>
                  <a:srgbClr val="292929"/>
                </a:solidFill>
                <a:effectLst/>
                <a:latin typeface="source-serif-pro"/>
                <a:cs typeface="Calibri"/>
              </a:rPr>
              <a:t>Wont be discussing Hybrid</a:t>
            </a: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413647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sz="1200" b="0" i="0" dirty="0">
                <a:solidFill>
                  <a:srgbClr val="575757"/>
                </a:solidFill>
                <a:effectLst/>
                <a:latin typeface="+mn-lt"/>
              </a:rPr>
              <a:t>For example, if you’re looking for a new movie to watch, a content-based recommender system might recommend movies that are similar to ones you’ve watched in the past</a:t>
            </a: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223988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b="0" i="0" dirty="0">
              <a:solidFill>
                <a:srgbClr val="292929"/>
              </a:solidFill>
              <a:effectLst/>
              <a:latin typeface="source-serif-pro"/>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304831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13/03/2023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13/03/2023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3/13/2023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13/03/2023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3/13/2023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11" Type="http://schemas.openxmlformats.org/officeDocument/2006/relationships/customXml" Target="../ink/ink1.xml"/><Relationship Id="rId5" Type="http://schemas.openxmlformats.org/officeDocument/2006/relationships/diagramQuickStyle" Target="../diagrams/quickStyle9.xml"/><Relationship Id="rId10" Type="http://schemas.openxmlformats.org/officeDocument/2006/relationships/image" Target="../media/image13.png"/><Relationship Id="rId4" Type="http://schemas.openxmlformats.org/officeDocument/2006/relationships/diagramLayout" Target="../diagrams/layout9.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11" Type="http://schemas.openxmlformats.org/officeDocument/2006/relationships/customXml" Target="../ink/ink2.xml"/><Relationship Id="rId5" Type="http://schemas.openxmlformats.org/officeDocument/2006/relationships/diagramQuickStyle" Target="../diagrams/quickStyle10.xml"/><Relationship Id="rId10" Type="http://schemas.openxmlformats.org/officeDocument/2006/relationships/image" Target="../media/image16.gif"/><Relationship Id="rId4" Type="http://schemas.openxmlformats.org/officeDocument/2006/relationships/diagramLayout" Target="../diagrams/layout10.xml"/><Relationship Id="rId9"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5.jpeg"/><Relationship Id="rId5" Type="http://schemas.openxmlformats.org/officeDocument/2006/relationships/diagramQuickStyle" Target="../diagrams/quickStyle2.xml"/><Relationship Id="rId10" Type="http://schemas.openxmlformats.org/officeDocument/2006/relationships/image" Target="../media/image4.jpeg"/><Relationship Id="rId4" Type="http://schemas.openxmlformats.org/officeDocument/2006/relationships/diagramLayout" Target="../diagrams/layout2.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1.png"/><Relationship Id="rId4" Type="http://schemas.openxmlformats.org/officeDocument/2006/relationships/diagramLayout" Target="../diagrams/layout7.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Collaborative</a:t>
            </a:r>
          </a:p>
        </p:txBody>
      </p:sp>
      <p:sp>
        <p:nvSpPr>
          <p:cNvPr id="17" name="Google Shape;293;p17">
            <a:extLst>
              <a:ext uri="{FF2B5EF4-FFF2-40B4-BE49-F238E27FC236}">
                <a16:creationId xmlns:a16="http://schemas.microsoft.com/office/drawing/2014/main" id="{9BCB8638-B6CA-0CF1-B89C-47FFD31A0528}"/>
              </a:ext>
            </a:extLst>
          </p:cNvPr>
          <p:cNvSpPr txBox="1">
            <a:spLocks noGrp="1"/>
          </p:cNvSpPr>
          <p:nvPr/>
        </p:nvSpPr>
        <p:spPr>
          <a:xfrm>
            <a:off x="486289" y="1182928"/>
            <a:ext cx="10942503" cy="1382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500" b="0" i="0" dirty="0">
                <a:solidFill>
                  <a:schemeClr val="tx1"/>
                </a:solidFill>
                <a:effectLst/>
                <a:latin typeface="+mn-lt"/>
              </a:rPr>
              <a:t>A collaborative filtering recommender system is a type of machine learning algorithm that makes predictions about what a user might want to buy, or watch based on the past behavior of other users. The algorithm looks at the items that other users with similar tastes have purchased or rated highly and recommends those items to the new user.</a:t>
            </a:r>
          </a:p>
          <a:p>
            <a:pPr marL="0" indent="0">
              <a:spcBef>
                <a:spcPts val="67"/>
              </a:spcBef>
              <a:buNone/>
            </a:pPr>
            <a:endParaRPr lang="en-US" sz="1500" u="sng" dirty="0">
              <a:solidFill>
                <a:schemeClr val="tx1"/>
              </a:solidFill>
              <a:latin typeface="+mn-lt"/>
              <a:cs typeface="Calibri"/>
            </a:endParaRPr>
          </a:p>
          <a:p>
            <a:pPr marL="0" indent="0" algn="ctr">
              <a:spcBef>
                <a:spcPts val="67"/>
              </a:spcBef>
              <a:buNone/>
            </a:pPr>
            <a:r>
              <a:rPr lang="en-US" sz="1400" b="1" i="1" u="sng" dirty="0">
                <a:solidFill>
                  <a:schemeClr val="tx1"/>
                </a:solidFill>
                <a:effectLst/>
                <a:latin typeface="+mn-lt"/>
                <a:cs typeface="Calibri"/>
              </a:rPr>
              <a:t>“People who buy X </a:t>
            </a:r>
            <a:r>
              <a:rPr lang="en-US" sz="1400" b="1" i="1" u="sng" dirty="0">
                <a:solidFill>
                  <a:schemeClr val="tx1"/>
                </a:solidFill>
                <a:latin typeface="+mn-lt"/>
                <a:cs typeface="Calibri"/>
              </a:rPr>
              <a:t>also buy Y</a:t>
            </a:r>
            <a:r>
              <a:rPr lang="en-US" sz="1400" b="1" i="1" u="sng" dirty="0">
                <a:solidFill>
                  <a:schemeClr val="tx1"/>
                </a:solidFill>
                <a:effectLst/>
                <a:latin typeface="+mn-lt"/>
                <a:cs typeface="Calibri"/>
              </a:rPr>
              <a:t>”</a:t>
            </a:r>
          </a:p>
          <a:p>
            <a:pPr marL="0" indent="0">
              <a:spcBef>
                <a:spcPts val="67"/>
              </a:spcBef>
              <a:buNone/>
            </a:pPr>
            <a:endParaRPr lang="en-US" sz="1500" b="1" i="1" u="sng" dirty="0">
              <a:solidFill>
                <a:schemeClr val="tx1"/>
              </a:solidFill>
              <a:effectLst/>
              <a:latin typeface="+mn-lt"/>
              <a:cs typeface="Calibri"/>
            </a:endParaRPr>
          </a:p>
        </p:txBody>
      </p:sp>
      <p:pic>
        <p:nvPicPr>
          <p:cNvPr id="4" name="Picture 3">
            <a:extLst>
              <a:ext uri="{FF2B5EF4-FFF2-40B4-BE49-F238E27FC236}">
                <a16:creationId xmlns:a16="http://schemas.microsoft.com/office/drawing/2014/main" id="{CBFE212E-07B0-6405-DE29-B51FDF44ACF0}"/>
              </a:ext>
            </a:extLst>
          </p:cNvPr>
          <p:cNvPicPr>
            <a:picLocks noChangeAspect="1"/>
          </p:cNvPicPr>
          <p:nvPr/>
        </p:nvPicPr>
        <p:blipFill>
          <a:blip r:embed="rId9"/>
          <a:stretch>
            <a:fillRect/>
          </a:stretch>
        </p:blipFill>
        <p:spPr>
          <a:xfrm>
            <a:off x="356430" y="2601975"/>
            <a:ext cx="7018404" cy="3852961"/>
          </a:xfrm>
          <a:prstGeom prst="rect">
            <a:avLst/>
          </a:prstGeom>
        </p:spPr>
      </p:pic>
      <p:pic>
        <p:nvPicPr>
          <p:cNvPr id="8" name="Picture 7" descr="Diagram&#10;&#10;Description automatically generated">
            <a:extLst>
              <a:ext uri="{FF2B5EF4-FFF2-40B4-BE49-F238E27FC236}">
                <a16:creationId xmlns:a16="http://schemas.microsoft.com/office/drawing/2014/main" id="{ABB556C9-BFAC-1860-43A0-4A461CE747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0458" y="2356422"/>
            <a:ext cx="3047619" cy="2871429"/>
          </a:xfrm>
          <a:prstGeom prst="rect">
            <a:avLst/>
          </a:prstGeom>
        </p:spPr>
      </p:pic>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9362C1B0-255A-4D3F-F0B5-C9416DABF9BE}"/>
                  </a:ext>
                </a:extLst>
              </p14:cNvPr>
              <p14:cNvContentPartPr/>
              <p14:nvPr/>
            </p14:nvContentPartPr>
            <p14:xfrm>
              <a:off x="1308240" y="1930320"/>
              <a:ext cx="5708880" cy="2032560"/>
            </p14:xfrm>
          </p:contentPart>
        </mc:Choice>
        <mc:Fallback>
          <p:pic>
            <p:nvPicPr>
              <p:cNvPr id="3" name="Ink 2">
                <a:extLst>
                  <a:ext uri="{FF2B5EF4-FFF2-40B4-BE49-F238E27FC236}">
                    <a16:creationId xmlns:a16="http://schemas.microsoft.com/office/drawing/2014/main" id="{9362C1B0-255A-4D3F-F0B5-C9416DABF9BE}"/>
                  </a:ext>
                </a:extLst>
              </p:cNvPr>
              <p:cNvPicPr/>
              <p:nvPr/>
            </p:nvPicPr>
            <p:blipFill>
              <a:blip r:embed="rId12"/>
              <a:stretch>
                <a:fillRect/>
              </a:stretch>
            </p:blipFill>
            <p:spPr>
              <a:xfrm>
                <a:off x="1298880" y="1920960"/>
                <a:ext cx="5727600" cy="2051280"/>
              </a:xfrm>
              <a:prstGeom prst="rect">
                <a:avLst/>
              </a:prstGeom>
            </p:spPr>
          </p:pic>
        </mc:Fallback>
      </mc:AlternateContent>
    </p:spTree>
    <p:extLst>
      <p:ext uri="{BB962C8B-B14F-4D97-AF65-F5344CB8AC3E}">
        <p14:creationId xmlns:p14="http://schemas.microsoft.com/office/powerpoint/2010/main" val="30426546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769441"/>
          </a:xfrm>
          <a:prstGeom prst="rect">
            <a:avLst/>
          </a:prstGeom>
          <a:noFill/>
        </p:spPr>
        <p:txBody>
          <a:bodyPr wrap="square" lIns="91440" tIns="45720" rIns="91440" bIns="45720" anchor="t">
            <a:spAutoFit/>
          </a:bodyPr>
          <a:lstStyle/>
          <a:p>
            <a:pPr marL="8890" marR="0" lvl="0" indent="0" algn="l" defTabSz="914400" rtl="0" eaLnBrk="1" fontAlgn="auto" latinLnBrk="0" hangingPunct="1">
              <a:spcBef>
                <a:spcPts val="67"/>
              </a:spcBef>
              <a:spcAft>
                <a:spcPts val="0"/>
              </a:spcAft>
              <a:buClrTx/>
              <a:buSzTx/>
              <a:buFontTx/>
              <a:buNone/>
              <a:tabLst/>
              <a:defRPr/>
            </a:pPr>
            <a:r>
              <a:rPr lang="en-US" sz="4400" b="0" i="0" dirty="0">
                <a:solidFill>
                  <a:schemeClr val="accent1">
                    <a:lumMod val="75000"/>
                  </a:schemeClr>
                </a:solidFill>
                <a:effectLst/>
                <a:cs typeface="Calibri"/>
              </a:rPr>
              <a:t>Recommendation Engine</a:t>
            </a:r>
          </a:p>
        </p:txBody>
      </p:sp>
      <p:grpSp>
        <p:nvGrpSpPr>
          <p:cNvPr id="3" name="Group 2">
            <a:extLst>
              <a:ext uri="{FF2B5EF4-FFF2-40B4-BE49-F238E27FC236}">
                <a16:creationId xmlns:a16="http://schemas.microsoft.com/office/drawing/2014/main" id="{BD23F52B-697F-2137-C9C2-3C0A6356F39E}"/>
              </a:ext>
            </a:extLst>
          </p:cNvPr>
          <p:cNvGrpSpPr/>
          <p:nvPr/>
        </p:nvGrpSpPr>
        <p:grpSpPr>
          <a:xfrm>
            <a:off x="1949546" y="1355087"/>
            <a:ext cx="8210454" cy="5036677"/>
            <a:chOff x="1403814" y="1314032"/>
            <a:chExt cx="8210454" cy="5036677"/>
          </a:xfrm>
        </p:grpSpPr>
        <p:pic>
          <p:nvPicPr>
            <p:cNvPr id="3075" name="Picture 3">
              <a:extLst>
                <a:ext uri="{FF2B5EF4-FFF2-40B4-BE49-F238E27FC236}">
                  <a16:creationId xmlns:a16="http://schemas.microsoft.com/office/drawing/2014/main" id="{3C4059CE-883C-AB27-9935-E0C9BF4728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4071" y="1314032"/>
              <a:ext cx="3747283" cy="296035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0AC5C19A-0935-7475-F7D4-8C9F047447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814" y="4004865"/>
              <a:ext cx="8210454" cy="2345844"/>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0ABA2E46-888D-7273-F41A-03090A297002}"/>
                  </a:ext>
                </a:extLst>
              </p14:cNvPr>
              <p14:cNvContentPartPr/>
              <p14:nvPr/>
            </p14:nvContentPartPr>
            <p14:xfrm>
              <a:off x="3854520" y="4527720"/>
              <a:ext cx="5131080" cy="2063880"/>
            </p14:xfrm>
          </p:contentPart>
        </mc:Choice>
        <mc:Fallback>
          <p:pic>
            <p:nvPicPr>
              <p:cNvPr id="4" name="Ink 3">
                <a:extLst>
                  <a:ext uri="{FF2B5EF4-FFF2-40B4-BE49-F238E27FC236}">
                    <a16:creationId xmlns:a16="http://schemas.microsoft.com/office/drawing/2014/main" id="{0ABA2E46-888D-7273-F41A-03090A297002}"/>
                  </a:ext>
                </a:extLst>
              </p:cNvPr>
              <p:cNvPicPr/>
              <p:nvPr/>
            </p:nvPicPr>
            <p:blipFill>
              <a:blip r:embed="rId12"/>
              <a:stretch>
                <a:fillRect/>
              </a:stretch>
            </p:blipFill>
            <p:spPr>
              <a:xfrm>
                <a:off x="3845160" y="4518360"/>
                <a:ext cx="5149800" cy="2082600"/>
              </a:xfrm>
              <a:prstGeom prst="rect">
                <a:avLst/>
              </a:prstGeom>
            </p:spPr>
          </p:pic>
        </mc:Fallback>
      </mc:AlternateContent>
    </p:spTree>
    <p:extLst>
      <p:ext uri="{BB962C8B-B14F-4D97-AF65-F5344CB8AC3E}">
        <p14:creationId xmlns:p14="http://schemas.microsoft.com/office/powerpoint/2010/main" val="10571735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Intro to recommender systems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Collaborative Filtering vs Content-based filtering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Recommendation Engine</a:t>
            </a: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Introduction to Recommender Systems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14981" y="959871"/>
            <a:ext cx="10916819" cy="1080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0" i="0" dirty="0">
                <a:solidFill>
                  <a:schemeClr val="tx1"/>
                </a:solidFill>
                <a:effectLst/>
                <a:latin typeface="+mn-lt"/>
              </a:rPr>
              <a:t>Recommender systems aim to predict users' interests and recommend product items that are quite likely interesting to them. They are among the most powerful machine learning systems that online retailers implement in order to drive sales.</a:t>
            </a:r>
            <a:endParaRPr lang="en-US" sz="2000" b="0" i="0" dirty="0">
              <a:solidFill>
                <a:schemeClr val="tx1"/>
              </a:solidFill>
              <a:effectLst/>
              <a:latin typeface="+mn-lt"/>
            </a:endParaRPr>
          </a:p>
        </p:txBody>
      </p:sp>
      <p:grpSp>
        <p:nvGrpSpPr>
          <p:cNvPr id="4" name="Group 3">
            <a:extLst>
              <a:ext uri="{FF2B5EF4-FFF2-40B4-BE49-F238E27FC236}">
                <a16:creationId xmlns:a16="http://schemas.microsoft.com/office/drawing/2014/main" id="{B4EAC9E0-B8C6-1984-F329-7A17DB025E4B}"/>
              </a:ext>
            </a:extLst>
          </p:cNvPr>
          <p:cNvGrpSpPr/>
          <p:nvPr/>
        </p:nvGrpSpPr>
        <p:grpSpPr>
          <a:xfrm>
            <a:off x="2221614" y="1860082"/>
            <a:ext cx="7618238" cy="4458795"/>
            <a:chOff x="2453390" y="1963436"/>
            <a:chExt cx="7069776" cy="4223865"/>
          </a:xfrm>
        </p:grpSpPr>
        <p:pic>
          <p:nvPicPr>
            <p:cNvPr id="1026" name="Picture 2">
              <a:extLst>
                <a:ext uri="{FF2B5EF4-FFF2-40B4-BE49-F238E27FC236}">
                  <a16:creationId xmlns:a16="http://schemas.microsoft.com/office/drawing/2014/main" id="{DFC7FBAD-D04B-31C2-376C-E7BBFBBB57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03166" y="1963436"/>
              <a:ext cx="3420000" cy="2006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F85B30D-D12A-C7A6-C90F-42BE999206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3390" y="1996544"/>
              <a:ext cx="3420000" cy="1912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8A8063-3388-3FE0-6533-C8B953CDFA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3390" y="4015322"/>
              <a:ext cx="3420000" cy="20583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ECBD6E5-8F5D-5E5C-8672-44BE55698F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0370" y="4049801"/>
              <a:ext cx="3420000" cy="2137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90666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Recommendation of News Blogs</a:t>
            </a:r>
          </a:p>
        </p:txBody>
      </p:sp>
      <p:pic>
        <p:nvPicPr>
          <p:cNvPr id="2050" name="Picture 2">
            <a:extLst>
              <a:ext uri="{FF2B5EF4-FFF2-40B4-BE49-F238E27FC236}">
                <a16:creationId xmlns:a16="http://schemas.microsoft.com/office/drawing/2014/main" id="{9A39A742-ED4F-BCE6-2311-B89B761509D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829" t="11343" r="2028" b="12017"/>
          <a:stretch/>
        </p:blipFill>
        <p:spPr bwMode="auto">
          <a:xfrm>
            <a:off x="2044013" y="1626404"/>
            <a:ext cx="8265257" cy="374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53142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Introduction to Recommender Systems</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62916" y="1423059"/>
            <a:ext cx="6251291" cy="1080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0" i="0" dirty="0">
                <a:solidFill>
                  <a:schemeClr val="tx1"/>
                </a:solidFill>
                <a:effectLst/>
                <a:latin typeface="+mn-lt"/>
              </a:rPr>
              <a:t>Netflix uses a recommender system to suggest movies and TV shows that a user may want to watch. The algorithm looks at past ratings and preferences to make suggestions.</a:t>
            </a:r>
            <a:endParaRPr lang="en-US" sz="2800" b="0" i="0" dirty="0">
              <a:solidFill>
                <a:schemeClr val="tx1"/>
              </a:solidFill>
              <a:effectLst/>
              <a:latin typeface="+mn-lt"/>
            </a:endParaRPr>
          </a:p>
        </p:txBody>
      </p:sp>
      <p:pic>
        <p:nvPicPr>
          <p:cNvPr id="10" name="Picture 9" descr="Diagram&#10;&#10;Description automatically generated">
            <a:extLst>
              <a:ext uri="{FF2B5EF4-FFF2-40B4-BE49-F238E27FC236}">
                <a16:creationId xmlns:a16="http://schemas.microsoft.com/office/drawing/2014/main" id="{03584291-7561-CEFF-3BD9-959E14EB73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8315" y="1233980"/>
            <a:ext cx="4660440" cy="4390039"/>
          </a:xfrm>
          <a:prstGeom prst="rect">
            <a:avLst/>
          </a:prstGeom>
        </p:spPr>
      </p:pic>
      <p:sp>
        <p:nvSpPr>
          <p:cNvPr id="5" name="Google Shape;293;p17">
            <a:extLst>
              <a:ext uri="{FF2B5EF4-FFF2-40B4-BE49-F238E27FC236}">
                <a16:creationId xmlns:a16="http://schemas.microsoft.com/office/drawing/2014/main" id="{2C8F1D9E-A9C2-9304-4F9A-97FF96506963}"/>
              </a:ext>
            </a:extLst>
          </p:cNvPr>
          <p:cNvSpPr txBox="1">
            <a:spLocks noGrp="1"/>
          </p:cNvSpPr>
          <p:nvPr/>
        </p:nvSpPr>
        <p:spPr>
          <a:xfrm>
            <a:off x="488600" y="4112708"/>
            <a:ext cx="5745313" cy="1080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buNone/>
            </a:pPr>
            <a:r>
              <a:rPr lang="en-US" sz="1600" b="1" i="0" dirty="0">
                <a:solidFill>
                  <a:schemeClr val="tx1"/>
                </a:solidFill>
                <a:effectLst/>
                <a:latin typeface="+mn-lt"/>
              </a:rPr>
              <a:t>What other examples can you think of recommendation systems?</a:t>
            </a:r>
            <a:endParaRPr lang="en-US" sz="2800" b="1" i="0" dirty="0">
              <a:solidFill>
                <a:schemeClr val="tx1"/>
              </a:solidFill>
              <a:effectLst/>
              <a:latin typeface="+mn-lt"/>
            </a:endParaRPr>
          </a:p>
        </p:txBody>
      </p:sp>
    </p:spTree>
    <p:extLst>
      <p:ext uri="{BB962C8B-B14F-4D97-AF65-F5344CB8AC3E}">
        <p14:creationId xmlns:p14="http://schemas.microsoft.com/office/powerpoint/2010/main" val="16595776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How Recommendation Systems Work?</a:t>
            </a:r>
          </a:p>
        </p:txBody>
      </p:sp>
      <p:sp>
        <p:nvSpPr>
          <p:cNvPr id="3" name="Google Shape;293;p17">
            <a:extLst>
              <a:ext uri="{FF2B5EF4-FFF2-40B4-BE49-F238E27FC236}">
                <a16:creationId xmlns:a16="http://schemas.microsoft.com/office/drawing/2014/main" id="{E8FED4C3-685B-028E-DA6D-5F67B42F1352}"/>
              </a:ext>
            </a:extLst>
          </p:cNvPr>
          <p:cNvSpPr txBox="1">
            <a:spLocks noGrp="1"/>
          </p:cNvSpPr>
          <p:nvPr/>
        </p:nvSpPr>
        <p:spPr>
          <a:xfrm>
            <a:off x="470093" y="1021637"/>
            <a:ext cx="5434070" cy="4888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76200" indent="0" algn="l">
              <a:buNone/>
            </a:pPr>
            <a:r>
              <a:rPr lang="en-US" sz="1600" b="0" dirty="0">
                <a:solidFill>
                  <a:schemeClr val="tx1"/>
                </a:solidFill>
                <a:effectLst/>
                <a:latin typeface="+mn-lt"/>
              </a:rPr>
              <a:t>Recommender systems function with two kinds of information:</a:t>
            </a:r>
          </a:p>
          <a:p>
            <a:pPr>
              <a:buFont typeface="Arial" panose="020B0604020202020204" pitchFamily="34" charset="0"/>
              <a:buChar char="•"/>
            </a:pPr>
            <a:r>
              <a:rPr lang="en-US" sz="1600" b="0" dirty="0">
                <a:solidFill>
                  <a:schemeClr val="tx1"/>
                </a:solidFill>
                <a:effectLst/>
                <a:latin typeface="+mn-lt"/>
              </a:rPr>
              <a:t>Characteristic information. This is information about items (keywords, categories, etc.) and users (preferences, profiles, etc.).</a:t>
            </a:r>
          </a:p>
          <a:p>
            <a:pPr>
              <a:buFont typeface="Arial" panose="020B0604020202020204" pitchFamily="34" charset="0"/>
              <a:buChar char="•"/>
            </a:pPr>
            <a:r>
              <a:rPr lang="en-US" sz="1600" b="0" dirty="0">
                <a:solidFill>
                  <a:schemeClr val="tx1"/>
                </a:solidFill>
                <a:effectLst/>
                <a:latin typeface="+mn-lt"/>
              </a:rPr>
              <a:t>User-item interactions. This is information such as ratings, number of purchases, likes, etc.</a:t>
            </a:r>
          </a:p>
          <a:p>
            <a:pPr marL="76200" indent="0">
              <a:buNone/>
            </a:pPr>
            <a:endParaRPr lang="en-US" sz="1600" b="0" dirty="0">
              <a:solidFill>
                <a:schemeClr val="tx1"/>
              </a:solidFill>
              <a:effectLst/>
              <a:latin typeface="+mn-lt"/>
            </a:endParaRPr>
          </a:p>
          <a:p>
            <a:pPr marL="76200" indent="0" algn="l">
              <a:buNone/>
            </a:pPr>
            <a:endParaRPr lang="en-US" sz="1600" dirty="0">
              <a:solidFill>
                <a:schemeClr val="tx1"/>
              </a:solidFill>
              <a:latin typeface="+mn-lt"/>
            </a:endParaRPr>
          </a:p>
          <a:p>
            <a:pPr marL="76200" indent="0" algn="l">
              <a:buNone/>
            </a:pPr>
            <a:r>
              <a:rPr lang="en-US" sz="1600" b="0" dirty="0">
                <a:solidFill>
                  <a:schemeClr val="tx1"/>
                </a:solidFill>
                <a:effectLst/>
                <a:latin typeface="+mn-lt"/>
              </a:rPr>
              <a:t>Based on this, we can distinguish between three algorithms used in recommender systems:</a:t>
            </a:r>
          </a:p>
          <a:p>
            <a:pPr algn="l">
              <a:buFont typeface="Arial" panose="020B0604020202020204" pitchFamily="34" charset="0"/>
              <a:buChar char="•"/>
            </a:pPr>
            <a:r>
              <a:rPr lang="en-US" sz="1600" b="0" dirty="0">
                <a:solidFill>
                  <a:schemeClr val="tx1"/>
                </a:solidFill>
                <a:effectLst/>
                <a:latin typeface="+mn-lt"/>
              </a:rPr>
              <a:t>Content-based systems</a:t>
            </a:r>
          </a:p>
          <a:p>
            <a:pPr algn="l">
              <a:buFont typeface="Arial" panose="020B0604020202020204" pitchFamily="34" charset="0"/>
              <a:buChar char="•"/>
            </a:pPr>
            <a:r>
              <a:rPr lang="en-US" sz="1600" b="0" dirty="0">
                <a:solidFill>
                  <a:schemeClr val="tx1"/>
                </a:solidFill>
                <a:effectLst/>
                <a:latin typeface="+mn-lt"/>
              </a:rPr>
              <a:t>Collaborative filtering systems</a:t>
            </a:r>
          </a:p>
          <a:p>
            <a:pPr algn="l">
              <a:buFont typeface="Arial" panose="020B0604020202020204" pitchFamily="34" charset="0"/>
              <a:buChar char="•"/>
            </a:pPr>
            <a:r>
              <a:rPr lang="en-US" sz="1600" b="0" dirty="0">
                <a:solidFill>
                  <a:schemeClr val="tx1"/>
                </a:solidFill>
                <a:effectLst/>
                <a:latin typeface="+mn-lt"/>
              </a:rPr>
              <a:t>Hybrid systems</a:t>
            </a:r>
          </a:p>
        </p:txBody>
      </p:sp>
      <p:pic>
        <p:nvPicPr>
          <p:cNvPr id="8" name="Picture 7">
            <a:extLst>
              <a:ext uri="{FF2B5EF4-FFF2-40B4-BE49-F238E27FC236}">
                <a16:creationId xmlns:a16="http://schemas.microsoft.com/office/drawing/2014/main" id="{65F381F8-19D2-EB15-309C-886BBC84974E}"/>
              </a:ext>
            </a:extLst>
          </p:cNvPr>
          <p:cNvPicPr>
            <a:picLocks noChangeAspect="1"/>
          </p:cNvPicPr>
          <p:nvPr/>
        </p:nvPicPr>
        <p:blipFill>
          <a:blip r:embed="rId9"/>
          <a:stretch>
            <a:fillRect/>
          </a:stretch>
        </p:blipFill>
        <p:spPr>
          <a:xfrm>
            <a:off x="5977782" y="1679495"/>
            <a:ext cx="5644063" cy="3310538"/>
          </a:xfrm>
          <a:prstGeom prst="rect">
            <a:avLst/>
          </a:prstGeom>
        </p:spPr>
      </p:pic>
    </p:spTree>
    <p:extLst>
      <p:ext uri="{BB962C8B-B14F-4D97-AF65-F5344CB8AC3E}">
        <p14:creationId xmlns:p14="http://schemas.microsoft.com/office/powerpoint/2010/main" val="168122011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Approaches to Recommendation</a:t>
            </a:r>
          </a:p>
        </p:txBody>
      </p:sp>
      <p:grpSp>
        <p:nvGrpSpPr>
          <p:cNvPr id="12" name="Group 11">
            <a:extLst>
              <a:ext uri="{FF2B5EF4-FFF2-40B4-BE49-F238E27FC236}">
                <a16:creationId xmlns:a16="http://schemas.microsoft.com/office/drawing/2014/main" id="{D8165043-A6C4-3D04-351A-56E50795EE06}"/>
              </a:ext>
            </a:extLst>
          </p:cNvPr>
          <p:cNvGrpSpPr/>
          <p:nvPr/>
        </p:nvGrpSpPr>
        <p:grpSpPr>
          <a:xfrm>
            <a:off x="1212414" y="1783921"/>
            <a:ext cx="9766405" cy="2401875"/>
            <a:chOff x="629265" y="1963434"/>
            <a:chExt cx="9766405" cy="2401875"/>
          </a:xfrm>
        </p:grpSpPr>
        <p:sp>
          <p:nvSpPr>
            <p:cNvPr id="4" name="Rectangle 3">
              <a:extLst>
                <a:ext uri="{FF2B5EF4-FFF2-40B4-BE49-F238E27FC236}">
                  <a16:creationId xmlns:a16="http://schemas.microsoft.com/office/drawing/2014/main" id="{EA628111-C267-5FAB-19FB-722F69B20249}"/>
                </a:ext>
              </a:extLst>
            </p:cNvPr>
            <p:cNvSpPr/>
            <p:nvPr/>
          </p:nvSpPr>
          <p:spPr>
            <a:xfrm>
              <a:off x="629265" y="1963436"/>
              <a:ext cx="3008670" cy="240187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Content-Based</a:t>
              </a:r>
            </a:p>
            <a:p>
              <a:pPr algn="ctr"/>
              <a:endParaRPr lang="en-US" sz="2000" dirty="0"/>
            </a:p>
            <a:p>
              <a:pPr algn="ctr"/>
              <a:r>
                <a:rPr lang="en-US" sz="2000" dirty="0"/>
                <a:t>Estimate rating using this user and this product alone</a:t>
              </a:r>
              <a:endParaRPr lang="en-PK" sz="2000" dirty="0"/>
            </a:p>
          </p:txBody>
        </p:sp>
        <p:sp>
          <p:nvSpPr>
            <p:cNvPr id="5" name="Rectangle 4">
              <a:extLst>
                <a:ext uri="{FF2B5EF4-FFF2-40B4-BE49-F238E27FC236}">
                  <a16:creationId xmlns:a16="http://schemas.microsoft.com/office/drawing/2014/main" id="{A38AA8F3-BE2C-E2D4-D9BC-BD175341F515}"/>
                </a:ext>
              </a:extLst>
            </p:cNvPr>
            <p:cNvSpPr/>
            <p:nvPr/>
          </p:nvSpPr>
          <p:spPr>
            <a:xfrm>
              <a:off x="4031530" y="1963435"/>
              <a:ext cx="3008670" cy="240187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Collaborative</a:t>
              </a:r>
            </a:p>
            <a:p>
              <a:pPr algn="ctr"/>
              <a:endParaRPr lang="en-US" sz="2000" dirty="0"/>
            </a:p>
            <a:p>
              <a:pPr algn="ctr"/>
              <a:r>
                <a:rPr lang="en-US" sz="2000" dirty="0"/>
                <a:t>Employ information about other users, products too</a:t>
              </a:r>
            </a:p>
            <a:p>
              <a:pPr algn="ctr"/>
              <a:endParaRPr lang="en-PK" sz="2000" dirty="0"/>
            </a:p>
          </p:txBody>
        </p:sp>
        <p:sp>
          <p:nvSpPr>
            <p:cNvPr id="10" name="Rectangle 9">
              <a:extLst>
                <a:ext uri="{FF2B5EF4-FFF2-40B4-BE49-F238E27FC236}">
                  <a16:creationId xmlns:a16="http://schemas.microsoft.com/office/drawing/2014/main" id="{A6EB61C9-961C-5BD1-704F-F638BCABC4DD}"/>
                </a:ext>
              </a:extLst>
            </p:cNvPr>
            <p:cNvSpPr/>
            <p:nvPr/>
          </p:nvSpPr>
          <p:spPr>
            <a:xfrm>
              <a:off x="7387000" y="1963434"/>
              <a:ext cx="3008670" cy="240187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Hybrid</a:t>
              </a:r>
            </a:p>
            <a:p>
              <a:pPr algn="ctr"/>
              <a:endParaRPr lang="en-US" sz="2000" dirty="0"/>
            </a:p>
            <a:p>
              <a:pPr algn="ctr"/>
              <a:r>
                <a:rPr lang="en-US" sz="2000" dirty="0"/>
                <a:t>Combine both content-based and collaborative filtering</a:t>
              </a:r>
            </a:p>
          </p:txBody>
        </p:sp>
      </p:grpSp>
    </p:spTree>
    <p:extLst>
      <p:ext uri="{BB962C8B-B14F-4D97-AF65-F5344CB8AC3E}">
        <p14:creationId xmlns:p14="http://schemas.microsoft.com/office/powerpoint/2010/main" val="25113524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491812"/>
            <a:ext cx="11214034" cy="529825"/>
          </a:xfrm>
          <a:prstGeom prst="rect">
            <a:avLst/>
          </a:prstGeom>
          <a:noFill/>
        </p:spPr>
        <p:txBody>
          <a:bodyPr wrap="square" lIns="91440" tIns="45720" rIns="91440" bIns="45720" anchor="t">
            <a:spAutoFit/>
          </a:bodyPr>
          <a:lstStyle/>
          <a:p>
            <a:pPr marL="8890" marR="0" lvl="0" indent="0" algn="l" defTabSz="914400" rtl="0" eaLnBrk="1" fontAlgn="auto" latinLnBrk="0" hangingPunct="1">
              <a:lnSpc>
                <a:spcPts val="2964"/>
              </a:lnSpc>
              <a:spcBef>
                <a:spcPts val="67"/>
              </a:spcBef>
              <a:spcAft>
                <a:spcPts val="0"/>
              </a:spcAft>
              <a:buClrTx/>
              <a:buSzTx/>
              <a:buFontTx/>
              <a:buNone/>
              <a:tabLst/>
              <a:defRPr/>
            </a:pPr>
            <a:r>
              <a:rPr lang="en-US" sz="4400" b="0" i="0" dirty="0">
                <a:solidFill>
                  <a:schemeClr val="accent1">
                    <a:lumMod val="75000"/>
                  </a:schemeClr>
                </a:solidFill>
                <a:effectLst/>
                <a:cs typeface="Calibri"/>
              </a:rPr>
              <a:t>Content-Based</a:t>
            </a:r>
          </a:p>
        </p:txBody>
      </p:sp>
      <p:pic>
        <p:nvPicPr>
          <p:cNvPr id="16" name="Picture 15">
            <a:extLst>
              <a:ext uri="{FF2B5EF4-FFF2-40B4-BE49-F238E27FC236}">
                <a16:creationId xmlns:a16="http://schemas.microsoft.com/office/drawing/2014/main" id="{FEE88815-31F5-F1BA-12EC-A83B263CD17D}"/>
              </a:ext>
            </a:extLst>
          </p:cNvPr>
          <p:cNvPicPr>
            <a:picLocks noChangeAspect="1"/>
          </p:cNvPicPr>
          <p:nvPr/>
        </p:nvPicPr>
        <p:blipFill>
          <a:blip r:embed="rId9"/>
          <a:stretch>
            <a:fillRect/>
          </a:stretch>
        </p:blipFill>
        <p:spPr>
          <a:xfrm>
            <a:off x="412670" y="2399048"/>
            <a:ext cx="7546305" cy="4117557"/>
          </a:xfrm>
          <a:prstGeom prst="rect">
            <a:avLst/>
          </a:prstGeom>
        </p:spPr>
      </p:pic>
      <p:sp>
        <p:nvSpPr>
          <p:cNvPr id="17" name="Google Shape;293;p17">
            <a:extLst>
              <a:ext uri="{FF2B5EF4-FFF2-40B4-BE49-F238E27FC236}">
                <a16:creationId xmlns:a16="http://schemas.microsoft.com/office/drawing/2014/main" id="{9BCB8638-B6CA-0CF1-B89C-47FFD31A0528}"/>
              </a:ext>
            </a:extLst>
          </p:cNvPr>
          <p:cNvSpPr txBox="1">
            <a:spLocks noGrp="1"/>
          </p:cNvSpPr>
          <p:nvPr/>
        </p:nvSpPr>
        <p:spPr>
          <a:xfrm>
            <a:off x="486289" y="1182928"/>
            <a:ext cx="10942503" cy="1382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600" b="0" i="0" dirty="0">
                <a:solidFill>
                  <a:schemeClr val="tx1"/>
                </a:solidFill>
                <a:effectLst/>
                <a:latin typeface="+mn-lt"/>
              </a:rPr>
              <a:t>A content-based recommender system is a type of recommender system that relies on the similarity between items to make recommendations. </a:t>
            </a:r>
          </a:p>
          <a:p>
            <a:pPr marL="0" indent="0">
              <a:spcBef>
                <a:spcPts val="67"/>
              </a:spcBef>
              <a:buNone/>
            </a:pPr>
            <a:endParaRPr lang="en-US" sz="1600" dirty="0">
              <a:solidFill>
                <a:schemeClr val="tx1"/>
              </a:solidFill>
              <a:latin typeface="+mn-lt"/>
              <a:cs typeface="Calibri"/>
            </a:endParaRPr>
          </a:p>
          <a:p>
            <a:pPr marL="0" indent="0" algn="ctr">
              <a:spcBef>
                <a:spcPts val="67"/>
              </a:spcBef>
              <a:buNone/>
            </a:pPr>
            <a:r>
              <a:rPr lang="en-US" sz="1600" b="1" i="1" u="sng" dirty="0">
                <a:solidFill>
                  <a:schemeClr val="tx1"/>
                </a:solidFill>
                <a:effectLst/>
                <a:latin typeface="+mn-lt"/>
                <a:cs typeface="Calibri"/>
              </a:rPr>
              <a:t>“Match Product Description to User Profile”</a:t>
            </a:r>
          </a:p>
        </p:txBody>
      </p:sp>
      <p:pic>
        <p:nvPicPr>
          <p:cNvPr id="21" name="Picture 20" descr="A picture containing text, clipart, vector graphics&#10;&#10;Description automatically generated">
            <a:extLst>
              <a:ext uri="{FF2B5EF4-FFF2-40B4-BE49-F238E27FC236}">
                <a16:creationId xmlns:a16="http://schemas.microsoft.com/office/drawing/2014/main" id="{0D628BEA-7878-8523-CC36-EFB9BBFF7D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7018" y="3061253"/>
            <a:ext cx="3611774" cy="2246072"/>
          </a:xfrm>
          <a:prstGeom prst="rect">
            <a:avLst/>
          </a:prstGeom>
        </p:spPr>
      </p:pic>
    </p:spTree>
    <p:extLst>
      <p:ext uri="{BB962C8B-B14F-4D97-AF65-F5344CB8AC3E}">
        <p14:creationId xmlns:p14="http://schemas.microsoft.com/office/powerpoint/2010/main" val="17382584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212804"/>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488600" y="592648"/>
            <a:ext cx="7257874" cy="769441"/>
          </a:xfrm>
          <a:prstGeom prst="rect">
            <a:avLst/>
          </a:prstGeom>
          <a:noFill/>
        </p:spPr>
        <p:txBody>
          <a:bodyPr wrap="square" lIns="91440" tIns="45720" rIns="91440" bIns="45720" anchor="t">
            <a:spAutoFit/>
          </a:bodyPr>
          <a:lstStyle/>
          <a:p>
            <a:pPr marL="8890" marR="0" lvl="0" indent="0" defTabSz="914400" rtl="0" eaLnBrk="1" fontAlgn="auto" latinLnBrk="0" hangingPunct="1">
              <a:spcBef>
                <a:spcPts val="67"/>
              </a:spcBef>
              <a:spcAft>
                <a:spcPts val="0"/>
              </a:spcAft>
              <a:buClrTx/>
              <a:buSzTx/>
              <a:buFontTx/>
              <a:buNone/>
              <a:tabLst/>
              <a:defRPr/>
            </a:pPr>
            <a:r>
              <a:rPr lang="en-US" sz="4400" b="0" i="0" dirty="0">
                <a:solidFill>
                  <a:schemeClr val="accent1">
                    <a:lumMod val="75000"/>
                  </a:schemeClr>
                </a:solidFill>
                <a:effectLst/>
                <a:cs typeface="Calibri"/>
              </a:rPr>
              <a:t>Limitations to Content-Based</a:t>
            </a:r>
          </a:p>
        </p:txBody>
      </p:sp>
      <p:sp>
        <p:nvSpPr>
          <p:cNvPr id="17" name="Google Shape;293;p17">
            <a:extLst>
              <a:ext uri="{FF2B5EF4-FFF2-40B4-BE49-F238E27FC236}">
                <a16:creationId xmlns:a16="http://schemas.microsoft.com/office/drawing/2014/main" id="{9BCB8638-B6CA-0CF1-B89C-47FFD31A0528}"/>
              </a:ext>
            </a:extLst>
          </p:cNvPr>
          <p:cNvSpPr txBox="1">
            <a:spLocks noGrp="1"/>
          </p:cNvSpPr>
          <p:nvPr/>
        </p:nvSpPr>
        <p:spPr>
          <a:xfrm>
            <a:off x="624365" y="2267098"/>
            <a:ext cx="10942503" cy="17372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marL="0" indent="0">
              <a:spcBef>
                <a:spcPts val="67"/>
              </a:spcBef>
              <a:buNone/>
            </a:pPr>
            <a:r>
              <a:rPr lang="en-US" sz="1800" b="1" i="0" dirty="0">
                <a:solidFill>
                  <a:schemeClr val="tx1"/>
                </a:solidFill>
                <a:effectLst/>
                <a:latin typeface="+mn-lt"/>
              </a:rPr>
              <a:t>Two Significant Drawbacks:</a:t>
            </a:r>
          </a:p>
          <a:p>
            <a:pPr marL="0" indent="0">
              <a:spcBef>
                <a:spcPts val="67"/>
              </a:spcBef>
              <a:buNone/>
            </a:pPr>
            <a:endParaRPr lang="en-US" sz="1800" b="1" dirty="0">
              <a:solidFill>
                <a:schemeClr val="tx1"/>
              </a:solidFill>
              <a:latin typeface="+mn-lt"/>
              <a:cs typeface="Calibri"/>
            </a:endParaRPr>
          </a:p>
          <a:p>
            <a:pPr marL="285750" indent="-285750">
              <a:lnSpc>
                <a:spcPct val="150000"/>
              </a:lnSpc>
              <a:spcBef>
                <a:spcPts val="67"/>
              </a:spcBef>
              <a:buFont typeface="Arial" panose="020B0604020202020204" pitchFamily="34" charset="0"/>
              <a:buChar char="•"/>
            </a:pPr>
            <a:r>
              <a:rPr lang="en-US" sz="1800" b="1" i="0" dirty="0">
                <a:solidFill>
                  <a:schemeClr val="tx1"/>
                </a:solidFill>
                <a:effectLst/>
                <a:latin typeface="+mn-lt"/>
                <a:cs typeface="Calibri"/>
              </a:rPr>
              <a:t>Requires accurate, ric</a:t>
            </a:r>
            <a:r>
              <a:rPr lang="en-US" sz="1800" b="1" dirty="0">
                <a:solidFill>
                  <a:schemeClr val="tx1"/>
                </a:solidFill>
                <a:latin typeface="+mn-lt"/>
                <a:cs typeface="Calibri"/>
              </a:rPr>
              <a:t>h product metadata</a:t>
            </a:r>
          </a:p>
          <a:p>
            <a:pPr marL="285750" indent="-285750">
              <a:lnSpc>
                <a:spcPct val="150000"/>
              </a:lnSpc>
              <a:spcBef>
                <a:spcPts val="67"/>
              </a:spcBef>
              <a:buFont typeface="Arial" panose="020B0604020202020204" pitchFamily="34" charset="0"/>
              <a:buChar char="•"/>
            </a:pPr>
            <a:r>
              <a:rPr lang="en-US" sz="1800" b="1" i="0" dirty="0">
                <a:solidFill>
                  <a:schemeClr val="tx1"/>
                </a:solidFill>
                <a:effectLst/>
                <a:latin typeface="+mn-lt"/>
                <a:cs typeface="Calibri"/>
              </a:rPr>
              <a:t>Hard to extend across product types</a:t>
            </a:r>
          </a:p>
        </p:txBody>
      </p:sp>
      <p:pic>
        <p:nvPicPr>
          <p:cNvPr id="3" name="Picture 2">
            <a:extLst>
              <a:ext uri="{FF2B5EF4-FFF2-40B4-BE49-F238E27FC236}">
                <a16:creationId xmlns:a16="http://schemas.microsoft.com/office/drawing/2014/main" id="{187D8EB3-8FA4-FBEB-D2E7-9A61E084DC02}"/>
              </a:ext>
            </a:extLst>
          </p:cNvPr>
          <p:cNvPicPr>
            <a:picLocks noChangeAspect="1"/>
          </p:cNvPicPr>
          <p:nvPr/>
        </p:nvPicPr>
        <p:blipFill rotWithShape="1">
          <a:blip r:embed="rId9"/>
          <a:srcRect l="30678" t="29772" r="35159" b="24593"/>
          <a:stretch/>
        </p:blipFill>
        <p:spPr>
          <a:xfrm>
            <a:off x="7746474" y="2267954"/>
            <a:ext cx="2963174" cy="2321664"/>
          </a:xfrm>
          <a:prstGeom prst="rect">
            <a:avLst/>
          </a:prstGeom>
        </p:spPr>
      </p:pic>
    </p:spTree>
    <p:extLst>
      <p:ext uri="{BB962C8B-B14F-4D97-AF65-F5344CB8AC3E}">
        <p14:creationId xmlns:p14="http://schemas.microsoft.com/office/powerpoint/2010/main" val="32297359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417</Words>
  <Application>Microsoft Office PowerPoint</Application>
  <PresentationFormat>Widescreen</PresentationFormat>
  <Paragraphs>61</Paragraphs>
  <Slides>12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Calibri Light</vt:lpstr>
      <vt:lpstr>Open Sans</vt:lpstr>
      <vt:lpstr>Open Sans </vt:lpstr>
      <vt:lpstr>PT Serif</vt:lpstr>
      <vt:lpstr>Segoe UI</vt:lpstr>
      <vt:lpstr>source-serif-pro</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Ayesha Amjad</cp:lastModifiedBy>
  <cp:revision>60</cp:revision>
  <dcterms:modified xsi:type="dcterms:W3CDTF">2023-03-13T13:02:55Z</dcterms:modified>
</cp:coreProperties>
</file>