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notesSlides/notesSlide1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notesSlides/notesSlide1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672" r:id="rId2"/>
  </p:sldMasterIdLst>
  <p:notesMasterIdLst>
    <p:notesMasterId r:id="rId22"/>
  </p:notesMasterIdLst>
  <p:sldIdLst>
    <p:sldId id="257" r:id="rId3"/>
    <p:sldId id="321" r:id="rId4"/>
    <p:sldId id="333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4" r:id="rId14"/>
    <p:sldId id="330" r:id="rId15"/>
    <p:sldId id="331" r:id="rId16"/>
    <p:sldId id="336" r:id="rId17"/>
    <p:sldId id="337" r:id="rId18"/>
    <p:sldId id="338" r:id="rId19"/>
    <p:sldId id="332" r:id="rId20"/>
    <p:sldId id="296" r:id="rId21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FE0EFDA-A973-4137-9172-BB9F9C136DD0}">
          <p14:sldIdLst>
            <p14:sldId id="257"/>
            <p14:sldId id="321"/>
            <p14:sldId id="333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4"/>
            <p14:sldId id="330"/>
            <p14:sldId id="331"/>
            <p14:sldId id="336"/>
            <p14:sldId id="337"/>
            <p14:sldId id="338"/>
            <p14:sldId id="332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B3"/>
    <a:srgbClr val="A2E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53377C-4F18-8B17-29FB-7CE2987A6613}" v="92" dt="2023-03-16T10:56:44.251"/>
    <p1510:client id="{5DBA7F53-A565-4766-850C-7A77D45DFFF4}" v="260" dt="2023-03-16T15:34:37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6036" autoAdjust="0"/>
  </p:normalViewPr>
  <p:slideViewPr>
    <p:cSldViewPr snapToGrid="0">
      <p:cViewPr varScale="1">
        <p:scale>
          <a:sx n="100" d="100"/>
          <a:sy n="100" d="100"/>
        </p:scale>
        <p:origin x="123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sh Hudani" userId="S::danish.hudani@astera.com::a38c985c-bb2f-4de3-bfe2-27e22c4c275a" providerId="AD" clId="Web-{D32837BD-2094-527D-EC6A-D6917E57C25D}"/>
    <pc:docChg chg="addSld delSld modSld sldOrd modSection">
      <pc:chgData name="Danish Hudani" userId="S::danish.hudani@astera.com::a38c985c-bb2f-4de3-bfe2-27e22c4c275a" providerId="AD" clId="Web-{D32837BD-2094-527D-EC6A-D6917E57C25D}" dt="2023-01-02T05:04:52.373" v="640" actId="20577"/>
      <pc:docMkLst>
        <pc:docMk/>
      </pc:docMkLst>
      <pc:sldChg chg="modSp">
        <pc:chgData name="Danish Hudani" userId="S::danish.hudani@astera.com::a38c985c-bb2f-4de3-bfe2-27e22c4c275a" providerId="AD" clId="Web-{D32837BD-2094-527D-EC6A-D6917E57C25D}" dt="2023-01-02T05:04:52.373" v="640" actId="20577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D32837BD-2094-527D-EC6A-D6917E57C25D}" dt="2023-01-02T05:04:52.373" v="640" actId="20577"/>
          <ac:spMkLst>
            <pc:docMk/>
            <pc:sldMk cId="3648853106" sldId="284"/>
            <ac:spMk id="50" creationId="{39EFF0A0-CAC0-DC69-C738-1A6521129E55}"/>
          </ac:spMkLst>
        </pc:spChg>
      </pc:sldChg>
      <pc:sldChg chg="addSp delSp modSp">
        <pc:chgData name="Danish Hudani" userId="S::danish.hudani@astera.com::a38c985c-bb2f-4de3-bfe2-27e22c4c275a" providerId="AD" clId="Web-{D32837BD-2094-527D-EC6A-D6917E57C25D}" dt="2022-12-30T11:43:23.228" v="50" actId="14100"/>
        <pc:sldMkLst>
          <pc:docMk/>
          <pc:sldMk cId="1594770877" sldId="307"/>
        </pc:sldMkLst>
        <pc:spChg chg="mod">
          <ac:chgData name="Danish Hudani" userId="S::danish.hudani@astera.com::a38c985c-bb2f-4de3-bfe2-27e22c4c275a" providerId="AD" clId="Web-{D32837BD-2094-527D-EC6A-D6917E57C25D}" dt="2022-12-30T11:42:30.414" v="37" actId="20577"/>
          <ac:spMkLst>
            <pc:docMk/>
            <pc:sldMk cId="1594770877" sldId="307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2-12-30T11:43:08.681" v="46" actId="1076"/>
          <ac:spMkLst>
            <pc:docMk/>
            <pc:sldMk cId="1594770877" sldId="307"/>
            <ac:spMk id="27" creationId="{6FAD01A7-0376-531D-3935-78E3F0045144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4"/>
          <ac:spMkLst>
            <pc:docMk/>
            <pc:sldMk cId="1594770877" sldId="307"/>
            <ac:spMk id="28" creationId="{4D51FAD2-C01F-F7AA-F87F-AA8ED6EBFFFF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3"/>
          <ac:spMkLst>
            <pc:docMk/>
            <pc:sldMk cId="1594770877" sldId="307"/>
            <ac:spMk id="29" creationId="{1F588A36-7F81-EE4B-572A-B7FB4B547D52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9.756" v="25"/>
          <ac:spMkLst>
            <pc:docMk/>
            <pc:sldMk cId="1594770877" sldId="307"/>
            <ac:spMk id="55" creationId="{83B9F62A-1B04-8FFE-EED5-A2A5BA71EAFD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2"/>
          <ac:spMkLst>
            <pc:docMk/>
            <pc:sldMk cId="1594770877" sldId="307"/>
            <ac:spMk id="56" creationId="{62EA3819-99C2-2365-D8FD-B45C0F1F59BA}"/>
          </ac:spMkLst>
        </pc:spChg>
        <pc:spChg chg="del">
          <ac:chgData name="Danish Hudani" userId="S::danish.hudani@astera.com::a38c985c-bb2f-4de3-bfe2-27e22c4c275a" providerId="AD" clId="Web-{D32837BD-2094-527D-EC6A-D6917E57C25D}" dt="2022-12-30T11:06:47.615" v="21"/>
          <ac:spMkLst>
            <pc:docMk/>
            <pc:sldMk cId="1594770877" sldId="307"/>
            <ac:spMk id="57" creationId="{BE17E7F9-9CE9-3EE2-EEC8-6E03DF20F811}"/>
          </ac:spMkLst>
        </pc:spChg>
        <pc:picChg chg="add mod">
          <ac:chgData name="Danish Hudani" userId="S::danish.hudani@astera.com::a38c985c-bb2f-4de3-bfe2-27e22c4c275a" providerId="AD" clId="Web-{D32837BD-2094-527D-EC6A-D6917E57C25D}" dt="2022-12-30T11:43:23.228" v="50" actId="14100"/>
          <ac:picMkLst>
            <pc:docMk/>
            <pc:sldMk cId="1594770877" sldId="307"/>
            <ac:picMk id="23" creationId="{5944CF3A-C907-93DD-0FC1-AC4972E3F11F}"/>
          </ac:picMkLst>
        </pc:picChg>
        <pc:picChg chg="del">
          <ac:chgData name="Danish Hudani" userId="S::danish.hudani@astera.com::a38c985c-bb2f-4de3-bfe2-27e22c4c275a" providerId="AD" clId="Web-{D32837BD-2094-527D-EC6A-D6917E57C25D}" dt="2022-12-30T11:42:36.258" v="38"/>
          <ac:picMkLst>
            <pc:docMk/>
            <pc:sldMk cId="1594770877" sldId="307"/>
            <ac:picMk id="42" creationId="{A533F95C-7BB5-16E2-2D1B-5ACD3065794D}"/>
          </ac:picMkLst>
        </pc:picChg>
      </pc:sldChg>
      <pc:sldChg chg="modSp">
        <pc:chgData name="Danish Hudani" userId="S::danish.hudani@astera.com::a38c985c-bb2f-4de3-bfe2-27e22c4c275a" providerId="AD" clId="Web-{D32837BD-2094-527D-EC6A-D6917E57C25D}" dt="2022-12-30T11:06:10.724" v="18" actId="1076"/>
        <pc:sldMkLst>
          <pc:docMk/>
          <pc:sldMk cId="3984516083" sldId="308"/>
        </pc:sldMkLst>
        <pc:spChg chg="mod">
          <ac:chgData name="Danish Hudani" userId="S::danish.hudani@astera.com::a38c985c-bb2f-4de3-bfe2-27e22c4c275a" providerId="AD" clId="Web-{D32837BD-2094-527D-EC6A-D6917E57C25D}" dt="2022-12-30T11:06:10.724" v="18" actId="1076"/>
          <ac:spMkLst>
            <pc:docMk/>
            <pc:sldMk cId="3984516083" sldId="308"/>
            <ac:spMk id="18" creationId="{6230719D-4F44-BA79-4DC4-4459B3E27C90}"/>
          </ac:spMkLst>
        </pc:spChg>
      </pc:sldChg>
      <pc:sldChg chg="modSp add replId">
        <pc:chgData name="Danish Hudani" userId="S::danish.hudani@astera.com::a38c985c-bb2f-4de3-bfe2-27e22c4c275a" providerId="AD" clId="Web-{D32837BD-2094-527D-EC6A-D6917E57C25D}" dt="2023-01-02T04:24:31.959" v="79" actId="20577"/>
        <pc:sldMkLst>
          <pc:docMk/>
          <pc:sldMk cId="1515836989" sldId="309"/>
        </pc:sldMkLst>
        <pc:spChg chg="mod">
          <ac:chgData name="Danish Hudani" userId="S::danish.hudani@astera.com::a38c985c-bb2f-4de3-bfe2-27e22c4c275a" providerId="AD" clId="Web-{D32837BD-2094-527D-EC6A-D6917E57C25D}" dt="2023-01-02T04:24:31.959" v="79" actId="20577"/>
          <ac:spMkLst>
            <pc:docMk/>
            <pc:sldMk cId="1515836989" sldId="309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912" v="69"/>
        <pc:sldMkLst>
          <pc:docMk/>
          <pc:sldMk cId="1835927854" sldId="309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912" v="68"/>
        <pc:sldMkLst>
          <pc:docMk/>
          <pc:sldMk cId="434480910" sldId="310"/>
        </pc:sldMkLst>
      </pc:sldChg>
      <pc:sldChg chg="modSp add replId">
        <pc:chgData name="Danish Hudani" userId="S::danish.hudani@astera.com::a38c985c-bb2f-4de3-bfe2-27e22c4c275a" providerId="AD" clId="Web-{D32837BD-2094-527D-EC6A-D6917E57C25D}" dt="2023-01-02T04:24:41.366" v="86" actId="20577"/>
        <pc:sldMkLst>
          <pc:docMk/>
          <pc:sldMk cId="3463946553" sldId="310"/>
        </pc:sldMkLst>
        <pc:spChg chg="mod">
          <ac:chgData name="Danish Hudani" userId="S::danish.hudani@astera.com::a38c985c-bb2f-4de3-bfe2-27e22c4c275a" providerId="AD" clId="Web-{D32837BD-2094-527D-EC6A-D6917E57C25D}" dt="2023-01-02T04:24:41.366" v="86" actId="20577"/>
          <ac:spMkLst>
            <pc:docMk/>
            <pc:sldMk cId="3463946553" sldId="310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96" v="67"/>
        <pc:sldMkLst>
          <pc:docMk/>
          <pc:sldMk cId="2431040911" sldId="311"/>
        </pc:sldMkLst>
      </pc:sldChg>
      <pc:sldChg chg="modSp add ord replId">
        <pc:chgData name="Danish Hudani" userId="S::danish.hudani@astera.com::a38c985c-bb2f-4de3-bfe2-27e22c4c275a" providerId="AD" clId="Web-{D32837BD-2094-527D-EC6A-D6917E57C25D}" dt="2023-01-02T05:00:12.690" v="581"/>
        <pc:sldMkLst>
          <pc:docMk/>
          <pc:sldMk cId="3779400875" sldId="311"/>
        </pc:sldMkLst>
        <pc:spChg chg="mod">
          <ac:chgData name="Danish Hudani" userId="S::danish.hudani@astera.com::a38c985c-bb2f-4de3-bfe2-27e22c4c275a" providerId="AD" clId="Web-{D32837BD-2094-527D-EC6A-D6917E57C25D}" dt="2023-01-02T04:25:06.633" v="108" actId="20577"/>
          <ac:spMkLst>
            <pc:docMk/>
            <pc:sldMk cId="3779400875" sldId="311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81" v="64"/>
        <pc:sldMkLst>
          <pc:docMk/>
          <pc:sldMk cId="1077266594" sldId="312"/>
        </pc:sldMkLst>
      </pc:sldChg>
      <pc:sldChg chg="modSp add ord replId">
        <pc:chgData name="Danish Hudani" userId="S::danish.hudani@astera.com::a38c985c-bb2f-4de3-bfe2-27e22c4c275a" providerId="AD" clId="Web-{D32837BD-2094-527D-EC6A-D6917E57C25D}" dt="2023-01-02T05:00:12.706" v="584"/>
        <pc:sldMkLst>
          <pc:docMk/>
          <pc:sldMk cId="4287670275" sldId="312"/>
        </pc:sldMkLst>
        <pc:spChg chg="mod">
          <ac:chgData name="Danish Hudani" userId="S::danish.hudani@astera.com::a38c985c-bb2f-4de3-bfe2-27e22c4c275a" providerId="AD" clId="Web-{D32837BD-2094-527D-EC6A-D6917E57C25D}" dt="2023-01-02T04:49:57.664" v="403" actId="20577"/>
          <ac:spMkLst>
            <pc:docMk/>
            <pc:sldMk cId="4287670275" sldId="312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96" v="66"/>
        <pc:sldMkLst>
          <pc:docMk/>
          <pc:sldMk cId="2609297993" sldId="313"/>
        </pc:sldMkLst>
      </pc:sldChg>
      <pc:sldChg chg="addSp delSp modSp add ord replId modNotes">
        <pc:chgData name="Danish Hudani" userId="S::danish.hudani@astera.com::a38c985c-bb2f-4de3-bfe2-27e22c4c275a" providerId="AD" clId="Web-{D32837BD-2094-527D-EC6A-D6917E57C25D}" dt="2023-01-02T04:38:23.276" v="232" actId="20577"/>
        <pc:sldMkLst>
          <pc:docMk/>
          <pc:sldMk cId="4109201983" sldId="313"/>
        </pc:sldMkLst>
        <pc:spChg chg="mod">
          <ac:chgData name="Danish Hudani" userId="S::danish.hudani@astera.com::a38c985c-bb2f-4de3-bfe2-27e22c4c275a" providerId="AD" clId="Web-{D32837BD-2094-527D-EC6A-D6917E57C25D}" dt="2023-01-02T04:38:23.276" v="232" actId="20577"/>
          <ac:spMkLst>
            <pc:docMk/>
            <pc:sldMk cId="4109201983" sldId="313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3-01-02T04:29:13.268" v="138" actId="20577"/>
          <ac:spMkLst>
            <pc:docMk/>
            <pc:sldMk cId="4109201983" sldId="313"/>
            <ac:spMk id="27" creationId="{6FAD01A7-0376-531D-3935-78E3F0045144}"/>
          </ac:spMkLst>
        </pc:spChg>
        <pc:picChg chg="del">
          <ac:chgData name="Danish Hudani" userId="S::danish.hudani@astera.com::a38c985c-bb2f-4de3-bfe2-27e22c4c275a" providerId="AD" clId="Web-{D32837BD-2094-527D-EC6A-D6917E57C25D}" dt="2023-01-02T04:30:01.989" v="139"/>
          <ac:picMkLst>
            <pc:docMk/>
            <pc:sldMk cId="4109201983" sldId="313"/>
            <ac:picMk id="23" creationId="{5944CF3A-C907-93DD-0FC1-AC4972E3F11F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30:17.724" v="145" actId="1076"/>
          <ac:picMkLst>
            <pc:docMk/>
            <pc:sldMk cId="4109201983" sldId="313"/>
            <ac:picMk id="40" creationId="{B1A229A2-9440-1C4E-45B0-1BE75626F308}"/>
          </ac:picMkLst>
        </pc:picChg>
      </pc:sldChg>
      <pc:sldChg chg="addSp delSp modSp add replId">
        <pc:chgData name="Danish Hudani" userId="S::danish.hudani@astera.com::a38c985c-bb2f-4de3-bfe2-27e22c4c275a" providerId="AD" clId="Web-{D32837BD-2094-527D-EC6A-D6917E57C25D}" dt="2023-01-02T04:33:02.684" v="205" actId="1076"/>
        <pc:sldMkLst>
          <pc:docMk/>
          <pc:sldMk cId="3344714426" sldId="314"/>
        </pc:sldMkLst>
        <pc:spChg chg="del">
          <ac:chgData name="Danish Hudani" userId="S::danish.hudani@astera.com::a38c985c-bb2f-4de3-bfe2-27e22c4c275a" providerId="AD" clId="Web-{D32837BD-2094-527D-EC6A-D6917E57C25D}" dt="2023-01-02T04:32:50.433" v="202"/>
          <ac:spMkLst>
            <pc:docMk/>
            <pc:sldMk cId="3344714426" sldId="314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32:53.777" v="203" actId="1076"/>
          <ac:spMkLst>
            <pc:docMk/>
            <pc:sldMk cId="3344714426" sldId="314"/>
            <ac:spMk id="23" creationId="{21DFD18E-5953-C560-7181-3001F1E69915}"/>
          </ac:spMkLst>
        </pc:spChg>
        <pc:spChg chg="del">
          <ac:chgData name="Danish Hudani" userId="S::danish.hudani@astera.com::a38c985c-bb2f-4de3-bfe2-27e22c4c275a" providerId="AD" clId="Web-{D32837BD-2094-527D-EC6A-D6917E57C25D}" dt="2023-01-02T04:30:51.756" v="149"/>
          <ac:spMkLst>
            <pc:docMk/>
            <pc:sldMk cId="3344714426" sldId="314"/>
            <ac:spMk id="27" creationId="{6FAD01A7-0376-531D-3935-78E3F0045144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33:02.684" v="205" actId="1076"/>
          <ac:spMkLst>
            <pc:docMk/>
            <pc:sldMk cId="3344714426" sldId="314"/>
            <ac:spMk id="28" creationId="{6ABE564E-0B5C-EB98-64A3-EE56E8521F7C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4:32:28.635" v="199" actId="1076"/>
          <ac:picMkLst>
            <pc:docMk/>
            <pc:sldMk cId="3344714426" sldId="314"/>
            <ac:picMk id="29" creationId="{77F7F8DF-6D5E-8061-D2B2-6C7F5CB8FB1E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32:34.636" v="201" actId="14100"/>
          <ac:picMkLst>
            <pc:docMk/>
            <pc:sldMk cId="3344714426" sldId="314"/>
            <ac:picMk id="30" creationId="{5E33A549-8B09-5058-F1C3-7BC564D5219C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30:50.256" v="148"/>
          <ac:picMkLst>
            <pc:docMk/>
            <pc:sldMk cId="3344714426" sldId="314"/>
            <ac:picMk id="40" creationId="{B1A229A2-9440-1C4E-45B0-1BE75626F308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49" v="60"/>
        <pc:sldMkLst>
          <pc:docMk/>
          <pc:sldMk cId="3577237892" sldId="314"/>
        </pc:sldMkLst>
      </pc:sldChg>
      <pc:sldChg chg="addSp delSp modSp add replId">
        <pc:chgData name="Danish Hudani" userId="S::danish.hudani@astera.com::a38c985c-bb2f-4de3-bfe2-27e22c4c275a" providerId="AD" clId="Web-{D32837BD-2094-527D-EC6A-D6917E57C25D}" dt="2023-01-02T04:33:55.342" v="227" actId="1076"/>
        <pc:sldMkLst>
          <pc:docMk/>
          <pc:sldMk cId="538666064" sldId="315"/>
        </pc:sldMkLst>
        <pc:spChg chg="add del mod">
          <ac:chgData name="Danish Hudani" userId="S::danish.hudani@astera.com::a38c985c-bb2f-4de3-bfe2-27e22c4c275a" providerId="AD" clId="Web-{D32837BD-2094-527D-EC6A-D6917E57C25D}" dt="2023-01-02T04:33:36.185" v="221"/>
          <ac:spMkLst>
            <pc:docMk/>
            <pc:sldMk cId="538666064" sldId="315"/>
            <ac:spMk id="23" creationId="{21DFD18E-5953-C560-7181-3001F1E69915}"/>
          </ac:spMkLst>
        </pc:spChg>
        <pc:spChg chg="add del">
          <ac:chgData name="Danish Hudani" userId="S::danish.hudani@astera.com::a38c985c-bb2f-4de3-bfe2-27e22c4c275a" providerId="AD" clId="Web-{D32837BD-2094-527D-EC6A-D6917E57C25D}" dt="2023-01-02T04:33:35.060" v="220"/>
          <ac:spMkLst>
            <pc:docMk/>
            <pc:sldMk cId="538666064" sldId="315"/>
            <ac:spMk id="28" creationId="{6ABE564E-0B5C-EB98-64A3-EE56E8521F7C}"/>
          </ac:spMkLst>
        </pc:spChg>
        <pc:picChg chg="add del">
          <ac:chgData name="Danish Hudani" userId="S::danish.hudani@astera.com::a38c985c-bb2f-4de3-bfe2-27e22c4c275a" providerId="AD" clId="Web-{D32837BD-2094-527D-EC6A-D6917E57C25D}" dt="2023-01-02T04:33:27.388" v="212"/>
          <ac:picMkLst>
            <pc:docMk/>
            <pc:sldMk cId="538666064" sldId="315"/>
            <ac:picMk id="7" creationId="{84FA538C-5CEE-45B5-986C-E1120E918D37}"/>
          </ac:picMkLst>
        </pc:picChg>
        <pc:picChg chg="add del">
          <ac:chgData name="Danish Hudani" userId="S::danish.hudani@astera.com::a38c985c-bb2f-4de3-bfe2-27e22c4c275a" providerId="AD" clId="Web-{D32837BD-2094-527D-EC6A-D6917E57C25D}" dt="2023-01-02T04:33:31.529" v="217"/>
          <ac:picMkLst>
            <pc:docMk/>
            <pc:sldMk cId="538666064" sldId="315"/>
            <ac:picMk id="29" creationId="{77F7F8DF-6D5E-8061-D2B2-6C7F5CB8FB1E}"/>
          </ac:picMkLst>
        </pc:picChg>
        <pc:picChg chg="add del">
          <ac:chgData name="Danish Hudani" userId="S::danish.hudani@astera.com::a38c985c-bb2f-4de3-bfe2-27e22c4c275a" providerId="AD" clId="Web-{D32837BD-2094-527D-EC6A-D6917E57C25D}" dt="2023-01-02T04:33:33.997" v="219"/>
          <ac:picMkLst>
            <pc:docMk/>
            <pc:sldMk cId="538666064" sldId="315"/>
            <ac:picMk id="30" creationId="{5E33A549-8B09-5058-F1C3-7BC564D5219C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33:55.342" v="227" actId="1076"/>
          <ac:picMkLst>
            <pc:docMk/>
            <pc:sldMk cId="538666064" sldId="315"/>
            <ac:picMk id="41" creationId="{F1110190-448E-A230-A14B-C0B25BEEB6C0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787" v="56"/>
        <pc:sldMkLst>
          <pc:docMk/>
          <pc:sldMk cId="2166814219" sldId="315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693" v="52"/>
        <pc:sldMkLst>
          <pc:docMk/>
          <pc:sldMk cId="489571498" sldId="316"/>
        </pc:sldMkLst>
      </pc:sldChg>
      <pc:sldChg chg="addSp delSp modSp add replId modNotes">
        <pc:chgData name="Danish Hudani" userId="S::danish.hudani@astera.com::a38c985c-bb2f-4de3-bfe2-27e22c4c275a" providerId="AD" clId="Web-{D32837BD-2094-527D-EC6A-D6917E57C25D}" dt="2023-01-02T04:49:30.272" v="393"/>
        <pc:sldMkLst>
          <pc:docMk/>
          <pc:sldMk cId="2281765382" sldId="316"/>
        </pc:sldMkLst>
        <pc:spChg chg="mod">
          <ac:chgData name="Danish Hudani" userId="S::danish.hudani@astera.com::a38c985c-bb2f-4de3-bfe2-27e22c4c275a" providerId="AD" clId="Web-{D32837BD-2094-527D-EC6A-D6917E57C25D}" dt="2023-01-02T04:40:08.343" v="281" actId="20577"/>
          <ac:spMkLst>
            <pc:docMk/>
            <pc:sldMk cId="2281765382" sldId="316"/>
            <ac:spMk id="27" creationId="{6FAD01A7-0376-531D-3935-78E3F0045144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4:41:22.893" v="287" actId="1076"/>
          <ac:picMkLst>
            <pc:docMk/>
            <pc:sldMk cId="2281765382" sldId="316"/>
            <ac:picMk id="39" creationId="{8A955BCB-F5D7-CF44-1288-151EEC725B3D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40:09.124" v="282"/>
          <ac:picMkLst>
            <pc:docMk/>
            <pc:sldMk cId="2281765382" sldId="316"/>
            <ac:picMk id="40" creationId="{B1A229A2-9440-1C4E-45B0-1BE75626F308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771" v="55"/>
        <pc:sldMkLst>
          <pc:docMk/>
          <pc:sldMk cId="948682349" sldId="317"/>
        </pc:sldMkLst>
      </pc:sldChg>
      <pc:sldChg chg="addSp delSp modSp add replId modNotes">
        <pc:chgData name="Danish Hudani" userId="S::danish.hudani@astera.com::a38c985c-bb2f-4de3-bfe2-27e22c4c275a" providerId="AD" clId="Web-{D32837BD-2094-527D-EC6A-D6917E57C25D}" dt="2023-01-02T04:49:32.835" v="394"/>
        <pc:sldMkLst>
          <pc:docMk/>
          <pc:sldMk cId="2119105566" sldId="317"/>
        </pc:sldMkLst>
        <pc:spChg chg="mod">
          <ac:chgData name="Danish Hudani" userId="S::danish.hudani@astera.com::a38c985c-bb2f-4de3-bfe2-27e22c4c275a" providerId="AD" clId="Web-{D32837BD-2094-527D-EC6A-D6917E57C25D}" dt="2023-01-02T04:44:03.946" v="333" actId="20577"/>
          <ac:spMkLst>
            <pc:docMk/>
            <pc:sldMk cId="2119105566" sldId="317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32837BD-2094-527D-EC6A-D6917E57C25D}" dt="2023-01-02T04:42:05.723" v="307"/>
          <ac:spMkLst>
            <pc:docMk/>
            <pc:sldMk cId="2119105566" sldId="317"/>
            <ac:spMk id="27" creationId="{6FAD01A7-0376-531D-3935-78E3F0045144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4:43:45.711" v="329" actId="1076"/>
          <ac:picMkLst>
            <pc:docMk/>
            <pc:sldMk cId="2119105566" sldId="317"/>
            <ac:picMk id="23" creationId="{1E7D588E-087F-F5D1-DB53-2A76F88BD07E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43:43.024" v="328" actId="1076"/>
          <ac:picMkLst>
            <pc:docMk/>
            <pc:sldMk cId="2119105566" sldId="317"/>
            <ac:picMk id="28" creationId="{0E235C1C-A2BA-296C-72DE-B8A4EEF25A60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42:06.238" v="308"/>
          <ac:picMkLst>
            <pc:docMk/>
            <pc:sldMk cId="2119105566" sldId="317"/>
            <ac:picMk id="39" creationId="{8A955BCB-F5D7-CF44-1288-151EEC725B3D}"/>
          </ac:picMkLst>
        </pc:picChg>
        <pc:cxnChg chg="add del mod">
          <ac:chgData name="Danish Hudani" userId="S::danish.hudani@astera.com::a38c985c-bb2f-4de3-bfe2-27e22c4c275a" providerId="AD" clId="Web-{D32837BD-2094-527D-EC6A-D6917E57C25D}" dt="2023-01-02T04:43:04.663" v="323"/>
          <ac:cxnSpMkLst>
            <pc:docMk/>
            <pc:sldMk cId="2119105566" sldId="317"/>
            <ac:cxnSpMk id="29" creationId="{FD81C34A-454F-1005-8DDA-98858133C1F9}"/>
          </ac:cxnSpMkLst>
        </pc:cxnChg>
        <pc:cxnChg chg="add mod">
          <ac:chgData name="Danish Hudani" userId="S::danish.hudani@astera.com::a38c985c-bb2f-4de3-bfe2-27e22c4c275a" providerId="AD" clId="Web-{D32837BD-2094-527D-EC6A-D6917E57C25D}" dt="2023-01-02T04:43:34.758" v="327" actId="14100"/>
          <ac:cxnSpMkLst>
            <pc:docMk/>
            <pc:sldMk cId="2119105566" sldId="317"/>
            <ac:cxnSpMk id="30" creationId="{A7DECB72-5842-2219-C976-4C98C4E714B3}"/>
          </ac:cxnSpMkLst>
        </pc:cxnChg>
      </pc:sldChg>
      <pc:sldChg chg="addSp delSp modSp add ord replId modNotes">
        <pc:chgData name="Danish Hudani" userId="S::danish.hudani@astera.com::a38c985c-bb2f-4de3-bfe2-27e22c4c275a" providerId="AD" clId="Web-{D32837BD-2094-527D-EC6A-D6917E57C25D}" dt="2023-01-02T05:00:12.706" v="583"/>
        <pc:sldMkLst>
          <pc:docMk/>
          <pc:sldMk cId="2548129227" sldId="318"/>
        </pc:sldMkLst>
        <pc:spChg chg="mod">
          <ac:chgData name="Danish Hudani" userId="S::danish.hudani@astera.com::a38c985c-bb2f-4de3-bfe2-27e22c4c275a" providerId="AD" clId="Web-{D32837BD-2094-527D-EC6A-D6917E57C25D}" dt="2023-01-02T04:46:34.765" v="351" actId="20577"/>
          <ac:spMkLst>
            <pc:docMk/>
            <pc:sldMk cId="2548129227" sldId="318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32837BD-2094-527D-EC6A-D6917E57C25D}" dt="2023-01-02T04:46:28.702" v="341"/>
          <ac:spMkLst>
            <pc:docMk/>
            <pc:sldMk cId="2548129227" sldId="318"/>
            <ac:spMk id="27" creationId="{6FAD01A7-0376-531D-3935-78E3F0045144}"/>
          </ac:spMkLst>
        </pc:spChg>
        <pc:picChg chg="mod">
          <ac:chgData name="Danish Hudani" userId="S::danish.hudani@astera.com::a38c985c-bb2f-4de3-bfe2-27e22c4c275a" providerId="AD" clId="Web-{D32837BD-2094-527D-EC6A-D6917E57C25D}" dt="2023-01-02T04:46:43.219" v="354" actId="1076"/>
          <ac:picMkLst>
            <pc:docMk/>
            <pc:sldMk cId="2548129227" sldId="318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46:57.704" v="358" actId="1076"/>
          <ac:picMkLst>
            <pc:docMk/>
            <pc:sldMk cId="2548129227" sldId="318"/>
            <ac:picMk id="23" creationId="{49F646AF-1906-F9D5-D1ED-CD75C0B73FF5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4:46:27.468" v="340"/>
          <ac:picMkLst>
            <pc:docMk/>
            <pc:sldMk cId="2548129227" sldId="318"/>
            <ac:picMk id="39" creationId="{8A955BCB-F5D7-CF44-1288-151EEC725B3D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81" v="65"/>
        <pc:sldMkLst>
          <pc:docMk/>
          <pc:sldMk cId="3503535116" sldId="318"/>
        </pc:sldMkLst>
      </pc:sldChg>
      <pc:sldChg chg="addSp delSp modSp add ord replId modNotes">
        <pc:chgData name="Danish Hudani" userId="S::danish.hudani@astera.com::a38c985c-bb2f-4de3-bfe2-27e22c4c275a" providerId="AD" clId="Web-{D32837BD-2094-527D-EC6A-D6917E57C25D}" dt="2023-01-02T05:00:12.706" v="582"/>
        <pc:sldMkLst>
          <pc:docMk/>
          <pc:sldMk cId="3162923164" sldId="319"/>
        </pc:sldMkLst>
        <pc:spChg chg="mod">
          <ac:chgData name="Danish Hudani" userId="S::danish.hudani@astera.com::a38c985c-bb2f-4de3-bfe2-27e22c4c275a" providerId="AD" clId="Web-{D32837BD-2094-527D-EC6A-D6917E57C25D}" dt="2023-01-02T04:49:59.180" v="404" actId="20577"/>
          <ac:spMkLst>
            <pc:docMk/>
            <pc:sldMk cId="3162923164" sldId="319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D32837BD-2094-527D-EC6A-D6917E57C25D}" dt="2023-01-02T04:47:58.425" v="375"/>
          <ac:picMkLst>
            <pc:docMk/>
            <pc:sldMk cId="3162923164" sldId="319"/>
            <ac:picMk id="23" creationId="{49F646AF-1906-F9D5-D1ED-CD75C0B73FF5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48:53.271" v="388" actId="1076"/>
          <ac:picMkLst>
            <pc:docMk/>
            <pc:sldMk cId="3162923164" sldId="319"/>
            <ac:picMk id="27" creationId="{E3543744-A46F-6E7E-2DB3-484070C5A4AA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65" v="63"/>
        <pc:sldMkLst>
          <pc:docMk/>
          <pc:sldMk cId="4240616809" sldId="319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865" v="62"/>
        <pc:sldMkLst>
          <pc:docMk/>
          <pc:sldMk cId="197640186" sldId="320"/>
        </pc:sldMkLst>
      </pc:sldChg>
      <pc:sldChg chg="addSp delSp modSp add ord replId">
        <pc:chgData name="Danish Hudani" userId="S::danish.hudani@astera.com::a38c985c-bb2f-4de3-bfe2-27e22c4c275a" providerId="AD" clId="Web-{D32837BD-2094-527D-EC6A-D6917E57C25D}" dt="2023-01-02T05:00:12.690" v="580"/>
        <pc:sldMkLst>
          <pc:docMk/>
          <pc:sldMk cId="3898356198" sldId="320"/>
        </pc:sldMkLst>
        <pc:spChg chg="mod">
          <ac:chgData name="Danish Hudani" userId="S::danish.hudani@astera.com::a38c985c-bb2f-4de3-bfe2-27e22c4c275a" providerId="AD" clId="Web-{D32837BD-2094-527D-EC6A-D6917E57C25D}" dt="2023-01-02T04:52:34.999" v="414" actId="20577"/>
          <ac:spMkLst>
            <pc:docMk/>
            <pc:sldMk cId="3898356198" sldId="320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3-01-02T04:53:34.845" v="490" actId="20577"/>
          <ac:spMkLst>
            <pc:docMk/>
            <pc:sldMk cId="3898356198" sldId="320"/>
            <ac:spMk id="27" creationId="{6FAD01A7-0376-531D-3935-78E3F0045144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8:27.014" v="558" actId="20577"/>
          <ac:spMkLst>
            <pc:docMk/>
            <pc:sldMk cId="3898356198" sldId="320"/>
            <ac:spMk id="41" creationId="{340B5CDC-D4AF-75FD-A989-6FA9646668B1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8:56.281" v="563" actId="1076"/>
          <ac:spMkLst>
            <pc:docMk/>
            <pc:sldMk cId="3898356198" sldId="320"/>
            <ac:spMk id="43" creationId="{27E4DD53-A984-C380-6E4B-D61FA27145DE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9:28.954" v="576" actId="1076"/>
          <ac:spMkLst>
            <pc:docMk/>
            <pc:sldMk cId="3898356198" sldId="320"/>
            <ac:spMk id="45" creationId="{9FEB6E87-0FF3-0684-E4FD-2F51F0C72764}"/>
          </ac:spMkLst>
        </pc:spChg>
        <pc:spChg chg="add mod">
          <ac:chgData name="Danish Hudani" userId="S::danish.hudani@astera.com::a38c985c-bb2f-4de3-bfe2-27e22c4c275a" providerId="AD" clId="Web-{D32837BD-2094-527D-EC6A-D6917E57C25D}" dt="2023-01-02T04:59:35.017" v="579" actId="1076"/>
          <ac:spMkLst>
            <pc:docMk/>
            <pc:sldMk cId="3898356198" sldId="320"/>
            <ac:spMk id="46" creationId="{3CE9C770-429E-D05E-4001-1491A07C4106}"/>
          </ac:spMkLst>
        </pc:spChg>
        <pc:picChg chg="del">
          <ac:chgData name="Danish Hudani" userId="S::danish.hudani@astera.com::a38c985c-bb2f-4de3-bfe2-27e22c4c275a" providerId="AD" clId="Web-{D32837BD-2094-527D-EC6A-D6917E57C25D}" dt="2023-01-02T04:53:35.657" v="491"/>
          <ac:picMkLst>
            <pc:docMk/>
            <pc:sldMk cId="3898356198" sldId="320"/>
            <ac:picMk id="39" creationId="{8A955BCB-F5D7-CF44-1288-151EEC725B3D}"/>
          </ac:picMkLst>
        </pc:picChg>
        <pc:picChg chg="add del mod">
          <ac:chgData name="Danish Hudani" userId="S::danish.hudani@astera.com::a38c985c-bb2f-4de3-bfe2-27e22c4c275a" providerId="AD" clId="Web-{D32837BD-2094-527D-EC6A-D6917E57C25D}" dt="2023-01-02T04:55:07.130" v="494"/>
          <ac:picMkLst>
            <pc:docMk/>
            <pc:sldMk cId="3898356198" sldId="320"/>
            <ac:picMk id="40" creationId="{A9DE4BFB-71EF-9327-2BDC-4FF76C03E99B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58:54.281" v="562" actId="1076"/>
          <ac:picMkLst>
            <pc:docMk/>
            <pc:sldMk cId="3898356198" sldId="320"/>
            <ac:picMk id="42" creationId="{566FE69F-D057-D490-073B-6A352723A6CA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59:25.360" v="575" actId="1076"/>
          <ac:picMkLst>
            <pc:docMk/>
            <pc:sldMk cId="3898356198" sldId="320"/>
            <ac:picMk id="44" creationId="{D6B66004-7141-9D03-978C-7467F6546163}"/>
          </ac:picMkLst>
        </pc:picChg>
        <pc:picChg chg="add mod">
          <ac:chgData name="Danish Hudani" userId="S::danish.hudani@astera.com::a38c985c-bb2f-4de3-bfe2-27e22c4c275a" providerId="AD" clId="Web-{D32837BD-2094-527D-EC6A-D6917E57C25D}" dt="2023-01-02T04:59:32.813" v="578" actId="1076"/>
          <ac:picMkLst>
            <pc:docMk/>
            <pc:sldMk cId="3898356198" sldId="320"/>
            <ac:picMk id="47" creationId="{AB4B40AC-44C5-14A6-9C34-1C05883D7ED8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49" v="61"/>
        <pc:sldMkLst>
          <pc:docMk/>
          <pc:sldMk cId="468899646" sldId="321"/>
        </pc:sldMkLst>
      </pc:sldChg>
      <pc:sldChg chg="addSp delSp modSp add del replId">
        <pc:chgData name="Danish Hudani" userId="S::danish.hudani@astera.com::a38c985c-bb2f-4de3-bfe2-27e22c4c275a" providerId="AD" clId="Web-{D32837BD-2094-527D-EC6A-D6917E57C25D}" dt="2023-01-02T05:04:45.436" v="637"/>
        <pc:sldMkLst>
          <pc:docMk/>
          <pc:sldMk cId="1323547840" sldId="321"/>
        </pc:sldMkLst>
        <pc:spChg chg="mod">
          <ac:chgData name="Danish Hudani" userId="S::danish.hudani@astera.com::a38c985c-bb2f-4de3-bfe2-27e22c4c275a" providerId="AD" clId="Web-{D32837BD-2094-527D-EC6A-D6917E57C25D}" dt="2023-01-02T05:03:08.588" v="621" actId="20577"/>
          <ac:spMkLst>
            <pc:docMk/>
            <pc:sldMk cId="1323547840" sldId="321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D32837BD-2094-527D-EC6A-D6917E57C25D}" dt="2023-01-02T05:03:59.293" v="634" actId="20577"/>
          <ac:spMkLst>
            <pc:docMk/>
            <pc:sldMk cId="1323547840" sldId="321"/>
            <ac:spMk id="27" creationId="{6FAD01A7-0376-531D-3935-78E3F0045144}"/>
          </ac:spMkLst>
        </pc:spChg>
        <pc:picChg chg="add mod">
          <ac:chgData name="Danish Hudani" userId="S::danish.hudani@astera.com::a38c985c-bb2f-4de3-bfe2-27e22c4c275a" providerId="AD" clId="Web-{D32837BD-2094-527D-EC6A-D6917E57C25D}" dt="2023-01-02T05:04:01.528" v="635" actId="1076"/>
          <ac:picMkLst>
            <pc:docMk/>
            <pc:sldMk cId="1323547840" sldId="321"/>
            <ac:picMk id="23" creationId="{62A9187B-3319-A042-9FD8-BB03AAF9CF16}"/>
          </ac:picMkLst>
        </pc:picChg>
        <pc:picChg chg="del">
          <ac:chgData name="Danish Hudani" userId="S::danish.hudani@astera.com::a38c985c-bb2f-4de3-bfe2-27e22c4c275a" providerId="AD" clId="Web-{D32837BD-2094-527D-EC6A-D6917E57C25D}" dt="2023-01-02T05:03:13.510" v="622"/>
          <ac:picMkLst>
            <pc:docMk/>
            <pc:sldMk cId="1323547840" sldId="321"/>
            <ac:picMk id="39" creationId="{8A955BCB-F5D7-CF44-1288-151EEC725B3D}"/>
          </ac:picMkLst>
        </pc:picChg>
      </pc:sldChg>
      <pc:sldChg chg="del">
        <pc:chgData name="Danish Hudani" userId="S::danish.hudani@astera.com::a38c985c-bb2f-4de3-bfe2-27e22c4c275a" providerId="AD" clId="Web-{D32837BD-2094-527D-EC6A-D6917E57C25D}" dt="2023-01-02T04:24:13.834" v="59"/>
        <pc:sldMkLst>
          <pc:docMk/>
          <pc:sldMk cId="584508516" sldId="322"/>
        </pc:sldMkLst>
      </pc:sldChg>
      <pc:sldChg chg="delSp modSp add del replId">
        <pc:chgData name="Danish Hudani" userId="S::danish.hudani@astera.com::a38c985c-bb2f-4de3-bfe2-27e22c4c275a" providerId="AD" clId="Web-{D32837BD-2094-527D-EC6A-D6917E57C25D}" dt="2023-01-02T05:04:43.936" v="636"/>
        <pc:sldMkLst>
          <pc:docMk/>
          <pc:sldMk cId="2017798181" sldId="322"/>
        </pc:sldMkLst>
        <pc:spChg chg="mod">
          <ac:chgData name="Danish Hudani" userId="S::danish.hudani@astera.com::a38c985c-bb2f-4de3-bfe2-27e22c4c275a" providerId="AD" clId="Web-{D32837BD-2094-527D-EC6A-D6917E57C25D}" dt="2023-01-02T05:02:59.666" v="612" actId="14100"/>
          <ac:spMkLst>
            <pc:docMk/>
            <pc:sldMk cId="2017798181" sldId="322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32837BD-2094-527D-EC6A-D6917E57C25D}" dt="2023-01-02T05:02:51.697" v="602"/>
          <ac:spMkLst>
            <pc:docMk/>
            <pc:sldMk cId="2017798181" sldId="322"/>
            <ac:spMk id="23" creationId="{BF3F1F52-32FC-CD52-0253-CC38D6D13CB2}"/>
          </ac:spMkLst>
        </pc:spChg>
      </pc:sldChg>
      <pc:sldChg chg="del">
        <pc:chgData name="Danish Hudani" userId="S::danish.hudani@astera.com::a38c985c-bb2f-4de3-bfe2-27e22c4c275a" providerId="AD" clId="Web-{D32837BD-2094-527D-EC6A-D6917E57C25D}" dt="2023-01-02T04:24:13.834" v="58"/>
        <pc:sldMkLst>
          <pc:docMk/>
          <pc:sldMk cId="2415482611" sldId="323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818" v="57"/>
        <pc:sldMkLst>
          <pc:docMk/>
          <pc:sldMk cId="2362302673" sldId="324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740" v="54"/>
        <pc:sldMkLst>
          <pc:docMk/>
          <pc:sldMk cId="1969733664" sldId="331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724" v="53"/>
        <pc:sldMkLst>
          <pc:docMk/>
          <pc:sldMk cId="527013454" sldId="332"/>
        </pc:sldMkLst>
      </pc:sldChg>
      <pc:sldChg chg="del">
        <pc:chgData name="Danish Hudani" userId="S::danish.hudani@astera.com::a38c985c-bb2f-4de3-bfe2-27e22c4c275a" providerId="AD" clId="Web-{D32837BD-2094-527D-EC6A-D6917E57C25D}" dt="2023-01-02T04:24:13.677" v="51"/>
        <pc:sldMkLst>
          <pc:docMk/>
          <pc:sldMk cId="1781107040" sldId="333"/>
        </pc:sldMkLst>
      </pc:sldChg>
    </pc:docChg>
  </pc:docChgLst>
  <pc:docChgLst>
    <pc:chgData name="Ayesha Amjad" userId="6aec9696-6408-4e74-b8fc-e4597549adfb" providerId="ADAL" clId="{5DBA7F53-A565-4766-850C-7A77D45DFFF4}"/>
    <pc:docChg chg="custSel addSld delSld modSld modSection">
      <pc:chgData name="Ayesha Amjad" userId="6aec9696-6408-4e74-b8fc-e4597549adfb" providerId="ADAL" clId="{5DBA7F53-A565-4766-850C-7A77D45DFFF4}" dt="2023-03-16T15:35:00.729" v="853" actId="9405"/>
      <pc:docMkLst>
        <pc:docMk/>
      </pc:docMkLst>
      <pc:sldChg chg="addSp delSp modSp mod">
        <pc:chgData name="Ayesha Amjad" userId="6aec9696-6408-4e74-b8fc-e4597549adfb" providerId="ADAL" clId="{5DBA7F53-A565-4766-850C-7A77D45DFFF4}" dt="2023-03-16T11:28:41.167" v="127"/>
        <pc:sldMkLst>
          <pc:docMk/>
          <pc:sldMk cId="3836324051" sldId="322"/>
        </pc:sldMkLst>
        <pc:grpChg chg="del mod">
          <ac:chgData name="Ayesha Amjad" userId="6aec9696-6408-4e74-b8fc-e4597549adfb" providerId="ADAL" clId="{5DBA7F53-A565-4766-850C-7A77D45DFFF4}" dt="2023-03-16T11:26:49.760" v="56"/>
          <ac:grpSpMkLst>
            <pc:docMk/>
            <pc:sldMk cId="3836324051" sldId="322"/>
            <ac:grpSpMk id="8" creationId="{753CE753-6E6A-1EA1-89EB-49E69C3ABD8B}"/>
          </ac:grpSpMkLst>
        </pc:grpChg>
        <pc:grpChg chg="del mod">
          <ac:chgData name="Ayesha Amjad" userId="6aec9696-6408-4e74-b8fc-e4597549adfb" providerId="ADAL" clId="{5DBA7F53-A565-4766-850C-7A77D45DFFF4}" dt="2023-03-16T11:26:58.110" v="64"/>
          <ac:grpSpMkLst>
            <pc:docMk/>
            <pc:sldMk cId="3836324051" sldId="322"/>
            <ac:grpSpMk id="12" creationId="{32E9E6F7-8789-1E37-2168-3859C0F4B89E}"/>
          </ac:grpSpMkLst>
        </pc:grpChg>
        <pc:grpChg chg="del mod">
          <ac:chgData name="Ayesha Amjad" userId="6aec9696-6408-4e74-b8fc-e4597549adfb" providerId="ADAL" clId="{5DBA7F53-A565-4766-850C-7A77D45DFFF4}" dt="2023-03-16T11:26:58.110" v="64"/>
          <ac:grpSpMkLst>
            <pc:docMk/>
            <pc:sldMk cId="3836324051" sldId="322"/>
            <ac:grpSpMk id="24" creationId="{2C5CBA2A-6EDE-9FD8-E613-BF08A7E700EA}"/>
          </ac:grpSpMkLst>
        </pc:grpChg>
        <pc:grpChg chg="del mod">
          <ac:chgData name="Ayesha Amjad" userId="6aec9696-6408-4e74-b8fc-e4597549adfb" providerId="ADAL" clId="{5DBA7F53-A565-4766-850C-7A77D45DFFF4}" dt="2023-03-16T11:27:23.912" v="76"/>
          <ac:grpSpMkLst>
            <pc:docMk/>
            <pc:sldMk cId="3836324051" sldId="322"/>
            <ac:grpSpMk id="27" creationId="{A75D3AB4-11B9-21D2-BB8C-F2CEF7022E6B}"/>
          </ac:grpSpMkLst>
        </pc:grpChg>
        <pc:grpChg chg="del mod">
          <ac:chgData name="Ayesha Amjad" userId="6aec9696-6408-4e74-b8fc-e4597549adfb" providerId="ADAL" clId="{5DBA7F53-A565-4766-850C-7A77D45DFFF4}" dt="2023-03-16T11:27:23.912" v="76"/>
          <ac:grpSpMkLst>
            <pc:docMk/>
            <pc:sldMk cId="3836324051" sldId="322"/>
            <ac:grpSpMk id="31" creationId="{65F43245-A773-2B71-8D05-5B2933186C8D}"/>
          </ac:grpSpMkLst>
        </pc:grpChg>
        <pc:grpChg chg="del mod">
          <ac:chgData name="Ayesha Amjad" userId="6aec9696-6408-4e74-b8fc-e4597549adfb" providerId="ADAL" clId="{5DBA7F53-A565-4766-850C-7A77D45DFFF4}" dt="2023-03-16T11:27:23.912" v="76"/>
          <ac:grpSpMkLst>
            <pc:docMk/>
            <pc:sldMk cId="3836324051" sldId="322"/>
            <ac:grpSpMk id="35" creationId="{063EEEF8-A6A7-D0DF-DD2F-93E911413D04}"/>
          </ac:grpSpMkLst>
        </pc:grpChg>
        <pc:grpChg chg="del mod">
          <ac:chgData name="Ayesha Amjad" userId="6aec9696-6408-4e74-b8fc-e4597549adfb" providerId="ADAL" clId="{5DBA7F53-A565-4766-850C-7A77D45DFFF4}" dt="2023-03-16T11:27:26.611" v="79"/>
          <ac:grpSpMkLst>
            <pc:docMk/>
            <pc:sldMk cId="3836324051" sldId="322"/>
            <ac:grpSpMk id="39" creationId="{760DE7C7-4B6F-2265-63AA-0C144F35D199}"/>
          </ac:grpSpMkLst>
        </pc:grpChg>
        <pc:grpChg chg="del mod">
          <ac:chgData name="Ayesha Amjad" userId="6aec9696-6408-4e74-b8fc-e4597549adfb" providerId="ADAL" clId="{5DBA7F53-A565-4766-850C-7A77D45DFFF4}" dt="2023-03-16T11:27:33.869" v="84"/>
          <ac:grpSpMkLst>
            <pc:docMk/>
            <pc:sldMk cId="3836324051" sldId="322"/>
            <ac:grpSpMk id="42" creationId="{89D1266A-A0C9-107E-58FB-B400730FD279}"/>
          </ac:grpSpMkLst>
        </pc:grpChg>
        <pc:grpChg chg="del mod">
          <ac:chgData name="Ayesha Amjad" userId="6aec9696-6408-4e74-b8fc-e4597549adfb" providerId="ADAL" clId="{5DBA7F53-A565-4766-850C-7A77D45DFFF4}" dt="2023-03-16T11:28:31.895" v="119"/>
          <ac:grpSpMkLst>
            <pc:docMk/>
            <pc:sldMk cId="3836324051" sldId="322"/>
            <ac:grpSpMk id="47" creationId="{13395868-C26C-2236-CC36-2722376AF502}"/>
          </ac:grpSpMkLst>
        </pc:grpChg>
        <pc:grpChg chg="del mod">
          <ac:chgData name="Ayesha Amjad" userId="6aec9696-6408-4e74-b8fc-e4597549adfb" providerId="ADAL" clId="{5DBA7F53-A565-4766-850C-7A77D45DFFF4}" dt="2023-03-16T11:27:42.856" v="89"/>
          <ac:grpSpMkLst>
            <pc:docMk/>
            <pc:sldMk cId="3836324051" sldId="322"/>
            <ac:grpSpMk id="51" creationId="{15F1E40C-21B4-AF78-CD05-EA2F84C26135}"/>
          </ac:grpSpMkLst>
        </pc:grpChg>
        <pc:grpChg chg="del mod">
          <ac:chgData name="Ayesha Amjad" userId="6aec9696-6408-4e74-b8fc-e4597549adfb" providerId="ADAL" clId="{5DBA7F53-A565-4766-850C-7A77D45DFFF4}" dt="2023-03-16T11:27:46.008" v="92"/>
          <ac:grpSpMkLst>
            <pc:docMk/>
            <pc:sldMk cId="3836324051" sldId="322"/>
            <ac:grpSpMk id="53" creationId="{7478C867-78BD-957B-1D63-AD5BD0A1C164}"/>
          </ac:grpSpMkLst>
        </pc:grpChg>
        <pc:grpChg chg="del mod">
          <ac:chgData name="Ayesha Amjad" userId="6aec9696-6408-4e74-b8fc-e4597549adfb" providerId="ADAL" clId="{5DBA7F53-A565-4766-850C-7A77D45DFFF4}" dt="2023-03-16T11:27:50.430" v="95"/>
          <ac:grpSpMkLst>
            <pc:docMk/>
            <pc:sldMk cId="3836324051" sldId="322"/>
            <ac:grpSpMk id="56" creationId="{15D02968-A379-564D-A8EA-D22921C53A66}"/>
          </ac:grpSpMkLst>
        </pc:grpChg>
        <pc:grpChg chg="del mod">
          <ac:chgData name="Ayesha Amjad" userId="6aec9696-6408-4e74-b8fc-e4597549adfb" providerId="ADAL" clId="{5DBA7F53-A565-4766-850C-7A77D45DFFF4}" dt="2023-03-16T11:27:52.904" v="98"/>
          <ac:grpSpMkLst>
            <pc:docMk/>
            <pc:sldMk cId="3836324051" sldId="322"/>
            <ac:grpSpMk id="59" creationId="{68EA97B7-D633-993F-A211-076117179927}"/>
          </ac:grpSpMkLst>
        </pc:grpChg>
        <pc:grpChg chg="del mod">
          <ac:chgData name="Ayesha Amjad" userId="6aec9696-6408-4e74-b8fc-e4597549adfb" providerId="ADAL" clId="{5DBA7F53-A565-4766-850C-7A77D45DFFF4}" dt="2023-03-16T11:28:12.331" v="106"/>
          <ac:grpSpMkLst>
            <pc:docMk/>
            <pc:sldMk cId="3836324051" sldId="322"/>
            <ac:grpSpMk id="62" creationId="{3D590FAB-EC7B-CE08-A801-87BABB546526}"/>
          </ac:grpSpMkLst>
        </pc:grpChg>
        <pc:grpChg chg="del mod">
          <ac:chgData name="Ayesha Amjad" userId="6aec9696-6408-4e74-b8fc-e4597549adfb" providerId="ADAL" clId="{5DBA7F53-A565-4766-850C-7A77D45DFFF4}" dt="2023-03-16T11:28:27.757" v="115"/>
          <ac:grpSpMkLst>
            <pc:docMk/>
            <pc:sldMk cId="3836324051" sldId="322"/>
            <ac:grpSpMk id="67" creationId="{6D075CC3-BB1B-0CD1-3182-CB1A1E4E0DFA}"/>
          </ac:grpSpMkLst>
        </pc:grpChg>
        <pc:grpChg chg="del mod">
          <ac:chgData name="Ayesha Amjad" userId="6aec9696-6408-4e74-b8fc-e4597549adfb" providerId="ADAL" clId="{5DBA7F53-A565-4766-850C-7A77D45DFFF4}" dt="2023-03-16T11:28:31.895" v="119"/>
          <ac:grpSpMkLst>
            <pc:docMk/>
            <pc:sldMk cId="3836324051" sldId="322"/>
            <ac:grpSpMk id="70" creationId="{BD492549-5B5C-602A-8AD4-A45199D979AF}"/>
          </ac:grpSpMkLst>
        </pc:grpChg>
        <pc:grpChg chg="del mod">
          <ac:chgData name="Ayesha Amjad" userId="6aec9696-6408-4e74-b8fc-e4597549adfb" providerId="ADAL" clId="{5DBA7F53-A565-4766-850C-7A77D45DFFF4}" dt="2023-03-16T11:28:41.167" v="127"/>
          <ac:grpSpMkLst>
            <pc:docMk/>
            <pc:sldMk cId="3836324051" sldId="322"/>
            <ac:grpSpMk id="74" creationId="{A50192AB-C925-D566-6AE4-55270FE94D0C}"/>
          </ac:grpSpMkLst>
        </pc:grpChg>
        <pc:grpChg chg="mod">
          <ac:chgData name="Ayesha Amjad" userId="6aec9696-6408-4e74-b8fc-e4597549adfb" providerId="ADAL" clId="{5DBA7F53-A565-4766-850C-7A77D45DFFF4}" dt="2023-03-16T11:28:41.167" v="127"/>
          <ac:grpSpMkLst>
            <pc:docMk/>
            <pc:sldMk cId="3836324051" sldId="322"/>
            <ac:grpSpMk id="82" creationId="{98EC9EC4-0E65-4565-E3B4-24918D0BFF33}"/>
          </ac:grpSpMkLst>
        </pc:grp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4" creationId="{F4C9727A-7933-C913-F808-442F3A6D2585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5" creationId="{248D61B3-50C7-F4DC-666B-3DA40F552647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10" creationId="{9525CA64-DCD0-44D4-9B35-CD6C4ABEDDA1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14" creationId="{9CBEF93B-F259-6E84-20E3-1E057DC34B6B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16" creationId="{D03B854F-4255-2DD6-BC1B-510655E8E467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17" creationId="{51C6ED4D-9C20-B0E0-B92D-75D95F03532C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19" creationId="{870CB282-9197-7AD2-F6C1-49977CDDA358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21" creationId="{18911059-8BE8-0FBE-B408-143E0CD40AA3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22" creationId="{8D7897FF-24A0-7924-DAB6-1A1B07573AB2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23" creationId="{BCBDBA16-8DD2-FB9F-F899-0A42768DC03B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28" creationId="{631C727E-7F05-CD52-391B-F1184B1BE651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29" creationId="{B26E3849-6E5E-A39D-F70B-FC526A8C7A8A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30" creationId="{A30B86B0-F246-CC03-5860-CD5F3FC73960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32" creationId="{1680A5D1-2072-82C8-513D-5E67321A28C6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33" creationId="{A215B7F3-598F-5717-F4B8-B04A5E6BD8FD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34" creationId="{721B4E67-FE2E-0EBE-1F1A-4743D8D07F60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36" creationId="{A35D2EC4-CD6B-D35B-09F6-C49C087E75CC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37" creationId="{047B5327-5314-B9E2-6695-87DB6A1D1CA5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38" creationId="{F4C8D5F7-9E5F-C0A4-8920-963A19434409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40" creationId="{D26B88CD-5FCC-EA3C-7D88-27D940BB8726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41" creationId="{68C3065E-D067-F589-F005-D122C949E6CD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43" creationId="{27F6320C-EEA2-842F-5FEA-1B2BA3F1EAE2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44" creationId="{ECEE0FAF-B4FE-AD48-A215-E7088F13BA30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45" creationId="{6157686F-684B-CA48-DE57-74858FCB6343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46" creationId="{12900974-26A3-4913-D544-0859F7784BE1}"/>
          </ac:inkMkLst>
        </pc:inkChg>
        <pc:inkChg chg="add del mod">
          <ac:chgData name="Ayesha Amjad" userId="6aec9696-6408-4e74-b8fc-e4597549adfb" providerId="ADAL" clId="{5DBA7F53-A565-4766-850C-7A77D45DFFF4}" dt="2023-03-16T11:28:12.324" v="102"/>
          <ac:inkMkLst>
            <pc:docMk/>
            <pc:sldMk cId="3836324051" sldId="322"/>
            <ac:inkMk id="48" creationId="{0C32F9EC-0FAA-1C15-64EF-F40245DE1486}"/>
          </ac:inkMkLst>
        </pc:inkChg>
        <pc:inkChg chg="add del mod">
          <ac:chgData name="Ayesha Amjad" userId="6aec9696-6408-4e74-b8fc-e4597549adfb" providerId="ADAL" clId="{5DBA7F53-A565-4766-850C-7A77D45DFFF4}" dt="2023-03-16T11:28:12.319" v="100"/>
          <ac:inkMkLst>
            <pc:docMk/>
            <pc:sldMk cId="3836324051" sldId="322"/>
            <ac:inkMk id="49" creationId="{CA836451-159E-59FD-B4BB-B783A33DB143}"/>
          </ac:inkMkLst>
        </pc:inkChg>
        <pc:inkChg chg="add del mod">
          <ac:chgData name="Ayesha Amjad" userId="6aec9696-6408-4e74-b8fc-e4597549adfb" providerId="ADAL" clId="{5DBA7F53-A565-4766-850C-7A77D45DFFF4}" dt="2023-03-16T11:28:12.328" v="104"/>
          <ac:inkMkLst>
            <pc:docMk/>
            <pc:sldMk cId="3836324051" sldId="322"/>
            <ac:inkMk id="52" creationId="{61719609-1B6C-8993-6D54-608EFE9053BE}"/>
          </ac:inkMkLst>
        </pc:inkChg>
        <pc:inkChg chg="add del mod">
          <ac:chgData name="Ayesha Amjad" userId="6aec9696-6408-4e74-b8fc-e4597549adfb" providerId="ADAL" clId="{5DBA7F53-A565-4766-850C-7A77D45DFFF4}" dt="2023-03-16T11:28:12.316" v="99"/>
          <ac:inkMkLst>
            <pc:docMk/>
            <pc:sldMk cId="3836324051" sldId="322"/>
            <ac:inkMk id="54" creationId="{CDD78B55-AE10-9E80-BBB7-C138DDBAB6DE}"/>
          </ac:inkMkLst>
        </pc:inkChg>
        <pc:inkChg chg="add del mod">
          <ac:chgData name="Ayesha Amjad" userId="6aec9696-6408-4e74-b8fc-e4597549adfb" providerId="ADAL" clId="{5DBA7F53-A565-4766-850C-7A77D45DFFF4}" dt="2023-03-16T11:28:12.326" v="103"/>
          <ac:inkMkLst>
            <pc:docMk/>
            <pc:sldMk cId="3836324051" sldId="322"/>
            <ac:inkMk id="55" creationId="{5E65004A-6D5A-E5A8-8D65-CEA997F5E53B}"/>
          </ac:inkMkLst>
        </pc:inkChg>
        <pc:inkChg chg="add del mod">
          <ac:chgData name="Ayesha Amjad" userId="6aec9696-6408-4e74-b8fc-e4597549adfb" providerId="ADAL" clId="{5DBA7F53-A565-4766-850C-7A77D45DFFF4}" dt="2023-03-16T11:28:12.322" v="101"/>
          <ac:inkMkLst>
            <pc:docMk/>
            <pc:sldMk cId="3836324051" sldId="322"/>
            <ac:inkMk id="57" creationId="{45F48A50-B8BE-9A21-5294-51B6B1BFA1B4}"/>
          </ac:inkMkLst>
        </pc:inkChg>
        <pc:inkChg chg="add del mod">
          <ac:chgData name="Ayesha Amjad" userId="6aec9696-6408-4e74-b8fc-e4597549adfb" providerId="ADAL" clId="{5DBA7F53-A565-4766-850C-7A77D45DFFF4}" dt="2023-03-16T11:28:12.331" v="106"/>
          <ac:inkMkLst>
            <pc:docMk/>
            <pc:sldMk cId="3836324051" sldId="322"/>
            <ac:inkMk id="58" creationId="{5BA66B6D-F7F8-0DA1-DEDA-DC3F4EF341D5}"/>
          </ac:inkMkLst>
        </pc:inkChg>
        <pc:inkChg chg="add del mod">
          <ac:chgData name="Ayesha Amjad" userId="6aec9696-6408-4e74-b8fc-e4597549adfb" providerId="ADAL" clId="{5DBA7F53-A565-4766-850C-7A77D45DFFF4}" dt="2023-03-16T11:28:12.329" v="105"/>
          <ac:inkMkLst>
            <pc:docMk/>
            <pc:sldMk cId="3836324051" sldId="322"/>
            <ac:inkMk id="60" creationId="{CDB2BC2D-CCE9-C869-201F-DC2E4D65217A}"/>
          </ac:inkMkLst>
        </pc:inkChg>
        <pc:inkChg chg="add del mod">
          <ac:chgData name="Ayesha Amjad" userId="6aec9696-6408-4e74-b8fc-e4597549adfb" providerId="ADAL" clId="{5DBA7F53-A565-4766-850C-7A77D45DFFF4}" dt="2023-03-16T11:28:12.333" v="107"/>
          <ac:inkMkLst>
            <pc:docMk/>
            <pc:sldMk cId="3836324051" sldId="322"/>
            <ac:inkMk id="61" creationId="{BF6A5DBA-4D45-3B60-0293-EE3265DA68F3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63" creationId="{98D8E599-1057-68EE-E325-39FA3469586F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64" creationId="{5C270C9E-88F7-108C-E319-96A651F8759C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65" creationId="{94A686D5-FF7A-52EC-358D-35F48C2D44EB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66" creationId="{B3E9BDB1-C80B-484C-7277-0935BD6A4D45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68" creationId="{09D7FF06-6191-5061-CC16-767E97A3090C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69" creationId="{14D02567-FDBC-476A-3093-DA1B637EF43F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71" creationId="{649B6B89-EA78-56C8-630F-BB4BD3A3DB66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72" creationId="{B3E75D20-2B07-250E-09A9-4540A54AD6DE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73" creationId="{3303F2C5-8B39-8283-A103-13FBB5FD497C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75" creationId="{6C92F88D-5417-91DE-AD03-CD33A1783F9A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76" creationId="{75295843-F0BC-D887-F217-BDB28349934D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77" creationId="{95497065-3DD9-6FFF-996E-CD1018B1117E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78" creationId="{B6FBE6B9-C2B7-6875-807F-8AABD33B749B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79" creationId="{4E3F14A2-A983-779B-BFB1-4AC37D42E2C8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80" creationId="{A5BC667B-AF57-5069-7E79-AAE7671AF333}"/>
          </ac:inkMkLst>
        </pc:inkChg>
        <pc:inkChg chg="add mod">
          <ac:chgData name="Ayesha Amjad" userId="6aec9696-6408-4e74-b8fc-e4597549adfb" providerId="ADAL" clId="{5DBA7F53-A565-4766-850C-7A77D45DFFF4}" dt="2023-03-16T11:28:41.167" v="127"/>
          <ac:inkMkLst>
            <pc:docMk/>
            <pc:sldMk cId="3836324051" sldId="322"/>
            <ac:inkMk id="81" creationId="{BB2321E3-38FC-A0DD-18E6-283E45A240B6}"/>
          </ac:inkMkLst>
        </pc:inkChg>
      </pc:sldChg>
      <pc:sldChg chg="addSp delSp modSp mod">
        <pc:chgData name="Ayesha Amjad" userId="6aec9696-6408-4e74-b8fc-e4597549adfb" providerId="ADAL" clId="{5DBA7F53-A565-4766-850C-7A77D45DFFF4}" dt="2023-03-16T11:42:24.463" v="171"/>
        <pc:sldMkLst>
          <pc:docMk/>
          <pc:sldMk cId="721387551" sldId="323"/>
        </pc:sldMkLst>
        <pc:grpChg chg="del mod">
          <ac:chgData name="Ayesha Amjad" userId="6aec9696-6408-4e74-b8fc-e4597549adfb" providerId="ADAL" clId="{5DBA7F53-A565-4766-850C-7A77D45DFFF4}" dt="2023-03-16T11:41:36.257" v="139"/>
          <ac:grpSpMkLst>
            <pc:docMk/>
            <pc:sldMk cId="721387551" sldId="323"/>
            <ac:grpSpMk id="23" creationId="{5C864C64-366F-7B96-CA59-A68A1BFE9F8A}"/>
          </ac:grpSpMkLst>
        </pc:grpChg>
        <pc:grpChg chg="del mod">
          <ac:chgData name="Ayesha Amjad" userId="6aec9696-6408-4e74-b8fc-e4597549adfb" providerId="ADAL" clId="{5DBA7F53-A565-4766-850C-7A77D45DFFF4}" dt="2023-03-16T11:41:40.738" v="142"/>
          <ac:grpSpMkLst>
            <pc:docMk/>
            <pc:sldMk cId="721387551" sldId="323"/>
            <ac:grpSpMk id="24" creationId="{0C7C2DA7-DE52-B962-6F13-58B8C0C947D6}"/>
          </ac:grpSpMkLst>
        </pc:grpChg>
        <pc:grpChg chg="del mod">
          <ac:chgData name="Ayesha Amjad" userId="6aec9696-6408-4e74-b8fc-e4597549adfb" providerId="ADAL" clId="{5DBA7F53-A565-4766-850C-7A77D45DFFF4}" dt="2023-03-16T11:41:42.775" v="146"/>
          <ac:grpSpMkLst>
            <pc:docMk/>
            <pc:sldMk cId="721387551" sldId="323"/>
            <ac:grpSpMk id="29" creationId="{870DD70F-D1CD-A0E6-4550-AE06835FAA15}"/>
          </ac:grpSpMkLst>
        </pc:grpChg>
        <pc:grpChg chg="del mod">
          <ac:chgData name="Ayesha Amjad" userId="6aec9696-6408-4e74-b8fc-e4597549adfb" providerId="ADAL" clId="{5DBA7F53-A565-4766-850C-7A77D45DFFF4}" dt="2023-03-16T11:41:43.347" v="148"/>
          <ac:grpSpMkLst>
            <pc:docMk/>
            <pc:sldMk cId="721387551" sldId="323"/>
            <ac:grpSpMk id="33" creationId="{B7A9FCD1-44AA-8CC6-5158-5BC5CF7149E5}"/>
          </ac:grpSpMkLst>
        </pc:grpChg>
        <pc:grpChg chg="del mod">
          <ac:chgData name="Ayesha Amjad" userId="6aec9696-6408-4e74-b8fc-e4597549adfb" providerId="ADAL" clId="{5DBA7F53-A565-4766-850C-7A77D45DFFF4}" dt="2023-03-16T11:41:44.510" v="150"/>
          <ac:grpSpMkLst>
            <pc:docMk/>
            <pc:sldMk cId="721387551" sldId="323"/>
            <ac:grpSpMk id="35" creationId="{EB40EE6B-51CB-838D-D349-5840B2DD1E26}"/>
          </ac:grpSpMkLst>
        </pc:grpChg>
        <pc:grpChg chg="del mod">
          <ac:chgData name="Ayesha Amjad" userId="6aec9696-6408-4e74-b8fc-e4597549adfb" providerId="ADAL" clId="{5DBA7F53-A565-4766-850C-7A77D45DFFF4}" dt="2023-03-16T11:41:56.586" v="163"/>
          <ac:grpSpMkLst>
            <pc:docMk/>
            <pc:sldMk cId="721387551" sldId="323"/>
            <ac:grpSpMk id="37" creationId="{97BA2C09-4D72-DCF7-0555-09049FF6E837}"/>
          </ac:grpSpMkLst>
        </pc:grpChg>
        <pc:grpChg chg="del mod">
          <ac:chgData name="Ayesha Amjad" userId="6aec9696-6408-4e74-b8fc-e4597549adfb" providerId="ADAL" clId="{5DBA7F53-A565-4766-850C-7A77D45DFFF4}" dt="2023-03-16T11:41:48.407" v="155"/>
          <ac:grpSpMkLst>
            <pc:docMk/>
            <pc:sldMk cId="721387551" sldId="323"/>
            <ac:grpSpMk id="40" creationId="{57820C10-525A-F089-1E82-6380C612D4C8}"/>
          </ac:grpSpMkLst>
        </pc:grpChg>
        <pc:grpChg chg="del mod">
          <ac:chgData name="Ayesha Amjad" userId="6aec9696-6408-4e74-b8fc-e4597549adfb" providerId="ADAL" clId="{5DBA7F53-A565-4766-850C-7A77D45DFFF4}" dt="2023-03-16T11:41:56.586" v="163"/>
          <ac:grpSpMkLst>
            <pc:docMk/>
            <pc:sldMk cId="721387551" sldId="323"/>
            <ac:grpSpMk id="42" creationId="{5B886C34-5393-C1CB-9DC9-0BF17707A31F}"/>
          </ac:grpSpMkLst>
        </pc:grpChg>
        <pc:grpChg chg="del mod">
          <ac:chgData name="Ayesha Amjad" userId="6aec9696-6408-4e74-b8fc-e4597549adfb" providerId="ADAL" clId="{5DBA7F53-A565-4766-850C-7A77D45DFFF4}" dt="2023-03-16T11:41:56.586" v="163"/>
          <ac:grpSpMkLst>
            <pc:docMk/>
            <pc:sldMk cId="721387551" sldId="323"/>
            <ac:grpSpMk id="51" creationId="{9EBFC4F8-EEEB-8EF2-BBB6-F672405F6018}"/>
          </ac:grpSpMkLst>
        </pc:grpChg>
        <pc:grpChg chg="del mod">
          <ac:chgData name="Ayesha Amjad" userId="6aec9696-6408-4e74-b8fc-e4597549adfb" providerId="ADAL" clId="{5DBA7F53-A565-4766-850C-7A77D45DFFF4}" dt="2023-03-16T11:41:56.586" v="163"/>
          <ac:grpSpMkLst>
            <pc:docMk/>
            <pc:sldMk cId="721387551" sldId="323"/>
            <ac:grpSpMk id="52" creationId="{1821B04C-B0E6-5A4F-E876-EA1E00304C51}"/>
          </ac:grpSpMkLst>
        </pc:grpChg>
        <pc:grpChg chg="del mod">
          <ac:chgData name="Ayesha Amjad" userId="6aec9696-6408-4e74-b8fc-e4597549adfb" providerId="ADAL" clId="{5DBA7F53-A565-4766-850C-7A77D45DFFF4}" dt="2023-03-16T11:41:58.334" v="165"/>
          <ac:grpSpMkLst>
            <pc:docMk/>
            <pc:sldMk cId="721387551" sldId="323"/>
            <ac:grpSpMk id="53" creationId="{F637F836-53DE-818E-CDFE-6AA7988A44E5}"/>
          </ac:grpSpMkLst>
        </pc:grpChg>
        <pc:grpChg chg="del mod">
          <ac:chgData name="Ayesha Amjad" userId="6aec9696-6408-4e74-b8fc-e4597549adfb" providerId="ADAL" clId="{5DBA7F53-A565-4766-850C-7A77D45DFFF4}" dt="2023-03-16T11:42:24.463" v="171"/>
          <ac:grpSpMkLst>
            <pc:docMk/>
            <pc:sldMk cId="721387551" sldId="323"/>
            <ac:grpSpMk id="55" creationId="{47DED9D8-C386-B91B-15B8-358AA554E0A2}"/>
          </ac:grpSpMkLst>
        </pc:grpChg>
        <pc:grpChg chg="del mod">
          <ac:chgData name="Ayesha Amjad" userId="6aec9696-6408-4e74-b8fc-e4597549adfb" providerId="ADAL" clId="{5DBA7F53-A565-4766-850C-7A77D45DFFF4}" dt="2023-03-16T11:42:24.463" v="171"/>
          <ac:grpSpMkLst>
            <pc:docMk/>
            <pc:sldMk cId="721387551" sldId="323"/>
            <ac:grpSpMk id="61" creationId="{D348ABED-FF79-C24C-8071-2C81C6F5384B}"/>
          </ac:grpSpMkLst>
        </pc:grpChg>
        <pc:grpChg chg="mod">
          <ac:chgData name="Ayesha Amjad" userId="6aec9696-6408-4e74-b8fc-e4597549adfb" providerId="ADAL" clId="{5DBA7F53-A565-4766-850C-7A77D45DFFF4}" dt="2023-03-16T11:42:24.463" v="171"/>
          <ac:grpSpMkLst>
            <pc:docMk/>
            <pc:sldMk cId="721387551" sldId="323"/>
            <ac:grpSpMk id="62" creationId="{5080C832-2837-808C-FC1D-B00996905D0E}"/>
          </ac:grpSpMkLst>
        </pc:grpChg>
        <pc:inkChg chg="add del">
          <ac:chgData name="Ayesha Amjad" userId="6aec9696-6408-4e74-b8fc-e4597549adfb" providerId="ADAL" clId="{5DBA7F53-A565-4766-850C-7A77D45DFFF4}" dt="2023-03-16T11:41:19.272" v="130"/>
          <ac:inkMkLst>
            <pc:docMk/>
            <pc:sldMk cId="721387551" sldId="323"/>
            <ac:inkMk id="8" creationId="{59F2A536-91E3-2D2A-696B-683346BE850F}"/>
          </ac:inkMkLst>
        </pc:inkChg>
        <pc:inkChg chg="add del">
          <ac:chgData name="Ayesha Amjad" userId="6aec9696-6408-4e74-b8fc-e4597549adfb" providerId="ADAL" clId="{5DBA7F53-A565-4766-850C-7A77D45DFFF4}" dt="2023-03-16T11:41:19.275" v="131"/>
          <ac:inkMkLst>
            <pc:docMk/>
            <pc:sldMk cId="721387551" sldId="323"/>
            <ac:inkMk id="10" creationId="{2092949C-31AA-7E88-1E32-945AF7D73F15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12" creationId="{24781CCC-2911-E92D-180E-DFB52523CB9F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14" creationId="{A49EBDCA-7F25-B5C6-D86E-0327BD184A0F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16" creationId="{33217D9F-9CA1-9452-772C-72748478AFEF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17" creationId="{2A3C926A-1D46-D9DB-7FDA-0981DA859ED2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19" creationId="{F50624D6-DE29-8BB9-65B9-C67C28A49AAC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21" creationId="{26689227-E58A-0E02-A137-28EE027C66C2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22" creationId="{9F132D52-A382-704E-B04D-C27EF35554A4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27" creationId="{AEAF8825-CE3D-007C-7B20-83B42EE5B3C9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28" creationId="{7993477D-5B4B-4C74-4890-9A56E9E35AFB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30" creationId="{DF799AAF-DB82-5E36-CF86-2B3D72D386A2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31" creationId="{F4C6E063-27E4-2B1E-4BD2-07EEC3C7A0A6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32" creationId="{8EBB0914-7945-1882-0633-6DA764832C95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34" creationId="{9E2968F2-36CC-FFB7-987A-2E2445201F3A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36" creationId="{423B6311-8970-9701-A2BC-6ED71054CE58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38" creationId="{DB1DFAE4-4535-E852-E543-55233D3F4FD6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39" creationId="{49A975F7-E93E-7CD0-0CD7-0E3411B9B362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41" creationId="{25897720-730C-1BFD-9430-794BDB72ADC3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43" creationId="{29FAAD62-73FE-738F-0BA1-16C0B2351204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44" creationId="{D79FD025-A146-C812-451C-E26C2B1A5D3C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45" creationId="{F9345ABF-36C4-8A17-D732-C60E603E131D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46" creationId="{C5CAEB2F-F15D-17D8-24A8-BA51AE8BB888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47" creationId="{53A5C272-CC40-A5E2-D8CB-74574B03C0CF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48" creationId="{56B631CD-749F-1AB7-C8D8-DC0DEF1B71FF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49" creationId="{757B24F6-A2A6-5F89-6758-C00725AB5B0F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54" creationId="{50980618-A334-435C-7E6A-CE8386755F4E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56" creationId="{27C866E0-EB75-86A5-E95A-0BC9856040E6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57" creationId="{9BEA3ED1-667A-0E56-2370-8703122F2D4A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58" creationId="{99904CAD-3746-1129-EA9E-CF94B8A4D40E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59" creationId="{387164E6-7298-1CA2-D8AF-B376E8A9CBDE}"/>
          </ac:inkMkLst>
        </pc:inkChg>
        <pc:inkChg chg="add mod">
          <ac:chgData name="Ayesha Amjad" userId="6aec9696-6408-4e74-b8fc-e4597549adfb" providerId="ADAL" clId="{5DBA7F53-A565-4766-850C-7A77D45DFFF4}" dt="2023-03-16T11:42:24.463" v="171"/>
          <ac:inkMkLst>
            <pc:docMk/>
            <pc:sldMk cId="721387551" sldId="323"/>
            <ac:inkMk id="60" creationId="{48A1BE02-2BE1-AC41-8DD7-98CF3F48AEB3}"/>
          </ac:inkMkLst>
        </pc:inkChg>
      </pc:sldChg>
      <pc:sldChg chg="addSp delSp modSp mod">
        <pc:chgData name="Ayesha Amjad" userId="6aec9696-6408-4e74-b8fc-e4597549adfb" providerId="ADAL" clId="{5DBA7F53-A565-4766-850C-7A77D45DFFF4}" dt="2023-03-16T15:34:40.068" v="851" actId="9405"/>
        <pc:sldMkLst>
          <pc:docMk/>
          <pc:sldMk cId="1491964295" sldId="324"/>
        </pc:sldMkLst>
        <pc:grpChg chg="del mod">
          <ac:chgData name="Ayesha Amjad" userId="6aec9696-6408-4e74-b8fc-e4597549adfb" providerId="ADAL" clId="{5DBA7F53-A565-4766-850C-7A77D45DFFF4}" dt="2023-03-16T11:46:57.450" v="191"/>
          <ac:grpSpMkLst>
            <pc:docMk/>
            <pc:sldMk cId="1491964295" sldId="324"/>
            <ac:grpSpMk id="17" creationId="{0671E946-44DD-2079-79A0-4156BD36F5A9}"/>
          </ac:grpSpMkLst>
        </pc:grpChg>
        <pc:grpChg chg="del mod">
          <ac:chgData name="Ayesha Amjad" userId="6aec9696-6408-4e74-b8fc-e4597549adfb" providerId="ADAL" clId="{5DBA7F53-A565-4766-850C-7A77D45DFFF4}" dt="2023-03-16T11:46:48.966" v="182"/>
          <ac:grpSpMkLst>
            <pc:docMk/>
            <pc:sldMk cId="1491964295" sldId="324"/>
            <ac:grpSpMk id="19" creationId="{A79DF5FB-B13F-4880-9CC1-53802641FB14}"/>
          </ac:grpSpMkLst>
        </pc:grpChg>
        <pc:grpChg chg="mod">
          <ac:chgData name="Ayesha Amjad" userId="6aec9696-6408-4e74-b8fc-e4597549adfb" providerId="ADAL" clId="{5DBA7F53-A565-4766-850C-7A77D45DFFF4}" dt="2023-03-16T11:46:48.966" v="182"/>
          <ac:grpSpMkLst>
            <pc:docMk/>
            <pc:sldMk cId="1491964295" sldId="324"/>
            <ac:grpSpMk id="22" creationId="{4A79EA37-255A-C3D9-BA4B-1001ED9A94AF}"/>
          </ac:grpSpMkLst>
        </pc:grpChg>
        <pc:grpChg chg="del mod">
          <ac:chgData name="Ayesha Amjad" userId="6aec9696-6408-4e74-b8fc-e4597549adfb" providerId="ADAL" clId="{5DBA7F53-A565-4766-850C-7A77D45DFFF4}" dt="2023-03-16T11:46:57.450" v="191"/>
          <ac:grpSpMkLst>
            <pc:docMk/>
            <pc:sldMk cId="1491964295" sldId="324"/>
            <ac:grpSpMk id="29" creationId="{1471F058-E3F7-C9AE-1EB6-7135897065EB}"/>
          </ac:grpSpMkLst>
        </pc:grpChg>
        <pc:grpChg chg="mod">
          <ac:chgData name="Ayesha Amjad" userId="6aec9696-6408-4e74-b8fc-e4597549adfb" providerId="ADAL" clId="{5DBA7F53-A565-4766-850C-7A77D45DFFF4}" dt="2023-03-16T11:46:57.450" v="191"/>
          <ac:grpSpMkLst>
            <pc:docMk/>
            <pc:sldMk cId="1491964295" sldId="324"/>
            <ac:grpSpMk id="33" creationId="{984BB7CA-F742-D6C7-A8AD-BC4836A2B1F2}"/>
          </ac:grpSpMkLst>
        </pc:grpChg>
        <pc:grpChg chg="mod">
          <ac:chgData name="Ayesha Amjad" userId="6aec9696-6408-4e74-b8fc-e4597549adfb" providerId="ADAL" clId="{5DBA7F53-A565-4766-850C-7A77D45DFFF4}" dt="2023-03-16T11:47:00.816" v="195"/>
          <ac:grpSpMkLst>
            <pc:docMk/>
            <pc:sldMk cId="1491964295" sldId="324"/>
            <ac:grpSpMk id="37" creationId="{95179BBC-A398-2165-08BF-AC170AC0CE30}"/>
          </ac:grpSpMkLst>
        </pc:grpChg>
        <pc:grpChg chg="mod">
          <ac:chgData name="Ayesha Amjad" userId="6aec9696-6408-4e74-b8fc-e4597549adfb" providerId="ADAL" clId="{5DBA7F53-A565-4766-850C-7A77D45DFFF4}" dt="2023-03-16T11:47:02.845" v="199"/>
          <ac:grpSpMkLst>
            <pc:docMk/>
            <pc:sldMk cId="1491964295" sldId="324"/>
            <ac:grpSpMk id="41" creationId="{AAE11016-1F92-6FC3-366D-D3162620C577}"/>
          </ac:grpSpMkLst>
        </pc:grpChg>
        <pc:grpChg chg="del mod">
          <ac:chgData name="Ayesha Amjad" userId="6aec9696-6408-4e74-b8fc-e4597549adfb" providerId="ADAL" clId="{5DBA7F53-A565-4766-850C-7A77D45DFFF4}" dt="2023-03-16T11:47:12.876" v="207"/>
          <ac:grpSpMkLst>
            <pc:docMk/>
            <pc:sldMk cId="1491964295" sldId="324"/>
            <ac:grpSpMk id="45" creationId="{B35EB2E6-8F6B-E3C2-BC4D-445D1F3AA958}"/>
          </ac:grpSpMkLst>
        </pc:grpChg>
        <pc:grpChg chg="del mod">
          <ac:chgData name="Ayesha Amjad" userId="6aec9696-6408-4e74-b8fc-e4597549adfb" providerId="ADAL" clId="{5DBA7F53-A565-4766-850C-7A77D45DFFF4}" dt="2023-03-16T11:47:15.408" v="209"/>
          <ac:grpSpMkLst>
            <pc:docMk/>
            <pc:sldMk cId="1491964295" sldId="324"/>
            <ac:grpSpMk id="49" creationId="{AF73E53B-10E0-08F2-5C34-94BE544D51A7}"/>
          </ac:grpSpMkLst>
        </pc:grpChg>
        <pc:grpChg chg="del mod">
          <ac:chgData name="Ayesha Amjad" userId="6aec9696-6408-4e74-b8fc-e4597549adfb" providerId="ADAL" clId="{5DBA7F53-A565-4766-850C-7A77D45DFFF4}" dt="2023-03-16T15:34:28.642" v="846"/>
          <ac:grpSpMkLst>
            <pc:docMk/>
            <pc:sldMk cId="1491964295" sldId="324"/>
            <ac:grpSpMk id="49" creationId="{B064CED1-E5D8-6159-386F-ED3DA49FD061}"/>
          </ac:grpSpMkLst>
        </pc:grpChg>
        <pc:grpChg chg="mod">
          <ac:chgData name="Ayesha Amjad" userId="6aec9696-6408-4e74-b8fc-e4597549adfb" providerId="ADAL" clId="{5DBA7F53-A565-4766-850C-7A77D45DFFF4}" dt="2023-03-16T11:47:15.408" v="209"/>
          <ac:grpSpMkLst>
            <pc:docMk/>
            <pc:sldMk cId="1491964295" sldId="324"/>
            <ac:grpSpMk id="52" creationId="{0411BC85-22C6-344C-C559-1C884B9F4194}"/>
          </ac:grpSpMkLst>
        </pc:grpChg>
        <pc:grpChg chg="del mod">
          <ac:chgData name="Ayesha Amjad" userId="6aec9696-6408-4e74-b8fc-e4597549adfb" providerId="ADAL" clId="{5DBA7F53-A565-4766-850C-7A77D45DFFF4}" dt="2023-03-16T15:34:37.564" v="850"/>
          <ac:grpSpMkLst>
            <pc:docMk/>
            <pc:sldMk cId="1491964295" sldId="324"/>
            <ac:grpSpMk id="54" creationId="{093308B5-C2F7-D9FA-62F6-42D04BA99FF4}"/>
          </ac:grpSpMkLst>
        </pc:grpChg>
        <pc:grpChg chg="mod">
          <ac:chgData name="Ayesha Amjad" userId="6aec9696-6408-4e74-b8fc-e4597549adfb" providerId="ADAL" clId="{5DBA7F53-A565-4766-850C-7A77D45DFFF4}" dt="2023-03-16T15:34:37.564" v="850"/>
          <ac:grpSpMkLst>
            <pc:docMk/>
            <pc:sldMk cId="1491964295" sldId="324"/>
            <ac:grpSpMk id="58" creationId="{E3D24C07-D8AE-A87A-AC2A-9EC891344436}"/>
          </ac:grpSpMkLst>
        </pc:grpChg>
        <pc:inkChg chg="add mod">
          <ac:chgData name="Ayesha Amjad" userId="6aec9696-6408-4e74-b8fc-e4597549adfb" providerId="ADAL" clId="{5DBA7F53-A565-4766-850C-7A77D45DFFF4}" dt="2023-03-16T11:46:48.966" v="182"/>
          <ac:inkMkLst>
            <pc:docMk/>
            <pc:sldMk cId="1491964295" sldId="324"/>
            <ac:inkMk id="3" creationId="{8DB164D9-AA50-57C3-FE4F-5AC627FB45F4}"/>
          </ac:inkMkLst>
        </pc:inkChg>
        <pc:inkChg chg="add mod">
          <ac:chgData name="Ayesha Amjad" userId="6aec9696-6408-4e74-b8fc-e4597549adfb" providerId="ADAL" clId="{5DBA7F53-A565-4766-850C-7A77D45DFFF4}" dt="2023-03-16T11:46:48.966" v="182"/>
          <ac:inkMkLst>
            <pc:docMk/>
            <pc:sldMk cId="1491964295" sldId="324"/>
            <ac:inkMk id="4" creationId="{C44BAA49-2F87-A665-60C8-944A34ECD3CB}"/>
          </ac:inkMkLst>
        </pc:inkChg>
        <pc:inkChg chg="add mod">
          <ac:chgData name="Ayesha Amjad" userId="6aec9696-6408-4e74-b8fc-e4597549adfb" providerId="ADAL" clId="{5DBA7F53-A565-4766-850C-7A77D45DFFF4}" dt="2023-03-16T11:46:48.966" v="182"/>
          <ac:inkMkLst>
            <pc:docMk/>
            <pc:sldMk cId="1491964295" sldId="324"/>
            <ac:inkMk id="5" creationId="{A971364D-0932-D2F0-D17F-D62DA40C1513}"/>
          </ac:inkMkLst>
        </pc:inkChg>
        <pc:inkChg chg="add">
          <ac:chgData name="Ayesha Amjad" userId="6aec9696-6408-4e74-b8fc-e4597549adfb" providerId="ADAL" clId="{5DBA7F53-A565-4766-850C-7A77D45DFFF4}" dt="2023-03-16T11:46:42.673" v="175" actId="9405"/>
          <ac:inkMkLst>
            <pc:docMk/>
            <pc:sldMk cId="1491964295" sldId="324"/>
            <ac:inkMk id="8" creationId="{4C86A278-EF4F-2634-11B1-ED36AD8F2D3B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10" creationId="{0597542D-DF73-634F-1DE1-87FA1633A595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12" creationId="{158CBA1A-1B55-AD4C-8476-198A08DC69D6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14" creationId="{5885BDC5-F340-331A-38E4-B41AC56527C4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16" creationId="{0E92029E-925A-4A40-509C-F53383760B9C}"/>
          </ac:inkMkLst>
        </pc:inkChg>
        <pc:inkChg chg="add mod">
          <ac:chgData name="Ayesha Amjad" userId="6aec9696-6408-4e74-b8fc-e4597549adfb" providerId="ADAL" clId="{5DBA7F53-A565-4766-850C-7A77D45DFFF4}" dt="2023-03-16T15:34:37.564" v="850"/>
          <ac:inkMkLst>
            <pc:docMk/>
            <pc:sldMk cId="1491964295" sldId="324"/>
            <ac:inkMk id="17" creationId="{95862F94-6463-5A72-8EEF-0722E2BEB26F}"/>
          </ac:inkMkLst>
        </pc:inkChg>
        <pc:inkChg chg="add mod">
          <ac:chgData name="Ayesha Amjad" userId="6aec9696-6408-4e74-b8fc-e4597549adfb" providerId="ADAL" clId="{5DBA7F53-A565-4766-850C-7A77D45DFFF4}" dt="2023-03-16T15:34:37.564" v="850"/>
          <ac:inkMkLst>
            <pc:docMk/>
            <pc:sldMk cId="1491964295" sldId="324"/>
            <ac:inkMk id="19" creationId="{D7F0F4DF-F1FA-8BFC-525A-4FE24933DA48}"/>
          </ac:inkMkLst>
        </pc:inkChg>
        <pc:inkChg chg="add mod">
          <ac:chgData name="Ayesha Amjad" userId="6aec9696-6408-4e74-b8fc-e4597549adfb" providerId="ADAL" clId="{5DBA7F53-A565-4766-850C-7A77D45DFFF4}" dt="2023-03-16T11:46:48.966" v="182"/>
          <ac:inkMkLst>
            <pc:docMk/>
            <pc:sldMk cId="1491964295" sldId="324"/>
            <ac:inkMk id="21" creationId="{AB298052-902C-E67E-F55C-A153E011BC1C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23" creationId="{E847AF3E-0B89-E4C6-4AF9-CF2C77F960A3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24" creationId="{31FB6DCB-C8BE-4112-3A1E-79C87BE2C217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27" creationId="{C2A8C6BB-5934-2FC0-E10C-FB72218A538B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28" creationId="{9FFECD7B-B876-6A1F-3C1E-CDDFCF3C92F4}"/>
          </ac:inkMkLst>
        </pc:inkChg>
        <pc:inkChg chg="add mod">
          <ac:chgData name="Ayesha Amjad" userId="6aec9696-6408-4e74-b8fc-e4597549adfb" providerId="ADAL" clId="{5DBA7F53-A565-4766-850C-7A77D45DFFF4}" dt="2023-03-16T15:34:37.564" v="850"/>
          <ac:inkMkLst>
            <pc:docMk/>
            <pc:sldMk cId="1491964295" sldId="324"/>
            <ac:inkMk id="29" creationId="{EB507743-614B-F25A-4F04-7E578C19BBDF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30" creationId="{194AB830-C51F-EDA0-9504-227E92CAB742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31" creationId="{E579A352-4CD8-7B07-762C-958A521A719F}"/>
          </ac:inkMkLst>
        </pc:inkChg>
        <pc:inkChg chg="add mod">
          <ac:chgData name="Ayesha Amjad" userId="6aec9696-6408-4e74-b8fc-e4597549adfb" providerId="ADAL" clId="{5DBA7F53-A565-4766-850C-7A77D45DFFF4}" dt="2023-03-16T11:46:57.450" v="191"/>
          <ac:inkMkLst>
            <pc:docMk/>
            <pc:sldMk cId="1491964295" sldId="324"/>
            <ac:inkMk id="32" creationId="{E76F8CB8-949D-379D-FB15-49E7CC90F24A}"/>
          </ac:inkMkLst>
        </pc:inkChg>
        <pc:inkChg chg="add mod">
          <ac:chgData name="Ayesha Amjad" userId="6aec9696-6408-4e74-b8fc-e4597549adfb" providerId="ADAL" clId="{5DBA7F53-A565-4766-850C-7A77D45DFFF4}" dt="2023-03-16T11:47:00.816" v="195"/>
          <ac:inkMkLst>
            <pc:docMk/>
            <pc:sldMk cId="1491964295" sldId="324"/>
            <ac:inkMk id="34" creationId="{AC34D4A4-1CF1-9A0F-DC8C-D1E6D4D72663}"/>
          </ac:inkMkLst>
        </pc:inkChg>
        <pc:inkChg chg="add mod">
          <ac:chgData name="Ayesha Amjad" userId="6aec9696-6408-4e74-b8fc-e4597549adfb" providerId="ADAL" clId="{5DBA7F53-A565-4766-850C-7A77D45DFFF4}" dt="2023-03-16T11:47:00.816" v="195"/>
          <ac:inkMkLst>
            <pc:docMk/>
            <pc:sldMk cId="1491964295" sldId="324"/>
            <ac:inkMk id="35" creationId="{95DB184B-4C59-5861-8E50-DE8C09AE7A8F}"/>
          </ac:inkMkLst>
        </pc:inkChg>
        <pc:inkChg chg="add mod">
          <ac:chgData name="Ayesha Amjad" userId="6aec9696-6408-4e74-b8fc-e4597549adfb" providerId="ADAL" clId="{5DBA7F53-A565-4766-850C-7A77D45DFFF4}" dt="2023-03-16T11:47:00.816" v="195"/>
          <ac:inkMkLst>
            <pc:docMk/>
            <pc:sldMk cId="1491964295" sldId="324"/>
            <ac:inkMk id="36" creationId="{16D44553-C629-4936-E310-3ADA790D1E1D}"/>
          </ac:inkMkLst>
        </pc:inkChg>
        <pc:inkChg chg="add mod">
          <ac:chgData name="Ayesha Amjad" userId="6aec9696-6408-4e74-b8fc-e4597549adfb" providerId="ADAL" clId="{5DBA7F53-A565-4766-850C-7A77D45DFFF4}" dt="2023-03-16T11:47:02.845" v="199"/>
          <ac:inkMkLst>
            <pc:docMk/>
            <pc:sldMk cId="1491964295" sldId="324"/>
            <ac:inkMk id="38" creationId="{AD7F4ECE-0687-24BB-64E4-2F569583DFC4}"/>
          </ac:inkMkLst>
        </pc:inkChg>
        <pc:inkChg chg="add mod">
          <ac:chgData name="Ayesha Amjad" userId="6aec9696-6408-4e74-b8fc-e4597549adfb" providerId="ADAL" clId="{5DBA7F53-A565-4766-850C-7A77D45DFFF4}" dt="2023-03-16T11:47:02.845" v="199"/>
          <ac:inkMkLst>
            <pc:docMk/>
            <pc:sldMk cId="1491964295" sldId="324"/>
            <ac:inkMk id="39" creationId="{0B23AB70-E2AD-BF5B-49D4-CE4E8BA234DC}"/>
          </ac:inkMkLst>
        </pc:inkChg>
        <pc:inkChg chg="add mod">
          <ac:chgData name="Ayesha Amjad" userId="6aec9696-6408-4e74-b8fc-e4597549adfb" providerId="ADAL" clId="{5DBA7F53-A565-4766-850C-7A77D45DFFF4}" dt="2023-03-16T11:47:02.845" v="199"/>
          <ac:inkMkLst>
            <pc:docMk/>
            <pc:sldMk cId="1491964295" sldId="324"/>
            <ac:inkMk id="40" creationId="{32CF5D9C-A92F-4DFA-E188-679D9B7BACD2}"/>
          </ac:inkMkLst>
        </pc:inkChg>
        <pc:inkChg chg="add mod">
          <ac:chgData name="Ayesha Amjad" userId="6aec9696-6408-4e74-b8fc-e4597549adfb" providerId="ADAL" clId="{5DBA7F53-A565-4766-850C-7A77D45DFFF4}" dt="2023-03-16T11:47:15.408" v="209"/>
          <ac:inkMkLst>
            <pc:docMk/>
            <pc:sldMk cId="1491964295" sldId="324"/>
            <ac:inkMk id="42" creationId="{67AD2366-3089-9922-20BB-D161A602883A}"/>
          </ac:inkMkLst>
        </pc:inkChg>
        <pc:inkChg chg="add mod">
          <ac:chgData name="Ayesha Amjad" userId="6aec9696-6408-4e74-b8fc-e4597549adfb" providerId="ADAL" clId="{5DBA7F53-A565-4766-850C-7A77D45DFFF4}" dt="2023-03-16T11:47:15.408" v="209"/>
          <ac:inkMkLst>
            <pc:docMk/>
            <pc:sldMk cId="1491964295" sldId="324"/>
            <ac:inkMk id="43" creationId="{CB919B3C-8542-3B27-AD66-3EA2017C6EEC}"/>
          </ac:inkMkLst>
        </pc:inkChg>
        <pc:inkChg chg="add mod">
          <ac:chgData name="Ayesha Amjad" userId="6aec9696-6408-4e74-b8fc-e4597549adfb" providerId="ADAL" clId="{5DBA7F53-A565-4766-850C-7A77D45DFFF4}" dt="2023-03-16T11:47:15.408" v="209"/>
          <ac:inkMkLst>
            <pc:docMk/>
            <pc:sldMk cId="1491964295" sldId="324"/>
            <ac:inkMk id="44" creationId="{C07669AA-72F7-36C6-4637-BBEBC2134072}"/>
          </ac:inkMkLst>
        </pc:inkChg>
        <pc:inkChg chg="add mod">
          <ac:chgData name="Ayesha Amjad" userId="6aec9696-6408-4e74-b8fc-e4597549adfb" providerId="ADAL" clId="{5DBA7F53-A565-4766-850C-7A77D45DFFF4}" dt="2023-03-16T15:34:37.564" v="850"/>
          <ac:inkMkLst>
            <pc:docMk/>
            <pc:sldMk cId="1491964295" sldId="324"/>
            <ac:inkMk id="45" creationId="{9092BC0E-0806-6A72-9DF9-689FE7BC8261}"/>
          </ac:inkMkLst>
        </pc:inkChg>
        <pc:inkChg chg="add mod">
          <ac:chgData name="Ayesha Amjad" userId="6aec9696-6408-4e74-b8fc-e4597549adfb" providerId="ADAL" clId="{5DBA7F53-A565-4766-850C-7A77D45DFFF4}" dt="2023-03-16T11:47:15.408" v="209"/>
          <ac:inkMkLst>
            <pc:docMk/>
            <pc:sldMk cId="1491964295" sldId="324"/>
            <ac:inkMk id="46" creationId="{1EEC7775-7EAF-D930-DE6D-D4D9B6353DC9}"/>
          </ac:inkMkLst>
        </pc:inkChg>
        <pc:inkChg chg="add mod">
          <ac:chgData name="Ayesha Amjad" userId="6aec9696-6408-4e74-b8fc-e4597549adfb" providerId="ADAL" clId="{5DBA7F53-A565-4766-850C-7A77D45DFFF4}" dt="2023-03-16T11:47:15.408" v="209"/>
          <ac:inkMkLst>
            <pc:docMk/>
            <pc:sldMk cId="1491964295" sldId="324"/>
            <ac:inkMk id="47" creationId="{7B1B0468-2057-82DA-5EED-206A7BD2AE05}"/>
          </ac:inkMkLst>
        </pc:inkChg>
        <pc:inkChg chg="add mod">
          <ac:chgData name="Ayesha Amjad" userId="6aec9696-6408-4e74-b8fc-e4597549adfb" providerId="ADAL" clId="{5DBA7F53-A565-4766-850C-7A77D45DFFF4}" dt="2023-03-16T11:47:15.408" v="209"/>
          <ac:inkMkLst>
            <pc:docMk/>
            <pc:sldMk cId="1491964295" sldId="324"/>
            <ac:inkMk id="48" creationId="{B8F82B90-D6E8-632A-5859-8508F979066E}"/>
          </ac:inkMkLst>
        </pc:inkChg>
        <pc:inkChg chg="add mod">
          <ac:chgData name="Ayesha Amjad" userId="6aec9696-6408-4e74-b8fc-e4597549adfb" providerId="ADAL" clId="{5DBA7F53-A565-4766-850C-7A77D45DFFF4}" dt="2023-03-16T11:47:15.408" v="209"/>
          <ac:inkMkLst>
            <pc:docMk/>
            <pc:sldMk cId="1491964295" sldId="324"/>
            <ac:inkMk id="51" creationId="{766247AC-80E6-8DDE-0741-053E1A214816}"/>
          </ac:inkMkLst>
        </pc:inkChg>
        <pc:inkChg chg="add mod">
          <ac:chgData name="Ayesha Amjad" userId="6aec9696-6408-4e74-b8fc-e4597549adfb" providerId="ADAL" clId="{5DBA7F53-A565-4766-850C-7A77D45DFFF4}" dt="2023-03-16T15:34:37.564" v="850"/>
          <ac:inkMkLst>
            <pc:docMk/>
            <pc:sldMk cId="1491964295" sldId="324"/>
            <ac:inkMk id="53" creationId="{953E45CD-6529-3C23-CD89-2800FFD64F43}"/>
          </ac:inkMkLst>
        </pc:inkChg>
        <pc:inkChg chg="add mod">
          <ac:chgData name="Ayesha Amjad" userId="6aec9696-6408-4e74-b8fc-e4597549adfb" providerId="ADAL" clId="{5DBA7F53-A565-4766-850C-7A77D45DFFF4}" dt="2023-03-16T15:34:37.564" v="850"/>
          <ac:inkMkLst>
            <pc:docMk/>
            <pc:sldMk cId="1491964295" sldId="324"/>
            <ac:inkMk id="55" creationId="{50BB693C-0AAC-5461-7FAD-441BBECC8316}"/>
          </ac:inkMkLst>
        </pc:inkChg>
        <pc:inkChg chg="add mod">
          <ac:chgData name="Ayesha Amjad" userId="6aec9696-6408-4e74-b8fc-e4597549adfb" providerId="ADAL" clId="{5DBA7F53-A565-4766-850C-7A77D45DFFF4}" dt="2023-03-16T15:34:37.564" v="850"/>
          <ac:inkMkLst>
            <pc:docMk/>
            <pc:sldMk cId="1491964295" sldId="324"/>
            <ac:inkMk id="56" creationId="{9B74491B-3326-5124-DCD9-689D89ADF067}"/>
          </ac:inkMkLst>
        </pc:inkChg>
        <pc:inkChg chg="add mod">
          <ac:chgData name="Ayesha Amjad" userId="6aec9696-6408-4e74-b8fc-e4597549adfb" providerId="ADAL" clId="{5DBA7F53-A565-4766-850C-7A77D45DFFF4}" dt="2023-03-16T15:34:37.564" v="850"/>
          <ac:inkMkLst>
            <pc:docMk/>
            <pc:sldMk cId="1491964295" sldId="324"/>
            <ac:inkMk id="57" creationId="{D3FD998C-7954-835E-CBC5-58B49AA0180B}"/>
          </ac:inkMkLst>
        </pc:inkChg>
        <pc:inkChg chg="add">
          <ac:chgData name="Ayesha Amjad" userId="6aec9696-6408-4e74-b8fc-e4597549adfb" providerId="ADAL" clId="{5DBA7F53-A565-4766-850C-7A77D45DFFF4}" dt="2023-03-16T15:34:40.068" v="851" actId="9405"/>
          <ac:inkMkLst>
            <pc:docMk/>
            <pc:sldMk cId="1491964295" sldId="324"/>
            <ac:inkMk id="59" creationId="{570FB79D-610D-B3D5-29CE-E5303821A1A5}"/>
          </ac:inkMkLst>
        </pc:inkChg>
      </pc:sldChg>
      <pc:sldChg chg="addSp delSp modSp mod">
        <pc:chgData name="Ayesha Amjad" userId="6aec9696-6408-4e74-b8fc-e4597549adfb" providerId="ADAL" clId="{5DBA7F53-A565-4766-850C-7A77D45DFFF4}" dt="2023-03-16T15:35:00.729" v="853" actId="9405"/>
        <pc:sldMkLst>
          <pc:docMk/>
          <pc:sldMk cId="1347278028" sldId="325"/>
        </pc:sldMkLst>
        <pc:grpChg chg="del mod">
          <ac:chgData name="Ayesha Amjad" userId="6aec9696-6408-4e74-b8fc-e4597549adfb" providerId="ADAL" clId="{5DBA7F53-A565-4766-850C-7A77D45DFFF4}" dt="2023-03-16T11:58:09.388" v="215"/>
          <ac:grpSpMkLst>
            <pc:docMk/>
            <pc:sldMk cId="1347278028" sldId="325"/>
            <ac:grpSpMk id="8" creationId="{5CAD5065-C430-B639-83BC-AD2D9D3CF279}"/>
          </ac:grpSpMkLst>
        </pc:grpChg>
        <pc:grpChg chg="del mod">
          <ac:chgData name="Ayesha Amjad" userId="6aec9696-6408-4e74-b8fc-e4597549adfb" providerId="ADAL" clId="{5DBA7F53-A565-4766-850C-7A77D45DFFF4}" dt="2023-03-16T11:58:14.843" v="218"/>
          <ac:grpSpMkLst>
            <pc:docMk/>
            <pc:sldMk cId="1347278028" sldId="325"/>
            <ac:grpSpMk id="12" creationId="{E482ED63-BC9A-EB62-F6E1-81F42D0D2E05}"/>
          </ac:grpSpMkLst>
        </pc:grpChg>
        <pc:grpChg chg="del mod">
          <ac:chgData name="Ayesha Amjad" userId="6aec9696-6408-4e74-b8fc-e4597549adfb" providerId="ADAL" clId="{5DBA7F53-A565-4766-850C-7A77D45DFFF4}" dt="2023-03-16T11:58:18.881" v="222"/>
          <ac:grpSpMkLst>
            <pc:docMk/>
            <pc:sldMk cId="1347278028" sldId="325"/>
            <ac:grpSpMk id="17" creationId="{6E8DEAE9-2B8E-0D1F-3EFF-7CC34C22B643}"/>
          </ac:grpSpMkLst>
        </pc:grpChg>
        <pc:grpChg chg="mod">
          <ac:chgData name="Ayesha Amjad" userId="6aec9696-6408-4e74-b8fc-e4597549adfb" providerId="ADAL" clId="{5DBA7F53-A565-4766-850C-7A77D45DFFF4}" dt="2023-03-16T11:58:18.881" v="222"/>
          <ac:grpSpMkLst>
            <pc:docMk/>
            <pc:sldMk cId="1347278028" sldId="325"/>
            <ac:grpSpMk id="23" creationId="{1C1811EF-F403-8F7D-88C3-F6F5FEFAFA26}"/>
          </ac:grpSpMkLst>
        </pc:grpChg>
        <pc:inkChg chg="add mod">
          <ac:chgData name="Ayesha Amjad" userId="6aec9696-6408-4e74-b8fc-e4597549adfb" providerId="ADAL" clId="{5DBA7F53-A565-4766-850C-7A77D45DFFF4}" dt="2023-03-16T11:58:18.881" v="222"/>
          <ac:inkMkLst>
            <pc:docMk/>
            <pc:sldMk cId="1347278028" sldId="325"/>
            <ac:inkMk id="3" creationId="{1B7858D4-BD38-CC56-970C-0780A2E27223}"/>
          </ac:inkMkLst>
        </pc:inkChg>
        <pc:inkChg chg="add mod">
          <ac:chgData name="Ayesha Amjad" userId="6aec9696-6408-4e74-b8fc-e4597549adfb" providerId="ADAL" clId="{5DBA7F53-A565-4766-850C-7A77D45DFFF4}" dt="2023-03-16T11:58:18.881" v="222"/>
          <ac:inkMkLst>
            <pc:docMk/>
            <pc:sldMk cId="1347278028" sldId="325"/>
            <ac:inkMk id="4" creationId="{19044637-678E-6214-07BF-B44F338699F7}"/>
          </ac:inkMkLst>
        </pc:inkChg>
        <pc:inkChg chg="add mod">
          <ac:chgData name="Ayesha Amjad" userId="6aec9696-6408-4e74-b8fc-e4597549adfb" providerId="ADAL" clId="{5DBA7F53-A565-4766-850C-7A77D45DFFF4}" dt="2023-03-16T11:58:18.881" v="222"/>
          <ac:inkMkLst>
            <pc:docMk/>
            <pc:sldMk cId="1347278028" sldId="325"/>
            <ac:inkMk id="5" creationId="{1F77BDCC-1E00-AEA4-7C08-1BB4EB1FA3BD}"/>
          </ac:inkMkLst>
        </pc:inkChg>
        <pc:inkChg chg="add">
          <ac:chgData name="Ayesha Amjad" userId="6aec9696-6408-4e74-b8fc-e4597549adfb" providerId="ADAL" clId="{5DBA7F53-A565-4766-850C-7A77D45DFFF4}" dt="2023-03-16T15:34:57.500" v="852" actId="9405"/>
          <ac:inkMkLst>
            <pc:docMk/>
            <pc:sldMk cId="1347278028" sldId="325"/>
            <ac:inkMk id="8" creationId="{AF1E7063-793D-A02C-AA3B-4871F36545FF}"/>
          </ac:inkMkLst>
        </pc:inkChg>
        <pc:inkChg chg="add mod">
          <ac:chgData name="Ayesha Amjad" userId="6aec9696-6408-4e74-b8fc-e4597549adfb" providerId="ADAL" clId="{5DBA7F53-A565-4766-850C-7A77D45DFFF4}" dt="2023-03-16T11:58:14.843" v="218"/>
          <ac:inkMkLst>
            <pc:docMk/>
            <pc:sldMk cId="1347278028" sldId="325"/>
            <ac:inkMk id="10" creationId="{5D9595B9-0EE0-3A41-A995-0286823B1201}"/>
          </ac:inkMkLst>
        </pc:inkChg>
        <pc:inkChg chg="add">
          <ac:chgData name="Ayesha Amjad" userId="6aec9696-6408-4e74-b8fc-e4597549adfb" providerId="ADAL" clId="{5DBA7F53-A565-4766-850C-7A77D45DFFF4}" dt="2023-03-16T15:35:00.729" v="853" actId="9405"/>
          <ac:inkMkLst>
            <pc:docMk/>
            <pc:sldMk cId="1347278028" sldId="325"/>
            <ac:inkMk id="12" creationId="{31AB5FFF-CFB8-BDEC-A476-91B494812FB0}"/>
          </ac:inkMkLst>
        </pc:inkChg>
        <pc:inkChg chg="add mod">
          <ac:chgData name="Ayesha Amjad" userId="6aec9696-6408-4e74-b8fc-e4597549adfb" providerId="ADAL" clId="{5DBA7F53-A565-4766-850C-7A77D45DFFF4}" dt="2023-03-16T11:58:18.881" v="222"/>
          <ac:inkMkLst>
            <pc:docMk/>
            <pc:sldMk cId="1347278028" sldId="325"/>
            <ac:inkMk id="14" creationId="{ACF60ACE-81FF-ACCF-575E-81FE1C9D3ACC}"/>
          </ac:inkMkLst>
        </pc:inkChg>
        <pc:inkChg chg="add mod">
          <ac:chgData name="Ayesha Amjad" userId="6aec9696-6408-4e74-b8fc-e4597549adfb" providerId="ADAL" clId="{5DBA7F53-A565-4766-850C-7A77D45DFFF4}" dt="2023-03-16T11:58:18.881" v="222"/>
          <ac:inkMkLst>
            <pc:docMk/>
            <pc:sldMk cId="1347278028" sldId="325"/>
            <ac:inkMk id="16" creationId="{10258FB9-6A3D-4FC9-2CB3-1F16F8B58A5F}"/>
          </ac:inkMkLst>
        </pc:inkChg>
        <pc:inkChg chg="add mod">
          <ac:chgData name="Ayesha Amjad" userId="6aec9696-6408-4e74-b8fc-e4597549adfb" providerId="ADAL" clId="{5DBA7F53-A565-4766-850C-7A77D45DFFF4}" dt="2023-03-16T11:58:18.881" v="222"/>
          <ac:inkMkLst>
            <pc:docMk/>
            <pc:sldMk cId="1347278028" sldId="325"/>
            <ac:inkMk id="19" creationId="{48D76009-D257-AB98-D0E0-E69FB477B49A}"/>
          </ac:inkMkLst>
        </pc:inkChg>
        <pc:inkChg chg="add mod">
          <ac:chgData name="Ayesha Amjad" userId="6aec9696-6408-4e74-b8fc-e4597549adfb" providerId="ADAL" clId="{5DBA7F53-A565-4766-850C-7A77D45DFFF4}" dt="2023-03-16T11:58:18.881" v="222"/>
          <ac:inkMkLst>
            <pc:docMk/>
            <pc:sldMk cId="1347278028" sldId="325"/>
            <ac:inkMk id="21" creationId="{1A74EF44-69F4-1166-F790-691F65A43048}"/>
          </ac:inkMkLst>
        </pc:inkChg>
        <pc:inkChg chg="add mod">
          <ac:chgData name="Ayesha Amjad" userId="6aec9696-6408-4e74-b8fc-e4597549adfb" providerId="ADAL" clId="{5DBA7F53-A565-4766-850C-7A77D45DFFF4}" dt="2023-03-16T11:58:18.881" v="222"/>
          <ac:inkMkLst>
            <pc:docMk/>
            <pc:sldMk cId="1347278028" sldId="325"/>
            <ac:inkMk id="22" creationId="{02A19064-A79B-F68E-820E-18C6D094661A}"/>
          </ac:inkMkLst>
        </pc:inkChg>
      </pc:sldChg>
      <pc:sldChg chg="addSp delSp modSp mod modNotesTx">
        <pc:chgData name="Ayesha Amjad" userId="6aec9696-6408-4e74-b8fc-e4597549adfb" providerId="ADAL" clId="{5DBA7F53-A565-4766-850C-7A77D45DFFF4}" dt="2023-03-16T15:29:15.218" v="785"/>
        <pc:sldMkLst>
          <pc:docMk/>
          <pc:sldMk cId="4002688874" sldId="326"/>
        </pc:sldMkLst>
        <pc:grpChg chg="del mod">
          <ac:chgData name="Ayesha Amjad" userId="6aec9696-6408-4e74-b8fc-e4597549adfb" providerId="ADAL" clId="{5DBA7F53-A565-4766-850C-7A77D45DFFF4}" dt="2023-03-16T12:04:29.569" v="292"/>
          <ac:grpSpMkLst>
            <pc:docMk/>
            <pc:sldMk cId="4002688874" sldId="326"/>
            <ac:grpSpMk id="17" creationId="{F66662CA-DE9C-6406-1F87-B60357B00DB8}"/>
          </ac:grpSpMkLst>
        </pc:grpChg>
        <pc:grpChg chg="del mod">
          <ac:chgData name="Ayesha Amjad" userId="6aec9696-6408-4e74-b8fc-e4597549adfb" providerId="ADAL" clId="{5DBA7F53-A565-4766-850C-7A77D45DFFF4}" dt="2023-03-16T12:04:29.569" v="292"/>
          <ac:grpSpMkLst>
            <pc:docMk/>
            <pc:sldMk cId="4002688874" sldId="326"/>
            <ac:grpSpMk id="19" creationId="{046F7474-1C49-3AFD-43C9-41DA6133664D}"/>
          </ac:grpSpMkLst>
        </pc:grpChg>
        <pc:grpChg chg="del mod">
          <ac:chgData name="Ayesha Amjad" userId="6aec9696-6408-4e74-b8fc-e4597549adfb" providerId="ADAL" clId="{5DBA7F53-A565-4766-850C-7A77D45DFFF4}" dt="2023-03-16T12:01:20.867" v="239"/>
          <ac:grpSpMkLst>
            <pc:docMk/>
            <pc:sldMk cId="4002688874" sldId="326"/>
            <ac:grpSpMk id="27" creationId="{7CD38FF4-A12F-377E-07FC-B101F1272B7A}"/>
          </ac:grpSpMkLst>
        </pc:grpChg>
        <pc:grpChg chg="del mod">
          <ac:chgData name="Ayesha Amjad" userId="6aec9696-6408-4e74-b8fc-e4597549adfb" providerId="ADAL" clId="{5DBA7F53-A565-4766-850C-7A77D45DFFF4}" dt="2023-03-16T12:04:29.569" v="292"/>
          <ac:grpSpMkLst>
            <pc:docMk/>
            <pc:sldMk cId="4002688874" sldId="326"/>
            <ac:grpSpMk id="30" creationId="{5622538E-7D0E-F84E-8466-D02B507C2E5C}"/>
          </ac:grpSpMkLst>
        </pc:grpChg>
        <pc:grpChg chg="mod">
          <ac:chgData name="Ayesha Amjad" userId="6aec9696-6408-4e74-b8fc-e4597549adfb" providerId="ADAL" clId="{5DBA7F53-A565-4766-850C-7A77D45DFFF4}" dt="2023-03-16T12:01:59.863" v="245"/>
          <ac:grpSpMkLst>
            <pc:docMk/>
            <pc:sldMk cId="4002688874" sldId="326"/>
            <ac:grpSpMk id="36" creationId="{889C8E53-3603-9C26-4834-4820D97726F0}"/>
          </ac:grpSpMkLst>
        </pc:grpChg>
        <pc:grpChg chg="del mod">
          <ac:chgData name="Ayesha Amjad" userId="6aec9696-6408-4e74-b8fc-e4597549adfb" providerId="ADAL" clId="{5DBA7F53-A565-4766-850C-7A77D45DFFF4}" dt="2023-03-16T12:02:15.738" v="261"/>
          <ac:grpSpMkLst>
            <pc:docMk/>
            <pc:sldMk cId="4002688874" sldId="326"/>
            <ac:grpSpMk id="53" creationId="{C320D266-E853-DCD6-DE7A-72D14C75C703}"/>
          </ac:grpSpMkLst>
        </pc:grpChg>
        <pc:grpChg chg="del mod">
          <ac:chgData name="Ayesha Amjad" userId="6aec9696-6408-4e74-b8fc-e4597549adfb" providerId="ADAL" clId="{5DBA7F53-A565-4766-850C-7A77D45DFFF4}" dt="2023-03-16T12:02:16.879" v="264"/>
          <ac:grpSpMkLst>
            <pc:docMk/>
            <pc:sldMk cId="4002688874" sldId="326"/>
            <ac:grpSpMk id="54" creationId="{94040E3E-4F10-86CF-56CA-92560EBCB117}"/>
          </ac:grpSpMkLst>
        </pc:grpChg>
        <pc:grpChg chg="del mod">
          <ac:chgData name="Ayesha Amjad" userId="6aec9696-6408-4e74-b8fc-e4597549adfb" providerId="ADAL" clId="{5DBA7F53-A565-4766-850C-7A77D45DFFF4}" dt="2023-03-16T12:02:19.874" v="270"/>
          <ac:grpSpMkLst>
            <pc:docMk/>
            <pc:sldMk cId="4002688874" sldId="326"/>
            <ac:grpSpMk id="57" creationId="{392D99DD-E487-00B5-7D0B-97989D839EEB}"/>
          </ac:grpSpMkLst>
        </pc:grpChg>
        <pc:grpChg chg="del mod">
          <ac:chgData name="Ayesha Amjad" userId="6aec9696-6408-4e74-b8fc-e4597549adfb" providerId="ADAL" clId="{5DBA7F53-A565-4766-850C-7A77D45DFFF4}" dt="2023-03-16T12:02:24.622" v="279"/>
          <ac:grpSpMkLst>
            <pc:docMk/>
            <pc:sldMk cId="4002688874" sldId="326"/>
            <ac:grpSpMk id="63" creationId="{658B9B44-902A-4632-B610-861513568F57}"/>
          </ac:grpSpMkLst>
        </pc:grpChg>
        <pc:grpChg chg="mod">
          <ac:chgData name="Ayesha Amjad" userId="6aec9696-6408-4e74-b8fc-e4597549adfb" providerId="ADAL" clId="{5DBA7F53-A565-4766-850C-7A77D45DFFF4}" dt="2023-03-16T12:02:24.622" v="279"/>
          <ac:grpSpMkLst>
            <pc:docMk/>
            <pc:sldMk cId="4002688874" sldId="326"/>
            <ac:grpSpMk id="72" creationId="{80EF5E31-14CB-EC46-55C5-9E79D6516944}"/>
          </ac:grpSpMkLst>
        </pc:grpChg>
        <pc:grpChg chg="del mod">
          <ac:chgData name="Ayesha Amjad" userId="6aec9696-6408-4e74-b8fc-e4597549adfb" providerId="ADAL" clId="{5DBA7F53-A565-4766-850C-7A77D45DFFF4}" dt="2023-03-16T12:04:19.496" v="285"/>
          <ac:grpSpMkLst>
            <pc:docMk/>
            <pc:sldMk cId="4002688874" sldId="326"/>
            <ac:grpSpMk id="78" creationId="{EA1ACAB5-D042-E145-561C-860E5E5F2539}"/>
          </ac:grpSpMkLst>
        </pc:grpChg>
        <pc:grpChg chg="del mod">
          <ac:chgData name="Ayesha Amjad" userId="6aec9696-6408-4e74-b8fc-e4597549adfb" providerId="ADAL" clId="{5DBA7F53-A565-4766-850C-7A77D45DFFF4}" dt="2023-03-16T12:04:29.569" v="292"/>
          <ac:grpSpMkLst>
            <pc:docMk/>
            <pc:sldMk cId="4002688874" sldId="326"/>
            <ac:grpSpMk id="79" creationId="{6F2217FE-C276-4587-B9AB-52184EBDF07C}"/>
          </ac:grpSpMkLst>
        </pc:grpChg>
        <pc:grpChg chg="del mod">
          <ac:chgData name="Ayesha Amjad" userId="6aec9696-6408-4e74-b8fc-e4597549adfb" providerId="ADAL" clId="{5DBA7F53-A565-4766-850C-7A77D45DFFF4}" dt="2023-03-16T12:04:29.569" v="292"/>
          <ac:grpSpMkLst>
            <pc:docMk/>
            <pc:sldMk cId="4002688874" sldId="326"/>
            <ac:grpSpMk id="86" creationId="{A39AF43B-FEB8-DF0D-90CB-222D91A7410B}"/>
          </ac:grpSpMkLst>
        </pc:grpChg>
        <pc:grpChg chg="mod">
          <ac:chgData name="Ayesha Amjad" userId="6aec9696-6408-4e74-b8fc-e4597549adfb" providerId="ADAL" clId="{5DBA7F53-A565-4766-850C-7A77D45DFFF4}" dt="2023-03-16T15:29:04.662" v="778"/>
          <ac:grpSpMkLst>
            <pc:docMk/>
            <pc:sldMk cId="4002688874" sldId="326"/>
            <ac:grpSpMk id="87" creationId="{F4627321-BE46-3594-A200-093488D8FE9E}"/>
          </ac:grpSpMkLst>
        </pc:grpChg>
        <pc:grpChg chg="del mod">
          <ac:chgData name="Ayesha Amjad" userId="6aec9696-6408-4e74-b8fc-e4597549adfb" providerId="ADAL" clId="{5DBA7F53-A565-4766-850C-7A77D45DFFF4}" dt="2023-03-16T15:29:13.168" v="783"/>
          <ac:grpSpMkLst>
            <pc:docMk/>
            <pc:sldMk cId="4002688874" sldId="326"/>
            <ac:grpSpMk id="90" creationId="{4AC90051-995D-0675-784B-78C48B1854E1}"/>
          </ac:grpSpMkLst>
        </pc:grpChg>
        <pc:grpChg chg="del mod">
          <ac:chgData name="Ayesha Amjad" userId="6aec9696-6408-4e74-b8fc-e4597549adfb" providerId="ADAL" clId="{5DBA7F53-A565-4766-850C-7A77D45DFFF4}" dt="2023-03-16T15:29:15.218" v="785"/>
          <ac:grpSpMkLst>
            <pc:docMk/>
            <pc:sldMk cId="4002688874" sldId="326"/>
            <ac:grpSpMk id="92" creationId="{3F8A5C2D-687D-7A59-4819-82C70343EAEB}"/>
          </ac:grpSpMkLst>
        </pc:grpChg>
        <pc:grpChg chg="mod">
          <ac:chgData name="Ayesha Amjad" userId="6aec9696-6408-4e74-b8fc-e4597549adfb" providerId="ADAL" clId="{5DBA7F53-A565-4766-850C-7A77D45DFFF4}" dt="2023-03-16T15:29:15.218" v="785"/>
          <ac:grpSpMkLst>
            <pc:docMk/>
            <pc:sldMk cId="4002688874" sldId="326"/>
            <ac:grpSpMk id="94" creationId="{F1D33DAC-5692-877B-E6B3-64228F536FC9}"/>
          </ac:grpSpMkLst>
        </pc:grp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3" creationId="{EF3D4E3C-7F6C-F41B-EC5C-C44D05DBAEA1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4" creationId="{579C3518-7305-E8D1-C4C0-2AF0BCEE65E2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5" creationId="{42EAC650-F24C-4BD7-51F8-D91A15F64E18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8" creationId="{404E3D2D-6394-288F-B7EC-23869BBABF2A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10" creationId="{6E233279-0EF6-1DB6-CFB7-FC944E65D797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12" creationId="{F9D9B482-165B-FE41-9186-95B1682D5E53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14" creationId="{31648CD3-C09C-2B42-80B6-2DF40A6D2EC5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16" creationId="{3EF13398-3037-83BF-88C6-316CB15C904F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21" creationId="{587022C5-20FC-BD56-BAE3-A84262167C49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22" creationId="{E8C8A39C-927D-80BF-0CCE-CC3EC93405AC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23" creationId="{7A170148-2560-BF8D-D104-3997C171FEA6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24" creationId="{628676A0-632A-69C7-E656-8687D84F521B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28" creationId="{373C5EDA-20D1-59F8-4B0A-D75EBBB398D5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29" creationId="{8DEA2670-F42D-F015-8466-C0108954D581}"/>
          </ac:inkMkLst>
        </pc:inkChg>
        <pc:inkChg chg="add">
          <ac:chgData name="Ayesha Amjad" userId="6aec9696-6408-4e74-b8fc-e4597549adfb" providerId="ADAL" clId="{5DBA7F53-A565-4766-850C-7A77D45DFFF4}" dt="2023-03-16T12:01:48.065" v="240" actId="9405"/>
          <ac:inkMkLst>
            <pc:docMk/>
            <pc:sldMk cId="4002688874" sldId="326"/>
            <ac:inkMk id="31" creationId="{C569FA85-CF94-7168-9C31-C9DCC74344C5}"/>
          </ac:inkMkLst>
        </pc:inkChg>
        <pc:inkChg chg="add">
          <ac:chgData name="Ayesha Amjad" userId="6aec9696-6408-4e74-b8fc-e4597549adfb" providerId="ADAL" clId="{5DBA7F53-A565-4766-850C-7A77D45DFFF4}" dt="2023-03-16T12:01:53.835" v="241" actId="9405"/>
          <ac:inkMkLst>
            <pc:docMk/>
            <pc:sldMk cId="4002688874" sldId="326"/>
            <ac:inkMk id="32" creationId="{32D4D0D8-0B55-D907-2BF1-1EFC2DC84EFC}"/>
          </ac:inkMkLst>
        </pc:inkChg>
        <pc:inkChg chg="add">
          <ac:chgData name="Ayesha Amjad" userId="6aec9696-6408-4e74-b8fc-e4597549adfb" providerId="ADAL" clId="{5DBA7F53-A565-4766-850C-7A77D45DFFF4}" dt="2023-03-16T12:01:55.864" v="242" actId="9405"/>
          <ac:inkMkLst>
            <pc:docMk/>
            <pc:sldMk cId="4002688874" sldId="326"/>
            <ac:inkMk id="33" creationId="{9608FFA2-D4E8-D040-FDA2-6DFB5075ED13}"/>
          </ac:inkMkLst>
        </pc:inkChg>
        <pc:inkChg chg="add mod">
          <ac:chgData name="Ayesha Amjad" userId="6aec9696-6408-4e74-b8fc-e4597549adfb" providerId="ADAL" clId="{5DBA7F53-A565-4766-850C-7A77D45DFFF4}" dt="2023-03-16T12:01:59.863" v="245"/>
          <ac:inkMkLst>
            <pc:docMk/>
            <pc:sldMk cId="4002688874" sldId="326"/>
            <ac:inkMk id="34" creationId="{327BAEE1-A443-D470-DF04-A6E5D6ECD73D}"/>
          </ac:inkMkLst>
        </pc:inkChg>
        <pc:inkChg chg="add mod">
          <ac:chgData name="Ayesha Amjad" userId="6aec9696-6408-4e74-b8fc-e4597549adfb" providerId="ADAL" clId="{5DBA7F53-A565-4766-850C-7A77D45DFFF4}" dt="2023-03-16T12:01:59.863" v="245"/>
          <ac:inkMkLst>
            <pc:docMk/>
            <pc:sldMk cId="4002688874" sldId="326"/>
            <ac:inkMk id="35" creationId="{8B7E28AB-BB07-6518-9F66-FD9DF8F4E354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37" creationId="{89F0F979-ACB2-13FB-9DA7-34F214486125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38" creationId="{3AC9BD04-3E23-6CE8-7F59-6CD3F26E6706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39" creationId="{CC65858F-FAE2-BEC9-8DC7-AAB990F24E0C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40" creationId="{78FC4329-44B5-14FD-11C8-BEEF6826DDD3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41" creationId="{061646C2-4B8E-31FC-8BA3-A65725AA2CCE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42" creationId="{0B251883-A250-3927-79FD-785A859B4FD1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43" creationId="{82F34251-9C06-484D-63F7-B8BDE8222E91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44" creationId="{40177391-CA41-7A3C-F874-6AF4A8D762BC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45" creationId="{04978506-3479-A79C-B59F-C7FFA94C439C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46" creationId="{D6C50941-13FC-EFBA-33E7-3397EE9885E8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47" creationId="{0E223517-46B3-CA53-E7A0-C1FBA7B665C1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48" creationId="{27906ABB-BBD0-0B67-DA0D-D76663FBDDB8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49" creationId="{049399F1-2601-6E79-38D2-610AE5B5D0F7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51" creationId="{3F1A58D9-7F28-4F4A-79D0-AE51ACE13FD2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52" creationId="{8368B9F3-020D-2612-0C1F-AC2270B95A02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55" creationId="{8AD300EA-9076-33D6-52A0-3121B2957B71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56" creationId="{2D67E583-82F7-A243-80BA-07F2BD2E09A4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58" creationId="{CC9C6090-58B3-D8F7-E28F-6FDEFC310924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59" creationId="{55AF80E9-85D8-3BFF-10F4-B9417037E5E9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60" creationId="{2B3FA106-CC5A-3FD1-D61C-579FF7D16B34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61" creationId="{458E93F1-5C15-14F1-54FB-3B25EFE75951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62" creationId="{B07C674A-597A-FBD9-9C73-3A971EAD8A44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64" creationId="{0C11EF56-CE98-567A-A8BE-2D2DACF4D68A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65" creationId="{B82F893F-EE4E-361B-F257-3D59E81D2174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66" creationId="{8450EEB0-4EE6-2586-1188-EDBE8FDEBAB3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67" creationId="{518D3C59-7B39-A9C7-278F-8C08602E66DC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68" creationId="{E31A6255-1E17-3AC3-BB5B-36A82C4C7859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69" creationId="{BEDB99B2-9104-E208-1535-FC2228EA9512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70" creationId="{FB5A4D10-1F22-14E1-BD72-EB2BC0175695}"/>
          </ac:inkMkLst>
        </pc:inkChg>
        <pc:inkChg chg="add mod">
          <ac:chgData name="Ayesha Amjad" userId="6aec9696-6408-4e74-b8fc-e4597549adfb" providerId="ADAL" clId="{5DBA7F53-A565-4766-850C-7A77D45DFFF4}" dt="2023-03-16T12:02:24.622" v="279"/>
          <ac:inkMkLst>
            <pc:docMk/>
            <pc:sldMk cId="4002688874" sldId="326"/>
            <ac:inkMk id="71" creationId="{869A526C-6218-7038-26C4-EFBE6B84B534}"/>
          </ac:inkMkLst>
        </pc:inkChg>
        <pc:inkChg chg="add del mod">
          <ac:chgData name="Ayesha Amjad" userId="6aec9696-6408-4e74-b8fc-e4597549adfb" providerId="ADAL" clId="{5DBA7F53-A565-4766-850C-7A77D45DFFF4}" dt="2023-03-16T15:29:04.662" v="776"/>
          <ac:inkMkLst>
            <pc:docMk/>
            <pc:sldMk cId="4002688874" sldId="326"/>
            <ac:inkMk id="73" creationId="{84D52EBB-6C29-6426-6A30-F697240D149B}"/>
          </ac:inkMkLst>
        </pc:inkChg>
        <pc:inkChg chg="add del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74" creationId="{3D883710-E754-F8CD-CF79-CD820CF4D842}"/>
          </ac:inkMkLst>
        </pc:inkChg>
        <pc:inkChg chg="add del mod">
          <ac:chgData name="Ayesha Amjad" userId="6aec9696-6408-4e74-b8fc-e4597549adfb" providerId="ADAL" clId="{5DBA7F53-A565-4766-850C-7A77D45DFFF4}" dt="2023-03-16T15:29:04.662" v="777"/>
          <ac:inkMkLst>
            <pc:docMk/>
            <pc:sldMk cId="4002688874" sldId="326"/>
            <ac:inkMk id="75" creationId="{44036EF8-4944-5115-8C8D-FBFCBE37843B}"/>
          </ac:inkMkLst>
        </pc:inkChg>
        <pc:inkChg chg="add del mod">
          <ac:chgData name="Ayesha Amjad" userId="6aec9696-6408-4e74-b8fc-e4597549adfb" providerId="ADAL" clId="{5DBA7F53-A565-4766-850C-7A77D45DFFF4}" dt="2023-03-16T15:29:04.661" v="774"/>
          <ac:inkMkLst>
            <pc:docMk/>
            <pc:sldMk cId="4002688874" sldId="326"/>
            <ac:inkMk id="76" creationId="{6F7135FF-A0E5-19B9-9F7D-48FEAFA60452}"/>
          </ac:inkMkLst>
        </pc:inkChg>
        <pc:inkChg chg="add del mod">
          <ac:chgData name="Ayesha Amjad" userId="6aec9696-6408-4e74-b8fc-e4597549adfb" providerId="ADAL" clId="{5DBA7F53-A565-4766-850C-7A77D45DFFF4}" dt="2023-03-16T15:29:04.662" v="775"/>
          <ac:inkMkLst>
            <pc:docMk/>
            <pc:sldMk cId="4002688874" sldId="326"/>
            <ac:inkMk id="77" creationId="{EC53065F-86D7-1662-FEE7-A2F1E2F895D1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80" creationId="{4A75A5BC-D7BF-9B01-92B7-0275144F5923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81" creationId="{34A14948-F2C2-3E7E-C14C-A6E0AAB57EC6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82" creationId="{588DE6AB-B64F-E968-37D4-2747509DEF70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83" creationId="{A9BD37EB-3DFA-1F9D-316A-77D02979AC6A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84" creationId="{2F17A2A7-EEBF-04A4-BBE1-4A62BDC26FCE}"/>
          </ac:inkMkLst>
        </pc:inkChg>
        <pc:inkChg chg="add mod">
          <ac:chgData name="Ayesha Amjad" userId="6aec9696-6408-4e74-b8fc-e4597549adfb" providerId="ADAL" clId="{5DBA7F53-A565-4766-850C-7A77D45DFFF4}" dt="2023-03-16T15:29:04.662" v="778"/>
          <ac:inkMkLst>
            <pc:docMk/>
            <pc:sldMk cId="4002688874" sldId="326"/>
            <ac:inkMk id="85" creationId="{2CB8A45F-7BC0-99BD-81EA-E34ED1681926}"/>
          </ac:inkMkLst>
        </pc:inkChg>
        <pc:inkChg chg="add mod">
          <ac:chgData name="Ayesha Amjad" userId="6aec9696-6408-4e74-b8fc-e4597549adfb" providerId="ADAL" clId="{5DBA7F53-A565-4766-850C-7A77D45DFFF4}" dt="2023-03-16T15:29:15.218" v="785"/>
          <ac:inkMkLst>
            <pc:docMk/>
            <pc:sldMk cId="4002688874" sldId="326"/>
            <ac:inkMk id="88" creationId="{061E4B44-8FD9-411B-0B31-1789ABF5DC14}"/>
          </ac:inkMkLst>
        </pc:inkChg>
        <pc:inkChg chg="add mod">
          <ac:chgData name="Ayesha Amjad" userId="6aec9696-6408-4e74-b8fc-e4597549adfb" providerId="ADAL" clId="{5DBA7F53-A565-4766-850C-7A77D45DFFF4}" dt="2023-03-16T15:29:15.218" v="785"/>
          <ac:inkMkLst>
            <pc:docMk/>
            <pc:sldMk cId="4002688874" sldId="326"/>
            <ac:inkMk id="89" creationId="{E7430470-7783-4560-7DF3-68A3CED9DEAD}"/>
          </ac:inkMkLst>
        </pc:inkChg>
        <pc:inkChg chg="add mod">
          <ac:chgData name="Ayesha Amjad" userId="6aec9696-6408-4e74-b8fc-e4597549adfb" providerId="ADAL" clId="{5DBA7F53-A565-4766-850C-7A77D45DFFF4}" dt="2023-03-16T15:29:15.218" v="785"/>
          <ac:inkMkLst>
            <pc:docMk/>
            <pc:sldMk cId="4002688874" sldId="326"/>
            <ac:inkMk id="91" creationId="{5CB233E4-FCCF-1E1C-9967-241E13168DDB}"/>
          </ac:inkMkLst>
        </pc:inkChg>
        <pc:inkChg chg="add mod">
          <ac:chgData name="Ayesha Amjad" userId="6aec9696-6408-4e74-b8fc-e4597549adfb" providerId="ADAL" clId="{5DBA7F53-A565-4766-850C-7A77D45DFFF4}" dt="2023-03-16T15:29:15.218" v="785"/>
          <ac:inkMkLst>
            <pc:docMk/>
            <pc:sldMk cId="4002688874" sldId="326"/>
            <ac:inkMk id="93" creationId="{7C12E058-EC55-1A15-1102-1C4906C00C8F}"/>
          </ac:inkMkLst>
        </pc:inkChg>
      </pc:sldChg>
      <pc:sldChg chg="addSp delSp modSp mod">
        <pc:chgData name="Ayesha Amjad" userId="6aec9696-6408-4e74-b8fc-e4597549adfb" providerId="ADAL" clId="{5DBA7F53-A565-4766-850C-7A77D45DFFF4}" dt="2023-03-16T12:11:07.391" v="320"/>
        <pc:sldMkLst>
          <pc:docMk/>
          <pc:sldMk cId="561125803" sldId="327"/>
        </pc:sldMkLst>
        <pc:grpChg chg="del mod">
          <ac:chgData name="Ayesha Amjad" userId="6aec9696-6408-4e74-b8fc-e4597549adfb" providerId="ADAL" clId="{5DBA7F53-A565-4766-850C-7A77D45DFFF4}" dt="2023-03-16T12:10:59.879" v="311"/>
          <ac:grpSpMkLst>
            <pc:docMk/>
            <pc:sldMk cId="561125803" sldId="327"/>
            <ac:grpSpMk id="12" creationId="{EF712C3F-03F3-6ED5-2F27-643440AD1DB0}"/>
          </ac:grpSpMkLst>
        </pc:grpChg>
        <pc:grpChg chg="del mod">
          <ac:chgData name="Ayesha Amjad" userId="6aec9696-6408-4e74-b8fc-e4597549adfb" providerId="ADAL" clId="{5DBA7F53-A565-4766-850C-7A77D45DFFF4}" dt="2023-03-16T12:10:58.856" v="309"/>
          <ac:grpSpMkLst>
            <pc:docMk/>
            <pc:sldMk cId="561125803" sldId="327"/>
            <ac:grpSpMk id="17" creationId="{5B93E019-AEF3-60FB-7C4F-0376CB19D9FF}"/>
          </ac:grpSpMkLst>
        </pc:grpChg>
        <pc:grpChg chg="del mod">
          <ac:chgData name="Ayesha Amjad" userId="6aec9696-6408-4e74-b8fc-e4597549adfb" providerId="ADAL" clId="{5DBA7F53-A565-4766-850C-7A77D45DFFF4}" dt="2023-03-16T12:10:58.856" v="309"/>
          <ac:grpSpMkLst>
            <pc:docMk/>
            <pc:sldMk cId="561125803" sldId="327"/>
            <ac:grpSpMk id="22" creationId="{70F3CFB9-EEB6-0C9E-A945-C0B47DB28F93}"/>
          </ac:grpSpMkLst>
        </pc:grpChg>
        <pc:grpChg chg="del mod">
          <ac:chgData name="Ayesha Amjad" userId="6aec9696-6408-4e74-b8fc-e4597549adfb" providerId="ADAL" clId="{5DBA7F53-A565-4766-850C-7A77D45DFFF4}" dt="2023-03-16T12:10:59.879" v="311"/>
          <ac:grpSpMkLst>
            <pc:docMk/>
            <pc:sldMk cId="561125803" sldId="327"/>
            <ac:grpSpMk id="29" creationId="{33AC56C1-21BB-58C3-FF66-115FB1CCB25E}"/>
          </ac:grpSpMkLst>
        </pc:grpChg>
        <pc:grpChg chg="del mod">
          <ac:chgData name="Ayesha Amjad" userId="6aec9696-6408-4e74-b8fc-e4597549adfb" providerId="ADAL" clId="{5DBA7F53-A565-4766-850C-7A77D45DFFF4}" dt="2023-03-16T12:11:05.923" v="317"/>
          <ac:grpSpMkLst>
            <pc:docMk/>
            <pc:sldMk cId="561125803" sldId="327"/>
            <ac:grpSpMk id="31" creationId="{6AF1341B-8FF0-7F0E-4967-85E85E6290C3}"/>
          </ac:grpSpMkLst>
        </pc:grpChg>
        <pc:grpChg chg="del mod">
          <ac:chgData name="Ayesha Amjad" userId="6aec9696-6408-4e74-b8fc-e4597549adfb" providerId="ADAL" clId="{5DBA7F53-A565-4766-850C-7A77D45DFFF4}" dt="2023-03-16T12:11:07.391" v="320"/>
          <ac:grpSpMkLst>
            <pc:docMk/>
            <pc:sldMk cId="561125803" sldId="327"/>
            <ac:grpSpMk id="37" creationId="{14EA0066-8785-D50E-BF3B-79001DCBCDDE}"/>
          </ac:grpSpMkLst>
        </pc:grpChg>
        <pc:grpChg chg="mod">
          <ac:chgData name="Ayesha Amjad" userId="6aec9696-6408-4e74-b8fc-e4597549adfb" providerId="ADAL" clId="{5DBA7F53-A565-4766-850C-7A77D45DFFF4}" dt="2023-03-16T12:11:05.923" v="317"/>
          <ac:grpSpMkLst>
            <pc:docMk/>
            <pc:sldMk cId="561125803" sldId="327"/>
            <ac:grpSpMk id="38" creationId="{8D8B5D26-F01E-0E49-0349-8FD5827C2F10}"/>
          </ac:grpSpMkLst>
        </pc:grpChg>
        <pc:grpChg chg="mod">
          <ac:chgData name="Ayesha Amjad" userId="6aec9696-6408-4e74-b8fc-e4597549adfb" providerId="ADAL" clId="{5DBA7F53-A565-4766-850C-7A77D45DFFF4}" dt="2023-03-16T12:11:07.391" v="320"/>
          <ac:grpSpMkLst>
            <pc:docMk/>
            <pc:sldMk cId="561125803" sldId="327"/>
            <ac:grpSpMk id="41" creationId="{734DCF42-6E85-99A4-D2E5-2A2610D63799}"/>
          </ac:grpSpMkLst>
        </pc:grp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3" creationId="{9A4D89CE-56C4-BACD-4115-F21CF15EC4CA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4" creationId="{FFC8DD36-3B5A-4EDE-3252-6532B2A2CDAD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5" creationId="{85F45754-1F7E-B512-3CB5-B73E7BA5D929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8" creationId="{28C2C329-3445-437C-C3B2-9C359C9A68ED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10" creationId="{95E1E5BD-AE92-8C79-5C67-0499A260B532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14" creationId="{16071A5D-06AB-FFBA-C955-8E7192A8E89A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16" creationId="{C651133C-2E73-1ADB-3A3E-AFA57E01F2A0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19" creationId="{931FB867-EBB6-0A5E-C44A-6432B7B87E2F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21" creationId="{8CA15D93-6C86-D4C9-4370-EE57F9900A0B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23" creationId="{28C00117-8EAC-D153-90FE-FB3A6A15679E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24" creationId="{36E5765B-09DA-4BD1-7553-124FF6051B50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27" creationId="{00EBB4DE-F940-35D9-6EC2-BEE310DE4BF8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28" creationId="{63A2C2FC-6707-89DE-A35D-2C19839D1416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30" creationId="{CE69592D-5AB0-520F-D4E2-1220106EDF70}"/>
          </ac:inkMkLst>
        </pc:inkChg>
        <pc:inkChg chg="add mod">
          <ac:chgData name="Ayesha Amjad" userId="6aec9696-6408-4e74-b8fc-e4597549adfb" providerId="ADAL" clId="{5DBA7F53-A565-4766-850C-7A77D45DFFF4}" dt="2023-03-16T12:11:05.923" v="317"/>
          <ac:inkMkLst>
            <pc:docMk/>
            <pc:sldMk cId="561125803" sldId="327"/>
            <ac:inkMk id="32" creationId="{DBF42767-825D-3552-BBAF-68AE8ADFED9F}"/>
          </ac:inkMkLst>
        </pc:inkChg>
        <pc:inkChg chg="add mod">
          <ac:chgData name="Ayesha Amjad" userId="6aec9696-6408-4e74-b8fc-e4597549adfb" providerId="ADAL" clId="{5DBA7F53-A565-4766-850C-7A77D45DFFF4}" dt="2023-03-16T12:11:07.391" v="320"/>
          <ac:inkMkLst>
            <pc:docMk/>
            <pc:sldMk cId="561125803" sldId="327"/>
            <ac:inkMk id="33" creationId="{0D248D16-56BD-3D07-5EC5-94A376A48108}"/>
          </ac:inkMkLst>
        </pc:inkChg>
        <pc:inkChg chg="add mod">
          <ac:chgData name="Ayesha Amjad" userId="6aec9696-6408-4e74-b8fc-e4597549adfb" providerId="ADAL" clId="{5DBA7F53-A565-4766-850C-7A77D45DFFF4}" dt="2023-03-16T12:11:07.391" v="320"/>
          <ac:inkMkLst>
            <pc:docMk/>
            <pc:sldMk cId="561125803" sldId="327"/>
            <ac:inkMk id="34" creationId="{287AE30B-D22A-B496-4512-03F324A4FD48}"/>
          </ac:inkMkLst>
        </pc:inkChg>
        <pc:inkChg chg="add mod">
          <ac:chgData name="Ayesha Amjad" userId="6aec9696-6408-4e74-b8fc-e4597549adfb" providerId="ADAL" clId="{5DBA7F53-A565-4766-850C-7A77D45DFFF4}" dt="2023-03-16T12:11:07.391" v="320"/>
          <ac:inkMkLst>
            <pc:docMk/>
            <pc:sldMk cId="561125803" sldId="327"/>
            <ac:inkMk id="35" creationId="{D5EBB005-D0DA-A717-43F6-57F537FDB2E8}"/>
          </ac:inkMkLst>
        </pc:inkChg>
        <pc:inkChg chg="add mod">
          <ac:chgData name="Ayesha Amjad" userId="6aec9696-6408-4e74-b8fc-e4597549adfb" providerId="ADAL" clId="{5DBA7F53-A565-4766-850C-7A77D45DFFF4}" dt="2023-03-16T12:11:07.391" v="320"/>
          <ac:inkMkLst>
            <pc:docMk/>
            <pc:sldMk cId="561125803" sldId="327"/>
            <ac:inkMk id="36" creationId="{D5C42DAE-1BE6-EA8A-FA74-7794DB7A5B4F}"/>
          </ac:inkMkLst>
        </pc:inkChg>
        <pc:inkChg chg="add mod">
          <ac:chgData name="Ayesha Amjad" userId="6aec9696-6408-4e74-b8fc-e4597549adfb" providerId="ADAL" clId="{5DBA7F53-A565-4766-850C-7A77D45DFFF4}" dt="2023-03-16T12:11:07.391" v="320"/>
          <ac:inkMkLst>
            <pc:docMk/>
            <pc:sldMk cId="561125803" sldId="327"/>
            <ac:inkMk id="39" creationId="{74EB77CC-4D63-2A9D-4B1E-ED02F99D8229}"/>
          </ac:inkMkLst>
        </pc:inkChg>
        <pc:inkChg chg="add mod">
          <ac:chgData name="Ayesha Amjad" userId="6aec9696-6408-4e74-b8fc-e4597549adfb" providerId="ADAL" clId="{5DBA7F53-A565-4766-850C-7A77D45DFFF4}" dt="2023-03-16T12:11:07.391" v="320"/>
          <ac:inkMkLst>
            <pc:docMk/>
            <pc:sldMk cId="561125803" sldId="327"/>
            <ac:inkMk id="40" creationId="{4F9EB093-7664-6337-644B-4DECB9A35D9F}"/>
          </ac:inkMkLst>
        </pc:inkChg>
      </pc:sldChg>
      <pc:sldChg chg="addSp mod">
        <pc:chgData name="Ayesha Amjad" userId="6aec9696-6408-4e74-b8fc-e4597549adfb" providerId="ADAL" clId="{5DBA7F53-A565-4766-850C-7A77D45DFFF4}" dt="2023-03-16T12:23:31.393" v="446" actId="9405"/>
        <pc:sldMkLst>
          <pc:docMk/>
          <pc:sldMk cId="116457039" sldId="331"/>
        </pc:sldMkLst>
        <pc:inkChg chg="add">
          <ac:chgData name="Ayesha Amjad" userId="6aec9696-6408-4e74-b8fc-e4597549adfb" providerId="ADAL" clId="{5DBA7F53-A565-4766-850C-7A77D45DFFF4}" dt="2023-03-16T12:23:31.393" v="446" actId="9405"/>
          <ac:inkMkLst>
            <pc:docMk/>
            <pc:sldMk cId="116457039" sldId="331"/>
            <ac:inkMk id="3" creationId="{E25F7587-F185-F9F0-1219-98F0C92676E1}"/>
          </ac:inkMkLst>
        </pc:inkChg>
      </pc:sldChg>
      <pc:sldChg chg="addSp mod">
        <pc:chgData name="Ayesha Amjad" userId="6aec9696-6408-4e74-b8fc-e4597549adfb" providerId="ADAL" clId="{5DBA7F53-A565-4766-850C-7A77D45DFFF4}" dt="2023-03-16T11:20:55.981" v="51" actId="9405"/>
        <pc:sldMkLst>
          <pc:docMk/>
          <pc:sldMk cId="3533675405" sldId="333"/>
        </pc:sldMkLst>
        <pc:inkChg chg="add">
          <ac:chgData name="Ayesha Amjad" userId="6aec9696-6408-4e74-b8fc-e4597549adfb" providerId="ADAL" clId="{5DBA7F53-A565-4766-850C-7A77D45DFFF4}" dt="2023-03-16T11:20:39.561" v="50" actId="9405"/>
          <ac:inkMkLst>
            <pc:docMk/>
            <pc:sldMk cId="3533675405" sldId="333"/>
            <ac:inkMk id="3" creationId="{F92C543C-B9FF-779D-E6DE-DCC5031959C8}"/>
          </ac:inkMkLst>
        </pc:inkChg>
        <pc:inkChg chg="add">
          <ac:chgData name="Ayesha Amjad" userId="6aec9696-6408-4e74-b8fc-e4597549adfb" providerId="ADAL" clId="{5DBA7F53-A565-4766-850C-7A77D45DFFF4}" dt="2023-03-16T11:20:55.981" v="51" actId="9405"/>
          <ac:inkMkLst>
            <pc:docMk/>
            <pc:sldMk cId="3533675405" sldId="333"/>
            <ac:inkMk id="4" creationId="{C8073DE7-2A10-EFA0-CC6A-E25039012209}"/>
          </ac:inkMkLst>
        </pc:inkChg>
      </pc:sldChg>
      <pc:sldChg chg="addSp delSp modSp new del mod">
        <pc:chgData name="Ayesha Amjad" userId="6aec9696-6408-4e74-b8fc-e4597549adfb" providerId="ADAL" clId="{5DBA7F53-A565-4766-850C-7A77D45DFFF4}" dt="2023-03-16T10:38:18.897" v="15" actId="2696"/>
        <pc:sldMkLst>
          <pc:docMk/>
          <pc:sldMk cId="3943216051" sldId="333"/>
        </pc:sldMkLst>
        <pc:spChg chg="del">
          <ac:chgData name="Ayesha Amjad" userId="6aec9696-6408-4e74-b8fc-e4597549adfb" providerId="ADAL" clId="{5DBA7F53-A565-4766-850C-7A77D45DFFF4}" dt="2023-03-16T10:37:06.788" v="1" actId="478"/>
          <ac:spMkLst>
            <pc:docMk/>
            <pc:sldMk cId="3943216051" sldId="333"/>
            <ac:spMk id="2" creationId="{0CAC3E22-BE46-0BC8-F490-ED95652DFCEF}"/>
          </ac:spMkLst>
        </pc:spChg>
        <pc:spChg chg="del">
          <ac:chgData name="Ayesha Amjad" userId="6aec9696-6408-4e74-b8fc-e4597549adfb" providerId="ADAL" clId="{5DBA7F53-A565-4766-850C-7A77D45DFFF4}" dt="2023-03-16T10:37:06.788" v="1" actId="478"/>
          <ac:spMkLst>
            <pc:docMk/>
            <pc:sldMk cId="3943216051" sldId="333"/>
            <ac:spMk id="3" creationId="{2B06BCB4-22FB-67D8-F6FF-9E3D3A9E1B44}"/>
          </ac:spMkLst>
        </pc:spChg>
        <pc:grpChg chg="del mod">
          <ac:chgData name="Ayesha Amjad" userId="6aec9696-6408-4e74-b8fc-e4597549adfb" providerId="ADAL" clId="{5DBA7F53-A565-4766-850C-7A77D45DFFF4}" dt="2023-03-16T10:37:28.163" v="9"/>
          <ac:grpSpMkLst>
            <pc:docMk/>
            <pc:sldMk cId="3943216051" sldId="333"/>
            <ac:grpSpMk id="8" creationId="{0B6FE6BB-37BF-3BEF-E10E-8930CEA8670E}"/>
          </ac:grpSpMkLst>
        </pc:grpChg>
        <pc:graphicFrameChg chg="add">
          <ac:chgData name="Ayesha Amjad" userId="6aec9696-6408-4e74-b8fc-e4597549adfb" providerId="ADAL" clId="{5DBA7F53-A565-4766-850C-7A77D45DFFF4}" dt="2023-03-16T10:37:43.831" v="12" actId="1957"/>
          <ac:graphicFrameMkLst>
            <pc:docMk/>
            <pc:sldMk cId="3943216051" sldId="333"/>
            <ac:graphicFrameMk id="11" creationId="{C18D6ABA-7D89-DBE0-4F9F-FF7E72707CFC}"/>
          </ac:graphicFrameMkLst>
        </pc:graphicFrameChg>
        <pc:inkChg chg="add del mod">
          <ac:chgData name="Ayesha Amjad" userId="6aec9696-6408-4e74-b8fc-e4597549adfb" providerId="ADAL" clId="{5DBA7F53-A565-4766-850C-7A77D45DFFF4}" dt="2023-03-16T10:37:28.162" v="7"/>
          <ac:inkMkLst>
            <pc:docMk/>
            <pc:sldMk cId="3943216051" sldId="333"/>
            <ac:inkMk id="4" creationId="{9535C621-8253-2BCF-8B75-371E4D7DDAF9}"/>
          </ac:inkMkLst>
        </pc:inkChg>
        <pc:inkChg chg="add del mod">
          <ac:chgData name="Ayesha Amjad" userId="6aec9696-6408-4e74-b8fc-e4597549adfb" providerId="ADAL" clId="{5DBA7F53-A565-4766-850C-7A77D45DFFF4}" dt="2023-03-16T10:37:28.163" v="10"/>
          <ac:inkMkLst>
            <pc:docMk/>
            <pc:sldMk cId="3943216051" sldId="333"/>
            <ac:inkMk id="5" creationId="{6DD68EE0-5CF2-7E56-EBE8-3612D61617CB}"/>
          </ac:inkMkLst>
        </pc:inkChg>
        <pc:inkChg chg="add del mod">
          <ac:chgData name="Ayesha Amjad" userId="6aec9696-6408-4e74-b8fc-e4597549adfb" providerId="ADAL" clId="{5DBA7F53-A565-4766-850C-7A77D45DFFF4}" dt="2023-03-16T10:37:28.163" v="9"/>
          <ac:inkMkLst>
            <pc:docMk/>
            <pc:sldMk cId="3943216051" sldId="333"/>
            <ac:inkMk id="6" creationId="{B05CE03E-B425-EF73-04EA-C33BD22301E4}"/>
          </ac:inkMkLst>
        </pc:inkChg>
        <pc:inkChg chg="add del mod">
          <ac:chgData name="Ayesha Amjad" userId="6aec9696-6408-4e74-b8fc-e4597549adfb" providerId="ADAL" clId="{5DBA7F53-A565-4766-850C-7A77D45DFFF4}" dt="2023-03-16T10:37:28.162" v="8"/>
          <ac:inkMkLst>
            <pc:docMk/>
            <pc:sldMk cId="3943216051" sldId="333"/>
            <ac:inkMk id="7" creationId="{EAC819F3-C639-61F6-E008-A1A0DB9850A2}"/>
          </ac:inkMkLst>
        </pc:inkChg>
      </pc:sldChg>
      <pc:sldChg chg="addSp delSp modSp new mod">
        <pc:chgData name="Ayesha Amjad" userId="6aec9696-6408-4e74-b8fc-e4597549adfb" providerId="ADAL" clId="{5DBA7F53-A565-4766-850C-7A77D45DFFF4}" dt="2023-03-16T15:28:29.789" v="773" actId="9405"/>
        <pc:sldMkLst>
          <pc:docMk/>
          <pc:sldMk cId="3462082921" sldId="334"/>
        </pc:sldMkLst>
        <pc:spChg chg="del">
          <ac:chgData name="Ayesha Amjad" userId="6aec9696-6408-4e74-b8fc-e4597549adfb" providerId="ADAL" clId="{5DBA7F53-A565-4766-850C-7A77D45DFFF4}" dt="2023-03-16T12:13:21.858" v="323" actId="478"/>
          <ac:spMkLst>
            <pc:docMk/>
            <pc:sldMk cId="3462082921" sldId="334"/>
            <ac:spMk id="2" creationId="{F60D72D3-8490-0815-5022-E4E723F7AF0A}"/>
          </ac:spMkLst>
        </pc:spChg>
        <pc:spChg chg="del">
          <ac:chgData name="Ayesha Amjad" userId="6aec9696-6408-4e74-b8fc-e4597549adfb" providerId="ADAL" clId="{5DBA7F53-A565-4766-850C-7A77D45DFFF4}" dt="2023-03-16T12:13:21.858" v="323" actId="478"/>
          <ac:spMkLst>
            <pc:docMk/>
            <pc:sldMk cId="3462082921" sldId="334"/>
            <ac:spMk id="3" creationId="{4F04612F-EADD-2F03-8948-B23F82866CF9}"/>
          </ac:spMkLst>
        </pc:spChg>
        <pc:grpChg chg="del mod">
          <ac:chgData name="Ayesha Amjad" userId="6aec9696-6408-4e74-b8fc-e4597549adfb" providerId="ADAL" clId="{5DBA7F53-A565-4766-850C-7A77D45DFFF4}" dt="2023-03-16T12:14:09.315" v="342"/>
          <ac:grpSpMkLst>
            <pc:docMk/>
            <pc:sldMk cId="3462082921" sldId="334"/>
            <ac:grpSpMk id="7" creationId="{6B1C03F6-189E-C9B0-8719-EF0ADA94F985}"/>
          </ac:grpSpMkLst>
        </pc:grpChg>
        <pc:grpChg chg="del mod">
          <ac:chgData name="Ayesha Amjad" userId="6aec9696-6408-4e74-b8fc-e4597549adfb" providerId="ADAL" clId="{5DBA7F53-A565-4766-850C-7A77D45DFFF4}" dt="2023-03-16T12:13:54.512" v="331"/>
          <ac:grpSpMkLst>
            <pc:docMk/>
            <pc:sldMk cId="3462082921" sldId="334"/>
            <ac:grpSpMk id="10" creationId="{CA7A69C8-8B3A-AC0C-7FE5-938DFCCE420C}"/>
          </ac:grpSpMkLst>
        </pc:grpChg>
        <pc:grpChg chg="del mod">
          <ac:chgData name="Ayesha Amjad" userId="6aec9696-6408-4e74-b8fc-e4597549adfb" providerId="ADAL" clId="{5DBA7F53-A565-4766-850C-7A77D45DFFF4}" dt="2023-03-16T12:13:59.023" v="336"/>
          <ac:grpSpMkLst>
            <pc:docMk/>
            <pc:sldMk cId="3462082921" sldId="334"/>
            <ac:grpSpMk id="12" creationId="{431D1483-D4A1-9F19-FEF1-1C71B12EBF31}"/>
          </ac:grpSpMkLst>
        </pc:grpChg>
        <pc:grpChg chg="del mod">
          <ac:chgData name="Ayesha Amjad" userId="6aec9696-6408-4e74-b8fc-e4597549adfb" providerId="ADAL" clId="{5DBA7F53-A565-4766-850C-7A77D45DFFF4}" dt="2023-03-16T12:14:03.503" v="340"/>
          <ac:grpSpMkLst>
            <pc:docMk/>
            <pc:sldMk cId="3462082921" sldId="334"/>
            <ac:grpSpMk id="17" creationId="{DDB4BCAC-E3AD-94F4-F535-A1A319896DDC}"/>
          </ac:grpSpMkLst>
        </pc:grpChg>
        <pc:grpChg chg="mod">
          <ac:chgData name="Ayesha Amjad" userId="6aec9696-6408-4e74-b8fc-e4597549adfb" providerId="ADAL" clId="{5DBA7F53-A565-4766-850C-7A77D45DFFF4}" dt="2023-03-16T12:14:03.503" v="340"/>
          <ac:grpSpMkLst>
            <pc:docMk/>
            <pc:sldMk cId="3462082921" sldId="334"/>
            <ac:grpSpMk id="21" creationId="{FE3914C8-D51A-7BD7-A944-F3F304223043}"/>
          </ac:grpSpMkLst>
        </pc:grpChg>
        <pc:grpChg chg="del mod">
          <ac:chgData name="Ayesha Amjad" userId="6aec9696-6408-4e74-b8fc-e4597549adfb" providerId="ADAL" clId="{5DBA7F53-A565-4766-850C-7A77D45DFFF4}" dt="2023-03-16T12:14:11.291" v="344"/>
          <ac:grpSpMkLst>
            <pc:docMk/>
            <pc:sldMk cId="3462082921" sldId="334"/>
            <ac:grpSpMk id="23" creationId="{F6CB208A-7D5D-5C81-E222-7E6C76F0F40B}"/>
          </ac:grpSpMkLst>
        </pc:grpChg>
        <pc:grpChg chg="del mod">
          <ac:chgData name="Ayesha Amjad" userId="6aec9696-6408-4e74-b8fc-e4597549adfb" providerId="ADAL" clId="{5DBA7F53-A565-4766-850C-7A77D45DFFF4}" dt="2023-03-16T12:14:15.309" v="347"/>
          <ac:grpSpMkLst>
            <pc:docMk/>
            <pc:sldMk cId="3462082921" sldId="334"/>
            <ac:grpSpMk id="25" creationId="{BD0F6657-83FE-5872-43F7-AE85BCBF7AB9}"/>
          </ac:grpSpMkLst>
        </pc:grpChg>
        <pc:grpChg chg="del mod">
          <ac:chgData name="Ayesha Amjad" userId="6aec9696-6408-4e74-b8fc-e4597549adfb" providerId="ADAL" clId="{5DBA7F53-A565-4766-850C-7A77D45DFFF4}" dt="2023-03-16T12:14:33.031" v="352"/>
          <ac:grpSpMkLst>
            <pc:docMk/>
            <pc:sldMk cId="3462082921" sldId="334"/>
            <ac:grpSpMk id="28" creationId="{6E4658D1-5480-DCA7-A088-9D3F338B41B0}"/>
          </ac:grpSpMkLst>
        </pc:grpChg>
        <pc:grpChg chg="del mod">
          <ac:chgData name="Ayesha Amjad" userId="6aec9696-6408-4e74-b8fc-e4597549adfb" providerId="ADAL" clId="{5DBA7F53-A565-4766-850C-7A77D45DFFF4}" dt="2023-03-16T12:14:40.393" v="365"/>
          <ac:grpSpMkLst>
            <pc:docMk/>
            <pc:sldMk cId="3462082921" sldId="334"/>
            <ac:grpSpMk id="33" creationId="{3B2DD336-9161-F374-8CBF-BE0DA50018A8}"/>
          </ac:grpSpMkLst>
        </pc:grpChg>
        <pc:grpChg chg="del mod">
          <ac:chgData name="Ayesha Amjad" userId="6aec9696-6408-4e74-b8fc-e4597549adfb" providerId="ADAL" clId="{5DBA7F53-A565-4766-850C-7A77D45DFFF4}" dt="2023-03-16T12:14:40.374" v="361"/>
          <ac:grpSpMkLst>
            <pc:docMk/>
            <pc:sldMk cId="3462082921" sldId="334"/>
            <ac:grpSpMk id="36" creationId="{7F586357-C228-D644-2B60-1F2910AF3F92}"/>
          </ac:grpSpMkLst>
        </pc:grpChg>
        <pc:grpChg chg="mod">
          <ac:chgData name="Ayesha Amjad" userId="6aec9696-6408-4e74-b8fc-e4597549adfb" providerId="ADAL" clId="{5DBA7F53-A565-4766-850C-7A77D45DFFF4}" dt="2023-03-16T12:15:22.595" v="378"/>
          <ac:grpSpMkLst>
            <pc:docMk/>
            <pc:sldMk cId="3462082921" sldId="334"/>
            <ac:grpSpMk id="48" creationId="{77270678-43A0-062D-40EF-6AE90454A9D4}"/>
          </ac:grpSpMkLst>
        </pc:grpChg>
        <pc:grpChg chg="mod">
          <ac:chgData name="Ayesha Amjad" userId="6aec9696-6408-4e74-b8fc-e4597549adfb" providerId="ADAL" clId="{5DBA7F53-A565-4766-850C-7A77D45DFFF4}" dt="2023-03-16T12:15:22.595" v="378"/>
          <ac:grpSpMkLst>
            <pc:docMk/>
            <pc:sldMk cId="3462082921" sldId="334"/>
            <ac:grpSpMk id="49" creationId="{716B8A81-B423-7A4A-043E-EFE53467AE57}"/>
          </ac:grpSpMkLst>
        </pc:grpChg>
        <pc:grpChg chg="mod">
          <ac:chgData name="Ayesha Amjad" userId="6aec9696-6408-4e74-b8fc-e4597549adfb" providerId="ADAL" clId="{5DBA7F53-A565-4766-850C-7A77D45DFFF4}" dt="2023-03-16T12:15:22.595" v="378"/>
          <ac:grpSpMkLst>
            <pc:docMk/>
            <pc:sldMk cId="3462082921" sldId="334"/>
            <ac:grpSpMk id="50" creationId="{0F792AD3-33FA-F549-B1F1-A46311508788}"/>
          </ac:grpSpMkLst>
        </pc:grpChg>
        <pc:grpChg chg="mod">
          <ac:chgData name="Ayesha Amjad" userId="6aec9696-6408-4e74-b8fc-e4597549adfb" providerId="ADAL" clId="{5DBA7F53-A565-4766-850C-7A77D45DFFF4}" dt="2023-03-16T12:15:22.595" v="378"/>
          <ac:grpSpMkLst>
            <pc:docMk/>
            <pc:sldMk cId="3462082921" sldId="334"/>
            <ac:grpSpMk id="51" creationId="{323867CC-6ED3-B510-CBA6-312E3A4148B9}"/>
          </ac:grpSpMkLst>
        </pc:grpChg>
        <pc:grpChg chg="mod">
          <ac:chgData name="Ayesha Amjad" userId="6aec9696-6408-4e74-b8fc-e4597549adfb" providerId="ADAL" clId="{5DBA7F53-A565-4766-850C-7A77D45DFFF4}" dt="2023-03-16T12:15:24.535" v="381"/>
          <ac:grpSpMkLst>
            <pc:docMk/>
            <pc:sldMk cId="3462082921" sldId="334"/>
            <ac:grpSpMk id="54" creationId="{288508CA-EB78-F920-B336-28786C3AB1EB}"/>
          </ac:grpSpMkLst>
        </pc:grpChg>
        <pc:grpChg chg="mod">
          <ac:chgData name="Ayesha Amjad" userId="6aec9696-6408-4e74-b8fc-e4597549adfb" providerId="ADAL" clId="{5DBA7F53-A565-4766-850C-7A77D45DFFF4}" dt="2023-03-16T12:15:53.188" v="393"/>
          <ac:grpSpMkLst>
            <pc:docMk/>
            <pc:sldMk cId="3462082921" sldId="334"/>
            <ac:grpSpMk id="66" creationId="{53ECD28E-D6DD-AC79-D9F0-5CCCB58905A1}"/>
          </ac:grpSpMkLst>
        </pc:grpChg>
        <pc:grpChg chg="del mod">
          <ac:chgData name="Ayesha Amjad" userId="6aec9696-6408-4e74-b8fc-e4597549adfb" providerId="ADAL" clId="{5DBA7F53-A565-4766-850C-7A77D45DFFF4}" dt="2023-03-16T12:16:27.060" v="401"/>
          <ac:grpSpMkLst>
            <pc:docMk/>
            <pc:sldMk cId="3462082921" sldId="334"/>
            <ac:grpSpMk id="71" creationId="{36B1F65C-70A8-7138-E84F-E2CAC685E592}"/>
          </ac:grpSpMkLst>
        </pc:grpChg>
        <pc:grpChg chg="del mod">
          <ac:chgData name="Ayesha Amjad" userId="6aec9696-6408-4e74-b8fc-e4597549adfb" providerId="ADAL" clId="{5DBA7F53-A565-4766-850C-7A77D45DFFF4}" dt="2023-03-16T12:16:31.839" v="405"/>
          <ac:grpSpMkLst>
            <pc:docMk/>
            <pc:sldMk cId="3462082921" sldId="334"/>
            <ac:grpSpMk id="74" creationId="{3E745303-30CB-1793-9C29-8D4E758D01D7}"/>
          </ac:grpSpMkLst>
        </pc:grpChg>
        <pc:grpChg chg="del mod">
          <ac:chgData name="Ayesha Amjad" userId="6aec9696-6408-4e74-b8fc-e4597549adfb" providerId="ADAL" clId="{5DBA7F53-A565-4766-850C-7A77D45DFFF4}" dt="2023-03-16T12:16:40.427" v="408"/>
          <ac:grpSpMkLst>
            <pc:docMk/>
            <pc:sldMk cId="3462082921" sldId="334"/>
            <ac:grpSpMk id="78" creationId="{B6FA6612-BF1D-70D8-F9DA-11FDA369D38E}"/>
          </ac:grpSpMkLst>
        </pc:grpChg>
        <pc:grpChg chg="del mod">
          <ac:chgData name="Ayesha Amjad" userId="6aec9696-6408-4e74-b8fc-e4597549adfb" providerId="ADAL" clId="{5DBA7F53-A565-4766-850C-7A77D45DFFF4}" dt="2023-03-16T13:16:54.324" v="739"/>
          <ac:grpSpMkLst>
            <pc:docMk/>
            <pc:sldMk cId="3462082921" sldId="334"/>
            <ac:grpSpMk id="81" creationId="{A94949C9-87B2-91E9-6CA7-E69A263CF75E}"/>
          </ac:grpSpMkLst>
        </pc:grpChg>
        <pc:grpChg chg="mod">
          <ac:chgData name="Ayesha Amjad" userId="6aec9696-6408-4e74-b8fc-e4597549adfb" providerId="ADAL" clId="{5DBA7F53-A565-4766-850C-7A77D45DFFF4}" dt="2023-03-16T12:17:21.608" v="415"/>
          <ac:grpSpMkLst>
            <pc:docMk/>
            <pc:sldMk cId="3462082921" sldId="334"/>
            <ac:grpSpMk id="88" creationId="{CBE03FCD-ACAA-47A1-E29B-B7A2BE6EB9A3}"/>
          </ac:grpSpMkLst>
        </pc:grpChg>
        <pc:grpChg chg="mod">
          <ac:chgData name="Ayesha Amjad" userId="6aec9696-6408-4e74-b8fc-e4597549adfb" providerId="ADAL" clId="{5DBA7F53-A565-4766-850C-7A77D45DFFF4}" dt="2023-03-16T12:17:21.608" v="415"/>
          <ac:grpSpMkLst>
            <pc:docMk/>
            <pc:sldMk cId="3462082921" sldId="334"/>
            <ac:grpSpMk id="89" creationId="{0AAA641A-E5C0-BA96-AA2A-9496EA427C14}"/>
          </ac:grpSpMkLst>
        </pc:grpChg>
        <pc:grpChg chg="mod">
          <ac:chgData name="Ayesha Amjad" userId="6aec9696-6408-4e74-b8fc-e4597549adfb" providerId="ADAL" clId="{5DBA7F53-A565-4766-850C-7A77D45DFFF4}" dt="2023-03-16T12:17:26.449" v="420"/>
          <ac:grpSpMkLst>
            <pc:docMk/>
            <pc:sldMk cId="3462082921" sldId="334"/>
            <ac:grpSpMk id="94" creationId="{D7323EE5-7BA7-DF65-700C-7960232539A1}"/>
          </ac:grpSpMkLst>
        </pc:grpChg>
        <pc:grpChg chg="mod">
          <ac:chgData name="Ayesha Amjad" userId="6aec9696-6408-4e74-b8fc-e4597549adfb" providerId="ADAL" clId="{5DBA7F53-A565-4766-850C-7A77D45DFFF4}" dt="2023-03-16T12:17:26.449" v="420"/>
          <ac:grpSpMkLst>
            <pc:docMk/>
            <pc:sldMk cId="3462082921" sldId="334"/>
            <ac:grpSpMk id="95" creationId="{286A063A-F718-345B-43F6-6B16C55F45CB}"/>
          </ac:grpSpMkLst>
        </pc:grpChg>
        <pc:grpChg chg="mod">
          <ac:chgData name="Ayesha Amjad" userId="6aec9696-6408-4e74-b8fc-e4597549adfb" providerId="ADAL" clId="{5DBA7F53-A565-4766-850C-7A77D45DFFF4}" dt="2023-03-16T12:17:32.213" v="427"/>
          <ac:grpSpMkLst>
            <pc:docMk/>
            <pc:sldMk cId="3462082921" sldId="334"/>
            <ac:grpSpMk id="102" creationId="{C9FD63F3-DC23-5600-D140-45713FF6D5CA}"/>
          </ac:grpSpMkLst>
        </pc:grpChg>
        <pc:grpChg chg="mod">
          <ac:chgData name="Ayesha Amjad" userId="6aec9696-6408-4e74-b8fc-e4597549adfb" providerId="ADAL" clId="{5DBA7F53-A565-4766-850C-7A77D45DFFF4}" dt="2023-03-16T12:17:32.213" v="427"/>
          <ac:grpSpMkLst>
            <pc:docMk/>
            <pc:sldMk cId="3462082921" sldId="334"/>
            <ac:grpSpMk id="103" creationId="{505EA774-0A0D-C6B6-6E98-E449CAD1A053}"/>
          </ac:grpSpMkLst>
        </pc:grpChg>
        <pc:grpChg chg="mod">
          <ac:chgData name="Ayesha Amjad" userId="6aec9696-6408-4e74-b8fc-e4597549adfb" providerId="ADAL" clId="{5DBA7F53-A565-4766-850C-7A77D45DFFF4}" dt="2023-03-16T12:17:32.213" v="427"/>
          <ac:grpSpMkLst>
            <pc:docMk/>
            <pc:sldMk cId="3462082921" sldId="334"/>
            <ac:grpSpMk id="104" creationId="{927BD55E-814C-017B-9E19-0EE2FF5287EA}"/>
          </ac:grpSpMkLst>
        </pc:grpChg>
        <pc:grpChg chg="del mod">
          <ac:chgData name="Ayesha Amjad" userId="6aec9696-6408-4e74-b8fc-e4597549adfb" providerId="ADAL" clId="{5DBA7F53-A565-4766-850C-7A77D45DFFF4}" dt="2023-03-16T12:17:54.231" v="436"/>
          <ac:grpSpMkLst>
            <pc:docMk/>
            <pc:sldMk cId="3462082921" sldId="334"/>
            <ac:grpSpMk id="108" creationId="{8BAF6543-331F-E133-3B51-CABA645C9016}"/>
          </ac:grpSpMkLst>
        </pc:grpChg>
        <pc:grpChg chg="del mod">
          <ac:chgData name="Ayesha Amjad" userId="6aec9696-6408-4e74-b8fc-e4597549adfb" providerId="ADAL" clId="{5DBA7F53-A565-4766-850C-7A77D45DFFF4}" dt="2023-03-16T13:17:00.601" v="742"/>
          <ac:grpSpMkLst>
            <pc:docMk/>
            <pc:sldMk cId="3462082921" sldId="334"/>
            <ac:grpSpMk id="113" creationId="{63E11BA3-D39A-402A-1B73-A9299486DF99}"/>
          </ac:grpSpMkLst>
        </pc:grpChg>
        <pc:grpChg chg="del mod">
          <ac:chgData name="Ayesha Amjad" userId="6aec9696-6408-4e74-b8fc-e4597549adfb" providerId="ADAL" clId="{5DBA7F53-A565-4766-850C-7A77D45DFFF4}" dt="2023-03-16T13:17:54.045" v="753"/>
          <ac:grpSpMkLst>
            <pc:docMk/>
            <pc:sldMk cId="3462082921" sldId="334"/>
            <ac:grpSpMk id="117" creationId="{9EA9B9C7-131C-6214-FEBF-9F787146EC8F}"/>
          </ac:grpSpMkLst>
        </pc:grpChg>
        <pc:grpChg chg="mod">
          <ac:chgData name="Ayesha Amjad" userId="6aec9696-6408-4e74-b8fc-e4597549adfb" providerId="ADAL" clId="{5DBA7F53-A565-4766-850C-7A77D45DFFF4}" dt="2023-03-16T13:16:54.324" v="739"/>
          <ac:grpSpMkLst>
            <pc:docMk/>
            <pc:sldMk cId="3462082921" sldId="334"/>
            <ac:grpSpMk id="125" creationId="{AB57EF7A-9F9E-09FD-97D6-9834FA45CE20}"/>
          </ac:grpSpMkLst>
        </pc:grpChg>
        <pc:grpChg chg="mod">
          <ac:chgData name="Ayesha Amjad" userId="6aec9696-6408-4e74-b8fc-e4597549adfb" providerId="ADAL" clId="{5DBA7F53-A565-4766-850C-7A77D45DFFF4}" dt="2023-03-16T13:17:00.601" v="742"/>
          <ac:grpSpMkLst>
            <pc:docMk/>
            <pc:sldMk cId="3462082921" sldId="334"/>
            <ac:grpSpMk id="128" creationId="{8DF4AE41-0285-7D83-E098-24550DB4BFE7}"/>
          </ac:grpSpMkLst>
        </pc:grpChg>
        <pc:grpChg chg="mod">
          <ac:chgData name="Ayesha Amjad" userId="6aec9696-6408-4e74-b8fc-e4597549adfb" providerId="ADAL" clId="{5DBA7F53-A565-4766-850C-7A77D45DFFF4}" dt="2023-03-16T13:17:54.045" v="753"/>
          <ac:grpSpMkLst>
            <pc:docMk/>
            <pc:sldMk cId="3462082921" sldId="334"/>
            <ac:grpSpMk id="135" creationId="{917B8925-A39F-D171-2B45-2C330C269A55}"/>
          </ac:grpSpMkLst>
        </pc:grpChg>
        <pc:grpChg chg="mod">
          <ac:chgData name="Ayesha Amjad" userId="6aec9696-6408-4e74-b8fc-e4597549adfb" providerId="ADAL" clId="{5DBA7F53-A565-4766-850C-7A77D45DFFF4}" dt="2023-03-16T13:18:24.197" v="763"/>
          <ac:grpSpMkLst>
            <pc:docMk/>
            <pc:sldMk cId="3462082921" sldId="334"/>
            <ac:grpSpMk id="145" creationId="{AF85D1CA-6E81-1D14-0181-6F57F91BD70F}"/>
          </ac:grpSpMkLst>
        </pc:grpChg>
        <pc:graphicFrameChg chg="add">
          <ac:chgData name="Ayesha Amjad" userId="6aec9696-6408-4e74-b8fc-e4597549adfb" providerId="ADAL" clId="{5DBA7F53-A565-4766-850C-7A77D45DFFF4}" dt="2023-03-16T12:15:01.618" v="369" actId="1957"/>
          <ac:graphicFrameMkLst>
            <pc:docMk/>
            <pc:sldMk cId="3462082921" sldId="334"/>
            <ac:graphicFrameMk id="39" creationId="{6CB028C1-BC9A-6BEF-57A0-5319757F524E}"/>
          </ac:graphicFrameMkLst>
        </pc:graphicFrameChg>
        <pc:inkChg chg="add del">
          <ac:chgData name="Ayesha Amjad" userId="6aec9696-6408-4e74-b8fc-e4597549adfb" providerId="ADAL" clId="{5DBA7F53-A565-4766-850C-7A77D45DFFF4}" dt="2023-03-16T12:13:21.858" v="323" actId="478"/>
          <ac:inkMkLst>
            <pc:docMk/>
            <pc:sldMk cId="3462082921" sldId="334"/>
            <ac:inkMk id="4" creationId="{D4E28607-AF5A-AF79-E4B3-842F118A3D2A}"/>
          </ac:inkMkLst>
        </pc:inkChg>
        <pc:inkChg chg="add del mod">
          <ac:chgData name="Ayesha Amjad" userId="6aec9696-6408-4e74-b8fc-e4597549adfb" providerId="ADAL" clId="{5DBA7F53-A565-4766-850C-7A77D45DFFF4}" dt="2023-03-16T12:14:40.367" v="360"/>
          <ac:inkMkLst>
            <pc:docMk/>
            <pc:sldMk cId="3462082921" sldId="334"/>
            <ac:inkMk id="5" creationId="{E56D12AD-A3D5-4B0D-30F7-5110C3880C0A}"/>
          </ac:inkMkLst>
        </pc:inkChg>
        <pc:inkChg chg="add del mod">
          <ac:chgData name="Ayesha Amjad" userId="6aec9696-6408-4e74-b8fc-e4597549adfb" providerId="ADAL" clId="{5DBA7F53-A565-4766-850C-7A77D45DFFF4}" dt="2023-03-16T12:14:40.388" v="364"/>
          <ac:inkMkLst>
            <pc:docMk/>
            <pc:sldMk cId="3462082921" sldId="334"/>
            <ac:inkMk id="6" creationId="{CCA00F91-B901-919F-FB4F-8215E3850C45}"/>
          </ac:inkMkLst>
        </pc:inkChg>
        <pc:inkChg chg="add mod">
          <ac:chgData name="Ayesha Amjad" userId="6aec9696-6408-4e74-b8fc-e4597549adfb" providerId="ADAL" clId="{5DBA7F53-A565-4766-850C-7A77D45DFFF4}" dt="2023-03-16T12:14:03.503" v="340"/>
          <ac:inkMkLst>
            <pc:docMk/>
            <pc:sldMk cId="3462082921" sldId="334"/>
            <ac:inkMk id="8" creationId="{335364B6-909E-EC57-D8CC-F94D2D72B5C9}"/>
          </ac:inkMkLst>
        </pc:inkChg>
        <pc:inkChg chg="add mod">
          <ac:chgData name="Ayesha Amjad" userId="6aec9696-6408-4e74-b8fc-e4597549adfb" providerId="ADAL" clId="{5DBA7F53-A565-4766-850C-7A77D45DFFF4}" dt="2023-03-16T12:14:03.503" v="340"/>
          <ac:inkMkLst>
            <pc:docMk/>
            <pc:sldMk cId="3462082921" sldId="334"/>
            <ac:inkMk id="9" creationId="{5CE8C738-F869-57A5-51C4-7F87DA35515D}"/>
          </ac:inkMkLst>
        </pc:inkChg>
        <pc:inkChg chg="add mod">
          <ac:chgData name="Ayesha Amjad" userId="6aec9696-6408-4e74-b8fc-e4597549adfb" providerId="ADAL" clId="{5DBA7F53-A565-4766-850C-7A77D45DFFF4}" dt="2023-03-16T12:14:03.503" v="340"/>
          <ac:inkMkLst>
            <pc:docMk/>
            <pc:sldMk cId="3462082921" sldId="334"/>
            <ac:inkMk id="11" creationId="{59DA2120-7137-432A-11A9-8C30A66A20C1}"/>
          </ac:inkMkLst>
        </pc:inkChg>
        <pc:inkChg chg="add mod">
          <ac:chgData name="Ayesha Amjad" userId="6aec9696-6408-4e74-b8fc-e4597549adfb" providerId="ADAL" clId="{5DBA7F53-A565-4766-850C-7A77D45DFFF4}" dt="2023-03-16T12:14:03.503" v="340"/>
          <ac:inkMkLst>
            <pc:docMk/>
            <pc:sldMk cId="3462082921" sldId="334"/>
            <ac:inkMk id="13" creationId="{DE781A94-9183-9CBD-62FC-CC60CC54F09D}"/>
          </ac:inkMkLst>
        </pc:inkChg>
        <pc:inkChg chg="add mod">
          <ac:chgData name="Ayesha Amjad" userId="6aec9696-6408-4e74-b8fc-e4597549adfb" providerId="ADAL" clId="{5DBA7F53-A565-4766-850C-7A77D45DFFF4}" dt="2023-03-16T12:14:03.503" v="340"/>
          <ac:inkMkLst>
            <pc:docMk/>
            <pc:sldMk cId="3462082921" sldId="334"/>
            <ac:inkMk id="14" creationId="{95BF24E0-175D-98B6-5282-064703125C2C}"/>
          </ac:inkMkLst>
        </pc:inkChg>
        <pc:inkChg chg="add mod">
          <ac:chgData name="Ayesha Amjad" userId="6aec9696-6408-4e74-b8fc-e4597549adfb" providerId="ADAL" clId="{5DBA7F53-A565-4766-850C-7A77D45DFFF4}" dt="2023-03-16T12:14:03.503" v="340"/>
          <ac:inkMkLst>
            <pc:docMk/>
            <pc:sldMk cId="3462082921" sldId="334"/>
            <ac:inkMk id="15" creationId="{F7601854-362B-6C94-2E87-75DFB7572493}"/>
          </ac:inkMkLst>
        </pc:inkChg>
        <pc:inkChg chg="add mod">
          <ac:chgData name="Ayesha Amjad" userId="6aec9696-6408-4e74-b8fc-e4597549adfb" providerId="ADAL" clId="{5DBA7F53-A565-4766-850C-7A77D45DFFF4}" dt="2023-03-16T12:14:03.503" v="340"/>
          <ac:inkMkLst>
            <pc:docMk/>
            <pc:sldMk cId="3462082921" sldId="334"/>
            <ac:inkMk id="16" creationId="{42A3E23C-16D2-1692-63EF-49F9C9258115}"/>
          </ac:inkMkLst>
        </pc:inkChg>
        <pc:inkChg chg="add mod">
          <ac:chgData name="Ayesha Amjad" userId="6aec9696-6408-4e74-b8fc-e4597549adfb" providerId="ADAL" clId="{5DBA7F53-A565-4766-850C-7A77D45DFFF4}" dt="2023-03-16T12:14:03.503" v="340"/>
          <ac:inkMkLst>
            <pc:docMk/>
            <pc:sldMk cId="3462082921" sldId="334"/>
            <ac:inkMk id="18" creationId="{C69554D3-2BDB-B483-16D1-B3C5C7BF4B70}"/>
          </ac:inkMkLst>
        </pc:inkChg>
        <pc:inkChg chg="add mod">
          <ac:chgData name="Ayesha Amjad" userId="6aec9696-6408-4e74-b8fc-e4597549adfb" providerId="ADAL" clId="{5DBA7F53-A565-4766-850C-7A77D45DFFF4}" dt="2023-03-16T12:14:03.503" v="340"/>
          <ac:inkMkLst>
            <pc:docMk/>
            <pc:sldMk cId="3462082921" sldId="334"/>
            <ac:inkMk id="19" creationId="{263480D9-E826-7CC9-B45D-DF65B02651B5}"/>
          </ac:inkMkLst>
        </pc:inkChg>
        <pc:inkChg chg="add mod">
          <ac:chgData name="Ayesha Amjad" userId="6aec9696-6408-4e74-b8fc-e4597549adfb" providerId="ADAL" clId="{5DBA7F53-A565-4766-850C-7A77D45DFFF4}" dt="2023-03-16T12:14:03.503" v="340"/>
          <ac:inkMkLst>
            <pc:docMk/>
            <pc:sldMk cId="3462082921" sldId="334"/>
            <ac:inkMk id="20" creationId="{92E7EB71-EB2B-9300-62A9-DF37BE24C249}"/>
          </ac:inkMkLst>
        </pc:inkChg>
        <pc:inkChg chg="add del mod">
          <ac:chgData name="Ayesha Amjad" userId="6aec9696-6408-4e74-b8fc-e4597549adfb" providerId="ADAL" clId="{5DBA7F53-A565-4766-850C-7A77D45DFFF4}" dt="2023-03-16T12:14:40.345" v="357"/>
          <ac:inkMkLst>
            <pc:docMk/>
            <pc:sldMk cId="3462082921" sldId="334"/>
            <ac:inkMk id="22" creationId="{F8292D8D-316B-997E-E2FE-6381F4083E8F}"/>
          </ac:inkMkLst>
        </pc:inkChg>
        <pc:inkChg chg="add del mod">
          <ac:chgData name="Ayesha Amjad" userId="6aec9696-6408-4e74-b8fc-e4597549adfb" providerId="ADAL" clId="{5DBA7F53-A565-4766-850C-7A77D45DFFF4}" dt="2023-03-16T12:14:40.384" v="363"/>
          <ac:inkMkLst>
            <pc:docMk/>
            <pc:sldMk cId="3462082921" sldId="334"/>
            <ac:inkMk id="24" creationId="{239A3087-D4F2-C435-39DF-EBEA54F6DE1A}"/>
          </ac:inkMkLst>
        </pc:inkChg>
        <pc:inkChg chg="add del mod">
          <ac:chgData name="Ayesha Amjad" userId="6aec9696-6408-4e74-b8fc-e4597549adfb" providerId="ADAL" clId="{5DBA7F53-A565-4766-850C-7A77D45DFFF4}" dt="2023-03-16T12:14:40.357" v="358"/>
          <ac:inkMkLst>
            <pc:docMk/>
            <pc:sldMk cId="3462082921" sldId="334"/>
            <ac:inkMk id="26" creationId="{2A870850-B5F1-1866-0345-116B54491666}"/>
          </ac:inkMkLst>
        </pc:inkChg>
        <pc:inkChg chg="add del mod">
          <ac:chgData name="Ayesha Amjad" userId="6aec9696-6408-4e74-b8fc-e4597549adfb" providerId="ADAL" clId="{5DBA7F53-A565-4766-850C-7A77D45DFFF4}" dt="2023-03-16T12:14:40.397" v="367"/>
          <ac:inkMkLst>
            <pc:docMk/>
            <pc:sldMk cId="3462082921" sldId="334"/>
            <ac:inkMk id="27" creationId="{EF40EDDD-9C7C-35E3-0077-EBF269C691B4}"/>
          </ac:inkMkLst>
        </pc:inkChg>
        <pc:inkChg chg="add del mod">
          <ac:chgData name="Ayesha Amjad" userId="6aec9696-6408-4e74-b8fc-e4597549adfb" providerId="ADAL" clId="{5DBA7F53-A565-4766-850C-7A77D45DFFF4}" dt="2023-03-16T12:14:40.393" v="365"/>
          <ac:inkMkLst>
            <pc:docMk/>
            <pc:sldMk cId="3462082921" sldId="334"/>
            <ac:inkMk id="29" creationId="{A29851BF-7AA9-776B-0FD9-08DF46F52F70}"/>
          </ac:inkMkLst>
        </pc:inkChg>
        <pc:inkChg chg="add del mod">
          <ac:chgData name="Ayesha Amjad" userId="6aec9696-6408-4e74-b8fc-e4597549adfb" providerId="ADAL" clId="{5DBA7F53-A565-4766-850C-7A77D45DFFF4}" dt="2023-03-16T12:14:40.361" v="359"/>
          <ac:inkMkLst>
            <pc:docMk/>
            <pc:sldMk cId="3462082921" sldId="334"/>
            <ac:inkMk id="30" creationId="{6F0C0560-1F95-3E06-B363-540AE6354B76}"/>
          </ac:inkMkLst>
        </pc:inkChg>
        <pc:inkChg chg="add del mod">
          <ac:chgData name="Ayesha Amjad" userId="6aec9696-6408-4e74-b8fc-e4597549adfb" providerId="ADAL" clId="{5DBA7F53-A565-4766-850C-7A77D45DFFF4}" dt="2023-03-16T12:14:40.333" v="356"/>
          <ac:inkMkLst>
            <pc:docMk/>
            <pc:sldMk cId="3462082921" sldId="334"/>
            <ac:inkMk id="31" creationId="{E0B926B1-61C7-4375-8F65-3B3E6E1321A0}"/>
          </ac:inkMkLst>
        </pc:inkChg>
        <pc:inkChg chg="add del mod">
          <ac:chgData name="Ayesha Amjad" userId="6aec9696-6408-4e74-b8fc-e4597549adfb" providerId="ADAL" clId="{5DBA7F53-A565-4766-850C-7A77D45DFFF4}" dt="2023-03-16T12:14:40.378" v="362"/>
          <ac:inkMkLst>
            <pc:docMk/>
            <pc:sldMk cId="3462082921" sldId="334"/>
            <ac:inkMk id="32" creationId="{FF91E1BA-9A34-F9D3-3B8A-F557C733D949}"/>
          </ac:inkMkLst>
        </pc:inkChg>
        <pc:inkChg chg="add del mod">
          <ac:chgData name="Ayesha Amjad" userId="6aec9696-6408-4e74-b8fc-e4597549adfb" providerId="ADAL" clId="{5DBA7F53-A565-4766-850C-7A77D45DFFF4}" dt="2023-03-16T12:14:40.395" v="366"/>
          <ac:inkMkLst>
            <pc:docMk/>
            <pc:sldMk cId="3462082921" sldId="334"/>
            <ac:inkMk id="34" creationId="{620E4BAF-03F3-804A-A63C-53472B861D19}"/>
          </ac:inkMkLst>
        </pc:inkChg>
        <pc:inkChg chg="add del mod">
          <ac:chgData name="Ayesha Amjad" userId="6aec9696-6408-4e74-b8fc-e4597549adfb" providerId="ADAL" clId="{5DBA7F53-A565-4766-850C-7A77D45DFFF4}" dt="2023-03-16T12:14:40.374" v="361"/>
          <ac:inkMkLst>
            <pc:docMk/>
            <pc:sldMk cId="3462082921" sldId="334"/>
            <ac:inkMk id="35" creationId="{DE5AD23D-DD69-CE22-1851-6DC66B1E2687}"/>
          </ac:inkMkLst>
        </pc:inkChg>
        <pc:inkChg chg="add mod">
          <ac:chgData name="Ayesha Amjad" userId="6aec9696-6408-4e74-b8fc-e4597549adfb" providerId="ADAL" clId="{5DBA7F53-A565-4766-850C-7A77D45DFFF4}" dt="2023-03-16T12:15:22.595" v="378"/>
          <ac:inkMkLst>
            <pc:docMk/>
            <pc:sldMk cId="3462082921" sldId="334"/>
            <ac:inkMk id="40" creationId="{B2122C7B-42BC-01EE-F2F6-2BF8BA0347CF}"/>
          </ac:inkMkLst>
        </pc:inkChg>
        <pc:inkChg chg="add mod">
          <ac:chgData name="Ayesha Amjad" userId="6aec9696-6408-4e74-b8fc-e4597549adfb" providerId="ADAL" clId="{5DBA7F53-A565-4766-850C-7A77D45DFFF4}" dt="2023-03-16T12:15:22.595" v="378"/>
          <ac:inkMkLst>
            <pc:docMk/>
            <pc:sldMk cId="3462082921" sldId="334"/>
            <ac:inkMk id="41" creationId="{B07AFCEA-A1E3-195D-EC77-4D01FECE5306}"/>
          </ac:inkMkLst>
        </pc:inkChg>
        <pc:inkChg chg="add mod">
          <ac:chgData name="Ayesha Amjad" userId="6aec9696-6408-4e74-b8fc-e4597549adfb" providerId="ADAL" clId="{5DBA7F53-A565-4766-850C-7A77D45DFFF4}" dt="2023-03-16T12:15:22.595" v="378"/>
          <ac:inkMkLst>
            <pc:docMk/>
            <pc:sldMk cId="3462082921" sldId="334"/>
            <ac:inkMk id="42" creationId="{3175CA3A-33CC-40EB-0A39-878982755A0F}"/>
          </ac:inkMkLst>
        </pc:inkChg>
        <pc:inkChg chg="add mod">
          <ac:chgData name="Ayesha Amjad" userId="6aec9696-6408-4e74-b8fc-e4597549adfb" providerId="ADAL" clId="{5DBA7F53-A565-4766-850C-7A77D45DFFF4}" dt="2023-03-16T12:15:22.595" v="378"/>
          <ac:inkMkLst>
            <pc:docMk/>
            <pc:sldMk cId="3462082921" sldId="334"/>
            <ac:inkMk id="43" creationId="{DE7AA2C9-0CBD-8CF0-5550-53B48970CC4A}"/>
          </ac:inkMkLst>
        </pc:inkChg>
        <pc:inkChg chg="add mod">
          <ac:chgData name="Ayesha Amjad" userId="6aec9696-6408-4e74-b8fc-e4597549adfb" providerId="ADAL" clId="{5DBA7F53-A565-4766-850C-7A77D45DFFF4}" dt="2023-03-16T12:15:22.595" v="378"/>
          <ac:inkMkLst>
            <pc:docMk/>
            <pc:sldMk cId="3462082921" sldId="334"/>
            <ac:inkMk id="44" creationId="{DD60E323-04AB-6DF4-7034-820ED978E332}"/>
          </ac:inkMkLst>
        </pc:inkChg>
        <pc:inkChg chg="add mod">
          <ac:chgData name="Ayesha Amjad" userId="6aec9696-6408-4e74-b8fc-e4597549adfb" providerId="ADAL" clId="{5DBA7F53-A565-4766-850C-7A77D45DFFF4}" dt="2023-03-16T12:15:22.595" v="378"/>
          <ac:inkMkLst>
            <pc:docMk/>
            <pc:sldMk cId="3462082921" sldId="334"/>
            <ac:inkMk id="45" creationId="{892D5B8E-15D3-B68B-AE6F-9CD2D21092A4}"/>
          </ac:inkMkLst>
        </pc:inkChg>
        <pc:inkChg chg="add mod">
          <ac:chgData name="Ayesha Amjad" userId="6aec9696-6408-4e74-b8fc-e4597549adfb" providerId="ADAL" clId="{5DBA7F53-A565-4766-850C-7A77D45DFFF4}" dt="2023-03-16T12:15:22.595" v="378"/>
          <ac:inkMkLst>
            <pc:docMk/>
            <pc:sldMk cId="3462082921" sldId="334"/>
            <ac:inkMk id="46" creationId="{92A2A617-B1A9-E97D-B0A2-5E56654E700F}"/>
          </ac:inkMkLst>
        </pc:inkChg>
        <pc:inkChg chg="add mod">
          <ac:chgData name="Ayesha Amjad" userId="6aec9696-6408-4e74-b8fc-e4597549adfb" providerId="ADAL" clId="{5DBA7F53-A565-4766-850C-7A77D45DFFF4}" dt="2023-03-16T12:15:22.595" v="378"/>
          <ac:inkMkLst>
            <pc:docMk/>
            <pc:sldMk cId="3462082921" sldId="334"/>
            <ac:inkMk id="47" creationId="{EFBA0341-591C-BEFD-D869-255A3D1CA304}"/>
          </ac:inkMkLst>
        </pc:inkChg>
        <pc:inkChg chg="add mod">
          <ac:chgData name="Ayesha Amjad" userId="6aec9696-6408-4e74-b8fc-e4597549adfb" providerId="ADAL" clId="{5DBA7F53-A565-4766-850C-7A77D45DFFF4}" dt="2023-03-16T12:15:24.535" v="381"/>
          <ac:inkMkLst>
            <pc:docMk/>
            <pc:sldMk cId="3462082921" sldId="334"/>
            <ac:inkMk id="52" creationId="{51F705B7-6F6B-B30F-6F23-6BA91D6948DB}"/>
          </ac:inkMkLst>
        </pc:inkChg>
        <pc:inkChg chg="add mod">
          <ac:chgData name="Ayesha Amjad" userId="6aec9696-6408-4e74-b8fc-e4597549adfb" providerId="ADAL" clId="{5DBA7F53-A565-4766-850C-7A77D45DFFF4}" dt="2023-03-16T12:15:24.535" v="381"/>
          <ac:inkMkLst>
            <pc:docMk/>
            <pc:sldMk cId="3462082921" sldId="334"/>
            <ac:inkMk id="53" creationId="{71C25A35-6632-75D7-8DBD-3835F31F561E}"/>
          </ac:inkMkLst>
        </pc:inkChg>
        <pc:inkChg chg="add">
          <ac:chgData name="Ayesha Amjad" userId="6aec9696-6408-4e74-b8fc-e4597549adfb" providerId="ADAL" clId="{5DBA7F53-A565-4766-850C-7A77D45DFFF4}" dt="2023-03-16T12:15:26.329" v="382" actId="9405"/>
          <ac:inkMkLst>
            <pc:docMk/>
            <pc:sldMk cId="3462082921" sldId="334"/>
            <ac:inkMk id="55" creationId="{524A3EE1-033A-CF9A-C611-C153395874F8}"/>
          </ac:inkMkLst>
        </pc:inkChg>
        <pc:inkChg chg="add">
          <ac:chgData name="Ayesha Amjad" userId="6aec9696-6408-4e74-b8fc-e4597549adfb" providerId="ADAL" clId="{5DBA7F53-A565-4766-850C-7A77D45DFFF4}" dt="2023-03-16T12:15:30.493" v="383" actId="9405"/>
          <ac:inkMkLst>
            <pc:docMk/>
            <pc:sldMk cId="3462082921" sldId="334"/>
            <ac:inkMk id="56" creationId="{FD7B9BD3-2DAC-0C20-72B8-19284921B198}"/>
          </ac:inkMkLst>
        </pc:inkChg>
        <pc:inkChg chg="add">
          <ac:chgData name="Ayesha Amjad" userId="6aec9696-6408-4e74-b8fc-e4597549adfb" providerId="ADAL" clId="{5DBA7F53-A565-4766-850C-7A77D45DFFF4}" dt="2023-03-16T12:15:31.571" v="384" actId="9405"/>
          <ac:inkMkLst>
            <pc:docMk/>
            <pc:sldMk cId="3462082921" sldId="334"/>
            <ac:inkMk id="57" creationId="{2A8AC4B6-09DE-31A5-D759-D3CF5AC86F2D}"/>
          </ac:inkMkLst>
        </pc:inkChg>
        <pc:inkChg chg="add">
          <ac:chgData name="Ayesha Amjad" userId="6aec9696-6408-4e74-b8fc-e4597549adfb" providerId="ADAL" clId="{5DBA7F53-A565-4766-850C-7A77D45DFFF4}" dt="2023-03-16T12:15:32.496" v="385" actId="9405"/>
          <ac:inkMkLst>
            <pc:docMk/>
            <pc:sldMk cId="3462082921" sldId="334"/>
            <ac:inkMk id="58" creationId="{0EEFBE1F-36F7-0041-B3C1-239610669E16}"/>
          </ac:inkMkLst>
        </pc:inkChg>
        <pc:inkChg chg="add">
          <ac:chgData name="Ayesha Amjad" userId="6aec9696-6408-4e74-b8fc-e4597549adfb" providerId="ADAL" clId="{5DBA7F53-A565-4766-850C-7A77D45DFFF4}" dt="2023-03-16T12:15:33.470" v="386" actId="9405"/>
          <ac:inkMkLst>
            <pc:docMk/>
            <pc:sldMk cId="3462082921" sldId="334"/>
            <ac:inkMk id="59" creationId="{B402CBCB-5D30-CC1B-1142-8A63E72876BD}"/>
          </ac:inkMkLst>
        </pc:inkChg>
        <pc:inkChg chg="add">
          <ac:chgData name="Ayesha Amjad" userId="6aec9696-6408-4e74-b8fc-e4597549adfb" providerId="ADAL" clId="{5DBA7F53-A565-4766-850C-7A77D45DFFF4}" dt="2023-03-16T12:15:34.472" v="387" actId="9405"/>
          <ac:inkMkLst>
            <pc:docMk/>
            <pc:sldMk cId="3462082921" sldId="334"/>
            <ac:inkMk id="60" creationId="{90293879-F53E-219E-4C9C-B3CBBEA102B5}"/>
          </ac:inkMkLst>
        </pc:inkChg>
        <pc:inkChg chg="add">
          <ac:chgData name="Ayesha Amjad" userId="6aec9696-6408-4e74-b8fc-e4597549adfb" providerId="ADAL" clId="{5DBA7F53-A565-4766-850C-7A77D45DFFF4}" dt="2023-03-16T12:15:35.706" v="388" actId="9405"/>
          <ac:inkMkLst>
            <pc:docMk/>
            <pc:sldMk cId="3462082921" sldId="334"/>
            <ac:inkMk id="61" creationId="{2B23F70F-C344-F054-20BB-148D3190A953}"/>
          </ac:inkMkLst>
        </pc:inkChg>
        <pc:inkChg chg="add">
          <ac:chgData name="Ayesha Amjad" userId="6aec9696-6408-4e74-b8fc-e4597549adfb" providerId="ADAL" clId="{5DBA7F53-A565-4766-850C-7A77D45DFFF4}" dt="2023-03-16T12:15:37.246" v="389" actId="9405"/>
          <ac:inkMkLst>
            <pc:docMk/>
            <pc:sldMk cId="3462082921" sldId="334"/>
            <ac:inkMk id="62" creationId="{74ABEA95-58C7-AF3A-F19B-055838C1287E}"/>
          </ac:inkMkLst>
        </pc:inkChg>
        <pc:inkChg chg="add">
          <ac:chgData name="Ayesha Amjad" userId="6aec9696-6408-4e74-b8fc-e4597549adfb" providerId="ADAL" clId="{5DBA7F53-A565-4766-850C-7A77D45DFFF4}" dt="2023-03-16T12:15:39.099" v="390" actId="9405"/>
          <ac:inkMkLst>
            <pc:docMk/>
            <pc:sldMk cId="3462082921" sldId="334"/>
            <ac:inkMk id="63" creationId="{44C6FF74-0D17-DD83-F35A-9C64762D57DE}"/>
          </ac:inkMkLst>
        </pc:inkChg>
        <pc:inkChg chg="add mod">
          <ac:chgData name="Ayesha Amjad" userId="6aec9696-6408-4e74-b8fc-e4597549adfb" providerId="ADAL" clId="{5DBA7F53-A565-4766-850C-7A77D45DFFF4}" dt="2023-03-16T12:15:53.188" v="393"/>
          <ac:inkMkLst>
            <pc:docMk/>
            <pc:sldMk cId="3462082921" sldId="334"/>
            <ac:inkMk id="64" creationId="{3C373B8D-5C2A-F814-FDC1-57F1BDF809B1}"/>
          </ac:inkMkLst>
        </pc:inkChg>
        <pc:inkChg chg="add mod">
          <ac:chgData name="Ayesha Amjad" userId="6aec9696-6408-4e74-b8fc-e4597549adfb" providerId="ADAL" clId="{5DBA7F53-A565-4766-850C-7A77D45DFFF4}" dt="2023-03-16T12:15:53.188" v="393"/>
          <ac:inkMkLst>
            <pc:docMk/>
            <pc:sldMk cId="3462082921" sldId="334"/>
            <ac:inkMk id="65" creationId="{635195B6-35F0-CB67-2F5C-CC7030EDB6F8}"/>
          </ac:inkMkLst>
        </pc:inkChg>
        <pc:inkChg chg="add">
          <ac:chgData name="Ayesha Amjad" userId="6aec9696-6408-4e74-b8fc-e4597549adfb" providerId="ADAL" clId="{5DBA7F53-A565-4766-850C-7A77D45DFFF4}" dt="2023-03-16T12:16:00.803" v="394" actId="9405"/>
          <ac:inkMkLst>
            <pc:docMk/>
            <pc:sldMk cId="3462082921" sldId="334"/>
            <ac:inkMk id="67" creationId="{920E04D3-73E6-C1AD-0DEE-532776180D91}"/>
          </ac:inkMkLst>
        </pc:inkChg>
        <pc:inkChg chg="add">
          <ac:chgData name="Ayesha Amjad" userId="6aec9696-6408-4e74-b8fc-e4597549adfb" providerId="ADAL" clId="{5DBA7F53-A565-4766-850C-7A77D45DFFF4}" dt="2023-03-16T12:16:06.952" v="395" actId="9405"/>
          <ac:inkMkLst>
            <pc:docMk/>
            <pc:sldMk cId="3462082921" sldId="334"/>
            <ac:inkMk id="68" creationId="{D5E6A423-15D6-FEFB-1E2E-A72CD6E80B86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69" creationId="{48E35BB0-350E-ED8C-54D0-A03712A1F9E1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70" creationId="{8CD3C8B4-E19F-7E4F-B50B-DC523E88FA49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72" creationId="{DAE94CD8-EFD8-305B-BE4D-0A6A33661A20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73" creationId="{EFF4F367-77D5-858F-AA8E-266893E192EC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75" creationId="{FEBA8297-60D3-65B5-491D-A278AF91145D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76" creationId="{0B98D578-E54B-BD5F-3C21-FAE8AA920C9A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77" creationId="{AD2D6131-346D-5A65-B782-4A8766AEF925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79" creationId="{D956F0C5-8A54-06D2-9549-50823F2802FE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80" creationId="{47973E9B-D601-DB00-0C0B-9B5C1EFFB819}"/>
          </ac:inkMkLst>
        </pc:inkChg>
        <pc:inkChg chg="add">
          <ac:chgData name="Ayesha Amjad" userId="6aec9696-6408-4e74-b8fc-e4597549adfb" providerId="ADAL" clId="{5DBA7F53-A565-4766-850C-7A77D45DFFF4}" dt="2023-03-16T12:16:43.395" v="409" actId="9405"/>
          <ac:inkMkLst>
            <pc:docMk/>
            <pc:sldMk cId="3462082921" sldId="334"/>
            <ac:inkMk id="82" creationId="{4709171A-68D0-1BC1-8D55-0E69DA94931F}"/>
          </ac:inkMkLst>
        </pc:inkChg>
        <pc:inkChg chg="add">
          <ac:chgData name="Ayesha Amjad" userId="6aec9696-6408-4e74-b8fc-e4597549adfb" providerId="ADAL" clId="{5DBA7F53-A565-4766-850C-7A77D45DFFF4}" dt="2023-03-16T12:17:15.582" v="410" actId="9405"/>
          <ac:inkMkLst>
            <pc:docMk/>
            <pc:sldMk cId="3462082921" sldId="334"/>
            <ac:inkMk id="83" creationId="{47376B3E-1A6A-23B0-8E8F-8B662B3D526E}"/>
          </ac:inkMkLst>
        </pc:inkChg>
        <pc:inkChg chg="add mod">
          <ac:chgData name="Ayesha Amjad" userId="6aec9696-6408-4e74-b8fc-e4597549adfb" providerId="ADAL" clId="{5DBA7F53-A565-4766-850C-7A77D45DFFF4}" dt="2023-03-16T12:17:21.608" v="415"/>
          <ac:inkMkLst>
            <pc:docMk/>
            <pc:sldMk cId="3462082921" sldId="334"/>
            <ac:inkMk id="84" creationId="{AF3CA61C-99AC-365C-253C-394CD311558F}"/>
          </ac:inkMkLst>
        </pc:inkChg>
        <pc:inkChg chg="add mod">
          <ac:chgData name="Ayesha Amjad" userId="6aec9696-6408-4e74-b8fc-e4597549adfb" providerId="ADAL" clId="{5DBA7F53-A565-4766-850C-7A77D45DFFF4}" dt="2023-03-16T12:17:21.608" v="415"/>
          <ac:inkMkLst>
            <pc:docMk/>
            <pc:sldMk cId="3462082921" sldId="334"/>
            <ac:inkMk id="85" creationId="{1F5A925B-3373-1A92-A2B8-9FE3E73B4C6E}"/>
          </ac:inkMkLst>
        </pc:inkChg>
        <pc:inkChg chg="add mod">
          <ac:chgData name="Ayesha Amjad" userId="6aec9696-6408-4e74-b8fc-e4597549adfb" providerId="ADAL" clId="{5DBA7F53-A565-4766-850C-7A77D45DFFF4}" dt="2023-03-16T12:17:21.608" v="415"/>
          <ac:inkMkLst>
            <pc:docMk/>
            <pc:sldMk cId="3462082921" sldId="334"/>
            <ac:inkMk id="86" creationId="{883224FE-E21A-E61E-E232-AEAF7BBD9290}"/>
          </ac:inkMkLst>
        </pc:inkChg>
        <pc:inkChg chg="add mod">
          <ac:chgData name="Ayesha Amjad" userId="6aec9696-6408-4e74-b8fc-e4597549adfb" providerId="ADAL" clId="{5DBA7F53-A565-4766-850C-7A77D45DFFF4}" dt="2023-03-16T12:17:21.608" v="415"/>
          <ac:inkMkLst>
            <pc:docMk/>
            <pc:sldMk cId="3462082921" sldId="334"/>
            <ac:inkMk id="87" creationId="{3D67E311-C758-0D31-8ECC-930D1D0BD942}"/>
          </ac:inkMkLst>
        </pc:inkChg>
        <pc:inkChg chg="add mod">
          <ac:chgData name="Ayesha Amjad" userId="6aec9696-6408-4e74-b8fc-e4597549adfb" providerId="ADAL" clId="{5DBA7F53-A565-4766-850C-7A77D45DFFF4}" dt="2023-03-16T12:17:26.449" v="420"/>
          <ac:inkMkLst>
            <pc:docMk/>
            <pc:sldMk cId="3462082921" sldId="334"/>
            <ac:inkMk id="90" creationId="{BEC07108-1887-D4A7-EF05-07D6C9FD63AD}"/>
          </ac:inkMkLst>
        </pc:inkChg>
        <pc:inkChg chg="add mod">
          <ac:chgData name="Ayesha Amjad" userId="6aec9696-6408-4e74-b8fc-e4597549adfb" providerId="ADAL" clId="{5DBA7F53-A565-4766-850C-7A77D45DFFF4}" dt="2023-03-16T12:17:26.449" v="420"/>
          <ac:inkMkLst>
            <pc:docMk/>
            <pc:sldMk cId="3462082921" sldId="334"/>
            <ac:inkMk id="91" creationId="{2C016610-333D-7287-E682-572F53F02C80}"/>
          </ac:inkMkLst>
        </pc:inkChg>
        <pc:inkChg chg="add mod">
          <ac:chgData name="Ayesha Amjad" userId="6aec9696-6408-4e74-b8fc-e4597549adfb" providerId="ADAL" clId="{5DBA7F53-A565-4766-850C-7A77D45DFFF4}" dt="2023-03-16T12:17:26.449" v="420"/>
          <ac:inkMkLst>
            <pc:docMk/>
            <pc:sldMk cId="3462082921" sldId="334"/>
            <ac:inkMk id="92" creationId="{8F051825-050C-746A-B75A-F4F474076FF8}"/>
          </ac:inkMkLst>
        </pc:inkChg>
        <pc:inkChg chg="add mod">
          <ac:chgData name="Ayesha Amjad" userId="6aec9696-6408-4e74-b8fc-e4597549adfb" providerId="ADAL" clId="{5DBA7F53-A565-4766-850C-7A77D45DFFF4}" dt="2023-03-16T12:17:26.449" v="420"/>
          <ac:inkMkLst>
            <pc:docMk/>
            <pc:sldMk cId="3462082921" sldId="334"/>
            <ac:inkMk id="93" creationId="{41D23786-665D-07E7-41C4-BB47DB600EDB}"/>
          </ac:inkMkLst>
        </pc:inkChg>
        <pc:inkChg chg="add mod">
          <ac:chgData name="Ayesha Amjad" userId="6aec9696-6408-4e74-b8fc-e4597549adfb" providerId="ADAL" clId="{5DBA7F53-A565-4766-850C-7A77D45DFFF4}" dt="2023-03-16T12:17:32.213" v="427"/>
          <ac:inkMkLst>
            <pc:docMk/>
            <pc:sldMk cId="3462082921" sldId="334"/>
            <ac:inkMk id="96" creationId="{CEDBA84B-2592-5E17-81C2-158535E66616}"/>
          </ac:inkMkLst>
        </pc:inkChg>
        <pc:inkChg chg="add mod">
          <ac:chgData name="Ayesha Amjad" userId="6aec9696-6408-4e74-b8fc-e4597549adfb" providerId="ADAL" clId="{5DBA7F53-A565-4766-850C-7A77D45DFFF4}" dt="2023-03-16T12:17:32.213" v="427"/>
          <ac:inkMkLst>
            <pc:docMk/>
            <pc:sldMk cId="3462082921" sldId="334"/>
            <ac:inkMk id="97" creationId="{67D234F8-9025-5350-4FA7-95BF8D95489C}"/>
          </ac:inkMkLst>
        </pc:inkChg>
        <pc:inkChg chg="add mod">
          <ac:chgData name="Ayesha Amjad" userId="6aec9696-6408-4e74-b8fc-e4597549adfb" providerId="ADAL" clId="{5DBA7F53-A565-4766-850C-7A77D45DFFF4}" dt="2023-03-16T12:17:32.213" v="427"/>
          <ac:inkMkLst>
            <pc:docMk/>
            <pc:sldMk cId="3462082921" sldId="334"/>
            <ac:inkMk id="98" creationId="{65070A04-F46C-B732-9685-7B40BF35A5B6}"/>
          </ac:inkMkLst>
        </pc:inkChg>
        <pc:inkChg chg="add mod">
          <ac:chgData name="Ayesha Amjad" userId="6aec9696-6408-4e74-b8fc-e4597549adfb" providerId="ADAL" clId="{5DBA7F53-A565-4766-850C-7A77D45DFFF4}" dt="2023-03-16T12:17:32.213" v="427"/>
          <ac:inkMkLst>
            <pc:docMk/>
            <pc:sldMk cId="3462082921" sldId="334"/>
            <ac:inkMk id="99" creationId="{60D819BA-33C6-05EE-471C-029264D34F97}"/>
          </ac:inkMkLst>
        </pc:inkChg>
        <pc:inkChg chg="add mod">
          <ac:chgData name="Ayesha Amjad" userId="6aec9696-6408-4e74-b8fc-e4597549adfb" providerId="ADAL" clId="{5DBA7F53-A565-4766-850C-7A77D45DFFF4}" dt="2023-03-16T12:17:32.213" v="427"/>
          <ac:inkMkLst>
            <pc:docMk/>
            <pc:sldMk cId="3462082921" sldId="334"/>
            <ac:inkMk id="100" creationId="{4788ABAF-689F-1E35-4596-D474F1AE4B76}"/>
          </ac:inkMkLst>
        </pc:inkChg>
        <pc:inkChg chg="add mod">
          <ac:chgData name="Ayesha Amjad" userId="6aec9696-6408-4e74-b8fc-e4597549adfb" providerId="ADAL" clId="{5DBA7F53-A565-4766-850C-7A77D45DFFF4}" dt="2023-03-16T12:17:32.213" v="427"/>
          <ac:inkMkLst>
            <pc:docMk/>
            <pc:sldMk cId="3462082921" sldId="334"/>
            <ac:inkMk id="101" creationId="{9D561360-4397-8949-FB1F-58B65488E9EC}"/>
          </ac:inkMkLst>
        </pc:inkChg>
        <pc:inkChg chg="add mod">
          <ac:chgData name="Ayesha Amjad" userId="6aec9696-6408-4e74-b8fc-e4597549adfb" providerId="ADAL" clId="{5DBA7F53-A565-4766-850C-7A77D45DFFF4}" dt="2023-03-16T13:17:00.601" v="742"/>
          <ac:inkMkLst>
            <pc:docMk/>
            <pc:sldMk cId="3462082921" sldId="334"/>
            <ac:inkMk id="105" creationId="{D32534D9-5AA3-6B23-8301-B23D09B70353}"/>
          </ac:inkMkLst>
        </pc:inkChg>
        <pc:inkChg chg="add mod">
          <ac:chgData name="Ayesha Amjad" userId="6aec9696-6408-4e74-b8fc-e4597549adfb" providerId="ADAL" clId="{5DBA7F53-A565-4766-850C-7A77D45DFFF4}" dt="2023-03-16T13:17:00.601" v="742"/>
          <ac:inkMkLst>
            <pc:docMk/>
            <pc:sldMk cId="3462082921" sldId="334"/>
            <ac:inkMk id="106" creationId="{5FEA28DB-1BC0-7A60-BE6A-AFB05C1C31D6}"/>
          </ac:inkMkLst>
        </pc:inkChg>
        <pc:inkChg chg="add mod">
          <ac:chgData name="Ayesha Amjad" userId="6aec9696-6408-4e74-b8fc-e4597549adfb" providerId="ADAL" clId="{5DBA7F53-A565-4766-850C-7A77D45DFFF4}" dt="2023-03-16T13:17:00.601" v="742"/>
          <ac:inkMkLst>
            <pc:docMk/>
            <pc:sldMk cId="3462082921" sldId="334"/>
            <ac:inkMk id="107" creationId="{E6B25395-EDD4-07C1-718E-376F15C8508C}"/>
          </ac:inkMkLst>
        </pc:inkChg>
        <pc:inkChg chg="add">
          <ac:chgData name="Ayesha Amjad" userId="6aec9696-6408-4e74-b8fc-e4597549adfb" providerId="ADAL" clId="{5DBA7F53-A565-4766-850C-7A77D45DFFF4}" dt="2023-03-16T12:17:48.103" v="432" actId="9405"/>
          <ac:inkMkLst>
            <pc:docMk/>
            <pc:sldMk cId="3462082921" sldId="334"/>
            <ac:inkMk id="109" creationId="{D9195146-3432-24E4-310E-5DE89E73B9D8}"/>
          </ac:inkMkLst>
        </pc:inkChg>
        <pc:inkChg chg="add">
          <ac:chgData name="Ayesha Amjad" userId="6aec9696-6408-4e74-b8fc-e4597549adfb" providerId="ADAL" clId="{5DBA7F53-A565-4766-850C-7A77D45DFFF4}" dt="2023-03-16T12:17:50.277" v="433" actId="9405"/>
          <ac:inkMkLst>
            <pc:docMk/>
            <pc:sldMk cId="3462082921" sldId="334"/>
            <ac:inkMk id="110" creationId="{C8A3D1CB-7BD4-5E9E-B4DF-A770ACEF01CA}"/>
          </ac:inkMkLst>
        </pc:inkChg>
        <pc:inkChg chg="add mod">
          <ac:chgData name="Ayesha Amjad" userId="6aec9696-6408-4e74-b8fc-e4597549adfb" providerId="ADAL" clId="{5DBA7F53-A565-4766-850C-7A77D45DFFF4}" dt="2023-03-16T13:17:00.601" v="742"/>
          <ac:inkMkLst>
            <pc:docMk/>
            <pc:sldMk cId="3462082921" sldId="334"/>
            <ac:inkMk id="111" creationId="{31EBA291-60D9-D116-6AEF-6CC82B4678CB}"/>
          </ac:inkMkLst>
        </pc:inkChg>
        <pc:inkChg chg="add mod">
          <ac:chgData name="Ayesha Amjad" userId="6aec9696-6408-4e74-b8fc-e4597549adfb" providerId="ADAL" clId="{5DBA7F53-A565-4766-850C-7A77D45DFFF4}" dt="2023-03-16T13:17:00.601" v="742"/>
          <ac:inkMkLst>
            <pc:docMk/>
            <pc:sldMk cId="3462082921" sldId="334"/>
            <ac:inkMk id="112" creationId="{BCF27B6D-C0FC-04EF-570E-5052576603B1}"/>
          </ac:inkMkLst>
        </pc:inkChg>
        <pc:inkChg chg="add mod">
          <ac:chgData name="Ayesha Amjad" userId="6aec9696-6408-4e74-b8fc-e4597549adfb" providerId="ADAL" clId="{5DBA7F53-A565-4766-850C-7A77D45DFFF4}" dt="2023-03-16T13:17:54.045" v="753"/>
          <ac:inkMkLst>
            <pc:docMk/>
            <pc:sldMk cId="3462082921" sldId="334"/>
            <ac:inkMk id="114" creationId="{17F76969-5E0F-3C43-2035-4A99BEC00DB8}"/>
          </ac:inkMkLst>
        </pc:inkChg>
        <pc:inkChg chg="add mod">
          <ac:chgData name="Ayesha Amjad" userId="6aec9696-6408-4e74-b8fc-e4597549adfb" providerId="ADAL" clId="{5DBA7F53-A565-4766-850C-7A77D45DFFF4}" dt="2023-03-16T13:17:54.045" v="753"/>
          <ac:inkMkLst>
            <pc:docMk/>
            <pc:sldMk cId="3462082921" sldId="334"/>
            <ac:inkMk id="115" creationId="{8017B144-4AD0-8CCF-95B3-E4B5588D356E}"/>
          </ac:inkMkLst>
        </pc:inkChg>
        <pc:inkChg chg="add mod">
          <ac:chgData name="Ayesha Amjad" userId="6aec9696-6408-4e74-b8fc-e4597549adfb" providerId="ADAL" clId="{5DBA7F53-A565-4766-850C-7A77D45DFFF4}" dt="2023-03-16T13:17:54.045" v="753"/>
          <ac:inkMkLst>
            <pc:docMk/>
            <pc:sldMk cId="3462082921" sldId="334"/>
            <ac:inkMk id="116" creationId="{14EFDAB9-E2D0-05EC-1C7B-5EB56D2CCF59}"/>
          </ac:inkMkLst>
        </pc:inkChg>
        <pc:inkChg chg="add">
          <ac:chgData name="Ayesha Amjad" userId="6aec9696-6408-4e74-b8fc-e4597549adfb" providerId="ADAL" clId="{5DBA7F53-A565-4766-850C-7A77D45DFFF4}" dt="2023-03-16T12:18:02.916" v="441" actId="9405"/>
          <ac:inkMkLst>
            <pc:docMk/>
            <pc:sldMk cId="3462082921" sldId="334"/>
            <ac:inkMk id="118" creationId="{882E44A9-5CB2-7289-AF94-8C0AFC5CF927}"/>
          </ac:inkMkLst>
        </pc:inkChg>
        <pc:inkChg chg="add">
          <ac:chgData name="Ayesha Amjad" userId="6aec9696-6408-4e74-b8fc-e4597549adfb" providerId="ADAL" clId="{5DBA7F53-A565-4766-850C-7A77D45DFFF4}" dt="2023-03-16T12:18:14.484" v="442" actId="9405"/>
          <ac:inkMkLst>
            <pc:docMk/>
            <pc:sldMk cId="3462082921" sldId="334"/>
            <ac:inkMk id="119" creationId="{49193678-AEFF-7D9C-2A95-EE6DA23A6E81}"/>
          </ac:inkMkLst>
        </pc:inkChg>
        <pc:inkChg chg="add del">
          <ac:chgData name="Ayesha Amjad" userId="6aec9696-6408-4e74-b8fc-e4597549adfb" providerId="ADAL" clId="{5DBA7F53-A565-4766-850C-7A77D45DFFF4}" dt="2023-03-16T13:17:47.325" v="750"/>
          <ac:inkMkLst>
            <pc:docMk/>
            <pc:sldMk cId="3462082921" sldId="334"/>
            <ac:inkMk id="120" creationId="{9D8B9C32-7321-DB84-2DC9-91BD89D533B1}"/>
          </ac:inkMkLst>
        </pc:inkChg>
        <pc:inkChg chg="add del">
          <ac:chgData name="Ayesha Amjad" userId="6aec9696-6408-4e74-b8fc-e4597549adfb" providerId="ADAL" clId="{5DBA7F53-A565-4766-850C-7A77D45DFFF4}" dt="2023-03-16T13:17:46.459" v="749"/>
          <ac:inkMkLst>
            <pc:docMk/>
            <pc:sldMk cId="3462082921" sldId="334"/>
            <ac:inkMk id="121" creationId="{4F48F902-DFD2-CB63-7BD5-30619DA59581}"/>
          </ac:inkMkLst>
        </pc:inkChg>
        <pc:inkChg chg="add">
          <ac:chgData name="Ayesha Amjad" userId="6aec9696-6408-4e74-b8fc-e4597549adfb" providerId="ADAL" clId="{5DBA7F53-A565-4766-850C-7A77D45DFFF4}" dt="2023-03-16T13:16:42.521" v="736" actId="9405"/>
          <ac:inkMkLst>
            <pc:docMk/>
            <pc:sldMk cId="3462082921" sldId="334"/>
            <ac:inkMk id="122" creationId="{32E615E6-6E21-3B9E-8B82-DCAEE28EE28E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123" creationId="{4EA2B4E9-18DC-22F2-C715-F060E0EAC31E}"/>
          </ac:inkMkLst>
        </pc:inkChg>
        <pc:inkChg chg="add mod">
          <ac:chgData name="Ayesha Amjad" userId="6aec9696-6408-4e74-b8fc-e4597549adfb" providerId="ADAL" clId="{5DBA7F53-A565-4766-850C-7A77D45DFFF4}" dt="2023-03-16T13:16:54.324" v="739"/>
          <ac:inkMkLst>
            <pc:docMk/>
            <pc:sldMk cId="3462082921" sldId="334"/>
            <ac:inkMk id="124" creationId="{D2A2C7C8-20F6-A239-E1EF-65DF5E57B185}"/>
          </ac:inkMkLst>
        </pc:inkChg>
        <pc:inkChg chg="add mod">
          <ac:chgData name="Ayesha Amjad" userId="6aec9696-6408-4e74-b8fc-e4597549adfb" providerId="ADAL" clId="{5DBA7F53-A565-4766-850C-7A77D45DFFF4}" dt="2023-03-16T13:17:00.601" v="742"/>
          <ac:inkMkLst>
            <pc:docMk/>
            <pc:sldMk cId="3462082921" sldId="334"/>
            <ac:inkMk id="126" creationId="{FCDBEC1B-799A-55C3-2F2D-54B964F53C29}"/>
          </ac:inkMkLst>
        </pc:inkChg>
        <pc:inkChg chg="add mod">
          <ac:chgData name="Ayesha Amjad" userId="6aec9696-6408-4e74-b8fc-e4597549adfb" providerId="ADAL" clId="{5DBA7F53-A565-4766-850C-7A77D45DFFF4}" dt="2023-03-16T13:17:00.601" v="742"/>
          <ac:inkMkLst>
            <pc:docMk/>
            <pc:sldMk cId="3462082921" sldId="334"/>
            <ac:inkMk id="127" creationId="{FC659121-01DF-446E-A720-660DA67CA489}"/>
          </ac:inkMkLst>
        </pc:inkChg>
        <pc:inkChg chg="add">
          <ac:chgData name="Ayesha Amjad" userId="6aec9696-6408-4e74-b8fc-e4597549adfb" providerId="ADAL" clId="{5DBA7F53-A565-4766-850C-7A77D45DFFF4}" dt="2023-03-16T13:17:14.366" v="743" actId="9405"/>
          <ac:inkMkLst>
            <pc:docMk/>
            <pc:sldMk cId="3462082921" sldId="334"/>
            <ac:inkMk id="129" creationId="{6D933AA0-E12B-BCEE-40F0-EC8DA83167F4}"/>
          </ac:inkMkLst>
        </pc:inkChg>
        <pc:inkChg chg="add">
          <ac:chgData name="Ayesha Amjad" userId="6aec9696-6408-4e74-b8fc-e4597549adfb" providerId="ADAL" clId="{5DBA7F53-A565-4766-850C-7A77D45DFFF4}" dt="2023-03-16T13:17:15.300" v="744" actId="9405"/>
          <ac:inkMkLst>
            <pc:docMk/>
            <pc:sldMk cId="3462082921" sldId="334"/>
            <ac:inkMk id="130" creationId="{C3A3332B-48DF-E765-2725-51DC01F30117}"/>
          </ac:inkMkLst>
        </pc:inkChg>
        <pc:inkChg chg="add del">
          <ac:chgData name="Ayesha Amjad" userId="6aec9696-6408-4e74-b8fc-e4597549adfb" providerId="ADAL" clId="{5DBA7F53-A565-4766-850C-7A77D45DFFF4}" dt="2023-03-16T13:17:43.756" v="748"/>
          <ac:inkMkLst>
            <pc:docMk/>
            <pc:sldMk cId="3462082921" sldId="334"/>
            <ac:inkMk id="131" creationId="{F9D684B9-CCDA-1E57-288E-3309867FA120}"/>
          </ac:inkMkLst>
        </pc:inkChg>
        <pc:inkChg chg="add del">
          <ac:chgData name="Ayesha Amjad" userId="6aec9696-6408-4e74-b8fc-e4597549adfb" providerId="ADAL" clId="{5DBA7F53-A565-4766-850C-7A77D45DFFF4}" dt="2023-03-16T13:17:38.371" v="747"/>
          <ac:inkMkLst>
            <pc:docMk/>
            <pc:sldMk cId="3462082921" sldId="334"/>
            <ac:inkMk id="132" creationId="{E330EB3F-D5E9-0401-B154-F395EF74F093}"/>
          </ac:inkMkLst>
        </pc:inkChg>
        <pc:inkChg chg="add">
          <ac:chgData name="Ayesha Amjad" userId="6aec9696-6408-4e74-b8fc-e4597549adfb" providerId="ADAL" clId="{5DBA7F53-A565-4766-850C-7A77D45DFFF4}" dt="2023-03-16T13:17:51.104" v="751" actId="9405"/>
          <ac:inkMkLst>
            <pc:docMk/>
            <pc:sldMk cId="3462082921" sldId="334"/>
            <ac:inkMk id="133" creationId="{98EEF60D-23E0-5ACB-18DE-EB920904A24F}"/>
          </ac:inkMkLst>
        </pc:inkChg>
        <pc:inkChg chg="add mod">
          <ac:chgData name="Ayesha Amjad" userId="6aec9696-6408-4e74-b8fc-e4597549adfb" providerId="ADAL" clId="{5DBA7F53-A565-4766-850C-7A77D45DFFF4}" dt="2023-03-16T13:17:54.045" v="753"/>
          <ac:inkMkLst>
            <pc:docMk/>
            <pc:sldMk cId="3462082921" sldId="334"/>
            <ac:inkMk id="134" creationId="{C1273E0E-CFA3-04BF-F842-9362C5A19F73}"/>
          </ac:inkMkLst>
        </pc:inkChg>
        <pc:inkChg chg="add">
          <ac:chgData name="Ayesha Amjad" userId="6aec9696-6408-4e74-b8fc-e4597549adfb" providerId="ADAL" clId="{5DBA7F53-A565-4766-850C-7A77D45DFFF4}" dt="2023-03-16T13:17:56.987" v="754" actId="9405"/>
          <ac:inkMkLst>
            <pc:docMk/>
            <pc:sldMk cId="3462082921" sldId="334"/>
            <ac:inkMk id="136" creationId="{61BDFA87-5C10-146C-812B-09EB6C34A8E5}"/>
          </ac:inkMkLst>
        </pc:inkChg>
        <pc:inkChg chg="add">
          <ac:chgData name="Ayesha Amjad" userId="6aec9696-6408-4e74-b8fc-e4597549adfb" providerId="ADAL" clId="{5DBA7F53-A565-4766-850C-7A77D45DFFF4}" dt="2023-03-16T13:17:58.334" v="755" actId="9405"/>
          <ac:inkMkLst>
            <pc:docMk/>
            <pc:sldMk cId="3462082921" sldId="334"/>
            <ac:inkMk id="137" creationId="{6A20A1A0-82C1-DF43-B904-8532BE626CDA}"/>
          </ac:inkMkLst>
        </pc:inkChg>
        <pc:inkChg chg="add">
          <ac:chgData name="Ayesha Amjad" userId="6aec9696-6408-4e74-b8fc-e4597549adfb" providerId="ADAL" clId="{5DBA7F53-A565-4766-850C-7A77D45DFFF4}" dt="2023-03-16T13:18:00.314" v="756" actId="9405"/>
          <ac:inkMkLst>
            <pc:docMk/>
            <pc:sldMk cId="3462082921" sldId="334"/>
            <ac:inkMk id="138" creationId="{C2C07809-667C-3E21-A52D-EBA5DD52A8D6}"/>
          </ac:inkMkLst>
        </pc:inkChg>
        <pc:inkChg chg="add">
          <ac:chgData name="Ayesha Amjad" userId="6aec9696-6408-4e74-b8fc-e4597549adfb" providerId="ADAL" clId="{5DBA7F53-A565-4766-850C-7A77D45DFFF4}" dt="2023-03-16T13:18:01.810" v="757" actId="9405"/>
          <ac:inkMkLst>
            <pc:docMk/>
            <pc:sldMk cId="3462082921" sldId="334"/>
            <ac:inkMk id="139" creationId="{092B2EEC-358B-C2CE-7666-404B9B27AFDA}"/>
          </ac:inkMkLst>
        </pc:inkChg>
        <pc:inkChg chg="add">
          <ac:chgData name="Ayesha Amjad" userId="6aec9696-6408-4e74-b8fc-e4597549adfb" providerId="ADAL" clId="{5DBA7F53-A565-4766-850C-7A77D45DFFF4}" dt="2023-03-16T13:18:11.281" v="758" actId="9405"/>
          <ac:inkMkLst>
            <pc:docMk/>
            <pc:sldMk cId="3462082921" sldId="334"/>
            <ac:inkMk id="140" creationId="{DCB69174-A8D7-96E0-4B32-F037C61A2611}"/>
          </ac:inkMkLst>
        </pc:inkChg>
        <pc:inkChg chg="add">
          <ac:chgData name="Ayesha Amjad" userId="6aec9696-6408-4e74-b8fc-e4597549adfb" providerId="ADAL" clId="{5DBA7F53-A565-4766-850C-7A77D45DFFF4}" dt="2023-03-16T13:18:12.981" v="759" actId="9405"/>
          <ac:inkMkLst>
            <pc:docMk/>
            <pc:sldMk cId="3462082921" sldId="334"/>
            <ac:inkMk id="141" creationId="{99A91E71-457D-816F-23EF-A1C82B6D91CC}"/>
          </ac:inkMkLst>
        </pc:inkChg>
        <pc:inkChg chg="add">
          <ac:chgData name="Ayesha Amjad" userId="6aec9696-6408-4e74-b8fc-e4597549adfb" providerId="ADAL" clId="{5DBA7F53-A565-4766-850C-7A77D45DFFF4}" dt="2023-03-16T13:18:14.179" v="760" actId="9405"/>
          <ac:inkMkLst>
            <pc:docMk/>
            <pc:sldMk cId="3462082921" sldId="334"/>
            <ac:inkMk id="142" creationId="{213FB20E-F687-DACB-88AF-E6156F03CD73}"/>
          </ac:inkMkLst>
        </pc:inkChg>
        <pc:inkChg chg="add mod">
          <ac:chgData name="Ayesha Amjad" userId="6aec9696-6408-4e74-b8fc-e4597549adfb" providerId="ADAL" clId="{5DBA7F53-A565-4766-850C-7A77D45DFFF4}" dt="2023-03-16T13:18:24.197" v="763"/>
          <ac:inkMkLst>
            <pc:docMk/>
            <pc:sldMk cId="3462082921" sldId="334"/>
            <ac:inkMk id="143" creationId="{D28B79A5-7960-9B31-2941-B6ECDD8060A8}"/>
          </ac:inkMkLst>
        </pc:inkChg>
        <pc:inkChg chg="add mod">
          <ac:chgData name="Ayesha Amjad" userId="6aec9696-6408-4e74-b8fc-e4597549adfb" providerId="ADAL" clId="{5DBA7F53-A565-4766-850C-7A77D45DFFF4}" dt="2023-03-16T13:18:24.197" v="763"/>
          <ac:inkMkLst>
            <pc:docMk/>
            <pc:sldMk cId="3462082921" sldId="334"/>
            <ac:inkMk id="144" creationId="{E95A4F66-A721-0879-0219-72953B76A560}"/>
          </ac:inkMkLst>
        </pc:inkChg>
        <pc:inkChg chg="add">
          <ac:chgData name="Ayesha Amjad" userId="6aec9696-6408-4e74-b8fc-e4597549adfb" providerId="ADAL" clId="{5DBA7F53-A565-4766-850C-7A77D45DFFF4}" dt="2023-03-16T15:28:29.166" v="772" actId="9405"/>
          <ac:inkMkLst>
            <pc:docMk/>
            <pc:sldMk cId="3462082921" sldId="334"/>
            <ac:inkMk id="146" creationId="{A2AD4453-A75C-8B92-5451-8F5A77B6B791}"/>
          </ac:inkMkLst>
        </pc:inkChg>
        <pc:inkChg chg="add">
          <ac:chgData name="Ayesha Amjad" userId="6aec9696-6408-4e74-b8fc-e4597549adfb" providerId="ADAL" clId="{5DBA7F53-A565-4766-850C-7A77D45DFFF4}" dt="2023-03-16T15:28:29.789" v="773" actId="9405"/>
          <ac:inkMkLst>
            <pc:docMk/>
            <pc:sldMk cId="3462082921" sldId="334"/>
            <ac:inkMk id="147" creationId="{7A5E299A-658F-0875-E258-7E9A656525AA}"/>
          </ac:inkMkLst>
        </pc:inkChg>
      </pc:sldChg>
      <pc:sldChg chg="new del">
        <pc:chgData name="Ayesha Amjad" userId="6aec9696-6408-4e74-b8fc-e4597549adfb" providerId="ADAL" clId="{5DBA7F53-A565-4766-850C-7A77D45DFFF4}" dt="2023-03-16T15:34:01.986" v="839" actId="2696"/>
        <pc:sldMkLst>
          <pc:docMk/>
          <pc:sldMk cId="2405916003" sldId="335"/>
        </pc:sldMkLst>
      </pc:sldChg>
      <pc:sldChg chg="addSp delSp modSp new mod">
        <pc:chgData name="Ayesha Amjad" userId="6aec9696-6408-4e74-b8fc-e4597549adfb" providerId="ADAL" clId="{5DBA7F53-A565-4766-850C-7A77D45DFFF4}" dt="2023-03-16T12:31:53.454" v="590" actId="9405"/>
        <pc:sldMkLst>
          <pc:docMk/>
          <pc:sldMk cId="2799188788" sldId="336"/>
        </pc:sldMkLst>
        <pc:spChg chg="del">
          <ac:chgData name="Ayesha Amjad" userId="6aec9696-6408-4e74-b8fc-e4597549adfb" providerId="ADAL" clId="{5DBA7F53-A565-4766-850C-7A77D45DFFF4}" dt="2023-03-16T12:23:34.928" v="448" actId="478"/>
          <ac:spMkLst>
            <pc:docMk/>
            <pc:sldMk cId="2799188788" sldId="336"/>
            <ac:spMk id="2" creationId="{8FD211D0-79AB-0261-8293-2FA5B1657D9C}"/>
          </ac:spMkLst>
        </pc:spChg>
        <pc:spChg chg="del">
          <ac:chgData name="Ayesha Amjad" userId="6aec9696-6408-4e74-b8fc-e4597549adfb" providerId="ADAL" clId="{5DBA7F53-A565-4766-850C-7A77D45DFFF4}" dt="2023-03-16T12:23:34.928" v="448" actId="478"/>
          <ac:spMkLst>
            <pc:docMk/>
            <pc:sldMk cId="2799188788" sldId="336"/>
            <ac:spMk id="3" creationId="{5DF8EB19-CEF8-FFAD-EDD6-CE0C8F5C1A3A}"/>
          </ac:spMkLst>
        </pc:spChg>
        <pc:grpChg chg="mod">
          <ac:chgData name="Ayesha Amjad" userId="6aec9696-6408-4e74-b8fc-e4597549adfb" providerId="ADAL" clId="{5DBA7F53-A565-4766-850C-7A77D45DFFF4}" dt="2023-03-16T12:23:53.935" v="459"/>
          <ac:grpSpMkLst>
            <pc:docMk/>
            <pc:sldMk cId="2799188788" sldId="336"/>
            <ac:grpSpMk id="14" creationId="{628F1CC5-01D1-8A3A-6299-13945AD8B071}"/>
          </ac:grpSpMkLst>
        </pc:grpChg>
        <pc:grpChg chg="mod">
          <ac:chgData name="Ayesha Amjad" userId="6aec9696-6408-4e74-b8fc-e4597549adfb" providerId="ADAL" clId="{5DBA7F53-A565-4766-850C-7A77D45DFFF4}" dt="2023-03-16T12:24:06.926" v="472"/>
          <ac:grpSpMkLst>
            <pc:docMk/>
            <pc:sldMk cId="2799188788" sldId="336"/>
            <ac:grpSpMk id="27" creationId="{7262608D-CCBE-F1A1-6A43-D931A5B43699}"/>
          </ac:grpSpMkLst>
        </pc:grpChg>
        <pc:grpChg chg="mod">
          <ac:chgData name="Ayesha Amjad" userId="6aec9696-6408-4e74-b8fc-e4597549adfb" providerId="ADAL" clId="{5DBA7F53-A565-4766-850C-7A77D45DFFF4}" dt="2023-03-16T12:24:06.926" v="472"/>
          <ac:grpSpMkLst>
            <pc:docMk/>
            <pc:sldMk cId="2799188788" sldId="336"/>
            <ac:grpSpMk id="28" creationId="{43570074-2836-CB71-BF67-C4BB20C09DAB}"/>
          </ac:grpSpMkLst>
        </pc:grpChg>
        <pc:grpChg chg="mod">
          <ac:chgData name="Ayesha Amjad" userId="6aec9696-6408-4e74-b8fc-e4597549adfb" providerId="ADAL" clId="{5DBA7F53-A565-4766-850C-7A77D45DFFF4}" dt="2023-03-16T12:24:06.926" v="472"/>
          <ac:grpSpMkLst>
            <pc:docMk/>
            <pc:sldMk cId="2799188788" sldId="336"/>
            <ac:grpSpMk id="29" creationId="{C14FA77B-C0E8-D1CE-C488-6A2117A5E432}"/>
          </ac:grpSpMkLst>
        </pc:grpChg>
        <pc:grpChg chg="del mod">
          <ac:chgData name="Ayesha Amjad" userId="6aec9696-6408-4e74-b8fc-e4597549adfb" providerId="ADAL" clId="{5DBA7F53-A565-4766-850C-7A77D45DFFF4}" dt="2023-03-16T12:24:29.110" v="484"/>
          <ac:grpSpMkLst>
            <pc:docMk/>
            <pc:sldMk cId="2799188788" sldId="336"/>
            <ac:grpSpMk id="38" creationId="{6A79D56A-2C01-1044-D563-548D901868CA}"/>
          </ac:grpSpMkLst>
        </pc:grpChg>
        <pc:grpChg chg="del mod">
          <ac:chgData name="Ayesha Amjad" userId="6aec9696-6408-4e74-b8fc-e4597549adfb" providerId="ADAL" clId="{5DBA7F53-A565-4766-850C-7A77D45DFFF4}" dt="2023-03-16T12:24:31.432" v="486"/>
          <ac:grpSpMkLst>
            <pc:docMk/>
            <pc:sldMk cId="2799188788" sldId="336"/>
            <ac:grpSpMk id="41" creationId="{1947658A-15E5-9715-7CA3-9E469E771B7F}"/>
          </ac:grpSpMkLst>
        </pc:grpChg>
        <pc:grpChg chg="del mod">
          <ac:chgData name="Ayesha Amjad" userId="6aec9696-6408-4e74-b8fc-e4597549adfb" providerId="ADAL" clId="{5DBA7F53-A565-4766-850C-7A77D45DFFF4}" dt="2023-03-16T12:24:45.349" v="489"/>
          <ac:grpSpMkLst>
            <pc:docMk/>
            <pc:sldMk cId="2799188788" sldId="336"/>
            <ac:grpSpMk id="43" creationId="{2F8FC95B-73DE-AEE2-0A56-D95CC8F3F151}"/>
          </ac:grpSpMkLst>
        </pc:grpChg>
        <pc:grpChg chg="del mod">
          <ac:chgData name="Ayesha Amjad" userId="6aec9696-6408-4e74-b8fc-e4597549adfb" providerId="ADAL" clId="{5DBA7F53-A565-4766-850C-7A77D45DFFF4}" dt="2023-03-16T12:24:53.667" v="496"/>
          <ac:grpSpMkLst>
            <pc:docMk/>
            <pc:sldMk cId="2799188788" sldId="336"/>
            <ac:grpSpMk id="46" creationId="{41886028-1794-3EA8-998D-D9F84BBE56DB}"/>
          </ac:grpSpMkLst>
        </pc:grpChg>
        <pc:grpChg chg="del mod">
          <ac:chgData name="Ayesha Amjad" userId="6aec9696-6408-4e74-b8fc-e4597549adfb" providerId="ADAL" clId="{5DBA7F53-A565-4766-850C-7A77D45DFFF4}" dt="2023-03-16T12:24:53.667" v="496"/>
          <ac:grpSpMkLst>
            <pc:docMk/>
            <pc:sldMk cId="2799188788" sldId="336"/>
            <ac:grpSpMk id="53" creationId="{6B027691-29AB-4075-6138-49F34B6AB3BA}"/>
          </ac:grpSpMkLst>
        </pc:grpChg>
        <pc:grpChg chg="del mod">
          <ac:chgData name="Ayesha Amjad" userId="6aec9696-6408-4e74-b8fc-e4597549adfb" providerId="ADAL" clId="{5DBA7F53-A565-4766-850C-7A77D45DFFF4}" dt="2023-03-16T12:24:54.220" v="498"/>
          <ac:grpSpMkLst>
            <pc:docMk/>
            <pc:sldMk cId="2799188788" sldId="336"/>
            <ac:grpSpMk id="54" creationId="{CB39DC5F-2A33-2736-4BB3-029978DF9AAF}"/>
          </ac:grpSpMkLst>
        </pc:grpChg>
        <pc:grpChg chg="del mod">
          <ac:chgData name="Ayesha Amjad" userId="6aec9696-6408-4e74-b8fc-e4597549adfb" providerId="ADAL" clId="{5DBA7F53-A565-4766-850C-7A77D45DFFF4}" dt="2023-03-16T12:25:05.023" v="504"/>
          <ac:grpSpMkLst>
            <pc:docMk/>
            <pc:sldMk cId="2799188788" sldId="336"/>
            <ac:grpSpMk id="56" creationId="{1C4D5BC2-2FAA-E996-47F7-726F545EF904}"/>
          </ac:grpSpMkLst>
        </pc:grpChg>
        <pc:grpChg chg="del mod">
          <ac:chgData name="Ayesha Amjad" userId="6aec9696-6408-4e74-b8fc-e4597549adfb" providerId="ADAL" clId="{5DBA7F53-A565-4766-850C-7A77D45DFFF4}" dt="2023-03-16T12:25:08.502" v="507"/>
          <ac:grpSpMkLst>
            <pc:docMk/>
            <pc:sldMk cId="2799188788" sldId="336"/>
            <ac:grpSpMk id="62" creationId="{F23DD83E-3BAD-9E59-60E7-26D6862D84D4}"/>
          </ac:grpSpMkLst>
        </pc:grpChg>
        <pc:grpChg chg="del mod">
          <ac:chgData name="Ayesha Amjad" userId="6aec9696-6408-4e74-b8fc-e4597549adfb" providerId="ADAL" clId="{5DBA7F53-A565-4766-850C-7A77D45DFFF4}" dt="2023-03-16T12:25:10" v="510"/>
          <ac:grpSpMkLst>
            <pc:docMk/>
            <pc:sldMk cId="2799188788" sldId="336"/>
            <ac:grpSpMk id="65" creationId="{EDAD5812-BE7B-089E-A427-AC64DB5BFCDA}"/>
          </ac:grpSpMkLst>
        </pc:grpChg>
        <pc:grpChg chg="del mod">
          <ac:chgData name="Ayesha Amjad" userId="6aec9696-6408-4e74-b8fc-e4597549adfb" providerId="ADAL" clId="{5DBA7F53-A565-4766-850C-7A77D45DFFF4}" dt="2023-03-16T12:25:13.893" v="513"/>
          <ac:grpSpMkLst>
            <pc:docMk/>
            <pc:sldMk cId="2799188788" sldId="336"/>
            <ac:grpSpMk id="68" creationId="{7C8C89B8-BADA-62F7-0FDC-0E1E869A862B}"/>
          </ac:grpSpMkLst>
        </pc:grpChg>
        <pc:grpChg chg="del mod">
          <ac:chgData name="Ayesha Amjad" userId="6aec9696-6408-4e74-b8fc-e4597549adfb" providerId="ADAL" clId="{5DBA7F53-A565-4766-850C-7A77D45DFFF4}" dt="2023-03-16T12:25:18.733" v="517"/>
          <ac:grpSpMkLst>
            <pc:docMk/>
            <pc:sldMk cId="2799188788" sldId="336"/>
            <ac:grpSpMk id="71" creationId="{28EE7BBC-9D05-55C5-1D70-1E5588B96763}"/>
          </ac:grpSpMkLst>
        </pc:grpChg>
        <pc:grpChg chg="del mod">
          <ac:chgData name="Ayesha Amjad" userId="6aec9696-6408-4e74-b8fc-e4597549adfb" providerId="ADAL" clId="{5DBA7F53-A565-4766-850C-7A77D45DFFF4}" dt="2023-03-16T12:25:21.243" v="520"/>
          <ac:grpSpMkLst>
            <pc:docMk/>
            <pc:sldMk cId="2799188788" sldId="336"/>
            <ac:grpSpMk id="75" creationId="{A286E6E6-7CAB-D1BE-F1E6-8CABAA95FE80}"/>
          </ac:grpSpMkLst>
        </pc:grpChg>
        <pc:grpChg chg="del mod">
          <ac:chgData name="Ayesha Amjad" userId="6aec9696-6408-4e74-b8fc-e4597549adfb" providerId="ADAL" clId="{5DBA7F53-A565-4766-850C-7A77D45DFFF4}" dt="2023-03-16T12:25:32.209" v="528"/>
          <ac:grpSpMkLst>
            <pc:docMk/>
            <pc:sldMk cId="2799188788" sldId="336"/>
            <ac:grpSpMk id="78" creationId="{0BDD42AC-2B5A-E6B6-A043-848A9F24982F}"/>
          </ac:grpSpMkLst>
        </pc:grpChg>
        <pc:grpChg chg="del mod">
          <ac:chgData name="Ayesha Amjad" userId="6aec9696-6408-4e74-b8fc-e4597549adfb" providerId="ADAL" clId="{5DBA7F53-A565-4766-850C-7A77D45DFFF4}" dt="2023-03-16T12:25:32.209" v="528"/>
          <ac:grpSpMkLst>
            <pc:docMk/>
            <pc:sldMk cId="2799188788" sldId="336"/>
            <ac:grpSpMk id="81" creationId="{85F9230A-6D14-C688-BC7B-798051D1A076}"/>
          </ac:grpSpMkLst>
        </pc:grpChg>
        <pc:grpChg chg="mod">
          <ac:chgData name="Ayesha Amjad" userId="6aec9696-6408-4e74-b8fc-e4597549adfb" providerId="ADAL" clId="{5DBA7F53-A565-4766-850C-7A77D45DFFF4}" dt="2023-03-16T12:25:32.209" v="528"/>
          <ac:grpSpMkLst>
            <pc:docMk/>
            <pc:sldMk cId="2799188788" sldId="336"/>
            <ac:grpSpMk id="86" creationId="{2BA50740-47B7-31BD-652D-C3096F6EA8D4}"/>
          </ac:grpSpMkLst>
        </pc:grpChg>
        <pc:grpChg chg="mod">
          <ac:chgData name="Ayesha Amjad" userId="6aec9696-6408-4e74-b8fc-e4597549adfb" providerId="ADAL" clId="{5DBA7F53-A565-4766-850C-7A77D45DFFF4}" dt="2023-03-16T12:25:35.765" v="532"/>
          <ac:grpSpMkLst>
            <pc:docMk/>
            <pc:sldMk cId="2799188788" sldId="336"/>
            <ac:grpSpMk id="90" creationId="{99D2740D-BC4F-EA28-2001-C4C3A6DB0AF9}"/>
          </ac:grpSpMkLst>
        </pc:grpChg>
        <pc:grpChg chg="mod">
          <ac:chgData name="Ayesha Amjad" userId="6aec9696-6408-4e74-b8fc-e4597549adfb" providerId="ADAL" clId="{5DBA7F53-A565-4766-850C-7A77D45DFFF4}" dt="2023-03-16T12:25:37.322" v="535"/>
          <ac:grpSpMkLst>
            <pc:docMk/>
            <pc:sldMk cId="2799188788" sldId="336"/>
            <ac:grpSpMk id="93" creationId="{A3216C35-5FA1-368C-CF0C-B113990122C5}"/>
          </ac:grpSpMkLst>
        </pc:grpChg>
        <pc:grpChg chg="mod">
          <ac:chgData name="Ayesha Amjad" userId="6aec9696-6408-4e74-b8fc-e4597549adfb" providerId="ADAL" clId="{5DBA7F53-A565-4766-850C-7A77D45DFFF4}" dt="2023-03-16T12:25:49.618" v="541"/>
          <ac:grpSpMkLst>
            <pc:docMk/>
            <pc:sldMk cId="2799188788" sldId="336"/>
            <ac:grpSpMk id="99" creationId="{01C88E32-5337-7C16-72FF-5CFE9BD4F0C8}"/>
          </ac:grpSpMkLst>
        </pc:grpChg>
        <pc:grpChg chg="del mod">
          <ac:chgData name="Ayesha Amjad" userId="6aec9696-6408-4e74-b8fc-e4597549adfb" providerId="ADAL" clId="{5DBA7F53-A565-4766-850C-7A77D45DFFF4}" dt="2023-03-16T12:26:09.593" v="545"/>
          <ac:grpSpMkLst>
            <pc:docMk/>
            <pc:sldMk cId="2799188788" sldId="336"/>
            <ac:grpSpMk id="102" creationId="{95E3A71A-C27C-B710-6D22-034547685C99}"/>
          </ac:grpSpMkLst>
        </pc:grpChg>
        <pc:grpChg chg="mod">
          <ac:chgData name="Ayesha Amjad" userId="6aec9696-6408-4e74-b8fc-e4597549adfb" providerId="ADAL" clId="{5DBA7F53-A565-4766-850C-7A77D45DFFF4}" dt="2023-03-16T12:26:22.880" v="557"/>
          <ac:grpSpMkLst>
            <pc:docMk/>
            <pc:sldMk cId="2799188788" sldId="336"/>
            <ac:grpSpMk id="113" creationId="{00BA7B65-2DA0-1683-B6E3-84EA90AD0205}"/>
          </ac:grpSpMkLst>
        </pc:grpChg>
        <pc:grpChg chg="mod">
          <ac:chgData name="Ayesha Amjad" userId="6aec9696-6408-4e74-b8fc-e4597549adfb" providerId="ADAL" clId="{5DBA7F53-A565-4766-850C-7A77D45DFFF4}" dt="2023-03-16T12:26:22.880" v="557"/>
          <ac:grpSpMkLst>
            <pc:docMk/>
            <pc:sldMk cId="2799188788" sldId="336"/>
            <ac:grpSpMk id="114" creationId="{4CEEC87A-CA71-88C7-6BFD-8F44C6876F5D}"/>
          </ac:grpSpMkLst>
        </pc:grpChg>
        <pc:grpChg chg="mod">
          <ac:chgData name="Ayesha Amjad" userId="6aec9696-6408-4e74-b8fc-e4597549adfb" providerId="ADAL" clId="{5DBA7F53-A565-4766-850C-7A77D45DFFF4}" dt="2023-03-16T12:26:22.880" v="557"/>
          <ac:grpSpMkLst>
            <pc:docMk/>
            <pc:sldMk cId="2799188788" sldId="336"/>
            <ac:grpSpMk id="115" creationId="{D75B0BE4-516C-6B09-EEA0-A499D530A38D}"/>
          </ac:grpSpMkLst>
        </pc:grpChg>
        <pc:grpChg chg="mod">
          <ac:chgData name="Ayesha Amjad" userId="6aec9696-6408-4e74-b8fc-e4597549adfb" providerId="ADAL" clId="{5DBA7F53-A565-4766-850C-7A77D45DFFF4}" dt="2023-03-16T12:26:22.880" v="557"/>
          <ac:grpSpMkLst>
            <pc:docMk/>
            <pc:sldMk cId="2799188788" sldId="336"/>
            <ac:grpSpMk id="116" creationId="{C43261C3-CD39-2586-63E0-00A5EDCAEE3B}"/>
          </ac:grpSpMkLst>
        </pc:grpChg>
        <pc:grpChg chg="mod">
          <ac:chgData name="Ayesha Amjad" userId="6aec9696-6408-4e74-b8fc-e4597549adfb" providerId="ADAL" clId="{5DBA7F53-A565-4766-850C-7A77D45DFFF4}" dt="2023-03-16T12:26:22.880" v="557"/>
          <ac:grpSpMkLst>
            <pc:docMk/>
            <pc:sldMk cId="2799188788" sldId="336"/>
            <ac:grpSpMk id="117" creationId="{FF850D44-E7C3-0BC1-C7CD-8E009C816FAE}"/>
          </ac:grpSpMkLst>
        </pc:grpChg>
        <pc:grpChg chg="del mod">
          <ac:chgData name="Ayesha Amjad" userId="6aec9696-6408-4e74-b8fc-e4597549adfb" providerId="ADAL" clId="{5DBA7F53-A565-4766-850C-7A77D45DFFF4}" dt="2023-03-16T12:26:35.190" v="566"/>
          <ac:grpSpMkLst>
            <pc:docMk/>
            <pc:sldMk cId="2799188788" sldId="336"/>
            <ac:grpSpMk id="121" creationId="{D74CFB70-B998-1EAF-CD64-C88B2F8D6A2F}"/>
          </ac:grpSpMkLst>
        </pc:grpChg>
        <pc:grpChg chg="mod">
          <ac:chgData name="Ayesha Amjad" userId="6aec9696-6408-4e74-b8fc-e4597549adfb" providerId="ADAL" clId="{5DBA7F53-A565-4766-850C-7A77D45DFFF4}" dt="2023-03-16T12:26:35.190" v="566"/>
          <ac:grpSpMkLst>
            <pc:docMk/>
            <pc:sldMk cId="2799188788" sldId="336"/>
            <ac:grpSpMk id="126" creationId="{175FF315-B552-C93B-36EF-3DE0510BC6C9}"/>
          </ac:grpSpMkLst>
        </pc:grpChg>
        <pc:grpChg chg="del mod">
          <ac:chgData name="Ayesha Amjad" userId="6aec9696-6408-4e74-b8fc-e4597549adfb" providerId="ADAL" clId="{5DBA7F53-A565-4766-850C-7A77D45DFFF4}" dt="2023-03-16T12:29:12.506" v="582"/>
          <ac:grpSpMkLst>
            <pc:docMk/>
            <pc:sldMk cId="2799188788" sldId="336"/>
            <ac:grpSpMk id="133" creationId="{1661E082-95D1-3E57-FBCE-7A1F305B40A6}"/>
          </ac:grpSpMkLst>
        </pc:grpChg>
        <pc:grpChg chg="del mod">
          <ac:chgData name="Ayesha Amjad" userId="6aec9696-6408-4e74-b8fc-e4597549adfb" providerId="ADAL" clId="{5DBA7F53-A565-4766-850C-7A77D45DFFF4}" dt="2023-03-16T12:29:12.506" v="582"/>
          <ac:grpSpMkLst>
            <pc:docMk/>
            <pc:sldMk cId="2799188788" sldId="336"/>
            <ac:grpSpMk id="136" creationId="{4CBAA9EB-8FCF-FC6C-C5B8-E0216AA1A352}"/>
          </ac:grpSpMkLst>
        </pc:grpChg>
        <pc:grpChg chg="del mod">
          <ac:chgData name="Ayesha Amjad" userId="6aec9696-6408-4e74-b8fc-e4597549adfb" providerId="ADAL" clId="{5DBA7F53-A565-4766-850C-7A77D45DFFF4}" dt="2023-03-16T12:29:12.506" v="582"/>
          <ac:grpSpMkLst>
            <pc:docMk/>
            <pc:sldMk cId="2799188788" sldId="336"/>
            <ac:grpSpMk id="139" creationId="{6822B67F-BBEF-6F7C-4706-4241B2CF71D9}"/>
          </ac:grpSpMkLst>
        </pc:grpChg>
        <pc:grpChg chg="mod">
          <ac:chgData name="Ayesha Amjad" userId="6aec9696-6408-4e74-b8fc-e4597549adfb" providerId="ADAL" clId="{5DBA7F53-A565-4766-850C-7A77D45DFFF4}" dt="2023-03-16T12:29:12.506" v="582"/>
          <ac:grpSpMkLst>
            <pc:docMk/>
            <pc:sldMk cId="2799188788" sldId="336"/>
            <ac:grpSpMk id="142" creationId="{CEE07DB1-3F60-6A23-90BD-8726A8F90C7B}"/>
          </ac:grpSpMkLst>
        </pc:grpChg>
        <pc:grpChg chg="mod">
          <ac:chgData name="Ayesha Amjad" userId="6aec9696-6408-4e74-b8fc-e4597549adfb" providerId="ADAL" clId="{5DBA7F53-A565-4766-850C-7A77D45DFFF4}" dt="2023-03-16T12:29:50.300" v="585"/>
          <ac:grpSpMkLst>
            <pc:docMk/>
            <pc:sldMk cId="2799188788" sldId="336"/>
            <ac:grpSpMk id="145" creationId="{7218F9D1-34CE-499C-8BE1-9DE4F17AE3E7}"/>
          </ac:grpSpMkLst>
        </pc:grpChg>
        <pc:grpChg chg="mod">
          <ac:chgData name="Ayesha Amjad" userId="6aec9696-6408-4e74-b8fc-e4597549adfb" providerId="ADAL" clId="{5DBA7F53-A565-4766-850C-7A77D45DFFF4}" dt="2023-03-16T12:29:53.874" v="589"/>
          <ac:grpSpMkLst>
            <pc:docMk/>
            <pc:sldMk cId="2799188788" sldId="336"/>
            <ac:grpSpMk id="149" creationId="{E5C1CE1E-F0C3-E883-6706-9C632F7075E3}"/>
          </ac:grpSpMkLst>
        </pc:grpChg>
        <pc:inkChg chg="add mod">
          <ac:chgData name="Ayesha Amjad" userId="6aec9696-6408-4e74-b8fc-e4597549adfb" providerId="ADAL" clId="{5DBA7F53-A565-4766-850C-7A77D45DFFF4}" dt="2023-03-16T12:23:53.935" v="459"/>
          <ac:inkMkLst>
            <pc:docMk/>
            <pc:sldMk cId="2799188788" sldId="336"/>
            <ac:inkMk id="4" creationId="{185527AC-9DD1-B84D-133F-CEF4D25DCBA0}"/>
          </ac:inkMkLst>
        </pc:inkChg>
        <pc:inkChg chg="add mod">
          <ac:chgData name="Ayesha Amjad" userId="6aec9696-6408-4e74-b8fc-e4597549adfb" providerId="ADAL" clId="{5DBA7F53-A565-4766-850C-7A77D45DFFF4}" dt="2023-03-16T12:23:53.935" v="459"/>
          <ac:inkMkLst>
            <pc:docMk/>
            <pc:sldMk cId="2799188788" sldId="336"/>
            <ac:inkMk id="5" creationId="{38572384-0398-A99A-66F6-378D547B9E16}"/>
          </ac:inkMkLst>
        </pc:inkChg>
        <pc:inkChg chg="add mod">
          <ac:chgData name="Ayesha Amjad" userId="6aec9696-6408-4e74-b8fc-e4597549adfb" providerId="ADAL" clId="{5DBA7F53-A565-4766-850C-7A77D45DFFF4}" dt="2023-03-16T12:23:53.935" v="459"/>
          <ac:inkMkLst>
            <pc:docMk/>
            <pc:sldMk cId="2799188788" sldId="336"/>
            <ac:inkMk id="6" creationId="{B5BE7A06-FB36-D2F6-6AFD-10A1EF045488}"/>
          </ac:inkMkLst>
        </pc:inkChg>
        <pc:inkChg chg="add mod">
          <ac:chgData name="Ayesha Amjad" userId="6aec9696-6408-4e74-b8fc-e4597549adfb" providerId="ADAL" clId="{5DBA7F53-A565-4766-850C-7A77D45DFFF4}" dt="2023-03-16T12:23:53.935" v="459"/>
          <ac:inkMkLst>
            <pc:docMk/>
            <pc:sldMk cId="2799188788" sldId="336"/>
            <ac:inkMk id="7" creationId="{762ADACC-1D60-3350-96E8-4EA1324A480F}"/>
          </ac:inkMkLst>
        </pc:inkChg>
        <pc:inkChg chg="add mod">
          <ac:chgData name="Ayesha Amjad" userId="6aec9696-6408-4e74-b8fc-e4597549adfb" providerId="ADAL" clId="{5DBA7F53-A565-4766-850C-7A77D45DFFF4}" dt="2023-03-16T12:23:53.935" v="459"/>
          <ac:inkMkLst>
            <pc:docMk/>
            <pc:sldMk cId="2799188788" sldId="336"/>
            <ac:inkMk id="8" creationId="{CBC5572E-3A44-ADF6-D061-8E40DAB6B0C6}"/>
          </ac:inkMkLst>
        </pc:inkChg>
        <pc:inkChg chg="add mod">
          <ac:chgData name="Ayesha Amjad" userId="6aec9696-6408-4e74-b8fc-e4597549adfb" providerId="ADAL" clId="{5DBA7F53-A565-4766-850C-7A77D45DFFF4}" dt="2023-03-16T12:23:53.935" v="459"/>
          <ac:inkMkLst>
            <pc:docMk/>
            <pc:sldMk cId="2799188788" sldId="336"/>
            <ac:inkMk id="9" creationId="{0C65D561-6826-FD7E-4103-2E149A7251BD}"/>
          </ac:inkMkLst>
        </pc:inkChg>
        <pc:inkChg chg="add mod">
          <ac:chgData name="Ayesha Amjad" userId="6aec9696-6408-4e74-b8fc-e4597549adfb" providerId="ADAL" clId="{5DBA7F53-A565-4766-850C-7A77D45DFFF4}" dt="2023-03-16T12:23:53.935" v="459"/>
          <ac:inkMkLst>
            <pc:docMk/>
            <pc:sldMk cId="2799188788" sldId="336"/>
            <ac:inkMk id="10" creationId="{D9DCCAB8-FACD-DAC1-7483-C67E0AC94B02}"/>
          </ac:inkMkLst>
        </pc:inkChg>
        <pc:inkChg chg="add mod">
          <ac:chgData name="Ayesha Amjad" userId="6aec9696-6408-4e74-b8fc-e4597549adfb" providerId="ADAL" clId="{5DBA7F53-A565-4766-850C-7A77D45DFFF4}" dt="2023-03-16T12:23:53.935" v="459"/>
          <ac:inkMkLst>
            <pc:docMk/>
            <pc:sldMk cId="2799188788" sldId="336"/>
            <ac:inkMk id="11" creationId="{7720E1DD-1735-13EB-D24F-7DB9915C3BF0}"/>
          </ac:inkMkLst>
        </pc:inkChg>
        <pc:inkChg chg="add mod">
          <ac:chgData name="Ayesha Amjad" userId="6aec9696-6408-4e74-b8fc-e4597549adfb" providerId="ADAL" clId="{5DBA7F53-A565-4766-850C-7A77D45DFFF4}" dt="2023-03-16T12:23:53.935" v="459"/>
          <ac:inkMkLst>
            <pc:docMk/>
            <pc:sldMk cId="2799188788" sldId="336"/>
            <ac:inkMk id="12" creationId="{84EF19F9-9311-0045-A866-4AE99861981A}"/>
          </ac:inkMkLst>
        </pc:inkChg>
        <pc:inkChg chg="add mod">
          <ac:chgData name="Ayesha Amjad" userId="6aec9696-6408-4e74-b8fc-e4597549adfb" providerId="ADAL" clId="{5DBA7F53-A565-4766-850C-7A77D45DFFF4}" dt="2023-03-16T12:23:53.935" v="459"/>
          <ac:inkMkLst>
            <pc:docMk/>
            <pc:sldMk cId="2799188788" sldId="336"/>
            <ac:inkMk id="13" creationId="{B5FF464D-8C18-4112-C325-D6B30ABCC239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15" creationId="{0B2399B0-2322-405D-0ED5-C3E24ABDD143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16" creationId="{41B1F89F-1FB1-0043-F824-339060CE69CD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17" creationId="{33DF942D-D075-EF29-709E-193D166FD25B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18" creationId="{90AB3807-4616-6177-6BC3-37CEFDF9A10B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19" creationId="{7189BCF7-16F5-A80C-6C23-67B47899E6F3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20" creationId="{F5B6C647-D33A-B8D9-1E35-6323661AA424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21" creationId="{91E3D745-6C76-1EA3-03D0-E9C943A5039B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22" creationId="{5DBE5F76-3AB4-FF33-7667-4A305356773F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23" creationId="{9B20EBF9-3DEA-4645-677D-1C84D4925332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24" creationId="{DFA46F46-CB13-18FC-3685-2833220AE9BE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25" creationId="{9DE86E94-4609-1F70-4E5A-332B6DBDEDD0}"/>
          </ac:inkMkLst>
        </pc:inkChg>
        <pc:inkChg chg="add mod">
          <ac:chgData name="Ayesha Amjad" userId="6aec9696-6408-4e74-b8fc-e4597549adfb" providerId="ADAL" clId="{5DBA7F53-A565-4766-850C-7A77D45DFFF4}" dt="2023-03-16T12:24:06.926" v="472"/>
          <ac:inkMkLst>
            <pc:docMk/>
            <pc:sldMk cId="2799188788" sldId="336"/>
            <ac:inkMk id="26" creationId="{BA953622-1D80-74C8-CAAD-89491764CDDF}"/>
          </ac:inkMkLst>
        </pc:inkChg>
        <pc:inkChg chg="add">
          <ac:chgData name="Ayesha Amjad" userId="6aec9696-6408-4e74-b8fc-e4597549adfb" providerId="ADAL" clId="{5DBA7F53-A565-4766-850C-7A77D45DFFF4}" dt="2023-03-16T12:24:11.601" v="473" actId="9405"/>
          <ac:inkMkLst>
            <pc:docMk/>
            <pc:sldMk cId="2799188788" sldId="336"/>
            <ac:inkMk id="30" creationId="{BEBE04DA-CF9D-440A-DD23-128B01DF82C1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31" creationId="{74C5C0E5-FDD7-8A71-1ABC-E26F89ABB76A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32" creationId="{D951071D-50F5-43A6-5E26-F336B3189741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33" creationId="{DEB2D5AC-5626-A27F-C8B8-F10F4973BC68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34" creationId="{58293418-D0C4-6BAB-C687-02DDC1713120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35" creationId="{125B87B2-CF47-191B-BB48-17F557C8D74B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36" creationId="{6BD29C36-6549-D3E0-030D-9255AABE9CFC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37" creationId="{5BA65355-E976-E363-1A60-12DC51F62F88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39" creationId="{EB457E4B-484C-7BE3-DD75-42AA7FDB298A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40" creationId="{87E1A5A4-AF82-6731-48B7-EDB01237CD0F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42" creationId="{EF96C04E-61DE-92D1-8E19-FED8D3114D0E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44" creationId="{7468BBCE-C942-DEF9-889C-2A5916D8BAC4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45" creationId="{647AFA34-5693-2E91-1355-0894D7206D27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47" creationId="{26DFDD52-453F-C0B1-F75C-5A10C1E026F5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48" creationId="{16C89F0F-0B62-7AD1-3095-6789A7AF4F95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49" creationId="{CDB50FA1-FAC1-31DE-9245-1CB542374DE4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50" creationId="{607F890E-464A-C780-8767-A2E24F8EFB6F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51" creationId="{087177F6-5BB1-D6FA-2480-1F889327C364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52" creationId="{47C2B035-2ABB-D221-4846-B144CFBFE7F1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55" creationId="{80EF3273-74A8-2E23-FAB2-D6933210133C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57" creationId="{DD5C5BBC-AF09-65F7-7A70-D63373EE055F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58" creationId="{74A2DA06-73C7-C1ED-C02E-A645C913873B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59" creationId="{D8BCF058-6079-097E-56AD-3A40586F6373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60" creationId="{00D4436D-F03E-D030-6A64-B2D78B153352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61" creationId="{BF418171-CBC0-686F-B1F7-A68C5AF8DA0B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63" creationId="{B0ED724D-E9F2-3515-E57B-3D3BA122F9E6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64" creationId="{BA4DD056-02D1-EEB9-6276-C26E5A34DE1D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66" creationId="{C7D679A3-771A-8FBD-9D3F-6FCCADFD0721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67" creationId="{2904700B-1D41-73CC-6ABC-57B78D97A020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69" creationId="{E3B24DA6-73A1-D0EE-F661-6DDFE1046850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70" creationId="{D748C66A-FFD8-C145-4C2E-40AAA830C035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72" creationId="{873B99FC-F99A-294A-9E45-565F186ADEA5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73" creationId="{34FEB0DF-2D40-B457-9FB1-AF6AB42F1487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74" creationId="{92DD86DC-F6CE-FABC-73A4-6F527810160D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76" creationId="{4B99998A-447D-15CB-47FE-4ABA1775E511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77" creationId="{8631141A-8E0D-6AA2-6645-652380808424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79" creationId="{2786C9A3-3670-B7D4-EBCB-B26B862F95C9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80" creationId="{7E971C3C-3869-7486-A071-8A3F572460C5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82" creationId="{41D0739E-17EE-6E62-35FA-668F1658A657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83" creationId="{E6E400ED-D48F-E726-0164-ACA63D9C4071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84" creationId="{3A22B231-3FE1-78B1-E0EB-DE0C422446BF}"/>
          </ac:inkMkLst>
        </pc:inkChg>
        <pc:inkChg chg="add mod">
          <ac:chgData name="Ayesha Amjad" userId="6aec9696-6408-4e74-b8fc-e4597549adfb" providerId="ADAL" clId="{5DBA7F53-A565-4766-850C-7A77D45DFFF4}" dt="2023-03-16T12:25:32.209" v="528"/>
          <ac:inkMkLst>
            <pc:docMk/>
            <pc:sldMk cId="2799188788" sldId="336"/>
            <ac:inkMk id="85" creationId="{71777E8D-8C64-75DE-C140-4E6355423ED2}"/>
          </ac:inkMkLst>
        </pc:inkChg>
        <pc:inkChg chg="add mod">
          <ac:chgData name="Ayesha Amjad" userId="6aec9696-6408-4e74-b8fc-e4597549adfb" providerId="ADAL" clId="{5DBA7F53-A565-4766-850C-7A77D45DFFF4}" dt="2023-03-16T12:25:35.765" v="532"/>
          <ac:inkMkLst>
            <pc:docMk/>
            <pc:sldMk cId="2799188788" sldId="336"/>
            <ac:inkMk id="87" creationId="{41DA882D-8196-7448-1F94-2AED4FB9E92D}"/>
          </ac:inkMkLst>
        </pc:inkChg>
        <pc:inkChg chg="add mod">
          <ac:chgData name="Ayesha Amjad" userId="6aec9696-6408-4e74-b8fc-e4597549adfb" providerId="ADAL" clId="{5DBA7F53-A565-4766-850C-7A77D45DFFF4}" dt="2023-03-16T12:25:35.765" v="532"/>
          <ac:inkMkLst>
            <pc:docMk/>
            <pc:sldMk cId="2799188788" sldId="336"/>
            <ac:inkMk id="88" creationId="{FD568B61-FF33-308F-91AE-94C7F59EFB02}"/>
          </ac:inkMkLst>
        </pc:inkChg>
        <pc:inkChg chg="add mod">
          <ac:chgData name="Ayesha Amjad" userId="6aec9696-6408-4e74-b8fc-e4597549adfb" providerId="ADAL" clId="{5DBA7F53-A565-4766-850C-7A77D45DFFF4}" dt="2023-03-16T12:25:37.322" v="535"/>
          <ac:inkMkLst>
            <pc:docMk/>
            <pc:sldMk cId="2799188788" sldId="336"/>
            <ac:inkMk id="89" creationId="{D334C018-6211-932A-6808-CD6C54EA819C}"/>
          </ac:inkMkLst>
        </pc:inkChg>
        <pc:inkChg chg="add mod">
          <ac:chgData name="Ayesha Amjad" userId="6aec9696-6408-4e74-b8fc-e4597549adfb" providerId="ADAL" clId="{5DBA7F53-A565-4766-850C-7A77D45DFFF4}" dt="2023-03-16T12:25:37.322" v="535"/>
          <ac:inkMkLst>
            <pc:docMk/>
            <pc:sldMk cId="2799188788" sldId="336"/>
            <ac:inkMk id="91" creationId="{A522BB87-1C3B-C297-8FCE-79147D326697}"/>
          </ac:inkMkLst>
        </pc:inkChg>
        <pc:inkChg chg="add mod">
          <ac:chgData name="Ayesha Amjad" userId="6aec9696-6408-4e74-b8fc-e4597549adfb" providerId="ADAL" clId="{5DBA7F53-A565-4766-850C-7A77D45DFFF4}" dt="2023-03-16T12:25:37.322" v="535"/>
          <ac:inkMkLst>
            <pc:docMk/>
            <pc:sldMk cId="2799188788" sldId="336"/>
            <ac:inkMk id="92" creationId="{A90262E1-8A43-BF30-33A4-FDE6FC7D69C0}"/>
          </ac:inkMkLst>
        </pc:inkChg>
        <pc:inkChg chg="add mod">
          <ac:chgData name="Ayesha Amjad" userId="6aec9696-6408-4e74-b8fc-e4597549adfb" providerId="ADAL" clId="{5DBA7F53-A565-4766-850C-7A77D45DFFF4}" dt="2023-03-16T12:25:49.618" v="541"/>
          <ac:inkMkLst>
            <pc:docMk/>
            <pc:sldMk cId="2799188788" sldId="336"/>
            <ac:inkMk id="94" creationId="{6A8666A7-3413-E2E4-49AC-03C101D86B43}"/>
          </ac:inkMkLst>
        </pc:inkChg>
        <pc:inkChg chg="add mod">
          <ac:chgData name="Ayesha Amjad" userId="6aec9696-6408-4e74-b8fc-e4597549adfb" providerId="ADAL" clId="{5DBA7F53-A565-4766-850C-7A77D45DFFF4}" dt="2023-03-16T12:25:49.618" v="541"/>
          <ac:inkMkLst>
            <pc:docMk/>
            <pc:sldMk cId="2799188788" sldId="336"/>
            <ac:inkMk id="95" creationId="{FFC1E1B4-AD6B-E38F-24A9-63570DB1112C}"/>
          </ac:inkMkLst>
        </pc:inkChg>
        <pc:inkChg chg="add mod">
          <ac:chgData name="Ayesha Amjad" userId="6aec9696-6408-4e74-b8fc-e4597549adfb" providerId="ADAL" clId="{5DBA7F53-A565-4766-850C-7A77D45DFFF4}" dt="2023-03-16T12:25:49.618" v="541"/>
          <ac:inkMkLst>
            <pc:docMk/>
            <pc:sldMk cId="2799188788" sldId="336"/>
            <ac:inkMk id="96" creationId="{9A32A0F6-7A1A-5AE3-7A0B-840BF01FCE74}"/>
          </ac:inkMkLst>
        </pc:inkChg>
        <pc:inkChg chg="add mod">
          <ac:chgData name="Ayesha Amjad" userId="6aec9696-6408-4e74-b8fc-e4597549adfb" providerId="ADAL" clId="{5DBA7F53-A565-4766-850C-7A77D45DFFF4}" dt="2023-03-16T12:25:49.618" v="541"/>
          <ac:inkMkLst>
            <pc:docMk/>
            <pc:sldMk cId="2799188788" sldId="336"/>
            <ac:inkMk id="97" creationId="{B39BBFBF-4CE6-B7CD-571A-7C1A60D31514}"/>
          </ac:inkMkLst>
        </pc:inkChg>
        <pc:inkChg chg="add mod">
          <ac:chgData name="Ayesha Amjad" userId="6aec9696-6408-4e74-b8fc-e4597549adfb" providerId="ADAL" clId="{5DBA7F53-A565-4766-850C-7A77D45DFFF4}" dt="2023-03-16T12:25:49.618" v="541"/>
          <ac:inkMkLst>
            <pc:docMk/>
            <pc:sldMk cId="2799188788" sldId="336"/>
            <ac:inkMk id="98" creationId="{3C19B2DA-D3DD-0607-915D-5442C5AC918E}"/>
          </ac:inkMkLst>
        </pc:inkChg>
        <pc:inkChg chg="add del mod">
          <ac:chgData name="Ayesha Amjad" userId="6aec9696-6408-4e74-b8fc-e4597549adfb" providerId="ADAL" clId="{5DBA7F53-A565-4766-850C-7A77D45DFFF4}" dt="2023-03-16T12:26:09.596" v="546"/>
          <ac:inkMkLst>
            <pc:docMk/>
            <pc:sldMk cId="2799188788" sldId="336"/>
            <ac:inkMk id="100" creationId="{73104A33-A4F7-CBBB-53F1-77E383E133C1}"/>
          </ac:inkMkLst>
        </pc:inkChg>
        <pc:inkChg chg="add del mod">
          <ac:chgData name="Ayesha Amjad" userId="6aec9696-6408-4e74-b8fc-e4597549adfb" providerId="ADAL" clId="{5DBA7F53-A565-4766-850C-7A77D45DFFF4}" dt="2023-03-16T12:26:09.593" v="545"/>
          <ac:inkMkLst>
            <pc:docMk/>
            <pc:sldMk cId="2799188788" sldId="336"/>
            <ac:inkMk id="101" creationId="{CD245752-F3A1-F90B-02CA-24C71510B2F7}"/>
          </ac:inkMkLst>
        </pc:inkChg>
        <pc:inkChg chg="add mod">
          <ac:chgData name="Ayesha Amjad" userId="6aec9696-6408-4e74-b8fc-e4597549adfb" providerId="ADAL" clId="{5DBA7F53-A565-4766-850C-7A77D45DFFF4}" dt="2023-03-16T12:26:22.880" v="557"/>
          <ac:inkMkLst>
            <pc:docMk/>
            <pc:sldMk cId="2799188788" sldId="336"/>
            <ac:inkMk id="103" creationId="{8B966E25-D697-8EA1-DA80-D12CC7BEBB0E}"/>
          </ac:inkMkLst>
        </pc:inkChg>
        <pc:inkChg chg="add mod">
          <ac:chgData name="Ayesha Amjad" userId="6aec9696-6408-4e74-b8fc-e4597549adfb" providerId="ADAL" clId="{5DBA7F53-A565-4766-850C-7A77D45DFFF4}" dt="2023-03-16T12:26:22.880" v="557"/>
          <ac:inkMkLst>
            <pc:docMk/>
            <pc:sldMk cId="2799188788" sldId="336"/>
            <ac:inkMk id="104" creationId="{358E312E-BBD0-A3AD-19DF-6154B5A65DD2}"/>
          </ac:inkMkLst>
        </pc:inkChg>
        <pc:inkChg chg="add mod">
          <ac:chgData name="Ayesha Amjad" userId="6aec9696-6408-4e74-b8fc-e4597549adfb" providerId="ADAL" clId="{5DBA7F53-A565-4766-850C-7A77D45DFFF4}" dt="2023-03-16T12:26:22.880" v="557"/>
          <ac:inkMkLst>
            <pc:docMk/>
            <pc:sldMk cId="2799188788" sldId="336"/>
            <ac:inkMk id="105" creationId="{1E20C25C-54B3-A4A6-10A0-0335EA4E8634}"/>
          </ac:inkMkLst>
        </pc:inkChg>
        <pc:inkChg chg="add mod">
          <ac:chgData name="Ayesha Amjad" userId="6aec9696-6408-4e74-b8fc-e4597549adfb" providerId="ADAL" clId="{5DBA7F53-A565-4766-850C-7A77D45DFFF4}" dt="2023-03-16T12:26:22.880" v="557"/>
          <ac:inkMkLst>
            <pc:docMk/>
            <pc:sldMk cId="2799188788" sldId="336"/>
            <ac:inkMk id="106" creationId="{4F23C8CE-49A3-E8A0-8D20-F9209B58D3BC}"/>
          </ac:inkMkLst>
        </pc:inkChg>
        <pc:inkChg chg="add mod">
          <ac:chgData name="Ayesha Amjad" userId="6aec9696-6408-4e74-b8fc-e4597549adfb" providerId="ADAL" clId="{5DBA7F53-A565-4766-850C-7A77D45DFFF4}" dt="2023-03-16T12:26:22.880" v="557"/>
          <ac:inkMkLst>
            <pc:docMk/>
            <pc:sldMk cId="2799188788" sldId="336"/>
            <ac:inkMk id="107" creationId="{ECF9825E-E5DA-C489-75F1-9AC78193D155}"/>
          </ac:inkMkLst>
        </pc:inkChg>
        <pc:inkChg chg="add mod">
          <ac:chgData name="Ayesha Amjad" userId="6aec9696-6408-4e74-b8fc-e4597549adfb" providerId="ADAL" clId="{5DBA7F53-A565-4766-850C-7A77D45DFFF4}" dt="2023-03-16T12:26:22.880" v="557"/>
          <ac:inkMkLst>
            <pc:docMk/>
            <pc:sldMk cId="2799188788" sldId="336"/>
            <ac:inkMk id="108" creationId="{E08F7E04-444D-812C-C3F3-650D4356AC98}"/>
          </ac:inkMkLst>
        </pc:inkChg>
        <pc:inkChg chg="add mod">
          <ac:chgData name="Ayesha Amjad" userId="6aec9696-6408-4e74-b8fc-e4597549adfb" providerId="ADAL" clId="{5DBA7F53-A565-4766-850C-7A77D45DFFF4}" dt="2023-03-16T12:26:22.880" v="557"/>
          <ac:inkMkLst>
            <pc:docMk/>
            <pc:sldMk cId="2799188788" sldId="336"/>
            <ac:inkMk id="109" creationId="{B04F4EB3-06AF-991E-F0ED-BB169BCB0EF1}"/>
          </ac:inkMkLst>
        </pc:inkChg>
        <pc:inkChg chg="add mod">
          <ac:chgData name="Ayesha Amjad" userId="6aec9696-6408-4e74-b8fc-e4597549adfb" providerId="ADAL" clId="{5DBA7F53-A565-4766-850C-7A77D45DFFF4}" dt="2023-03-16T12:26:22.880" v="557"/>
          <ac:inkMkLst>
            <pc:docMk/>
            <pc:sldMk cId="2799188788" sldId="336"/>
            <ac:inkMk id="110" creationId="{920EA54B-2AD8-4D24-9BAC-40394CF82C06}"/>
          </ac:inkMkLst>
        </pc:inkChg>
        <pc:inkChg chg="add mod">
          <ac:chgData name="Ayesha Amjad" userId="6aec9696-6408-4e74-b8fc-e4597549adfb" providerId="ADAL" clId="{5DBA7F53-A565-4766-850C-7A77D45DFFF4}" dt="2023-03-16T12:26:22.880" v="557"/>
          <ac:inkMkLst>
            <pc:docMk/>
            <pc:sldMk cId="2799188788" sldId="336"/>
            <ac:inkMk id="111" creationId="{9D5781F7-868F-284A-953C-8753262C826C}"/>
          </ac:inkMkLst>
        </pc:inkChg>
        <pc:inkChg chg="add mod">
          <ac:chgData name="Ayesha Amjad" userId="6aec9696-6408-4e74-b8fc-e4597549adfb" providerId="ADAL" clId="{5DBA7F53-A565-4766-850C-7A77D45DFFF4}" dt="2023-03-16T12:26:22.880" v="557"/>
          <ac:inkMkLst>
            <pc:docMk/>
            <pc:sldMk cId="2799188788" sldId="336"/>
            <ac:inkMk id="112" creationId="{20DEA201-7CCD-93EC-25F0-677B26A88178}"/>
          </ac:inkMkLst>
        </pc:inkChg>
        <pc:inkChg chg="add">
          <ac:chgData name="Ayesha Amjad" userId="6aec9696-6408-4e74-b8fc-e4597549adfb" providerId="ADAL" clId="{5DBA7F53-A565-4766-850C-7A77D45DFFF4}" dt="2023-03-16T12:26:23.686" v="558" actId="9405"/>
          <ac:inkMkLst>
            <pc:docMk/>
            <pc:sldMk cId="2799188788" sldId="336"/>
            <ac:inkMk id="118" creationId="{0C6CFEFD-1A1B-7855-E3A1-3607A68250B2}"/>
          </ac:inkMkLst>
        </pc:inkChg>
        <pc:inkChg chg="add mod">
          <ac:chgData name="Ayesha Amjad" userId="6aec9696-6408-4e74-b8fc-e4597549adfb" providerId="ADAL" clId="{5DBA7F53-A565-4766-850C-7A77D45DFFF4}" dt="2023-03-16T12:26:35.190" v="566"/>
          <ac:inkMkLst>
            <pc:docMk/>
            <pc:sldMk cId="2799188788" sldId="336"/>
            <ac:inkMk id="119" creationId="{61EFDC0A-CA09-C081-A387-5EA0F75C27D3}"/>
          </ac:inkMkLst>
        </pc:inkChg>
        <pc:inkChg chg="add mod">
          <ac:chgData name="Ayesha Amjad" userId="6aec9696-6408-4e74-b8fc-e4597549adfb" providerId="ADAL" clId="{5DBA7F53-A565-4766-850C-7A77D45DFFF4}" dt="2023-03-16T12:26:35.190" v="566"/>
          <ac:inkMkLst>
            <pc:docMk/>
            <pc:sldMk cId="2799188788" sldId="336"/>
            <ac:inkMk id="120" creationId="{A0BF42C5-0E9F-32F3-0517-9547D07C5836}"/>
          </ac:inkMkLst>
        </pc:inkChg>
        <pc:inkChg chg="add mod">
          <ac:chgData name="Ayesha Amjad" userId="6aec9696-6408-4e74-b8fc-e4597549adfb" providerId="ADAL" clId="{5DBA7F53-A565-4766-850C-7A77D45DFFF4}" dt="2023-03-16T12:26:35.190" v="566"/>
          <ac:inkMkLst>
            <pc:docMk/>
            <pc:sldMk cId="2799188788" sldId="336"/>
            <ac:inkMk id="122" creationId="{2CE9E876-EA5D-B1AC-06B4-A0F418AECD18}"/>
          </ac:inkMkLst>
        </pc:inkChg>
        <pc:inkChg chg="add mod">
          <ac:chgData name="Ayesha Amjad" userId="6aec9696-6408-4e74-b8fc-e4597549adfb" providerId="ADAL" clId="{5DBA7F53-A565-4766-850C-7A77D45DFFF4}" dt="2023-03-16T12:26:35.190" v="566"/>
          <ac:inkMkLst>
            <pc:docMk/>
            <pc:sldMk cId="2799188788" sldId="336"/>
            <ac:inkMk id="123" creationId="{FD30D919-900D-16E4-5A0C-5E51A835C77F}"/>
          </ac:inkMkLst>
        </pc:inkChg>
        <pc:inkChg chg="add mod">
          <ac:chgData name="Ayesha Amjad" userId="6aec9696-6408-4e74-b8fc-e4597549adfb" providerId="ADAL" clId="{5DBA7F53-A565-4766-850C-7A77D45DFFF4}" dt="2023-03-16T12:26:35.190" v="566"/>
          <ac:inkMkLst>
            <pc:docMk/>
            <pc:sldMk cId="2799188788" sldId="336"/>
            <ac:inkMk id="124" creationId="{7FFFD2EA-185A-F989-76C8-8A9E4AE8D1C8}"/>
          </ac:inkMkLst>
        </pc:inkChg>
        <pc:inkChg chg="add mod">
          <ac:chgData name="Ayesha Amjad" userId="6aec9696-6408-4e74-b8fc-e4597549adfb" providerId="ADAL" clId="{5DBA7F53-A565-4766-850C-7A77D45DFFF4}" dt="2023-03-16T12:26:35.190" v="566"/>
          <ac:inkMkLst>
            <pc:docMk/>
            <pc:sldMk cId="2799188788" sldId="336"/>
            <ac:inkMk id="125" creationId="{271F69FC-1D3E-7A81-EE8B-114BE70B246D}"/>
          </ac:inkMkLst>
        </pc:inkChg>
        <pc:inkChg chg="add">
          <ac:chgData name="Ayesha Amjad" userId="6aec9696-6408-4e74-b8fc-e4597549adfb" providerId="ADAL" clId="{5DBA7F53-A565-4766-850C-7A77D45DFFF4}" dt="2023-03-16T12:28:35.376" v="567" actId="9405"/>
          <ac:inkMkLst>
            <pc:docMk/>
            <pc:sldMk cId="2799188788" sldId="336"/>
            <ac:inkMk id="127" creationId="{1EB361B3-4223-BEB6-31B3-AEC58EE5E478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28" creationId="{75B820BE-090C-C85B-5AC5-BE3A0A04B253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29" creationId="{30C08614-A1DD-9DAB-D8DF-AEE97D36A374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30" creationId="{7B176A49-9E78-EDFD-03D3-A62F5324713B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31" creationId="{061E30FC-A9D2-143B-97F1-A9675E1B9616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32" creationId="{CFC824F3-DDFE-AFAC-0565-29445466095A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34" creationId="{33E7A669-F0BD-7015-BABC-F16621FB62C7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35" creationId="{D75FF38C-B735-BC84-69B5-E1BC5393C517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37" creationId="{6EDAD19C-D67C-81DD-10D8-7E40046CC8D0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38" creationId="{C783E04F-011C-5D37-CA71-7FE3B4EC5B59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40" creationId="{DC1F1A49-0EDA-B032-C691-A81B9B22A439}"/>
          </ac:inkMkLst>
        </pc:inkChg>
        <pc:inkChg chg="add mod">
          <ac:chgData name="Ayesha Amjad" userId="6aec9696-6408-4e74-b8fc-e4597549adfb" providerId="ADAL" clId="{5DBA7F53-A565-4766-850C-7A77D45DFFF4}" dt="2023-03-16T12:29:12.506" v="582"/>
          <ac:inkMkLst>
            <pc:docMk/>
            <pc:sldMk cId="2799188788" sldId="336"/>
            <ac:inkMk id="141" creationId="{263808D9-8DAE-E50B-DFDC-6441E28AA2D6}"/>
          </ac:inkMkLst>
        </pc:inkChg>
        <pc:inkChg chg="add mod">
          <ac:chgData name="Ayesha Amjad" userId="6aec9696-6408-4e74-b8fc-e4597549adfb" providerId="ADAL" clId="{5DBA7F53-A565-4766-850C-7A77D45DFFF4}" dt="2023-03-16T12:29:50.300" v="585"/>
          <ac:inkMkLst>
            <pc:docMk/>
            <pc:sldMk cId="2799188788" sldId="336"/>
            <ac:inkMk id="143" creationId="{1AF3DEA7-1284-FD06-7EAB-C74E8C2DCB89}"/>
          </ac:inkMkLst>
        </pc:inkChg>
        <pc:inkChg chg="add mod">
          <ac:chgData name="Ayesha Amjad" userId="6aec9696-6408-4e74-b8fc-e4597549adfb" providerId="ADAL" clId="{5DBA7F53-A565-4766-850C-7A77D45DFFF4}" dt="2023-03-16T12:29:50.300" v="585"/>
          <ac:inkMkLst>
            <pc:docMk/>
            <pc:sldMk cId="2799188788" sldId="336"/>
            <ac:inkMk id="144" creationId="{8B473C8A-800F-8558-A66D-1DDF77BB19A6}"/>
          </ac:inkMkLst>
        </pc:inkChg>
        <pc:inkChg chg="add mod">
          <ac:chgData name="Ayesha Amjad" userId="6aec9696-6408-4e74-b8fc-e4597549adfb" providerId="ADAL" clId="{5DBA7F53-A565-4766-850C-7A77D45DFFF4}" dt="2023-03-16T12:29:53.874" v="589"/>
          <ac:inkMkLst>
            <pc:docMk/>
            <pc:sldMk cId="2799188788" sldId="336"/>
            <ac:inkMk id="146" creationId="{7B0BFD46-0502-8282-DB26-8D997627131A}"/>
          </ac:inkMkLst>
        </pc:inkChg>
        <pc:inkChg chg="add mod">
          <ac:chgData name="Ayesha Amjad" userId="6aec9696-6408-4e74-b8fc-e4597549adfb" providerId="ADAL" clId="{5DBA7F53-A565-4766-850C-7A77D45DFFF4}" dt="2023-03-16T12:29:53.874" v="589"/>
          <ac:inkMkLst>
            <pc:docMk/>
            <pc:sldMk cId="2799188788" sldId="336"/>
            <ac:inkMk id="147" creationId="{4DEE6B1B-8DCF-2960-9F45-B9C8366D1900}"/>
          </ac:inkMkLst>
        </pc:inkChg>
        <pc:inkChg chg="add mod">
          <ac:chgData name="Ayesha Amjad" userId="6aec9696-6408-4e74-b8fc-e4597549adfb" providerId="ADAL" clId="{5DBA7F53-A565-4766-850C-7A77D45DFFF4}" dt="2023-03-16T12:29:53.874" v="589"/>
          <ac:inkMkLst>
            <pc:docMk/>
            <pc:sldMk cId="2799188788" sldId="336"/>
            <ac:inkMk id="148" creationId="{E424BC2D-DA06-138B-FEC0-24857627D96B}"/>
          </ac:inkMkLst>
        </pc:inkChg>
        <pc:inkChg chg="add">
          <ac:chgData name="Ayesha Amjad" userId="6aec9696-6408-4e74-b8fc-e4597549adfb" providerId="ADAL" clId="{5DBA7F53-A565-4766-850C-7A77D45DFFF4}" dt="2023-03-16T12:31:53.454" v="590" actId="9405"/>
          <ac:inkMkLst>
            <pc:docMk/>
            <pc:sldMk cId="2799188788" sldId="336"/>
            <ac:inkMk id="150" creationId="{E3EB9304-719B-A363-B40C-3F6BF6DCA69F}"/>
          </ac:inkMkLst>
        </pc:inkChg>
      </pc:sldChg>
      <pc:sldChg chg="addSp delSp modSp new mod">
        <pc:chgData name="Ayesha Amjad" userId="6aec9696-6408-4e74-b8fc-e4597549adfb" providerId="ADAL" clId="{5DBA7F53-A565-4766-850C-7A77D45DFFF4}" dt="2023-03-16T15:31:08.031" v="838"/>
        <pc:sldMkLst>
          <pc:docMk/>
          <pc:sldMk cId="584040614" sldId="337"/>
        </pc:sldMkLst>
        <pc:spChg chg="del">
          <ac:chgData name="Ayesha Amjad" userId="6aec9696-6408-4e74-b8fc-e4597549adfb" providerId="ADAL" clId="{5DBA7F53-A565-4766-850C-7A77D45DFFF4}" dt="2023-03-16T12:31:58.925" v="592" actId="478"/>
          <ac:spMkLst>
            <pc:docMk/>
            <pc:sldMk cId="584040614" sldId="337"/>
            <ac:spMk id="2" creationId="{1E55BA33-C916-FA77-A38D-EB2060CC5189}"/>
          </ac:spMkLst>
        </pc:spChg>
        <pc:spChg chg="del">
          <ac:chgData name="Ayesha Amjad" userId="6aec9696-6408-4e74-b8fc-e4597549adfb" providerId="ADAL" clId="{5DBA7F53-A565-4766-850C-7A77D45DFFF4}" dt="2023-03-16T12:31:58.925" v="592" actId="478"/>
          <ac:spMkLst>
            <pc:docMk/>
            <pc:sldMk cId="584040614" sldId="337"/>
            <ac:spMk id="3" creationId="{7BB26D14-F66D-E37D-B5E5-17033FEDC720}"/>
          </ac:spMkLst>
        </pc:spChg>
        <pc:grpChg chg="del mod">
          <ac:chgData name="Ayesha Amjad" userId="6aec9696-6408-4e74-b8fc-e4597549adfb" providerId="ADAL" clId="{5DBA7F53-A565-4766-850C-7A77D45DFFF4}" dt="2023-03-16T12:32:12.816" v="603"/>
          <ac:grpSpMkLst>
            <pc:docMk/>
            <pc:sldMk cId="584040614" sldId="337"/>
            <ac:grpSpMk id="9" creationId="{3621DD85-BABD-86D9-310A-55EF1A808C0D}"/>
          </ac:grpSpMkLst>
        </pc:grpChg>
        <pc:grpChg chg="del mod">
          <ac:chgData name="Ayesha Amjad" userId="6aec9696-6408-4e74-b8fc-e4597549adfb" providerId="ADAL" clId="{5DBA7F53-A565-4766-850C-7A77D45DFFF4}" dt="2023-03-16T12:32:30.190" v="623"/>
          <ac:grpSpMkLst>
            <pc:docMk/>
            <pc:sldMk cId="584040614" sldId="337"/>
            <ac:grpSpMk id="10" creationId="{ED76AB67-A46B-BD3C-1B96-E09384130032}"/>
          </ac:grpSpMkLst>
        </pc:grpChg>
        <pc:grpChg chg="del mod">
          <ac:chgData name="Ayesha Amjad" userId="6aec9696-6408-4e74-b8fc-e4597549adfb" providerId="ADAL" clId="{5DBA7F53-A565-4766-850C-7A77D45DFFF4}" dt="2023-03-16T12:32:13.827" v="605"/>
          <ac:grpSpMkLst>
            <pc:docMk/>
            <pc:sldMk cId="584040614" sldId="337"/>
            <ac:grpSpMk id="15" creationId="{CB9B0194-A4DD-9703-AC17-0DEEF315626F}"/>
          </ac:grpSpMkLst>
        </pc:grpChg>
        <pc:grpChg chg="del mod">
          <ac:chgData name="Ayesha Amjad" userId="6aec9696-6408-4e74-b8fc-e4597549adfb" providerId="ADAL" clId="{5DBA7F53-A565-4766-850C-7A77D45DFFF4}" dt="2023-03-16T12:32:30.190" v="623"/>
          <ac:grpSpMkLst>
            <pc:docMk/>
            <pc:sldMk cId="584040614" sldId="337"/>
            <ac:grpSpMk id="16" creationId="{1D550DFD-3BB3-EC72-711E-056DF9B7E831}"/>
          </ac:grpSpMkLst>
        </pc:grpChg>
        <pc:grpChg chg="del mod">
          <ac:chgData name="Ayesha Amjad" userId="6aec9696-6408-4e74-b8fc-e4597549adfb" providerId="ADAL" clId="{5DBA7F53-A565-4766-850C-7A77D45DFFF4}" dt="2023-03-16T12:32:30.190" v="623"/>
          <ac:grpSpMkLst>
            <pc:docMk/>
            <pc:sldMk cId="584040614" sldId="337"/>
            <ac:grpSpMk id="18" creationId="{C4C4BBB7-D5AC-FCC2-9742-790FD293747C}"/>
          </ac:grpSpMkLst>
        </pc:grpChg>
        <pc:grpChg chg="del mod">
          <ac:chgData name="Ayesha Amjad" userId="6aec9696-6408-4e74-b8fc-e4597549adfb" providerId="ADAL" clId="{5DBA7F53-A565-4766-850C-7A77D45DFFF4}" dt="2023-03-16T15:29:54.526" v="809"/>
          <ac:grpSpMkLst>
            <pc:docMk/>
            <pc:sldMk cId="584040614" sldId="337"/>
            <ac:grpSpMk id="34" creationId="{4EA7269C-1D74-6573-950C-60C5B0E24C66}"/>
          </ac:grpSpMkLst>
        </pc:grpChg>
        <pc:grpChg chg="del mod">
          <ac:chgData name="Ayesha Amjad" userId="6aec9696-6408-4e74-b8fc-e4597549adfb" providerId="ADAL" clId="{5DBA7F53-A565-4766-850C-7A77D45DFFF4}" dt="2023-03-16T12:32:33.707" v="629"/>
          <ac:grpSpMkLst>
            <pc:docMk/>
            <pc:sldMk cId="584040614" sldId="337"/>
            <ac:grpSpMk id="36" creationId="{B525A561-81F5-1071-F7C4-57AB0BF34CC8}"/>
          </ac:grpSpMkLst>
        </pc:grpChg>
        <pc:grpChg chg="del mod">
          <ac:chgData name="Ayesha Amjad" userId="6aec9696-6408-4e74-b8fc-e4597549adfb" providerId="ADAL" clId="{5DBA7F53-A565-4766-850C-7A77D45DFFF4}" dt="2023-03-16T12:33:15.307" v="665"/>
          <ac:grpSpMkLst>
            <pc:docMk/>
            <pc:sldMk cId="584040614" sldId="337"/>
            <ac:grpSpMk id="42" creationId="{FDA00429-F43A-51C8-BB81-94A6B4828780}"/>
          </ac:grpSpMkLst>
        </pc:grpChg>
        <pc:grpChg chg="del mod">
          <ac:chgData name="Ayesha Amjad" userId="6aec9696-6408-4e74-b8fc-e4597549adfb" providerId="ADAL" clId="{5DBA7F53-A565-4766-850C-7A77D45DFFF4}" dt="2023-03-16T12:33:15.307" v="665"/>
          <ac:grpSpMkLst>
            <pc:docMk/>
            <pc:sldMk cId="584040614" sldId="337"/>
            <ac:grpSpMk id="47" creationId="{8E32A702-2D0F-A447-5567-20A6A4C2086E}"/>
          </ac:grpSpMkLst>
        </pc:grpChg>
        <pc:grpChg chg="del mod">
          <ac:chgData name="Ayesha Amjad" userId="6aec9696-6408-4e74-b8fc-e4597549adfb" providerId="ADAL" clId="{5DBA7F53-A565-4766-850C-7A77D45DFFF4}" dt="2023-03-16T12:33:15.307" v="665"/>
          <ac:grpSpMkLst>
            <pc:docMk/>
            <pc:sldMk cId="584040614" sldId="337"/>
            <ac:grpSpMk id="48" creationId="{E878DE3C-2F88-2530-4404-F099F619A469}"/>
          </ac:grpSpMkLst>
        </pc:grpChg>
        <pc:grpChg chg="del mod">
          <ac:chgData name="Ayesha Amjad" userId="6aec9696-6408-4e74-b8fc-e4597549adfb" providerId="ADAL" clId="{5DBA7F53-A565-4766-850C-7A77D45DFFF4}" dt="2023-03-16T12:32:55.106" v="646"/>
          <ac:grpSpMkLst>
            <pc:docMk/>
            <pc:sldMk cId="584040614" sldId="337"/>
            <ac:grpSpMk id="60" creationId="{98254117-DB82-BB01-B224-939B7E2E7906}"/>
          </ac:grpSpMkLst>
        </pc:grpChg>
        <pc:grpChg chg="del mod">
          <ac:chgData name="Ayesha Amjad" userId="6aec9696-6408-4e74-b8fc-e4597549adfb" providerId="ADAL" clId="{5DBA7F53-A565-4766-850C-7A77D45DFFF4}" dt="2023-03-16T12:33:10.997" v="661"/>
          <ac:grpSpMkLst>
            <pc:docMk/>
            <pc:sldMk cId="584040614" sldId="337"/>
            <ac:grpSpMk id="61" creationId="{D451F8CD-F56F-0070-428B-1ADBB70A28FA}"/>
          </ac:grpSpMkLst>
        </pc:grpChg>
        <pc:grpChg chg="del mod">
          <ac:chgData name="Ayesha Amjad" userId="6aec9696-6408-4e74-b8fc-e4597549adfb" providerId="ADAL" clId="{5DBA7F53-A565-4766-850C-7A77D45DFFF4}" dt="2023-03-16T12:33:28.652" v="677"/>
          <ac:grpSpMkLst>
            <pc:docMk/>
            <pc:sldMk cId="584040614" sldId="337"/>
            <ac:grpSpMk id="68" creationId="{8DCD95FC-EFEB-B0FE-6BCE-97E668702354}"/>
          </ac:grpSpMkLst>
        </pc:grpChg>
        <pc:grpChg chg="del mod">
          <ac:chgData name="Ayesha Amjad" userId="6aec9696-6408-4e74-b8fc-e4597549adfb" providerId="ADAL" clId="{5DBA7F53-A565-4766-850C-7A77D45DFFF4}" dt="2023-03-16T12:33:47.949" v="689"/>
          <ac:grpSpMkLst>
            <pc:docMk/>
            <pc:sldMk cId="584040614" sldId="337"/>
            <ac:grpSpMk id="70" creationId="{62AD5E58-191F-867D-5FB6-85F58BD4413F}"/>
          </ac:grpSpMkLst>
        </pc:grpChg>
        <pc:grpChg chg="del mod">
          <ac:chgData name="Ayesha Amjad" userId="6aec9696-6408-4e74-b8fc-e4597549adfb" providerId="ADAL" clId="{5DBA7F53-A565-4766-850C-7A77D45DFFF4}" dt="2023-03-16T15:29:54.526" v="809"/>
          <ac:grpSpMkLst>
            <pc:docMk/>
            <pc:sldMk cId="584040614" sldId="337"/>
            <ac:grpSpMk id="74" creationId="{128DB229-725D-DB2D-A164-4E6711BD7892}"/>
          </ac:grpSpMkLst>
        </pc:grpChg>
        <pc:grpChg chg="del mod">
          <ac:chgData name="Ayesha Amjad" userId="6aec9696-6408-4e74-b8fc-e4597549adfb" providerId="ADAL" clId="{5DBA7F53-A565-4766-850C-7A77D45DFFF4}" dt="2023-03-16T12:33:47.949" v="689"/>
          <ac:grpSpMkLst>
            <pc:docMk/>
            <pc:sldMk cId="584040614" sldId="337"/>
            <ac:grpSpMk id="86" creationId="{81352155-B7E3-ECFD-8CCF-BA955DDE663C}"/>
          </ac:grpSpMkLst>
        </pc:grpChg>
        <pc:grpChg chg="del mod">
          <ac:chgData name="Ayesha Amjad" userId="6aec9696-6408-4e74-b8fc-e4597549adfb" providerId="ADAL" clId="{5DBA7F53-A565-4766-850C-7A77D45DFFF4}" dt="2023-03-16T15:29:57.332" v="811"/>
          <ac:grpSpMkLst>
            <pc:docMk/>
            <pc:sldMk cId="584040614" sldId="337"/>
            <ac:grpSpMk id="87" creationId="{CB83F265-0B63-6684-5518-6F1ADFDB7C26}"/>
          </ac:grpSpMkLst>
        </pc:grpChg>
        <pc:grpChg chg="del mod">
          <ac:chgData name="Ayesha Amjad" userId="6aec9696-6408-4e74-b8fc-e4597549adfb" providerId="ADAL" clId="{5DBA7F53-A565-4766-850C-7A77D45DFFF4}" dt="2023-03-16T12:33:47.949" v="689"/>
          <ac:grpSpMkLst>
            <pc:docMk/>
            <pc:sldMk cId="584040614" sldId="337"/>
            <ac:grpSpMk id="92" creationId="{74C962E5-25AE-4A82-B390-0DF96758CF60}"/>
          </ac:grpSpMkLst>
        </pc:grpChg>
        <pc:grpChg chg="mod">
          <ac:chgData name="Ayesha Amjad" userId="6aec9696-6408-4e74-b8fc-e4597549adfb" providerId="ADAL" clId="{5DBA7F53-A565-4766-850C-7A77D45DFFF4}" dt="2023-03-16T12:33:39.997" v="682"/>
          <ac:grpSpMkLst>
            <pc:docMk/>
            <pc:sldMk cId="584040614" sldId="337"/>
            <ac:grpSpMk id="93" creationId="{2A5618B8-89A3-A251-9DD3-26095F21AEB1}"/>
          </ac:grpSpMkLst>
        </pc:grpChg>
        <pc:grpChg chg="del mod">
          <ac:chgData name="Ayesha Amjad" userId="6aec9696-6408-4e74-b8fc-e4597549adfb" providerId="ADAL" clId="{5DBA7F53-A565-4766-850C-7A77D45DFFF4}" dt="2023-03-16T12:33:49.444" v="692"/>
          <ac:grpSpMkLst>
            <pc:docMk/>
            <pc:sldMk cId="584040614" sldId="337"/>
            <ac:grpSpMk id="100" creationId="{6D703089-9BEF-A84E-76B1-A14F232BF8D2}"/>
          </ac:grpSpMkLst>
        </pc:grpChg>
        <pc:grpChg chg="del mod">
          <ac:chgData name="Ayesha Amjad" userId="6aec9696-6408-4e74-b8fc-e4597549adfb" providerId="ADAL" clId="{5DBA7F53-A565-4766-850C-7A77D45DFFF4}" dt="2023-03-16T12:33:52.475" v="695"/>
          <ac:grpSpMkLst>
            <pc:docMk/>
            <pc:sldMk cId="584040614" sldId="337"/>
            <ac:grpSpMk id="103" creationId="{56FF74DD-D4F5-93B5-B1FA-E17BB9C53DEF}"/>
          </ac:grpSpMkLst>
        </pc:grpChg>
        <pc:grpChg chg="del mod">
          <ac:chgData name="Ayesha Amjad" userId="6aec9696-6408-4e74-b8fc-e4597549adfb" providerId="ADAL" clId="{5DBA7F53-A565-4766-850C-7A77D45DFFF4}" dt="2023-03-16T15:29:57.332" v="811"/>
          <ac:grpSpMkLst>
            <pc:docMk/>
            <pc:sldMk cId="584040614" sldId="337"/>
            <ac:grpSpMk id="106" creationId="{5C556E26-C114-3AD9-5FEB-1413EFD873A0}"/>
          </ac:grpSpMkLst>
        </pc:grpChg>
        <pc:grpChg chg="del mod">
          <ac:chgData name="Ayesha Amjad" userId="6aec9696-6408-4e74-b8fc-e4597549adfb" providerId="ADAL" clId="{5DBA7F53-A565-4766-850C-7A77D45DFFF4}" dt="2023-03-16T15:29:29.889" v="792"/>
          <ac:grpSpMkLst>
            <pc:docMk/>
            <pc:sldMk cId="584040614" sldId="337"/>
            <ac:grpSpMk id="109" creationId="{0AFD5C40-AD78-13B1-15B3-AF1AEA52B115}"/>
          </ac:grpSpMkLst>
        </pc:grpChg>
        <pc:grpChg chg="del mod">
          <ac:chgData name="Ayesha Amjad" userId="6aec9696-6408-4e74-b8fc-e4597549adfb" providerId="ADAL" clId="{5DBA7F53-A565-4766-850C-7A77D45DFFF4}" dt="2023-03-16T15:29:32.851" v="797"/>
          <ac:grpSpMkLst>
            <pc:docMk/>
            <pc:sldMk cId="584040614" sldId="337"/>
            <ac:grpSpMk id="113" creationId="{28041790-F8AB-D75E-8619-66003657A1A9}"/>
          </ac:grpSpMkLst>
        </pc:grpChg>
        <pc:grpChg chg="del mod">
          <ac:chgData name="Ayesha Amjad" userId="6aec9696-6408-4e74-b8fc-e4597549adfb" providerId="ADAL" clId="{5DBA7F53-A565-4766-850C-7A77D45DFFF4}" dt="2023-03-16T15:29:37.164" v="800"/>
          <ac:grpSpMkLst>
            <pc:docMk/>
            <pc:sldMk cId="584040614" sldId="337"/>
            <ac:grpSpMk id="118" creationId="{AA8598EF-6F0F-8B65-349E-D1392F829CF8}"/>
          </ac:grpSpMkLst>
        </pc:grpChg>
        <pc:grpChg chg="mod">
          <ac:chgData name="Ayesha Amjad" userId="6aec9696-6408-4e74-b8fc-e4597549adfb" providerId="ADAL" clId="{5DBA7F53-A565-4766-850C-7A77D45DFFF4}" dt="2023-03-16T15:29:37.164" v="800"/>
          <ac:grpSpMkLst>
            <pc:docMk/>
            <pc:sldMk cId="584040614" sldId="337"/>
            <ac:grpSpMk id="121" creationId="{F3C94428-23D6-E0D4-6397-69BB9A1EBA14}"/>
          </ac:grpSpMkLst>
        </pc:grpChg>
        <pc:grpChg chg="del mod">
          <ac:chgData name="Ayesha Amjad" userId="6aec9696-6408-4e74-b8fc-e4597549adfb" providerId="ADAL" clId="{5DBA7F53-A565-4766-850C-7A77D45DFFF4}" dt="2023-03-16T15:29:57.332" v="811"/>
          <ac:grpSpMkLst>
            <pc:docMk/>
            <pc:sldMk cId="584040614" sldId="337"/>
            <ac:grpSpMk id="124" creationId="{8DDE207C-FF32-074C-1017-39986B02EB90}"/>
          </ac:grpSpMkLst>
        </pc:grpChg>
        <pc:grpChg chg="del mod">
          <ac:chgData name="Ayesha Amjad" userId="6aec9696-6408-4e74-b8fc-e4597549adfb" providerId="ADAL" clId="{5DBA7F53-A565-4766-850C-7A77D45DFFF4}" dt="2023-03-16T15:31:08.031" v="838"/>
          <ac:grpSpMkLst>
            <pc:docMk/>
            <pc:sldMk cId="584040614" sldId="337"/>
            <ac:grpSpMk id="126" creationId="{C76E117C-D7AC-CDEB-E5A4-8902DD452D1E}"/>
          </ac:grpSpMkLst>
        </pc:grpChg>
        <pc:grpChg chg="del mod">
          <ac:chgData name="Ayesha Amjad" userId="6aec9696-6408-4e74-b8fc-e4597549adfb" providerId="ADAL" clId="{5DBA7F53-A565-4766-850C-7A77D45DFFF4}" dt="2023-03-16T15:30:09.821" v="819"/>
          <ac:grpSpMkLst>
            <pc:docMk/>
            <pc:sldMk cId="584040614" sldId="337"/>
            <ac:grpSpMk id="131" creationId="{933ED896-E3F3-8E8D-A06F-6AFD90A60C1D}"/>
          </ac:grpSpMkLst>
        </pc:grpChg>
        <pc:grpChg chg="mod">
          <ac:chgData name="Ayesha Amjad" userId="6aec9696-6408-4e74-b8fc-e4597549adfb" providerId="ADAL" clId="{5DBA7F53-A565-4766-850C-7A77D45DFFF4}" dt="2023-03-16T15:30:09.821" v="819"/>
          <ac:grpSpMkLst>
            <pc:docMk/>
            <pc:sldMk cId="584040614" sldId="337"/>
            <ac:grpSpMk id="132" creationId="{BDC1C4E3-23A5-0C57-F01B-916A34B6801C}"/>
          </ac:grpSpMkLst>
        </pc:grpChg>
        <pc:grpChg chg="mod">
          <ac:chgData name="Ayesha Amjad" userId="6aec9696-6408-4e74-b8fc-e4597549adfb" providerId="ADAL" clId="{5DBA7F53-A565-4766-850C-7A77D45DFFF4}" dt="2023-03-16T15:30:14.967" v="822"/>
          <ac:grpSpMkLst>
            <pc:docMk/>
            <pc:sldMk cId="584040614" sldId="337"/>
            <ac:grpSpMk id="135" creationId="{CDEBA4F7-6411-B9C3-3B65-5331491C8EF5}"/>
          </ac:grpSpMkLst>
        </pc:grpChg>
        <pc:grpChg chg="mod">
          <ac:chgData name="Ayesha Amjad" userId="6aec9696-6408-4e74-b8fc-e4597549adfb" providerId="ADAL" clId="{5DBA7F53-A565-4766-850C-7A77D45DFFF4}" dt="2023-03-16T15:30:49.567" v="829"/>
          <ac:grpSpMkLst>
            <pc:docMk/>
            <pc:sldMk cId="584040614" sldId="337"/>
            <ac:grpSpMk id="138" creationId="{7A64930D-AE43-9E21-AAD3-51EADE555999}"/>
          </ac:grpSpMkLst>
        </pc:grpChg>
        <pc:grpChg chg="mod">
          <ac:chgData name="Ayesha Amjad" userId="6aec9696-6408-4e74-b8fc-e4597549adfb" providerId="ADAL" clId="{5DBA7F53-A565-4766-850C-7A77D45DFFF4}" dt="2023-03-16T15:30:53.586" v="832"/>
          <ac:grpSpMkLst>
            <pc:docMk/>
            <pc:sldMk cId="584040614" sldId="337"/>
            <ac:grpSpMk id="141" creationId="{1D9D50EE-C35A-AD6B-2A4F-D1DCEF3DB4FF}"/>
          </ac:grpSpMkLst>
        </pc:grpChg>
        <pc:grpChg chg="mod">
          <ac:chgData name="Ayesha Amjad" userId="6aec9696-6408-4e74-b8fc-e4597549adfb" providerId="ADAL" clId="{5DBA7F53-A565-4766-850C-7A77D45DFFF4}" dt="2023-03-16T15:31:08.031" v="838"/>
          <ac:grpSpMkLst>
            <pc:docMk/>
            <pc:sldMk cId="584040614" sldId="337"/>
            <ac:grpSpMk id="144" creationId="{D2D47695-387A-8AF6-7487-1C4C115D0C24}"/>
          </ac:grpSpMkLst>
        </pc:grp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4" creationId="{BA530B71-BAAD-B8C5-BEFB-21E17BAE03FB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5" creationId="{B8C80C3D-2046-9ADF-8B9A-ABB911C4E02A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6" creationId="{CAA24AF6-4992-FD92-72A8-29EC652153FC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7" creationId="{3EDE96F1-FE82-5AA4-B0F2-36B333D20837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8" creationId="{54FFCD8E-9005-D0F2-7E47-387EDEEC1A04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11" creationId="{CE62EB13-02DB-0A22-0B46-E83319EB7069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12" creationId="{031FA5A2-5590-9C54-1594-B57483D7C277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13" creationId="{9B73A8EB-D70F-B58A-7518-BF0F0A40514C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14" creationId="{5752142C-882C-7DCE-E580-C87D37948C9C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17" creationId="{C7992C8F-9A98-71A1-B122-E667E63D2ED4}"/>
          </ac:inkMkLst>
        </pc:inkChg>
        <pc:inkChg chg="add del mod">
          <ac:chgData name="Ayesha Amjad" userId="6aec9696-6408-4e74-b8fc-e4597549adfb" providerId="ADAL" clId="{5DBA7F53-A565-4766-850C-7A77D45DFFF4}" dt="2023-03-16T15:29:47.965" v="805"/>
          <ac:inkMkLst>
            <pc:docMk/>
            <pc:sldMk cId="584040614" sldId="337"/>
            <ac:inkMk id="19" creationId="{A67D57A1-E29A-3908-2B96-3EC9C1DB31EF}"/>
          </ac:inkMkLst>
        </pc:inkChg>
        <pc:inkChg chg="add del mod">
          <ac:chgData name="Ayesha Amjad" userId="6aec9696-6408-4e74-b8fc-e4597549adfb" providerId="ADAL" clId="{5DBA7F53-A565-4766-850C-7A77D45DFFF4}" dt="2023-03-16T15:29:47.965" v="803"/>
          <ac:inkMkLst>
            <pc:docMk/>
            <pc:sldMk cId="584040614" sldId="337"/>
            <ac:inkMk id="20" creationId="{30B1A1F6-7E73-06F3-574D-D321B8BE80D8}"/>
          </ac:inkMkLst>
        </pc:inkChg>
        <pc:inkChg chg="add del mod">
          <ac:chgData name="Ayesha Amjad" userId="6aec9696-6408-4e74-b8fc-e4597549adfb" providerId="ADAL" clId="{5DBA7F53-A565-4766-850C-7A77D45DFFF4}" dt="2023-03-16T15:29:47.965" v="804"/>
          <ac:inkMkLst>
            <pc:docMk/>
            <pc:sldMk cId="584040614" sldId="337"/>
            <ac:inkMk id="21" creationId="{77203651-1B2D-F0E3-C1D0-3D28B089EAAC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22" creationId="{28CA107B-6992-197A-A650-8BDF6EA0FFBA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23" creationId="{A3783DC5-5B57-1045-D2DD-6C39C9C30A5A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24" creationId="{8038ED4F-87EC-2629-A439-627C2EBE556A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25" creationId="{D403EED8-B4C1-9AB1-20D1-A6C70A2C7181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26" creationId="{CB48E8B8-B265-7265-D0EE-E491E338C09A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27" creationId="{8CA4C90B-0546-2E9E-8739-48A9F2921D1D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28" creationId="{35F99622-675A-6F28-BA10-8258E6518D29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29" creationId="{9D7E3664-8DCF-A49D-1C01-FD0EAC04789E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30" creationId="{8F628923-8EC4-8579-615E-609A9E1FC5F8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31" creationId="{283746BF-F207-D775-DF94-DD2B65D9577E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32" creationId="{BE94C6D9-FCCE-A27F-FA6D-447D861AC6E2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33" creationId="{66BE2424-1A19-A1D9-C19A-5483D7A34B89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35" creationId="{72E9159A-D27F-6B41-9855-D5E94D47BE06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37" creationId="{EBC5C213-DF03-98DF-7F96-F0CBB669DDC6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38" creationId="{60BBA33D-5E81-727C-864B-A140CF4380B8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39" creationId="{75CAD049-F173-1BAF-0E49-CFDCAAD59117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40" creationId="{748ECBE0-D10B-065B-FB1C-D2F8197DDF42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41" creationId="{DEC65B04-61BA-2A84-61F3-6E40DFB062D8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43" creationId="{2F28022F-E3E1-4B8F-60E3-1EC8A9B5AE2F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44" creationId="{2C5FBF94-D0FA-B093-942B-F9A67CBC0BD1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45" creationId="{452E3C71-D9AA-1C4F-0F40-5A88567014D4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46" creationId="{78732589-4612-D023-0DE0-DD2A0D8BE1AB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49" creationId="{08E361F1-7160-492A-CBC7-B8167DE5F508}"/>
          </ac:inkMkLst>
        </pc:inkChg>
        <pc:inkChg chg="add del mod">
          <ac:chgData name="Ayesha Amjad" userId="6aec9696-6408-4e74-b8fc-e4597549adfb" providerId="ADAL" clId="{5DBA7F53-A565-4766-850C-7A77D45DFFF4}" dt="2023-03-16T15:31:00.535" v="835"/>
          <ac:inkMkLst>
            <pc:docMk/>
            <pc:sldMk cId="584040614" sldId="337"/>
            <ac:inkMk id="50" creationId="{7C68EDA7-F6F1-7D5B-F921-8FF971E418C4}"/>
          </ac:inkMkLst>
        </pc:inkChg>
        <pc:inkChg chg="add del mod">
          <ac:chgData name="Ayesha Amjad" userId="6aec9696-6408-4e74-b8fc-e4597549adfb" providerId="ADAL" clId="{5DBA7F53-A565-4766-850C-7A77D45DFFF4}" dt="2023-03-16T15:31:00.535" v="834"/>
          <ac:inkMkLst>
            <pc:docMk/>
            <pc:sldMk cId="584040614" sldId="337"/>
            <ac:inkMk id="51" creationId="{8B0E560D-8232-8668-11D9-DBCA54EDE249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52" creationId="{A1DE29BD-9CAD-D497-A3EF-4A8D2541D78A}"/>
          </ac:inkMkLst>
        </pc:inkChg>
        <pc:inkChg chg="add del mod">
          <ac:chgData name="Ayesha Amjad" userId="6aec9696-6408-4e74-b8fc-e4597549adfb" providerId="ADAL" clId="{5DBA7F53-A565-4766-850C-7A77D45DFFF4}" dt="2023-03-16T12:32:58.582" v="648"/>
          <ac:inkMkLst>
            <pc:docMk/>
            <pc:sldMk cId="584040614" sldId="337"/>
            <ac:inkMk id="53" creationId="{5ADF2803-936F-4A6B-1DED-2567C203E9BA}"/>
          </ac:inkMkLst>
        </pc:inkChg>
        <pc:inkChg chg="add del mod">
          <ac:chgData name="Ayesha Amjad" userId="6aec9696-6408-4e74-b8fc-e4597549adfb" providerId="ADAL" clId="{5DBA7F53-A565-4766-850C-7A77D45DFFF4}" dt="2023-03-16T12:32:58.574" v="647"/>
          <ac:inkMkLst>
            <pc:docMk/>
            <pc:sldMk cId="584040614" sldId="337"/>
            <ac:inkMk id="54" creationId="{2380EE92-9370-E37D-FCAC-6DFF18F79698}"/>
          </ac:inkMkLst>
        </pc:inkChg>
        <pc:inkChg chg="add del mod">
          <ac:chgData name="Ayesha Amjad" userId="6aec9696-6408-4e74-b8fc-e4597549adfb" providerId="ADAL" clId="{5DBA7F53-A565-4766-850C-7A77D45DFFF4}" dt="2023-03-16T12:32:58.607" v="652"/>
          <ac:inkMkLst>
            <pc:docMk/>
            <pc:sldMk cId="584040614" sldId="337"/>
            <ac:inkMk id="55" creationId="{5E179F74-D49C-A356-2942-2077BEE94E6E}"/>
          </ac:inkMkLst>
        </pc:inkChg>
        <pc:inkChg chg="add del mod">
          <ac:chgData name="Ayesha Amjad" userId="6aec9696-6408-4e74-b8fc-e4597549adfb" providerId="ADAL" clId="{5DBA7F53-A565-4766-850C-7A77D45DFFF4}" dt="2023-03-16T12:32:58.596" v="650"/>
          <ac:inkMkLst>
            <pc:docMk/>
            <pc:sldMk cId="584040614" sldId="337"/>
            <ac:inkMk id="56" creationId="{484BC5B5-7335-C765-2B11-647CD9141CD0}"/>
          </ac:inkMkLst>
        </pc:inkChg>
        <pc:inkChg chg="add del mod">
          <ac:chgData name="Ayesha Amjad" userId="6aec9696-6408-4e74-b8fc-e4597549adfb" providerId="ADAL" clId="{5DBA7F53-A565-4766-850C-7A77D45DFFF4}" dt="2023-03-16T12:32:58.589" v="649"/>
          <ac:inkMkLst>
            <pc:docMk/>
            <pc:sldMk cId="584040614" sldId="337"/>
            <ac:inkMk id="57" creationId="{07486380-3DE9-D878-6B2A-3058EDB4BD84}"/>
          </ac:inkMkLst>
        </pc:inkChg>
        <pc:inkChg chg="add mod">
          <ac:chgData name="Ayesha Amjad" userId="6aec9696-6408-4e74-b8fc-e4597549adfb" providerId="ADAL" clId="{5DBA7F53-A565-4766-850C-7A77D45DFFF4}" dt="2023-03-16T12:33:10.997" v="661"/>
          <ac:inkMkLst>
            <pc:docMk/>
            <pc:sldMk cId="584040614" sldId="337"/>
            <ac:inkMk id="58" creationId="{2AED9592-DCAC-6AE4-47F1-76C9C844F891}"/>
          </ac:inkMkLst>
        </pc:inkChg>
        <pc:inkChg chg="add del mod">
          <ac:chgData name="Ayesha Amjad" userId="6aec9696-6408-4e74-b8fc-e4597549adfb" providerId="ADAL" clId="{5DBA7F53-A565-4766-850C-7A77D45DFFF4}" dt="2023-03-16T12:32:58.602" v="651"/>
          <ac:inkMkLst>
            <pc:docMk/>
            <pc:sldMk cId="584040614" sldId="337"/>
            <ac:inkMk id="59" creationId="{F9B14954-8B01-3B8D-2556-5BC33616A822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62" creationId="{098784E9-D22D-92B2-6BB1-E043D1570125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63" creationId="{F0D8EB98-2309-1EC9-10CA-133E9B4EA9E7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64" creationId="{A1337F90-F677-D8D9-6BF8-78AF1D0EB3F9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65" creationId="{EDFF5104-DCA7-3E12-6758-3233993BF8A2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66" creationId="{8A3E239E-E4A3-453A-6677-846E97D2C320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67" creationId="{B57F383D-99B3-5886-4A3F-3273CA6D6BC8}"/>
          </ac:inkMkLst>
        </pc:inkChg>
        <pc:inkChg chg="add del mod">
          <ac:chgData name="Ayesha Amjad" userId="6aec9696-6408-4e74-b8fc-e4597549adfb" providerId="ADAL" clId="{5DBA7F53-A565-4766-850C-7A77D45DFFF4}" dt="2023-03-16T15:31:00.534" v="833"/>
          <ac:inkMkLst>
            <pc:docMk/>
            <pc:sldMk cId="584040614" sldId="337"/>
            <ac:inkMk id="69" creationId="{2B8BE0AB-6182-1B30-F56E-A54D4B8769BE}"/>
          </ac:inkMkLst>
        </pc:inkChg>
        <pc:inkChg chg="add del mod">
          <ac:chgData name="Ayesha Amjad" userId="6aec9696-6408-4e74-b8fc-e4597549adfb" providerId="ADAL" clId="{5DBA7F53-A565-4766-850C-7A77D45DFFF4}" dt="2023-03-16T15:29:47.965" v="806"/>
          <ac:inkMkLst>
            <pc:docMk/>
            <pc:sldMk cId="584040614" sldId="337"/>
            <ac:inkMk id="71" creationId="{34915F89-7ABE-D62C-1CAC-C780BB097FD7}"/>
          </ac:inkMkLst>
        </pc:inkChg>
        <pc:inkChg chg="add del mod">
          <ac:chgData name="Ayesha Amjad" userId="6aec9696-6408-4e74-b8fc-e4597549adfb" providerId="ADAL" clId="{5DBA7F53-A565-4766-850C-7A77D45DFFF4}" dt="2023-03-16T15:29:47.964" v="801"/>
          <ac:inkMkLst>
            <pc:docMk/>
            <pc:sldMk cId="584040614" sldId="337"/>
            <ac:inkMk id="72" creationId="{D2E50412-C00B-BF8F-7832-0FF74F696A14}"/>
          </ac:inkMkLst>
        </pc:inkChg>
        <pc:inkChg chg="add del mod">
          <ac:chgData name="Ayesha Amjad" userId="6aec9696-6408-4e74-b8fc-e4597549adfb" providerId="ADAL" clId="{5DBA7F53-A565-4766-850C-7A77D45DFFF4}" dt="2023-03-16T15:29:47.964" v="802"/>
          <ac:inkMkLst>
            <pc:docMk/>
            <pc:sldMk cId="584040614" sldId="337"/>
            <ac:inkMk id="73" creationId="{DB91B86A-1E3A-73A3-9198-71654AF6785D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75" creationId="{D38B3874-4C31-B1F5-39DD-D50C32AFC5B5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76" creationId="{AC7AB687-7BB7-10DE-03FD-62770D07C2E1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77" creationId="{F75D2EE4-0404-6976-D5A0-EB4B1B8F6950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78" creationId="{AB24EB34-3E04-877C-98BA-C7356A75D0FE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79" creationId="{E217328F-906C-C8D1-562A-B4435CCA15C2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80" creationId="{25DB40B5-AFD1-6252-75F7-2AF51BFF58C1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81" creationId="{D512B67D-523C-DF96-EEB4-17E3F6591B99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82" creationId="{B678EA88-8A2F-CB3C-198B-7A196E0054A5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83" creationId="{2F6041C5-B873-EDE5-D9BB-A60301DD18F9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84" creationId="{6C9207A0-F5F0-E273-78AB-494D44E26DD5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85" creationId="{2F2C9A61-99FC-70D4-F9F0-6DC38CC76993}"/>
          </ac:inkMkLst>
        </pc:inkChg>
        <pc:inkChg chg="add mod">
          <ac:chgData name="Ayesha Amjad" userId="6aec9696-6408-4e74-b8fc-e4597549adfb" providerId="ADAL" clId="{5DBA7F53-A565-4766-850C-7A77D45DFFF4}" dt="2023-03-16T12:33:39.997" v="682"/>
          <ac:inkMkLst>
            <pc:docMk/>
            <pc:sldMk cId="584040614" sldId="337"/>
            <ac:inkMk id="88" creationId="{B5FA8312-4D26-174B-66CD-D1F894FED429}"/>
          </ac:inkMkLst>
        </pc:inkChg>
        <pc:inkChg chg="add mod">
          <ac:chgData name="Ayesha Amjad" userId="6aec9696-6408-4e74-b8fc-e4597549adfb" providerId="ADAL" clId="{5DBA7F53-A565-4766-850C-7A77D45DFFF4}" dt="2023-03-16T12:33:39.997" v="682"/>
          <ac:inkMkLst>
            <pc:docMk/>
            <pc:sldMk cId="584040614" sldId="337"/>
            <ac:inkMk id="89" creationId="{D45B7316-7999-F0CB-BDD1-E7F25FA3C931}"/>
          </ac:inkMkLst>
        </pc:inkChg>
        <pc:inkChg chg="add mod">
          <ac:chgData name="Ayesha Amjad" userId="6aec9696-6408-4e74-b8fc-e4597549adfb" providerId="ADAL" clId="{5DBA7F53-A565-4766-850C-7A77D45DFFF4}" dt="2023-03-16T15:29:57.332" v="811"/>
          <ac:inkMkLst>
            <pc:docMk/>
            <pc:sldMk cId="584040614" sldId="337"/>
            <ac:inkMk id="90" creationId="{14F15052-38DD-7C1A-160D-A50D00F5D276}"/>
          </ac:inkMkLst>
        </pc:inkChg>
        <pc:inkChg chg="add mod">
          <ac:chgData name="Ayesha Amjad" userId="6aec9696-6408-4e74-b8fc-e4597549adfb" providerId="ADAL" clId="{5DBA7F53-A565-4766-850C-7A77D45DFFF4}" dt="2023-03-16T15:29:57.332" v="811"/>
          <ac:inkMkLst>
            <pc:docMk/>
            <pc:sldMk cId="584040614" sldId="337"/>
            <ac:inkMk id="91" creationId="{60F37C1E-8C26-52C6-2613-B8C4883FA734}"/>
          </ac:inkMkLst>
        </pc:inkChg>
        <pc:inkChg chg="add del mod">
          <ac:chgData name="Ayesha Amjad" userId="6aec9696-6408-4e74-b8fc-e4597549adfb" providerId="ADAL" clId="{5DBA7F53-A565-4766-850C-7A77D45DFFF4}" dt="2023-03-16T15:30:39.049" v="823"/>
          <ac:inkMkLst>
            <pc:docMk/>
            <pc:sldMk cId="584040614" sldId="337"/>
            <ac:inkMk id="94" creationId="{2F94F2EA-7D04-A799-5EB9-E19B35E42099}"/>
          </ac:inkMkLst>
        </pc:inkChg>
        <pc:inkChg chg="add del mod">
          <ac:chgData name="Ayesha Amjad" userId="6aec9696-6408-4e74-b8fc-e4597549adfb" providerId="ADAL" clId="{5DBA7F53-A565-4766-850C-7A77D45DFFF4}" dt="2023-03-16T15:30:42.140" v="826"/>
          <ac:inkMkLst>
            <pc:docMk/>
            <pc:sldMk cId="584040614" sldId="337"/>
            <ac:inkMk id="95" creationId="{96DE6025-7E66-7428-E436-3C5C896FD0DC}"/>
          </ac:inkMkLst>
        </pc:inkChg>
        <pc:inkChg chg="add mod">
          <ac:chgData name="Ayesha Amjad" userId="6aec9696-6408-4e74-b8fc-e4597549adfb" providerId="ADAL" clId="{5DBA7F53-A565-4766-850C-7A77D45DFFF4}" dt="2023-03-16T15:29:57.332" v="811"/>
          <ac:inkMkLst>
            <pc:docMk/>
            <pc:sldMk cId="584040614" sldId="337"/>
            <ac:inkMk id="96" creationId="{0B805337-91D4-6550-FCB7-110DEF6533B6}"/>
          </ac:inkMkLst>
        </pc:inkChg>
        <pc:inkChg chg="add mod">
          <ac:chgData name="Ayesha Amjad" userId="6aec9696-6408-4e74-b8fc-e4597549adfb" providerId="ADAL" clId="{5DBA7F53-A565-4766-850C-7A77D45DFFF4}" dt="2023-03-16T15:29:57.332" v="811"/>
          <ac:inkMkLst>
            <pc:docMk/>
            <pc:sldMk cId="584040614" sldId="337"/>
            <ac:inkMk id="97" creationId="{F88B187E-D636-EFF3-FDCC-C1767078DA37}"/>
          </ac:inkMkLst>
        </pc:inkChg>
        <pc:inkChg chg="add del mod">
          <ac:chgData name="Ayesha Amjad" userId="6aec9696-6408-4e74-b8fc-e4597549adfb" providerId="ADAL" clId="{5DBA7F53-A565-4766-850C-7A77D45DFFF4}" dt="2023-03-16T15:30:39.852" v="824"/>
          <ac:inkMkLst>
            <pc:docMk/>
            <pc:sldMk cId="584040614" sldId="337"/>
            <ac:inkMk id="98" creationId="{C37EEFAB-2DA0-12A3-85A5-F30D347780DD}"/>
          </ac:inkMkLst>
        </pc:inkChg>
        <pc:inkChg chg="add del mod">
          <ac:chgData name="Ayesha Amjad" userId="6aec9696-6408-4e74-b8fc-e4597549adfb" providerId="ADAL" clId="{5DBA7F53-A565-4766-850C-7A77D45DFFF4}" dt="2023-03-16T15:30:40.662" v="825"/>
          <ac:inkMkLst>
            <pc:docMk/>
            <pc:sldMk cId="584040614" sldId="337"/>
            <ac:inkMk id="99" creationId="{39547CBC-F076-8387-A5EB-56CAB650402B}"/>
          </ac:inkMkLst>
        </pc:inkChg>
        <pc:inkChg chg="add mod">
          <ac:chgData name="Ayesha Amjad" userId="6aec9696-6408-4e74-b8fc-e4597549adfb" providerId="ADAL" clId="{5DBA7F53-A565-4766-850C-7A77D45DFFF4}" dt="2023-03-16T15:29:57.332" v="811"/>
          <ac:inkMkLst>
            <pc:docMk/>
            <pc:sldMk cId="584040614" sldId="337"/>
            <ac:inkMk id="101" creationId="{4E0DD07B-F213-3C9D-A606-879836E47895}"/>
          </ac:inkMkLst>
        </pc:inkChg>
        <pc:inkChg chg="add mod">
          <ac:chgData name="Ayesha Amjad" userId="6aec9696-6408-4e74-b8fc-e4597549adfb" providerId="ADAL" clId="{5DBA7F53-A565-4766-850C-7A77D45DFFF4}" dt="2023-03-16T15:29:57.332" v="811"/>
          <ac:inkMkLst>
            <pc:docMk/>
            <pc:sldMk cId="584040614" sldId="337"/>
            <ac:inkMk id="102" creationId="{3EE34412-3973-05C2-5DB7-7383BEC5EF27}"/>
          </ac:inkMkLst>
        </pc:inkChg>
        <pc:inkChg chg="add mod">
          <ac:chgData name="Ayesha Amjad" userId="6aec9696-6408-4e74-b8fc-e4597549adfb" providerId="ADAL" clId="{5DBA7F53-A565-4766-850C-7A77D45DFFF4}" dt="2023-03-16T15:29:57.332" v="811"/>
          <ac:inkMkLst>
            <pc:docMk/>
            <pc:sldMk cId="584040614" sldId="337"/>
            <ac:inkMk id="104" creationId="{27A4AECC-F37E-47F9-0929-74F1FC5A016F}"/>
          </ac:inkMkLst>
        </pc:inkChg>
        <pc:inkChg chg="add mod">
          <ac:chgData name="Ayesha Amjad" userId="6aec9696-6408-4e74-b8fc-e4597549adfb" providerId="ADAL" clId="{5DBA7F53-A565-4766-850C-7A77D45DFFF4}" dt="2023-03-16T15:29:57.332" v="811"/>
          <ac:inkMkLst>
            <pc:docMk/>
            <pc:sldMk cId="584040614" sldId="337"/>
            <ac:inkMk id="105" creationId="{B16BE32C-CBC7-CCDB-BDAF-008F1C0E6B32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07" creationId="{647DA871-8278-A753-A3C5-654779777DD5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08" creationId="{0CC091AE-4DBB-B88A-AAF1-CCA4024FD92E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10" creationId="{0970BD29-2D47-BFFB-B2F2-42889891718A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11" creationId="{1A557AD9-021C-FDC1-A715-A89A40E8DE6D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12" creationId="{E244872A-DB8A-F5B1-EAC6-EBD17FDA10C4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14" creationId="{228BD116-6FD7-A26B-368A-FCE23B5B82B3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15" creationId="{EB56F44A-8C41-0D2E-7623-5A2FDE5F43AE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16" creationId="{EBBAB2C2-B641-30E3-F856-E1BB563B6CF0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17" creationId="{D9761ECB-22E5-9170-59CF-778A0E5D747E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19" creationId="{2603FAC0-E3E5-F214-AA1F-0F82875158CA}"/>
          </ac:inkMkLst>
        </pc:inkChg>
        <pc:inkChg chg="add mod">
          <ac:chgData name="Ayesha Amjad" userId="6aec9696-6408-4e74-b8fc-e4597549adfb" providerId="ADAL" clId="{5DBA7F53-A565-4766-850C-7A77D45DFFF4}" dt="2023-03-16T15:29:37.164" v="800"/>
          <ac:inkMkLst>
            <pc:docMk/>
            <pc:sldMk cId="584040614" sldId="337"/>
            <ac:inkMk id="120" creationId="{F6910D97-1393-AAC8-6C16-A15543ABD1F9}"/>
          </ac:inkMkLst>
        </pc:inkChg>
        <pc:inkChg chg="add del mod">
          <ac:chgData name="Ayesha Amjad" userId="6aec9696-6408-4e74-b8fc-e4597549adfb" providerId="ADAL" clId="{5DBA7F53-A565-4766-850C-7A77D45DFFF4}" dt="2023-03-16T15:30:00.147" v="813"/>
          <ac:inkMkLst>
            <pc:docMk/>
            <pc:sldMk cId="584040614" sldId="337"/>
            <ac:inkMk id="122" creationId="{FD4B3ECE-F8CC-E398-63D6-C46D3F2D82D1}"/>
          </ac:inkMkLst>
        </pc:inkChg>
        <pc:inkChg chg="add del mod">
          <ac:chgData name="Ayesha Amjad" userId="6aec9696-6408-4e74-b8fc-e4597549adfb" providerId="ADAL" clId="{5DBA7F53-A565-4766-850C-7A77D45DFFF4}" dt="2023-03-16T15:30:01.280" v="814"/>
          <ac:inkMkLst>
            <pc:docMk/>
            <pc:sldMk cId="584040614" sldId="337"/>
            <ac:inkMk id="123" creationId="{5FF0706A-9F25-0BD1-E936-87F466910E85}"/>
          </ac:inkMkLst>
        </pc:inkChg>
        <pc:inkChg chg="add del mod">
          <ac:chgData name="Ayesha Amjad" userId="6aec9696-6408-4e74-b8fc-e4597549adfb" providerId="ADAL" clId="{5DBA7F53-A565-4766-850C-7A77D45DFFF4}" dt="2023-03-16T15:29:59.149" v="812"/>
          <ac:inkMkLst>
            <pc:docMk/>
            <pc:sldMk cId="584040614" sldId="337"/>
            <ac:inkMk id="125" creationId="{721D438A-E4FC-4215-9221-993F0EBE9E45}"/>
          </ac:inkMkLst>
        </pc:inkChg>
        <pc:inkChg chg="add mod">
          <ac:chgData name="Ayesha Amjad" userId="6aec9696-6408-4e74-b8fc-e4597549adfb" providerId="ADAL" clId="{5DBA7F53-A565-4766-850C-7A77D45DFFF4}" dt="2023-03-16T15:30:09.821" v="819"/>
          <ac:inkMkLst>
            <pc:docMk/>
            <pc:sldMk cId="584040614" sldId="337"/>
            <ac:inkMk id="127" creationId="{E4A91909-4E60-163D-F276-05FDC260A4A5}"/>
          </ac:inkMkLst>
        </pc:inkChg>
        <pc:inkChg chg="add mod">
          <ac:chgData name="Ayesha Amjad" userId="6aec9696-6408-4e74-b8fc-e4597549adfb" providerId="ADAL" clId="{5DBA7F53-A565-4766-850C-7A77D45DFFF4}" dt="2023-03-16T15:30:09.821" v="819"/>
          <ac:inkMkLst>
            <pc:docMk/>
            <pc:sldMk cId="584040614" sldId="337"/>
            <ac:inkMk id="128" creationId="{066C2F48-BB4D-6CEA-18A1-619A82B1438F}"/>
          </ac:inkMkLst>
        </pc:inkChg>
        <pc:inkChg chg="add mod">
          <ac:chgData name="Ayesha Amjad" userId="6aec9696-6408-4e74-b8fc-e4597549adfb" providerId="ADAL" clId="{5DBA7F53-A565-4766-850C-7A77D45DFFF4}" dt="2023-03-16T15:30:09.821" v="819"/>
          <ac:inkMkLst>
            <pc:docMk/>
            <pc:sldMk cId="584040614" sldId="337"/>
            <ac:inkMk id="129" creationId="{40F8C42E-9C27-1D5E-0207-5E2D8AF0C4B9}"/>
          </ac:inkMkLst>
        </pc:inkChg>
        <pc:inkChg chg="add mod">
          <ac:chgData name="Ayesha Amjad" userId="6aec9696-6408-4e74-b8fc-e4597549adfb" providerId="ADAL" clId="{5DBA7F53-A565-4766-850C-7A77D45DFFF4}" dt="2023-03-16T15:30:09.821" v="819"/>
          <ac:inkMkLst>
            <pc:docMk/>
            <pc:sldMk cId="584040614" sldId="337"/>
            <ac:inkMk id="130" creationId="{9B9FD00F-3BBD-7CCA-B244-0A56A835B069}"/>
          </ac:inkMkLst>
        </pc:inkChg>
        <pc:inkChg chg="add mod">
          <ac:chgData name="Ayesha Amjad" userId="6aec9696-6408-4e74-b8fc-e4597549adfb" providerId="ADAL" clId="{5DBA7F53-A565-4766-850C-7A77D45DFFF4}" dt="2023-03-16T15:30:14.967" v="822"/>
          <ac:inkMkLst>
            <pc:docMk/>
            <pc:sldMk cId="584040614" sldId="337"/>
            <ac:inkMk id="133" creationId="{42253AD0-11A2-AC4E-DCF2-940B831989F7}"/>
          </ac:inkMkLst>
        </pc:inkChg>
        <pc:inkChg chg="add mod">
          <ac:chgData name="Ayesha Amjad" userId="6aec9696-6408-4e74-b8fc-e4597549adfb" providerId="ADAL" clId="{5DBA7F53-A565-4766-850C-7A77D45DFFF4}" dt="2023-03-16T15:30:14.967" v="822"/>
          <ac:inkMkLst>
            <pc:docMk/>
            <pc:sldMk cId="584040614" sldId="337"/>
            <ac:inkMk id="134" creationId="{672D25DB-87DE-5EBC-CBC6-1FD1EB4B909A}"/>
          </ac:inkMkLst>
        </pc:inkChg>
        <pc:inkChg chg="add mod">
          <ac:chgData name="Ayesha Amjad" userId="6aec9696-6408-4e74-b8fc-e4597549adfb" providerId="ADAL" clId="{5DBA7F53-A565-4766-850C-7A77D45DFFF4}" dt="2023-03-16T15:30:49.567" v="829"/>
          <ac:inkMkLst>
            <pc:docMk/>
            <pc:sldMk cId="584040614" sldId="337"/>
            <ac:inkMk id="136" creationId="{FCCF36E5-53F7-3623-81A7-F46E4AF1B3FC}"/>
          </ac:inkMkLst>
        </pc:inkChg>
        <pc:inkChg chg="add mod">
          <ac:chgData name="Ayesha Amjad" userId="6aec9696-6408-4e74-b8fc-e4597549adfb" providerId="ADAL" clId="{5DBA7F53-A565-4766-850C-7A77D45DFFF4}" dt="2023-03-16T15:30:49.567" v="829"/>
          <ac:inkMkLst>
            <pc:docMk/>
            <pc:sldMk cId="584040614" sldId="337"/>
            <ac:inkMk id="137" creationId="{07389E5C-7039-CC36-7645-3EA4AAF95CBF}"/>
          </ac:inkMkLst>
        </pc:inkChg>
        <pc:inkChg chg="add mod">
          <ac:chgData name="Ayesha Amjad" userId="6aec9696-6408-4e74-b8fc-e4597549adfb" providerId="ADAL" clId="{5DBA7F53-A565-4766-850C-7A77D45DFFF4}" dt="2023-03-16T15:30:53.586" v="832"/>
          <ac:inkMkLst>
            <pc:docMk/>
            <pc:sldMk cId="584040614" sldId="337"/>
            <ac:inkMk id="139" creationId="{1C914776-D95A-8DF6-9FC7-D2B6F4D0688F}"/>
          </ac:inkMkLst>
        </pc:inkChg>
        <pc:inkChg chg="add mod">
          <ac:chgData name="Ayesha Amjad" userId="6aec9696-6408-4e74-b8fc-e4597549adfb" providerId="ADAL" clId="{5DBA7F53-A565-4766-850C-7A77D45DFFF4}" dt="2023-03-16T15:30:53.586" v="832"/>
          <ac:inkMkLst>
            <pc:docMk/>
            <pc:sldMk cId="584040614" sldId="337"/>
            <ac:inkMk id="140" creationId="{1CDFB97B-5F0E-FBF7-A9AE-A7F5E8B51D83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142" creationId="{1E8FA7E8-150B-A289-F58D-C2D341F67132}"/>
          </ac:inkMkLst>
        </pc:inkChg>
        <pc:inkChg chg="add mod">
          <ac:chgData name="Ayesha Amjad" userId="6aec9696-6408-4e74-b8fc-e4597549adfb" providerId="ADAL" clId="{5DBA7F53-A565-4766-850C-7A77D45DFFF4}" dt="2023-03-16T15:31:08.031" v="838"/>
          <ac:inkMkLst>
            <pc:docMk/>
            <pc:sldMk cId="584040614" sldId="337"/>
            <ac:inkMk id="143" creationId="{8EE366B3-5E6A-C582-2A5D-F4F4110CBA18}"/>
          </ac:inkMkLst>
        </pc:inkChg>
      </pc:sldChg>
      <pc:sldChg chg="addSp delSp modSp new mod">
        <pc:chgData name="Ayesha Amjad" userId="6aec9696-6408-4e74-b8fc-e4597549adfb" providerId="ADAL" clId="{5DBA7F53-A565-4766-850C-7A77D45DFFF4}" dt="2023-03-16T15:28:20.124" v="771" actId="9405"/>
        <pc:sldMkLst>
          <pc:docMk/>
          <pc:sldMk cId="2382062034" sldId="338"/>
        </pc:sldMkLst>
        <pc:spChg chg="del">
          <ac:chgData name="Ayesha Amjad" userId="6aec9696-6408-4e74-b8fc-e4597549adfb" providerId="ADAL" clId="{5DBA7F53-A565-4766-850C-7A77D45DFFF4}" dt="2023-03-16T12:35:45.875" v="697" actId="478"/>
          <ac:spMkLst>
            <pc:docMk/>
            <pc:sldMk cId="2382062034" sldId="338"/>
            <ac:spMk id="2" creationId="{B94ECFD4-856B-CC27-1E11-822B81C417DF}"/>
          </ac:spMkLst>
        </pc:spChg>
        <pc:spChg chg="del">
          <ac:chgData name="Ayesha Amjad" userId="6aec9696-6408-4e74-b8fc-e4597549adfb" providerId="ADAL" clId="{5DBA7F53-A565-4766-850C-7A77D45DFFF4}" dt="2023-03-16T12:35:45.875" v="697" actId="478"/>
          <ac:spMkLst>
            <pc:docMk/>
            <pc:sldMk cId="2382062034" sldId="338"/>
            <ac:spMk id="3" creationId="{D1D22A8D-7F81-F4E3-B282-9D68A91B1406}"/>
          </ac:spMkLst>
        </pc:spChg>
        <pc:grpChg chg="mod">
          <ac:chgData name="Ayesha Amjad" userId="6aec9696-6408-4e74-b8fc-e4597549adfb" providerId="ADAL" clId="{5DBA7F53-A565-4766-850C-7A77D45DFFF4}" dt="2023-03-16T12:35:56.293" v="700"/>
          <ac:grpSpMkLst>
            <pc:docMk/>
            <pc:sldMk cId="2382062034" sldId="338"/>
            <ac:grpSpMk id="6" creationId="{82FA6887-C83C-FC2A-0A44-328EFF4E7942}"/>
          </ac:grpSpMkLst>
        </pc:grpChg>
        <pc:grpChg chg="mod">
          <ac:chgData name="Ayesha Amjad" userId="6aec9696-6408-4e74-b8fc-e4597549adfb" providerId="ADAL" clId="{5DBA7F53-A565-4766-850C-7A77D45DFFF4}" dt="2023-03-16T12:36:01.606" v="705"/>
          <ac:grpSpMkLst>
            <pc:docMk/>
            <pc:sldMk cId="2382062034" sldId="338"/>
            <ac:grpSpMk id="11" creationId="{F45C791F-C1B1-0729-79AF-782354C7EA0F}"/>
          </ac:grpSpMkLst>
        </pc:grpChg>
        <pc:grpChg chg="mod">
          <ac:chgData name="Ayesha Amjad" userId="6aec9696-6408-4e74-b8fc-e4597549adfb" providerId="ADAL" clId="{5DBA7F53-A565-4766-850C-7A77D45DFFF4}" dt="2023-03-16T12:36:15.512" v="712"/>
          <ac:grpSpMkLst>
            <pc:docMk/>
            <pc:sldMk cId="2382062034" sldId="338"/>
            <ac:grpSpMk id="18" creationId="{6FE8895A-550E-966A-CA61-F921DF87EC97}"/>
          </ac:grpSpMkLst>
        </pc:grpChg>
        <pc:inkChg chg="add mod">
          <ac:chgData name="Ayesha Amjad" userId="6aec9696-6408-4e74-b8fc-e4597549adfb" providerId="ADAL" clId="{5DBA7F53-A565-4766-850C-7A77D45DFFF4}" dt="2023-03-16T12:35:56.293" v="700"/>
          <ac:inkMkLst>
            <pc:docMk/>
            <pc:sldMk cId="2382062034" sldId="338"/>
            <ac:inkMk id="4" creationId="{1BDC7F05-3F7E-87F1-2EB7-6CB50707B2E8}"/>
          </ac:inkMkLst>
        </pc:inkChg>
        <pc:inkChg chg="add mod">
          <ac:chgData name="Ayesha Amjad" userId="6aec9696-6408-4e74-b8fc-e4597549adfb" providerId="ADAL" clId="{5DBA7F53-A565-4766-850C-7A77D45DFFF4}" dt="2023-03-16T12:35:56.293" v="700"/>
          <ac:inkMkLst>
            <pc:docMk/>
            <pc:sldMk cId="2382062034" sldId="338"/>
            <ac:inkMk id="5" creationId="{A7B782B6-C3E4-C1DD-44BB-527CBB735506}"/>
          </ac:inkMkLst>
        </pc:inkChg>
        <pc:inkChg chg="add mod">
          <ac:chgData name="Ayesha Amjad" userId="6aec9696-6408-4e74-b8fc-e4597549adfb" providerId="ADAL" clId="{5DBA7F53-A565-4766-850C-7A77D45DFFF4}" dt="2023-03-16T12:36:01.606" v="705"/>
          <ac:inkMkLst>
            <pc:docMk/>
            <pc:sldMk cId="2382062034" sldId="338"/>
            <ac:inkMk id="7" creationId="{83854BE8-0A4F-6A41-4529-0E86C8DA7FDE}"/>
          </ac:inkMkLst>
        </pc:inkChg>
        <pc:inkChg chg="add mod">
          <ac:chgData name="Ayesha Amjad" userId="6aec9696-6408-4e74-b8fc-e4597549adfb" providerId="ADAL" clId="{5DBA7F53-A565-4766-850C-7A77D45DFFF4}" dt="2023-03-16T12:36:01.606" v="705"/>
          <ac:inkMkLst>
            <pc:docMk/>
            <pc:sldMk cId="2382062034" sldId="338"/>
            <ac:inkMk id="8" creationId="{6E5FF62E-C596-9FFA-4763-8E5CE5CE581E}"/>
          </ac:inkMkLst>
        </pc:inkChg>
        <pc:inkChg chg="add">
          <ac:chgData name="Ayesha Amjad" userId="6aec9696-6408-4e74-b8fc-e4597549adfb" providerId="ADAL" clId="{5DBA7F53-A565-4766-850C-7A77D45DFFF4}" dt="2023-03-16T12:35:59.986" v="703" actId="9405"/>
          <ac:inkMkLst>
            <pc:docMk/>
            <pc:sldMk cId="2382062034" sldId="338"/>
            <ac:inkMk id="9" creationId="{35C6F338-B2DB-AA10-5445-58CCB9D6B027}"/>
          </ac:inkMkLst>
        </pc:inkChg>
        <pc:inkChg chg="add">
          <ac:chgData name="Ayesha Amjad" userId="6aec9696-6408-4e74-b8fc-e4597549adfb" providerId="ADAL" clId="{5DBA7F53-A565-4766-850C-7A77D45DFFF4}" dt="2023-03-16T12:36:01.091" v="704" actId="9405"/>
          <ac:inkMkLst>
            <pc:docMk/>
            <pc:sldMk cId="2382062034" sldId="338"/>
            <ac:inkMk id="10" creationId="{00F44CF4-C7EF-2337-6F59-76A41FB14C78}"/>
          </ac:inkMkLst>
        </pc:inkChg>
        <pc:inkChg chg="add">
          <ac:chgData name="Ayesha Amjad" userId="6aec9696-6408-4e74-b8fc-e4597549adfb" providerId="ADAL" clId="{5DBA7F53-A565-4766-850C-7A77D45DFFF4}" dt="2023-03-16T12:36:02.354" v="706" actId="9405"/>
          <ac:inkMkLst>
            <pc:docMk/>
            <pc:sldMk cId="2382062034" sldId="338"/>
            <ac:inkMk id="12" creationId="{996BBAFF-812A-C2BA-FBEA-8E129B78651D}"/>
          </ac:inkMkLst>
        </pc:inkChg>
        <pc:inkChg chg="add">
          <ac:chgData name="Ayesha Amjad" userId="6aec9696-6408-4e74-b8fc-e4597549adfb" providerId="ADAL" clId="{5DBA7F53-A565-4766-850C-7A77D45DFFF4}" dt="2023-03-16T12:36:07.841" v="707" actId="9405"/>
          <ac:inkMkLst>
            <pc:docMk/>
            <pc:sldMk cId="2382062034" sldId="338"/>
            <ac:inkMk id="13" creationId="{900F1B76-527C-E2FE-6F7F-C9A747A4CF42}"/>
          </ac:inkMkLst>
        </pc:inkChg>
        <pc:inkChg chg="add">
          <ac:chgData name="Ayesha Amjad" userId="6aec9696-6408-4e74-b8fc-e4597549adfb" providerId="ADAL" clId="{5DBA7F53-A565-4766-850C-7A77D45DFFF4}" dt="2023-03-16T12:36:09.354" v="708" actId="9405"/>
          <ac:inkMkLst>
            <pc:docMk/>
            <pc:sldMk cId="2382062034" sldId="338"/>
            <ac:inkMk id="14" creationId="{9D3426A0-EB27-B32E-42BC-BFFA42E4FBD5}"/>
          </ac:inkMkLst>
        </pc:inkChg>
        <pc:inkChg chg="add">
          <ac:chgData name="Ayesha Amjad" userId="6aec9696-6408-4e74-b8fc-e4597549adfb" providerId="ADAL" clId="{5DBA7F53-A565-4766-850C-7A77D45DFFF4}" dt="2023-03-16T12:36:11.207" v="709" actId="9405"/>
          <ac:inkMkLst>
            <pc:docMk/>
            <pc:sldMk cId="2382062034" sldId="338"/>
            <ac:inkMk id="15" creationId="{261D1BC4-185A-E458-7504-D5321F0293F8}"/>
          </ac:inkMkLst>
        </pc:inkChg>
        <pc:inkChg chg="add mod">
          <ac:chgData name="Ayesha Amjad" userId="6aec9696-6408-4e74-b8fc-e4597549adfb" providerId="ADAL" clId="{5DBA7F53-A565-4766-850C-7A77D45DFFF4}" dt="2023-03-16T12:36:15.512" v="712"/>
          <ac:inkMkLst>
            <pc:docMk/>
            <pc:sldMk cId="2382062034" sldId="338"/>
            <ac:inkMk id="16" creationId="{5A29B71E-B9FD-E01A-671A-BADA567DB692}"/>
          </ac:inkMkLst>
        </pc:inkChg>
        <pc:inkChg chg="add mod">
          <ac:chgData name="Ayesha Amjad" userId="6aec9696-6408-4e74-b8fc-e4597549adfb" providerId="ADAL" clId="{5DBA7F53-A565-4766-850C-7A77D45DFFF4}" dt="2023-03-16T12:36:15.512" v="712"/>
          <ac:inkMkLst>
            <pc:docMk/>
            <pc:sldMk cId="2382062034" sldId="338"/>
            <ac:inkMk id="17" creationId="{948F3FF2-6376-A47A-0500-E97B3BCE452B}"/>
          </ac:inkMkLst>
        </pc:inkChg>
        <pc:inkChg chg="add">
          <ac:chgData name="Ayesha Amjad" userId="6aec9696-6408-4e74-b8fc-e4597549adfb" providerId="ADAL" clId="{5DBA7F53-A565-4766-850C-7A77D45DFFF4}" dt="2023-03-16T12:36:15.529" v="713" actId="9405"/>
          <ac:inkMkLst>
            <pc:docMk/>
            <pc:sldMk cId="2382062034" sldId="338"/>
            <ac:inkMk id="19" creationId="{603C8F98-59BF-D70D-0A60-8B5B1F9DA60A}"/>
          </ac:inkMkLst>
        </pc:inkChg>
        <pc:inkChg chg="add">
          <ac:chgData name="Ayesha Amjad" userId="6aec9696-6408-4e74-b8fc-e4597549adfb" providerId="ADAL" clId="{5DBA7F53-A565-4766-850C-7A77D45DFFF4}" dt="2023-03-16T12:36:16.590" v="714" actId="9405"/>
          <ac:inkMkLst>
            <pc:docMk/>
            <pc:sldMk cId="2382062034" sldId="338"/>
            <ac:inkMk id="20" creationId="{92444B03-3422-267D-776C-90D6C7756360}"/>
          </ac:inkMkLst>
        </pc:inkChg>
        <pc:inkChg chg="add">
          <ac:chgData name="Ayesha Amjad" userId="6aec9696-6408-4e74-b8fc-e4597549adfb" providerId="ADAL" clId="{5DBA7F53-A565-4766-850C-7A77D45DFFF4}" dt="2023-03-16T12:36:21.924" v="715" actId="9405"/>
          <ac:inkMkLst>
            <pc:docMk/>
            <pc:sldMk cId="2382062034" sldId="338"/>
            <ac:inkMk id="21" creationId="{0E581AB9-27A9-C65C-A6DC-7F9BF683EC82}"/>
          </ac:inkMkLst>
        </pc:inkChg>
        <pc:inkChg chg="add">
          <ac:chgData name="Ayesha Amjad" userId="6aec9696-6408-4e74-b8fc-e4597549adfb" providerId="ADAL" clId="{5DBA7F53-A565-4766-850C-7A77D45DFFF4}" dt="2023-03-16T12:36:23.063" v="716" actId="9405"/>
          <ac:inkMkLst>
            <pc:docMk/>
            <pc:sldMk cId="2382062034" sldId="338"/>
            <ac:inkMk id="22" creationId="{4E88A261-E975-0423-0EC1-09F73140C80C}"/>
          </ac:inkMkLst>
        </pc:inkChg>
        <pc:inkChg chg="add">
          <ac:chgData name="Ayesha Amjad" userId="6aec9696-6408-4e74-b8fc-e4597549adfb" providerId="ADAL" clId="{5DBA7F53-A565-4766-850C-7A77D45DFFF4}" dt="2023-03-16T12:36:24.482" v="717" actId="9405"/>
          <ac:inkMkLst>
            <pc:docMk/>
            <pc:sldMk cId="2382062034" sldId="338"/>
            <ac:inkMk id="23" creationId="{6026C403-12DA-37BF-5CC0-90C5C7B10111}"/>
          </ac:inkMkLst>
        </pc:inkChg>
        <pc:inkChg chg="add">
          <ac:chgData name="Ayesha Amjad" userId="6aec9696-6408-4e74-b8fc-e4597549adfb" providerId="ADAL" clId="{5DBA7F53-A565-4766-850C-7A77D45DFFF4}" dt="2023-03-16T12:36:26.884" v="718" actId="9405"/>
          <ac:inkMkLst>
            <pc:docMk/>
            <pc:sldMk cId="2382062034" sldId="338"/>
            <ac:inkMk id="24" creationId="{6F4100D6-8E53-D99B-381D-D129152D5577}"/>
          </ac:inkMkLst>
        </pc:inkChg>
        <pc:inkChg chg="add">
          <ac:chgData name="Ayesha Amjad" userId="6aec9696-6408-4e74-b8fc-e4597549adfb" providerId="ADAL" clId="{5DBA7F53-A565-4766-850C-7A77D45DFFF4}" dt="2023-03-16T12:36:28.018" v="719" actId="9405"/>
          <ac:inkMkLst>
            <pc:docMk/>
            <pc:sldMk cId="2382062034" sldId="338"/>
            <ac:inkMk id="25" creationId="{51793E6B-7C9A-F17B-F359-08F9D9C078CB}"/>
          </ac:inkMkLst>
        </pc:inkChg>
        <pc:inkChg chg="add">
          <ac:chgData name="Ayesha Amjad" userId="6aec9696-6408-4e74-b8fc-e4597549adfb" providerId="ADAL" clId="{5DBA7F53-A565-4766-850C-7A77D45DFFF4}" dt="2023-03-16T12:36:29.438" v="720" actId="9405"/>
          <ac:inkMkLst>
            <pc:docMk/>
            <pc:sldMk cId="2382062034" sldId="338"/>
            <ac:inkMk id="26" creationId="{7B605636-EDF6-63F4-51C4-0E5BFB9EDF8C}"/>
          </ac:inkMkLst>
        </pc:inkChg>
        <pc:inkChg chg="add">
          <ac:chgData name="Ayesha Amjad" userId="6aec9696-6408-4e74-b8fc-e4597549adfb" providerId="ADAL" clId="{5DBA7F53-A565-4766-850C-7A77D45DFFF4}" dt="2023-03-16T12:36:30.826" v="721" actId="9405"/>
          <ac:inkMkLst>
            <pc:docMk/>
            <pc:sldMk cId="2382062034" sldId="338"/>
            <ac:inkMk id="27" creationId="{E5AF0A0E-79E9-3244-F86D-CF4546A1CB40}"/>
          </ac:inkMkLst>
        </pc:inkChg>
        <pc:inkChg chg="add">
          <ac:chgData name="Ayesha Amjad" userId="6aec9696-6408-4e74-b8fc-e4597549adfb" providerId="ADAL" clId="{5DBA7F53-A565-4766-850C-7A77D45DFFF4}" dt="2023-03-16T12:36:31.697" v="722" actId="9405"/>
          <ac:inkMkLst>
            <pc:docMk/>
            <pc:sldMk cId="2382062034" sldId="338"/>
            <ac:inkMk id="28" creationId="{D0B1ABB8-FC5C-4072-E7F2-E9DBF2BAD324}"/>
          </ac:inkMkLst>
        </pc:inkChg>
        <pc:inkChg chg="add">
          <ac:chgData name="Ayesha Amjad" userId="6aec9696-6408-4e74-b8fc-e4597549adfb" providerId="ADAL" clId="{5DBA7F53-A565-4766-850C-7A77D45DFFF4}" dt="2023-03-16T12:36:32.758" v="723" actId="9405"/>
          <ac:inkMkLst>
            <pc:docMk/>
            <pc:sldMk cId="2382062034" sldId="338"/>
            <ac:inkMk id="29" creationId="{5F4CC31B-26C1-B54C-D6CD-1566FC32B14E}"/>
          </ac:inkMkLst>
        </pc:inkChg>
        <pc:inkChg chg="add">
          <ac:chgData name="Ayesha Amjad" userId="6aec9696-6408-4e74-b8fc-e4597549adfb" providerId="ADAL" clId="{5DBA7F53-A565-4766-850C-7A77D45DFFF4}" dt="2023-03-16T12:36:34.256" v="724" actId="9405"/>
          <ac:inkMkLst>
            <pc:docMk/>
            <pc:sldMk cId="2382062034" sldId="338"/>
            <ac:inkMk id="30" creationId="{083F3748-A6BE-4265-984A-C3C6435B8F71}"/>
          </ac:inkMkLst>
        </pc:inkChg>
        <pc:inkChg chg="add">
          <ac:chgData name="Ayesha Amjad" userId="6aec9696-6408-4e74-b8fc-e4597549adfb" providerId="ADAL" clId="{5DBA7F53-A565-4766-850C-7A77D45DFFF4}" dt="2023-03-16T12:36:34.908" v="725" actId="9405"/>
          <ac:inkMkLst>
            <pc:docMk/>
            <pc:sldMk cId="2382062034" sldId="338"/>
            <ac:inkMk id="31" creationId="{AEE7D466-B01A-AC1F-6949-083343EFED5A}"/>
          </ac:inkMkLst>
        </pc:inkChg>
        <pc:inkChg chg="add">
          <ac:chgData name="Ayesha Amjad" userId="6aec9696-6408-4e74-b8fc-e4597549adfb" providerId="ADAL" clId="{5DBA7F53-A565-4766-850C-7A77D45DFFF4}" dt="2023-03-16T12:36:35.863" v="726" actId="9405"/>
          <ac:inkMkLst>
            <pc:docMk/>
            <pc:sldMk cId="2382062034" sldId="338"/>
            <ac:inkMk id="32" creationId="{8D694A09-2C2B-5D4E-8186-9334E7F3340B}"/>
          </ac:inkMkLst>
        </pc:inkChg>
        <pc:inkChg chg="add del">
          <ac:chgData name="Ayesha Amjad" userId="6aec9696-6408-4e74-b8fc-e4597549adfb" providerId="ADAL" clId="{5DBA7F53-A565-4766-850C-7A77D45DFFF4}" dt="2023-03-16T15:27:58.448" v="764"/>
          <ac:inkMkLst>
            <pc:docMk/>
            <pc:sldMk cId="2382062034" sldId="338"/>
            <ac:inkMk id="33" creationId="{46A91103-B2AD-1802-E501-4B8E3FDDB6FC}"/>
          </ac:inkMkLst>
        </pc:inkChg>
        <pc:inkChg chg="add del">
          <ac:chgData name="Ayesha Amjad" userId="6aec9696-6408-4e74-b8fc-e4597549adfb" providerId="ADAL" clId="{5DBA7F53-A565-4766-850C-7A77D45DFFF4}" dt="2023-03-16T15:27:59.684" v="765"/>
          <ac:inkMkLst>
            <pc:docMk/>
            <pc:sldMk cId="2382062034" sldId="338"/>
            <ac:inkMk id="34" creationId="{1FDB96C7-38C3-E40C-26D4-A67D10A25961}"/>
          </ac:inkMkLst>
        </pc:inkChg>
        <pc:inkChg chg="add">
          <ac:chgData name="Ayesha Amjad" userId="6aec9696-6408-4e74-b8fc-e4597549adfb" providerId="ADAL" clId="{5DBA7F53-A565-4766-850C-7A77D45DFFF4}" dt="2023-03-16T12:36:38.354" v="729" actId="9405"/>
          <ac:inkMkLst>
            <pc:docMk/>
            <pc:sldMk cId="2382062034" sldId="338"/>
            <ac:inkMk id="35" creationId="{751B3F8C-C18A-FC81-3B9D-748A3DD5EED0}"/>
          </ac:inkMkLst>
        </pc:inkChg>
        <pc:inkChg chg="add del">
          <ac:chgData name="Ayesha Amjad" userId="6aec9696-6408-4e74-b8fc-e4597549adfb" providerId="ADAL" clId="{5DBA7F53-A565-4766-850C-7A77D45DFFF4}" dt="2023-03-16T15:28:13.741" v="769"/>
          <ac:inkMkLst>
            <pc:docMk/>
            <pc:sldMk cId="2382062034" sldId="338"/>
            <ac:inkMk id="36" creationId="{F54A404C-E977-2500-3E7A-4E9CFAADB9E5}"/>
          </ac:inkMkLst>
        </pc:inkChg>
        <pc:inkChg chg="add del">
          <ac:chgData name="Ayesha Amjad" userId="6aec9696-6408-4e74-b8fc-e4597549adfb" providerId="ADAL" clId="{5DBA7F53-A565-4766-850C-7A77D45DFFF4}" dt="2023-03-16T15:28:13.741" v="768"/>
          <ac:inkMkLst>
            <pc:docMk/>
            <pc:sldMk cId="2382062034" sldId="338"/>
            <ac:inkMk id="37" creationId="{F1E4DB2C-D011-314D-F3E0-1FEEA7320A32}"/>
          </ac:inkMkLst>
        </pc:inkChg>
        <pc:inkChg chg="add">
          <ac:chgData name="Ayesha Amjad" userId="6aec9696-6408-4e74-b8fc-e4597549adfb" providerId="ADAL" clId="{5DBA7F53-A565-4766-850C-7A77D45DFFF4}" dt="2023-03-16T12:36:41.600" v="732" actId="9405"/>
          <ac:inkMkLst>
            <pc:docMk/>
            <pc:sldMk cId="2382062034" sldId="338"/>
            <ac:inkMk id="38" creationId="{F5969A1C-514E-B584-1A16-971FC631750F}"/>
          </ac:inkMkLst>
        </pc:inkChg>
        <pc:inkChg chg="add">
          <ac:chgData name="Ayesha Amjad" userId="6aec9696-6408-4e74-b8fc-e4597549adfb" providerId="ADAL" clId="{5DBA7F53-A565-4766-850C-7A77D45DFFF4}" dt="2023-03-16T12:37:45.590" v="733" actId="9405"/>
          <ac:inkMkLst>
            <pc:docMk/>
            <pc:sldMk cId="2382062034" sldId="338"/>
            <ac:inkMk id="39" creationId="{65BE7E06-6B9C-4748-F669-3A6117EA6BF0}"/>
          </ac:inkMkLst>
        </pc:inkChg>
        <pc:inkChg chg="add">
          <ac:chgData name="Ayesha Amjad" userId="6aec9696-6408-4e74-b8fc-e4597549adfb" providerId="ADAL" clId="{5DBA7F53-A565-4766-850C-7A77D45DFFF4}" dt="2023-03-16T12:37:46.493" v="734" actId="9405"/>
          <ac:inkMkLst>
            <pc:docMk/>
            <pc:sldMk cId="2382062034" sldId="338"/>
            <ac:inkMk id="40" creationId="{E581F07C-40B8-C761-C5BC-9CA3B15C9B0D}"/>
          </ac:inkMkLst>
        </pc:inkChg>
        <pc:inkChg chg="add">
          <ac:chgData name="Ayesha Amjad" userId="6aec9696-6408-4e74-b8fc-e4597549adfb" providerId="ADAL" clId="{5DBA7F53-A565-4766-850C-7A77D45DFFF4}" dt="2023-03-16T12:37:47.569" v="735" actId="9405"/>
          <ac:inkMkLst>
            <pc:docMk/>
            <pc:sldMk cId="2382062034" sldId="338"/>
            <ac:inkMk id="41" creationId="{1E8DE616-5062-FFD6-A90C-18D6340224F1}"/>
          </ac:inkMkLst>
        </pc:inkChg>
        <pc:inkChg chg="add">
          <ac:chgData name="Ayesha Amjad" userId="6aec9696-6408-4e74-b8fc-e4597549adfb" providerId="ADAL" clId="{5DBA7F53-A565-4766-850C-7A77D45DFFF4}" dt="2023-03-16T15:28:07.824" v="766" actId="9405"/>
          <ac:inkMkLst>
            <pc:docMk/>
            <pc:sldMk cId="2382062034" sldId="338"/>
            <ac:inkMk id="42" creationId="{B7216874-1D8D-D190-60BC-195AF03BA409}"/>
          </ac:inkMkLst>
        </pc:inkChg>
        <pc:inkChg chg="add">
          <ac:chgData name="Ayesha Amjad" userId="6aec9696-6408-4e74-b8fc-e4597549adfb" providerId="ADAL" clId="{5DBA7F53-A565-4766-850C-7A77D45DFFF4}" dt="2023-03-16T15:28:10.848" v="767" actId="9405"/>
          <ac:inkMkLst>
            <pc:docMk/>
            <pc:sldMk cId="2382062034" sldId="338"/>
            <ac:inkMk id="43" creationId="{50FCDBE7-0006-63E0-2529-8DC227D4007A}"/>
          </ac:inkMkLst>
        </pc:inkChg>
        <pc:inkChg chg="add">
          <ac:chgData name="Ayesha Amjad" userId="6aec9696-6408-4e74-b8fc-e4597549adfb" providerId="ADAL" clId="{5DBA7F53-A565-4766-850C-7A77D45DFFF4}" dt="2023-03-16T15:28:17.958" v="770" actId="9405"/>
          <ac:inkMkLst>
            <pc:docMk/>
            <pc:sldMk cId="2382062034" sldId="338"/>
            <ac:inkMk id="44" creationId="{27FC8CD0-979C-8DDF-BF3E-63E226B0948D}"/>
          </ac:inkMkLst>
        </pc:inkChg>
        <pc:inkChg chg="add">
          <ac:chgData name="Ayesha Amjad" userId="6aec9696-6408-4e74-b8fc-e4597549adfb" providerId="ADAL" clId="{5DBA7F53-A565-4766-850C-7A77D45DFFF4}" dt="2023-03-16T15:28:20.124" v="771" actId="9405"/>
          <ac:inkMkLst>
            <pc:docMk/>
            <pc:sldMk cId="2382062034" sldId="338"/>
            <ac:inkMk id="45" creationId="{C0459833-A85F-129B-A6A2-6BD77231D431}"/>
          </ac:inkMkLst>
        </pc:inkChg>
      </pc:sldChg>
    </pc:docChg>
  </pc:docChgLst>
  <pc:docChgLst>
    <pc:chgData name="Danish Hudani" userId="S::danish.hudani@astera.com::a38c985c-bb2f-4de3-bfe2-27e22c4c275a" providerId="AD" clId="Web-{DF9C7D1C-C0E1-0467-5967-AA5797FB3BFC}"/>
    <pc:docChg chg="addSld delSld modSld sldOrd modSection">
      <pc:chgData name="Danish Hudani" userId="S::danish.hudani@astera.com::a38c985c-bb2f-4de3-bfe2-27e22c4c275a" providerId="AD" clId="Web-{DF9C7D1C-C0E1-0467-5967-AA5797FB3BFC}" dt="2022-12-14T10:10:56.033" v="360" actId="1076"/>
      <pc:docMkLst>
        <pc:docMk/>
      </pc:docMkLst>
      <pc:sldChg chg="del">
        <pc:chgData name="Danish Hudani" userId="S::danish.hudani@astera.com::a38c985c-bb2f-4de3-bfe2-27e22c4c275a" providerId="AD" clId="Web-{DF9C7D1C-C0E1-0467-5967-AA5797FB3BFC}" dt="2022-12-14T06:15:40.760" v="109"/>
        <pc:sldMkLst>
          <pc:docMk/>
          <pc:sldMk cId="2738404681" sldId="258"/>
        </pc:sldMkLst>
      </pc:sldChg>
      <pc:sldChg chg="del">
        <pc:chgData name="Danish Hudani" userId="S::danish.hudani@astera.com::a38c985c-bb2f-4de3-bfe2-27e22c4c275a" providerId="AD" clId="Web-{DF9C7D1C-C0E1-0467-5967-AA5797FB3BFC}" dt="2022-12-14T06:09:07.166" v="66"/>
        <pc:sldMkLst>
          <pc:docMk/>
          <pc:sldMk cId="2974619344" sldId="262"/>
        </pc:sldMkLst>
      </pc:sldChg>
      <pc:sldChg chg="del">
        <pc:chgData name="Danish Hudani" userId="S::danish.hudani@astera.com::a38c985c-bb2f-4de3-bfe2-27e22c4c275a" providerId="AD" clId="Web-{DF9C7D1C-C0E1-0467-5967-AA5797FB3BFC}" dt="2022-12-14T06:09:08.073" v="67"/>
        <pc:sldMkLst>
          <pc:docMk/>
          <pc:sldMk cId="593500777" sldId="269"/>
        </pc:sldMkLst>
      </pc:sldChg>
      <pc:sldChg chg="delSp modSp delAnim modNotes">
        <pc:chgData name="Danish Hudani" userId="S::danish.hudani@astera.com::a38c985c-bb2f-4de3-bfe2-27e22c4c275a" providerId="AD" clId="Web-{DF9C7D1C-C0E1-0467-5967-AA5797FB3BFC}" dt="2022-12-14T06:05:00.299" v="48" actId="1076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DF9C7D1C-C0E1-0467-5967-AA5797FB3BFC}" dt="2022-12-14T06:05:00.299" v="48" actId="1076"/>
          <ac:spMkLst>
            <pc:docMk/>
            <pc:sldMk cId="3648853106" sldId="284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DF9C7D1C-C0E1-0467-5967-AA5797FB3BFC}" dt="2022-12-14T05:59:55.368" v="9" actId="20577"/>
          <ac:spMkLst>
            <pc:docMk/>
            <pc:sldMk cId="3648853106" sldId="284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04:00.500" v="25"/>
          <ac:picMkLst>
            <pc:docMk/>
            <pc:sldMk cId="3648853106" sldId="284"/>
            <ac:picMk id="3" creationId="{9CD80F88-9E08-132E-3EE1-FED4965E672B}"/>
          </ac:picMkLst>
        </pc:picChg>
      </pc:sldChg>
      <pc:sldChg chg="addSp delSp modSp delAnim modNotes">
        <pc:chgData name="Danish Hudani" userId="S::danish.hudani@astera.com::a38c985c-bb2f-4de3-bfe2-27e22c4c275a" providerId="AD" clId="Web-{DF9C7D1C-C0E1-0467-5967-AA5797FB3BFC}" dt="2022-12-14T06:40:45.768" v="185" actId="1076"/>
        <pc:sldMkLst>
          <pc:docMk/>
          <pc:sldMk cId="2558072613" sldId="285"/>
        </pc:sldMkLst>
        <pc:spChg chg="mod">
          <ac:chgData name="Danish Hudani" userId="S::danish.hudani@astera.com::a38c985c-bb2f-4de3-bfe2-27e22c4c275a" providerId="AD" clId="Web-{DF9C7D1C-C0E1-0467-5967-AA5797FB3BFC}" dt="2022-12-14T06:04:21.485" v="44" actId="20577"/>
          <ac:spMkLst>
            <pc:docMk/>
            <pc:sldMk cId="2558072613" sldId="285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40:34.487" v="181" actId="1076"/>
          <ac:spMkLst>
            <pc:docMk/>
            <pc:sldMk cId="2558072613" sldId="285"/>
            <ac:spMk id="76" creationId="{3EC1B18E-8FF2-30E7-BF84-52EEFA38DFAF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04:23.986" v="45"/>
          <ac:picMkLst>
            <pc:docMk/>
            <pc:sldMk cId="2558072613" sldId="285"/>
            <ac:picMk id="5" creationId="{7609ED08-2E00-66AD-424F-049428EA4AFC}"/>
          </ac:picMkLst>
        </pc:picChg>
        <pc:picChg chg="mod">
          <ac:chgData name="Danish Hudani" userId="S::danish.hudani@astera.com::a38c985c-bb2f-4de3-bfe2-27e22c4c275a" providerId="AD" clId="Web-{DF9C7D1C-C0E1-0467-5967-AA5797FB3BFC}" dt="2022-12-14T06:07:01.272" v="53" actId="1076"/>
          <ac:picMkLst>
            <pc:docMk/>
            <pc:sldMk cId="2558072613" sldId="285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6:40:45.768" v="185" actId="1076"/>
          <ac:picMkLst>
            <pc:docMk/>
            <pc:sldMk cId="2558072613" sldId="285"/>
            <ac:picMk id="38" creationId="{F1029F5E-8BA6-F701-8CEE-6889042C6403}"/>
          </ac:picMkLst>
        </pc:picChg>
      </pc:sldChg>
      <pc:sldChg chg="del">
        <pc:chgData name="Danish Hudani" userId="S::danish.hudani@astera.com::a38c985c-bb2f-4de3-bfe2-27e22c4c275a" providerId="AD" clId="Web-{DF9C7D1C-C0E1-0467-5967-AA5797FB3BFC}" dt="2022-12-14T06:15:40.760" v="108"/>
        <pc:sldMkLst>
          <pc:docMk/>
          <pc:sldMk cId="330001456" sldId="286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60" v="107"/>
        <pc:sldMkLst>
          <pc:docMk/>
          <pc:sldMk cId="1901749145" sldId="287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44" v="106"/>
        <pc:sldMkLst>
          <pc:docMk/>
          <pc:sldMk cId="2157448672" sldId="288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557" v="114"/>
        <pc:sldMkLst>
          <pc:docMk/>
          <pc:sldMk cId="1486803981" sldId="289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479" v="113"/>
        <pc:sldMkLst>
          <pc:docMk/>
          <pc:sldMk cId="3498496864" sldId="290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276" v="112"/>
        <pc:sldMkLst>
          <pc:docMk/>
          <pc:sldMk cId="903091336" sldId="294"/>
        </pc:sldMkLst>
      </pc:sldChg>
      <pc:sldChg chg="del">
        <pc:chgData name="Danish Hudani" userId="S::danish.hudani@astera.com::a38c985c-bb2f-4de3-bfe2-27e22c4c275a" providerId="AD" clId="Web-{DF9C7D1C-C0E1-0467-5967-AA5797FB3BFC}" dt="2022-12-14T06:15:45.276" v="111"/>
        <pc:sldMkLst>
          <pc:docMk/>
          <pc:sldMk cId="2003843244" sldId="295"/>
        </pc:sldMkLst>
      </pc:sldChg>
      <pc:sldChg chg="del">
        <pc:chgData name="Danish Hudani" userId="S::danish.hudani@astera.com::a38c985c-bb2f-4de3-bfe2-27e22c4c275a" providerId="AD" clId="Web-{DF9C7D1C-C0E1-0467-5967-AA5797FB3BFC}" dt="2022-12-14T06:15:40.775" v="110"/>
        <pc:sldMkLst>
          <pc:docMk/>
          <pc:sldMk cId="269473711" sldId="297"/>
        </pc:sldMkLst>
      </pc:sldChg>
      <pc:sldChg chg="addSp delSp modSp add replId modNotes">
        <pc:chgData name="Danish Hudani" userId="S::danish.hudani@astera.com::a38c985c-bb2f-4de3-bfe2-27e22c4c275a" providerId="AD" clId="Web-{DF9C7D1C-C0E1-0467-5967-AA5797FB3BFC}" dt="2022-12-14T06:19:57.581" v="115" actId="14100"/>
        <pc:sldMkLst>
          <pc:docMk/>
          <pc:sldMk cId="543725319" sldId="298"/>
        </pc:sldMkLst>
        <pc:spChg chg="mod">
          <ac:chgData name="Danish Hudani" userId="S::danish.hudani@astera.com::a38c985c-bb2f-4de3-bfe2-27e22c4c275a" providerId="AD" clId="Web-{DF9C7D1C-C0E1-0467-5967-AA5797FB3BFC}" dt="2022-12-14T06:13:14.693" v="91" actId="20577"/>
          <ac:spMkLst>
            <pc:docMk/>
            <pc:sldMk cId="543725319" sldId="298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DF9C7D1C-C0E1-0467-5967-AA5797FB3BFC}" dt="2022-12-14T06:14:28.351" v="95"/>
          <ac:spMkLst>
            <pc:docMk/>
            <pc:sldMk cId="543725319" sldId="298"/>
            <ac:spMk id="76" creationId="{3EC1B18E-8FF2-30E7-BF84-52EEFA38DFAF}"/>
          </ac:spMkLst>
        </pc:spChg>
        <pc:picChg chg="del">
          <ac:chgData name="Danish Hudani" userId="S::danish.hudani@astera.com::a38c985c-bb2f-4de3-bfe2-27e22c4c275a" providerId="AD" clId="Web-{DF9C7D1C-C0E1-0467-5967-AA5797FB3BFC}" dt="2022-12-14T06:14:24.836" v="94"/>
          <ac:picMkLst>
            <pc:docMk/>
            <pc:sldMk cId="543725319" sldId="298"/>
            <ac:picMk id="38" creationId="{F1029F5E-8BA6-F701-8CEE-6889042C6403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6:19:57.581" v="115" actId="14100"/>
          <ac:picMkLst>
            <pc:docMk/>
            <pc:sldMk cId="543725319" sldId="298"/>
            <ac:picMk id="50" creationId="{C63D5607-5096-8A85-1643-8088C99CFB30}"/>
          </ac:picMkLst>
        </pc:picChg>
      </pc:sldChg>
      <pc:sldChg chg="addSp delSp modSp add del replId">
        <pc:chgData name="Danish Hudani" userId="S::danish.hudani@astera.com::a38c985c-bb2f-4de3-bfe2-27e22c4c275a" providerId="AD" clId="Web-{DF9C7D1C-C0E1-0467-5967-AA5797FB3BFC}" dt="2022-12-14T07:16:12.302" v="334"/>
        <pc:sldMkLst>
          <pc:docMk/>
          <pc:sldMk cId="477778589" sldId="299"/>
        </pc:sldMkLst>
        <pc:spChg chg="mod">
          <ac:chgData name="Danish Hudani" userId="S::danish.hudani@astera.com::a38c985c-bb2f-4de3-bfe2-27e22c4c275a" providerId="AD" clId="Web-{DF9C7D1C-C0E1-0467-5967-AA5797FB3BFC}" dt="2022-12-14T06:25:18.528" v="121" actId="20577"/>
          <ac:spMkLst>
            <pc:docMk/>
            <pc:sldMk cId="477778589" sldId="299"/>
            <ac:spMk id="18" creationId="{6230719D-4F44-BA79-4DC4-4459B3E27C90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4" creationId="{1A12F10E-9320-78C8-378A-82E875933E2A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7" creationId="{C2731DDE-5FE0-CF9D-DB38-8A87AAA7B6C9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8" creationId="{C7ED0D6D-8087-66AC-26A7-4689BD003312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29" creationId="{E820BFFC-3E8D-DCB2-2BD1-412A1732BAEE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0" creationId="{B7D4586F-55FF-74D3-BF65-769A75BA5FA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2" creationId="{49CEDF36-20AC-A322-C550-525178A3432A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4" creationId="{FB71ED75-693C-D789-F1F6-A9CD598AD6E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5" creationId="{943B33A3-1B38-A06E-8DED-2B3000251906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6" creationId="{906116BA-7EAB-A3C1-B90B-68FAE6D6B88F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29:47.068" v="124" actId="1076"/>
          <ac:spMkLst>
            <pc:docMk/>
            <pc:sldMk cId="477778589" sldId="299"/>
            <ac:spMk id="37" creationId="{D2188C76-9579-49C0-5943-4071C1BF4591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0:09.181" v="266" actId="1076"/>
          <ac:spMkLst>
            <pc:docMk/>
            <pc:sldMk cId="477778589" sldId="299"/>
            <ac:spMk id="38" creationId="{15E88219-2D06-B595-EB41-C6330334B53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39" creationId="{F261533D-0BEE-6DF5-D05D-5B3DDF2CD24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0" creationId="{D6A3A74B-D5CC-E8F9-4F4B-9B68E9A8C030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1" creationId="{474C7E3D-1E20-22DB-E649-6DAAAD726375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2" creationId="{550C2072-A38D-2685-0A1E-2E4AE1FBDB6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3" creationId="{13C3030C-6380-BB11-162F-F53717D71D7D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4" creationId="{FECF85FD-E419-CEA2-7336-1AA9B41CD59D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5" creationId="{9FEAF2E5-7525-D0E2-27D3-1E95820FA148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6" creationId="{B9480F7E-36F2-E053-5E7C-47B890A1D207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7" creationId="{FA1D41D4-6398-E87A-52EC-2407E1965241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8" creationId="{81535303-88E2-AF0E-0A0E-F5F8AB1BB5A9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49" creationId="{732FE7B0-5408-C457-5F9A-8008C815773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1" creationId="{C8744323-78DC-6FDD-D74F-34F73A85093B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2" creationId="{F45623B9-B273-F994-337F-ECA67CD5A482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3" creationId="{34BD7DF4-741A-F67A-E4AB-F06E82590E41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4" creationId="{3205AB46-A3B1-8457-062B-7594F566EE38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25:47.357" v="123" actId="14100"/>
          <ac:spMkLst>
            <pc:docMk/>
            <pc:sldMk cId="477778589" sldId="299"/>
            <ac:spMk id="55" creationId="{23BFCBF6-7939-F7B4-BEF1-A57A0B49E1CF}"/>
          </ac:spMkLst>
        </pc:spChg>
        <pc:spChg chg="add">
          <ac:chgData name="Danish Hudani" userId="S::danish.hudani@astera.com::a38c985c-bb2f-4de3-bfe2-27e22c4c275a" providerId="AD" clId="Web-{DF9C7D1C-C0E1-0467-5967-AA5797FB3BFC}" dt="2022-12-14T06:25:04.481" v="118"/>
          <ac:spMkLst>
            <pc:docMk/>
            <pc:sldMk cId="477778589" sldId="299"/>
            <ac:spMk id="56" creationId="{7173A376-0F64-5C58-8152-04B3F9B24970}"/>
          </ac:spMkLst>
        </pc:spChg>
        <pc:grpChg chg="add mod">
          <ac:chgData name="Danish Hudani" userId="S::danish.hudani@astera.com::a38c985c-bb2f-4de3-bfe2-27e22c4c275a" providerId="AD" clId="Web-{DF9C7D1C-C0E1-0467-5967-AA5797FB3BFC}" dt="2022-12-14T06:25:33.732" v="122" actId="1076"/>
          <ac:grpSpMkLst>
            <pc:docMk/>
            <pc:sldMk cId="477778589" sldId="299"/>
            <ac:grpSpMk id="23" creationId="{D1801839-A908-8E4A-F0CD-BC4D4597C88D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6:25:04.481" v="118"/>
          <ac:grpSpMkLst>
            <pc:docMk/>
            <pc:sldMk cId="477778589" sldId="299"/>
            <ac:grpSpMk id="31" creationId="{96FEAA10-D791-52B5-62A5-12FF87AAEDA0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6:25:04.481" v="118"/>
          <ac:grpSpMkLst>
            <pc:docMk/>
            <pc:sldMk cId="477778589" sldId="299"/>
            <ac:grpSpMk id="33" creationId="{7047F1CE-4D4B-F6E7-B0AA-6923D23E5116}"/>
          </ac:grpSpMkLst>
        </pc:grpChg>
        <pc:picChg chg="del">
          <ac:chgData name="Danish Hudani" userId="S::danish.hudani@astera.com::a38c985c-bb2f-4de3-bfe2-27e22c4c275a" providerId="AD" clId="Web-{DF9C7D1C-C0E1-0467-5967-AA5797FB3BFC}" dt="2022-12-14T06:24:58.872" v="117"/>
          <ac:picMkLst>
            <pc:docMk/>
            <pc:sldMk cId="477778589" sldId="299"/>
            <ac:picMk id="50" creationId="{C63D5607-5096-8A85-1643-8088C99CFB30}"/>
          </ac:picMkLst>
        </pc:picChg>
      </pc:sldChg>
      <pc:sldChg chg="addSp delSp modSp add ord replId">
        <pc:chgData name="Danish Hudani" userId="S::danish.hudani@astera.com::a38c985c-bb2f-4de3-bfe2-27e22c4c275a" providerId="AD" clId="Web-{DF9C7D1C-C0E1-0467-5967-AA5797FB3BFC}" dt="2022-12-14T07:29:24.522" v="351"/>
        <pc:sldMkLst>
          <pc:docMk/>
          <pc:sldMk cId="430891989" sldId="300"/>
        </pc:sldMkLst>
        <pc:spChg chg="mod">
          <ac:chgData name="Danish Hudani" userId="S::danish.hudani@astera.com::a38c985c-bb2f-4de3-bfe2-27e22c4c275a" providerId="AD" clId="Web-{DF9C7D1C-C0E1-0467-5967-AA5797FB3BFC}" dt="2022-12-14T07:08:40.803" v="251" actId="20577"/>
          <ac:spMkLst>
            <pc:docMk/>
            <pc:sldMk cId="430891989" sldId="300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2:28.732" v="290"/>
          <ac:spMkLst>
            <pc:docMk/>
            <pc:sldMk cId="430891989" sldId="300"/>
            <ac:spMk id="70" creationId="{70BF611E-9679-6C0A-2BB8-AFBE00DED162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5:50.926" v="332" actId="1076"/>
          <ac:spMkLst>
            <pc:docMk/>
            <pc:sldMk cId="430891989" sldId="300"/>
            <ac:spMk id="72" creationId="{59C839FA-870D-09A9-E3EE-231039FA7847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3:34.938" v="304"/>
          <ac:spMkLst>
            <pc:docMk/>
            <pc:sldMk cId="430891989" sldId="300"/>
            <ac:spMk id="87" creationId="{8FE711CC-CCBA-587D-6700-8087F8DA70BD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6:02.786" v="333"/>
          <ac:spMkLst>
            <pc:docMk/>
            <pc:sldMk cId="430891989" sldId="300"/>
            <ac:spMk id="89" creationId="{0BB13E03-D7B0-D546-5C40-8B47507CAD2A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4:56.284" v="322"/>
          <ac:spMkLst>
            <pc:docMk/>
            <pc:sldMk cId="430891989" sldId="300"/>
            <ac:spMk id="92" creationId="{201EC5A7-ECE3-E9AB-F6F3-873036F3388C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14:45.893" v="320"/>
          <ac:spMkLst>
            <pc:docMk/>
            <pc:sldMk cId="430891989" sldId="300"/>
            <ac:spMk id="94" creationId="{216E5829-7FCD-6578-E21E-14E2F6AD98B5}"/>
          </ac:spMkLst>
        </pc:spChg>
        <pc:grpChg chg="del">
          <ac:chgData name="Danish Hudani" userId="S::danish.hudani@astera.com::a38c985c-bb2f-4de3-bfe2-27e22c4c275a" providerId="AD" clId="Web-{DF9C7D1C-C0E1-0467-5967-AA5797FB3BFC}" dt="2022-12-14T06:30:18.038" v="126"/>
          <ac:grpSpMkLst>
            <pc:docMk/>
            <pc:sldMk cId="430891989" sldId="300"/>
            <ac:grpSpMk id="23" creationId="{D1801839-A908-8E4A-F0CD-BC4D4597C88D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5:33.879" v="328" actId="688"/>
          <ac:grpSpMkLst>
            <pc:docMk/>
            <pc:sldMk cId="430891989" sldId="300"/>
            <ac:grpSpMk id="73" creationId="{678FCAF2-2EBA-92CA-5026-C79E9B4FE084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3:21.015" v="301" actId="1076"/>
          <ac:grpSpMkLst>
            <pc:docMk/>
            <pc:sldMk cId="430891989" sldId="300"/>
            <ac:grpSpMk id="90" creationId="{E84951B4-094D-DB17-CF18-37DA69CFE46F}"/>
          </ac:grpSpMkLst>
        </pc:grpChg>
        <pc:grpChg chg="add mod">
          <ac:chgData name="Danish Hudani" userId="S::danish.hudani@astera.com::a38c985c-bb2f-4de3-bfe2-27e22c4c275a" providerId="AD" clId="Web-{DF9C7D1C-C0E1-0467-5967-AA5797FB3BFC}" dt="2022-12-14T07:14:38.955" v="317" actId="1076"/>
          <ac:grpSpMkLst>
            <pc:docMk/>
            <pc:sldMk cId="430891989" sldId="300"/>
            <ac:grpSpMk id="95" creationId="{AC2617D7-BE1F-1B7A-CC03-4916702C59E3}"/>
          </ac:grpSpMkLst>
        </pc:grpChg>
        <pc:grpChg chg="add">
          <ac:chgData name="Danish Hudani" userId="S::danish.hudani@astera.com::a38c985c-bb2f-4de3-bfe2-27e22c4c275a" providerId="AD" clId="Web-{DF9C7D1C-C0E1-0467-5967-AA5797FB3BFC}" dt="2022-12-14T07:29:24.522" v="351"/>
          <ac:grpSpMkLst>
            <pc:docMk/>
            <pc:sldMk cId="430891989" sldId="300"/>
            <ac:grpSpMk id="120" creationId="{E4F2DE26-011C-503B-98E7-72077A1B45DE}"/>
          </ac:grpSpMkLst>
        </pc:grpChg>
        <pc:picChg chg="add mod modCrop">
          <ac:chgData name="Danish Hudani" userId="S::danish.hudani@astera.com::a38c985c-bb2f-4de3-bfe2-27e22c4c275a" providerId="AD" clId="Web-{DF9C7D1C-C0E1-0467-5967-AA5797FB3BFC}" dt="2022-12-14T07:11:12.371" v="276" actId="1076"/>
          <ac:picMkLst>
            <pc:docMk/>
            <pc:sldMk cId="430891989" sldId="300"/>
            <ac:picMk id="68" creationId="{0D21B1C1-B6F5-1E8A-A1F1-3FA698192945}"/>
          </ac:picMkLst>
        </pc:picChg>
      </pc:sldChg>
      <pc:sldChg chg="addSp modSp add replId">
        <pc:chgData name="Danish Hudani" userId="S::danish.hudani@astera.com::a38c985c-bb2f-4de3-bfe2-27e22c4c275a" providerId="AD" clId="Web-{DF9C7D1C-C0E1-0467-5967-AA5797FB3BFC}" dt="2022-12-14T10:10:56.033" v="360" actId="1076"/>
        <pc:sldMkLst>
          <pc:docMk/>
          <pc:sldMk cId="672194442" sldId="301"/>
        </pc:sldMkLst>
        <pc:spChg chg="mod">
          <ac:chgData name="Danish Hudani" userId="S::danish.hudani@astera.com::a38c985c-bb2f-4de3-bfe2-27e22c4c275a" providerId="AD" clId="Web-{DF9C7D1C-C0E1-0467-5967-AA5797FB3BFC}" dt="2022-12-14T07:26:54.298" v="343" actId="20577"/>
          <ac:spMkLst>
            <pc:docMk/>
            <pc:sldMk cId="672194442" sldId="301"/>
            <ac:spMk id="18" creationId="{6230719D-4F44-BA79-4DC4-4459B3E27C90}"/>
          </ac:spMkLst>
        </pc:spChg>
        <pc:picChg chg="add mod modCrop">
          <ac:chgData name="Danish Hudani" userId="S::danish.hudani@astera.com::a38c985c-bb2f-4de3-bfe2-27e22c4c275a" providerId="AD" clId="Web-{DF9C7D1C-C0E1-0467-5967-AA5797FB3BFC}" dt="2022-12-14T10:10:56.033" v="360" actId="1076"/>
          <ac:picMkLst>
            <pc:docMk/>
            <pc:sldMk cId="672194442" sldId="301"/>
            <ac:picMk id="37" creationId="{637577F2-8207-F752-33A1-A65F2FE3F1FF}"/>
          </ac:picMkLst>
        </pc:picChg>
      </pc:sldChg>
      <pc:sldChg chg="add replId">
        <pc:chgData name="Danish Hudani" userId="S::danish.hudani@astera.com::a38c985c-bb2f-4de3-bfe2-27e22c4c275a" providerId="AD" clId="Web-{DF9C7D1C-C0E1-0467-5967-AA5797FB3BFC}" dt="2022-12-14T06:30:29.570" v="132"/>
        <pc:sldMkLst>
          <pc:docMk/>
          <pc:sldMk cId="2203505499" sldId="302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0.445" v="133"/>
        <pc:sldMkLst>
          <pc:docMk/>
          <pc:sldMk cId="2870715939" sldId="303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0.835" v="134"/>
        <pc:sldMkLst>
          <pc:docMk/>
          <pc:sldMk cId="2111415776" sldId="304"/>
        </pc:sldMkLst>
      </pc:sldChg>
      <pc:sldChg chg="add replId">
        <pc:chgData name="Danish Hudani" userId="S::danish.hudani@astera.com::a38c985c-bb2f-4de3-bfe2-27e22c4c275a" providerId="AD" clId="Web-{DF9C7D1C-C0E1-0467-5967-AA5797FB3BFC}" dt="2022-12-14T06:30:31.226" v="135"/>
        <pc:sldMkLst>
          <pc:docMk/>
          <pc:sldMk cId="4222700634" sldId="305"/>
        </pc:sldMkLst>
      </pc:sldChg>
      <pc:sldChg chg="addSp modSp add replId modNotes">
        <pc:chgData name="Danish Hudani" userId="S::danish.hudani@astera.com::a38c985c-bb2f-4de3-bfe2-27e22c4c275a" providerId="AD" clId="Web-{DF9C7D1C-C0E1-0467-5967-AA5797FB3BFC}" dt="2022-12-14T06:40:09.642" v="179"/>
        <pc:sldMkLst>
          <pc:docMk/>
          <pc:sldMk cId="1815789192" sldId="306"/>
        </pc:sldMkLst>
        <pc:spChg chg="mod">
          <ac:chgData name="Danish Hudani" userId="S::danish.hudani@astera.com::a38c985c-bb2f-4de3-bfe2-27e22c4c275a" providerId="AD" clId="Web-{DF9C7D1C-C0E1-0467-5967-AA5797FB3BFC}" dt="2022-12-14T06:31:50.666" v="159" actId="20577"/>
          <ac:spMkLst>
            <pc:docMk/>
            <pc:sldMk cId="1815789192" sldId="306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6:33:54.357" v="176" actId="1076"/>
          <ac:spMkLst>
            <pc:docMk/>
            <pc:sldMk cId="1815789192" sldId="306"/>
            <ac:spMk id="38" creationId="{EB8620BC-929D-1A8A-856C-EE0C0B14C3F2}"/>
          </ac:spMkLst>
        </pc:spChg>
      </pc:sldChg>
      <pc:sldChg chg="addSp delSp modSp add replId">
        <pc:chgData name="Danish Hudani" userId="S::danish.hudani@astera.com::a38c985c-bb2f-4de3-bfe2-27e22c4c275a" providerId="AD" clId="Web-{DF9C7D1C-C0E1-0467-5967-AA5797FB3BFC}" dt="2022-12-14T07:01:59.072" v="240" actId="1076"/>
        <pc:sldMkLst>
          <pc:docMk/>
          <pc:sldMk cId="776465630" sldId="307"/>
        </pc:sldMkLst>
        <pc:spChg chg="del">
          <ac:chgData name="Danish Hudani" userId="S::danish.hudani@astera.com::a38c985c-bb2f-4de3-bfe2-27e22c4c275a" providerId="AD" clId="Web-{DF9C7D1C-C0E1-0467-5967-AA5797FB3BFC}" dt="2022-12-14T06:55:22.700" v="189"/>
          <ac:spMkLst>
            <pc:docMk/>
            <pc:sldMk cId="776465630" sldId="307"/>
            <ac:spMk id="4" creationId="{69EFB265-CC86-E936-4E90-61C1719FE03E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01:59.072" v="240" actId="1076"/>
          <ac:spMkLst>
            <pc:docMk/>
            <pc:sldMk cId="776465630" sldId="307"/>
            <ac:spMk id="27" creationId="{E0D45666-9C1C-EC4B-CD6A-EFECC1AE7F11}"/>
          </ac:spMkLst>
        </pc:spChg>
        <pc:spChg chg="add mod">
          <ac:chgData name="Danish Hudani" userId="S::danish.hudani@astera.com::a38c985c-bb2f-4de3-bfe2-27e22c4c275a" providerId="AD" clId="Web-{DF9C7D1C-C0E1-0467-5967-AA5797FB3BFC}" dt="2022-12-14T07:01:46.321" v="237" actId="1076"/>
          <ac:spMkLst>
            <pc:docMk/>
            <pc:sldMk cId="776465630" sldId="307"/>
            <ac:spMk id="28" creationId="{A5F0B511-18F2-F2B4-5A26-A6C46AD2E191}"/>
          </ac:spMkLst>
        </pc:spChg>
        <pc:picChg chg="mod">
          <ac:chgData name="Danish Hudani" userId="S::danish.hudani@astera.com::a38c985c-bb2f-4de3-bfe2-27e22c4c275a" providerId="AD" clId="Web-{DF9C7D1C-C0E1-0467-5967-AA5797FB3BFC}" dt="2022-12-14T07:01:40.728" v="236" actId="1076"/>
          <ac:picMkLst>
            <pc:docMk/>
            <pc:sldMk cId="776465630" sldId="307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7:01:48.447" v="238" actId="1076"/>
          <ac:picMkLst>
            <pc:docMk/>
            <pc:sldMk cId="776465630" sldId="307"/>
            <ac:picMk id="29" creationId="{BC4E0EFA-BB8F-397E-8BCB-8F75116641EA}"/>
          </ac:picMkLst>
        </pc:picChg>
        <pc:picChg chg="add mod">
          <ac:chgData name="Danish Hudani" userId="S::danish.hudani@astera.com::a38c985c-bb2f-4de3-bfe2-27e22c4c275a" providerId="AD" clId="Web-{DF9C7D1C-C0E1-0467-5967-AA5797FB3BFC}" dt="2022-12-14T07:01:37.790" v="234" actId="1076"/>
          <ac:picMkLst>
            <pc:docMk/>
            <pc:sldMk cId="776465630" sldId="307"/>
            <ac:picMk id="30" creationId="{98A7397B-DD36-B61E-E412-811983EC73A7}"/>
          </ac:picMkLst>
        </pc:picChg>
      </pc:sldChg>
      <pc:sldChg chg="delSp add replId">
        <pc:chgData name="Danish Hudani" userId="S::danish.hudani@astera.com::a38c985c-bb2f-4de3-bfe2-27e22c4c275a" providerId="AD" clId="Web-{DF9C7D1C-C0E1-0467-5967-AA5797FB3BFC}" dt="2022-12-14T06:55:19.450" v="188"/>
        <pc:sldMkLst>
          <pc:docMk/>
          <pc:sldMk cId="2798243124" sldId="308"/>
        </pc:sldMkLst>
        <pc:spChg chg="del">
          <ac:chgData name="Danish Hudani" userId="S::danish.hudani@astera.com::a38c985c-bb2f-4de3-bfe2-27e22c4c275a" providerId="AD" clId="Web-{DF9C7D1C-C0E1-0467-5967-AA5797FB3BFC}" dt="2022-12-14T06:55:19.450" v="188"/>
          <ac:spMkLst>
            <pc:docMk/>
            <pc:sldMk cId="2798243124" sldId="308"/>
            <ac:spMk id="4" creationId="{69EFB265-CC86-E936-4E90-61C1719FE03E}"/>
          </ac:spMkLst>
        </pc:spChg>
      </pc:sldChg>
    </pc:docChg>
  </pc:docChgLst>
  <pc:docChgLst>
    <pc:chgData name="Danish Hudani" userId="S::danish.hudani@astera.com::a38c985c-bb2f-4de3-bfe2-27e22c4c275a" providerId="AD" clId="Web-{2753377C-4F18-8B17-29FB-7CE2987A6613}"/>
    <pc:docChg chg="addSld modSld modSection">
      <pc:chgData name="Danish Hudani" userId="S::danish.hudani@astera.com::a38c985c-bb2f-4de3-bfe2-27e22c4c275a" providerId="AD" clId="Web-{2753377C-4F18-8B17-29FB-7CE2987A6613}" dt="2023-03-16T10:56:44.251" v="76" actId="1076"/>
      <pc:docMkLst>
        <pc:docMk/>
      </pc:docMkLst>
      <pc:sldChg chg="modSp">
        <pc:chgData name="Danish Hudani" userId="S::danish.hudani@astera.com::a38c985c-bb2f-4de3-bfe2-27e22c4c275a" providerId="AD" clId="Web-{2753377C-4F18-8B17-29FB-7CE2987A6613}" dt="2023-03-16T10:45:40.997" v="55" actId="20577"/>
        <pc:sldMkLst>
          <pc:docMk/>
          <pc:sldMk cId="4002688874" sldId="326"/>
        </pc:sldMkLst>
        <pc:spChg chg="mod">
          <ac:chgData name="Danish Hudani" userId="S::danish.hudani@astera.com::a38c985c-bb2f-4de3-bfe2-27e22c4c275a" providerId="AD" clId="Web-{2753377C-4F18-8B17-29FB-7CE2987A6613}" dt="2023-03-16T10:45:40.997" v="55" actId="20577"/>
          <ac:spMkLst>
            <pc:docMk/>
            <pc:sldMk cId="4002688874" sldId="326"/>
            <ac:spMk id="50" creationId="{39EFF0A0-CAC0-DC69-C738-1A6521129E55}"/>
          </ac:spMkLst>
        </pc:spChg>
      </pc:sldChg>
      <pc:sldChg chg="addSp delSp modSp add replId">
        <pc:chgData name="Danish Hudani" userId="S::danish.hudani@astera.com::a38c985c-bb2f-4de3-bfe2-27e22c4c275a" providerId="AD" clId="Web-{2753377C-4F18-8B17-29FB-7CE2987A6613}" dt="2023-03-16T10:56:44.251" v="76" actId="1076"/>
        <pc:sldMkLst>
          <pc:docMk/>
          <pc:sldMk cId="3533675405" sldId="333"/>
        </pc:sldMkLst>
        <pc:spChg chg="mod">
          <ac:chgData name="Danish Hudani" userId="S::danish.hudani@astera.com::a38c985c-bb2f-4de3-bfe2-27e22c4c275a" providerId="AD" clId="Web-{2753377C-4F18-8B17-29FB-7CE2987A6613}" dt="2023-03-16T10:56:39.251" v="74" actId="20577"/>
          <ac:spMkLst>
            <pc:docMk/>
            <pc:sldMk cId="3533675405" sldId="333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2753377C-4F18-8B17-29FB-7CE2987A6613}" dt="2023-03-16T10:56:07.578" v="57"/>
          <ac:spMkLst>
            <pc:docMk/>
            <pc:sldMk cId="3533675405" sldId="333"/>
            <ac:spMk id="50" creationId="{39EFF0A0-CAC0-DC69-C738-1A6521129E55}"/>
          </ac:spMkLst>
        </pc:spChg>
        <pc:picChg chg="add mod">
          <ac:chgData name="Danish Hudani" userId="S::danish.hudani@astera.com::a38c985c-bb2f-4de3-bfe2-27e22c4c275a" providerId="AD" clId="Web-{2753377C-4F18-8B17-29FB-7CE2987A6613}" dt="2023-03-16T10:56:44.251" v="76" actId="1076"/>
          <ac:picMkLst>
            <pc:docMk/>
            <pc:sldMk cId="3533675405" sldId="333"/>
            <ac:picMk id="23" creationId="{E9CC8B1C-6793-2CD6-AFA9-B9343FC5D7CD}"/>
          </ac:picMkLst>
        </pc:picChg>
      </pc:sldChg>
    </pc:docChg>
  </pc:docChgLst>
  <pc:docChgLst>
    <pc:chgData name="Danish Hudani" userId="S::danish.hudani@astera.com::a38c985c-bb2f-4de3-bfe2-27e22c4c275a" providerId="AD" clId="Web-{A10ACBE0-5F7F-3F75-7319-B6CAFE790E15}"/>
    <pc:docChg chg="modSld">
      <pc:chgData name="Danish Hudani" userId="S::danish.hudani@astera.com::a38c985c-bb2f-4de3-bfe2-27e22c4c275a" providerId="AD" clId="Web-{A10ACBE0-5F7F-3F75-7319-B6CAFE790E15}" dt="2022-12-07T08:00:56.657" v="3" actId="1076"/>
      <pc:docMkLst>
        <pc:docMk/>
      </pc:docMkLst>
      <pc:sldChg chg="modSp">
        <pc:chgData name="Danish Hudani" userId="S::danish.hudani@astera.com::a38c985c-bb2f-4de3-bfe2-27e22c4c275a" providerId="AD" clId="Web-{A10ACBE0-5F7F-3F75-7319-B6CAFE790E15}" dt="2022-12-07T08:00:56.657" v="3" actId="1076"/>
        <pc:sldMkLst>
          <pc:docMk/>
          <pc:sldMk cId="2738404681" sldId="258"/>
        </pc:sldMkLst>
        <pc:spChg chg="mod">
          <ac:chgData name="Danish Hudani" userId="S::danish.hudani@astera.com::a38c985c-bb2f-4de3-bfe2-27e22c4c275a" providerId="AD" clId="Web-{A10ACBE0-5F7F-3F75-7319-B6CAFE790E15}" dt="2022-12-07T08:00:53.953" v="2" actId="1076"/>
          <ac:spMkLst>
            <pc:docMk/>
            <pc:sldMk cId="2738404681" sldId="258"/>
            <ac:spMk id="2" creationId="{7490526B-F734-46D6-B61A-75C4DAE030D0}"/>
          </ac:spMkLst>
        </pc:spChg>
        <pc:picChg chg="mod">
          <ac:chgData name="Danish Hudani" userId="S::danish.hudani@astera.com::a38c985c-bb2f-4de3-bfe2-27e22c4c275a" providerId="AD" clId="Web-{A10ACBE0-5F7F-3F75-7319-B6CAFE790E15}" dt="2022-12-07T08:00:56.657" v="3" actId="1076"/>
          <ac:picMkLst>
            <pc:docMk/>
            <pc:sldMk cId="2738404681" sldId="258"/>
            <ac:picMk id="1028" creationId="{BA4F7485-D00B-4E1E-AD09-272C3D6BEF96}"/>
          </ac:picMkLst>
        </pc:picChg>
      </pc:sldChg>
      <pc:sldChg chg="modSp">
        <pc:chgData name="Danish Hudani" userId="S::danish.hudani@astera.com::a38c985c-bb2f-4de3-bfe2-27e22c4c275a" providerId="AD" clId="Web-{A10ACBE0-5F7F-3F75-7319-B6CAFE790E15}" dt="2022-12-07T08:00:37.140" v="1" actId="1076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A10ACBE0-5F7F-3F75-7319-B6CAFE790E15}" dt="2022-12-07T08:00:37.140" v="1" actId="1076"/>
          <ac:spMkLst>
            <pc:docMk/>
            <pc:sldMk cId="3648853106" sldId="284"/>
            <ac:spMk id="4" creationId="{69EFB265-CC86-E936-4E90-61C1719FE03E}"/>
          </ac:spMkLst>
        </pc:spChg>
      </pc:sldChg>
      <pc:sldChg chg="modSp">
        <pc:chgData name="Danish Hudani" userId="S::danish.hudani@astera.com::a38c985c-bb2f-4de3-bfe2-27e22c4c275a" providerId="AD" clId="Web-{A10ACBE0-5F7F-3F75-7319-B6CAFE790E15}" dt="2022-12-07T08:00:31.624" v="0" actId="1076"/>
        <pc:sldMkLst>
          <pc:docMk/>
          <pc:sldMk cId="2157448672" sldId="288"/>
        </pc:sldMkLst>
        <pc:spChg chg="mod">
          <ac:chgData name="Danish Hudani" userId="S::danish.hudani@astera.com::a38c985c-bb2f-4de3-bfe2-27e22c4c275a" providerId="AD" clId="Web-{A10ACBE0-5F7F-3F75-7319-B6CAFE790E15}" dt="2022-12-07T08:00:31.624" v="0" actId="1076"/>
          <ac:spMkLst>
            <pc:docMk/>
            <pc:sldMk cId="2157448672" sldId="288"/>
            <ac:spMk id="5" creationId="{93FF928A-4A8C-F114-F0D3-C275634A1C86}"/>
          </ac:spMkLst>
        </pc:spChg>
      </pc:sldChg>
    </pc:docChg>
  </pc:docChgLst>
  <pc:docChgLst>
    <pc:chgData name="Danish Hudani" userId="S::danish.hudani@astera.com::a38c985c-bb2f-4de3-bfe2-27e22c4c275a" providerId="AD" clId="Web-{1CCE86A3-2AFC-9857-0146-5FA0C269FD4C}"/>
    <pc:docChg chg="addSld delSld modSld sldOrd addMainMaster modMainMaster modSection">
      <pc:chgData name="Danish Hudani" userId="S::danish.hudani@astera.com::a38c985c-bb2f-4de3-bfe2-27e22c4c275a" providerId="AD" clId="Web-{1CCE86A3-2AFC-9857-0146-5FA0C269FD4C}" dt="2022-12-30T05:38:17.232" v="616"/>
      <pc:docMkLst>
        <pc:docMk/>
      </pc:docMkLst>
      <pc:sldChg chg="addSp delSp modSp">
        <pc:chgData name="Danish Hudani" userId="S::danish.hudani@astera.com::a38c985c-bb2f-4de3-bfe2-27e22c4c275a" providerId="AD" clId="Web-{1CCE86A3-2AFC-9857-0146-5FA0C269FD4C}" dt="2022-12-30T04:39:32.409" v="57" actId="1076"/>
        <pc:sldMkLst>
          <pc:docMk/>
          <pc:sldMk cId="2203505499" sldId="302"/>
        </pc:sldMkLst>
        <pc:spChg chg="del mod">
          <ac:chgData name="Danish Hudani" userId="S::danish.hudani@astera.com::a38c985c-bb2f-4de3-bfe2-27e22c4c275a" providerId="AD" clId="Web-{1CCE86A3-2AFC-9857-0146-5FA0C269FD4C}" dt="2022-12-30T04:39:24.425" v="55"/>
          <ac:spMkLst>
            <pc:docMk/>
            <pc:sldMk cId="2203505499" sldId="302"/>
            <ac:spMk id="18" creationId="{6230719D-4F44-BA79-4DC4-4459B3E27C90}"/>
          </ac:spMkLst>
        </pc:spChg>
        <pc:spChg chg="add del mod">
          <ac:chgData name="Danish Hudani" userId="S::danish.hudani@astera.com::a38c985c-bb2f-4de3-bfe2-27e22c4c275a" providerId="AD" clId="Web-{1CCE86A3-2AFC-9857-0146-5FA0C269FD4C}" dt="2022-12-30T04:39:28.300" v="56"/>
          <ac:spMkLst>
            <pc:docMk/>
            <pc:sldMk cId="2203505499" sldId="302"/>
            <ac:spMk id="49" creationId="{04DEAA76-478C-C540-B723-588500CF00E8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37:21.183" v="15"/>
          <ac:spMkLst>
            <pc:docMk/>
            <pc:sldMk cId="2203505499" sldId="302"/>
            <ac:spMk id="50" creationId="{E4258692-5CC2-EAA8-A05C-0A5A526023DE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37:21.183" v="15"/>
          <ac:spMkLst>
            <pc:docMk/>
            <pc:sldMk cId="2203505499" sldId="302"/>
            <ac:spMk id="51" creationId="{44BC8AE4-39B7-39BE-4E8C-4F583A786555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39:32.409" v="57" actId="1076"/>
          <ac:spMkLst>
            <pc:docMk/>
            <pc:sldMk cId="2203505499" sldId="302"/>
            <ac:spMk id="53" creationId="{73C3EB95-F7AB-1393-858E-B98EC92F934F}"/>
          </ac:spMkLst>
        </pc:spChg>
      </pc:sldChg>
      <pc:sldChg chg="addSp delSp modSp del">
        <pc:chgData name="Danish Hudani" userId="S::danish.hudani@astera.com::a38c985c-bb2f-4de3-bfe2-27e22c4c275a" providerId="AD" clId="Web-{1CCE86A3-2AFC-9857-0146-5FA0C269FD4C}" dt="2022-12-30T05:06:15.763" v="353"/>
        <pc:sldMkLst>
          <pc:docMk/>
          <pc:sldMk cId="2870715939" sldId="303"/>
        </pc:sldMkLst>
        <pc:picChg chg="add del mod">
          <ac:chgData name="Danish Hudani" userId="S::danish.hudani@astera.com::a38c985c-bb2f-4de3-bfe2-27e22c4c275a" providerId="AD" clId="Web-{1CCE86A3-2AFC-9857-0146-5FA0C269FD4C}" dt="2022-12-30T05:06:03.497" v="350"/>
          <ac:picMkLst>
            <pc:docMk/>
            <pc:sldMk cId="2870715939" sldId="303"/>
            <ac:picMk id="49" creationId="{7E3939D8-BBE9-3D85-E0DD-62A4E53FC183}"/>
          </ac:picMkLst>
        </pc:picChg>
      </pc:sldChg>
      <pc:sldChg chg="del">
        <pc:chgData name="Danish Hudani" userId="S::danish.hudani@astera.com::a38c985c-bb2f-4de3-bfe2-27e22c4c275a" providerId="AD" clId="Web-{1CCE86A3-2AFC-9857-0146-5FA0C269FD4C}" dt="2022-12-30T05:06:22.108" v="356"/>
        <pc:sldMkLst>
          <pc:docMk/>
          <pc:sldMk cId="2111415776" sldId="304"/>
        </pc:sldMkLst>
      </pc:sldChg>
      <pc:sldChg chg="addSp modSp ord modNotes">
        <pc:chgData name="Danish Hudani" userId="S::danish.hudani@astera.com::a38c985c-bb2f-4de3-bfe2-27e22c4c275a" providerId="AD" clId="Web-{1CCE86A3-2AFC-9857-0146-5FA0C269FD4C}" dt="2022-12-30T05:10:57.108" v="385"/>
        <pc:sldMkLst>
          <pc:docMk/>
          <pc:sldMk cId="4222700634" sldId="305"/>
        </pc:sldMkLst>
        <pc:spChg chg="mod">
          <ac:chgData name="Danish Hudani" userId="S::danish.hudani@astera.com::a38c985c-bb2f-4de3-bfe2-27e22c4c275a" providerId="AD" clId="Web-{1CCE86A3-2AFC-9857-0146-5FA0C269FD4C}" dt="2022-12-30T05:02:21.841" v="327" actId="20577"/>
          <ac:spMkLst>
            <pc:docMk/>
            <pc:sldMk cId="4222700634" sldId="305"/>
            <ac:spMk id="18" creationId="{6230719D-4F44-BA79-4DC4-4459B3E27C90}"/>
          </ac:spMkLst>
        </pc:spChg>
        <pc:picChg chg="add mod modCrop">
          <ac:chgData name="Danish Hudani" userId="S::danish.hudani@astera.com::a38c985c-bb2f-4de3-bfe2-27e22c4c275a" providerId="AD" clId="Web-{1CCE86A3-2AFC-9857-0146-5FA0C269FD4C}" dt="2022-12-30T05:07:35.378" v="368"/>
          <ac:picMkLst>
            <pc:docMk/>
            <pc:sldMk cId="4222700634" sldId="305"/>
            <ac:picMk id="49" creationId="{F44146BD-CEF2-EB9B-6039-DC33300701A2}"/>
          </ac:picMkLst>
        </pc:picChg>
      </pc:sldChg>
      <pc:sldChg chg="modSp">
        <pc:chgData name="Danish Hudani" userId="S::danish.hudani@astera.com::a38c985c-bb2f-4de3-bfe2-27e22c4c275a" providerId="AD" clId="Web-{1CCE86A3-2AFC-9857-0146-5FA0C269FD4C}" dt="2022-12-30T04:58:48.136" v="316" actId="20577"/>
        <pc:sldMkLst>
          <pc:docMk/>
          <pc:sldMk cId="1815789192" sldId="306"/>
        </pc:sldMkLst>
        <pc:spChg chg="mod">
          <ac:chgData name="Danish Hudani" userId="S::danish.hudani@astera.com::a38c985c-bb2f-4de3-bfe2-27e22c4c275a" providerId="AD" clId="Web-{1CCE86A3-2AFC-9857-0146-5FA0C269FD4C}" dt="2022-12-30T04:58:48.136" v="316" actId="20577"/>
          <ac:spMkLst>
            <pc:docMk/>
            <pc:sldMk cId="1815789192" sldId="306"/>
            <ac:spMk id="38" creationId="{EB8620BC-929D-1A8A-856C-EE0C0B14C3F2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52:10.221" v="266"/>
        <pc:sldMkLst>
          <pc:docMk/>
          <pc:sldMk cId="1388844371" sldId="309"/>
        </pc:sldMkLst>
        <pc:spChg chg="del">
          <ac:chgData name="Danish Hudani" userId="S::danish.hudani@astera.com::a38c985c-bb2f-4de3-bfe2-27e22c4c275a" providerId="AD" clId="Web-{1CCE86A3-2AFC-9857-0146-5FA0C269FD4C}" dt="2022-12-30T04:51:38.454" v="255"/>
          <ac:spMkLst>
            <pc:docMk/>
            <pc:sldMk cId="1388844371" sldId="309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38.454" v="254"/>
          <ac:spMkLst>
            <pc:docMk/>
            <pc:sldMk cId="1388844371" sldId="309"/>
            <ac:spMk id="4" creationId="{00000000-0000-0000-0000-000000000000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51:03.952" v="242"/>
        <pc:sldMkLst>
          <pc:docMk/>
          <pc:sldMk cId="140903501" sldId="310"/>
        </pc:sldMkLst>
        <pc:spChg chg="del">
          <ac:chgData name="Danish Hudani" userId="S::danish.hudani@astera.com::a38c985c-bb2f-4de3-bfe2-27e22c4c275a" providerId="AD" clId="Web-{1CCE86A3-2AFC-9857-0146-5FA0C269FD4C}" dt="2022-12-30T04:50:08.495" v="222"/>
          <ac:spMkLst>
            <pc:docMk/>
            <pc:sldMk cId="140903501" sldId="310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08.495" v="221"/>
          <ac:spMkLst>
            <pc:docMk/>
            <pc:sldMk cId="140903501" sldId="310"/>
            <ac:spMk id="4" creationId="{00000000-0000-0000-0000-000000000000}"/>
          </ac:spMkLst>
        </pc:spChg>
      </pc:sldChg>
      <pc:sldChg chg="delSp modSp add del">
        <pc:chgData name="Danish Hudani" userId="S::danish.hudani@astera.com::a38c985c-bb2f-4de3-bfe2-27e22c4c275a" providerId="AD" clId="Web-{1CCE86A3-2AFC-9857-0146-5FA0C269FD4C}" dt="2022-12-30T04:49:53.666" v="215"/>
        <pc:sldMkLst>
          <pc:docMk/>
          <pc:sldMk cId="4048520344" sldId="311"/>
        </pc:sldMkLst>
        <pc:spChg chg="mod">
          <ac:chgData name="Danish Hudani" userId="S::danish.hudani@astera.com::a38c985c-bb2f-4de3-bfe2-27e22c4c275a" providerId="AD" clId="Web-{1CCE86A3-2AFC-9857-0146-5FA0C269FD4C}" dt="2022-12-30T04:48:44.537" v="176" actId="20577"/>
          <ac:spMkLst>
            <pc:docMk/>
            <pc:sldMk cId="4048520344" sldId="311"/>
            <ac:spMk id="2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2.383" v="201"/>
          <ac:spMkLst>
            <pc:docMk/>
            <pc:sldMk cId="4048520344" sldId="311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2.383" v="200"/>
          <ac:spMkLst>
            <pc:docMk/>
            <pc:sldMk cId="4048520344" sldId="311"/>
            <ac:spMk id="4" creationId="{00000000-0000-0000-0000-000000000000}"/>
          </ac:spMkLst>
        </pc:spChg>
      </pc:sldChg>
      <pc:sldChg chg="add del">
        <pc:chgData name="Danish Hudani" userId="S::danish.hudani@astera.com::a38c985c-bb2f-4de3-bfe2-27e22c4c275a" providerId="AD" clId="Web-{1CCE86A3-2AFC-9857-0146-5FA0C269FD4C}" dt="2022-12-30T04:48:33.052" v="171"/>
        <pc:sldMkLst>
          <pc:docMk/>
          <pc:sldMk cId="1072737117" sldId="312"/>
        </pc:sldMkLst>
      </pc:sldChg>
      <pc:sldChg chg="delSp add del">
        <pc:chgData name="Danish Hudani" userId="S::danish.hudani@astera.com::a38c985c-bb2f-4de3-bfe2-27e22c4c275a" providerId="AD" clId="Web-{1CCE86A3-2AFC-9857-0146-5FA0C269FD4C}" dt="2022-12-30T04:47:44.877" v="163"/>
        <pc:sldMkLst>
          <pc:docMk/>
          <pc:sldMk cId="3921040141" sldId="313"/>
        </pc:sldMkLst>
        <pc:spChg chg="del">
          <ac:chgData name="Danish Hudani" userId="S::danish.hudani@astera.com::a38c985c-bb2f-4de3-bfe2-27e22c4c275a" providerId="AD" clId="Web-{1CCE86A3-2AFC-9857-0146-5FA0C269FD4C}" dt="2022-12-30T04:47:26.704" v="157"/>
          <ac:spMkLst>
            <pc:docMk/>
            <pc:sldMk cId="3921040141" sldId="313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6"/>
          <ac:spMkLst>
            <pc:docMk/>
            <pc:sldMk cId="3921040141" sldId="313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5"/>
          <ac:spMkLst>
            <pc:docMk/>
            <pc:sldMk cId="3921040141" sldId="313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7:26.704" v="154"/>
          <ac:spMkLst>
            <pc:docMk/>
            <pc:sldMk cId="3921040141" sldId="313"/>
            <ac:spMk id="6" creationId="{00000000-0000-0000-0000-000000000000}"/>
          </ac:spMkLst>
        </pc:spChg>
      </pc:sldChg>
      <pc:sldChg chg="delSp add del">
        <pc:chgData name="Danish Hudani" userId="S::danish.hudani@astera.com::a38c985c-bb2f-4de3-bfe2-27e22c4c275a" providerId="AD" clId="Web-{1CCE86A3-2AFC-9857-0146-5FA0C269FD4C}" dt="2022-12-30T04:45:50.308" v="145"/>
        <pc:sldMkLst>
          <pc:docMk/>
          <pc:sldMk cId="2399465451" sldId="314"/>
        </pc:sldMkLst>
        <pc:spChg chg="del">
          <ac:chgData name="Danish Hudani" userId="S::danish.hudani@astera.com::a38c985c-bb2f-4de3-bfe2-27e22c4c275a" providerId="AD" clId="Web-{1CCE86A3-2AFC-9857-0146-5FA0C269FD4C}" dt="2022-12-30T04:45:25.213" v="134"/>
          <ac:spMkLst>
            <pc:docMk/>
            <pc:sldMk cId="2399465451" sldId="314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3"/>
          <ac:spMkLst>
            <pc:docMk/>
            <pc:sldMk cId="2399465451" sldId="314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2"/>
          <ac:spMkLst>
            <pc:docMk/>
            <pc:sldMk cId="2399465451" sldId="314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25.213" v="131"/>
          <ac:spMkLst>
            <pc:docMk/>
            <pc:sldMk cId="2399465451" sldId="314"/>
            <ac:spMk id="6" creationId="{00000000-0000-0000-0000-000000000000}"/>
          </ac:spMkLst>
        </pc:spChg>
      </pc:sldChg>
      <pc:sldChg chg="addSp delSp modSp add del">
        <pc:chgData name="Danish Hudani" userId="S::danish.hudani@astera.com::a38c985c-bb2f-4de3-bfe2-27e22c4c275a" providerId="AD" clId="Web-{1CCE86A3-2AFC-9857-0146-5FA0C269FD4C}" dt="2022-12-30T04:46:21.060" v="146"/>
        <pc:sldMkLst>
          <pc:docMk/>
          <pc:sldMk cId="2684243638" sldId="315"/>
        </pc:sldMkLst>
        <pc:picChg chg="add del mod">
          <ac:chgData name="Danish Hudani" userId="S::danish.hudani@astera.com::a38c985c-bb2f-4de3-bfe2-27e22c4c275a" providerId="AD" clId="Web-{1CCE86A3-2AFC-9857-0146-5FA0C269FD4C}" dt="2022-12-30T04:42:58.751" v="113"/>
          <ac:picMkLst>
            <pc:docMk/>
            <pc:sldMk cId="2684243638" sldId="315"/>
            <ac:picMk id="2" creationId="{C8887179-EBA3-37AD-4917-98E11582AD30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4:42:24.765" v="106"/>
          <ac:picMkLst>
            <pc:docMk/>
            <pc:sldMk cId="2684243638" sldId="315"/>
            <ac:picMk id="28674" creationId="{702903BA-F590-444F-98D7-BFFA8A796692}"/>
          </ac:picMkLst>
        </pc:picChg>
      </pc:sldChg>
      <pc:sldChg chg="delSp modSp add del">
        <pc:chgData name="Danish Hudani" userId="S::danish.hudani@astera.com::a38c985c-bb2f-4de3-bfe2-27e22c4c275a" providerId="AD" clId="Web-{1CCE86A3-2AFC-9857-0146-5FA0C269FD4C}" dt="2022-12-30T04:41:26.651" v="100"/>
        <pc:sldMkLst>
          <pc:docMk/>
          <pc:sldMk cId="274268643" sldId="316"/>
        </pc:sldMkLst>
        <pc:spChg chg="del">
          <ac:chgData name="Danish Hudani" userId="S::danish.hudani@astera.com::a38c985c-bb2f-4de3-bfe2-27e22c4c275a" providerId="AD" clId="Web-{1CCE86A3-2AFC-9857-0146-5FA0C269FD4C}" dt="2022-12-30T04:40:56.602" v="89"/>
          <ac:spMkLst>
            <pc:docMk/>
            <pc:sldMk cId="274268643" sldId="316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56.602" v="88"/>
          <ac:spMkLst>
            <pc:docMk/>
            <pc:sldMk cId="274268643" sldId="316"/>
            <ac:spMk id="4" creationId="{00000000-0000-0000-0000-000000000000}"/>
          </ac:spMkLst>
        </pc:spChg>
        <pc:spChg chg="del mod">
          <ac:chgData name="Danish Hudani" userId="S::danish.hudani@astera.com::a38c985c-bb2f-4de3-bfe2-27e22c4c275a" providerId="AD" clId="Web-{1CCE86A3-2AFC-9857-0146-5FA0C269FD4C}" dt="2022-12-30T04:40:56.602" v="87"/>
          <ac:spMkLst>
            <pc:docMk/>
            <pc:sldMk cId="274268643" sldId="316"/>
            <ac:spMk id="5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56.602" v="86"/>
          <ac:spMkLst>
            <pc:docMk/>
            <pc:sldMk cId="274268643" sldId="316"/>
            <ac:spMk id="6" creationId="{00000000-0000-0000-0000-000000000000}"/>
          </ac:spMkLst>
        </pc:spChg>
      </pc:sldChg>
      <pc:sldChg chg="addSp delSp add del">
        <pc:chgData name="Danish Hudani" userId="S::danish.hudani@astera.com::a38c985c-bb2f-4de3-bfe2-27e22c4c275a" providerId="AD" clId="Web-{1CCE86A3-2AFC-9857-0146-5FA0C269FD4C}" dt="2022-12-30T04:41:26.651" v="101"/>
        <pc:sldMkLst>
          <pc:docMk/>
          <pc:sldMk cId="3337250262" sldId="317"/>
        </pc:sldMkLst>
        <pc:spChg chg="add del">
          <ac:chgData name="Danish Hudani" userId="S::danish.hudani@astera.com::a38c985c-bb2f-4de3-bfe2-27e22c4c275a" providerId="AD" clId="Web-{1CCE86A3-2AFC-9857-0146-5FA0C269FD4C}" dt="2022-12-30T04:40:08.443" v="68"/>
          <ac:spMkLst>
            <pc:docMk/>
            <pc:sldMk cId="3337250262" sldId="317"/>
            <ac:spMk id="3" creationId="{00000000-0000-0000-0000-000000000000}"/>
          </ac:spMkLst>
        </pc:spChg>
        <pc:spChg chg="add del">
          <ac:chgData name="Danish Hudani" userId="S::danish.hudani@astera.com::a38c985c-bb2f-4de3-bfe2-27e22c4c275a" providerId="AD" clId="Web-{1CCE86A3-2AFC-9857-0146-5FA0C269FD4C}" dt="2022-12-30T04:40:08.443" v="67"/>
          <ac:spMkLst>
            <pc:docMk/>
            <pc:sldMk cId="3337250262" sldId="317"/>
            <ac:spMk id="4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08.443" v="66"/>
          <ac:spMkLst>
            <pc:docMk/>
            <pc:sldMk cId="3337250262" sldId="317"/>
            <ac:spMk id="5" creationId="{00000000-0000-0000-0000-000000000000}"/>
          </ac:spMkLst>
        </pc:spChg>
      </pc:sldChg>
      <pc:sldChg chg="addSp delSp modSp add del">
        <pc:chgData name="Danish Hudani" userId="S::danish.hudani@astera.com::a38c985c-bb2f-4de3-bfe2-27e22c4c275a" providerId="AD" clId="Web-{1CCE86A3-2AFC-9857-0146-5FA0C269FD4C}" dt="2022-12-30T04:46:21.060" v="147"/>
        <pc:sldMkLst>
          <pc:docMk/>
          <pc:sldMk cId="2507027052" sldId="318"/>
        </pc:sldMkLst>
        <pc:spChg chg="del">
          <ac:chgData name="Danish Hudani" userId="S::danish.hudani@astera.com::a38c985c-bb2f-4de3-bfe2-27e22c4c275a" providerId="AD" clId="Web-{1CCE86A3-2AFC-9857-0146-5FA0C269FD4C}" dt="2022-12-30T04:37:19.448" v="14"/>
          <ac:spMkLst>
            <pc:docMk/>
            <pc:sldMk cId="2507027052" sldId="318"/>
            <ac:spMk id="2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37:19.448" v="13"/>
          <ac:spMkLst>
            <pc:docMk/>
            <pc:sldMk cId="2507027052" sldId="318"/>
            <ac:spMk id="3" creationId="{00000000-0000-0000-0000-00000000000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37:19.448" v="12"/>
          <ac:spMkLst>
            <pc:docMk/>
            <pc:sldMk cId="2507027052" sldId="318"/>
            <ac:spMk id="4" creationId="{00000000-0000-0000-0000-000000000000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37:19.448" v="14"/>
          <ac:spMkLst>
            <pc:docMk/>
            <pc:sldMk cId="2507027052" sldId="318"/>
            <ac:spMk id="6" creationId="{7B0E49FC-9E2D-A8AC-72D7-9985784B7BCC}"/>
          </ac:spMkLst>
        </pc:spChg>
      </pc:sldChg>
      <pc:sldChg chg="add del">
        <pc:chgData name="Danish Hudani" userId="S::danish.hudani@astera.com::a38c985c-bb2f-4de3-bfe2-27e22c4c275a" providerId="AD" clId="Web-{1CCE86A3-2AFC-9857-0146-5FA0C269FD4C}" dt="2022-12-30T04:36:57.931" v="11"/>
        <pc:sldMkLst>
          <pc:docMk/>
          <pc:sldMk cId="1256250398" sldId="319"/>
        </pc:sldMkLst>
      </pc:sldChg>
      <pc:sldChg chg="addSp delSp modSp add replId">
        <pc:chgData name="Danish Hudani" userId="S::danish.hudani@astera.com::a38c985c-bb2f-4de3-bfe2-27e22c4c275a" providerId="AD" clId="Web-{1CCE86A3-2AFC-9857-0146-5FA0C269FD4C}" dt="2022-12-30T04:40:30.772" v="82" actId="20577"/>
        <pc:sldMkLst>
          <pc:docMk/>
          <pc:sldMk cId="2277645227" sldId="319"/>
        </pc:sldMkLst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2" creationId="{04522241-03BF-6B71-7F94-B64DA9581298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3" creationId="{1C9E158B-273C-66EB-7C38-C8F0C0CDFE86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0:16.615" v="71"/>
          <ac:spMkLst>
            <pc:docMk/>
            <pc:sldMk cId="2277645227" sldId="319"/>
            <ac:spMk id="24" creationId="{6C0D2700-E2CA-C46B-D904-99E874D67E58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15.584" v="70"/>
          <ac:spMkLst>
            <pc:docMk/>
            <pc:sldMk cId="2277645227" sldId="319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0:15.584" v="69"/>
          <ac:spMkLst>
            <pc:docMk/>
            <pc:sldMk cId="2277645227" sldId="319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0:30.772" v="82" actId="20577"/>
          <ac:spMkLst>
            <pc:docMk/>
            <pc:sldMk cId="2277645227" sldId="319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1:16.759" v="99" actId="20577"/>
        <pc:sldMkLst>
          <pc:docMk/>
          <pc:sldMk cId="3065791295" sldId="320"/>
        </pc:sldMkLst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2" creationId="{717BEFC0-BA7F-3926-6029-F75E19F60841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3" creationId="{7FDA1428-EC1D-7319-BC79-4C84CEC61B40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4" creationId="{A6F29EFA-5398-B562-B165-18CB3823792F}"/>
          </ac:spMkLst>
        </pc:spChg>
        <pc:spChg chg="add">
          <ac:chgData name="Danish Hudani" userId="S::danish.hudani@astera.com::a38c985c-bb2f-4de3-bfe2-27e22c4c275a" providerId="AD" clId="Web-{1CCE86A3-2AFC-9857-0146-5FA0C269FD4C}" dt="2022-12-30T04:41:05.009" v="92"/>
          <ac:spMkLst>
            <pc:docMk/>
            <pc:sldMk cId="3065791295" sldId="320"/>
            <ac:spMk id="27" creationId="{9B4629D9-4699-7C33-9D2D-8EF1EF1198CB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1:03.930" v="91"/>
          <ac:spMkLst>
            <pc:docMk/>
            <pc:sldMk cId="3065791295" sldId="320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1:03.930" v="90"/>
          <ac:spMkLst>
            <pc:docMk/>
            <pc:sldMk cId="3065791295" sldId="320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1:16.759" v="99" actId="20577"/>
          <ac:spMkLst>
            <pc:docMk/>
            <pc:sldMk cId="3065791295" sldId="320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5:43.948" v="144" actId="20577"/>
        <pc:sldMkLst>
          <pc:docMk/>
          <pc:sldMk cId="997219088" sldId="321"/>
        </pc:sldMkLst>
        <pc:spChg chg="add mod">
          <ac:chgData name="Danish Hudani" userId="S::danish.hudani@astera.com::a38c985c-bb2f-4de3-bfe2-27e22c4c275a" providerId="AD" clId="Web-{1CCE86A3-2AFC-9857-0146-5FA0C269FD4C}" dt="2022-12-30T04:45:33.885" v="136" actId="1076"/>
          <ac:spMkLst>
            <pc:docMk/>
            <pc:sldMk cId="997219088" sldId="321"/>
            <ac:spMk id="22" creationId="{255A64F4-2685-32D6-E59E-9D495C5E5C7E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01" v="137" actId="1076"/>
          <ac:spMkLst>
            <pc:docMk/>
            <pc:sldMk cId="997219088" sldId="321"/>
            <ac:spMk id="23" creationId="{15CFF5A5-6B5E-CAFA-8686-591168E1AB7D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32" v="138" actId="1076"/>
          <ac:spMkLst>
            <pc:docMk/>
            <pc:sldMk cId="997219088" sldId="321"/>
            <ac:spMk id="24" creationId="{97791CFF-A309-E9F5-2C21-A247A7E64FFD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45:33.948" v="139" actId="1076"/>
          <ac:spMkLst>
            <pc:docMk/>
            <pc:sldMk cId="997219088" sldId="321"/>
            <ac:spMk id="27" creationId="{F1CC7665-3CCE-160C-AED8-57851A0D6A7F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0.841" v="103"/>
          <ac:spMkLst>
            <pc:docMk/>
            <pc:sldMk cId="997219088" sldId="321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0.841" v="102"/>
          <ac:spMkLst>
            <pc:docMk/>
            <pc:sldMk cId="997219088" sldId="321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5:43.948" v="144" actId="20577"/>
          <ac:spMkLst>
            <pc:docMk/>
            <pc:sldMk cId="997219088" sldId="321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5:06:57.219" v="364" actId="20577"/>
        <pc:sldMkLst>
          <pc:docMk/>
          <pc:sldMk cId="3891759022" sldId="322"/>
        </pc:sldMkLst>
        <pc:spChg chg="add mod">
          <ac:chgData name="Danish Hudani" userId="S::danish.hudani@astera.com::a38c985c-bb2f-4de3-bfe2-27e22c4c275a" providerId="AD" clId="Web-{1CCE86A3-2AFC-9857-0146-5FA0C269FD4C}" dt="2022-12-30T05:06:51.047" v="357" actId="1076"/>
          <ac:spMkLst>
            <pc:docMk/>
            <pc:sldMk cId="3891759022" sldId="322"/>
            <ac:spMk id="22" creationId="{DD74E670-3545-92B5-F1B8-EE6EB78C87F9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1.062" v="358" actId="1076"/>
          <ac:spMkLst>
            <pc:docMk/>
            <pc:sldMk cId="3891759022" sldId="322"/>
            <ac:spMk id="23" creationId="{5F23E213-4B24-B243-DCDC-F4D1FBC1F7E5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7.219" v="364" actId="20577"/>
          <ac:spMkLst>
            <pc:docMk/>
            <pc:sldMk cId="3891759022" sldId="322"/>
            <ac:spMk id="24" creationId="{B4E08412-43A8-E998-04B2-A48C84B31AE1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6:51.094" v="359" actId="1076"/>
          <ac:spMkLst>
            <pc:docMk/>
            <pc:sldMk cId="3891759022" sldId="322"/>
            <ac:spMk id="27" creationId="{0882E70C-1053-071B-9CB8-E3740A2305D6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6.123" v="105"/>
          <ac:spMkLst>
            <pc:docMk/>
            <pc:sldMk cId="3891759022" sldId="322"/>
            <ac:spMk id="50" creationId="{E4258692-5CC2-EAA8-A05C-0A5A526023DE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06.107" v="104"/>
          <ac:spMkLst>
            <pc:docMk/>
            <pc:sldMk cId="3891759022" sldId="322"/>
            <ac:spMk id="51" creationId="{44BC8AE4-39B7-39BE-4E8C-4F583A786555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46:43.921" v="153" actId="20577"/>
          <ac:spMkLst>
            <pc:docMk/>
            <pc:sldMk cId="3891759022" sldId="322"/>
            <ac:spMk id="53" creationId="{73C3EB95-F7AB-1393-858E-B98EC92F934F}"/>
          </ac:spMkLst>
        </pc:spChg>
      </pc:sldChg>
      <pc:sldChg chg="addSp delSp modSp add replId">
        <pc:chgData name="Danish Hudani" userId="S::danish.hudani@astera.com::a38c985c-bb2f-4de3-bfe2-27e22c4c275a" providerId="AD" clId="Web-{1CCE86A3-2AFC-9857-0146-5FA0C269FD4C}" dt="2022-12-30T04:45:09.149" v="130" actId="1076"/>
        <pc:sldMkLst>
          <pc:docMk/>
          <pc:sldMk cId="1727806297" sldId="323"/>
        </pc:sldMkLst>
        <pc:spChg chg="del">
          <ac:chgData name="Danish Hudani" userId="S::danish.hudani@astera.com::a38c985c-bb2f-4de3-bfe2-27e22c4c275a" providerId="AD" clId="Web-{1CCE86A3-2AFC-9857-0146-5FA0C269FD4C}" dt="2022-12-30T04:42:46.860" v="110"/>
          <ac:spMkLst>
            <pc:docMk/>
            <pc:sldMk cId="1727806297" sldId="323"/>
            <ac:spMk id="22" creationId="{717BEFC0-BA7F-3926-6029-F75E19F6084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53.704" v="112"/>
          <ac:spMkLst>
            <pc:docMk/>
            <pc:sldMk cId="1727806297" sldId="323"/>
            <ac:spMk id="23" creationId="{7FDA1428-EC1D-7319-BC79-4C84CEC61B40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46.860" v="109"/>
          <ac:spMkLst>
            <pc:docMk/>
            <pc:sldMk cId="1727806297" sldId="323"/>
            <ac:spMk id="24" creationId="{A6F29EFA-5398-B562-B165-18CB3823792F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2:53.704" v="111"/>
          <ac:spMkLst>
            <pc:docMk/>
            <pc:sldMk cId="1727806297" sldId="323"/>
            <ac:spMk id="27" creationId="{9B4629D9-4699-7C33-9D2D-8EF1EF1198CB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5:03.165" v="127"/>
          <ac:spMkLst>
            <pc:docMk/>
            <pc:sldMk cId="1727806297" sldId="323"/>
            <ac:spMk id="53" creationId="{73C3EB95-F7AB-1393-858E-B98EC92F934F}"/>
          </ac:spMkLst>
        </pc:spChg>
        <pc:picChg chg="add del mod">
          <ac:chgData name="Danish Hudani" userId="S::danish.hudani@astera.com::a38c985c-bb2f-4de3-bfe2-27e22c4c275a" providerId="AD" clId="Web-{1CCE86A3-2AFC-9857-0146-5FA0C269FD4C}" dt="2022-12-30T04:44:30.413" v="120"/>
          <ac:picMkLst>
            <pc:docMk/>
            <pc:sldMk cId="1727806297" sldId="323"/>
            <ac:picMk id="28" creationId="{AE4A14A7-4319-9516-4B8D-DA24E794A3DD}"/>
          </ac:picMkLst>
        </pc:picChg>
        <pc:picChg chg="add mod">
          <ac:chgData name="Danish Hudani" userId="S::danish.hudani@astera.com::a38c985c-bb2f-4de3-bfe2-27e22c4c275a" providerId="AD" clId="Web-{1CCE86A3-2AFC-9857-0146-5FA0C269FD4C}" dt="2022-12-30T04:45:09.149" v="130" actId="1076"/>
          <ac:picMkLst>
            <pc:docMk/>
            <pc:sldMk cId="1727806297" sldId="323"/>
            <ac:picMk id="29" creationId="{40737CBB-B919-AA03-6458-0FA10A49A5F4}"/>
          </ac:picMkLst>
        </pc:picChg>
      </pc:sldChg>
      <pc:sldChg chg="addSp delSp modSp add ord replId">
        <pc:chgData name="Danish Hudani" userId="S::danish.hudani@astera.com::a38c985c-bb2f-4de3-bfe2-27e22c4c275a" providerId="AD" clId="Web-{1CCE86A3-2AFC-9857-0146-5FA0C269FD4C}" dt="2022-12-30T05:29:31.803" v="513" actId="14100"/>
        <pc:sldMkLst>
          <pc:docMk/>
          <pc:sldMk cId="2537127894" sldId="324"/>
        </pc:sldMkLst>
        <pc:spChg chg="mod">
          <ac:chgData name="Danish Hudani" userId="S::danish.hudani@astera.com::a38c985c-bb2f-4de3-bfe2-27e22c4c275a" providerId="AD" clId="Web-{1CCE86A3-2AFC-9857-0146-5FA0C269FD4C}" dt="2022-12-30T05:28:41.816" v="496" actId="1076"/>
          <ac:spMkLst>
            <pc:docMk/>
            <pc:sldMk cId="2537127894" sldId="324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1CCE86A3-2AFC-9857-0146-5FA0C269FD4C}" dt="2022-12-30T04:48:18.317" v="168"/>
          <ac:picMkLst>
            <pc:docMk/>
            <pc:sldMk cId="2537127894" sldId="324"/>
            <ac:picMk id="37" creationId="{637577F2-8207-F752-33A1-A65F2FE3F1FF}"/>
          </ac:picMkLst>
        </pc:picChg>
        <pc:picChg chg="add mod modCrop">
          <ac:chgData name="Danish Hudani" userId="S::danish.hudani@astera.com::a38c985c-bb2f-4de3-bfe2-27e22c4c275a" providerId="AD" clId="Web-{1CCE86A3-2AFC-9857-0146-5FA0C269FD4C}" dt="2022-12-30T05:29:31.803" v="513" actId="14100"/>
          <ac:picMkLst>
            <pc:docMk/>
            <pc:sldMk cId="2537127894" sldId="324"/>
            <ac:picMk id="38" creationId="{B159B70A-7F81-CF9D-002E-4928F61C61C6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07:05.423" v="365" actId="1076"/>
        <pc:sldMkLst>
          <pc:docMk/>
          <pc:sldMk cId="3654366980" sldId="325"/>
        </pc:sldMkLst>
        <pc:spChg chg="del">
          <ac:chgData name="Danish Hudani" userId="S::danish.hudani@astera.com::a38c985c-bb2f-4de3-bfe2-27e22c4c275a" providerId="AD" clId="Web-{1CCE86A3-2AFC-9857-0146-5FA0C269FD4C}" dt="2022-12-30T04:49:16.055" v="203"/>
          <ac:spMkLst>
            <pc:docMk/>
            <pc:sldMk cId="3654366980" sldId="325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24.524" v="205"/>
          <ac:spMkLst>
            <pc:docMk/>
            <pc:sldMk cId="3654366980" sldId="325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16.055" v="202"/>
          <ac:spMkLst>
            <pc:docMk/>
            <pc:sldMk cId="3654366980" sldId="325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49:24.524" v="204"/>
          <ac:spMkLst>
            <pc:docMk/>
            <pc:sldMk cId="3654366980" sldId="325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3:19.397" v="285" actId="20577"/>
          <ac:spMkLst>
            <pc:docMk/>
            <pc:sldMk cId="3654366980" sldId="325"/>
            <ac:spMk id="28" creationId="{6E9F6BE7-85D3-B93E-D5FA-2306602F3998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7:05.423" v="365" actId="1076"/>
          <ac:spMkLst>
            <pc:docMk/>
            <pc:sldMk cId="3654366980" sldId="325"/>
            <ac:spMk id="29" creationId="{BC017A4D-DF6D-A32F-62B1-E91C012BCAB5}"/>
          </ac:spMkLst>
        </pc:spChg>
        <pc:spChg chg="mod">
          <ac:chgData name="Danish Hudani" userId="S::danish.hudani@astera.com::a38c985c-bb2f-4de3-bfe2-27e22c4c275a" providerId="AD" clId="Web-{1CCE86A3-2AFC-9857-0146-5FA0C269FD4C}" dt="2022-12-30T05:04:06.800" v="334" actId="20577"/>
          <ac:spMkLst>
            <pc:docMk/>
            <pc:sldMk cId="3654366980" sldId="325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07:08.735" v="366" actId="1076"/>
        <pc:sldMkLst>
          <pc:docMk/>
          <pc:sldMk cId="2657532967" sldId="326"/>
        </pc:sldMkLst>
        <pc:spChg chg="del">
          <ac:chgData name="Danish Hudani" userId="S::danish.hudani@astera.com::a38c985c-bb2f-4de3-bfe2-27e22c4c275a" providerId="AD" clId="Web-{1CCE86A3-2AFC-9857-0146-5FA0C269FD4C}" dt="2022-12-30T04:50:12.386" v="224"/>
          <ac:spMkLst>
            <pc:docMk/>
            <pc:sldMk cId="2657532967" sldId="326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6.340" v="226"/>
          <ac:spMkLst>
            <pc:docMk/>
            <pc:sldMk cId="2657532967" sldId="326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2.386" v="223"/>
          <ac:spMkLst>
            <pc:docMk/>
            <pc:sldMk cId="2657532967" sldId="326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0:16.340" v="225"/>
          <ac:spMkLst>
            <pc:docMk/>
            <pc:sldMk cId="2657532967" sldId="326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3:29.626" v="333" actId="20577"/>
          <ac:spMkLst>
            <pc:docMk/>
            <pc:sldMk cId="2657532967" sldId="326"/>
            <ac:spMk id="28" creationId="{DF50A4FD-C70C-CB85-C127-A31B684FA95C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5:07:08.735" v="366" actId="1076"/>
          <ac:spMkLst>
            <pc:docMk/>
            <pc:sldMk cId="2657532967" sldId="326"/>
            <ac:spMk id="29" creationId="{F7C8164A-E59B-CA74-61D3-408371C81352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50:03.667" v="220" actId="20577"/>
          <ac:spMkLst>
            <pc:docMk/>
            <pc:sldMk cId="2657532967" sldId="326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4:57:02.067" v="315" actId="1076"/>
        <pc:sldMkLst>
          <pc:docMk/>
          <pc:sldMk cId="311406145" sldId="327"/>
        </pc:sldMkLst>
        <pc:spChg chg="del">
          <ac:chgData name="Danish Hudani" userId="S::danish.hudani@astera.com::a38c985c-bb2f-4de3-bfe2-27e22c4c275a" providerId="AD" clId="Web-{1CCE86A3-2AFC-9857-0146-5FA0C269FD4C}" dt="2022-12-30T04:51:42.173" v="257"/>
          <ac:spMkLst>
            <pc:docMk/>
            <pc:sldMk cId="311406145" sldId="327"/>
            <ac:spMk id="22" creationId="{DD74E670-3545-92B5-F1B8-EE6EB78C87F9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5.689" v="258"/>
          <ac:spMkLst>
            <pc:docMk/>
            <pc:sldMk cId="311406145" sldId="327"/>
            <ac:spMk id="23" creationId="{5F23E213-4B24-B243-DCDC-F4D1FBC1F7E5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2.173" v="256"/>
          <ac:spMkLst>
            <pc:docMk/>
            <pc:sldMk cId="311406145" sldId="327"/>
            <ac:spMk id="24" creationId="{B4E08412-43A8-E998-04B2-A48C84B31AE1}"/>
          </ac:spMkLst>
        </pc:spChg>
        <pc:spChg chg="del">
          <ac:chgData name="Danish Hudani" userId="S::danish.hudani@astera.com::a38c985c-bb2f-4de3-bfe2-27e22c4c275a" providerId="AD" clId="Web-{1CCE86A3-2AFC-9857-0146-5FA0C269FD4C}" dt="2022-12-30T04:51:49.251" v="259"/>
          <ac:spMkLst>
            <pc:docMk/>
            <pc:sldMk cId="311406145" sldId="327"/>
            <ac:spMk id="27" creationId="{0882E70C-1053-071B-9CB8-E3740A2305D6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6:51.004" v="312" actId="20577"/>
          <ac:spMkLst>
            <pc:docMk/>
            <pc:sldMk cId="311406145" sldId="327"/>
            <ac:spMk id="28" creationId="{63D759EE-E90C-27A6-E92F-F171F88144A0}"/>
          </ac:spMkLst>
        </pc:spChg>
        <pc:spChg chg="add mod">
          <ac:chgData name="Danish Hudani" userId="S::danish.hudani@astera.com::a38c985c-bb2f-4de3-bfe2-27e22c4c275a" providerId="AD" clId="Web-{1CCE86A3-2AFC-9857-0146-5FA0C269FD4C}" dt="2022-12-30T04:57:02.067" v="315" actId="1076"/>
          <ac:spMkLst>
            <pc:docMk/>
            <pc:sldMk cId="311406145" sldId="327"/>
            <ac:spMk id="29" creationId="{950F9F57-AB7B-32FA-9054-DB12E05CF593}"/>
          </ac:spMkLst>
        </pc:spChg>
        <pc:spChg chg="mod">
          <ac:chgData name="Danish Hudani" userId="S::danish.hudani@astera.com::a38c985c-bb2f-4de3-bfe2-27e22c4c275a" providerId="AD" clId="Web-{1CCE86A3-2AFC-9857-0146-5FA0C269FD4C}" dt="2022-12-30T04:52:04.346" v="265" actId="20577"/>
          <ac:spMkLst>
            <pc:docMk/>
            <pc:sldMk cId="311406145" sldId="327"/>
            <ac:spMk id="53" creationId="{73C3EB95-F7AB-1393-858E-B98EC92F934F}"/>
          </ac:spMkLst>
        </pc:sp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35:31.094" v="540"/>
        <pc:sldMkLst>
          <pc:docMk/>
          <pc:sldMk cId="1201811504" sldId="328"/>
        </pc:sldMkLst>
        <pc:spChg chg="add del mod">
          <ac:chgData name="Danish Hudani" userId="S::danish.hudani@astera.com::a38c985c-bb2f-4de3-bfe2-27e22c4c275a" providerId="AD" clId="Web-{1CCE86A3-2AFC-9857-0146-5FA0C269FD4C}" dt="2022-12-30T05:22:22.541" v="465"/>
          <ac:spMkLst>
            <pc:docMk/>
            <pc:sldMk cId="1201811504" sldId="328"/>
            <ac:spMk id="38" creationId="{AF31CC5A-E481-4A8A-0EDA-08E6018EF241}"/>
          </ac:spMkLst>
        </pc:spChg>
        <pc:picChg chg="add del mod modCrop">
          <ac:chgData name="Danish Hudani" userId="S::danish.hudani@astera.com::a38c985c-bb2f-4de3-bfe2-27e22c4c275a" providerId="AD" clId="Web-{1CCE86A3-2AFC-9857-0146-5FA0C269FD4C}" dt="2022-12-30T05:26:22.745" v="478"/>
          <ac:picMkLst>
            <pc:docMk/>
            <pc:sldMk cId="1201811504" sldId="328"/>
            <ac:picMk id="37" creationId="{19B278FE-514D-EFB2-565D-349DACAC47D2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06:18.482" v="354"/>
          <ac:picMkLst>
            <pc:docMk/>
            <pc:sldMk cId="1201811504" sldId="328"/>
            <ac:picMk id="49" creationId="{F44146BD-CEF2-EB9B-6039-DC33300701A2}"/>
          </ac:picMkLst>
        </pc:picChg>
        <pc:picChg chg="add mod">
          <ac:chgData name="Danish Hudani" userId="S::danish.hudani@astera.com::a38c985c-bb2f-4de3-bfe2-27e22c4c275a" providerId="AD" clId="Web-{1CCE86A3-2AFC-9857-0146-5FA0C269FD4C}" dt="2022-12-30T05:26:29.464" v="481" actId="1076"/>
          <ac:picMkLst>
            <pc:docMk/>
            <pc:sldMk cId="1201811504" sldId="328"/>
            <ac:picMk id="52" creationId="{699BDB64-F80A-6D32-F4A6-9AB7B8AC1AA7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12:03.050" v="390"/>
        <pc:sldMkLst>
          <pc:docMk/>
          <pc:sldMk cId="2254116470" sldId="329"/>
        </pc:sldMkLst>
        <pc:spChg chg="mod">
          <ac:chgData name="Danish Hudani" userId="S::danish.hudani@astera.com::a38c985c-bb2f-4de3-bfe2-27e22c4c275a" providerId="AD" clId="Web-{1CCE86A3-2AFC-9857-0146-5FA0C269FD4C}" dt="2022-12-30T05:09:50.229" v="379" actId="14100"/>
          <ac:spMkLst>
            <pc:docMk/>
            <pc:sldMk cId="2254116470" sldId="329"/>
            <ac:spMk id="18" creationId="{6230719D-4F44-BA79-4DC4-4459B3E27C90}"/>
          </ac:spMkLst>
        </pc:spChg>
        <pc:picChg chg="add mod">
          <ac:chgData name="Danish Hudani" userId="S::danish.hudani@astera.com::a38c985c-bb2f-4de3-bfe2-27e22c4c275a" providerId="AD" clId="Web-{1CCE86A3-2AFC-9857-0146-5FA0C269FD4C}" dt="2022-12-30T05:11:45.002" v="389" actId="1076"/>
          <ac:picMkLst>
            <pc:docMk/>
            <pc:sldMk cId="2254116470" sldId="329"/>
            <ac:picMk id="37" creationId="{2A6E17A2-781E-E97B-9963-B2A67F71F8D9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06:19.576" v="355"/>
          <ac:picMkLst>
            <pc:docMk/>
            <pc:sldMk cId="2254116470" sldId="329"/>
            <ac:picMk id="49" creationId="{F44146BD-CEF2-EB9B-6039-DC33300701A2}"/>
          </ac:picMkLst>
        </pc:picChg>
      </pc:sldChg>
      <pc:sldChg chg="delSp modSp add replId">
        <pc:chgData name="Danish Hudani" userId="S::danish.hudani@astera.com::a38c985c-bb2f-4de3-bfe2-27e22c4c275a" providerId="AD" clId="Web-{1CCE86A3-2AFC-9857-0146-5FA0C269FD4C}" dt="2022-12-30T05:26:56.575" v="490" actId="1076"/>
        <pc:sldMkLst>
          <pc:docMk/>
          <pc:sldMk cId="594731141" sldId="330"/>
        </pc:sldMkLst>
        <pc:picChg chg="mod">
          <ac:chgData name="Danish Hudani" userId="S::danish.hudani@astera.com::a38c985c-bb2f-4de3-bfe2-27e22c4c275a" providerId="AD" clId="Web-{1CCE86A3-2AFC-9857-0146-5FA0C269FD4C}" dt="2022-12-30T05:26:56.575" v="490" actId="1076"/>
          <ac:picMkLst>
            <pc:docMk/>
            <pc:sldMk cId="594731141" sldId="330"/>
            <ac:picMk id="37" creationId="{19B278FE-514D-EFB2-565D-349DACAC47D2}"/>
          </ac:picMkLst>
        </pc:picChg>
        <pc:picChg chg="del">
          <ac:chgData name="Danish Hudani" userId="S::danish.hudani@astera.com::a38c985c-bb2f-4de3-bfe2-27e22c4c275a" providerId="AD" clId="Web-{1CCE86A3-2AFC-9857-0146-5FA0C269FD4C}" dt="2022-12-30T05:26:39.824" v="482"/>
          <ac:picMkLst>
            <pc:docMk/>
            <pc:sldMk cId="594731141" sldId="330"/>
            <ac:picMk id="52" creationId="{699BDB64-F80A-6D32-F4A6-9AB7B8AC1AA7}"/>
          </ac:picMkLst>
        </pc:picChg>
      </pc:sldChg>
      <pc:sldChg chg="addSp delSp modSp add replId modNotes">
        <pc:chgData name="Danish Hudani" userId="S::danish.hudani@astera.com::a38c985c-bb2f-4de3-bfe2-27e22c4c275a" providerId="AD" clId="Web-{1CCE86A3-2AFC-9857-0146-5FA0C269FD4C}" dt="2022-12-30T05:38:17.232" v="616"/>
        <pc:sldMkLst>
          <pc:docMk/>
          <pc:sldMk cId="2215876549" sldId="331"/>
        </pc:sldMkLst>
        <pc:spChg chg="del">
          <ac:chgData name="Danish Hudani" userId="S::danish.hudani@astera.com::a38c985c-bb2f-4de3-bfe2-27e22c4c275a" providerId="AD" clId="Web-{1CCE86A3-2AFC-9857-0146-5FA0C269FD4C}" dt="2022-12-30T05:32:32.705" v="529"/>
          <ac:spMkLst>
            <pc:docMk/>
            <pc:sldMk cId="2215876549" sldId="331"/>
            <ac:spMk id="28" creationId="{63D759EE-E90C-27A6-E92F-F171F88144A0}"/>
          </ac:spMkLst>
        </pc:spChg>
        <pc:spChg chg="del">
          <ac:chgData name="Danish Hudani" userId="S::danish.hudani@astera.com::a38c985c-bb2f-4de3-bfe2-27e22c4c275a" providerId="AD" clId="Web-{1CCE86A3-2AFC-9857-0146-5FA0C269FD4C}" dt="2022-12-30T05:31:34.904" v="518"/>
          <ac:spMkLst>
            <pc:docMk/>
            <pc:sldMk cId="2215876549" sldId="331"/>
            <ac:spMk id="29" creationId="{950F9F57-AB7B-32FA-9054-DB12E05CF593}"/>
          </ac:spMkLst>
        </pc:spChg>
        <pc:spChg chg="mod">
          <ac:chgData name="Danish Hudani" userId="S::danish.hudani@astera.com::a38c985c-bb2f-4de3-bfe2-27e22c4c275a" providerId="AD" clId="Web-{1CCE86A3-2AFC-9857-0146-5FA0C269FD4C}" dt="2022-12-30T05:29:54.570" v="517" actId="20577"/>
          <ac:spMkLst>
            <pc:docMk/>
            <pc:sldMk cId="2215876549" sldId="331"/>
            <ac:spMk id="53" creationId="{73C3EB95-F7AB-1393-858E-B98EC92F934F}"/>
          </ac:spMkLst>
        </pc:spChg>
        <pc:picChg chg="add del mod">
          <ac:chgData name="Danish Hudani" userId="S::danish.hudani@astera.com::a38c985c-bb2f-4de3-bfe2-27e22c4c275a" providerId="AD" clId="Web-{1CCE86A3-2AFC-9857-0146-5FA0C269FD4C}" dt="2022-12-30T05:31:41.217" v="520"/>
          <ac:picMkLst>
            <pc:docMk/>
            <pc:sldMk cId="2215876549" sldId="331"/>
            <ac:picMk id="38" creationId="{9387AB3C-755E-DFF2-9801-78FAC788854D}"/>
          </ac:picMkLst>
        </pc:picChg>
        <pc:picChg chg="add mod modCrop">
          <ac:chgData name="Danish Hudani" userId="S::danish.hudani@astera.com::a38c985c-bb2f-4de3-bfe2-27e22c4c275a" providerId="AD" clId="Web-{1CCE86A3-2AFC-9857-0146-5FA0C269FD4C}" dt="2022-12-30T05:32:52.550" v="536" actId="1076"/>
          <ac:picMkLst>
            <pc:docMk/>
            <pc:sldMk cId="2215876549" sldId="331"/>
            <ac:picMk id="39" creationId="{F10AF1C4-5B61-0D15-5DDC-1E0F3B09D757}"/>
          </ac:picMkLst>
        </pc:picChg>
      </pc:sldChg>
      <pc:sldMasterChg chg="add ad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49185472" sldId="2147483648"/>
        </pc:sldMasterMkLst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2733037847" sldId="2147483649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06115451" sldId="2147483650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848601058" sldId="2147483651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246059577" sldId="2147483652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437819440" sldId="2147483653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715632817" sldId="2147483654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777347104" sldId="2147483655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3392161501" sldId="2147483656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099826547" sldId="2147483657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1366424534" sldId="2147483658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783711278" sldId="2147483659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65098873" sldId="2147483660"/>
          </pc:sldLayoutMkLst>
        </pc:sldLayoutChg>
        <pc:sldLayoutChg chg="ad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49185472" sldId="2147483648"/>
            <pc:sldLayoutMk cId="2920785385" sldId="2147483661"/>
          </pc:sldLayoutMkLst>
        </pc:sldLayoutChg>
      </pc:sldMasterChg>
      <pc:sldMasterChg chg="mo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1573999695" sldId="2147483689"/>
        </pc:sldMasterMkLst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1573999695" sldId="2147483689"/>
            <pc:sldLayoutMk cId="2676572002" sldId="2147483700"/>
          </pc:sldLayoutMkLst>
        </pc:sldLayoutChg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1573999695" sldId="2147483689"/>
            <pc:sldLayoutMk cId="4154849840" sldId="2147483702"/>
          </pc:sldLayoutMkLst>
        </pc:sldLayoutChg>
      </pc:sldMasterChg>
      <pc:sldMasterChg chg="replId modSldLayout">
        <pc:chgData name="Danish Hudani" userId="S::danish.hudani@astera.com::a38c985c-bb2f-4de3-bfe2-27e22c4c275a" providerId="AD" clId="Web-{1CCE86A3-2AFC-9857-0146-5FA0C269FD4C}" dt="2022-12-30T04:36:42.055" v="0"/>
        <pc:sldMasterMkLst>
          <pc:docMk/>
          <pc:sldMasterMk cId="271087477" sldId="2147483699"/>
        </pc:sldMasterMkLst>
        <pc:sldLayoutChg chg="replId">
          <pc:chgData name="Danish Hudani" userId="S::danish.hudani@astera.com::a38c985c-bb2f-4de3-bfe2-27e22c4c275a" providerId="AD" clId="Web-{1CCE86A3-2AFC-9857-0146-5FA0C269FD4C}" dt="2022-12-30T04:36:42.055" v="0"/>
          <pc:sldLayoutMkLst>
            <pc:docMk/>
            <pc:sldMasterMk cId="271087477" sldId="2147483699"/>
            <pc:sldLayoutMk cId="1495391725" sldId="2147483701"/>
          </pc:sldLayoutMkLst>
        </pc:sldLayoutChg>
      </pc:sldMasterChg>
    </pc:docChg>
  </pc:docChgLst>
  <pc:docChgLst>
    <pc:chgData name="Danish Hudani" userId="S::danish.hudani@astera.com::a38c985c-bb2f-4de3-bfe2-27e22c4c275a" providerId="AD" clId="Web-{81D96180-C886-CA1E-6EE1-455E21107745}"/>
    <pc:docChg chg="modSld">
      <pc:chgData name="Danish Hudani" userId="S::danish.hudani@astera.com::a38c985c-bb2f-4de3-bfe2-27e22c4c275a" providerId="AD" clId="Web-{81D96180-C886-CA1E-6EE1-455E21107745}" dt="2022-12-07T06:04:58.669" v="0" actId="1076"/>
      <pc:docMkLst>
        <pc:docMk/>
      </pc:docMkLst>
      <pc:sldChg chg="modSp">
        <pc:chgData name="Danish Hudani" userId="S::danish.hudani@astera.com::a38c985c-bb2f-4de3-bfe2-27e22c4c275a" providerId="AD" clId="Web-{81D96180-C886-CA1E-6EE1-455E21107745}" dt="2022-12-07T06:04:58.669" v="0" actId="1076"/>
        <pc:sldMkLst>
          <pc:docMk/>
          <pc:sldMk cId="716708228" sldId="291"/>
        </pc:sldMkLst>
        <pc:spChg chg="mod">
          <ac:chgData name="Danish Hudani" userId="S::danish.hudani@astera.com::a38c985c-bb2f-4de3-bfe2-27e22c4c275a" providerId="AD" clId="Web-{81D96180-C886-CA1E-6EE1-455E21107745}" dt="2022-12-07T06:04:58.669" v="0" actId="1076"/>
          <ac:spMkLst>
            <pc:docMk/>
            <pc:sldMk cId="716708228" sldId="291"/>
            <ac:spMk id="3" creationId="{9AF06762-AAE7-AA62-C2D3-1EBD149B845E}"/>
          </ac:spMkLst>
        </pc:spChg>
      </pc:sldChg>
    </pc:docChg>
  </pc:docChgLst>
  <pc:docChgLst>
    <pc:chgData name="Danish Hudani" userId="S::danish.hudani@astera.com::a38c985c-bb2f-4de3-bfe2-27e22c4c275a" providerId="AD" clId="Web-{BD5619C0-13A2-621A-338C-DD87FA3FF80B}"/>
    <pc:docChg chg="addSld delSld modSld sldOrd modSection">
      <pc:chgData name="Danish Hudani" userId="S::danish.hudani@astera.com::a38c985c-bb2f-4de3-bfe2-27e22c4c275a" providerId="AD" clId="Web-{BD5619C0-13A2-621A-338C-DD87FA3FF80B}" dt="2022-12-30T08:13:35.360" v="1167" actId="1076"/>
      <pc:docMkLst>
        <pc:docMk/>
      </pc:docMkLst>
      <pc:sldChg chg="addSp delSp modSp">
        <pc:chgData name="Danish Hudani" userId="S::danish.hudani@astera.com::a38c985c-bb2f-4de3-bfe2-27e22c4c275a" providerId="AD" clId="Web-{BD5619C0-13A2-621A-338C-DD87FA3FF80B}" dt="2022-12-30T07:06:24.369" v="778" actId="20577"/>
        <pc:sldMkLst>
          <pc:docMk/>
          <pc:sldMk cId="3648853106" sldId="284"/>
        </pc:sldMkLst>
        <pc:spChg chg="del">
          <ac:chgData name="Danish Hudani" userId="S::danish.hudani@astera.com::a38c985c-bb2f-4de3-bfe2-27e22c4c275a" providerId="AD" clId="Web-{BD5619C0-13A2-621A-338C-DD87FA3FF80B}" dt="2022-12-30T06:01:53.866" v="38"/>
          <ac:spMkLst>
            <pc:docMk/>
            <pc:sldMk cId="3648853106" sldId="284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01:39.881" v="37" actId="20577"/>
          <ac:spMkLst>
            <pc:docMk/>
            <pc:sldMk cId="3648853106" sldId="284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06:24.369" v="778" actId="20577"/>
          <ac:spMkLst>
            <pc:docMk/>
            <pc:sldMk cId="3648853106" sldId="284"/>
            <ac:spMk id="50" creationId="{39EFF0A0-CAC0-DC69-C738-1A6521129E55}"/>
          </ac:spMkLst>
        </pc:spChg>
      </pc:sldChg>
      <pc:sldChg chg="del">
        <pc:chgData name="Danish Hudani" userId="S::danish.hudani@astera.com::a38c985c-bb2f-4de3-bfe2-27e22c4c275a" providerId="AD" clId="Web-{BD5619C0-13A2-621A-338C-DD87FA3FF80B}" dt="2022-12-30T06:00:24.937" v="17"/>
        <pc:sldMkLst>
          <pc:docMk/>
          <pc:sldMk cId="2558072613" sldId="285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21" v="16"/>
        <pc:sldMkLst>
          <pc:docMk/>
          <pc:sldMk cId="543725319" sldId="298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06" v="15"/>
        <pc:sldMkLst>
          <pc:docMk/>
          <pc:sldMk cId="430891989" sldId="300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06" v="14"/>
        <pc:sldMkLst>
          <pc:docMk/>
          <pc:sldMk cId="672194442" sldId="301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94" v="31"/>
        <pc:sldMkLst>
          <pc:docMk/>
          <pc:sldMk cId="2203505499" sldId="302"/>
        </pc:sldMkLst>
      </pc:sldChg>
      <pc:sldChg chg="del">
        <pc:chgData name="Danish Hudani" userId="S::danish.hudani@astera.com::a38c985c-bb2f-4de3-bfe2-27e22c4c275a" providerId="AD" clId="Web-{BD5619C0-13A2-621A-338C-DD87FA3FF80B}" dt="2022-12-30T06:00:28.984" v="20"/>
        <pc:sldMkLst>
          <pc:docMk/>
          <pc:sldMk cId="4222700634" sldId="305"/>
        </pc:sldMkLst>
      </pc:sldChg>
      <pc:sldChg chg="del modNotes">
        <pc:chgData name="Danish Hudani" userId="S::danish.hudani@astera.com::a38c985c-bb2f-4de3-bfe2-27e22c4c275a" providerId="AD" clId="Web-{BD5619C0-13A2-621A-338C-DD87FA3FF80B}" dt="2022-12-30T08:13:10.859" v="1154"/>
        <pc:sldMkLst>
          <pc:docMk/>
          <pc:sldMk cId="1815789192" sldId="306"/>
        </pc:sldMkLst>
      </pc:sldChg>
      <pc:sldChg chg="del">
        <pc:chgData name="Danish Hudani" userId="S::danish.hudani@astera.com::a38c985c-bb2f-4de3-bfe2-27e22c4c275a" providerId="AD" clId="Web-{BD5619C0-13A2-621A-338C-DD87FA3FF80B}" dt="2022-12-30T06:00:24.968" v="19"/>
        <pc:sldMkLst>
          <pc:docMk/>
          <pc:sldMk cId="776465630" sldId="307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6:07:17.887" v="202" actId="1076"/>
        <pc:sldMkLst>
          <pc:docMk/>
          <pc:sldMk cId="1594770877" sldId="307"/>
        </pc:sldMkLst>
        <pc:spChg chg="del">
          <ac:chgData name="Danish Hudani" userId="S::danish.hudani@astera.com::a38c985c-bb2f-4de3-bfe2-27e22c4c275a" providerId="AD" clId="Web-{BD5619C0-13A2-621A-338C-DD87FA3FF80B}" dt="2022-12-30T06:04:01.765" v="151"/>
          <ac:spMkLst>
            <pc:docMk/>
            <pc:sldMk cId="1594770877" sldId="307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06:05.133" v="174" actId="20577"/>
          <ac:spMkLst>
            <pc:docMk/>
            <pc:sldMk cId="1594770877" sldId="307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4:05.421" v="152" actId="20577"/>
          <ac:spMkLst>
            <pc:docMk/>
            <pc:sldMk cId="1594770877" sldId="307"/>
            <ac:spMk id="24" creationId="{A134DFB3-973A-F662-77C1-4138811D48FB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6:25.103" v="189"/>
          <ac:spMkLst>
            <pc:docMk/>
            <pc:sldMk cId="1594770877" sldId="307"/>
            <ac:spMk id="27" creationId="{6FAD01A7-0376-531D-3935-78E3F0045144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6:25.118" v="190"/>
          <ac:spMkLst>
            <pc:docMk/>
            <pc:sldMk cId="1594770877" sldId="307"/>
            <ac:spMk id="28" creationId="{4D51FAD2-C01F-F7AA-F87F-AA8ED6EBFFFF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6:25.150" v="191"/>
          <ac:spMkLst>
            <pc:docMk/>
            <pc:sldMk cId="1594770877" sldId="307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07.543" v="198"/>
          <ac:spMkLst>
            <pc:docMk/>
            <pc:sldMk cId="1594770877" sldId="307"/>
            <ac:spMk id="55" creationId="{83B9F62A-1B04-8FFE-EED5-A2A5BA71EAFD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13.887" v="200" actId="1076"/>
          <ac:spMkLst>
            <pc:docMk/>
            <pc:sldMk cId="1594770877" sldId="307"/>
            <ac:spMk id="56" creationId="{62EA3819-99C2-2365-D8FD-B45C0F1F59BA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17.887" v="202" actId="1076"/>
          <ac:spMkLst>
            <pc:docMk/>
            <pc:sldMk cId="1594770877" sldId="307"/>
            <ac:spMk id="57" creationId="{BE17E7F9-9CE9-3EE2-EEC8-6E03DF20F811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6:06:39.041" v="195" actId="14100"/>
          <ac:picMkLst>
            <pc:docMk/>
            <pc:sldMk cId="1594770877" sldId="307"/>
            <ac:picMk id="42" creationId="{A533F95C-7BB5-16E2-2D1B-5ACD3065794D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4.953" v="18"/>
        <pc:sldMkLst>
          <pc:docMk/>
          <pc:sldMk cId="2798243124" sldId="308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6:19:40.377" v="367"/>
        <pc:sldMkLst>
          <pc:docMk/>
          <pc:sldMk cId="3984516083" sldId="308"/>
        </pc:sldMkLst>
        <pc:spChg chg="mod">
          <ac:chgData name="Danish Hudani" userId="S::danish.hudani@astera.com::a38c985c-bb2f-4de3-bfe2-27e22c4c275a" providerId="AD" clId="Web-{BD5619C0-13A2-621A-338C-DD87FA3FF80B}" dt="2022-12-30T06:19:40.377" v="367"/>
          <ac:spMkLst>
            <pc:docMk/>
            <pc:sldMk cId="3984516083" sldId="308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07:44.483" v="203" actId="20577"/>
          <ac:spMkLst>
            <pc:docMk/>
            <pc:sldMk cId="3984516083" sldId="308"/>
            <ac:spMk id="23" creationId="{BF3F1F52-32FC-CD52-0253-CC38D6D13CB2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05:58.101" v="172"/>
          <ac:spMkLst>
            <pc:docMk/>
            <pc:sldMk cId="3984516083" sldId="308"/>
            <ac:spMk id="50" creationId="{39EFF0A0-CAC0-DC69-C738-1A6521129E55}"/>
          </ac:spMkLst>
        </pc:sp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2:46.205" v="297" actId="1076"/>
        <pc:sldMkLst>
          <pc:docMk/>
          <pc:sldMk cId="1835927854" sldId="309"/>
        </pc:sldMkLst>
        <pc:spChg chg="mod">
          <ac:chgData name="Danish Hudani" userId="S::danish.hudani@astera.com::a38c985c-bb2f-4de3-bfe2-27e22c4c275a" providerId="AD" clId="Web-{BD5619C0-13A2-621A-338C-DD87FA3FF80B}" dt="2022-12-30T06:08:39.611" v="221" actId="20577"/>
          <ac:spMkLst>
            <pc:docMk/>
            <pc:sldMk cId="1835927854" sldId="309"/>
            <ac:spMk id="18" creationId="{6230719D-4F44-BA79-4DC4-4459B3E27C90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11:53.452" v="265"/>
          <ac:spMkLst>
            <pc:docMk/>
            <pc:sldMk cId="1835927854" sldId="309"/>
            <ac:spMk id="23" creationId="{3900D833-EEAD-1C31-4884-F9AAEC694DB4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6:09:40.256" v="228"/>
          <ac:spMkLst>
            <pc:docMk/>
            <pc:sldMk cId="1835927854" sldId="309"/>
            <ac:spMk id="27" creationId="{6FAD01A7-0376-531D-3935-78E3F0045144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09:35.615" v="226"/>
          <ac:spMkLst>
            <pc:docMk/>
            <pc:sldMk cId="1835927854" sldId="309"/>
            <ac:spMk id="28" creationId="{4D51FAD2-C01F-F7AA-F87F-AA8ED6EBFFFF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6:09:49.835" v="232"/>
          <ac:spMkLst>
            <pc:docMk/>
            <pc:sldMk cId="1835927854" sldId="309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11:43.639" v="262" actId="20577"/>
          <ac:spMkLst>
            <pc:docMk/>
            <pc:sldMk cId="1835927854" sldId="309"/>
            <ac:spMk id="30" creationId="{507C5155-E343-6161-5FDC-068952429387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11:54.233" v="266"/>
          <ac:spMkLst>
            <pc:docMk/>
            <pc:sldMk cId="1835927854" sldId="309"/>
            <ac:spMk id="55" creationId="{83B9F62A-1B04-8FFE-EED5-A2A5BA71EAFD}"/>
          </ac:spMkLst>
        </pc:spChg>
        <pc:spChg chg="del">
          <ac:chgData name="Danish Hudani" userId="S::danish.hudani@astera.com::a38c985c-bb2f-4de3-bfe2-27e22c4c275a" providerId="AD" clId="Web-{BD5619C0-13A2-621A-338C-DD87FA3FF80B}" dt="2022-12-30T06:09:53.897" v="234"/>
          <ac:spMkLst>
            <pc:docMk/>
            <pc:sldMk cId="1835927854" sldId="309"/>
            <ac:spMk id="56" creationId="{62EA3819-99C2-2365-D8FD-B45C0F1F59BA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6:11:55.233" v="267"/>
          <ac:spMkLst>
            <pc:docMk/>
            <pc:sldMk cId="1835927854" sldId="309"/>
            <ac:spMk id="57" creationId="{BE17E7F9-9CE9-3EE2-EEC8-6E03DF20F811}"/>
          </ac:spMkLst>
        </pc:spChg>
        <pc:picChg chg="del mod">
          <ac:chgData name="Danish Hudani" userId="S::danish.hudani@astera.com::a38c985c-bb2f-4de3-bfe2-27e22c4c275a" providerId="AD" clId="Web-{BD5619C0-13A2-621A-338C-DD87FA3FF80B}" dt="2022-12-30T06:11:25.013" v="254"/>
          <ac:picMkLst>
            <pc:docMk/>
            <pc:sldMk cId="1835927854" sldId="309"/>
            <ac:picMk id="42" creationId="{A533F95C-7BB5-16E2-2D1B-5ACD3065794D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12:46.205" v="297" actId="1076"/>
          <ac:picMkLst>
            <pc:docMk/>
            <pc:sldMk cId="1835927854" sldId="309"/>
            <ac:picMk id="71" creationId="{EDB91E94-AC81-D382-06EA-E1F41D82DA66}"/>
          </ac:picMkLst>
        </pc:pic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6:24.286" v="324"/>
        <pc:sldMkLst>
          <pc:docMk/>
          <pc:sldMk cId="434480910" sldId="310"/>
        </pc:sldMkLst>
        <pc:spChg chg="del">
          <ac:chgData name="Danish Hudani" userId="S::danish.hudani@astera.com::a38c985c-bb2f-4de3-bfe2-27e22c4c275a" providerId="AD" clId="Web-{BD5619C0-13A2-621A-338C-DD87FA3FF80B}" dt="2022-12-30T06:15:05.152" v="323"/>
          <ac:spMkLst>
            <pc:docMk/>
            <pc:sldMk cId="434480910" sldId="310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14:56.901" v="319" actId="1076"/>
          <ac:spMkLst>
            <pc:docMk/>
            <pc:sldMk cId="434480910" sldId="310"/>
            <ac:spMk id="23" creationId="{599F131A-CED4-000A-F514-8EC43AA300E9}"/>
          </ac:spMkLst>
        </pc:spChg>
        <pc:spChg chg="add mod topLvl">
          <ac:chgData name="Danish Hudani" userId="S::danish.hudani@astera.com::a38c985c-bb2f-4de3-bfe2-27e22c4c275a" providerId="AD" clId="Web-{BD5619C0-13A2-621A-338C-DD87FA3FF80B}" dt="2022-12-30T06:14:39.525" v="315"/>
          <ac:spMkLst>
            <pc:docMk/>
            <pc:sldMk cId="434480910" sldId="310"/>
            <ac:spMk id="28" creationId="{76F16C87-B243-7915-19DE-B23E337F97DD}"/>
          </ac:spMkLst>
        </pc:spChg>
        <pc:spChg chg="add mod topLvl">
          <ac:chgData name="Danish Hudani" userId="S::danish.hudani@astera.com::a38c985c-bb2f-4de3-bfe2-27e22c4c275a" providerId="AD" clId="Web-{BD5619C0-13A2-621A-338C-DD87FA3FF80B}" dt="2022-12-30T06:14:47.276" v="316" actId="1076"/>
          <ac:spMkLst>
            <pc:docMk/>
            <pc:sldMk cId="434480910" sldId="310"/>
            <ac:spMk id="29" creationId="{6539617F-ED42-C75E-7828-0D2185E179A8}"/>
          </ac:spMkLst>
        </pc:spChg>
        <pc:grpChg chg="add del mod">
          <ac:chgData name="Danish Hudani" userId="S::danish.hudani@astera.com::a38c985c-bb2f-4de3-bfe2-27e22c4c275a" providerId="AD" clId="Web-{BD5619C0-13A2-621A-338C-DD87FA3FF80B}" dt="2022-12-30T06:14:39.525" v="315"/>
          <ac:grpSpMkLst>
            <pc:docMk/>
            <pc:sldMk cId="434480910" sldId="310"/>
            <ac:grpSpMk id="27" creationId="{BC3788F7-31B2-92CC-9CC1-08BC2BE777B9}"/>
          </ac:grpSpMkLst>
        </pc:grpChg>
        <pc:grpChg chg="add mod">
          <ac:chgData name="Danish Hudani" userId="S::danish.hudani@astera.com::a38c985c-bb2f-4de3-bfe2-27e22c4c275a" providerId="AD" clId="Web-{BD5619C0-13A2-621A-338C-DD87FA3FF80B}" dt="2022-12-30T06:14:58.402" v="320" actId="1076"/>
          <ac:grpSpMkLst>
            <pc:docMk/>
            <pc:sldMk cId="434480910" sldId="310"/>
            <ac:grpSpMk id="55" creationId="{1B556607-1029-4549-9A4E-0B1C5D6113CE}"/>
          </ac:grpSpMkLst>
        </pc:grpChg>
        <pc:grpChg chg="add mod">
          <ac:chgData name="Danish Hudani" userId="S::danish.hudani@astera.com::a38c985c-bb2f-4de3-bfe2-27e22c4c275a" providerId="AD" clId="Web-{BD5619C0-13A2-621A-338C-DD87FA3FF80B}" dt="2022-12-30T06:15:02.652" v="322" actId="1076"/>
          <ac:grpSpMkLst>
            <pc:docMk/>
            <pc:sldMk cId="434480910" sldId="310"/>
            <ac:grpSpMk id="56" creationId="{B0033D34-156F-722F-6452-F4E30DA734D7}"/>
          </ac:grpSpMkLst>
        </pc:grpChg>
        <pc:picChg chg="del">
          <ac:chgData name="Danish Hudani" userId="S::danish.hudani@astera.com::a38c985c-bb2f-4de3-bfe2-27e22c4c275a" providerId="AD" clId="Web-{BD5619C0-13A2-621A-338C-DD87FA3FF80B}" dt="2022-12-30T06:13:27.005" v="299"/>
          <ac:picMkLst>
            <pc:docMk/>
            <pc:sldMk cId="434480910" sldId="310"/>
            <ac:picMk id="71" creationId="{EDB91E94-AC81-D382-06EA-E1F41D82DA66}"/>
          </ac:picMkLst>
        </pc:pic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7:59.386" v="342" actId="1076"/>
        <pc:sldMkLst>
          <pc:docMk/>
          <pc:sldMk cId="2431040911" sldId="311"/>
        </pc:sldMkLst>
        <pc:grpChg chg="del">
          <ac:chgData name="Danish Hudani" userId="S::danish.hudani@astera.com::a38c985c-bb2f-4de3-bfe2-27e22c4c275a" providerId="AD" clId="Web-{BD5619C0-13A2-621A-338C-DD87FA3FF80B}" dt="2022-12-30T06:16:38.662" v="327"/>
          <ac:grpSpMkLst>
            <pc:docMk/>
            <pc:sldMk cId="2431040911" sldId="311"/>
            <ac:grpSpMk id="56" creationId="{B0033D34-156F-722F-6452-F4E30DA734D7}"/>
          </ac:grpSpMkLst>
        </pc:grpChg>
        <pc:picChg chg="add del mod">
          <ac:chgData name="Danish Hudani" userId="S::danish.hudani@astera.com::a38c985c-bb2f-4de3-bfe2-27e22c4c275a" providerId="AD" clId="Web-{BD5619C0-13A2-621A-338C-DD87FA3FF80B}" dt="2022-12-30T06:17:17.368" v="333"/>
          <ac:picMkLst>
            <pc:docMk/>
            <pc:sldMk cId="2431040911" sldId="311"/>
            <ac:picMk id="22" creationId="{E816923D-7504-AF2C-DFE3-6D4656F01585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17:59.386" v="342" actId="1076"/>
          <ac:picMkLst>
            <pc:docMk/>
            <pc:sldMk cId="2431040911" sldId="311"/>
            <ac:picMk id="27" creationId="{84113054-8E4D-84F4-D1D1-BD1BF9CE3F03}"/>
          </ac:picMkLst>
        </pc:picChg>
      </pc:sldChg>
      <pc:sldChg chg="addSp delSp modSp add replId">
        <pc:chgData name="Danish Hudani" userId="S::danish.hudani@astera.com::a38c985c-bb2f-4de3-bfe2-27e22c4c275a" providerId="AD" clId="Web-{BD5619C0-13A2-621A-338C-DD87FA3FF80B}" dt="2022-12-30T06:31:56.708" v="556" actId="1076"/>
        <pc:sldMkLst>
          <pc:docMk/>
          <pc:sldMk cId="1077266594" sldId="312"/>
        </pc:sldMkLst>
        <pc:spChg chg="add mod">
          <ac:chgData name="Danish Hudani" userId="S::danish.hudani@astera.com::a38c985c-bb2f-4de3-bfe2-27e22c4c275a" providerId="AD" clId="Web-{BD5619C0-13A2-621A-338C-DD87FA3FF80B}" dt="2022-12-30T06:27:07.314" v="453" actId="20577"/>
          <ac:spMkLst>
            <pc:docMk/>
            <pc:sldMk cId="1077266594" sldId="312"/>
            <ac:spMk id="27" creationId="{3BD65978-8A0E-76C0-ACAE-4EA4637A1BAF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31:56.708" v="556" actId="1076"/>
          <ac:spMkLst>
            <pc:docMk/>
            <pc:sldMk cId="1077266594" sldId="312"/>
            <ac:spMk id="32" creationId="{44738F24-70E1-758C-0904-8CDCC542CB00}"/>
          </ac:spMkLst>
        </pc:spChg>
        <pc:grpChg chg="del">
          <ac:chgData name="Danish Hudani" userId="S::danish.hudani@astera.com::a38c985c-bb2f-4de3-bfe2-27e22c4c275a" providerId="AD" clId="Web-{BD5619C0-13A2-621A-338C-DD87FA3FF80B}" dt="2022-12-30T06:18:50.468" v="359"/>
          <ac:grpSpMkLst>
            <pc:docMk/>
            <pc:sldMk cId="1077266594" sldId="312"/>
            <ac:grpSpMk id="56" creationId="{B0033D34-156F-722F-6452-F4E30DA734D7}"/>
          </ac:grpSpMkLst>
        </pc:grpChg>
        <pc:picChg chg="add mod">
          <ac:chgData name="Danish Hudani" userId="S::danish.hudani@astera.com::a38c985c-bb2f-4de3-bfe2-27e22c4c275a" providerId="AD" clId="Web-{BD5619C0-13A2-621A-338C-DD87FA3FF80B}" dt="2022-12-30T06:28:52.227" v="498" actId="1076"/>
          <ac:picMkLst>
            <pc:docMk/>
            <pc:sldMk cId="1077266594" sldId="312"/>
            <ac:picMk id="33" creationId="{236C4FC4-76E5-F660-7279-9AE2E7F48C76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28:55.149" v="499" actId="1076"/>
          <ac:picMkLst>
            <pc:docMk/>
            <pc:sldMk cId="1077266594" sldId="312"/>
            <ac:picMk id="34" creationId="{7EA451A7-0997-56C9-ED80-AAD2F6BC9923}"/>
          </ac:picMkLst>
        </pc:picChg>
      </pc:sldChg>
      <pc:sldChg chg="addSp delSp modSp add replId modNotes">
        <pc:chgData name="Danish Hudani" userId="S::danish.hudani@astera.com::a38c985c-bb2f-4de3-bfe2-27e22c4c275a" providerId="AD" clId="Web-{BD5619C0-13A2-621A-338C-DD87FA3FF80B}" dt="2022-12-30T06:18:40.670" v="358"/>
        <pc:sldMkLst>
          <pc:docMk/>
          <pc:sldMk cId="2609297993" sldId="313"/>
        </pc:sldMkLst>
        <pc:picChg chg="add mod">
          <ac:chgData name="Danish Hudani" userId="S::danish.hudani@astera.com::a38c985c-bb2f-4de3-bfe2-27e22c4c275a" providerId="AD" clId="Web-{BD5619C0-13A2-621A-338C-DD87FA3FF80B}" dt="2022-12-30T06:18:32.998" v="356" actId="14100"/>
          <ac:picMkLst>
            <pc:docMk/>
            <pc:sldMk cId="2609297993" sldId="313"/>
            <ac:picMk id="22" creationId="{AF16B4DC-F4B6-C74D-1810-4532B8B516DC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18:09.418" v="343"/>
          <ac:picMkLst>
            <pc:docMk/>
            <pc:sldMk cId="2609297993" sldId="313"/>
            <ac:picMk id="27" creationId="{84113054-8E4D-84F4-D1D1-BD1BF9CE3F03}"/>
          </ac:picMkLst>
        </pc:picChg>
      </pc:sldChg>
      <pc:sldChg chg="addSp modSp add replId modNotes">
        <pc:chgData name="Danish Hudani" userId="S::danish.hudani@astera.com::a38c985c-bb2f-4de3-bfe2-27e22c4c275a" providerId="AD" clId="Web-{BD5619C0-13A2-621A-338C-DD87FA3FF80B}" dt="2022-12-30T07:50:22.767" v="988" actId="1076"/>
        <pc:sldMkLst>
          <pc:docMk/>
          <pc:sldMk cId="3577237892" sldId="314"/>
        </pc:sldMkLst>
        <pc:picChg chg="add mod modCrop">
          <ac:chgData name="Danish Hudani" userId="S::danish.hudani@astera.com::a38c985c-bb2f-4de3-bfe2-27e22c4c275a" providerId="AD" clId="Web-{BD5619C0-13A2-621A-338C-DD87FA3FF80B}" dt="2022-12-30T07:50:22.767" v="988" actId="1076"/>
          <ac:picMkLst>
            <pc:docMk/>
            <pc:sldMk cId="3577237892" sldId="314"/>
            <ac:picMk id="38" creationId="{E2963481-C5C1-42DB-1A67-3EB6D3243C9B}"/>
          </ac:picMkLst>
        </pc:picChg>
      </pc:sldChg>
      <pc:sldChg chg="addSp modSp add replId">
        <pc:chgData name="Danish Hudani" userId="S::danish.hudani@astera.com::a38c985c-bb2f-4de3-bfe2-27e22c4c275a" providerId="AD" clId="Web-{BD5619C0-13A2-621A-338C-DD87FA3FF80B}" dt="2022-12-30T07:47:47.369" v="971" actId="1076"/>
        <pc:sldMkLst>
          <pc:docMk/>
          <pc:sldMk cId="2166814219" sldId="315"/>
        </pc:sldMkLst>
        <pc:spChg chg="add mod">
          <ac:chgData name="Danish Hudani" userId="S::danish.hudani@astera.com::a38c985c-bb2f-4de3-bfe2-27e22c4c275a" providerId="AD" clId="Web-{BD5619C0-13A2-621A-338C-DD87FA3FF80B}" dt="2022-12-30T07:47:42.635" v="970" actId="20577"/>
          <ac:spMkLst>
            <pc:docMk/>
            <pc:sldMk cId="2166814219" sldId="315"/>
            <ac:spMk id="52" creationId="{4A8407CD-EDC7-1F75-93E6-D02A444A5721}"/>
          </ac:spMkLst>
        </pc:spChg>
        <pc:picChg chg="add mod modCrop">
          <ac:chgData name="Danish Hudani" userId="S::danish.hudani@astera.com::a38c985c-bb2f-4de3-bfe2-27e22c4c275a" providerId="AD" clId="Web-{BD5619C0-13A2-621A-338C-DD87FA3FF80B}" dt="2022-12-30T07:47:47.369" v="971" actId="1076"/>
          <ac:picMkLst>
            <pc:docMk/>
            <pc:sldMk cId="2166814219" sldId="315"/>
            <ac:picMk id="50" creationId="{F7AE73AE-9165-AB6B-836A-CC427708B62A}"/>
          </ac:picMkLst>
        </pc:picChg>
      </pc:sldChg>
      <pc:sldChg chg="addSp modSp add ord replId">
        <pc:chgData name="Danish Hudani" userId="S::danish.hudani@astera.com::a38c985c-bb2f-4de3-bfe2-27e22c4c275a" providerId="AD" clId="Web-{BD5619C0-13A2-621A-338C-DD87FA3FF80B}" dt="2022-12-30T08:10:45.587" v="1144" actId="14100"/>
        <pc:sldMkLst>
          <pc:docMk/>
          <pc:sldMk cId="489571498" sldId="316"/>
        </pc:sldMkLst>
        <pc:picChg chg="add mod">
          <ac:chgData name="Danish Hudani" userId="S::danish.hudani@astera.com::a38c985c-bb2f-4de3-bfe2-27e22c4c275a" providerId="AD" clId="Web-{BD5619C0-13A2-621A-338C-DD87FA3FF80B}" dt="2022-12-30T08:10:45.587" v="1144" actId="14100"/>
          <ac:picMkLst>
            <pc:docMk/>
            <pc:sldMk cId="489571498" sldId="316"/>
            <ac:picMk id="50" creationId="{03438D2F-511C-A8A3-4A72-8FF6247BA262}"/>
          </ac:picMkLst>
        </pc:picChg>
      </pc:sldChg>
      <pc:sldChg chg="addSp delSp modSp add replId">
        <pc:chgData name="Danish Hudani" userId="S::danish.hudani@astera.com::a38c985c-bb2f-4de3-bfe2-27e22c4c275a" providerId="AD" clId="Web-{BD5619C0-13A2-621A-338C-DD87FA3FF80B}" dt="2022-12-30T08:00:48.404" v="1056" actId="20577"/>
        <pc:sldMkLst>
          <pc:docMk/>
          <pc:sldMk cId="948682349" sldId="317"/>
        </pc:sldMkLst>
        <pc:spChg chg="add mod">
          <ac:chgData name="Danish Hudani" userId="S::danish.hudani@astera.com::a38c985c-bb2f-4de3-bfe2-27e22c4c275a" providerId="AD" clId="Web-{BD5619C0-13A2-621A-338C-DD87FA3FF80B}" dt="2022-12-30T07:55:18.249" v="996" actId="20577"/>
          <ac:spMkLst>
            <pc:docMk/>
            <pc:sldMk cId="948682349" sldId="317"/>
            <ac:spMk id="51" creationId="{64D620F6-111E-8372-6A30-A6A9189FEB03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57:59.130" v="1015" actId="1076"/>
          <ac:spMkLst>
            <pc:docMk/>
            <pc:sldMk cId="948682349" sldId="317"/>
            <ac:spMk id="53" creationId="{125BE79F-79C4-6CFA-DAFC-15BF0AF4D70E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8:00:25.763" v="1050" actId="20577"/>
          <ac:spMkLst>
            <pc:docMk/>
            <pc:sldMk cId="948682349" sldId="317"/>
            <ac:spMk id="153" creationId="{9975C253-05E7-202E-F0C5-A5A94994C85E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8:00:48.404" v="1056" actId="20577"/>
          <ac:spMkLst>
            <pc:docMk/>
            <pc:sldMk cId="948682349" sldId="317"/>
            <ac:spMk id="154" creationId="{AABF48D8-63AC-2727-52F2-6A880DF466E3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7:59:27.245" v="1026" actId="1076"/>
          <ac:picMkLst>
            <pc:docMk/>
            <pc:sldMk cId="948682349" sldId="317"/>
            <ac:picMk id="78" creationId="{725FDDBA-8B91-7680-20CD-2048C2AC81FF}"/>
          </ac:picMkLst>
        </pc:picChg>
        <pc:picChg chg="add del mod">
          <ac:chgData name="Danish Hudani" userId="S::danish.hudani@astera.com::a38c985c-bb2f-4de3-bfe2-27e22c4c275a" providerId="AD" clId="Web-{BD5619C0-13A2-621A-338C-DD87FA3FF80B}" dt="2022-12-30T07:59:11.869" v="1019"/>
          <ac:picMkLst>
            <pc:docMk/>
            <pc:sldMk cId="948682349" sldId="317"/>
            <ac:picMk id="103" creationId="{0192BC65-8ABF-A7A4-B23A-C0A13DFEED80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7:59:23.464" v="1025" actId="1076"/>
          <ac:picMkLst>
            <pc:docMk/>
            <pc:sldMk cId="948682349" sldId="317"/>
            <ac:picMk id="152" creationId="{09750563-98DD-0A91-4220-CB4938525D67}"/>
          </ac:picMkLst>
        </pc:picChg>
      </pc:sldChg>
      <pc:sldChg chg="addSp delSp modSp add ord replId modNotes">
        <pc:chgData name="Danish Hudani" userId="S::danish.hudani@astera.com::a38c985c-bb2f-4de3-bfe2-27e22c4c275a" providerId="AD" clId="Web-{BD5619C0-13A2-621A-338C-DD87FA3FF80B}" dt="2022-12-30T06:26:12.013" v="448" actId="1076"/>
        <pc:sldMkLst>
          <pc:docMk/>
          <pc:sldMk cId="3503535116" sldId="318"/>
        </pc:sldMkLst>
        <pc:spChg chg="mod">
          <ac:chgData name="Danish Hudani" userId="S::danish.hudani@astera.com::a38c985c-bb2f-4de3-bfe2-27e22c4c275a" providerId="AD" clId="Web-{BD5619C0-13A2-621A-338C-DD87FA3FF80B}" dt="2022-12-30T06:21:32.119" v="382" actId="1076"/>
          <ac:spMkLst>
            <pc:docMk/>
            <pc:sldMk cId="3503535116" sldId="318"/>
            <ac:spMk id="18" creationId="{6230719D-4F44-BA79-4DC4-4459B3E27C90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6:26:12.013" v="448" actId="1076"/>
          <ac:spMkLst>
            <pc:docMk/>
            <pc:sldMk cId="3503535116" sldId="318"/>
            <ac:spMk id="23" creationId="{663E556D-5DDC-A31E-7BBB-670164297057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24:03.442" v="422"/>
          <ac:spMkLst>
            <pc:docMk/>
            <pc:sldMk cId="3503535116" sldId="318"/>
            <ac:spMk id="27" creationId="{0578B2BE-019C-9E44-F927-8274D0519DB4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24:00.692" v="421"/>
          <ac:spMkLst>
            <pc:docMk/>
            <pc:sldMk cId="3503535116" sldId="318"/>
            <ac:spMk id="28" creationId="{09A5E25A-24B3-83E0-A7D8-335199C12D5B}"/>
          </ac:spMkLst>
        </pc:spChg>
        <pc:spChg chg="add del mod">
          <ac:chgData name="Danish Hudani" userId="S::danish.hudani@astera.com::a38c985c-bb2f-4de3-bfe2-27e22c4c275a" providerId="AD" clId="Web-{BD5619C0-13A2-621A-338C-DD87FA3FF80B}" dt="2022-12-30T06:24:00.692" v="420"/>
          <ac:spMkLst>
            <pc:docMk/>
            <pc:sldMk cId="3503535116" sldId="318"/>
            <ac:spMk id="29" creationId="{663E556D-5DDC-A31E-7BBB-670164297057}"/>
          </ac:spMkLst>
        </pc:spChg>
        <pc:spChg chg="add del">
          <ac:chgData name="Danish Hudani" userId="S::danish.hudani@astera.com::a38c985c-bb2f-4de3-bfe2-27e22c4c275a" providerId="AD" clId="Web-{BD5619C0-13A2-621A-338C-DD87FA3FF80B}" dt="2022-12-30T06:24:00.692" v="419"/>
          <ac:spMkLst>
            <pc:docMk/>
            <pc:sldMk cId="3503535116" sldId="318"/>
            <ac:spMk id="31" creationId="{0578B2BE-019C-9E44-F927-8274D0519DB4}"/>
          </ac:spMkLst>
        </pc:spChg>
        <pc:spChg chg="add del">
          <ac:chgData name="Danish Hudani" userId="S::danish.hudani@astera.com::a38c985c-bb2f-4de3-bfe2-27e22c4c275a" providerId="AD" clId="Web-{BD5619C0-13A2-621A-338C-DD87FA3FF80B}" dt="2022-12-30T06:24:00.692" v="418"/>
          <ac:spMkLst>
            <pc:docMk/>
            <pc:sldMk cId="3503535116" sldId="318"/>
            <ac:spMk id="32" creationId="{09A5E25A-24B3-83E0-A7D8-335199C12D5B}"/>
          </ac:spMkLst>
        </pc:spChg>
        <pc:picChg chg="del">
          <ac:chgData name="Danish Hudani" userId="S::danish.hudani@astera.com::a38c985c-bb2f-4de3-bfe2-27e22c4c275a" providerId="AD" clId="Web-{BD5619C0-13A2-621A-338C-DD87FA3FF80B}" dt="2022-12-30T06:21:24.353" v="380"/>
          <ac:picMkLst>
            <pc:docMk/>
            <pc:sldMk cId="3503535116" sldId="318"/>
            <ac:picMk id="71" creationId="{EDB91E94-AC81-D382-06EA-E1F41D82DA66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.078" v="30"/>
        <pc:sldMkLst>
          <pc:docMk/>
          <pc:sldMk cId="2277645227" sldId="319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6:31:51.067" v="555" actId="1076"/>
        <pc:sldMkLst>
          <pc:docMk/>
          <pc:sldMk cId="4240616809" sldId="319"/>
        </pc:sldMkLst>
        <pc:spChg chg="mod">
          <ac:chgData name="Danish Hudani" userId="S::danish.hudani@astera.com::a38c985c-bb2f-4de3-bfe2-27e22c4c275a" providerId="AD" clId="Web-{BD5619C0-13A2-621A-338C-DD87FA3FF80B}" dt="2022-12-30T06:29:25.682" v="512" actId="20577"/>
          <ac:spMkLst>
            <pc:docMk/>
            <pc:sldMk cId="4240616809" sldId="319"/>
            <ac:spMk id="27" creationId="{3BD65978-8A0E-76C0-ACAE-4EA4637A1BAF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31:51.067" v="555" actId="1076"/>
          <ac:spMkLst>
            <pc:docMk/>
            <pc:sldMk cId="4240616809" sldId="319"/>
            <ac:spMk id="32" creationId="{44738F24-70E1-758C-0904-8CDCC542CB00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6:30:49.016" v="544" actId="1076"/>
          <ac:picMkLst>
            <pc:docMk/>
            <pc:sldMk cId="4240616809" sldId="319"/>
            <ac:picMk id="22" creationId="{9286F779-544B-4869-4C50-445BBF3E442E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6:30:24.843" v="536" actId="14100"/>
          <ac:picMkLst>
            <pc:docMk/>
            <pc:sldMk cId="4240616809" sldId="319"/>
            <ac:picMk id="23" creationId="{6C3420F6-E56E-C7B8-7F1A-F60471222289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29:52.653" v="524"/>
          <ac:picMkLst>
            <pc:docMk/>
            <pc:sldMk cId="4240616809" sldId="319"/>
            <ac:picMk id="33" creationId="{236C4FC4-76E5-F660-7279-9AE2E7F48C76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30:06.107" v="529"/>
          <ac:picMkLst>
            <pc:docMk/>
            <pc:sldMk cId="4240616809" sldId="319"/>
            <ac:picMk id="34" creationId="{7EA451A7-0997-56C9-ED80-AAD2F6BC9923}"/>
          </ac:picMkLst>
        </pc:picChg>
      </pc:sldChg>
      <pc:sldChg chg="delSp modSp add ord replId">
        <pc:chgData name="Danish Hudani" userId="S::danish.hudani@astera.com::a38c985c-bb2f-4de3-bfe2-27e22c4c275a" providerId="AD" clId="Web-{BD5619C0-13A2-621A-338C-DD87FA3FF80B}" dt="2022-12-30T06:43:17.256" v="663" actId="1076"/>
        <pc:sldMkLst>
          <pc:docMk/>
          <pc:sldMk cId="197640186" sldId="320"/>
        </pc:sldMkLst>
        <pc:spChg chg="mod">
          <ac:chgData name="Danish Hudani" userId="S::danish.hudani@astera.com::a38c985c-bb2f-4de3-bfe2-27e22c4c275a" providerId="AD" clId="Web-{BD5619C0-13A2-621A-338C-DD87FA3FF80B}" dt="2022-12-30T06:31:33.738" v="553" actId="20577"/>
          <ac:spMkLst>
            <pc:docMk/>
            <pc:sldMk cId="197640186" sldId="320"/>
            <ac:spMk id="27" creationId="{3BD65978-8A0E-76C0-ACAE-4EA4637A1BAF}"/>
          </ac:spMkLst>
        </pc:spChg>
        <pc:spChg chg="mod">
          <ac:chgData name="Danish Hudani" userId="S::danish.hudani@astera.com::a38c985c-bb2f-4de3-bfe2-27e22c4c275a" providerId="AD" clId="Web-{BD5619C0-13A2-621A-338C-DD87FA3FF80B}" dt="2022-12-30T06:43:17.256" v="663" actId="1076"/>
          <ac:spMkLst>
            <pc:docMk/>
            <pc:sldMk cId="197640186" sldId="320"/>
            <ac:spMk id="32" creationId="{44738F24-70E1-758C-0904-8CDCC542CB00}"/>
          </ac:spMkLst>
        </pc:spChg>
        <pc:picChg chg="del">
          <ac:chgData name="Danish Hudani" userId="S::danish.hudani@astera.com::a38c985c-bb2f-4de3-bfe2-27e22c4c275a" providerId="AD" clId="Web-{BD5619C0-13A2-621A-338C-DD87FA3FF80B}" dt="2022-12-30T06:32:20.350" v="590"/>
          <ac:picMkLst>
            <pc:docMk/>
            <pc:sldMk cId="197640186" sldId="320"/>
            <ac:picMk id="22" creationId="{9286F779-544B-4869-4C50-445BBF3E442E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6:32:22.178" v="591"/>
          <ac:picMkLst>
            <pc:docMk/>
            <pc:sldMk cId="197640186" sldId="320"/>
            <ac:picMk id="23" creationId="{6C3420F6-E56E-C7B8-7F1A-F60471222289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.078" v="29"/>
        <pc:sldMkLst>
          <pc:docMk/>
          <pc:sldMk cId="3065791295" sldId="320"/>
        </pc:sldMkLst>
      </pc:sldChg>
      <pc:sldChg chg="addSp delSp modSp add ord replId">
        <pc:chgData name="Danish Hudani" userId="S::danish.hudani@astera.com::a38c985c-bb2f-4de3-bfe2-27e22c4c275a" providerId="AD" clId="Web-{BD5619C0-13A2-621A-338C-DD87FA3FF80B}" dt="2022-12-30T07:35:11.839" v="788" actId="1076"/>
        <pc:sldMkLst>
          <pc:docMk/>
          <pc:sldMk cId="468899646" sldId="321"/>
        </pc:sldMkLst>
        <pc:spChg chg="mod">
          <ac:chgData name="Danish Hudani" userId="S::danish.hudani@astera.com::a38c985c-bb2f-4de3-bfe2-27e22c4c275a" providerId="AD" clId="Web-{BD5619C0-13A2-621A-338C-DD87FA3FF80B}" dt="2022-12-30T06:49:11.514" v="670" actId="20577"/>
          <ac:spMkLst>
            <pc:docMk/>
            <pc:sldMk cId="468899646" sldId="321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7"/>
          <ac:spMkLst>
            <pc:docMk/>
            <pc:sldMk cId="468899646" sldId="321"/>
            <ac:spMk id="27" creationId="{6FAD01A7-0376-531D-3935-78E3F0045144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6"/>
          <ac:spMkLst>
            <pc:docMk/>
            <pc:sldMk cId="468899646" sldId="321"/>
            <ac:spMk id="28" creationId="{4D51FAD2-C01F-F7AA-F87F-AA8ED6EBFFFF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5"/>
          <ac:spMkLst>
            <pc:docMk/>
            <pc:sldMk cId="468899646" sldId="321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35:09.776" v="787" actId="1076"/>
          <ac:spMkLst>
            <pc:docMk/>
            <pc:sldMk cId="468899646" sldId="321"/>
            <ac:spMk id="43" creationId="{73031BB9-80C0-5375-C62C-C209564288AA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3"/>
          <ac:spMkLst>
            <pc:docMk/>
            <pc:sldMk cId="468899646" sldId="321"/>
            <ac:spMk id="55" creationId="{83B9F62A-1B04-8FFE-EED5-A2A5BA71EAFD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2"/>
          <ac:spMkLst>
            <pc:docMk/>
            <pc:sldMk cId="468899646" sldId="321"/>
            <ac:spMk id="56" creationId="{62EA3819-99C2-2365-D8FD-B45C0F1F59BA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01:13.595" v="671"/>
          <ac:spMkLst>
            <pc:docMk/>
            <pc:sldMk cId="468899646" sldId="321"/>
            <ac:spMk id="57" creationId="{BE17E7F9-9CE9-3EE2-EEC8-6E03DF20F811}"/>
          </ac:spMkLst>
        </pc:spChg>
        <pc:picChg chg="del">
          <ac:chgData name="Danish Hudani" userId="S::danish.hudani@astera.com::a38c985c-bb2f-4de3-bfe2-27e22c4c275a" providerId="AD" clId="Web-{BD5619C0-13A2-621A-338C-DD87FA3FF80B}" dt="2022-12-30T07:01:13.595" v="674"/>
          <ac:picMkLst>
            <pc:docMk/>
            <pc:sldMk cId="468899646" sldId="321"/>
            <ac:picMk id="42" creationId="{A533F95C-7BB5-16E2-2D1B-5ACD3065794D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7:35:11.839" v="788" actId="1076"/>
          <ac:picMkLst>
            <pc:docMk/>
            <pc:sldMk cId="468899646" sldId="321"/>
            <ac:picMk id="44" creationId="{DFD34851-9263-D7EC-050C-CD55558A7D38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.062" v="27"/>
        <pc:sldMkLst>
          <pc:docMk/>
          <pc:sldMk cId="997219088" sldId="321"/>
        </pc:sldMkLst>
      </pc:sldChg>
      <pc:sldChg chg="modSp add ord replId">
        <pc:chgData name="Danish Hudani" userId="S::danish.hudani@astera.com::a38c985c-bb2f-4de3-bfe2-27e22c4c275a" providerId="AD" clId="Web-{BD5619C0-13A2-621A-338C-DD87FA3FF80B}" dt="2022-12-30T07:37:38.907" v="805" actId="20577"/>
        <pc:sldMkLst>
          <pc:docMk/>
          <pc:sldMk cId="584508516" sldId="322"/>
        </pc:sldMkLst>
        <pc:spChg chg="mod">
          <ac:chgData name="Danish Hudani" userId="S::danish.hudani@astera.com::a38c985c-bb2f-4de3-bfe2-27e22c4c275a" providerId="AD" clId="Web-{BD5619C0-13A2-621A-338C-DD87FA3FF80B}" dt="2022-12-30T07:37:38.907" v="805" actId="20577"/>
          <ac:spMkLst>
            <pc:docMk/>
            <pc:sldMk cId="584508516" sldId="322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BD5619C0-13A2-621A-338C-DD87FA3FF80B}" dt="2022-12-30T06:00:29.047" v="26"/>
        <pc:sldMkLst>
          <pc:docMk/>
          <pc:sldMk cId="3891759022" sldId="322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62" v="28"/>
        <pc:sldMkLst>
          <pc:docMk/>
          <pc:sldMk cId="1727806297" sldId="323"/>
        </pc:sldMkLst>
      </pc:sldChg>
      <pc:sldChg chg="addSp delSp modSp add ord replId">
        <pc:chgData name="Danish Hudani" userId="S::danish.hudani@astera.com::a38c985c-bb2f-4de3-bfe2-27e22c4c275a" providerId="AD" clId="Web-{BD5619C0-13A2-621A-338C-DD87FA3FF80B}" dt="2022-12-30T07:45:51.240" v="937" actId="1076"/>
        <pc:sldMkLst>
          <pc:docMk/>
          <pc:sldMk cId="2415482611" sldId="323"/>
        </pc:sldMkLst>
        <pc:spChg chg="mod">
          <ac:chgData name="Danish Hudani" userId="S::danish.hudani@astera.com::a38c985c-bb2f-4de3-bfe2-27e22c4c275a" providerId="AD" clId="Web-{BD5619C0-13A2-621A-338C-DD87FA3FF80B}" dt="2022-12-30T07:38:01.376" v="817" actId="20577"/>
          <ac:spMkLst>
            <pc:docMk/>
            <pc:sldMk cId="2415482611" sldId="323"/>
            <ac:spMk id="18" creationId="{6230719D-4F44-BA79-4DC4-4459B3E27C90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1:15.750" v="878" actId="1076"/>
          <ac:spMkLst>
            <pc:docMk/>
            <pc:sldMk cId="2415482611" sldId="323"/>
            <ac:spMk id="27" creationId="{6FAD01A7-0376-531D-3935-78E3F0045144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1:19" v="879" actId="20577"/>
          <ac:spMkLst>
            <pc:docMk/>
            <pc:sldMk cId="2415482611" sldId="323"/>
            <ac:spMk id="28" creationId="{4D51FAD2-C01F-F7AA-F87F-AA8ED6EBFFFF}"/>
          </ac:spMkLst>
        </pc:spChg>
        <pc:spChg chg="del">
          <ac:chgData name="Danish Hudani" userId="S::danish.hudani@astera.com::a38c985c-bb2f-4de3-bfe2-27e22c4c275a" providerId="AD" clId="Web-{BD5619C0-13A2-621A-338C-DD87FA3FF80B}" dt="2022-12-30T07:41:28.063" v="882"/>
          <ac:spMkLst>
            <pc:docMk/>
            <pc:sldMk cId="2415482611" sldId="323"/>
            <ac:spMk id="29" creationId="{1F588A36-7F81-EE4B-572A-B7FB4B547D52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45:11.676" v="924" actId="14100"/>
          <ac:spMkLst>
            <pc:docMk/>
            <pc:sldMk cId="2415482611" sldId="323"/>
            <ac:spMk id="41" creationId="{2F9A348B-AD74-E180-A7D4-89140E64FF51}"/>
          </ac:spMkLst>
        </pc:spChg>
        <pc:spChg chg="add mod">
          <ac:chgData name="Danish Hudani" userId="S::danish.hudani@astera.com::a38c985c-bb2f-4de3-bfe2-27e22c4c275a" providerId="AD" clId="Web-{BD5619C0-13A2-621A-338C-DD87FA3FF80B}" dt="2022-12-30T07:45:45.850" v="934" actId="1076"/>
          <ac:spMkLst>
            <pc:docMk/>
            <pc:sldMk cId="2415482611" sldId="323"/>
            <ac:spMk id="43" creationId="{D08C5A78-CCE6-4E41-44B4-ACEDD2744B8C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4:59.504" v="922" actId="14100"/>
          <ac:spMkLst>
            <pc:docMk/>
            <pc:sldMk cId="2415482611" sldId="323"/>
            <ac:spMk id="55" creationId="{83B9F62A-1B04-8FFE-EED5-A2A5BA71EAFD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5:23.896" v="925" actId="14100"/>
          <ac:spMkLst>
            <pc:docMk/>
            <pc:sldMk cId="2415482611" sldId="323"/>
            <ac:spMk id="56" creationId="{62EA3819-99C2-2365-D8FD-B45C0F1F59BA}"/>
          </ac:spMkLst>
        </pc:spChg>
        <pc:spChg chg="mod">
          <ac:chgData name="Danish Hudani" userId="S::danish.hudani@astera.com::a38c985c-bb2f-4de3-bfe2-27e22c4c275a" providerId="AD" clId="Web-{BD5619C0-13A2-621A-338C-DD87FA3FF80B}" dt="2022-12-30T07:45:34.771" v="929" actId="1076"/>
          <ac:spMkLst>
            <pc:docMk/>
            <pc:sldMk cId="2415482611" sldId="323"/>
            <ac:spMk id="57" creationId="{BE17E7F9-9CE9-3EE2-EEC8-6E03DF20F811}"/>
          </ac:spMkLst>
        </pc:spChg>
        <pc:picChg chg="del mod">
          <ac:chgData name="Danish Hudani" userId="S::danish.hudani@astera.com::a38c985c-bb2f-4de3-bfe2-27e22c4c275a" providerId="AD" clId="Web-{BD5619C0-13A2-621A-338C-DD87FA3FF80B}" dt="2022-12-30T07:44:19.138" v="916"/>
          <ac:picMkLst>
            <pc:docMk/>
            <pc:sldMk cId="2415482611" sldId="323"/>
            <ac:picMk id="42" creationId="{A533F95C-7BB5-16E2-2D1B-5ACD3065794D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7:45:51.240" v="937" actId="1076"/>
          <ac:picMkLst>
            <pc:docMk/>
            <pc:sldMk cId="2415482611" sldId="323"/>
            <ac:picMk id="44" creationId="{AD95E4FD-BC25-A21C-B46A-24C582980C2F}"/>
          </ac:picMkLst>
        </pc:picChg>
      </pc:sldChg>
      <pc:sldChg chg="modSp add ord replId">
        <pc:chgData name="Danish Hudani" userId="S::danish.hudani@astera.com::a38c985c-bb2f-4de3-bfe2-27e22c4c275a" providerId="AD" clId="Web-{BD5619C0-13A2-621A-338C-DD87FA3FF80B}" dt="2022-12-30T07:46:44.039" v="948" actId="20577"/>
        <pc:sldMkLst>
          <pc:docMk/>
          <pc:sldMk cId="2362302673" sldId="324"/>
        </pc:sldMkLst>
        <pc:spChg chg="mod">
          <ac:chgData name="Danish Hudani" userId="S::danish.hudani@astera.com::a38c985c-bb2f-4de3-bfe2-27e22c4c275a" providerId="AD" clId="Web-{BD5619C0-13A2-621A-338C-DD87FA3FF80B}" dt="2022-12-30T07:46:44.039" v="948" actId="20577"/>
          <ac:spMkLst>
            <pc:docMk/>
            <pc:sldMk cId="2362302673" sldId="324"/>
            <ac:spMk id="18" creationId="{6230719D-4F44-BA79-4DC4-4459B3E27C90}"/>
          </ac:spMkLst>
        </pc:spChg>
      </pc:sldChg>
      <pc:sldChg chg="del">
        <pc:chgData name="Danish Hudani" userId="S::danish.hudani@astera.com::a38c985c-bb2f-4de3-bfe2-27e22c4c275a" providerId="AD" clId="Web-{BD5619C0-13A2-621A-338C-DD87FA3FF80B}" dt="2022-12-30T06:00:29.031" v="25"/>
        <pc:sldMkLst>
          <pc:docMk/>
          <pc:sldMk cId="2537127894" sldId="324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90" v="1160"/>
        <pc:sldMkLst>
          <pc:docMk/>
          <pc:sldMk cId="1923381289" sldId="325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31" v="24"/>
        <pc:sldMkLst>
          <pc:docMk/>
          <pc:sldMk cId="3654366980" sldId="325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90" v="1159"/>
        <pc:sldMkLst>
          <pc:docMk/>
          <pc:sldMk cId="655350609" sldId="326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15" v="23"/>
        <pc:sldMkLst>
          <pc:docMk/>
          <pc:sldMk cId="2657532967" sldId="326"/>
        </pc:sldMkLst>
      </pc:sldChg>
      <pc:sldChg chg="del">
        <pc:chgData name="Danish Hudani" userId="S::danish.hudani@astera.com::a38c985c-bb2f-4de3-bfe2-27e22c4c275a" providerId="AD" clId="Web-{BD5619C0-13A2-621A-338C-DD87FA3FF80B}" dt="2022-12-30T06:00:29.015" v="22"/>
        <pc:sldMkLst>
          <pc:docMk/>
          <pc:sldMk cId="311406145" sldId="327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74" v="1158"/>
        <pc:sldMkLst>
          <pc:docMk/>
          <pc:sldMk cId="4261301258" sldId="327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74" v="1157"/>
        <pc:sldMkLst>
          <pc:docMk/>
          <pc:sldMk cId="57712299" sldId="328"/>
        </pc:sldMkLst>
      </pc:sldChg>
      <pc:sldChg chg="del">
        <pc:chgData name="Danish Hudani" userId="S::danish.hudani@astera.com::a38c985c-bb2f-4de3-bfe2-27e22c4c275a" providerId="AD" clId="Web-{BD5619C0-13A2-621A-338C-DD87FA3FF80B}" dt="2022-12-30T06:00:33.250" v="34"/>
        <pc:sldMkLst>
          <pc:docMk/>
          <pc:sldMk cId="1201811504" sldId="328"/>
        </pc:sldMkLst>
      </pc:sldChg>
      <pc:sldChg chg="del">
        <pc:chgData name="Danish Hudani" userId="S::danish.hudani@astera.com::a38c985c-bb2f-4de3-bfe2-27e22c4c275a" providerId="AD" clId="Web-{BD5619C0-13A2-621A-338C-DD87FA3FF80B}" dt="2022-12-30T06:00:33.234" v="32"/>
        <pc:sldMkLst>
          <pc:docMk/>
          <pc:sldMk cId="2254116470" sldId="329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74" v="1156"/>
        <pc:sldMkLst>
          <pc:docMk/>
          <pc:sldMk cId="2874482807" sldId="329"/>
        </pc:sldMkLst>
      </pc:sldChg>
      <pc:sldChg chg="del">
        <pc:chgData name="Danish Hudani" userId="S::danish.hudani@astera.com::a38c985c-bb2f-4de3-bfe2-27e22c4c275a" providerId="AD" clId="Web-{BD5619C0-13A2-621A-338C-DD87FA3FF80B}" dt="2022-12-30T06:00:33.234" v="33"/>
        <pc:sldMkLst>
          <pc:docMk/>
          <pc:sldMk cId="594731141" sldId="330"/>
        </pc:sldMkLst>
      </pc:sldChg>
      <pc:sldChg chg="add del replId">
        <pc:chgData name="Danish Hudani" userId="S::danish.hudani@astera.com::a38c985c-bb2f-4de3-bfe2-27e22c4c275a" providerId="AD" clId="Web-{BD5619C0-13A2-621A-338C-DD87FA3FF80B}" dt="2022-12-30T08:13:10.859" v="1155"/>
        <pc:sldMkLst>
          <pc:docMk/>
          <pc:sldMk cId="675881657" sldId="330"/>
        </pc:sldMkLst>
      </pc:sldChg>
      <pc:sldChg chg="addSp delSp modSp add replId">
        <pc:chgData name="Danish Hudani" userId="S::danish.hudani@astera.com::a38c985c-bb2f-4de3-bfe2-27e22c4c275a" providerId="AD" clId="Web-{BD5619C0-13A2-621A-338C-DD87FA3FF80B}" dt="2022-12-30T08:06:21.546" v="1104" actId="14100"/>
        <pc:sldMkLst>
          <pc:docMk/>
          <pc:sldMk cId="1969733664" sldId="331"/>
        </pc:sldMkLst>
        <pc:spChg chg="mod">
          <ac:chgData name="Danish Hudani" userId="S::danish.hudani@astera.com::a38c985c-bb2f-4de3-bfe2-27e22c4c275a" providerId="AD" clId="Web-{BD5619C0-13A2-621A-338C-DD87FA3FF80B}" dt="2022-12-30T08:01:38.062" v="1063" actId="20577"/>
          <ac:spMkLst>
            <pc:docMk/>
            <pc:sldMk cId="1969733664" sldId="331"/>
            <ac:spMk id="51" creationId="{64D620F6-111E-8372-6A30-A6A9189FEB03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3:24.722" v="1067" actId="20577"/>
          <ac:spMkLst>
            <pc:docMk/>
            <pc:sldMk cId="1969733664" sldId="331"/>
            <ac:spMk id="53" creationId="{125BE79F-79C4-6CFA-DAFC-15BF0AF4D70E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4:20.604" v="1077" actId="20577"/>
          <ac:spMkLst>
            <pc:docMk/>
            <pc:sldMk cId="1969733664" sldId="331"/>
            <ac:spMk id="153" creationId="{9975C253-05E7-202E-F0C5-A5A94994C85E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6:21.546" v="1104" actId="14100"/>
          <ac:spMkLst>
            <pc:docMk/>
            <pc:sldMk cId="1969733664" sldId="331"/>
            <ac:spMk id="154" creationId="{AABF48D8-63AC-2727-52F2-6A880DF466E3}"/>
          </ac:spMkLst>
        </pc:spChg>
        <pc:grpChg chg="add mod">
          <ac:chgData name="Danish Hudani" userId="S::danish.hudani@astera.com::a38c985c-bb2f-4de3-bfe2-27e22c4c275a" providerId="AD" clId="Web-{BD5619C0-13A2-621A-338C-DD87FA3FF80B}" dt="2022-12-30T08:04:16.979" v="1075" actId="1076"/>
          <ac:grpSpMkLst>
            <pc:docMk/>
            <pc:sldMk cId="1969733664" sldId="331"/>
            <ac:grpSpMk id="23" creationId="{394D6F8C-235B-02D7-C300-9AEAC724590B}"/>
          </ac:grpSpMkLst>
        </pc:grpChg>
        <pc:picChg chg="mod">
          <ac:chgData name="Danish Hudani" userId="S::danish.hudani@astera.com::a38c985c-bb2f-4de3-bfe2-27e22c4c275a" providerId="AD" clId="Web-{BD5619C0-13A2-621A-338C-DD87FA3FF80B}" dt="2022-12-30T08:05:52.639" v="1083" actId="1076"/>
          <ac:picMkLst>
            <pc:docMk/>
            <pc:sldMk cId="1969733664" sldId="331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8:04:02.651" v="1073" actId="1076"/>
          <ac:picMkLst>
            <pc:docMk/>
            <pc:sldMk cId="1969733664" sldId="331"/>
            <ac:picMk id="22" creationId="{7AE44D0F-6C9E-55B1-DCF4-469D50ED7167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8:05:58.498" v="1085" actId="1076"/>
          <ac:picMkLst>
            <pc:docMk/>
            <pc:sldMk cId="1969733664" sldId="331"/>
            <ac:picMk id="40" creationId="{205D74B8-A1B6-A579-D56C-8CEE9A665AE8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3:53.119" v="1068"/>
          <ac:picMkLst>
            <pc:docMk/>
            <pc:sldMk cId="1969733664" sldId="331"/>
            <ac:picMk id="78" creationId="{725FDDBA-8B91-7680-20CD-2048C2AC81FF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3:53.822" v="1069"/>
          <ac:picMkLst>
            <pc:docMk/>
            <pc:sldMk cId="1969733664" sldId="331"/>
            <ac:picMk id="152" creationId="{09750563-98DD-0A91-4220-CB4938525D67}"/>
          </ac:picMkLst>
        </pc:picChg>
      </pc:sldChg>
      <pc:sldChg chg="del">
        <pc:chgData name="Danish Hudani" userId="S::danish.hudani@astera.com::a38c985c-bb2f-4de3-bfe2-27e22c4c275a" providerId="AD" clId="Web-{BD5619C0-13A2-621A-338C-DD87FA3FF80B}" dt="2022-12-30T06:00:29" v="21"/>
        <pc:sldMkLst>
          <pc:docMk/>
          <pc:sldMk cId="2215876549" sldId="331"/>
        </pc:sldMkLst>
      </pc:sldChg>
      <pc:sldChg chg="addSp delSp modSp add ord replId">
        <pc:chgData name="Danish Hudani" userId="S::danish.hudani@astera.com::a38c985c-bb2f-4de3-bfe2-27e22c4c275a" providerId="AD" clId="Web-{BD5619C0-13A2-621A-338C-DD87FA3FF80B}" dt="2022-12-30T08:09:04.896" v="1122" actId="1076"/>
        <pc:sldMkLst>
          <pc:docMk/>
          <pc:sldMk cId="527013454" sldId="332"/>
        </pc:sldMkLst>
        <pc:spChg chg="mod">
          <ac:chgData name="Danish Hudani" userId="S::danish.hudani@astera.com::a38c985c-bb2f-4de3-bfe2-27e22c4c275a" providerId="AD" clId="Web-{BD5619C0-13A2-621A-338C-DD87FA3FF80B}" dt="2022-12-30T08:07:12.204" v="1109" actId="20577"/>
          <ac:spMkLst>
            <pc:docMk/>
            <pc:sldMk cId="527013454" sldId="332"/>
            <ac:spMk id="51" creationId="{64D620F6-111E-8372-6A30-A6A9189FEB03}"/>
          </ac:spMkLst>
        </pc:spChg>
        <pc:spChg chg="mod">
          <ac:chgData name="Danish Hudani" userId="S::danish.hudani@astera.com::a38c985c-bb2f-4de3-bfe2-27e22c4c275a" providerId="AD" clId="Web-{BD5619C0-13A2-621A-338C-DD87FA3FF80B}" dt="2022-12-30T08:07:31.017" v="1112" actId="20577"/>
          <ac:spMkLst>
            <pc:docMk/>
            <pc:sldMk cId="527013454" sldId="332"/>
            <ac:spMk id="53" creationId="{125BE79F-79C4-6CFA-DAFC-15BF0AF4D70E}"/>
          </ac:spMkLst>
        </pc:spChg>
        <pc:spChg chg="del">
          <ac:chgData name="Danish Hudani" userId="S::danish.hudani@astera.com::a38c985c-bb2f-4de3-bfe2-27e22c4c275a" providerId="AD" clId="Web-{BD5619C0-13A2-621A-338C-DD87FA3FF80B}" dt="2022-12-30T08:08:52.958" v="1115"/>
          <ac:spMkLst>
            <pc:docMk/>
            <pc:sldMk cId="527013454" sldId="332"/>
            <ac:spMk id="153" creationId="{9975C253-05E7-202E-F0C5-A5A94994C85E}"/>
          </ac:spMkLst>
        </pc:spChg>
        <pc:spChg chg="del mod">
          <ac:chgData name="Danish Hudani" userId="S::danish.hudani@astera.com::a38c985c-bb2f-4de3-bfe2-27e22c4c275a" providerId="AD" clId="Web-{BD5619C0-13A2-621A-338C-DD87FA3FF80B}" dt="2022-12-30T08:08:54.864" v="1117"/>
          <ac:spMkLst>
            <pc:docMk/>
            <pc:sldMk cId="527013454" sldId="332"/>
            <ac:spMk id="154" creationId="{AABF48D8-63AC-2727-52F2-6A880DF466E3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8:09:04.896" v="1122" actId="1076"/>
          <ac:picMkLst>
            <pc:docMk/>
            <pc:sldMk cId="527013454" sldId="332"/>
            <ac:picMk id="22" creationId="{20788852-F440-2B15-A562-614BB4F24212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8:51.895" v="1114"/>
          <ac:picMkLst>
            <pc:docMk/>
            <pc:sldMk cId="527013454" sldId="332"/>
            <ac:picMk id="78" creationId="{725FDDBA-8B91-7680-20CD-2048C2AC81FF}"/>
          </ac:picMkLst>
        </pc:picChg>
        <pc:picChg chg="del">
          <ac:chgData name="Danish Hudani" userId="S::danish.hudani@astera.com::a38c985c-bb2f-4de3-bfe2-27e22c4c275a" providerId="AD" clId="Web-{BD5619C0-13A2-621A-338C-DD87FA3FF80B}" dt="2022-12-30T08:08:51.895" v="1113"/>
          <ac:picMkLst>
            <pc:docMk/>
            <pc:sldMk cId="527013454" sldId="332"/>
            <ac:picMk id="152" creationId="{09750563-98DD-0A91-4220-CB4938525D67}"/>
          </ac:picMkLst>
        </pc:picChg>
      </pc:sldChg>
      <pc:sldChg chg="addSp delSp modSp add replId">
        <pc:chgData name="Danish Hudani" userId="S::danish.hudani@astera.com::a38c985c-bb2f-4de3-bfe2-27e22c4c275a" providerId="AD" clId="Web-{BD5619C0-13A2-621A-338C-DD87FA3FF80B}" dt="2022-12-30T08:13:35.360" v="1167" actId="1076"/>
        <pc:sldMkLst>
          <pc:docMk/>
          <pc:sldMk cId="1781107040" sldId="333"/>
        </pc:sldMkLst>
        <pc:spChg chg="mod">
          <ac:chgData name="Danish Hudani" userId="S::danish.hudani@astera.com::a38c985c-bb2f-4de3-bfe2-27e22c4c275a" providerId="AD" clId="Web-{BD5619C0-13A2-621A-338C-DD87FA3FF80B}" dt="2022-12-30T08:13:30.985" v="1165" actId="1076"/>
          <ac:spMkLst>
            <pc:docMk/>
            <pc:sldMk cId="1781107040" sldId="333"/>
            <ac:spMk id="18" creationId="{6230719D-4F44-BA79-4DC4-4459B3E27C90}"/>
          </ac:spMkLst>
        </pc:spChg>
        <pc:spChg chg="del">
          <ac:chgData name="Danish Hudani" userId="S::danish.hudani@astera.com::a38c985c-bb2f-4de3-bfe2-27e22c4c275a" providerId="AD" clId="Web-{BD5619C0-13A2-621A-338C-DD87FA3FF80B}" dt="2022-12-30T08:09:53.225" v="1139"/>
          <ac:spMkLst>
            <pc:docMk/>
            <pc:sldMk cId="1781107040" sldId="333"/>
            <ac:spMk id="23" creationId="{BF3F1F52-32FC-CD52-0253-CC38D6D13CB2}"/>
          </ac:spMkLst>
        </pc:spChg>
        <pc:picChg chg="add mod">
          <ac:chgData name="Danish Hudani" userId="S::danish.hudani@astera.com::a38c985c-bb2f-4de3-bfe2-27e22c4c275a" providerId="AD" clId="Web-{BD5619C0-13A2-621A-338C-DD87FA3FF80B}" dt="2022-12-30T08:13:32.766" v="1166" actId="1076"/>
          <ac:picMkLst>
            <pc:docMk/>
            <pc:sldMk cId="1781107040" sldId="333"/>
            <ac:picMk id="38" creationId="{EDD1917F-EDE7-7ECC-6E48-FC8C5FDBCE23}"/>
          </ac:picMkLst>
        </pc:picChg>
        <pc:picChg chg="add mod">
          <ac:chgData name="Danish Hudani" userId="S::danish.hudani@astera.com::a38c985c-bb2f-4de3-bfe2-27e22c4c275a" providerId="AD" clId="Web-{BD5619C0-13A2-621A-338C-DD87FA3FF80B}" dt="2022-12-30T08:13:35.360" v="1167" actId="1076"/>
          <ac:picMkLst>
            <pc:docMk/>
            <pc:sldMk cId="1781107040" sldId="333"/>
            <ac:picMk id="51" creationId="{DC19EA86-CF19-1C06-66A2-EEE84A8DE17B}"/>
          </ac:picMkLst>
        </pc:picChg>
      </pc:sldChg>
    </pc:docChg>
  </pc:docChgLst>
  <pc:docChgLst>
    <pc:chgData name="Danish Hudani" userId="S::danish.hudani@astera.com::a38c985c-bb2f-4de3-bfe2-27e22c4c275a" providerId="AD" clId="Web-{999EDC29-4B4C-28E8-7423-1FB0077D14EA}"/>
    <pc:docChg chg="modSld">
      <pc:chgData name="Danish Hudani" userId="S::danish.hudani@astera.com::a38c985c-bb2f-4de3-bfe2-27e22c4c275a" providerId="AD" clId="Web-{999EDC29-4B4C-28E8-7423-1FB0077D14EA}" dt="2022-12-16T05:09:10.627" v="6" actId="1076"/>
      <pc:docMkLst>
        <pc:docMk/>
      </pc:docMkLst>
      <pc:sldChg chg="modSp">
        <pc:chgData name="Danish Hudani" userId="S::danish.hudani@astera.com::a38c985c-bb2f-4de3-bfe2-27e22c4c275a" providerId="AD" clId="Web-{999EDC29-4B4C-28E8-7423-1FB0077D14EA}" dt="2022-12-16T05:08:21.734" v="0" actId="20577"/>
        <pc:sldMkLst>
          <pc:docMk/>
          <pc:sldMk cId="3648853106" sldId="284"/>
        </pc:sldMkLst>
        <pc:spChg chg="mod">
          <ac:chgData name="Danish Hudani" userId="S::danish.hudani@astera.com::a38c985c-bb2f-4de3-bfe2-27e22c4c275a" providerId="AD" clId="Web-{999EDC29-4B4C-28E8-7423-1FB0077D14EA}" dt="2022-12-16T05:08:21.734" v="0" actId="20577"/>
          <ac:spMkLst>
            <pc:docMk/>
            <pc:sldMk cId="3648853106" sldId="284"/>
            <ac:spMk id="4" creationId="{69EFB265-CC86-E936-4E90-61C1719FE03E}"/>
          </ac:spMkLst>
        </pc:spChg>
      </pc:sldChg>
      <pc:sldChg chg="addSp modSp">
        <pc:chgData name="Danish Hudani" userId="S::danish.hudani@astera.com::a38c985c-bb2f-4de3-bfe2-27e22c4c275a" providerId="AD" clId="Web-{999EDC29-4B4C-28E8-7423-1FB0077D14EA}" dt="2022-12-16T05:09:10.627" v="6" actId="1076"/>
        <pc:sldMkLst>
          <pc:docMk/>
          <pc:sldMk cId="776465630" sldId="307"/>
        </pc:sldMkLst>
        <pc:grpChg chg="add mod">
          <ac:chgData name="Danish Hudani" userId="S::danish.hudani@astera.com::a38c985c-bb2f-4de3-bfe2-27e22c4c275a" providerId="AD" clId="Web-{999EDC29-4B4C-28E8-7423-1FB0077D14EA}" dt="2022-12-16T05:09:10.627" v="6" actId="1076"/>
          <ac:grpSpMkLst>
            <pc:docMk/>
            <pc:sldMk cId="776465630" sldId="307"/>
            <ac:grpSpMk id="23" creationId="{35471A66-8016-0D70-CD4C-90F6061B14B9}"/>
          </ac:grpSpMkLst>
        </pc:grpChg>
        <pc:grpChg chg="add mod">
          <ac:chgData name="Danish Hudani" userId="S::danish.hudani@astera.com::a38c985c-bb2f-4de3-bfe2-27e22c4c275a" providerId="AD" clId="Web-{999EDC29-4B4C-28E8-7423-1FB0077D14EA}" dt="2022-12-16T05:09:07.423" v="5" actId="1076"/>
          <ac:grpSpMkLst>
            <pc:docMk/>
            <pc:sldMk cId="776465630" sldId="307"/>
            <ac:grpSpMk id="24" creationId="{F2576CC0-8BBC-4D6B-8968-233CA5CAA803}"/>
          </ac:grpSpMkLst>
        </pc:grpChg>
      </pc:sldChg>
    </pc:docChg>
  </pc:docChgLst>
  <pc:docChgLst>
    <pc:chgData name="Ayesha Amjad" userId="6aec9696-6408-4e74-b8fc-e4597549adfb" providerId="ADAL" clId="{C0BA520F-841B-45A5-93F9-9D75CC543E66}"/>
    <pc:docChg chg="undo custSel addSld delSld modSld modSection">
      <pc:chgData name="Ayesha Amjad" userId="6aec9696-6408-4e74-b8fc-e4597549adfb" providerId="ADAL" clId="{C0BA520F-841B-45A5-93F9-9D75CC543E66}" dt="2023-02-09T11:59:12.147" v="4359"/>
      <pc:docMkLst>
        <pc:docMk/>
      </pc:docMkLst>
      <pc:sldChg chg="modNotesTx">
        <pc:chgData name="Ayesha Amjad" userId="6aec9696-6408-4e74-b8fc-e4597549adfb" providerId="ADAL" clId="{C0BA520F-841B-45A5-93F9-9D75CC543E66}" dt="2023-02-06T08:30:27.424" v="0" actId="20577"/>
        <pc:sldMkLst>
          <pc:docMk/>
          <pc:sldMk cId="606520965" sldId="257"/>
        </pc:sldMkLst>
      </pc:sldChg>
      <pc:sldChg chg="modSp add del mod">
        <pc:chgData name="Ayesha Amjad" userId="6aec9696-6408-4e74-b8fc-e4597549adfb" providerId="ADAL" clId="{C0BA520F-841B-45A5-93F9-9D75CC543E66}" dt="2023-02-06T08:39:09.758" v="50" actId="2696"/>
        <pc:sldMkLst>
          <pc:docMk/>
          <pc:sldMk cId="3648853106" sldId="284"/>
        </pc:sldMkLst>
        <pc:spChg chg="mod">
          <ac:chgData name="Ayesha Amjad" userId="6aec9696-6408-4e74-b8fc-e4597549adfb" providerId="ADAL" clId="{C0BA520F-841B-45A5-93F9-9D75CC543E66}" dt="2023-02-06T08:36:53.872" v="48" actId="14100"/>
          <ac:spMkLst>
            <pc:docMk/>
            <pc:sldMk cId="3648853106" sldId="284"/>
            <ac:spMk id="50" creationId="{39EFF0A0-CAC0-DC69-C738-1A6521129E55}"/>
          </ac:spMkLst>
        </pc:spChg>
      </pc:sldChg>
      <pc:sldChg chg="addSp delSp modSp mod">
        <pc:chgData name="Ayesha Amjad" userId="6aec9696-6408-4e74-b8fc-e4597549adfb" providerId="ADAL" clId="{C0BA520F-841B-45A5-93F9-9D75CC543E66}" dt="2023-02-06T11:53:29.166" v="3799"/>
        <pc:sldMkLst>
          <pc:docMk/>
          <pc:sldMk cId="3779400875" sldId="311"/>
        </pc:sldMkLst>
        <pc:grpChg chg="mod">
          <ac:chgData name="Ayesha Amjad" userId="6aec9696-6408-4e74-b8fc-e4597549adfb" providerId="ADAL" clId="{C0BA520F-841B-45A5-93F9-9D75CC543E66}" dt="2023-02-06T11:51:19.561" v="3732"/>
          <ac:grpSpMkLst>
            <pc:docMk/>
            <pc:sldMk cId="3779400875" sldId="311"/>
            <ac:grpSpMk id="8" creationId="{1B302C8F-F964-7C9F-C3F8-23808B46CE49}"/>
          </ac:grpSpMkLst>
        </pc:grpChg>
        <pc:grpChg chg="del mod">
          <ac:chgData name="Ayesha Amjad" userId="6aec9696-6408-4e74-b8fc-e4597549adfb" providerId="ADAL" clId="{C0BA520F-841B-45A5-93F9-9D75CC543E66}" dt="2023-02-06T11:51:41.871" v="3746"/>
          <ac:grpSpMkLst>
            <pc:docMk/>
            <pc:sldMk cId="3779400875" sldId="311"/>
            <ac:grpSpMk id="19" creationId="{A36BCAF3-60B9-7F9B-D03E-BB34174DEB0D}"/>
          </ac:grpSpMkLst>
        </pc:grpChg>
        <pc:grpChg chg="mod">
          <ac:chgData name="Ayesha Amjad" userId="6aec9696-6408-4e74-b8fc-e4597549adfb" providerId="ADAL" clId="{C0BA520F-841B-45A5-93F9-9D75CC543E66}" dt="2023-02-06T11:51:30.139" v="3738"/>
          <ac:grpSpMkLst>
            <pc:docMk/>
            <pc:sldMk cId="3779400875" sldId="311"/>
            <ac:grpSpMk id="21" creationId="{2CE706AA-519F-E7C3-DAA3-6E1605217463}"/>
          </ac:grpSpMkLst>
        </pc:grpChg>
        <pc:grpChg chg="mod">
          <ac:chgData name="Ayesha Amjad" userId="6aec9696-6408-4e74-b8fc-e4597549adfb" providerId="ADAL" clId="{C0BA520F-841B-45A5-93F9-9D75CC543E66}" dt="2023-02-06T11:51:41.871" v="3746"/>
          <ac:grpSpMkLst>
            <pc:docMk/>
            <pc:sldMk cId="3779400875" sldId="311"/>
            <ac:grpSpMk id="32" creationId="{AB107AD1-CACD-39CA-F018-61D197E948CB}"/>
          </ac:grpSpMkLst>
        </pc:grpChg>
        <pc:grpChg chg="mod">
          <ac:chgData name="Ayesha Amjad" userId="6aec9696-6408-4e74-b8fc-e4597549adfb" providerId="ADAL" clId="{C0BA520F-841B-45A5-93F9-9D75CC543E66}" dt="2023-02-06T11:51:41.871" v="3746"/>
          <ac:grpSpMkLst>
            <pc:docMk/>
            <pc:sldMk cId="3779400875" sldId="311"/>
            <ac:grpSpMk id="33" creationId="{B47B30BA-E158-D08C-2D27-EFF23EDB3494}"/>
          </ac:grpSpMkLst>
        </pc:grpChg>
        <pc:grpChg chg="del mod">
          <ac:chgData name="Ayesha Amjad" userId="6aec9696-6408-4e74-b8fc-e4597549adfb" providerId="ADAL" clId="{C0BA520F-841B-45A5-93F9-9D75CC543E66}" dt="2023-02-06T11:51:44.141" v="3748"/>
          <ac:grpSpMkLst>
            <pc:docMk/>
            <pc:sldMk cId="3779400875" sldId="311"/>
            <ac:grpSpMk id="34" creationId="{026D52DC-40D7-7063-6D43-1B2E0FC74D95}"/>
          </ac:grpSpMkLst>
        </pc:grpChg>
        <pc:grpChg chg="mod">
          <ac:chgData name="Ayesha Amjad" userId="6aec9696-6408-4e74-b8fc-e4597549adfb" providerId="ADAL" clId="{C0BA520F-841B-45A5-93F9-9D75CC543E66}" dt="2023-02-06T11:51:44.141" v="3748"/>
          <ac:grpSpMkLst>
            <pc:docMk/>
            <pc:sldMk cId="3779400875" sldId="311"/>
            <ac:grpSpMk id="36" creationId="{A5EEAE0C-C6A7-9526-0B4B-F0DE3C482DF9}"/>
          </ac:grpSpMkLst>
        </pc:grpChg>
        <pc:grpChg chg="mod">
          <ac:chgData name="Ayesha Amjad" userId="6aec9696-6408-4e74-b8fc-e4597549adfb" providerId="ADAL" clId="{C0BA520F-841B-45A5-93F9-9D75CC543E66}" dt="2023-02-06T11:51:47.133" v="3751"/>
          <ac:grpSpMkLst>
            <pc:docMk/>
            <pc:sldMk cId="3779400875" sldId="311"/>
            <ac:grpSpMk id="39" creationId="{6C7ED520-5E84-1B7E-4388-D2616ED46D32}"/>
          </ac:grpSpMkLst>
        </pc:grpChg>
        <pc:grpChg chg="del mod">
          <ac:chgData name="Ayesha Amjad" userId="6aec9696-6408-4e74-b8fc-e4597549adfb" providerId="ADAL" clId="{C0BA520F-841B-45A5-93F9-9D75CC543E66}" dt="2023-02-06T11:51:57.254" v="3757"/>
          <ac:grpSpMkLst>
            <pc:docMk/>
            <pc:sldMk cId="3779400875" sldId="311"/>
            <ac:grpSpMk id="43" creationId="{5FFE444F-AECB-9861-8ED9-6E538A9ECDCA}"/>
          </ac:grpSpMkLst>
        </pc:grpChg>
        <pc:grpChg chg="mod">
          <ac:chgData name="Ayesha Amjad" userId="6aec9696-6408-4e74-b8fc-e4597549adfb" providerId="ADAL" clId="{C0BA520F-841B-45A5-93F9-9D75CC543E66}" dt="2023-02-06T11:51:57.254" v="3757"/>
          <ac:grpSpMkLst>
            <pc:docMk/>
            <pc:sldMk cId="3779400875" sldId="311"/>
            <ac:grpSpMk id="45" creationId="{083BA5B7-C0C8-7AB2-8D5A-A9CC6E694812}"/>
          </ac:grpSpMkLst>
        </pc:grpChg>
        <pc:grpChg chg="mod">
          <ac:chgData name="Ayesha Amjad" userId="6aec9696-6408-4e74-b8fc-e4597549adfb" providerId="ADAL" clId="{C0BA520F-841B-45A5-93F9-9D75CC543E66}" dt="2023-02-06T11:52:21.055" v="3761"/>
          <ac:grpSpMkLst>
            <pc:docMk/>
            <pc:sldMk cId="3779400875" sldId="311"/>
            <ac:grpSpMk id="49" creationId="{56031FA2-2B04-DFC0-9804-E026166EAFDA}"/>
          </ac:grpSpMkLst>
        </pc:grpChg>
        <pc:grpChg chg="mod">
          <ac:chgData name="Ayesha Amjad" userId="6aec9696-6408-4e74-b8fc-e4597549adfb" providerId="ADAL" clId="{C0BA520F-841B-45A5-93F9-9D75CC543E66}" dt="2023-02-06T11:52:25.869" v="3765"/>
          <ac:grpSpMkLst>
            <pc:docMk/>
            <pc:sldMk cId="3779400875" sldId="311"/>
            <ac:grpSpMk id="53" creationId="{4265F243-6209-086B-8774-AE7ABC1626F5}"/>
          </ac:grpSpMkLst>
        </pc:grpChg>
        <pc:grpChg chg="del mod">
          <ac:chgData name="Ayesha Amjad" userId="6aec9696-6408-4e74-b8fc-e4597549adfb" providerId="ADAL" clId="{C0BA520F-841B-45A5-93F9-9D75CC543E66}" dt="2023-02-06T11:52:38.618" v="3772"/>
          <ac:grpSpMkLst>
            <pc:docMk/>
            <pc:sldMk cId="3779400875" sldId="311"/>
            <ac:grpSpMk id="56" creationId="{D006A0E4-5B51-5B22-4F88-921EA39B0163}"/>
          </ac:grpSpMkLst>
        </pc:grpChg>
        <pc:grpChg chg="del mod">
          <ac:chgData name="Ayesha Amjad" userId="6aec9696-6408-4e74-b8fc-e4597549adfb" providerId="ADAL" clId="{C0BA520F-841B-45A5-93F9-9D75CC543E66}" dt="2023-02-06T11:52:39.165" v="3774"/>
          <ac:grpSpMkLst>
            <pc:docMk/>
            <pc:sldMk cId="3779400875" sldId="311"/>
            <ac:grpSpMk id="60" creationId="{928BD9CB-8DDB-0FD4-4686-BCBE56FAA427}"/>
          </ac:grpSpMkLst>
        </pc:grpChg>
        <pc:grpChg chg="mod">
          <ac:chgData name="Ayesha Amjad" userId="6aec9696-6408-4e74-b8fc-e4597549adfb" providerId="ADAL" clId="{C0BA520F-841B-45A5-93F9-9D75CC543E66}" dt="2023-02-06T11:52:39.165" v="3774"/>
          <ac:grpSpMkLst>
            <pc:docMk/>
            <pc:sldMk cId="3779400875" sldId="311"/>
            <ac:grpSpMk id="62" creationId="{09275D9B-F4AE-C5DB-1155-65A9B81DF0E1}"/>
          </ac:grpSpMkLst>
        </pc:grpChg>
        <pc:grpChg chg="mod">
          <ac:chgData name="Ayesha Amjad" userId="6aec9696-6408-4e74-b8fc-e4597549adfb" providerId="ADAL" clId="{C0BA520F-841B-45A5-93F9-9D75CC543E66}" dt="2023-02-06T11:52:58.201" v="3778"/>
          <ac:grpSpMkLst>
            <pc:docMk/>
            <pc:sldMk cId="3779400875" sldId="311"/>
            <ac:grpSpMk id="66" creationId="{D746F00D-540D-8C07-45BC-01BE97A1184F}"/>
          </ac:grpSpMkLst>
        </pc:grpChg>
        <pc:grpChg chg="del mod">
          <ac:chgData name="Ayesha Amjad" userId="6aec9696-6408-4e74-b8fc-e4597549adfb" providerId="ADAL" clId="{C0BA520F-841B-45A5-93F9-9D75CC543E66}" dt="2023-02-06T11:53:09.806" v="3785"/>
          <ac:grpSpMkLst>
            <pc:docMk/>
            <pc:sldMk cId="3779400875" sldId="311"/>
            <ac:grpSpMk id="71" creationId="{F1945BB9-2703-5123-01AA-7CCFD8686125}"/>
          </ac:grpSpMkLst>
        </pc:grpChg>
        <pc:grpChg chg="del mod">
          <ac:chgData name="Ayesha Amjad" userId="6aec9696-6408-4e74-b8fc-e4597549adfb" providerId="ADAL" clId="{C0BA520F-841B-45A5-93F9-9D75CC543E66}" dt="2023-02-06T11:53:11.723" v="3787"/>
          <ac:grpSpMkLst>
            <pc:docMk/>
            <pc:sldMk cId="3779400875" sldId="311"/>
            <ac:grpSpMk id="72" creationId="{6C9AFDA9-97F2-7402-AE1E-3A2E2FE335C2}"/>
          </ac:grpSpMkLst>
        </pc:grpChg>
        <pc:grpChg chg="del mod">
          <ac:chgData name="Ayesha Amjad" userId="6aec9696-6408-4e74-b8fc-e4597549adfb" providerId="ADAL" clId="{C0BA520F-841B-45A5-93F9-9D75CC543E66}" dt="2023-02-06T11:53:13.292" v="3790"/>
          <ac:grpSpMkLst>
            <pc:docMk/>
            <pc:sldMk cId="3779400875" sldId="311"/>
            <ac:grpSpMk id="74" creationId="{DD6DA265-E303-E2D9-D6EB-BD0B51E74128}"/>
          </ac:grpSpMkLst>
        </pc:grpChg>
        <pc:grpChg chg="mod">
          <ac:chgData name="Ayesha Amjad" userId="6aec9696-6408-4e74-b8fc-e4597549adfb" providerId="ADAL" clId="{C0BA520F-841B-45A5-93F9-9D75CC543E66}" dt="2023-02-06T11:53:11.723" v="3787"/>
          <ac:grpSpMkLst>
            <pc:docMk/>
            <pc:sldMk cId="3779400875" sldId="311"/>
            <ac:grpSpMk id="76" creationId="{373A1AC2-27DF-E656-E091-DB6B85B51E25}"/>
          </ac:grpSpMkLst>
        </pc:grpChg>
        <pc:grpChg chg="mod">
          <ac:chgData name="Ayesha Amjad" userId="6aec9696-6408-4e74-b8fc-e4597549adfb" providerId="ADAL" clId="{C0BA520F-841B-45A5-93F9-9D75CC543E66}" dt="2023-02-06T11:53:13.292" v="3790"/>
          <ac:grpSpMkLst>
            <pc:docMk/>
            <pc:sldMk cId="3779400875" sldId="311"/>
            <ac:grpSpMk id="79" creationId="{0E7A66FB-C2C9-4834-818B-D4AD6528C0D6}"/>
          </ac:grpSpMkLst>
        </pc:grpChg>
        <pc:grpChg chg="del mod">
          <ac:chgData name="Ayesha Amjad" userId="6aec9696-6408-4e74-b8fc-e4597549adfb" providerId="ADAL" clId="{C0BA520F-841B-45A5-93F9-9D75CC543E66}" dt="2023-02-06T11:53:25.458" v="3796"/>
          <ac:grpSpMkLst>
            <pc:docMk/>
            <pc:sldMk cId="3779400875" sldId="311"/>
            <ac:grpSpMk id="82" creationId="{E83D0AF9-86D8-BAA7-9847-F8FD4EE18E1C}"/>
          </ac:grpSpMkLst>
        </pc:grpChg>
        <pc:grpChg chg="mod">
          <ac:chgData name="Ayesha Amjad" userId="6aec9696-6408-4e74-b8fc-e4597549adfb" providerId="ADAL" clId="{C0BA520F-841B-45A5-93F9-9D75CC543E66}" dt="2023-02-06T11:53:25.458" v="3796"/>
          <ac:grpSpMkLst>
            <pc:docMk/>
            <pc:sldMk cId="3779400875" sldId="311"/>
            <ac:grpSpMk id="85" creationId="{FFFE904B-15E3-7040-2F4A-BAC3DCD2756C}"/>
          </ac:grpSpMkLst>
        </pc:grpChg>
        <pc:grpChg chg="mod">
          <ac:chgData name="Ayesha Amjad" userId="6aec9696-6408-4e74-b8fc-e4597549adfb" providerId="ADAL" clId="{C0BA520F-841B-45A5-93F9-9D75CC543E66}" dt="2023-02-06T11:53:29.166" v="3799"/>
          <ac:grpSpMkLst>
            <pc:docMk/>
            <pc:sldMk cId="3779400875" sldId="311"/>
            <ac:grpSpMk id="88" creationId="{F7D08930-4A98-7ACD-CA2B-9AC25E719532}"/>
          </ac:grpSpMkLst>
        </pc:grpChg>
        <pc:inkChg chg="add mod">
          <ac:chgData name="Ayesha Amjad" userId="6aec9696-6408-4e74-b8fc-e4597549adfb" providerId="ADAL" clId="{C0BA520F-841B-45A5-93F9-9D75CC543E66}" dt="2023-02-06T11:51:19.561" v="3732"/>
          <ac:inkMkLst>
            <pc:docMk/>
            <pc:sldMk cId="3779400875" sldId="311"/>
            <ac:inkMk id="3" creationId="{0B830FB0-FE39-36E5-1F43-DB2C7DF42C97}"/>
          </ac:inkMkLst>
        </pc:inkChg>
        <pc:inkChg chg="add mod">
          <ac:chgData name="Ayesha Amjad" userId="6aec9696-6408-4e74-b8fc-e4597549adfb" providerId="ADAL" clId="{C0BA520F-841B-45A5-93F9-9D75CC543E66}" dt="2023-02-06T11:51:19.561" v="3732"/>
          <ac:inkMkLst>
            <pc:docMk/>
            <pc:sldMk cId="3779400875" sldId="311"/>
            <ac:inkMk id="4" creationId="{674E5228-C9DE-4DA3-D063-5602E4E5FC06}"/>
          </ac:inkMkLst>
        </pc:inkChg>
        <pc:inkChg chg="add mod">
          <ac:chgData name="Ayesha Amjad" userId="6aec9696-6408-4e74-b8fc-e4597549adfb" providerId="ADAL" clId="{C0BA520F-841B-45A5-93F9-9D75CC543E66}" dt="2023-02-06T11:51:19.561" v="3732"/>
          <ac:inkMkLst>
            <pc:docMk/>
            <pc:sldMk cId="3779400875" sldId="311"/>
            <ac:inkMk id="5" creationId="{3C026B4F-1FF5-B977-8E0F-0D9238E0AE6F}"/>
          </ac:inkMkLst>
        </pc:inkChg>
        <pc:inkChg chg="add">
          <ac:chgData name="Ayesha Amjad" userId="6aec9696-6408-4e74-b8fc-e4597549adfb" providerId="ADAL" clId="{C0BA520F-841B-45A5-93F9-9D75CC543E66}" dt="2023-02-06T11:51:23.198" v="3733" actId="9405"/>
          <ac:inkMkLst>
            <pc:docMk/>
            <pc:sldMk cId="3779400875" sldId="311"/>
            <ac:inkMk id="10" creationId="{E76D70DC-044D-8FF2-4031-2718DF974130}"/>
          </ac:inkMkLst>
        </pc:inkChg>
        <pc:inkChg chg="add mod">
          <ac:chgData name="Ayesha Amjad" userId="6aec9696-6408-4e74-b8fc-e4597549adfb" providerId="ADAL" clId="{C0BA520F-841B-45A5-93F9-9D75CC543E66}" dt="2023-02-06T11:51:30.139" v="3738"/>
          <ac:inkMkLst>
            <pc:docMk/>
            <pc:sldMk cId="3779400875" sldId="311"/>
            <ac:inkMk id="12" creationId="{2826918A-8EFF-E0BC-A8E7-DF02CAF3C5D4}"/>
          </ac:inkMkLst>
        </pc:inkChg>
        <pc:inkChg chg="add mod">
          <ac:chgData name="Ayesha Amjad" userId="6aec9696-6408-4e74-b8fc-e4597549adfb" providerId="ADAL" clId="{C0BA520F-841B-45A5-93F9-9D75CC543E66}" dt="2023-02-06T11:51:30.139" v="3738"/>
          <ac:inkMkLst>
            <pc:docMk/>
            <pc:sldMk cId="3779400875" sldId="311"/>
            <ac:inkMk id="14" creationId="{6CF987F2-440D-F986-A463-939D21306AA7}"/>
          </ac:inkMkLst>
        </pc:inkChg>
        <pc:inkChg chg="add mod">
          <ac:chgData name="Ayesha Amjad" userId="6aec9696-6408-4e74-b8fc-e4597549adfb" providerId="ADAL" clId="{C0BA520F-841B-45A5-93F9-9D75CC543E66}" dt="2023-02-06T11:51:44.141" v="3748"/>
          <ac:inkMkLst>
            <pc:docMk/>
            <pc:sldMk cId="3779400875" sldId="311"/>
            <ac:inkMk id="16" creationId="{A3037B1D-F75B-FBE0-F34A-D485344A99ED}"/>
          </ac:inkMkLst>
        </pc:inkChg>
        <pc:inkChg chg="add mod">
          <ac:chgData name="Ayesha Amjad" userId="6aec9696-6408-4e74-b8fc-e4597549adfb" providerId="ADAL" clId="{C0BA520F-841B-45A5-93F9-9D75CC543E66}" dt="2023-02-06T11:51:44.141" v="3748"/>
          <ac:inkMkLst>
            <pc:docMk/>
            <pc:sldMk cId="3779400875" sldId="311"/>
            <ac:inkMk id="17" creationId="{8D449F33-DEB3-01C7-E147-D7A01DAAEC7D}"/>
          </ac:inkMkLst>
        </pc:inkChg>
        <pc:inkChg chg="add mod">
          <ac:chgData name="Ayesha Amjad" userId="6aec9696-6408-4e74-b8fc-e4597549adfb" providerId="ADAL" clId="{C0BA520F-841B-45A5-93F9-9D75CC543E66}" dt="2023-02-06T11:51:44.141" v="3748"/>
          <ac:inkMkLst>
            <pc:docMk/>
            <pc:sldMk cId="3779400875" sldId="311"/>
            <ac:inkMk id="22" creationId="{A92B193E-3424-5F68-F000-F6761D398B51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24" creationId="{8A8B97F7-2374-14CF-DE61-7A2EAAE4E7A8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27" creationId="{79D1706D-E195-913C-81BB-6847E806259C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28" creationId="{3167CA44-C8AD-9993-7FE0-6E4E5A77B531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29" creationId="{88B3FCF3-5628-03D0-6CFF-738F7CA24A3E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30" creationId="{1D0BC52A-7479-B341-A6EB-938BF019CCB3}"/>
          </ac:inkMkLst>
        </pc:inkChg>
        <pc:inkChg chg="add mod">
          <ac:chgData name="Ayesha Amjad" userId="6aec9696-6408-4e74-b8fc-e4597549adfb" providerId="ADAL" clId="{C0BA520F-841B-45A5-93F9-9D75CC543E66}" dt="2023-02-06T11:51:41.871" v="3746"/>
          <ac:inkMkLst>
            <pc:docMk/>
            <pc:sldMk cId="3779400875" sldId="311"/>
            <ac:inkMk id="31" creationId="{1668AEE6-A6C7-F19C-8B5D-B9F312A13E58}"/>
          </ac:inkMkLst>
        </pc:inkChg>
        <pc:inkChg chg="add mod">
          <ac:chgData name="Ayesha Amjad" userId="6aec9696-6408-4e74-b8fc-e4597549adfb" providerId="ADAL" clId="{C0BA520F-841B-45A5-93F9-9D75CC543E66}" dt="2023-02-06T11:51:44.141" v="3748"/>
          <ac:inkMkLst>
            <pc:docMk/>
            <pc:sldMk cId="3779400875" sldId="311"/>
            <ac:inkMk id="35" creationId="{27056103-321F-FE25-46D9-7D2F8BC7B82E}"/>
          </ac:inkMkLst>
        </pc:inkChg>
        <pc:inkChg chg="add mod">
          <ac:chgData name="Ayesha Amjad" userId="6aec9696-6408-4e74-b8fc-e4597549adfb" providerId="ADAL" clId="{C0BA520F-841B-45A5-93F9-9D75CC543E66}" dt="2023-02-06T11:51:47.133" v="3751"/>
          <ac:inkMkLst>
            <pc:docMk/>
            <pc:sldMk cId="3779400875" sldId="311"/>
            <ac:inkMk id="37" creationId="{62D15DE0-D6F7-AD44-B193-1F15F4A97888}"/>
          </ac:inkMkLst>
        </pc:inkChg>
        <pc:inkChg chg="add mod">
          <ac:chgData name="Ayesha Amjad" userId="6aec9696-6408-4e74-b8fc-e4597549adfb" providerId="ADAL" clId="{C0BA520F-841B-45A5-93F9-9D75CC543E66}" dt="2023-02-06T11:51:47.133" v="3751"/>
          <ac:inkMkLst>
            <pc:docMk/>
            <pc:sldMk cId="3779400875" sldId="311"/>
            <ac:inkMk id="38" creationId="{1A758B2B-564C-CD6F-C02E-F629617690FD}"/>
          </ac:inkMkLst>
        </pc:inkChg>
        <pc:inkChg chg="add mod">
          <ac:chgData name="Ayesha Amjad" userId="6aec9696-6408-4e74-b8fc-e4597549adfb" providerId="ADAL" clId="{C0BA520F-841B-45A5-93F9-9D75CC543E66}" dt="2023-02-06T11:51:57.254" v="3757"/>
          <ac:inkMkLst>
            <pc:docMk/>
            <pc:sldMk cId="3779400875" sldId="311"/>
            <ac:inkMk id="40" creationId="{0F163A0B-41CF-483E-DFD8-FEF20CC97624}"/>
          </ac:inkMkLst>
        </pc:inkChg>
        <pc:inkChg chg="add mod">
          <ac:chgData name="Ayesha Amjad" userId="6aec9696-6408-4e74-b8fc-e4597549adfb" providerId="ADAL" clId="{C0BA520F-841B-45A5-93F9-9D75CC543E66}" dt="2023-02-06T11:51:57.254" v="3757"/>
          <ac:inkMkLst>
            <pc:docMk/>
            <pc:sldMk cId="3779400875" sldId="311"/>
            <ac:inkMk id="41" creationId="{DC82A010-3733-5B8F-B8DF-D2449C544748}"/>
          </ac:inkMkLst>
        </pc:inkChg>
        <pc:inkChg chg="add mod">
          <ac:chgData name="Ayesha Amjad" userId="6aec9696-6408-4e74-b8fc-e4597549adfb" providerId="ADAL" clId="{C0BA520F-841B-45A5-93F9-9D75CC543E66}" dt="2023-02-06T11:51:57.254" v="3757"/>
          <ac:inkMkLst>
            <pc:docMk/>
            <pc:sldMk cId="3779400875" sldId="311"/>
            <ac:inkMk id="42" creationId="{6324FE5A-9CD4-EC06-0D1D-0DB07A3F5011}"/>
          </ac:inkMkLst>
        </pc:inkChg>
        <pc:inkChg chg="add mod">
          <ac:chgData name="Ayesha Amjad" userId="6aec9696-6408-4e74-b8fc-e4597549adfb" providerId="ADAL" clId="{C0BA520F-841B-45A5-93F9-9D75CC543E66}" dt="2023-02-06T11:51:57.254" v="3757"/>
          <ac:inkMkLst>
            <pc:docMk/>
            <pc:sldMk cId="3779400875" sldId="311"/>
            <ac:inkMk id="44" creationId="{BB795611-76A6-3DD8-B753-5CB4A11D7387}"/>
          </ac:inkMkLst>
        </pc:inkChg>
        <pc:inkChg chg="add mod">
          <ac:chgData name="Ayesha Amjad" userId="6aec9696-6408-4e74-b8fc-e4597549adfb" providerId="ADAL" clId="{C0BA520F-841B-45A5-93F9-9D75CC543E66}" dt="2023-02-06T11:52:21.055" v="3761"/>
          <ac:inkMkLst>
            <pc:docMk/>
            <pc:sldMk cId="3779400875" sldId="311"/>
            <ac:inkMk id="46" creationId="{51350899-35D1-6F39-C86D-E932A5E0E96B}"/>
          </ac:inkMkLst>
        </pc:inkChg>
        <pc:inkChg chg="add mod">
          <ac:chgData name="Ayesha Amjad" userId="6aec9696-6408-4e74-b8fc-e4597549adfb" providerId="ADAL" clId="{C0BA520F-841B-45A5-93F9-9D75CC543E66}" dt="2023-02-06T11:52:21.055" v="3761"/>
          <ac:inkMkLst>
            <pc:docMk/>
            <pc:sldMk cId="3779400875" sldId="311"/>
            <ac:inkMk id="47" creationId="{8705D42E-985F-12F6-EEBB-C111209D88BE}"/>
          </ac:inkMkLst>
        </pc:inkChg>
        <pc:inkChg chg="add mod">
          <ac:chgData name="Ayesha Amjad" userId="6aec9696-6408-4e74-b8fc-e4597549adfb" providerId="ADAL" clId="{C0BA520F-841B-45A5-93F9-9D75CC543E66}" dt="2023-02-06T11:52:21.055" v="3761"/>
          <ac:inkMkLst>
            <pc:docMk/>
            <pc:sldMk cId="3779400875" sldId="311"/>
            <ac:inkMk id="48" creationId="{490ACC98-6A9D-A5C8-E231-45F80CC72DB0}"/>
          </ac:inkMkLst>
        </pc:inkChg>
        <pc:inkChg chg="add">
          <ac:chgData name="Ayesha Amjad" userId="6aec9696-6408-4e74-b8fc-e4597549adfb" providerId="ADAL" clId="{C0BA520F-841B-45A5-93F9-9D75CC543E66}" dt="2023-02-06T11:52:23.386" v="3762" actId="9405"/>
          <ac:inkMkLst>
            <pc:docMk/>
            <pc:sldMk cId="3779400875" sldId="311"/>
            <ac:inkMk id="50" creationId="{56EA2579-2303-FC60-5541-DE79C411242D}"/>
          </ac:inkMkLst>
        </pc:inkChg>
        <pc:inkChg chg="add mod">
          <ac:chgData name="Ayesha Amjad" userId="6aec9696-6408-4e74-b8fc-e4597549adfb" providerId="ADAL" clId="{C0BA520F-841B-45A5-93F9-9D75CC543E66}" dt="2023-02-06T11:52:25.869" v="3765"/>
          <ac:inkMkLst>
            <pc:docMk/>
            <pc:sldMk cId="3779400875" sldId="311"/>
            <ac:inkMk id="51" creationId="{7ECB58DC-BF46-5F2B-766B-1CAFB73E8166}"/>
          </ac:inkMkLst>
        </pc:inkChg>
        <pc:inkChg chg="add mod">
          <ac:chgData name="Ayesha Amjad" userId="6aec9696-6408-4e74-b8fc-e4597549adfb" providerId="ADAL" clId="{C0BA520F-841B-45A5-93F9-9D75CC543E66}" dt="2023-02-06T11:52:25.869" v="3765"/>
          <ac:inkMkLst>
            <pc:docMk/>
            <pc:sldMk cId="3779400875" sldId="311"/>
            <ac:inkMk id="52" creationId="{4A7D455F-2711-FC73-3BCA-636E146E87F6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54" creationId="{C46284C9-9579-F14F-E59F-610196F07A76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55" creationId="{6DB57287-2D7B-5AFA-A0D3-0A6BB2656A42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57" creationId="{574D08F9-7A8A-5655-BE8E-BF5F068B6977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58" creationId="{89042669-4B52-34B1-51F6-A70A8B43837C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59" creationId="{C4C58761-F100-6BC9-9FC1-81E146249DDC}"/>
          </ac:inkMkLst>
        </pc:inkChg>
        <pc:inkChg chg="add mod">
          <ac:chgData name="Ayesha Amjad" userId="6aec9696-6408-4e74-b8fc-e4597549adfb" providerId="ADAL" clId="{C0BA520F-841B-45A5-93F9-9D75CC543E66}" dt="2023-02-06T11:52:39.165" v="3774"/>
          <ac:inkMkLst>
            <pc:docMk/>
            <pc:sldMk cId="3779400875" sldId="311"/>
            <ac:inkMk id="61" creationId="{594EED59-2BA0-6A48-133D-83B5B832778D}"/>
          </ac:inkMkLst>
        </pc:inkChg>
        <pc:inkChg chg="add">
          <ac:chgData name="Ayesha Amjad" userId="6aec9696-6408-4e74-b8fc-e4597549adfb" providerId="ADAL" clId="{C0BA520F-841B-45A5-93F9-9D75CC543E66}" dt="2023-02-06T11:52:43.283" v="3775" actId="9405"/>
          <ac:inkMkLst>
            <pc:docMk/>
            <pc:sldMk cId="3779400875" sldId="311"/>
            <ac:inkMk id="63" creationId="{28C7C2E0-FEAB-A99F-809C-390A01C3779D}"/>
          </ac:inkMkLst>
        </pc:inkChg>
        <pc:inkChg chg="add mod">
          <ac:chgData name="Ayesha Amjad" userId="6aec9696-6408-4e74-b8fc-e4597549adfb" providerId="ADAL" clId="{C0BA520F-841B-45A5-93F9-9D75CC543E66}" dt="2023-02-06T11:52:58.201" v="3778"/>
          <ac:inkMkLst>
            <pc:docMk/>
            <pc:sldMk cId="3779400875" sldId="311"/>
            <ac:inkMk id="64" creationId="{C642A221-BE7A-25AF-EC75-734F3626A04F}"/>
          </ac:inkMkLst>
        </pc:inkChg>
        <pc:inkChg chg="add mod">
          <ac:chgData name="Ayesha Amjad" userId="6aec9696-6408-4e74-b8fc-e4597549adfb" providerId="ADAL" clId="{C0BA520F-841B-45A5-93F9-9D75CC543E66}" dt="2023-02-06T11:52:58.201" v="3778"/>
          <ac:inkMkLst>
            <pc:docMk/>
            <pc:sldMk cId="3779400875" sldId="311"/>
            <ac:inkMk id="65" creationId="{F3979847-8C02-E192-A223-4951EC0F47C9}"/>
          </ac:inkMkLst>
        </pc:inkChg>
        <pc:inkChg chg="add mod">
          <ac:chgData name="Ayesha Amjad" userId="6aec9696-6408-4e74-b8fc-e4597549adfb" providerId="ADAL" clId="{C0BA520F-841B-45A5-93F9-9D75CC543E66}" dt="2023-02-06T11:53:11.723" v="3787"/>
          <ac:inkMkLst>
            <pc:docMk/>
            <pc:sldMk cId="3779400875" sldId="311"/>
            <ac:inkMk id="67" creationId="{686E8D79-36B6-BEEA-C699-FE750E2C124A}"/>
          </ac:inkMkLst>
        </pc:inkChg>
        <pc:inkChg chg="add mod">
          <ac:chgData name="Ayesha Amjad" userId="6aec9696-6408-4e74-b8fc-e4597549adfb" providerId="ADAL" clId="{C0BA520F-841B-45A5-93F9-9D75CC543E66}" dt="2023-02-06T11:53:11.723" v="3787"/>
          <ac:inkMkLst>
            <pc:docMk/>
            <pc:sldMk cId="3779400875" sldId="311"/>
            <ac:inkMk id="68" creationId="{EAEF3AB5-4582-E7C7-289C-FA8635D76E6F}"/>
          </ac:inkMkLst>
        </pc:inkChg>
        <pc:inkChg chg="add mod">
          <ac:chgData name="Ayesha Amjad" userId="6aec9696-6408-4e74-b8fc-e4597549adfb" providerId="ADAL" clId="{C0BA520F-841B-45A5-93F9-9D75CC543E66}" dt="2023-02-06T11:53:13.292" v="3790"/>
          <ac:inkMkLst>
            <pc:docMk/>
            <pc:sldMk cId="3779400875" sldId="311"/>
            <ac:inkMk id="69" creationId="{E439F2F9-FD35-9BEF-F1DA-8567A762393E}"/>
          </ac:inkMkLst>
        </pc:inkChg>
        <pc:inkChg chg="add mod">
          <ac:chgData name="Ayesha Amjad" userId="6aec9696-6408-4e74-b8fc-e4597549adfb" providerId="ADAL" clId="{C0BA520F-841B-45A5-93F9-9D75CC543E66}" dt="2023-02-06T11:53:13.292" v="3790"/>
          <ac:inkMkLst>
            <pc:docMk/>
            <pc:sldMk cId="3779400875" sldId="311"/>
            <ac:inkMk id="70" creationId="{D3BD86A1-1B29-76AD-808C-68DD01EE1ADF}"/>
          </ac:inkMkLst>
        </pc:inkChg>
        <pc:inkChg chg="add mod">
          <ac:chgData name="Ayesha Amjad" userId="6aec9696-6408-4e74-b8fc-e4597549adfb" providerId="ADAL" clId="{C0BA520F-841B-45A5-93F9-9D75CC543E66}" dt="2023-02-06T11:53:13.292" v="3790"/>
          <ac:inkMkLst>
            <pc:docMk/>
            <pc:sldMk cId="3779400875" sldId="311"/>
            <ac:inkMk id="73" creationId="{D1491EF4-77BE-D2B3-3ED2-9A7F660E580E}"/>
          </ac:inkMkLst>
        </pc:inkChg>
        <pc:inkChg chg="add mod">
          <ac:chgData name="Ayesha Amjad" userId="6aec9696-6408-4e74-b8fc-e4597549adfb" providerId="ADAL" clId="{C0BA520F-841B-45A5-93F9-9D75CC543E66}" dt="2023-02-06T11:53:11.723" v="3787"/>
          <ac:inkMkLst>
            <pc:docMk/>
            <pc:sldMk cId="3779400875" sldId="311"/>
            <ac:inkMk id="75" creationId="{AA10A3C3-747D-D652-A1F0-16D04B938F79}"/>
          </ac:inkMkLst>
        </pc:inkChg>
        <pc:inkChg chg="add mod">
          <ac:chgData name="Ayesha Amjad" userId="6aec9696-6408-4e74-b8fc-e4597549adfb" providerId="ADAL" clId="{C0BA520F-841B-45A5-93F9-9D75CC543E66}" dt="2023-02-06T11:53:13.292" v="3790"/>
          <ac:inkMkLst>
            <pc:docMk/>
            <pc:sldMk cId="3779400875" sldId="311"/>
            <ac:inkMk id="77" creationId="{116DAFDF-8803-01F4-A8D8-CB72FB389744}"/>
          </ac:inkMkLst>
        </pc:inkChg>
        <pc:inkChg chg="add mod">
          <ac:chgData name="Ayesha Amjad" userId="6aec9696-6408-4e74-b8fc-e4597549adfb" providerId="ADAL" clId="{C0BA520F-841B-45A5-93F9-9D75CC543E66}" dt="2023-02-06T11:53:13.292" v="3790"/>
          <ac:inkMkLst>
            <pc:docMk/>
            <pc:sldMk cId="3779400875" sldId="311"/>
            <ac:inkMk id="78" creationId="{9FE8AE60-49B0-FE45-D288-3CCE9902836E}"/>
          </ac:inkMkLst>
        </pc:inkChg>
        <pc:inkChg chg="add mod">
          <ac:chgData name="Ayesha Amjad" userId="6aec9696-6408-4e74-b8fc-e4597549adfb" providerId="ADAL" clId="{C0BA520F-841B-45A5-93F9-9D75CC543E66}" dt="2023-02-06T11:53:25.458" v="3796"/>
          <ac:inkMkLst>
            <pc:docMk/>
            <pc:sldMk cId="3779400875" sldId="311"/>
            <ac:inkMk id="80" creationId="{C2769C97-5B7D-069C-1DE5-FBC4C12F5E7B}"/>
          </ac:inkMkLst>
        </pc:inkChg>
        <pc:inkChg chg="add mod">
          <ac:chgData name="Ayesha Amjad" userId="6aec9696-6408-4e74-b8fc-e4597549adfb" providerId="ADAL" clId="{C0BA520F-841B-45A5-93F9-9D75CC543E66}" dt="2023-02-06T11:53:25.458" v="3796"/>
          <ac:inkMkLst>
            <pc:docMk/>
            <pc:sldMk cId="3779400875" sldId="311"/>
            <ac:inkMk id="81" creationId="{0C3B5AEA-C375-6E83-8DF6-9E9CEE8DA6F7}"/>
          </ac:inkMkLst>
        </pc:inkChg>
        <pc:inkChg chg="add mod">
          <ac:chgData name="Ayesha Amjad" userId="6aec9696-6408-4e74-b8fc-e4597549adfb" providerId="ADAL" clId="{C0BA520F-841B-45A5-93F9-9D75CC543E66}" dt="2023-02-06T11:53:25.458" v="3796"/>
          <ac:inkMkLst>
            <pc:docMk/>
            <pc:sldMk cId="3779400875" sldId="311"/>
            <ac:inkMk id="83" creationId="{D70EEBE3-2975-9D3C-4217-46430246F6BF}"/>
          </ac:inkMkLst>
        </pc:inkChg>
        <pc:inkChg chg="add mod">
          <ac:chgData name="Ayesha Amjad" userId="6aec9696-6408-4e74-b8fc-e4597549adfb" providerId="ADAL" clId="{C0BA520F-841B-45A5-93F9-9D75CC543E66}" dt="2023-02-06T11:53:25.458" v="3796"/>
          <ac:inkMkLst>
            <pc:docMk/>
            <pc:sldMk cId="3779400875" sldId="311"/>
            <ac:inkMk id="84" creationId="{45C80BD7-5D84-03B2-8F9F-390BB5E68B07}"/>
          </ac:inkMkLst>
        </pc:inkChg>
        <pc:inkChg chg="add mod">
          <ac:chgData name="Ayesha Amjad" userId="6aec9696-6408-4e74-b8fc-e4597549adfb" providerId="ADAL" clId="{C0BA520F-841B-45A5-93F9-9D75CC543E66}" dt="2023-02-06T11:53:29.166" v="3799"/>
          <ac:inkMkLst>
            <pc:docMk/>
            <pc:sldMk cId="3779400875" sldId="311"/>
            <ac:inkMk id="86" creationId="{F367FB10-F105-9EB0-0E26-88EF2D6449B7}"/>
          </ac:inkMkLst>
        </pc:inkChg>
        <pc:inkChg chg="add mod">
          <ac:chgData name="Ayesha Amjad" userId="6aec9696-6408-4e74-b8fc-e4597549adfb" providerId="ADAL" clId="{C0BA520F-841B-45A5-93F9-9D75CC543E66}" dt="2023-02-06T11:53:29.166" v="3799"/>
          <ac:inkMkLst>
            <pc:docMk/>
            <pc:sldMk cId="3779400875" sldId="311"/>
            <ac:inkMk id="87" creationId="{352EAD78-06FD-C6B2-2C15-E41AEC039662}"/>
          </ac:inkMkLst>
        </pc:inkChg>
      </pc:sldChg>
      <pc:sldChg chg="addSp delSp modSp mod modNotesTx">
        <pc:chgData name="Ayesha Amjad" userId="6aec9696-6408-4e74-b8fc-e4597549adfb" providerId="ADAL" clId="{C0BA520F-841B-45A5-93F9-9D75CC543E66}" dt="2023-02-09T11:48:09.408" v="4221" actId="9405"/>
        <pc:sldMkLst>
          <pc:docMk/>
          <pc:sldMk cId="3344714426" sldId="314"/>
        </pc:sldMkLst>
        <pc:grpChg chg="mod">
          <ac:chgData name="Ayesha Amjad" userId="6aec9696-6408-4e74-b8fc-e4597549adfb" providerId="ADAL" clId="{C0BA520F-841B-45A5-93F9-9D75CC543E66}" dt="2023-02-09T11:45:50.104" v="4192"/>
          <ac:grpSpMkLst>
            <pc:docMk/>
            <pc:sldMk cId="3344714426" sldId="314"/>
            <ac:grpSpMk id="12" creationId="{A6A850B1-EECF-7127-C3C0-5E1937B6ECDC}"/>
          </ac:grpSpMkLst>
        </pc:grpChg>
        <pc:grpChg chg="mod">
          <ac:chgData name="Ayesha Amjad" userId="6aec9696-6408-4e74-b8fc-e4597549adfb" providerId="ADAL" clId="{C0BA520F-841B-45A5-93F9-9D75CC543E66}" dt="2023-02-09T11:46:00.225" v="4198"/>
          <ac:grpSpMkLst>
            <pc:docMk/>
            <pc:sldMk cId="3344714426" sldId="314"/>
            <ac:grpSpMk id="21" creationId="{E293DDC9-257F-4B0C-00A0-8E30ED38C417}"/>
          </ac:grpSpMkLst>
        </pc:grpChg>
        <pc:grpChg chg="del mod">
          <ac:chgData name="Ayesha Amjad" userId="6aec9696-6408-4e74-b8fc-e4597549adfb" providerId="ADAL" clId="{C0BA520F-841B-45A5-93F9-9D75CC543E66}" dt="2023-02-09T11:47:13.629" v="4211"/>
          <ac:grpSpMkLst>
            <pc:docMk/>
            <pc:sldMk cId="3344714426" sldId="314"/>
            <ac:grpSpMk id="35" creationId="{B98E7CFA-A628-E3E5-5364-11C5DA8B517A}"/>
          </ac:grpSpMkLst>
        </pc:grpChg>
        <pc:grpChg chg="mod">
          <ac:chgData name="Ayesha Amjad" userId="6aec9696-6408-4e74-b8fc-e4597549adfb" providerId="ADAL" clId="{C0BA520F-841B-45A5-93F9-9D75CC543E66}" dt="2023-02-09T11:47:13.629" v="4211"/>
          <ac:grpSpMkLst>
            <pc:docMk/>
            <pc:sldMk cId="3344714426" sldId="314"/>
            <ac:grpSpMk id="41" creationId="{9ED314C7-F2F1-46C6-2028-C004C31452FC}"/>
          </ac:grpSpMkLst>
        </pc:grpChg>
        <pc:grpChg chg="del mod">
          <ac:chgData name="Ayesha Amjad" userId="6aec9696-6408-4e74-b8fc-e4597549adfb" providerId="ADAL" clId="{C0BA520F-841B-45A5-93F9-9D75CC543E66}" dt="2023-02-09T11:47:30.952" v="4216"/>
          <ac:grpSpMkLst>
            <pc:docMk/>
            <pc:sldMk cId="3344714426" sldId="314"/>
            <ac:grpSpMk id="44" creationId="{9A6C965C-5783-1D30-B84E-A95F5AB9367A}"/>
          </ac:grpSpMkLst>
        </pc:grpChg>
        <pc:grpChg chg="mod">
          <ac:chgData name="Ayesha Amjad" userId="6aec9696-6408-4e74-b8fc-e4597549adfb" providerId="ADAL" clId="{C0BA520F-841B-45A5-93F9-9D75CC543E66}" dt="2023-02-09T11:47:30.952" v="4216"/>
          <ac:grpSpMkLst>
            <pc:docMk/>
            <pc:sldMk cId="3344714426" sldId="314"/>
            <ac:grpSpMk id="46" creationId="{09E448AC-4A9B-CFAB-24D5-6B445F83DD66}"/>
          </ac:grpSpMkLst>
        </pc:grpChg>
        <pc:grpChg chg="mod">
          <ac:chgData name="Ayesha Amjad" userId="6aec9696-6408-4e74-b8fc-e4597549adfb" providerId="ADAL" clId="{C0BA520F-841B-45A5-93F9-9D75CC543E66}" dt="2023-02-09T11:47:33.833" v="4220"/>
          <ac:grpSpMkLst>
            <pc:docMk/>
            <pc:sldMk cId="3344714426" sldId="314"/>
            <ac:grpSpMk id="50" creationId="{5DB8269B-ABEF-1A52-465D-78C7CF72F231}"/>
          </ac:grpSpMkLst>
        </pc:grpChg>
        <pc:inkChg chg="add">
          <ac:chgData name="Ayesha Amjad" userId="6aec9696-6408-4e74-b8fc-e4597549adfb" providerId="ADAL" clId="{C0BA520F-841B-45A5-93F9-9D75CC543E66}" dt="2023-02-09T11:45:39.455" v="4187" actId="9405"/>
          <ac:inkMkLst>
            <pc:docMk/>
            <pc:sldMk cId="3344714426" sldId="314"/>
            <ac:inkMk id="3" creationId="{46C24A26-66C4-3EE1-7723-E165971A7FC3}"/>
          </ac:inkMkLst>
        </pc:inkChg>
        <pc:inkChg chg="add">
          <ac:chgData name="Ayesha Amjad" userId="6aec9696-6408-4e74-b8fc-e4597549adfb" providerId="ADAL" clId="{C0BA520F-841B-45A5-93F9-9D75CC543E66}" dt="2023-02-09T11:45:44.150" v="4188" actId="9405"/>
          <ac:inkMkLst>
            <pc:docMk/>
            <pc:sldMk cId="3344714426" sldId="314"/>
            <ac:inkMk id="4" creationId="{2A8E3CE2-6FA0-1AE8-C099-AFBD8F6D294F}"/>
          </ac:inkMkLst>
        </pc:inkChg>
        <pc:inkChg chg="add mod">
          <ac:chgData name="Ayesha Amjad" userId="6aec9696-6408-4e74-b8fc-e4597549adfb" providerId="ADAL" clId="{C0BA520F-841B-45A5-93F9-9D75CC543E66}" dt="2023-02-09T11:45:50.104" v="4192"/>
          <ac:inkMkLst>
            <pc:docMk/>
            <pc:sldMk cId="3344714426" sldId="314"/>
            <ac:inkMk id="5" creationId="{E0A1FB15-66D3-233E-A9B0-FAA60731C5C2}"/>
          </ac:inkMkLst>
        </pc:inkChg>
        <pc:inkChg chg="add mod">
          <ac:chgData name="Ayesha Amjad" userId="6aec9696-6408-4e74-b8fc-e4597549adfb" providerId="ADAL" clId="{C0BA520F-841B-45A5-93F9-9D75CC543E66}" dt="2023-02-09T11:45:50.104" v="4192"/>
          <ac:inkMkLst>
            <pc:docMk/>
            <pc:sldMk cId="3344714426" sldId="314"/>
            <ac:inkMk id="8" creationId="{856F89CF-DEB8-372B-F87B-C72E8AE75350}"/>
          </ac:inkMkLst>
        </pc:inkChg>
        <pc:inkChg chg="add mod">
          <ac:chgData name="Ayesha Amjad" userId="6aec9696-6408-4e74-b8fc-e4597549adfb" providerId="ADAL" clId="{C0BA520F-841B-45A5-93F9-9D75CC543E66}" dt="2023-02-09T11:45:50.104" v="4192"/>
          <ac:inkMkLst>
            <pc:docMk/>
            <pc:sldMk cId="3344714426" sldId="314"/>
            <ac:inkMk id="10" creationId="{25B9B43E-E7E8-45CC-FF7C-D6386553F687}"/>
          </ac:inkMkLst>
        </pc:inkChg>
        <pc:inkChg chg="add mod">
          <ac:chgData name="Ayesha Amjad" userId="6aec9696-6408-4e74-b8fc-e4597549adfb" providerId="ADAL" clId="{C0BA520F-841B-45A5-93F9-9D75CC543E66}" dt="2023-02-09T11:46:00.225" v="4198"/>
          <ac:inkMkLst>
            <pc:docMk/>
            <pc:sldMk cId="3344714426" sldId="314"/>
            <ac:inkMk id="14" creationId="{15888AFC-33F2-F49E-1109-65A5755F147C}"/>
          </ac:inkMkLst>
        </pc:inkChg>
        <pc:inkChg chg="add mod">
          <ac:chgData name="Ayesha Amjad" userId="6aec9696-6408-4e74-b8fc-e4597549adfb" providerId="ADAL" clId="{C0BA520F-841B-45A5-93F9-9D75CC543E66}" dt="2023-02-09T11:46:00.225" v="4198"/>
          <ac:inkMkLst>
            <pc:docMk/>
            <pc:sldMk cId="3344714426" sldId="314"/>
            <ac:inkMk id="16" creationId="{7CB1EBC8-1A6B-5CB7-0FD9-8FA207072C19}"/>
          </ac:inkMkLst>
        </pc:inkChg>
        <pc:inkChg chg="add mod">
          <ac:chgData name="Ayesha Amjad" userId="6aec9696-6408-4e74-b8fc-e4597549adfb" providerId="ADAL" clId="{C0BA520F-841B-45A5-93F9-9D75CC543E66}" dt="2023-02-09T11:46:00.225" v="4198"/>
          <ac:inkMkLst>
            <pc:docMk/>
            <pc:sldMk cId="3344714426" sldId="314"/>
            <ac:inkMk id="17" creationId="{18C05248-72C3-ADFD-D4F9-98ED9B2F70A0}"/>
          </ac:inkMkLst>
        </pc:inkChg>
        <pc:inkChg chg="add mod">
          <ac:chgData name="Ayesha Amjad" userId="6aec9696-6408-4e74-b8fc-e4597549adfb" providerId="ADAL" clId="{C0BA520F-841B-45A5-93F9-9D75CC543E66}" dt="2023-02-09T11:46:00.225" v="4198"/>
          <ac:inkMkLst>
            <pc:docMk/>
            <pc:sldMk cId="3344714426" sldId="314"/>
            <ac:inkMk id="18" creationId="{C88504B3-DED8-90DB-3FB2-1A65F35CFCE1}"/>
          </ac:inkMkLst>
        </pc:inkChg>
        <pc:inkChg chg="add mod">
          <ac:chgData name="Ayesha Amjad" userId="6aec9696-6408-4e74-b8fc-e4597549adfb" providerId="ADAL" clId="{C0BA520F-841B-45A5-93F9-9D75CC543E66}" dt="2023-02-09T11:46:00.225" v="4198"/>
          <ac:inkMkLst>
            <pc:docMk/>
            <pc:sldMk cId="3344714426" sldId="314"/>
            <ac:inkMk id="19" creationId="{5A40EB49-E284-7D08-1037-46B38923B46A}"/>
          </ac:inkMkLst>
        </pc:inkChg>
        <pc:inkChg chg="add">
          <ac:chgData name="Ayesha Amjad" userId="6aec9696-6408-4e74-b8fc-e4597549adfb" providerId="ADAL" clId="{C0BA520F-841B-45A5-93F9-9D75CC543E66}" dt="2023-02-09T11:46:06.810" v="4199" actId="9405"/>
          <ac:inkMkLst>
            <pc:docMk/>
            <pc:sldMk cId="3344714426" sldId="314"/>
            <ac:inkMk id="22" creationId="{F7A94B1C-B799-1D55-694F-BF20D9E85324}"/>
          </ac:inkMkLst>
        </pc:inkChg>
        <pc:inkChg chg="add">
          <ac:chgData name="Ayesha Amjad" userId="6aec9696-6408-4e74-b8fc-e4597549adfb" providerId="ADAL" clId="{C0BA520F-841B-45A5-93F9-9D75CC543E66}" dt="2023-02-09T11:46:09.783" v="4200" actId="9405"/>
          <ac:inkMkLst>
            <pc:docMk/>
            <pc:sldMk cId="3344714426" sldId="314"/>
            <ac:inkMk id="27" creationId="{F1FE45F7-5761-75F3-FB77-57CE0D9F935E}"/>
          </ac:inkMkLst>
        </pc:inkChg>
        <pc:inkChg chg="add mod">
          <ac:chgData name="Ayesha Amjad" userId="6aec9696-6408-4e74-b8fc-e4597549adfb" providerId="ADAL" clId="{C0BA520F-841B-45A5-93F9-9D75CC543E66}" dt="2023-02-09T11:47:13.629" v="4211"/>
          <ac:inkMkLst>
            <pc:docMk/>
            <pc:sldMk cId="3344714426" sldId="314"/>
            <ac:inkMk id="31" creationId="{22A73F96-4E8E-891F-2556-903E9755093F}"/>
          </ac:inkMkLst>
        </pc:inkChg>
        <pc:inkChg chg="add mod">
          <ac:chgData name="Ayesha Amjad" userId="6aec9696-6408-4e74-b8fc-e4597549adfb" providerId="ADAL" clId="{C0BA520F-841B-45A5-93F9-9D75CC543E66}" dt="2023-02-09T11:47:13.629" v="4211"/>
          <ac:inkMkLst>
            <pc:docMk/>
            <pc:sldMk cId="3344714426" sldId="314"/>
            <ac:inkMk id="32" creationId="{48EFC802-7305-4B0E-31A6-25D896B95F8F}"/>
          </ac:inkMkLst>
        </pc:inkChg>
        <pc:inkChg chg="add mod">
          <ac:chgData name="Ayesha Amjad" userId="6aec9696-6408-4e74-b8fc-e4597549adfb" providerId="ADAL" clId="{C0BA520F-841B-45A5-93F9-9D75CC543E66}" dt="2023-02-09T11:47:13.629" v="4211"/>
          <ac:inkMkLst>
            <pc:docMk/>
            <pc:sldMk cId="3344714426" sldId="314"/>
            <ac:inkMk id="33" creationId="{5770213E-2651-5830-29A7-9CB307065BA6}"/>
          </ac:inkMkLst>
        </pc:inkChg>
        <pc:inkChg chg="add mod">
          <ac:chgData name="Ayesha Amjad" userId="6aec9696-6408-4e74-b8fc-e4597549adfb" providerId="ADAL" clId="{C0BA520F-841B-45A5-93F9-9D75CC543E66}" dt="2023-02-09T11:47:13.629" v="4211"/>
          <ac:inkMkLst>
            <pc:docMk/>
            <pc:sldMk cId="3344714426" sldId="314"/>
            <ac:inkMk id="34" creationId="{D6C7E8DF-E8BA-F01B-D60B-08DF34B6FEE0}"/>
          </ac:inkMkLst>
        </pc:inkChg>
        <pc:inkChg chg="add mod">
          <ac:chgData name="Ayesha Amjad" userId="6aec9696-6408-4e74-b8fc-e4597549adfb" providerId="ADAL" clId="{C0BA520F-841B-45A5-93F9-9D75CC543E66}" dt="2023-02-09T11:47:13.629" v="4211"/>
          <ac:inkMkLst>
            <pc:docMk/>
            <pc:sldMk cId="3344714426" sldId="314"/>
            <ac:inkMk id="36" creationId="{8100AB3E-3BE8-1BD5-1E90-01B7B4BB35EA}"/>
          </ac:inkMkLst>
        </pc:inkChg>
        <pc:inkChg chg="add mod">
          <ac:chgData name="Ayesha Amjad" userId="6aec9696-6408-4e74-b8fc-e4597549adfb" providerId="ADAL" clId="{C0BA520F-841B-45A5-93F9-9D75CC543E66}" dt="2023-02-09T11:47:13.629" v="4211"/>
          <ac:inkMkLst>
            <pc:docMk/>
            <pc:sldMk cId="3344714426" sldId="314"/>
            <ac:inkMk id="37" creationId="{34914101-820F-3607-54BB-A02B0216E4F7}"/>
          </ac:inkMkLst>
        </pc:inkChg>
        <pc:inkChg chg="add mod">
          <ac:chgData name="Ayesha Amjad" userId="6aec9696-6408-4e74-b8fc-e4597549adfb" providerId="ADAL" clId="{C0BA520F-841B-45A5-93F9-9D75CC543E66}" dt="2023-02-09T11:47:13.629" v="4211"/>
          <ac:inkMkLst>
            <pc:docMk/>
            <pc:sldMk cId="3344714426" sldId="314"/>
            <ac:inkMk id="38" creationId="{9B04B3B8-3C20-D49A-36F1-4EED47D800E8}"/>
          </ac:inkMkLst>
        </pc:inkChg>
        <pc:inkChg chg="add mod">
          <ac:chgData name="Ayesha Amjad" userId="6aec9696-6408-4e74-b8fc-e4597549adfb" providerId="ADAL" clId="{C0BA520F-841B-45A5-93F9-9D75CC543E66}" dt="2023-02-09T11:47:13.629" v="4211"/>
          <ac:inkMkLst>
            <pc:docMk/>
            <pc:sldMk cId="3344714426" sldId="314"/>
            <ac:inkMk id="39" creationId="{3BAC31CC-22CA-D021-65AE-81B7CBB97449}"/>
          </ac:inkMkLst>
        </pc:inkChg>
        <pc:inkChg chg="add mod">
          <ac:chgData name="Ayesha Amjad" userId="6aec9696-6408-4e74-b8fc-e4597549adfb" providerId="ADAL" clId="{C0BA520F-841B-45A5-93F9-9D75CC543E66}" dt="2023-02-09T11:47:13.629" v="4211"/>
          <ac:inkMkLst>
            <pc:docMk/>
            <pc:sldMk cId="3344714426" sldId="314"/>
            <ac:inkMk id="40" creationId="{4D5E36E9-E01D-FF2B-BFF9-A0AB94FF6572}"/>
          </ac:inkMkLst>
        </pc:inkChg>
        <pc:inkChg chg="add mod">
          <ac:chgData name="Ayesha Amjad" userId="6aec9696-6408-4e74-b8fc-e4597549adfb" providerId="ADAL" clId="{C0BA520F-841B-45A5-93F9-9D75CC543E66}" dt="2023-02-09T11:47:30.952" v="4216"/>
          <ac:inkMkLst>
            <pc:docMk/>
            <pc:sldMk cId="3344714426" sldId="314"/>
            <ac:inkMk id="42" creationId="{2F7B188F-361B-ED31-34C0-55DB88112EFF}"/>
          </ac:inkMkLst>
        </pc:inkChg>
        <pc:inkChg chg="add mod">
          <ac:chgData name="Ayesha Amjad" userId="6aec9696-6408-4e74-b8fc-e4597549adfb" providerId="ADAL" clId="{C0BA520F-841B-45A5-93F9-9D75CC543E66}" dt="2023-02-09T11:47:30.952" v="4216"/>
          <ac:inkMkLst>
            <pc:docMk/>
            <pc:sldMk cId="3344714426" sldId="314"/>
            <ac:inkMk id="43" creationId="{2AE79F89-D9CE-5A18-9949-7E9DDB7091BE}"/>
          </ac:inkMkLst>
        </pc:inkChg>
        <pc:inkChg chg="add mod">
          <ac:chgData name="Ayesha Amjad" userId="6aec9696-6408-4e74-b8fc-e4597549adfb" providerId="ADAL" clId="{C0BA520F-841B-45A5-93F9-9D75CC543E66}" dt="2023-02-09T11:47:30.952" v="4216"/>
          <ac:inkMkLst>
            <pc:docMk/>
            <pc:sldMk cId="3344714426" sldId="314"/>
            <ac:inkMk id="45" creationId="{D6288DE3-F87A-E98B-BFAD-3A5052082BB4}"/>
          </ac:inkMkLst>
        </pc:inkChg>
        <pc:inkChg chg="add mod">
          <ac:chgData name="Ayesha Amjad" userId="6aec9696-6408-4e74-b8fc-e4597549adfb" providerId="ADAL" clId="{C0BA520F-841B-45A5-93F9-9D75CC543E66}" dt="2023-02-09T11:47:33.833" v="4220"/>
          <ac:inkMkLst>
            <pc:docMk/>
            <pc:sldMk cId="3344714426" sldId="314"/>
            <ac:inkMk id="47" creationId="{8CE2959C-DAF9-CFAD-457B-E68A913F30F8}"/>
          </ac:inkMkLst>
        </pc:inkChg>
        <pc:inkChg chg="add mod">
          <ac:chgData name="Ayesha Amjad" userId="6aec9696-6408-4e74-b8fc-e4597549adfb" providerId="ADAL" clId="{C0BA520F-841B-45A5-93F9-9D75CC543E66}" dt="2023-02-09T11:47:33.833" v="4220"/>
          <ac:inkMkLst>
            <pc:docMk/>
            <pc:sldMk cId="3344714426" sldId="314"/>
            <ac:inkMk id="48" creationId="{3FCC08E7-A327-A638-F1E4-F0357560BA64}"/>
          </ac:inkMkLst>
        </pc:inkChg>
        <pc:inkChg chg="add">
          <ac:chgData name="Ayesha Amjad" userId="6aec9696-6408-4e74-b8fc-e4597549adfb" providerId="ADAL" clId="{C0BA520F-841B-45A5-93F9-9D75CC543E66}" dt="2023-02-09T11:47:33.178" v="4219" actId="9405"/>
          <ac:inkMkLst>
            <pc:docMk/>
            <pc:sldMk cId="3344714426" sldId="314"/>
            <ac:inkMk id="49" creationId="{90EB9037-263A-00D5-552B-9C1829B3FE75}"/>
          </ac:inkMkLst>
        </pc:inkChg>
        <pc:inkChg chg="add">
          <ac:chgData name="Ayesha Amjad" userId="6aec9696-6408-4e74-b8fc-e4597549adfb" providerId="ADAL" clId="{C0BA520F-841B-45A5-93F9-9D75CC543E66}" dt="2023-02-09T11:48:09.408" v="4221" actId="9405"/>
          <ac:inkMkLst>
            <pc:docMk/>
            <pc:sldMk cId="3344714426" sldId="314"/>
            <ac:inkMk id="51" creationId="{25A86EEE-4823-62F0-C7AB-82A8F118163C}"/>
          </ac:inkMkLst>
        </pc:inkChg>
      </pc:sldChg>
      <pc:sldChg chg="modSp add mod">
        <pc:chgData name="Ayesha Amjad" userId="6aec9696-6408-4e74-b8fc-e4597549adfb" providerId="ADAL" clId="{C0BA520F-841B-45A5-93F9-9D75CC543E66}" dt="2023-02-06T09:05:46.162" v="1477" actId="14100"/>
        <pc:sldMkLst>
          <pc:docMk/>
          <pc:sldMk cId="1042627555" sldId="321"/>
        </pc:sldMkLst>
        <pc:spChg chg="mod">
          <ac:chgData name="Ayesha Amjad" userId="6aec9696-6408-4e74-b8fc-e4597549adfb" providerId="ADAL" clId="{C0BA520F-841B-45A5-93F9-9D75CC543E66}" dt="2023-02-06T09:05:25.872" v="1471" actId="404"/>
          <ac:spMkLst>
            <pc:docMk/>
            <pc:sldMk cId="1042627555" sldId="321"/>
            <ac:spMk id="18" creationId="{6230719D-4F44-BA79-4DC4-4459B3E27C90}"/>
          </ac:spMkLst>
        </pc:spChg>
        <pc:spChg chg="mod">
          <ac:chgData name="Ayesha Amjad" userId="6aec9696-6408-4e74-b8fc-e4597549adfb" providerId="ADAL" clId="{C0BA520F-841B-45A5-93F9-9D75CC543E66}" dt="2023-02-06T09:05:46.162" v="1477" actId="14100"/>
          <ac:spMkLst>
            <pc:docMk/>
            <pc:sldMk cId="1042627555" sldId="321"/>
            <ac:spMk id="50" creationId="{39EFF0A0-CAC0-DC69-C738-1A6521129E55}"/>
          </ac:spMkLst>
        </pc:spChg>
      </pc:sldChg>
      <pc:sldChg chg="addSp modSp add mod">
        <pc:chgData name="Ayesha Amjad" userId="6aec9696-6408-4e74-b8fc-e4597549adfb" providerId="ADAL" clId="{C0BA520F-841B-45A5-93F9-9D75CC543E66}" dt="2023-02-06T09:16:47.100" v="2341" actId="20577"/>
        <pc:sldMkLst>
          <pc:docMk/>
          <pc:sldMk cId="3836324051" sldId="322"/>
        </pc:sldMkLst>
        <pc:spChg chg="add mod">
          <ac:chgData name="Ayesha Amjad" userId="6aec9696-6408-4e74-b8fc-e4597549adfb" providerId="ADAL" clId="{C0BA520F-841B-45A5-93F9-9D75CC543E66}" dt="2023-02-06T09:16:47.100" v="2341" actId="20577"/>
          <ac:spMkLst>
            <pc:docMk/>
            <pc:sldMk cId="3836324051" sldId="322"/>
            <ac:spMk id="3" creationId="{6E99AF09-3D1F-2B31-C5AF-ADB1556CE473}"/>
          </ac:spMkLst>
        </pc:spChg>
        <pc:spChg chg="mod">
          <ac:chgData name="Ayesha Amjad" userId="6aec9696-6408-4e74-b8fc-e4597549adfb" providerId="ADAL" clId="{C0BA520F-841B-45A5-93F9-9D75CC543E66}" dt="2023-02-06T09:07:12.837" v="1531" actId="404"/>
          <ac:spMkLst>
            <pc:docMk/>
            <pc:sldMk cId="3836324051" sldId="322"/>
            <ac:spMk id="18" creationId="{6230719D-4F44-BA79-4DC4-4459B3E27C90}"/>
          </ac:spMkLst>
        </pc:spChg>
        <pc:spChg chg="mod">
          <ac:chgData name="Ayesha Amjad" userId="6aec9696-6408-4e74-b8fc-e4597549adfb" providerId="ADAL" clId="{C0BA520F-841B-45A5-93F9-9D75CC543E66}" dt="2023-02-06T09:05:37.616" v="1474" actId="21"/>
          <ac:spMkLst>
            <pc:docMk/>
            <pc:sldMk cId="3836324051" sldId="322"/>
            <ac:spMk id="50" creationId="{39EFF0A0-CAC0-DC69-C738-1A6521129E55}"/>
          </ac:spMkLst>
        </pc:spChg>
      </pc:sldChg>
      <pc:sldChg chg="addSp modSp add mod">
        <pc:chgData name="Ayesha Amjad" userId="6aec9696-6408-4e74-b8fc-e4597549adfb" providerId="ADAL" clId="{C0BA520F-841B-45A5-93F9-9D75CC543E66}" dt="2023-02-06T11:35:15.452" v="3728" actId="20577"/>
        <pc:sldMkLst>
          <pc:docMk/>
          <pc:sldMk cId="721387551" sldId="323"/>
        </pc:sldMkLst>
        <pc:spChg chg="mod">
          <ac:chgData name="Ayesha Amjad" userId="6aec9696-6408-4e74-b8fc-e4597549adfb" providerId="ADAL" clId="{C0BA520F-841B-45A5-93F9-9D75CC543E66}" dt="2023-02-06T11:35:15.452" v="3728" actId="20577"/>
          <ac:spMkLst>
            <pc:docMk/>
            <pc:sldMk cId="721387551" sldId="323"/>
            <ac:spMk id="3" creationId="{6E99AF09-3D1F-2B31-C5AF-ADB1556CE473}"/>
          </ac:spMkLst>
        </pc:spChg>
        <pc:inkChg chg="add">
          <ac:chgData name="Ayesha Amjad" userId="6aec9696-6408-4e74-b8fc-e4597549adfb" providerId="ADAL" clId="{C0BA520F-841B-45A5-93F9-9D75CC543E66}" dt="2023-02-06T11:35:10.487" v="3726" actId="9405"/>
          <ac:inkMkLst>
            <pc:docMk/>
            <pc:sldMk cId="721387551" sldId="323"/>
            <ac:inkMk id="4" creationId="{CBC7335A-42FB-A9F4-81C5-B9E449D8177A}"/>
          </ac:inkMkLst>
        </pc:inkChg>
        <pc:inkChg chg="add">
          <ac:chgData name="Ayesha Amjad" userId="6aec9696-6408-4e74-b8fc-e4597549adfb" providerId="ADAL" clId="{C0BA520F-841B-45A5-93F9-9D75CC543E66}" dt="2023-02-06T11:35:11.220" v="3727" actId="9405"/>
          <ac:inkMkLst>
            <pc:docMk/>
            <pc:sldMk cId="721387551" sldId="323"/>
            <ac:inkMk id="5" creationId="{381471AB-75F8-6D17-9EEE-B0486EE5B900}"/>
          </ac:inkMkLst>
        </pc:inkChg>
      </pc:sldChg>
      <pc:sldChg chg="addSp delSp modSp new mod">
        <pc:chgData name="Ayesha Amjad" userId="6aec9696-6408-4e74-b8fc-e4597549adfb" providerId="ADAL" clId="{C0BA520F-841B-45A5-93F9-9D75CC543E66}" dt="2023-02-06T11:19:00.757" v="3725"/>
        <pc:sldMkLst>
          <pc:docMk/>
          <pc:sldMk cId="2182011737" sldId="324"/>
        </pc:sldMkLst>
        <pc:grpChg chg="mod">
          <ac:chgData name="Ayesha Amjad" userId="6aec9696-6408-4e74-b8fc-e4597549adfb" providerId="ADAL" clId="{C0BA520F-841B-45A5-93F9-9D75CC543E66}" dt="2023-02-06T11:16:00.674" v="3681"/>
          <ac:grpSpMkLst>
            <pc:docMk/>
            <pc:sldMk cId="2182011737" sldId="324"/>
            <ac:grpSpMk id="5" creationId="{55ED8914-5598-DD03-E31F-AB9A0DD7E952}"/>
          </ac:grpSpMkLst>
        </pc:grpChg>
        <pc:grpChg chg="mod">
          <ac:chgData name="Ayesha Amjad" userId="6aec9696-6408-4e74-b8fc-e4597549adfb" providerId="ADAL" clId="{C0BA520F-841B-45A5-93F9-9D75CC543E66}" dt="2023-02-06T11:16:10.697" v="3686"/>
          <ac:grpSpMkLst>
            <pc:docMk/>
            <pc:sldMk cId="2182011737" sldId="324"/>
            <ac:grpSpMk id="10" creationId="{2FF4BA05-2279-BE72-146E-8142EDBA6AF2}"/>
          </ac:grpSpMkLst>
        </pc:grpChg>
        <pc:grpChg chg="mod">
          <ac:chgData name="Ayesha Amjad" userId="6aec9696-6408-4e74-b8fc-e4597549adfb" providerId="ADAL" clId="{C0BA520F-841B-45A5-93F9-9D75CC543E66}" dt="2023-02-06T11:16:10.697" v="3686"/>
          <ac:grpSpMkLst>
            <pc:docMk/>
            <pc:sldMk cId="2182011737" sldId="324"/>
            <ac:grpSpMk id="11" creationId="{18B1345D-549C-8653-7BF0-D7154D28AAC2}"/>
          </ac:grpSpMkLst>
        </pc:grpChg>
        <pc:grpChg chg="del mod">
          <ac:chgData name="Ayesha Amjad" userId="6aec9696-6408-4e74-b8fc-e4597549adfb" providerId="ADAL" clId="{C0BA520F-841B-45A5-93F9-9D75CC543E66}" dt="2023-02-06T11:17:00.356" v="3696"/>
          <ac:grpSpMkLst>
            <pc:docMk/>
            <pc:sldMk cId="2182011737" sldId="324"/>
            <ac:grpSpMk id="17" creationId="{01738E70-43ED-8B11-E226-35BE5CC09994}"/>
          </ac:grpSpMkLst>
        </pc:grpChg>
        <pc:grpChg chg="del mod">
          <ac:chgData name="Ayesha Amjad" userId="6aec9696-6408-4e74-b8fc-e4597549adfb" providerId="ADAL" clId="{C0BA520F-841B-45A5-93F9-9D75CC543E66}" dt="2023-02-06T11:17:04.494" v="3700"/>
          <ac:grpSpMkLst>
            <pc:docMk/>
            <pc:sldMk cId="2182011737" sldId="324"/>
            <ac:grpSpMk id="21" creationId="{F812AD04-15DE-A4CD-F91F-F7BF6F530E30}"/>
          </ac:grpSpMkLst>
        </pc:grpChg>
        <pc:grpChg chg="del mod">
          <ac:chgData name="Ayesha Amjad" userId="6aec9696-6408-4e74-b8fc-e4597549adfb" providerId="ADAL" clId="{C0BA520F-841B-45A5-93F9-9D75CC543E66}" dt="2023-02-06T11:17:04.494" v="3700"/>
          <ac:grpSpMkLst>
            <pc:docMk/>
            <pc:sldMk cId="2182011737" sldId="324"/>
            <ac:grpSpMk id="22" creationId="{9F8E42BF-D091-99E9-94DF-01D659A7CF67}"/>
          </ac:grpSpMkLst>
        </pc:grpChg>
        <pc:grpChg chg="del mod">
          <ac:chgData name="Ayesha Amjad" userId="6aec9696-6408-4e74-b8fc-e4597549adfb" providerId="ADAL" clId="{C0BA520F-841B-45A5-93F9-9D75CC543E66}" dt="2023-02-06T11:17:14.210" v="3707"/>
          <ac:grpSpMkLst>
            <pc:docMk/>
            <pc:sldMk cId="2182011737" sldId="324"/>
            <ac:grpSpMk id="26" creationId="{E19C65AC-F57C-7406-38A6-FD9B4D4A81EF}"/>
          </ac:grpSpMkLst>
        </pc:grpChg>
        <pc:grpChg chg="del mod">
          <ac:chgData name="Ayesha Amjad" userId="6aec9696-6408-4e74-b8fc-e4597549adfb" providerId="ADAL" clId="{C0BA520F-841B-45A5-93F9-9D75CC543E66}" dt="2023-02-06T11:17:14.210" v="3707"/>
          <ac:grpSpMkLst>
            <pc:docMk/>
            <pc:sldMk cId="2182011737" sldId="324"/>
            <ac:grpSpMk id="33" creationId="{6FCFE9D3-92BA-F2E3-9073-4676485D0554}"/>
          </ac:grpSpMkLst>
        </pc:grpChg>
        <pc:grpChg chg="del 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34" creationId="{8FB2144F-7E6F-428E-3ED6-EE4F9B755448}"/>
          </ac:grpSpMkLst>
        </pc:grpChg>
        <pc:grpChg chg="del 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37" creationId="{001F0941-856F-9403-E19F-6104D77E835A}"/>
          </ac:grpSpMkLst>
        </pc:grpChg>
        <pc:grpChg chg="del 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42" creationId="{1F6043A4-C664-97E0-B6D6-AA39CC7454AD}"/>
          </ac:grpSpMkLst>
        </pc:grpChg>
        <pc:grpChg chg="del 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47" creationId="{AF640D21-1CAB-66C5-914C-43D2D66EC078}"/>
          </ac:grpSpMkLst>
        </pc:grpChg>
        <pc:grpChg chg="del 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50" creationId="{3583AB2E-B20B-AAA7-1BEE-2CE321E1A0A3}"/>
          </ac:grpSpMkLst>
        </pc:grpChg>
        <pc:grpChg chg="mod">
          <ac:chgData name="Ayesha Amjad" userId="6aec9696-6408-4e74-b8fc-e4597549adfb" providerId="ADAL" clId="{C0BA520F-841B-45A5-93F9-9D75CC543E66}" dt="2023-02-06T11:19:00.757" v="3725"/>
          <ac:grpSpMkLst>
            <pc:docMk/>
            <pc:sldMk cId="2182011737" sldId="324"/>
            <ac:grpSpMk id="52" creationId="{F6F521D0-A9E1-3BE4-4E04-E30D138774CB}"/>
          </ac:grpSpMkLst>
        </pc:grpChg>
        <pc:inkChg chg="add">
          <ac:chgData name="Ayesha Amjad" userId="6aec9696-6408-4e74-b8fc-e4597549adfb" providerId="ADAL" clId="{C0BA520F-841B-45A5-93F9-9D75CC543E66}" dt="2023-02-06T11:15:58.128" v="3678" actId="9405"/>
          <ac:inkMkLst>
            <pc:docMk/>
            <pc:sldMk cId="2182011737" sldId="324"/>
            <ac:inkMk id="2" creationId="{A0124AAA-B4B2-4E05-DB08-FE7CD6FCED58}"/>
          </ac:inkMkLst>
        </pc:inkChg>
        <pc:inkChg chg="add mod">
          <ac:chgData name="Ayesha Amjad" userId="6aec9696-6408-4e74-b8fc-e4597549adfb" providerId="ADAL" clId="{C0BA520F-841B-45A5-93F9-9D75CC543E66}" dt="2023-02-06T11:16:00.674" v="3681"/>
          <ac:inkMkLst>
            <pc:docMk/>
            <pc:sldMk cId="2182011737" sldId="324"/>
            <ac:inkMk id="3" creationId="{7ACBC8B7-2D56-64F6-7A1B-8AD4DD33F5FF}"/>
          </ac:inkMkLst>
        </pc:inkChg>
        <pc:inkChg chg="add mod">
          <ac:chgData name="Ayesha Amjad" userId="6aec9696-6408-4e74-b8fc-e4597549adfb" providerId="ADAL" clId="{C0BA520F-841B-45A5-93F9-9D75CC543E66}" dt="2023-02-06T11:16:00.674" v="3681"/>
          <ac:inkMkLst>
            <pc:docMk/>
            <pc:sldMk cId="2182011737" sldId="324"/>
            <ac:inkMk id="4" creationId="{02C9B30A-6E13-F473-A5EB-C2FF94A3358D}"/>
          </ac:inkMkLst>
        </pc:inkChg>
        <pc:inkChg chg="add mod">
          <ac:chgData name="Ayesha Amjad" userId="6aec9696-6408-4e74-b8fc-e4597549adfb" providerId="ADAL" clId="{C0BA520F-841B-45A5-93F9-9D75CC543E66}" dt="2023-02-06T11:16:10.697" v="3686"/>
          <ac:inkMkLst>
            <pc:docMk/>
            <pc:sldMk cId="2182011737" sldId="324"/>
            <ac:inkMk id="6" creationId="{92FBE330-6D32-2220-635B-8641E31F0667}"/>
          </ac:inkMkLst>
        </pc:inkChg>
        <pc:inkChg chg="add mod">
          <ac:chgData name="Ayesha Amjad" userId="6aec9696-6408-4e74-b8fc-e4597549adfb" providerId="ADAL" clId="{C0BA520F-841B-45A5-93F9-9D75CC543E66}" dt="2023-02-06T11:16:10.697" v="3686"/>
          <ac:inkMkLst>
            <pc:docMk/>
            <pc:sldMk cId="2182011737" sldId="324"/>
            <ac:inkMk id="7" creationId="{357EBC58-EA3F-9888-6363-FD497A074EE3}"/>
          </ac:inkMkLst>
        </pc:inkChg>
        <pc:inkChg chg="add mod">
          <ac:chgData name="Ayesha Amjad" userId="6aec9696-6408-4e74-b8fc-e4597549adfb" providerId="ADAL" clId="{C0BA520F-841B-45A5-93F9-9D75CC543E66}" dt="2023-02-06T11:16:10.697" v="3686"/>
          <ac:inkMkLst>
            <pc:docMk/>
            <pc:sldMk cId="2182011737" sldId="324"/>
            <ac:inkMk id="8" creationId="{C1ACE205-A0F8-2731-9B6D-181CB680C4B3}"/>
          </ac:inkMkLst>
        </pc:inkChg>
        <pc:inkChg chg="add mod">
          <ac:chgData name="Ayesha Amjad" userId="6aec9696-6408-4e74-b8fc-e4597549adfb" providerId="ADAL" clId="{C0BA520F-841B-45A5-93F9-9D75CC543E66}" dt="2023-02-06T11:16:10.697" v="3686"/>
          <ac:inkMkLst>
            <pc:docMk/>
            <pc:sldMk cId="2182011737" sldId="324"/>
            <ac:inkMk id="9" creationId="{B324D913-7855-59BE-B0C6-FECDF788C8E0}"/>
          </ac:inkMkLst>
        </pc:inkChg>
        <pc:inkChg chg="add">
          <ac:chgData name="Ayesha Amjad" userId="6aec9696-6408-4e74-b8fc-e4597549adfb" providerId="ADAL" clId="{C0BA520F-841B-45A5-93F9-9D75CC543E66}" dt="2023-02-06T11:16:10.698" v="3687" actId="9405"/>
          <ac:inkMkLst>
            <pc:docMk/>
            <pc:sldMk cId="2182011737" sldId="324"/>
            <ac:inkMk id="12" creationId="{DBBE4102-466D-588E-8D48-5C3447DC394D}"/>
          </ac:inkMkLst>
        </pc:inkChg>
        <pc:inkChg chg="add">
          <ac:chgData name="Ayesha Amjad" userId="6aec9696-6408-4e74-b8fc-e4597549adfb" providerId="ADAL" clId="{C0BA520F-841B-45A5-93F9-9D75CC543E66}" dt="2023-02-06T11:16:19.333" v="3688" actId="9405"/>
          <ac:inkMkLst>
            <pc:docMk/>
            <pc:sldMk cId="2182011737" sldId="324"/>
            <ac:inkMk id="13" creationId="{6A604729-06C2-2457-E9D1-2C9C28363725}"/>
          </ac:inkMkLst>
        </pc:inkChg>
        <pc:inkChg chg="add">
          <ac:chgData name="Ayesha Amjad" userId="6aec9696-6408-4e74-b8fc-e4597549adfb" providerId="ADAL" clId="{C0BA520F-841B-45A5-93F9-9D75CC543E66}" dt="2023-02-06T11:16:21.963" v="3689" actId="9405"/>
          <ac:inkMkLst>
            <pc:docMk/>
            <pc:sldMk cId="2182011737" sldId="324"/>
            <ac:inkMk id="14" creationId="{71E41D13-A5F2-976A-6C58-66A2F6F7C7D7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15" creationId="{B4050A8F-3F4F-7D1B-D34F-0D75F79FE74D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16" creationId="{C1287E42-F2D4-0D28-50D5-2D2DC67124DD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18" creationId="{9995A761-0773-799C-1C11-C3B3BECC0128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19" creationId="{508E3098-3345-48C8-4239-839AE27BD2AA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0" creationId="{AACFF9D0-34F5-75C3-41E6-1A950FC23AA2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3" creationId="{2E07902A-2BF6-E863-0C37-E606257C7321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4" creationId="{8D91BB8D-B7A9-79C0-1B93-10DF6379A7F4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5" creationId="{96D61ACD-D544-11A3-163A-8FA8E32F31B1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7" creationId="{CAA7A08A-63B2-BC54-15E4-64550B7C3061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8" creationId="{255A5D93-0B20-446E-2C35-CF7D24E435B0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29" creationId="{284A9B91-5CB2-0EED-78B8-A658AF458778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0" creationId="{CC8A1A2B-1130-0EF8-30DA-CA7E417C651A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1" creationId="{FD344515-496D-7AAB-8BC5-9CADCFF9E86B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2" creationId="{A20FD8C1-06D7-57E9-6AAA-6A264D61376A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5" creationId="{560E234D-4D7B-1E22-60E4-60938C8F6C1C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6" creationId="{F61DC5AB-C3D7-A3D6-0DCB-9FF80EA9F7BB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8" creationId="{01A59063-7342-E3B0-B873-6182830CE182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39" creationId="{1E0DE5E3-B0FB-5ACB-59C7-FBF666C1D8D9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0" creationId="{3AE84256-0BCF-227C-08B4-BCF7969668DF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1" creationId="{B54F821B-9971-69FA-413E-25C9C9B40BA9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3" creationId="{75B90F12-8FC1-7019-9FEA-A8F3839C990E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4" creationId="{5116F8C6-F0DB-F864-3659-F1128475F05D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5" creationId="{928462B2-EC10-246A-2B16-725BF576877F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6" creationId="{F2402656-2876-2069-628D-A9D80C842119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8" creationId="{3EB3FDA7-D68F-C894-9D2A-10BEA166A4CC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49" creationId="{B92D3C1B-0F40-CC6B-C655-9F723E62954F}"/>
          </ac:inkMkLst>
        </pc:inkChg>
        <pc:inkChg chg="add mod">
          <ac:chgData name="Ayesha Amjad" userId="6aec9696-6408-4e74-b8fc-e4597549adfb" providerId="ADAL" clId="{C0BA520F-841B-45A5-93F9-9D75CC543E66}" dt="2023-02-06T11:19:00.757" v="3725"/>
          <ac:inkMkLst>
            <pc:docMk/>
            <pc:sldMk cId="2182011737" sldId="324"/>
            <ac:inkMk id="51" creationId="{69124724-641D-C411-DE3B-68089A4DCAC1}"/>
          </ac:inkMkLst>
        </pc:inkChg>
      </pc:sldChg>
      <pc:sldChg chg="addSp delSp modSp new mod">
        <pc:chgData name="Ayesha Amjad" userId="6aec9696-6408-4e74-b8fc-e4597549adfb" providerId="ADAL" clId="{C0BA520F-841B-45A5-93F9-9D75CC543E66}" dt="2023-02-06T12:15:58.219" v="3887"/>
        <pc:sldMkLst>
          <pc:docMk/>
          <pc:sldMk cId="3361501066" sldId="325"/>
        </pc:sldMkLst>
        <pc:grpChg chg="del mod">
          <ac:chgData name="Ayesha Amjad" userId="6aec9696-6408-4e74-b8fc-e4597549adfb" providerId="ADAL" clId="{C0BA520F-841B-45A5-93F9-9D75CC543E66}" dt="2023-02-06T12:14:45.735" v="3843"/>
          <ac:grpSpMkLst>
            <pc:docMk/>
            <pc:sldMk cId="3361501066" sldId="325"/>
            <ac:grpSpMk id="27" creationId="{FD5323C6-556E-8958-8060-CDB5CA42688E}"/>
          </ac:grpSpMkLst>
        </pc:grpChg>
        <pc:grpChg chg="mod">
          <ac:chgData name="Ayesha Amjad" userId="6aec9696-6408-4e74-b8fc-e4597549adfb" providerId="ADAL" clId="{C0BA520F-841B-45A5-93F9-9D75CC543E66}" dt="2023-02-06T12:14:53.971" v="3848"/>
          <ac:grpSpMkLst>
            <pc:docMk/>
            <pc:sldMk cId="3361501066" sldId="325"/>
            <ac:grpSpMk id="31" creationId="{69992E26-C176-DBAD-EA4C-8167BA8C3226}"/>
          </ac:grpSpMkLst>
        </pc:grpChg>
        <pc:grpChg chg="mod">
          <ac:chgData name="Ayesha Amjad" userId="6aec9696-6408-4e74-b8fc-e4597549adfb" providerId="ADAL" clId="{C0BA520F-841B-45A5-93F9-9D75CC543E66}" dt="2023-02-06T12:15:00.252" v="3852"/>
          <ac:grpSpMkLst>
            <pc:docMk/>
            <pc:sldMk cId="3361501066" sldId="325"/>
            <ac:grpSpMk id="35" creationId="{885D0DCE-7244-532C-2F06-72A6AB44C225}"/>
          </ac:grpSpMkLst>
        </pc:grpChg>
        <pc:grpChg chg="del mod">
          <ac:chgData name="Ayesha Amjad" userId="6aec9696-6408-4e74-b8fc-e4597549adfb" providerId="ADAL" clId="{C0BA520F-841B-45A5-93F9-9D75CC543E66}" dt="2023-02-06T12:15:58.219" v="3887"/>
          <ac:grpSpMkLst>
            <pc:docMk/>
            <pc:sldMk cId="3361501066" sldId="325"/>
            <ac:grpSpMk id="44" creationId="{D1583F89-AC21-0535-8464-85EC403AEBE1}"/>
          </ac:grpSpMkLst>
        </pc:grpChg>
        <pc:grpChg chg="mod">
          <ac:chgData name="Ayesha Amjad" userId="6aec9696-6408-4e74-b8fc-e4597549adfb" providerId="ADAL" clId="{C0BA520F-841B-45A5-93F9-9D75CC543E66}" dt="2023-02-06T12:15:15.951" v="3864"/>
          <ac:grpSpMkLst>
            <pc:docMk/>
            <pc:sldMk cId="3361501066" sldId="325"/>
            <ac:grpSpMk id="47" creationId="{E0E61FB6-4FC6-B50F-563E-3932B5DBE84D}"/>
          </ac:grpSpMkLst>
        </pc:grpChg>
        <pc:grpChg chg="mod">
          <ac:chgData name="Ayesha Amjad" userId="6aec9696-6408-4e74-b8fc-e4597549adfb" providerId="ADAL" clId="{C0BA520F-841B-45A5-93F9-9D75CC543E66}" dt="2023-02-06T12:15:23.443" v="3869"/>
          <ac:grpSpMkLst>
            <pc:docMk/>
            <pc:sldMk cId="3361501066" sldId="325"/>
            <ac:grpSpMk id="52" creationId="{A63C5FEA-9A9F-915D-C231-D6BDFE3699C9}"/>
          </ac:grpSpMkLst>
        </pc:grpChg>
        <pc:grpChg chg="mod">
          <ac:chgData name="Ayesha Amjad" userId="6aec9696-6408-4e74-b8fc-e4597549adfb" providerId="ADAL" clId="{C0BA520F-841B-45A5-93F9-9D75CC543E66}" dt="2023-02-06T12:15:28.247" v="3872"/>
          <ac:grpSpMkLst>
            <pc:docMk/>
            <pc:sldMk cId="3361501066" sldId="325"/>
            <ac:grpSpMk id="55" creationId="{E1FEEFDF-8A23-C5FD-0A14-E23D41243897}"/>
          </ac:grpSpMkLst>
        </pc:grpChg>
        <pc:grpChg chg="mod">
          <ac:chgData name="Ayesha Amjad" userId="6aec9696-6408-4e74-b8fc-e4597549adfb" providerId="ADAL" clId="{C0BA520F-841B-45A5-93F9-9D75CC543E66}" dt="2023-02-06T12:15:58.219" v="3887"/>
          <ac:grpSpMkLst>
            <pc:docMk/>
            <pc:sldMk cId="3361501066" sldId="325"/>
            <ac:grpSpMk id="70" creationId="{35145E4D-7643-CF26-D11D-CABBB149F65B}"/>
          </ac:grpSpMkLst>
        </pc:grpChg>
        <pc:grpChg chg="mod">
          <ac:chgData name="Ayesha Amjad" userId="6aec9696-6408-4e74-b8fc-e4597549adfb" providerId="ADAL" clId="{C0BA520F-841B-45A5-93F9-9D75CC543E66}" dt="2023-02-06T12:15:58.219" v="3887"/>
          <ac:grpSpMkLst>
            <pc:docMk/>
            <pc:sldMk cId="3361501066" sldId="325"/>
            <ac:grpSpMk id="71" creationId="{8A2A3103-0790-1C66-5822-6DF3C630CBF9}"/>
          </ac:grpSpMkLst>
        </pc:grpChg>
        <pc:grpChg chg="mod">
          <ac:chgData name="Ayesha Amjad" userId="6aec9696-6408-4e74-b8fc-e4597549adfb" providerId="ADAL" clId="{C0BA520F-841B-45A5-93F9-9D75CC543E66}" dt="2023-02-06T12:15:58.219" v="3887"/>
          <ac:grpSpMkLst>
            <pc:docMk/>
            <pc:sldMk cId="3361501066" sldId="325"/>
            <ac:grpSpMk id="72" creationId="{EB64BBD0-C132-6358-83BC-223D6E1A9037}"/>
          </ac:grpSpMkLst>
        </pc:grpChg>
        <pc:grpChg chg="mod">
          <ac:chgData name="Ayesha Amjad" userId="6aec9696-6408-4e74-b8fc-e4597549adfb" providerId="ADAL" clId="{C0BA520F-841B-45A5-93F9-9D75CC543E66}" dt="2023-02-06T12:15:58.219" v="3887"/>
          <ac:grpSpMkLst>
            <pc:docMk/>
            <pc:sldMk cId="3361501066" sldId="325"/>
            <ac:grpSpMk id="73" creationId="{83A0C8FF-A4F3-BB64-4F6C-5B222DF220C4}"/>
          </ac:grpSpMkLst>
        </pc:grpChg>
        <pc:picChg chg="add">
          <ac:chgData name="Ayesha Amjad" userId="6aec9696-6408-4e74-b8fc-e4597549adfb" providerId="ADAL" clId="{C0BA520F-841B-45A5-93F9-9D75CC543E66}" dt="2023-02-06T12:12:16.357" v="3801" actId="22"/>
          <ac:picMkLst>
            <pc:docMk/>
            <pc:sldMk cId="3361501066" sldId="325"/>
            <ac:picMk id="3" creationId="{64405304-5C31-3967-FB40-AD403D5CD967}"/>
          </ac:picMkLst>
        </pc:picChg>
        <pc:inkChg chg="add">
          <ac:chgData name="Ayesha Amjad" userId="6aec9696-6408-4e74-b8fc-e4597549adfb" providerId="ADAL" clId="{C0BA520F-841B-45A5-93F9-9D75CC543E66}" dt="2023-02-06T12:12:19.948" v="3802" actId="9405"/>
          <ac:inkMkLst>
            <pc:docMk/>
            <pc:sldMk cId="3361501066" sldId="325"/>
            <ac:inkMk id="4" creationId="{3A6A0784-9756-A1AD-01B6-61CF734A94A2}"/>
          </ac:inkMkLst>
        </pc:inkChg>
        <pc:inkChg chg="add del">
          <ac:chgData name="Ayesha Amjad" userId="6aec9696-6408-4e74-b8fc-e4597549adfb" providerId="ADAL" clId="{C0BA520F-841B-45A5-93F9-9D75CC543E66}" dt="2023-02-06T12:12:34.334" v="3804"/>
          <ac:inkMkLst>
            <pc:docMk/>
            <pc:sldMk cId="3361501066" sldId="325"/>
            <ac:inkMk id="5" creationId="{1222DEFC-C085-D753-9A12-72521E062D3A}"/>
          </ac:inkMkLst>
        </pc:inkChg>
        <pc:inkChg chg="add del">
          <ac:chgData name="Ayesha Amjad" userId="6aec9696-6408-4e74-b8fc-e4597549adfb" providerId="ADAL" clId="{C0BA520F-841B-45A5-93F9-9D75CC543E66}" dt="2023-02-06T12:13:53.005" v="3834"/>
          <ac:inkMkLst>
            <pc:docMk/>
            <pc:sldMk cId="3361501066" sldId="325"/>
            <ac:inkMk id="6" creationId="{1A1844F7-F1CE-DA3B-834D-2FCD8A6DA9C7}"/>
          </ac:inkMkLst>
        </pc:inkChg>
        <pc:inkChg chg="add del">
          <ac:chgData name="Ayesha Amjad" userId="6aec9696-6408-4e74-b8fc-e4597549adfb" providerId="ADAL" clId="{C0BA520F-841B-45A5-93F9-9D75CC543E66}" dt="2023-02-06T12:13:53" v="3831"/>
          <ac:inkMkLst>
            <pc:docMk/>
            <pc:sldMk cId="3361501066" sldId="325"/>
            <ac:inkMk id="7" creationId="{88451121-584E-9B1C-2B31-C9DC0286653A}"/>
          </ac:inkMkLst>
        </pc:inkChg>
        <pc:inkChg chg="add del">
          <ac:chgData name="Ayesha Amjad" userId="6aec9696-6408-4e74-b8fc-e4597549adfb" providerId="ADAL" clId="{C0BA520F-841B-45A5-93F9-9D75CC543E66}" dt="2023-02-06T12:13:52.997" v="3829"/>
          <ac:inkMkLst>
            <pc:docMk/>
            <pc:sldMk cId="3361501066" sldId="325"/>
            <ac:inkMk id="8" creationId="{DB93F2FD-F939-013A-5B1C-41D357F6C6F5}"/>
          </ac:inkMkLst>
        </pc:inkChg>
        <pc:inkChg chg="add del">
          <ac:chgData name="Ayesha Amjad" userId="6aec9696-6408-4e74-b8fc-e4597549adfb" providerId="ADAL" clId="{C0BA520F-841B-45A5-93F9-9D75CC543E66}" dt="2023-02-06T12:13:52.995" v="3828"/>
          <ac:inkMkLst>
            <pc:docMk/>
            <pc:sldMk cId="3361501066" sldId="325"/>
            <ac:inkMk id="9" creationId="{173833A4-88B8-053A-08A0-60B633B2A84D}"/>
          </ac:inkMkLst>
        </pc:inkChg>
        <pc:inkChg chg="add del">
          <ac:chgData name="Ayesha Amjad" userId="6aec9696-6408-4e74-b8fc-e4597549adfb" providerId="ADAL" clId="{C0BA520F-841B-45A5-93F9-9D75CC543E66}" dt="2023-02-06T12:13:53.009" v="3836"/>
          <ac:inkMkLst>
            <pc:docMk/>
            <pc:sldMk cId="3361501066" sldId="325"/>
            <ac:inkMk id="10" creationId="{1DB0A55C-B263-6090-96A5-F0DD2FD51025}"/>
          </ac:inkMkLst>
        </pc:inkChg>
        <pc:inkChg chg="add del">
          <ac:chgData name="Ayesha Amjad" userId="6aec9696-6408-4e74-b8fc-e4597549adfb" providerId="ADAL" clId="{C0BA520F-841B-45A5-93F9-9D75CC543E66}" dt="2023-02-06T12:13:53.004" v="3833"/>
          <ac:inkMkLst>
            <pc:docMk/>
            <pc:sldMk cId="3361501066" sldId="325"/>
            <ac:inkMk id="11" creationId="{1CA1F547-E4D3-4AFA-7712-1D7123E47C37}"/>
          </ac:inkMkLst>
        </pc:inkChg>
        <pc:inkChg chg="add del">
          <ac:chgData name="Ayesha Amjad" userId="6aec9696-6408-4e74-b8fc-e4597549adfb" providerId="ADAL" clId="{C0BA520F-841B-45A5-93F9-9D75CC543E66}" dt="2023-02-06T12:13:52.985" v="3823"/>
          <ac:inkMkLst>
            <pc:docMk/>
            <pc:sldMk cId="3361501066" sldId="325"/>
            <ac:inkMk id="12" creationId="{8793D21C-E5B2-1C7C-7369-A338DEC004FD}"/>
          </ac:inkMkLst>
        </pc:inkChg>
        <pc:inkChg chg="add del">
          <ac:chgData name="Ayesha Amjad" userId="6aec9696-6408-4e74-b8fc-e4597549adfb" providerId="ADAL" clId="{C0BA520F-841B-45A5-93F9-9D75CC543E66}" dt="2023-02-06T12:13:52.987" v="3824"/>
          <ac:inkMkLst>
            <pc:docMk/>
            <pc:sldMk cId="3361501066" sldId="325"/>
            <ac:inkMk id="13" creationId="{EE712C36-E651-A1AB-828B-20DDCEC26419}"/>
          </ac:inkMkLst>
        </pc:inkChg>
        <pc:inkChg chg="add del">
          <ac:chgData name="Ayesha Amjad" userId="6aec9696-6408-4e74-b8fc-e4597549adfb" providerId="ADAL" clId="{C0BA520F-841B-45A5-93F9-9D75CC543E66}" dt="2023-02-06T12:13:52.983" v="3822"/>
          <ac:inkMkLst>
            <pc:docMk/>
            <pc:sldMk cId="3361501066" sldId="325"/>
            <ac:inkMk id="14" creationId="{C72B6C6D-3A4D-11A2-6BB5-183645763A8A}"/>
          </ac:inkMkLst>
        </pc:inkChg>
        <pc:inkChg chg="add del">
          <ac:chgData name="Ayesha Amjad" userId="6aec9696-6408-4e74-b8fc-e4597549adfb" providerId="ADAL" clId="{C0BA520F-841B-45A5-93F9-9D75CC543E66}" dt="2023-02-06T12:13:53.007" v="3835"/>
          <ac:inkMkLst>
            <pc:docMk/>
            <pc:sldMk cId="3361501066" sldId="325"/>
            <ac:inkMk id="15" creationId="{6BC89EB9-A779-DE45-00F2-B27AE7D8FABE}"/>
          </ac:inkMkLst>
        </pc:inkChg>
        <pc:inkChg chg="add del">
          <ac:chgData name="Ayesha Amjad" userId="6aec9696-6408-4e74-b8fc-e4597549adfb" providerId="ADAL" clId="{C0BA520F-841B-45A5-93F9-9D75CC543E66}" dt="2023-02-06T12:13:53.002" v="3832"/>
          <ac:inkMkLst>
            <pc:docMk/>
            <pc:sldMk cId="3361501066" sldId="325"/>
            <ac:inkMk id="16" creationId="{F4628651-0FBB-DEF0-A76A-226A5996292A}"/>
          </ac:inkMkLst>
        </pc:inkChg>
        <pc:inkChg chg="add del">
          <ac:chgData name="Ayesha Amjad" userId="6aec9696-6408-4e74-b8fc-e4597549adfb" providerId="ADAL" clId="{C0BA520F-841B-45A5-93F9-9D75CC543E66}" dt="2023-02-06T12:13:52.991" v="3826"/>
          <ac:inkMkLst>
            <pc:docMk/>
            <pc:sldMk cId="3361501066" sldId="325"/>
            <ac:inkMk id="17" creationId="{114FD35C-8B6B-3E11-F4B4-90108EC1EC65}"/>
          </ac:inkMkLst>
        </pc:inkChg>
        <pc:inkChg chg="add del">
          <ac:chgData name="Ayesha Amjad" userId="6aec9696-6408-4e74-b8fc-e4597549adfb" providerId="ADAL" clId="{C0BA520F-841B-45A5-93F9-9D75CC543E66}" dt="2023-02-06T12:13:52.981" v="3821"/>
          <ac:inkMkLst>
            <pc:docMk/>
            <pc:sldMk cId="3361501066" sldId="325"/>
            <ac:inkMk id="18" creationId="{A3A24CC1-0C99-25AA-F6B8-6CA7A5A19545}"/>
          </ac:inkMkLst>
        </pc:inkChg>
        <pc:inkChg chg="add del">
          <ac:chgData name="Ayesha Amjad" userId="6aec9696-6408-4e74-b8fc-e4597549adfb" providerId="ADAL" clId="{C0BA520F-841B-45A5-93F9-9D75CC543E66}" dt="2023-02-06T12:13:52.999" v="3830"/>
          <ac:inkMkLst>
            <pc:docMk/>
            <pc:sldMk cId="3361501066" sldId="325"/>
            <ac:inkMk id="19" creationId="{77AEAF95-7F04-D5BE-98AD-DD33DD1D2C63}"/>
          </ac:inkMkLst>
        </pc:inkChg>
        <pc:inkChg chg="add del">
          <ac:chgData name="Ayesha Amjad" userId="6aec9696-6408-4e74-b8fc-e4597549adfb" providerId="ADAL" clId="{C0BA520F-841B-45A5-93F9-9D75CC543E66}" dt="2023-02-06T12:13:52.989" v="3825"/>
          <ac:inkMkLst>
            <pc:docMk/>
            <pc:sldMk cId="3361501066" sldId="325"/>
            <ac:inkMk id="20" creationId="{EC865884-8F73-783F-F62F-BC88A5E9E2EB}"/>
          </ac:inkMkLst>
        </pc:inkChg>
        <pc:inkChg chg="add del">
          <ac:chgData name="Ayesha Amjad" userId="6aec9696-6408-4e74-b8fc-e4597549adfb" providerId="ADAL" clId="{C0BA520F-841B-45A5-93F9-9D75CC543E66}" dt="2023-02-06T12:13:52.993" v="3827"/>
          <ac:inkMkLst>
            <pc:docMk/>
            <pc:sldMk cId="3361501066" sldId="325"/>
            <ac:inkMk id="21" creationId="{EC961AED-84F9-6D01-B59E-7D08BB4E9062}"/>
          </ac:inkMkLst>
        </pc:inkChg>
        <pc:inkChg chg="add">
          <ac:chgData name="Ayesha Amjad" userId="6aec9696-6408-4e74-b8fc-e4597549adfb" providerId="ADAL" clId="{C0BA520F-841B-45A5-93F9-9D75CC543E66}" dt="2023-02-06T12:14:22.899" v="3837" actId="9405"/>
          <ac:inkMkLst>
            <pc:docMk/>
            <pc:sldMk cId="3361501066" sldId="325"/>
            <ac:inkMk id="22" creationId="{B38D1337-B065-FABC-A1B9-4DB6CC863441}"/>
          </ac:inkMkLst>
        </pc:inkChg>
        <pc:inkChg chg="add">
          <ac:chgData name="Ayesha Amjad" userId="6aec9696-6408-4e74-b8fc-e4597549adfb" providerId="ADAL" clId="{C0BA520F-841B-45A5-93F9-9D75CC543E66}" dt="2023-02-06T12:14:26.170" v="3838" actId="9405"/>
          <ac:inkMkLst>
            <pc:docMk/>
            <pc:sldMk cId="3361501066" sldId="325"/>
            <ac:inkMk id="23" creationId="{FF3D102F-4603-4FC2-270F-C2C74D03B3B6}"/>
          </ac:inkMkLst>
        </pc:inkChg>
        <pc:inkChg chg="add">
          <ac:chgData name="Ayesha Amjad" userId="6aec9696-6408-4e74-b8fc-e4597549adfb" providerId="ADAL" clId="{C0BA520F-841B-45A5-93F9-9D75CC543E66}" dt="2023-02-06T12:14:27.784" v="3839" actId="9405"/>
          <ac:inkMkLst>
            <pc:docMk/>
            <pc:sldMk cId="3361501066" sldId="325"/>
            <ac:inkMk id="24" creationId="{1796BD2C-F07A-C9A3-0DB4-ACD2EE0FD66F}"/>
          </ac:inkMkLst>
        </pc:inkChg>
        <pc:inkChg chg="add del mod">
          <ac:chgData name="Ayesha Amjad" userId="6aec9696-6408-4e74-b8fc-e4597549adfb" providerId="ADAL" clId="{C0BA520F-841B-45A5-93F9-9D75CC543E66}" dt="2023-02-06T12:14:45.735" v="3843"/>
          <ac:inkMkLst>
            <pc:docMk/>
            <pc:sldMk cId="3361501066" sldId="325"/>
            <ac:inkMk id="25" creationId="{62806F4E-D78B-8946-8C26-3F629A7CAC70}"/>
          </ac:inkMkLst>
        </pc:inkChg>
        <pc:inkChg chg="add del mod">
          <ac:chgData name="Ayesha Amjad" userId="6aec9696-6408-4e74-b8fc-e4597549adfb" providerId="ADAL" clId="{C0BA520F-841B-45A5-93F9-9D75CC543E66}" dt="2023-02-06T12:14:46.964" v="3844"/>
          <ac:inkMkLst>
            <pc:docMk/>
            <pc:sldMk cId="3361501066" sldId="325"/>
            <ac:inkMk id="26" creationId="{B8C06887-7B4F-9E25-F4D2-894A5BFA6441}"/>
          </ac:inkMkLst>
        </pc:inkChg>
        <pc:inkChg chg="add mod">
          <ac:chgData name="Ayesha Amjad" userId="6aec9696-6408-4e74-b8fc-e4597549adfb" providerId="ADAL" clId="{C0BA520F-841B-45A5-93F9-9D75CC543E66}" dt="2023-02-06T12:14:53.971" v="3848"/>
          <ac:inkMkLst>
            <pc:docMk/>
            <pc:sldMk cId="3361501066" sldId="325"/>
            <ac:inkMk id="28" creationId="{7D3B3C49-317C-AB6C-989D-221CAE8F2C42}"/>
          </ac:inkMkLst>
        </pc:inkChg>
        <pc:inkChg chg="add mod">
          <ac:chgData name="Ayesha Amjad" userId="6aec9696-6408-4e74-b8fc-e4597549adfb" providerId="ADAL" clId="{C0BA520F-841B-45A5-93F9-9D75CC543E66}" dt="2023-02-06T12:14:53.971" v="3848"/>
          <ac:inkMkLst>
            <pc:docMk/>
            <pc:sldMk cId="3361501066" sldId="325"/>
            <ac:inkMk id="29" creationId="{025B4017-D629-89F1-DD11-91D224F53AB4}"/>
          </ac:inkMkLst>
        </pc:inkChg>
        <pc:inkChg chg="add mod">
          <ac:chgData name="Ayesha Amjad" userId="6aec9696-6408-4e74-b8fc-e4597549adfb" providerId="ADAL" clId="{C0BA520F-841B-45A5-93F9-9D75CC543E66}" dt="2023-02-06T12:14:53.971" v="3848"/>
          <ac:inkMkLst>
            <pc:docMk/>
            <pc:sldMk cId="3361501066" sldId="325"/>
            <ac:inkMk id="30" creationId="{8E06E8BE-6023-3EE7-7154-445EE5E71053}"/>
          </ac:inkMkLst>
        </pc:inkChg>
        <pc:inkChg chg="add mod">
          <ac:chgData name="Ayesha Amjad" userId="6aec9696-6408-4e74-b8fc-e4597549adfb" providerId="ADAL" clId="{C0BA520F-841B-45A5-93F9-9D75CC543E66}" dt="2023-02-06T12:15:00.252" v="3852"/>
          <ac:inkMkLst>
            <pc:docMk/>
            <pc:sldMk cId="3361501066" sldId="325"/>
            <ac:inkMk id="32" creationId="{AF982D88-2FD8-1990-2150-176AEE6CCCB4}"/>
          </ac:inkMkLst>
        </pc:inkChg>
        <pc:inkChg chg="add mod">
          <ac:chgData name="Ayesha Amjad" userId="6aec9696-6408-4e74-b8fc-e4597549adfb" providerId="ADAL" clId="{C0BA520F-841B-45A5-93F9-9D75CC543E66}" dt="2023-02-06T12:15:00.252" v="3852"/>
          <ac:inkMkLst>
            <pc:docMk/>
            <pc:sldMk cId="3361501066" sldId="325"/>
            <ac:inkMk id="33" creationId="{EBCF26ED-FAC7-03C1-F0E5-0D2B51E8C15F}"/>
          </ac:inkMkLst>
        </pc:inkChg>
        <pc:inkChg chg="add mod">
          <ac:chgData name="Ayesha Amjad" userId="6aec9696-6408-4e74-b8fc-e4597549adfb" providerId="ADAL" clId="{C0BA520F-841B-45A5-93F9-9D75CC543E66}" dt="2023-02-06T12:15:00.252" v="3852"/>
          <ac:inkMkLst>
            <pc:docMk/>
            <pc:sldMk cId="3361501066" sldId="325"/>
            <ac:inkMk id="34" creationId="{B6F356D7-0697-AA19-22D5-F90333B1A44A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36" creationId="{49DC3082-D6FE-B5B2-9A39-5E5AA6125455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37" creationId="{EB7454C1-F214-D44C-5132-3C13823EBC1B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38" creationId="{DFA5464E-C6D0-59ED-FEA8-1A52EA856C28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39" creationId="{798C830D-9D6E-E1D5-FEE1-99CE20F71A80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40" creationId="{C0487FAF-4FE8-662E-0F3A-819B15C698BD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41" creationId="{6807C9B8-01E8-EC03-0B0C-0D06A154404A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42" creationId="{8DD253CD-FC3C-AB0B-5A18-9E344217DCD1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43" creationId="{1A1712C8-90B5-D0AE-DB82-D3970E82E133}"/>
          </ac:inkMkLst>
        </pc:inkChg>
        <pc:inkChg chg="add mod">
          <ac:chgData name="Ayesha Amjad" userId="6aec9696-6408-4e74-b8fc-e4597549adfb" providerId="ADAL" clId="{C0BA520F-841B-45A5-93F9-9D75CC543E66}" dt="2023-02-06T12:15:15.951" v="3864"/>
          <ac:inkMkLst>
            <pc:docMk/>
            <pc:sldMk cId="3361501066" sldId="325"/>
            <ac:inkMk id="45" creationId="{48561360-110D-AF1E-23B4-DA705E276709}"/>
          </ac:inkMkLst>
        </pc:inkChg>
        <pc:inkChg chg="add mod">
          <ac:chgData name="Ayesha Amjad" userId="6aec9696-6408-4e74-b8fc-e4597549adfb" providerId="ADAL" clId="{C0BA520F-841B-45A5-93F9-9D75CC543E66}" dt="2023-02-06T12:15:15.951" v="3864"/>
          <ac:inkMkLst>
            <pc:docMk/>
            <pc:sldMk cId="3361501066" sldId="325"/>
            <ac:inkMk id="46" creationId="{2A2327A7-FFA2-5AF9-FF0B-B5ACD8C29040}"/>
          </ac:inkMkLst>
        </pc:inkChg>
        <pc:inkChg chg="add mod">
          <ac:chgData name="Ayesha Amjad" userId="6aec9696-6408-4e74-b8fc-e4597549adfb" providerId="ADAL" clId="{C0BA520F-841B-45A5-93F9-9D75CC543E66}" dt="2023-02-06T12:15:23.443" v="3869"/>
          <ac:inkMkLst>
            <pc:docMk/>
            <pc:sldMk cId="3361501066" sldId="325"/>
            <ac:inkMk id="48" creationId="{45D40748-909B-EB67-D757-D092CC047063}"/>
          </ac:inkMkLst>
        </pc:inkChg>
        <pc:inkChg chg="add mod">
          <ac:chgData name="Ayesha Amjad" userId="6aec9696-6408-4e74-b8fc-e4597549adfb" providerId="ADAL" clId="{C0BA520F-841B-45A5-93F9-9D75CC543E66}" dt="2023-02-06T12:15:23.443" v="3869"/>
          <ac:inkMkLst>
            <pc:docMk/>
            <pc:sldMk cId="3361501066" sldId="325"/>
            <ac:inkMk id="49" creationId="{D6FB00E4-F6EE-DEEC-5F19-D077301CEC06}"/>
          </ac:inkMkLst>
        </pc:inkChg>
        <pc:inkChg chg="add mod">
          <ac:chgData name="Ayesha Amjad" userId="6aec9696-6408-4e74-b8fc-e4597549adfb" providerId="ADAL" clId="{C0BA520F-841B-45A5-93F9-9D75CC543E66}" dt="2023-02-06T12:15:23.443" v="3869"/>
          <ac:inkMkLst>
            <pc:docMk/>
            <pc:sldMk cId="3361501066" sldId="325"/>
            <ac:inkMk id="50" creationId="{4F9ED242-6D1F-1C4A-5FBF-F31FCD8BE881}"/>
          </ac:inkMkLst>
        </pc:inkChg>
        <pc:inkChg chg="add mod">
          <ac:chgData name="Ayesha Amjad" userId="6aec9696-6408-4e74-b8fc-e4597549adfb" providerId="ADAL" clId="{C0BA520F-841B-45A5-93F9-9D75CC543E66}" dt="2023-02-06T12:15:23.443" v="3869"/>
          <ac:inkMkLst>
            <pc:docMk/>
            <pc:sldMk cId="3361501066" sldId="325"/>
            <ac:inkMk id="51" creationId="{49C35FE2-3350-BDA4-DEB2-39F8345491D1}"/>
          </ac:inkMkLst>
        </pc:inkChg>
        <pc:inkChg chg="add mod">
          <ac:chgData name="Ayesha Amjad" userId="6aec9696-6408-4e74-b8fc-e4597549adfb" providerId="ADAL" clId="{C0BA520F-841B-45A5-93F9-9D75CC543E66}" dt="2023-02-06T12:15:28.247" v="3872"/>
          <ac:inkMkLst>
            <pc:docMk/>
            <pc:sldMk cId="3361501066" sldId="325"/>
            <ac:inkMk id="53" creationId="{C36F908D-B43B-56AC-411A-FD44E9705D5A}"/>
          </ac:inkMkLst>
        </pc:inkChg>
        <pc:inkChg chg="add mod">
          <ac:chgData name="Ayesha Amjad" userId="6aec9696-6408-4e74-b8fc-e4597549adfb" providerId="ADAL" clId="{C0BA520F-841B-45A5-93F9-9D75CC543E66}" dt="2023-02-06T12:15:28.247" v="3872"/>
          <ac:inkMkLst>
            <pc:docMk/>
            <pc:sldMk cId="3361501066" sldId="325"/>
            <ac:inkMk id="54" creationId="{B9F9EB3B-9AF4-6E9C-A37D-C354FAC1B471}"/>
          </ac:inkMkLst>
        </pc:inkChg>
        <pc:inkChg chg="add">
          <ac:chgData name="Ayesha Amjad" userId="6aec9696-6408-4e74-b8fc-e4597549adfb" providerId="ADAL" clId="{C0BA520F-841B-45A5-93F9-9D75CC543E66}" dt="2023-02-06T12:15:34.890" v="3873" actId="9405"/>
          <ac:inkMkLst>
            <pc:docMk/>
            <pc:sldMk cId="3361501066" sldId="325"/>
            <ac:inkMk id="56" creationId="{C7FEA2CC-9B83-DD52-2E21-DCFDFFBA0460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57" creationId="{E8234ED7-247B-3BD7-3C61-78D049E3B205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58" creationId="{88D7EEDE-DCD6-D59F-749F-95A7E719990A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59" creationId="{1DC18D8A-A9D4-B026-3FE1-2DB123B16513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0" creationId="{7696CF94-DD39-D620-0F47-FB1725A30E39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1" creationId="{158D43A9-A1DC-37A0-1AD1-58E6D58E05CB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2" creationId="{18132309-1EA2-6888-6EF4-8304F0A7F279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3" creationId="{6B9CC67D-A3CE-1910-D83C-A9C49DCAE632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4" creationId="{58F52E6F-1C58-42E9-C0BA-65EF84F03408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5" creationId="{F2259307-484D-60AC-BE4D-528C15E2F674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6" creationId="{9D65FA02-7E58-93FE-C0F7-D4A720DDADEA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7" creationId="{1C1E5F8F-3CF3-DCAC-A5D0-56BE2EB9F0BC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8" creationId="{A734361D-5DFD-5B43-A9BB-84D647326629}"/>
          </ac:inkMkLst>
        </pc:inkChg>
        <pc:inkChg chg="add mod">
          <ac:chgData name="Ayesha Amjad" userId="6aec9696-6408-4e74-b8fc-e4597549adfb" providerId="ADAL" clId="{C0BA520F-841B-45A5-93F9-9D75CC543E66}" dt="2023-02-06T12:15:58.219" v="3887"/>
          <ac:inkMkLst>
            <pc:docMk/>
            <pc:sldMk cId="3361501066" sldId="325"/>
            <ac:inkMk id="69" creationId="{30BC84CA-0A17-8CBD-4B07-D7C22F3CBDD7}"/>
          </ac:inkMkLst>
        </pc:inkChg>
      </pc:sldChg>
      <pc:sldChg chg="addSp delSp modSp new mod">
        <pc:chgData name="Ayesha Amjad" userId="6aec9696-6408-4e74-b8fc-e4597549adfb" providerId="ADAL" clId="{C0BA520F-841B-45A5-93F9-9D75CC543E66}" dt="2023-02-09T11:56:10.760" v="4296" actId="9405"/>
        <pc:sldMkLst>
          <pc:docMk/>
          <pc:sldMk cId="4233391483" sldId="326"/>
        </pc:sldMkLst>
        <pc:grpChg chg="mod">
          <ac:chgData name="Ayesha Amjad" userId="6aec9696-6408-4e74-b8fc-e4597549adfb" providerId="ADAL" clId="{C0BA520F-841B-45A5-93F9-9D75CC543E66}" dt="2023-02-09T11:53:20.932" v="4229"/>
          <ac:grpSpMkLst>
            <pc:docMk/>
            <pc:sldMk cId="4233391483" sldId="326"/>
            <ac:grpSpMk id="8" creationId="{22F8B65E-4C4D-0DBF-F321-C0F013486D9D}"/>
          </ac:grpSpMkLst>
        </pc:grpChg>
        <pc:grpChg chg="mod">
          <ac:chgData name="Ayesha Amjad" userId="6aec9696-6408-4e74-b8fc-e4597549adfb" providerId="ADAL" clId="{C0BA520F-841B-45A5-93F9-9D75CC543E66}" dt="2023-02-09T11:53:20.932" v="4229"/>
          <ac:grpSpMkLst>
            <pc:docMk/>
            <pc:sldMk cId="4233391483" sldId="326"/>
            <ac:grpSpMk id="9" creationId="{59EB79B6-02ED-72C3-A110-439EBD511C37}"/>
          </ac:grpSpMkLst>
        </pc:grpChg>
        <pc:grpChg chg="mod">
          <ac:chgData name="Ayesha Amjad" userId="6aec9696-6408-4e74-b8fc-e4597549adfb" providerId="ADAL" clId="{C0BA520F-841B-45A5-93F9-9D75CC543E66}" dt="2023-02-09T11:53:20.932" v="4229"/>
          <ac:grpSpMkLst>
            <pc:docMk/>
            <pc:sldMk cId="4233391483" sldId="326"/>
            <ac:grpSpMk id="10" creationId="{1675B79E-F21F-250B-3FA8-A35AF0FC861E}"/>
          </ac:grpSpMkLst>
        </pc:grpChg>
        <pc:grpChg chg="mod">
          <ac:chgData name="Ayesha Amjad" userId="6aec9696-6408-4e74-b8fc-e4597549adfb" providerId="ADAL" clId="{C0BA520F-841B-45A5-93F9-9D75CC543E66}" dt="2023-02-09T11:53:26.906" v="4236"/>
          <ac:grpSpMkLst>
            <pc:docMk/>
            <pc:sldMk cId="4233391483" sldId="326"/>
            <ac:grpSpMk id="17" creationId="{7D0958F0-2177-323C-131B-10958FCAB9BB}"/>
          </ac:grpSpMkLst>
        </pc:grpChg>
        <pc:grpChg chg="mod">
          <ac:chgData name="Ayesha Amjad" userId="6aec9696-6408-4e74-b8fc-e4597549adfb" providerId="ADAL" clId="{C0BA520F-841B-45A5-93F9-9D75CC543E66}" dt="2023-02-09T11:53:26.906" v="4236"/>
          <ac:grpSpMkLst>
            <pc:docMk/>
            <pc:sldMk cId="4233391483" sldId="326"/>
            <ac:grpSpMk id="18" creationId="{A0D08F58-D054-E74B-89D7-0699431E4982}"/>
          </ac:grpSpMkLst>
        </pc:grpChg>
        <pc:grpChg chg="del mod">
          <ac:chgData name="Ayesha Amjad" userId="6aec9696-6408-4e74-b8fc-e4597549adfb" providerId="ADAL" clId="{C0BA520F-841B-45A5-93F9-9D75CC543E66}" dt="2023-02-09T11:53:43.055" v="4252"/>
          <ac:grpSpMkLst>
            <pc:docMk/>
            <pc:sldMk cId="4233391483" sldId="326"/>
            <ac:grpSpMk id="25" creationId="{A999827A-8C5E-7D1B-EC17-61FB8780BFE3}"/>
          </ac:grpSpMkLst>
        </pc:grpChg>
        <pc:grpChg chg="mod">
          <ac:chgData name="Ayesha Amjad" userId="6aec9696-6408-4e74-b8fc-e4597549adfb" providerId="ADAL" clId="{C0BA520F-841B-45A5-93F9-9D75CC543E66}" dt="2023-02-09T11:53:34.579" v="4243"/>
          <ac:grpSpMkLst>
            <pc:docMk/>
            <pc:sldMk cId="4233391483" sldId="326"/>
            <ac:grpSpMk id="26" creationId="{67EA420F-6A48-FD67-9101-527410B93728}"/>
          </ac:grpSpMkLst>
        </pc:grpChg>
        <pc:grpChg chg="del mod">
          <ac:chgData name="Ayesha Amjad" userId="6aec9696-6408-4e74-b8fc-e4597549adfb" providerId="ADAL" clId="{C0BA520F-841B-45A5-93F9-9D75CC543E66}" dt="2023-02-09T11:53:50.010" v="4259"/>
          <ac:grpSpMkLst>
            <pc:docMk/>
            <pc:sldMk cId="4233391483" sldId="326"/>
            <ac:grpSpMk id="35" creationId="{73CA5AD7-2FC2-A993-FFB8-5A7BBD9A24DC}"/>
          </ac:grpSpMkLst>
        </pc:grpChg>
        <pc:grpChg chg="mod">
          <ac:chgData name="Ayesha Amjad" userId="6aec9696-6408-4e74-b8fc-e4597549adfb" providerId="ADAL" clId="{C0BA520F-841B-45A5-93F9-9D75CC543E66}" dt="2023-02-09T11:53:43.055" v="4252"/>
          <ac:grpSpMkLst>
            <pc:docMk/>
            <pc:sldMk cId="4233391483" sldId="326"/>
            <ac:grpSpMk id="36" creationId="{F3F5110F-0A03-B7DF-01C7-413BE4B03393}"/>
          </ac:grpSpMkLst>
        </pc:grpChg>
        <pc:grpChg chg="del mod">
          <ac:chgData name="Ayesha Amjad" userId="6aec9696-6408-4e74-b8fc-e4597549adfb" providerId="ADAL" clId="{C0BA520F-841B-45A5-93F9-9D75CC543E66}" dt="2023-02-09T11:53:51.015" v="4261"/>
          <ac:grpSpMkLst>
            <pc:docMk/>
            <pc:sldMk cId="4233391483" sldId="326"/>
            <ac:grpSpMk id="43" creationId="{6DA721E6-F2E1-168C-0793-38889637CB22}"/>
          </ac:grpSpMkLst>
        </pc:grpChg>
        <pc:grpChg chg="mod">
          <ac:chgData name="Ayesha Amjad" userId="6aec9696-6408-4e74-b8fc-e4597549adfb" providerId="ADAL" clId="{C0BA520F-841B-45A5-93F9-9D75CC543E66}" dt="2023-02-09T11:53:50.010" v="4259"/>
          <ac:grpSpMkLst>
            <pc:docMk/>
            <pc:sldMk cId="4233391483" sldId="326"/>
            <ac:grpSpMk id="44" creationId="{528DA991-D577-00FA-F57E-06B2AC57BACD}"/>
          </ac:grpSpMkLst>
        </pc:grpChg>
        <pc:grpChg chg="mod">
          <ac:chgData name="Ayesha Amjad" userId="6aec9696-6408-4e74-b8fc-e4597549adfb" providerId="ADAL" clId="{C0BA520F-841B-45A5-93F9-9D75CC543E66}" dt="2023-02-09T11:53:50.010" v="4259"/>
          <ac:grpSpMkLst>
            <pc:docMk/>
            <pc:sldMk cId="4233391483" sldId="326"/>
            <ac:grpSpMk id="45" creationId="{8D9FF097-2818-5944-5CE4-232B65539DBF}"/>
          </ac:grpSpMkLst>
        </pc:grpChg>
        <pc:grpChg chg="del mod">
          <ac:chgData name="Ayesha Amjad" userId="6aec9696-6408-4e74-b8fc-e4597549adfb" providerId="ADAL" clId="{C0BA520F-841B-45A5-93F9-9D75CC543E66}" dt="2023-02-09T11:54:43.399" v="4263"/>
          <ac:grpSpMkLst>
            <pc:docMk/>
            <pc:sldMk cId="4233391483" sldId="326"/>
            <ac:grpSpMk id="47" creationId="{06DC0E92-08E6-F710-24B8-064DC97B1628}"/>
          </ac:grpSpMkLst>
        </pc:grpChg>
        <pc:grpChg chg="mod">
          <ac:chgData name="Ayesha Amjad" userId="6aec9696-6408-4e74-b8fc-e4597549adfb" providerId="ADAL" clId="{C0BA520F-841B-45A5-93F9-9D75CC543E66}" dt="2023-02-09T11:54:43.399" v="4263"/>
          <ac:grpSpMkLst>
            <pc:docMk/>
            <pc:sldMk cId="4233391483" sldId="326"/>
            <ac:grpSpMk id="49" creationId="{0AE83684-72CB-8B2B-3314-034760133BF1}"/>
          </ac:grpSpMkLst>
        </pc:grpChg>
        <pc:grpChg chg="del mod">
          <ac:chgData name="Ayesha Amjad" userId="6aec9696-6408-4e74-b8fc-e4597549adfb" providerId="ADAL" clId="{C0BA520F-841B-45A5-93F9-9D75CC543E66}" dt="2023-02-09T11:55:03.583" v="4278"/>
          <ac:grpSpMkLst>
            <pc:docMk/>
            <pc:sldMk cId="4233391483" sldId="326"/>
            <ac:grpSpMk id="53" creationId="{E6AEE527-83B6-1E00-35B5-A4D25F1807FB}"/>
          </ac:grpSpMkLst>
        </pc:grpChg>
        <pc:grpChg chg="mod">
          <ac:chgData name="Ayesha Amjad" userId="6aec9696-6408-4e74-b8fc-e4597549adfb" providerId="ADAL" clId="{C0BA520F-841B-45A5-93F9-9D75CC543E66}" dt="2023-02-09T11:55:03.583" v="4278"/>
          <ac:grpSpMkLst>
            <pc:docMk/>
            <pc:sldMk cId="4233391483" sldId="326"/>
            <ac:grpSpMk id="64" creationId="{ADEA3115-6644-DAD3-02C3-AB225EF5CCAB}"/>
          </ac:grpSpMkLst>
        </pc:grpChg>
        <pc:grpChg chg="mod">
          <ac:chgData name="Ayesha Amjad" userId="6aec9696-6408-4e74-b8fc-e4597549adfb" providerId="ADAL" clId="{C0BA520F-841B-45A5-93F9-9D75CC543E66}" dt="2023-02-09T11:55:03.583" v="4278"/>
          <ac:grpSpMkLst>
            <pc:docMk/>
            <pc:sldMk cId="4233391483" sldId="326"/>
            <ac:grpSpMk id="65" creationId="{59505202-3E5C-E2BE-2C3D-2CD30F98054D}"/>
          </ac:grpSpMkLst>
        </pc:grpChg>
        <pc:grpChg chg="mod">
          <ac:chgData name="Ayesha Amjad" userId="6aec9696-6408-4e74-b8fc-e4597549adfb" providerId="ADAL" clId="{C0BA520F-841B-45A5-93F9-9D75CC543E66}" dt="2023-02-09T11:55:03.583" v="4278"/>
          <ac:grpSpMkLst>
            <pc:docMk/>
            <pc:sldMk cId="4233391483" sldId="326"/>
            <ac:grpSpMk id="66" creationId="{C550FC42-AD1D-2AFA-6729-1B17FB12B233}"/>
          </ac:grpSpMkLst>
        </pc:grpChg>
        <pc:grpChg chg="mod">
          <ac:chgData name="Ayesha Amjad" userId="6aec9696-6408-4e74-b8fc-e4597549adfb" providerId="ADAL" clId="{C0BA520F-841B-45A5-93F9-9D75CC543E66}" dt="2023-02-09T11:55:03.583" v="4278"/>
          <ac:grpSpMkLst>
            <pc:docMk/>
            <pc:sldMk cId="4233391483" sldId="326"/>
            <ac:grpSpMk id="67" creationId="{F2CF080E-BAA2-27A5-D40A-8909A2AE17CE}"/>
          </ac:grpSpMkLst>
        </pc:grpChg>
        <pc:grpChg chg="mod">
          <ac:chgData name="Ayesha Amjad" userId="6aec9696-6408-4e74-b8fc-e4597549adfb" providerId="ADAL" clId="{C0BA520F-841B-45A5-93F9-9D75CC543E66}" dt="2023-02-09T11:55:07.127" v="4282"/>
          <ac:grpSpMkLst>
            <pc:docMk/>
            <pc:sldMk cId="4233391483" sldId="326"/>
            <ac:grpSpMk id="71" creationId="{FA70D77B-E452-04B5-C81D-17690F95574C}"/>
          </ac:grpSpMkLst>
        </pc:grpChg>
        <pc:grpChg chg="del mod">
          <ac:chgData name="Ayesha Amjad" userId="6aec9696-6408-4e74-b8fc-e4597549adfb" providerId="ADAL" clId="{C0BA520F-841B-45A5-93F9-9D75CC543E66}" dt="2023-02-09T11:55:34.152" v="4295"/>
          <ac:grpSpMkLst>
            <pc:docMk/>
            <pc:sldMk cId="4233391483" sldId="326"/>
            <ac:grpSpMk id="75" creationId="{AE3CD2EC-3462-C92A-F502-B8221233AD11}"/>
          </ac:grpSpMkLst>
        </pc:grpChg>
        <pc:grpChg chg="del mod">
          <ac:chgData name="Ayesha Amjad" userId="6aec9696-6408-4e74-b8fc-e4597549adfb" providerId="ADAL" clId="{C0BA520F-841B-45A5-93F9-9D75CC543E66}" dt="2023-02-09T11:55:20.020" v="4293"/>
          <ac:grpSpMkLst>
            <pc:docMk/>
            <pc:sldMk cId="4233391483" sldId="326"/>
            <ac:grpSpMk id="78" creationId="{491F2529-8098-4A9A-B9E4-9CDDF1AC6C7F}"/>
          </ac:grpSpMkLst>
        </pc:grpChg>
        <pc:grpChg chg="del mod">
          <ac:chgData name="Ayesha Amjad" userId="6aec9696-6408-4e74-b8fc-e4597549adfb" providerId="ADAL" clId="{C0BA520F-841B-45A5-93F9-9D75CC543E66}" dt="2023-02-09T11:55:34.152" v="4295"/>
          <ac:grpSpMkLst>
            <pc:docMk/>
            <pc:sldMk cId="4233391483" sldId="326"/>
            <ac:grpSpMk id="82" creationId="{35F176CD-FD33-CE3F-CF0F-F414E64089B2}"/>
          </ac:grpSpMkLst>
        </pc:grpChg>
        <pc:grpChg chg="mod">
          <ac:chgData name="Ayesha Amjad" userId="6aec9696-6408-4e74-b8fc-e4597549adfb" providerId="ADAL" clId="{C0BA520F-841B-45A5-93F9-9D75CC543E66}" dt="2023-02-09T11:55:34.152" v="4295"/>
          <ac:grpSpMkLst>
            <pc:docMk/>
            <pc:sldMk cId="4233391483" sldId="326"/>
            <ac:grpSpMk id="84" creationId="{81C2D3D6-1BF4-9E1A-3CC6-4D5B5A45CA64}"/>
          </ac:grpSpMkLst>
        </pc:grpChg>
        <pc:inkChg chg="add mod">
          <ac:chgData name="Ayesha Amjad" userId="6aec9696-6408-4e74-b8fc-e4597549adfb" providerId="ADAL" clId="{C0BA520F-841B-45A5-93F9-9D75CC543E66}" dt="2023-02-09T11:53:20.932" v="4229"/>
          <ac:inkMkLst>
            <pc:docMk/>
            <pc:sldMk cId="4233391483" sldId="326"/>
            <ac:inkMk id="2" creationId="{43453A41-1BE2-C530-A26B-3E17A6DBBDB5}"/>
          </ac:inkMkLst>
        </pc:inkChg>
        <pc:inkChg chg="add mod">
          <ac:chgData name="Ayesha Amjad" userId="6aec9696-6408-4e74-b8fc-e4597549adfb" providerId="ADAL" clId="{C0BA520F-841B-45A5-93F9-9D75CC543E66}" dt="2023-02-09T11:53:20.932" v="4229"/>
          <ac:inkMkLst>
            <pc:docMk/>
            <pc:sldMk cId="4233391483" sldId="326"/>
            <ac:inkMk id="3" creationId="{D1A27DBB-1F94-16F9-94EE-1E4ABB5EF45B}"/>
          </ac:inkMkLst>
        </pc:inkChg>
        <pc:inkChg chg="add mod">
          <ac:chgData name="Ayesha Amjad" userId="6aec9696-6408-4e74-b8fc-e4597549adfb" providerId="ADAL" clId="{C0BA520F-841B-45A5-93F9-9D75CC543E66}" dt="2023-02-09T11:53:20.932" v="4229"/>
          <ac:inkMkLst>
            <pc:docMk/>
            <pc:sldMk cId="4233391483" sldId="326"/>
            <ac:inkMk id="4" creationId="{F64A74A8-32DD-DE4C-AED1-84B3BFA0B79A}"/>
          </ac:inkMkLst>
        </pc:inkChg>
        <pc:inkChg chg="add mod">
          <ac:chgData name="Ayesha Amjad" userId="6aec9696-6408-4e74-b8fc-e4597549adfb" providerId="ADAL" clId="{C0BA520F-841B-45A5-93F9-9D75CC543E66}" dt="2023-02-09T11:53:20.932" v="4229"/>
          <ac:inkMkLst>
            <pc:docMk/>
            <pc:sldMk cId="4233391483" sldId="326"/>
            <ac:inkMk id="5" creationId="{BD7E697A-734C-C60B-37DF-EDEA61C0B6F7}"/>
          </ac:inkMkLst>
        </pc:inkChg>
        <pc:inkChg chg="add mod">
          <ac:chgData name="Ayesha Amjad" userId="6aec9696-6408-4e74-b8fc-e4597549adfb" providerId="ADAL" clId="{C0BA520F-841B-45A5-93F9-9D75CC543E66}" dt="2023-02-09T11:53:20.932" v="4229"/>
          <ac:inkMkLst>
            <pc:docMk/>
            <pc:sldMk cId="4233391483" sldId="326"/>
            <ac:inkMk id="6" creationId="{61540183-4CDB-4122-4F9A-4E6F121CE9D3}"/>
          </ac:inkMkLst>
        </pc:inkChg>
        <pc:inkChg chg="add mod">
          <ac:chgData name="Ayesha Amjad" userId="6aec9696-6408-4e74-b8fc-e4597549adfb" providerId="ADAL" clId="{C0BA520F-841B-45A5-93F9-9D75CC543E66}" dt="2023-02-09T11:53:20.932" v="4229"/>
          <ac:inkMkLst>
            <pc:docMk/>
            <pc:sldMk cId="4233391483" sldId="326"/>
            <ac:inkMk id="7" creationId="{41C17816-48AB-1DD8-1D2E-83EF7540F884}"/>
          </ac:inkMkLst>
        </pc:inkChg>
        <pc:inkChg chg="add mod">
          <ac:chgData name="Ayesha Amjad" userId="6aec9696-6408-4e74-b8fc-e4597549adfb" providerId="ADAL" clId="{C0BA520F-841B-45A5-93F9-9D75CC543E66}" dt="2023-02-09T11:53:26.906" v="4236"/>
          <ac:inkMkLst>
            <pc:docMk/>
            <pc:sldMk cId="4233391483" sldId="326"/>
            <ac:inkMk id="11" creationId="{DBF0A6E8-B187-64D2-068C-68F4B9B5C2F1}"/>
          </ac:inkMkLst>
        </pc:inkChg>
        <pc:inkChg chg="add mod">
          <ac:chgData name="Ayesha Amjad" userId="6aec9696-6408-4e74-b8fc-e4597549adfb" providerId="ADAL" clId="{C0BA520F-841B-45A5-93F9-9D75CC543E66}" dt="2023-02-09T11:53:26.906" v="4236"/>
          <ac:inkMkLst>
            <pc:docMk/>
            <pc:sldMk cId="4233391483" sldId="326"/>
            <ac:inkMk id="12" creationId="{9886984D-B7BB-0992-AF69-999068F36501}"/>
          </ac:inkMkLst>
        </pc:inkChg>
        <pc:inkChg chg="add mod">
          <ac:chgData name="Ayesha Amjad" userId="6aec9696-6408-4e74-b8fc-e4597549adfb" providerId="ADAL" clId="{C0BA520F-841B-45A5-93F9-9D75CC543E66}" dt="2023-02-09T11:53:26.906" v="4236"/>
          <ac:inkMkLst>
            <pc:docMk/>
            <pc:sldMk cId="4233391483" sldId="326"/>
            <ac:inkMk id="13" creationId="{5FD0D0DC-59FB-F64B-E0C6-7EE543220577}"/>
          </ac:inkMkLst>
        </pc:inkChg>
        <pc:inkChg chg="add">
          <ac:chgData name="Ayesha Amjad" userId="6aec9696-6408-4e74-b8fc-e4597549adfb" providerId="ADAL" clId="{C0BA520F-841B-45A5-93F9-9D75CC543E66}" dt="2023-02-09T11:53:24.730" v="4233" actId="9405"/>
          <ac:inkMkLst>
            <pc:docMk/>
            <pc:sldMk cId="4233391483" sldId="326"/>
            <ac:inkMk id="14" creationId="{7A94A401-5090-F03D-9CF8-C84370B9709C}"/>
          </ac:inkMkLst>
        </pc:inkChg>
        <pc:inkChg chg="add mod">
          <ac:chgData name="Ayesha Amjad" userId="6aec9696-6408-4e74-b8fc-e4597549adfb" providerId="ADAL" clId="{C0BA520F-841B-45A5-93F9-9D75CC543E66}" dt="2023-02-09T11:53:26.906" v="4236"/>
          <ac:inkMkLst>
            <pc:docMk/>
            <pc:sldMk cId="4233391483" sldId="326"/>
            <ac:inkMk id="15" creationId="{99E2CFD0-6485-6542-5A21-23F434C2F119}"/>
          </ac:inkMkLst>
        </pc:inkChg>
        <pc:inkChg chg="add mod">
          <ac:chgData name="Ayesha Amjad" userId="6aec9696-6408-4e74-b8fc-e4597549adfb" providerId="ADAL" clId="{C0BA520F-841B-45A5-93F9-9D75CC543E66}" dt="2023-02-09T11:53:26.906" v="4236"/>
          <ac:inkMkLst>
            <pc:docMk/>
            <pc:sldMk cId="4233391483" sldId="326"/>
            <ac:inkMk id="16" creationId="{AB240665-E341-F462-34C0-24F5ADF0A3E7}"/>
          </ac:inkMkLst>
        </pc:inkChg>
        <pc:inkChg chg="add mod">
          <ac:chgData name="Ayesha Amjad" userId="6aec9696-6408-4e74-b8fc-e4597549adfb" providerId="ADAL" clId="{C0BA520F-841B-45A5-93F9-9D75CC543E66}" dt="2023-02-09T11:53:34.579" v="4243"/>
          <ac:inkMkLst>
            <pc:docMk/>
            <pc:sldMk cId="4233391483" sldId="326"/>
            <ac:inkMk id="19" creationId="{857D35EF-F5B8-BA85-6E0D-BBAAA377428B}"/>
          </ac:inkMkLst>
        </pc:inkChg>
        <pc:inkChg chg="add mod">
          <ac:chgData name="Ayesha Amjad" userId="6aec9696-6408-4e74-b8fc-e4597549adfb" providerId="ADAL" clId="{C0BA520F-841B-45A5-93F9-9D75CC543E66}" dt="2023-02-09T11:53:34.579" v="4243"/>
          <ac:inkMkLst>
            <pc:docMk/>
            <pc:sldMk cId="4233391483" sldId="326"/>
            <ac:inkMk id="20" creationId="{F70B63B8-DB93-10EC-63BD-7A3215A71A61}"/>
          </ac:inkMkLst>
        </pc:inkChg>
        <pc:inkChg chg="add mod">
          <ac:chgData name="Ayesha Amjad" userId="6aec9696-6408-4e74-b8fc-e4597549adfb" providerId="ADAL" clId="{C0BA520F-841B-45A5-93F9-9D75CC543E66}" dt="2023-02-09T11:53:34.579" v="4243"/>
          <ac:inkMkLst>
            <pc:docMk/>
            <pc:sldMk cId="4233391483" sldId="326"/>
            <ac:inkMk id="21" creationId="{9B145A61-CCDB-980E-392D-76679D1B0B9E}"/>
          </ac:inkMkLst>
        </pc:inkChg>
        <pc:inkChg chg="add mod">
          <ac:chgData name="Ayesha Amjad" userId="6aec9696-6408-4e74-b8fc-e4597549adfb" providerId="ADAL" clId="{C0BA520F-841B-45A5-93F9-9D75CC543E66}" dt="2023-02-09T11:53:43.055" v="4252"/>
          <ac:inkMkLst>
            <pc:docMk/>
            <pc:sldMk cId="4233391483" sldId="326"/>
            <ac:inkMk id="22" creationId="{D120C80A-BDCA-895E-FEAE-9B77EF9380D5}"/>
          </ac:inkMkLst>
        </pc:inkChg>
        <pc:inkChg chg="add mod">
          <ac:chgData name="Ayesha Amjad" userId="6aec9696-6408-4e74-b8fc-e4597549adfb" providerId="ADAL" clId="{C0BA520F-841B-45A5-93F9-9D75CC543E66}" dt="2023-02-09T11:53:43.055" v="4252"/>
          <ac:inkMkLst>
            <pc:docMk/>
            <pc:sldMk cId="4233391483" sldId="326"/>
            <ac:inkMk id="23" creationId="{5F892110-214B-9C37-1017-9185DF3FA5F1}"/>
          </ac:inkMkLst>
        </pc:inkChg>
        <pc:inkChg chg="add mod">
          <ac:chgData name="Ayesha Amjad" userId="6aec9696-6408-4e74-b8fc-e4597549adfb" providerId="ADAL" clId="{C0BA520F-841B-45A5-93F9-9D75CC543E66}" dt="2023-02-09T11:53:43.055" v="4252"/>
          <ac:inkMkLst>
            <pc:docMk/>
            <pc:sldMk cId="4233391483" sldId="326"/>
            <ac:inkMk id="24" creationId="{7E03FC92-340A-0520-35A6-309F749652B2}"/>
          </ac:inkMkLst>
        </pc:inkChg>
        <pc:inkChg chg="add mod">
          <ac:chgData name="Ayesha Amjad" userId="6aec9696-6408-4e74-b8fc-e4597549adfb" providerId="ADAL" clId="{C0BA520F-841B-45A5-93F9-9D75CC543E66}" dt="2023-02-09T11:53:43.055" v="4252"/>
          <ac:inkMkLst>
            <pc:docMk/>
            <pc:sldMk cId="4233391483" sldId="326"/>
            <ac:inkMk id="27" creationId="{3392F34A-5DD2-9201-C2EC-477A3F8E8FB4}"/>
          </ac:inkMkLst>
        </pc:inkChg>
        <pc:inkChg chg="add mod">
          <ac:chgData name="Ayesha Amjad" userId="6aec9696-6408-4e74-b8fc-e4597549adfb" providerId="ADAL" clId="{C0BA520F-841B-45A5-93F9-9D75CC543E66}" dt="2023-02-09T11:53:43.055" v="4252"/>
          <ac:inkMkLst>
            <pc:docMk/>
            <pc:sldMk cId="4233391483" sldId="326"/>
            <ac:inkMk id="28" creationId="{337C1E38-B265-EB7F-C58A-E360D928F479}"/>
          </ac:inkMkLst>
        </pc:inkChg>
        <pc:inkChg chg="add mod">
          <ac:chgData name="Ayesha Amjad" userId="6aec9696-6408-4e74-b8fc-e4597549adfb" providerId="ADAL" clId="{C0BA520F-841B-45A5-93F9-9D75CC543E66}" dt="2023-02-09T11:53:43.055" v="4252"/>
          <ac:inkMkLst>
            <pc:docMk/>
            <pc:sldMk cId="4233391483" sldId="326"/>
            <ac:inkMk id="29" creationId="{15CA72F2-027F-0722-C19E-40F4C10D6305}"/>
          </ac:inkMkLst>
        </pc:inkChg>
        <pc:inkChg chg="add mod">
          <ac:chgData name="Ayesha Amjad" userId="6aec9696-6408-4e74-b8fc-e4597549adfb" providerId="ADAL" clId="{C0BA520F-841B-45A5-93F9-9D75CC543E66}" dt="2023-02-09T11:53:43.055" v="4252"/>
          <ac:inkMkLst>
            <pc:docMk/>
            <pc:sldMk cId="4233391483" sldId="326"/>
            <ac:inkMk id="30" creationId="{467E9C7A-58DE-16EA-B9B4-145EC5793F2E}"/>
          </ac:inkMkLst>
        </pc:inkChg>
        <pc:inkChg chg="add mod">
          <ac:chgData name="Ayesha Amjad" userId="6aec9696-6408-4e74-b8fc-e4597549adfb" providerId="ADAL" clId="{C0BA520F-841B-45A5-93F9-9D75CC543E66}" dt="2023-02-09T11:53:43.055" v="4252"/>
          <ac:inkMkLst>
            <pc:docMk/>
            <pc:sldMk cId="4233391483" sldId="326"/>
            <ac:inkMk id="31" creationId="{BA64F4D8-7ECB-C78F-4F98-C859E1F9A602}"/>
          </ac:inkMkLst>
        </pc:inkChg>
        <pc:inkChg chg="add mod">
          <ac:chgData name="Ayesha Amjad" userId="6aec9696-6408-4e74-b8fc-e4597549adfb" providerId="ADAL" clId="{C0BA520F-841B-45A5-93F9-9D75CC543E66}" dt="2023-02-09T11:53:43.055" v="4252"/>
          <ac:inkMkLst>
            <pc:docMk/>
            <pc:sldMk cId="4233391483" sldId="326"/>
            <ac:inkMk id="32" creationId="{08AF4FF3-8770-0660-FA00-96F9EDDDD73B}"/>
          </ac:inkMkLst>
        </pc:inkChg>
        <pc:inkChg chg="add mod">
          <ac:chgData name="Ayesha Amjad" userId="6aec9696-6408-4e74-b8fc-e4597549adfb" providerId="ADAL" clId="{C0BA520F-841B-45A5-93F9-9D75CC543E66}" dt="2023-02-09T11:53:50.010" v="4259"/>
          <ac:inkMkLst>
            <pc:docMk/>
            <pc:sldMk cId="4233391483" sldId="326"/>
            <ac:inkMk id="33" creationId="{1920D992-0ABB-7AF8-401A-29E21988F715}"/>
          </ac:inkMkLst>
        </pc:inkChg>
        <pc:inkChg chg="add mod">
          <ac:chgData name="Ayesha Amjad" userId="6aec9696-6408-4e74-b8fc-e4597549adfb" providerId="ADAL" clId="{C0BA520F-841B-45A5-93F9-9D75CC543E66}" dt="2023-02-09T11:53:50.010" v="4259"/>
          <ac:inkMkLst>
            <pc:docMk/>
            <pc:sldMk cId="4233391483" sldId="326"/>
            <ac:inkMk id="34" creationId="{4471929F-D36C-C826-9313-54F15342F0A8}"/>
          </ac:inkMkLst>
        </pc:inkChg>
        <pc:inkChg chg="add mod">
          <ac:chgData name="Ayesha Amjad" userId="6aec9696-6408-4e74-b8fc-e4597549adfb" providerId="ADAL" clId="{C0BA520F-841B-45A5-93F9-9D75CC543E66}" dt="2023-02-09T11:53:50.010" v="4259"/>
          <ac:inkMkLst>
            <pc:docMk/>
            <pc:sldMk cId="4233391483" sldId="326"/>
            <ac:inkMk id="37" creationId="{247DC8DA-98C4-EFE5-CAB7-93622B893CA2}"/>
          </ac:inkMkLst>
        </pc:inkChg>
        <pc:inkChg chg="add mod">
          <ac:chgData name="Ayesha Amjad" userId="6aec9696-6408-4e74-b8fc-e4597549adfb" providerId="ADAL" clId="{C0BA520F-841B-45A5-93F9-9D75CC543E66}" dt="2023-02-09T11:53:50.010" v="4259"/>
          <ac:inkMkLst>
            <pc:docMk/>
            <pc:sldMk cId="4233391483" sldId="326"/>
            <ac:inkMk id="38" creationId="{37D82BD8-C3C5-2256-80B9-402DFCE5EEC8}"/>
          </ac:inkMkLst>
        </pc:inkChg>
        <pc:inkChg chg="add mod">
          <ac:chgData name="Ayesha Amjad" userId="6aec9696-6408-4e74-b8fc-e4597549adfb" providerId="ADAL" clId="{C0BA520F-841B-45A5-93F9-9D75CC543E66}" dt="2023-02-09T11:53:50.010" v="4259"/>
          <ac:inkMkLst>
            <pc:docMk/>
            <pc:sldMk cId="4233391483" sldId="326"/>
            <ac:inkMk id="39" creationId="{B5957104-16A3-99F2-30D2-4A74FDC5EEA4}"/>
          </ac:inkMkLst>
        </pc:inkChg>
        <pc:inkChg chg="add mod">
          <ac:chgData name="Ayesha Amjad" userId="6aec9696-6408-4e74-b8fc-e4597549adfb" providerId="ADAL" clId="{C0BA520F-841B-45A5-93F9-9D75CC543E66}" dt="2023-02-09T11:53:50.010" v="4259"/>
          <ac:inkMkLst>
            <pc:docMk/>
            <pc:sldMk cId="4233391483" sldId="326"/>
            <ac:inkMk id="40" creationId="{D2767F13-CF3F-8FD2-7E47-724CD637EC5B}"/>
          </ac:inkMkLst>
        </pc:inkChg>
        <pc:inkChg chg="add mod">
          <ac:chgData name="Ayesha Amjad" userId="6aec9696-6408-4e74-b8fc-e4597549adfb" providerId="ADAL" clId="{C0BA520F-841B-45A5-93F9-9D75CC543E66}" dt="2023-02-09T11:54:43.399" v="4263"/>
          <ac:inkMkLst>
            <pc:docMk/>
            <pc:sldMk cId="4233391483" sldId="326"/>
            <ac:inkMk id="41" creationId="{543E6EC7-B50D-0552-E772-2BF5E0973112}"/>
          </ac:inkMkLst>
        </pc:inkChg>
        <pc:inkChg chg="add mod">
          <ac:chgData name="Ayesha Amjad" userId="6aec9696-6408-4e74-b8fc-e4597549adfb" providerId="ADAL" clId="{C0BA520F-841B-45A5-93F9-9D75CC543E66}" dt="2023-02-09T11:54:43.399" v="4263"/>
          <ac:inkMkLst>
            <pc:docMk/>
            <pc:sldMk cId="4233391483" sldId="326"/>
            <ac:inkMk id="42" creationId="{3206E647-E1C9-1F41-E9B4-168334DEAECC}"/>
          </ac:inkMkLst>
        </pc:inkChg>
        <pc:inkChg chg="add mod">
          <ac:chgData name="Ayesha Amjad" userId="6aec9696-6408-4e74-b8fc-e4597549adfb" providerId="ADAL" clId="{C0BA520F-841B-45A5-93F9-9D75CC543E66}" dt="2023-02-09T11:54:43.399" v="4263"/>
          <ac:inkMkLst>
            <pc:docMk/>
            <pc:sldMk cId="4233391483" sldId="326"/>
            <ac:inkMk id="46" creationId="{AA4C1341-F347-B231-9AD1-B649582B92AB}"/>
          </ac:inkMkLst>
        </pc:inkChg>
        <pc:inkChg chg="add mod">
          <ac:chgData name="Ayesha Amjad" userId="6aec9696-6408-4e74-b8fc-e4597549adfb" providerId="ADAL" clId="{C0BA520F-841B-45A5-93F9-9D75CC543E66}" dt="2023-02-09T11:54:43.399" v="4263"/>
          <ac:inkMkLst>
            <pc:docMk/>
            <pc:sldMk cId="4233391483" sldId="326"/>
            <ac:inkMk id="48" creationId="{0328EA90-0EC2-4160-DAFE-37A7A7ACA1A9}"/>
          </ac:inkMkLst>
        </pc:inkChg>
        <pc:inkChg chg="add">
          <ac:chgData name="Ayesha Amjad" userId="6aec9696-6408-4e74-b8fc-e4597549adfb" providerId="ADAL" clId="{C0BA520F-841B-45A5-93F9-9D75CC543E66}" dt="2023-02-09T11:54:48.264" v="4264" actId="9405"/>
          <ac:inkMkLst>
            <pc:docMk/>
            <pc:sldMk cId="4233391483" sldId="326"/>
            <ac:inkMk id="50" creationId="{03F26A39-658D-4CF3-C860-0F6EEC761BA8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51" creationId="{86896A6E-D675-C78C-5C23-1B9754DBF512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52" creationId="{AC7C526C-2780-50EB-6412-E6801BF6E60D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54" creationId="{00F298BB-E6C2-B994-4510-ABABB8677682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55" creationId="{26307AA4-A15A-FB31-7415-B8CF0BFF3632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56" creationId="{9A100F05-4CF1-2884-2A96-0CA94A967234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57" creationId="{9A57C926-16B8-F709-099B-A9D5D41CF6B9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58" creationId="{732BB966-1468-C8D0-877B-1825B18E1E70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59" creationId="{5986B8FB-1488-9833-1BCB-B939BC1546F4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60" creationId="{5F7B727C-AEAE-7F9C-A2F4-80F607212D66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61" creationId="{B8EF1D64-50D7-B875-164F-7B808C293BB9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62" creationId="{926570C4-2C6C-FDC4-87C2-10B873BE0078}"/>
          </ac:inkMkLst>
        </pc:inkChg>
        <pc:inkChg chg="add mod">
          <ac:chgData name="Ayesha Amjad" userId="6aec9696-6408-4e74-b8fc-e4597549adfb" providerId="ADAL" clId="{C0BA520F-841B-45A5-93F9-9D75CC543E66}" dt="2023-02-09T11:55:03.583" v="4278"/>
          <ac:inkMkLst>
            <pc:docMk/>
            <pc:sldMk cId="4233391483" sldId="326"/>
            <ac:inkMk id="63" creationId="{B8A13C16-2D24-1C5F-CE6D-76B92854EFB9}"/>
          </ac:inkMkLst>
        </pc:inkChg>
        <pc:inkChg chg="add mod">
          <ac:chgData name="Ayesha Amjad" userId="6aec9696-6408-4e74-b8fc-e4597549adfb" providerId="ADAL" clId="{C0BA520F-841B-45A5-93F9-9D75CC543E66}" dt="2023-02-09T11:55:07.127" v="4282"/>
          <ac:inkMkLst>
            <pc:docMk/>
            <pc:sldMk cId="4233391483" sldId="326"/>
            <ac:inkMk id="68" creationId="{48187646-2B64-1F48-809E-82E846C4868C}"/>
          </ac:inkMkLst>
        </pc:inkChg>
        <pc:inkChg chg="add mod">
          <ac:chgData name="Ayesha Amjad" userId="6aec9696-6408-4e74-b8fc-e4597549adfb" providerId="ADAL" clId="{C0BA520F-841B-45A5-93F9-9D75CC543E66}" dt="2023-02-09T11:55:07.127" v="4282"/>
          <ac:inkMkLst>
            <pc:docMk/>
            <pc:sldMk cId="4233391483" sldId="326"/>
            <ac:inkMk id="69" creationId="{3DDB3E14-C192-2573-8C2B-8C54689686B6}"/>
          </ac:inkMkLst>
        </pc:inkChg>
        <pc:inkChg chg="add mod">
          <ac:chgData name="Ayesha Amjad" userId="6aec9696-6408-4e74-b8fc-e4597549adfb" providerId="ADAL" clId="{C0BA520F-841B-45A5-93F9-9D75CC543E66}" dt="2023-02-09T11:55:07.127" v="4282"/>
          <ac:inkMkLst>
            <pc:docMk/>
            <pc:sldMk cId="4233391483" sldId="326"/>
            <ac:inkMk id="70" creationId="{8C777907-E95F-DBCA-8406-19E7EFDF7F37}"/>
          </ac:inkMkLst>
        </pc:inkChg>
        <pc:inkChg chg="add mod">
          <ac:chgData name="Ayesha Amjad" userId="6aec9696-6408-4e74-b8fc-e4597549adfb" providerId="ADAL" clId="{C0BA520F-841B-45A5-93F9-9D75CC543E66}" dt="2023-02-09T11:55:34.152" v="4295"/>
          <ac:inkMkLst>
            <pc:docMk/>
            <pc:sldMk cId="4233391483" sldId="326"/>
            <ac:inkMk id="72" creationId="{478F98FD-8FD1-7E85-1C38-BBDD40849327}"/>
          </ac:inkMkLst>
        </pc:inkChg>
        <pc:inkChg chg="add mod">
          <ac:chgData name="Ayesha Amjad" userId="6aec9696-6408-4e74-b8fc-e4597549adfb" providerId="ADAL" clId="{C0BA520F-841B-45A5-93F9-9D75CC543E66}" dt="2023-02-09T11:55:34.152" v="4295"/>
          <ac:inkMkLst>
            <pc:docMk/>
            <pc:sldMk cId="4233391483" sldId="326"/>
            <ac:inkMk id="73" creationId="{A4901B20-A192-9068-9719-CF44EAF8A666}"/>
          </ac:inkMkLst>
        </pc:inkChg>
        <pc:inkChg chg="add mod">
          <ac:chgData name="Ayesha Amjad" userId="6aec9696-6408-4e74-b8fc-e4597549adfb" providerId="ADAL" clId="{C0BA520F-841B-45A5-93F9-9D75CC543E66}" dt="2023-02-09T11:55:34.152" v="4295"/>
          <ac:inkMkLst>
            <pc:docMk/>
            <pc:sldMk cId="4233391483" sldId="326"/>
            <ac:inkMk id="74" creationId="{CAA81016-C8AA-B829-5837-32822F027CFD}"/>
          </ac:inkMkLst>
        </pc:inkChg>
        <pc:inkChg chg="add mod">
          <ac:chgData name="Ayesha Amjad" userId="6aec9696-6408-4e74-b8fc-e4597549adfb" providerId="ADAL" clId="{C0BA520F-841B-45A5-93F9-9D75CC543E66}" dt="2023-02-09T11:55:34.152" v="4295"/>
          <ac:inkMkLst>
            <pc:docMk/>
            <pc:sldMk cId="4233391483" sldId="326"/>
            <ac:inkMk id="76" creationId="{B8A0FE77-A291-6CBE-F63B-861CE9648A6B}"/>
          </ac:inkMkLst>
        </pc:inkChg>
        <pc:inkChg chg="add mod">
          <ac:chgData name="Ayesha Amjad" userId="6aec9696-6408-4e74-b8fc-e4597549adfb" providerId="ADAL" clId="{C0BA520F-841B-45A5-93F9-9D75CC543E66}" dt="2023-02-09T11:55:34.152" v="4295"/>
          <ac:inkMkLst>
            <pc:docMk/>
            <pc:sldMk cId="4233391483" sldId="326"/>
            <ac:inkMk id="77" creationId="{065B4905-0367-0AD9-0BF2-0284862E72A1}"/>
          </ac:inkMkLst>
        </pc:inkChg>
        <pc:inkChg chg="add mod">
          <ac:chgData name="Ayesha Amjad" userId="6aec9696-6408-4e74-b8fc-e4597549adfb" providerId="ADAL" clId="{C0BA520F-841B-45A5-93F9-9D75CC543E66}" dt="2023-02-09T11:55:34.152" v="4295"/>
          <ac:inkMkLst>
            <pc:docMk/>
            <pc:sldMk cId="4233391483" sldId="326"/>
            <ac:inkMk id="79" creationId="{3BABAC2A-1479-B7A6-0EAB-BE786E33C2E6}"/>
          </ac:inkMkLst>
        </pc:inkChg>
        <pc:inkChg chg="add mod">
          <ac:chgData name="Ayesha Amjad" userId="6aec9696-6408-4e74-b8fc-e4597549adfb" providerId="ADAL" clId="{C0BA520F-841B-45A5-93F9-9D75CC543E66}" dt="2023-02-09T11:55:34.152" v="4295"/>
          <ac:inkMkLst>
            <pc:docMk/>
            <pc:sldMk cId="4233391483" sldId="326"/>
            <ac:inkMk id="80" creationId="{27BDC6E6-B070-E067-8122-D64EFE0C2254}"/>
          </ac:inkMkLst>
        </pc:inkChg>
        <pc:inkChg chg="add mod">
          <ac:chgData name="Ayesha Amjad" userId="6aec9696-6408-4e74-b8fc-e4597549adfb" providerId="ADAL" clId="{C0BA520F-841B-45A5-93F9-9D75CC543E66}" dt="2023-02-09T11:55:34.152" v="4295"/>
          <ac:inkMkLst>
            <pc:docMk/>
            <pc:sldMk cId="4233391483" sldId="326"/>
            <ac:inkMk id="81" creationId="{033350D8-698C-2CE0-A340-CE1C799B16A4}"/>
          </ac:inkMkLst>
        </pc:inkChg>
        <pc:inkChg chg="add mod">
          <ac:chgData name="Ayesha Amjad" userId="6aec9696-6408-4e74-b8fc-e4597549adfb" providerId="ADAL" clId="{C0BA520F-841B-45A5-93F9-9D75CC543E66}" dt="2023-02-09T11:55:34.152" v="4295"/>
          <ac:inkMkLst>
            <pc:docMk/>
            <pc:sldMk cId="4233391483" sldId="326"/>
            <ac:inkMk id="83" creationId="{6D4835D3-2EDF-1804-770D-E7A60CC76733}"/>
          </ac:inkMkLst>
        </pc:inkChg>
        <pc:inkChg chg="add">
          <ac:chgData name="Ayesha Amjad" userId="6aec9696-6408-4e74-b8fc-e4597549adfb" providerId="ADAL" clId="{C0BA520F-841B-45A5-93F9-9D75CC543E66}" dt="2023-02-09T11:56:10.760" v="4296" actId="9405"/>
          <ac:inkMkLst>
            <pc:docMk/>
            <pc:sldMk cId="4233391483" sldId="326"/>
            <ac:inkMk id="85" creationId="{DF250ADD-CE7F-93DB-EA99-A3227852BF0C}"/>
          </ac:inkMkLst>
        </pc:inkChg>
      </pc:sldChg>
      <pc:sldChg chg="addSp delSp modSp new mod">
        <pc:chgData name="Ayesha Amjad" userId="6aec9696-6408-4e74-b8fc-e4597549adfb" providerId="ADAL" clId="{C0BA520F-841B-45A5-93F9-9D75CC543E66}" dt="2023-02-09T11:59:12.147" v="4359"/>
        <pc:sldMkLst>
          <pc:docMk/>
          <pc:sldMk cId="1318166070" sldId="327"/>
        </pc:sldMkLst>
        <pc:grpChg chg="del mod">
          <ac:chgData name="Ayesha Amjad" userId="6aec9696-6408-4e74-b8fc-e4597549adfb" providerId="ADAL" clId="{C0BA520F-841B-45A5-93F9-9D75CC543E66}" dt="2023-02-09T11:56:26.927" v="4312"/>
          <ac:grpSpMkLst>
            <pc:docMk/>
            <pc:sldMk cId="1318166070" sldId="327"/>
            <ac:grpSpMk id="8" creationId="{61F3199C-7FA9-EFEC-4125-8EDC8502B202}"/>
          </ac:grpSpMkLst>
        </pc:grpChg>
        <pc:grpChg chg="mod">
          <ac:chgData name="Ayesha Amjad" userId="6aec9696-6408-4e74-b8fc-e4597549adfb" providerId="ADAL" clId="{C0BA520F-841B-45A5-93F9-9D75CC543E66}" dt="2023-02-09T11:56:20.890" v="4304"/>
          <ac:grpSpMkLst>
            <pc:docMk/>
            <pc:sldMk cId="1318166070" sldId="327"/>
            <ac:grpSpMk id="9" creationId="{244F2057-A592-AA90-9D78-B579F652CF55}"/>
          </ac:grpSpMkLst>
        </pc:grpChg>
        <pc:grpChg chg="mod">
          <ac:chgData name="Ayesha Amjad" userId="6aec9696-6408-4e74-b8fc-e4597549adfb" providerId="ADAL" clId="{C0BA520F-841B-45A5-93F9-9D75CC543E66}" dt="2023-02-09T11:56:26.927" v="4312"/>
          <ac:grpSpMkLst>
            <pc:docMk/>
            <pc:sldMk cId="1318166070" sldId="327"/>
            <ac:grpSpMk id="17" creationId="{1CF948DB-8B21-1EFB-F8AD-9D51A1AD6ADF}"/>
          </ac:grpSpMkLst>
        </pc:grpChg>
        <pc:grpChg chg="mod">
          <ac:chgData name="Ayesha Amjad" userId="6aec9696-6408-4e74-b8fc-e4597549adfb" providerId="ADAL" clId="{C0BA520F-841B-45A5-93F9-9D75CC543E66}" dt="2023-02-09T11:56:26.927" v="4312"/>
          <ac:grpSpMkLst>
            <pc:docMk/>
            <pc:sldMk cId="1318166070" sldId="327"/>
            <ac:grpSpMk id="18" creationId="{3EE107F7-A55B-9492-A76F-0DB091175D12}"/>
          </ac:grpSpMkLst>
        </pc:grpChg>
        <pc:grpChg chg="mod">
          <ac:chgData name="Ayesha Amjad" userId="6aec9696-6408-4e74-b8fc-e4597549adfb" providerId="ADAL" clId="{C0BA520F-841B-45A5-93F9-9D75CC543E66}" dt="2023-02-09T11:56:32.346" v="4318"/>
          <ac:grpSpMkLst>
            <pc:docMk/>
            <pc:sldMk cId="1318166070" sldId="327"/>
            <ac:grpSpMk id="24" creationId="{381EC178-1CA0-B7B9-BB75-0CB1E9A77845}"/>
          </ac:grpSpMkLst>
        </pc:grpChg>
        <pc:grpChg chg="mod">
          <ac:chgData name="Ayesha Amjad" userId="6aec9696-6408-4e74-b8fc-e4597549adfb" providerId="ADAL" clId="{C0BA520F-841B-45A5-93F9-9D75CC543E66}" dt="2023-02-09T11:56:32.346" v="4318"/>
          <ac:grpSpMkLst>
            <pc:docMk/>
            <pc:sldMk cId="1318166070" sldId="327"/>
            <ac:grpSpMk id="25" creationId="{2C6F5D48-FB5C-81EF-A642-1A9113216C30}"/>
          </ac:grpSpMkLst>
        </pc:grpChg>
        <pc:grpChg chg="mod">
          <ac:chgData name="Ayesha Amjad" userId="6aec9696-6408-4e74-b8fc-e4597549adfb" providerId="ADAL" clId="{C0BA520F-841B-45A5-93F9-9D75CC543E66}" dt="2023-02-09T11:56:36.581" v="4321"/>
          <ac:grpSpMkLst>
            <pc:docMk/>
            <pc:sldMk cId="1318166070" sldId="327"/>
            <ac:grpSpMk id="28" creationId="{2F4D8BE9-FD87-7C18-D6C6-AC1745A0EC7C}"/>
          </ac:grpSpMkLst>
        </pc:grpChg>
        <pc:grpChg chg="mod">
          <ac:chgData name="Ayesha Amjad" userId="6aec9696-6408-4e74-b8fc-e4597549adfb" providerId="ADAL" clId="{C0BA520F-841B-45A5-93F9-9D75CC543E66}" dt="2023-02-09T11:57:40.481" v="4330"/>
          <ac:grpSpMkLst>
            <pc:docMk/>
            <pc:sldMk cId="1318166070" sldId="327"/>
            <ac:grpSpMk id="37" creationId="{1D6EF831-A2AF-5216-7FA4-206B1E31C96F}"/>
          </ac:grpSpMkLst>
        </pc:grpChg>
        <pc:grpChg chg="mod">
          <ac:chgData name="Ayesha Amjad" userId="6aec9696-6408-4e74-b8fc-e4597549adfb" providerId="ADAL" clId="{C0BA520F-841B-45A5-93F9-9D75CC543E66}" dt="2023-02-09T11:57:40.481" v="4330"/>
          <ac:grpSpMkLst>
            <pc:docMk/>
            <pc:sldMk cId="1318166070" sldId="327"/>
            <ac:grpSpMk id="38" creationId="{62E8138A-A2B9-2F89-3EB6-C6220E27D7D1}"/>
          </ac:grpSpMkLst>
        </pc:grpChg>
        <pc:grpChg chg="mod">
          <ac:chgData name="Ayesha Amjad" userId="6aec9696-6408-4e74-b8fc-e4597549adfb" providerId="ADAL" clId="{C0BA520F-841B-45A5-93F9-9D75CC543E66}" dt="2023-02-09T11:57:40.481" v="4330"/>
          <ac:grpSpMkLst>
            <pc:docMk/>
            <pc:sldMk cId="1318166070" sldId="327"/>
            <ac:grpSpMk id="39" creationId="{7C8A3914-B15C-C0FB-52E9-4A4CC2BF8B59}"/>
          </ac:grpSpMkLst>
        </pc:grpChg>
        <pc:grpChg chg="mod">
          <ac:chgData name="Ayesha Amjad" userId="6aec9696-6408-4e74-b8fc-e4597549adfb" providerId="ADAL" clId="{C0BA520F-841B-45A5-93F9-9D75CC543E66}" dt="2023-02-09T11:58:00.567" v="4348"/>
          <ac:grpSpMkLst>
            <pc:docMk/>
            <pc:sldMk cId="1318166070" sldId="327"/>
            <ac:grpSpMk id="57" creationId="{C41716E6-5A75-5722-0EE0-86A45D233501}"/>
          </ac:grpSpMkLst>
        </pc:grpChg>
        <pc:grpChg chg="mod">
          <ac:chgData name="Ayesha Amjad" userId="6aec9696-6408-4e74-b8fc-e4597549adfb" providerId="ADAL" clId="{C0BA520F-841B-45A5-93F9-9D75CC543E66}" dt="2023-02-09T11:58:00.567" v="4348"/>
          <ac:grpSpMkLst>
            <pc:docMk/>
            <pc:sldMk cId="1318166070" sldId="327"/>
            <ac:grpSpMk id="58" creationId="{7AD0DD59-67F8-3842-8773-A5E1C6FFEA27}"/>
          </ac:grpSpMkLst>
        </pc:grpChg>
        <pc:grpChg chg="mod">
          <ac:chgData name="Ayesha Amjad" userId="6aec9696-6408-4e74-b8fc-e4597549adfb" providerId="ADAL" clId="{C0BA520F-841B-45A5-93F9-9D75CC543E66}" dt="2023-02-09T11:58:00.567" v="4348"/>
          <ac:grpSpMkLst>
            <pc:docMk/>
            <pc:sldMk cId="1318166070" sldId="327"/>
            <ac:grpSpMk id="59" creationId="{4A8E707B-D3AC-8CAC-DB03-F11BC2B5FAB6}"/>
          </ac:grpSpMkLst>
        </pc:grpChg>
        <pc:grpChg chg="mod">
          <ac:chgData name="Ayesha Amjad" userId="6aec9696-6408-4e74-b8fc-e4597549adfb" providerId="ADAL" clId="{C0BA520F-841B-45A5-93F9-9D75CC543E66}" dt="2023-02-09T11:58:00.567" v="4348"/>
          <ac:grpSpMkLst>
            <pc:docMk/>
            <pc:sldMk cId="1318166070" sldId="327"/>
            <ac:grpSpMk id="60" creationId="{F4ACD458-84AC-B334-5273-89F7F733B8A1}"/>
          </ac:grpSpMkLst>
        </pc:grpChg>
        <pc:grpChg chg="mod">
          <ac:chgData name="Ayesha Amjad" userId="6aec9696-6408-4e74-b8fc-e4597549adfb" providerId="ADAL" clId="{C0BA520F-841B-45A5-93F9-9D75CC543E66}" dt="2023-02-09T11:58:07.843" v="4353"/>
          <ac:grpSpMkLst>
            <pc:docMk/>
            <pc:sldMk cId="1318166070" sldId="327"/>
            <ac:grpSpMk id="65" creationId="{01EBFCBD-E117-7B1E-A910-33F751124E55}"/>
          </ac:grpSpMkLst>
        </pc:grpChg>
        <pc:grpChg chg="mod">
          <ac:chgData name="Ayesha Amjad" userId="6aec9696-6408-4e74-b8fc-e4597549adfb" providerId="ADAL" clId="{C0BA520F-841B-45A5-93F9-9D75CC543E66}" dt="2023-02-09T11:58:07.843" v="4353"/>
          <ac:grpSpMkLst>
            <pc:docMk/>
            <pc:sldMk cId="1318166070" sldId="327"/>
            <ac:grpSpMk id="66" creationId="{81F8EC16-375F-BFBB-3176-25E63E05E17F}"/>
          </ac:grpSpMkLst>
        </pc:grpChg>
        <pc:grpChg chg="mod">
          <ac:chgData name="Ayesha Amjad" userId="6aec9696-6408-4e74-b8fc-e4597549adfb" providerId="ADAL" clId="{C0BA520F-841B-45A5-93F9-9D75CC543E66}" dt="2023-02-09T11:59:12.147" v="4359"/>
          <ac:grpSpMkLst>
            <pc:docMk/>
            <pc:sldMk cId="1318166070" sldId="327"/>
            <ac:grpSpMk id="72" creationId="{093B9434-7F89-DAD7-3F6A-E929D9307174}"/>
          </ac:grpSpMkLst>
        </pc:grpChg>
        <pc:grpChg chg="mod">
          <ac:chgData name="Ayesha Amjad" userId="6aec9696-6408-4e74-b8fc-e4597549adfb" providerId="ADAL" clId="{C0BA520F-841B-45A5-93F9-9D75CC543E66}" dt="2023-02-09T11:59:12.147" v="4359"/>
          <ac:grpSpMkLst>
            <pc:docMk/>
            <pc:sldMk cId="1318166070" sldId="327"/>
            <ac:grpSpMk id="73" creationId="{9108871D-72A4-F399-8EEA-4C1655A47D3C}"/>
          </ac:grpSpMkLst>
        </pc:grpChg>
        <pc:inkChg chg="add mod">
          <ac:chgData name="Ayesha Amjad" userId="6aec9696-6408-4e74-b8fc-e4597549adfb" providerId="ADAL" clId="{C0BA520F-841B-45A5-93F9-9D75CC543E66}" dt="2023-02-09T11:56:20.890" v="4304"/>
          <ac:inkMkLst>
            <pc:docMk/>
            <pc:sldMk cId="1318166070" sldId="327"/>
            <ac:inkMk id="2" creationId="{7EED1D42-E334-065A-DF52-7E03CB426941}"/>
          </ac:inkMkLst>
        </pc:inkChg>
        <pc:inkChg chg="add mod">
          <ac:chgData name="Ayesha Amjad" userId="6aec9696-6408-4e74-b8fc-e4597549adfb" providerId="ADAL" clId="{C0BA520F-841B-45A5-93F9-9D75CC543E66}" dt="2023-02-09T11:56:20.890" v="4304"/>
          <ac:inkMkLst>
            <pc:docMk/>
            <pc:sldMk cId="1318166070" sldId="327"/>
            <ac:inkMk id="3" creationId="{39024AF8-9983-CD76-A93E-07FBFB7AC8E9}"/>
          </ac:inkMkLst>
        </pc:inkChg>
        <pc:inkChg chg="add mod">
          <ac:chgData name="Ayesha Amjad" userId="6aec9696-6408-4e74-b8fc-e4597549adfb" providerId="ADAL" clId="{C0BA520F-841B-45A5-93F9-9D75CC543E66}" dt="2023-02-09T11:56:20.890" v="4304"/>
          <ac:inkMkLst>
            <pc:docMk/>
            <pc:sldMk cId="1318166070" sldId="327"/>
            <ac:inkMk id="4" creationId="{C0220917-8C35-40B6-3577-A5651E9AA074}"/>
          </ac:inkMkLst>
        </pc:inkChg>
        <pc:inkChg chg="add mod">
          <ac:chgData name="Ayesha Amjad" userId="6aec9696-6408-4e74-b8fc-e4597549adfb" providerId="ADAL" clId="{C0BA520F-841B-45A5-93F9-9D75CC543E66}" dt="2023-02-09T11:56:20.890" v="4304"/>
          <ac:inkMkLst>
            <pc:docMk/>
            <pc:sldMk cId="1318166070" sldId="327"/>
            <ac:inkMk id="5" creationId="{7CB30ADC-E244-C516-07A5-7D24B686FF2D}"/>
          </ac:inkMkLst>
        </pc:inkChg>
        <pc:inkChg chg="add mod">
          <ac:chgData name="Ayesha Amjad" userId="6aec9696-6408-4e74-b8fc-e4597549adfb" providerId="ADAL" clId="{C0BA520F-841B-45A5-93F9-9D75CC543E66}" dt="2023-02-09T11:56:26.927" v="4312"/>
          <ac:inkMkLst>
            <pc:docMk/>
            <pc:sldMk cId="1318166070" sldId="327"/>
            <ac:inkMk id="6" creationId="{D93F7D7C-2843-D92D-8573-05D6E44F5FDD}"/>
          </ac:inkMkLst>
        </pc:inkChg>
        <pc:inkChg chg="add mod">
          <ac:chgData name="Ayesha Amjad" userId="6aec9696-6408-4e74-b8fc-e4597549adfb" providerId="ADAL" clId="{C0BA520F-841B-45A5-93F9-9D75CC543E66}" dt="2023-02-09T11:56:26.927" v="4312"/>
          <ac:inkMkLst>
            <pc:docMk/>
            <pc:sldMk cId="1318166070" sldId="327"/>
            <ac:inkMk id="7" creationId="{91BA1783-ABF2-B5FC-FEEA-43D0E389382B}"/>
          </ac:inkMkLst>
        </pc:inkChg>
        <pc:inkChg chg="add mod">
          <ac:chgData name="Ayesha Amjad" userId="6aec9696-6408-4e74-b8fc-e4597549adfb" providerId="ADAL" clId="{C0BA520F-841B-45A5-93F9-9D75CC543E66}" dt="2023-02-09T11:56:26.927" v="4312"/>
          <ac:inkMkLst>
            <pc:docMk/>
            <pc:sldMk cId="1318166070" sldId="327"/>
            <ac:inkMk id="10" creationId="{F94458FB-CB39-A48B-D852-81429FBA94E5}"/>
          </ac:inkMkLst>
        </pc:inkChg>
        <pc:inkChg chg="add mod">
          <ac:chgData name="Ayesha Amjad" userId="6aec9696-6408-4e74-b8fc-e4597549adfb" providerId="ADAL" clId="{C0BA520F-841B-45A5-93F9-9D75CC543E66}" dt="2023-02-09T11:56:26.927" v="4312"/>
          <ac:inkMkLst>
            <pc:docMk/>
            <pc:sldMk cId="1318166070" sldId="327"/>
            <ac:inkMk id="11" creationId="{104FB68F-CBB2-C8D8-2663-1A0818831663}"/>
          </ac:inkMkLst>
        </pc:inkChg>
        <pc:inkChg chg="add mod">
          <ac:chgData name="Ayesha Amjad" userId="6aec9696-6408-4e74-b8fc-e4597549adfb" providerId="ADAL" clId="{C0BA520F-841B-45A5-93F9-9D75CC543E66}" dt="2023-02-09T11:56:26.927" v="4312"/>
          <ac:inkMkLst>
            <pc:docMk/>
            <pc:sldMk cId="1318166070" sldId="327"/>
            <ac:inkMk id="12" creationId="{347BCA97-E28F-6826-3877-5CBB9BCE2699}"/>
          </ac:inkMkLst>
        </pc:inkChg>
        <pc:inkChg chg="add mod">
          <ac:chgData name="Ayesha Amjad" userId="6aec9696-6408-4e74-b8fc-e4597549adfb" providerId="ADAL" clId="{C0BA520F-841B-45A5-93F9-9D75CC543E66}" dt="2023-02-09T11:56:26.927" v="4312"/>
          <ac:inkMkLst>
            <pc:docMk/>
            <pc:sldMk cId="1318166070" sldId="327"/>
            <ac:inkMk id="13" creationId="{5C8826C9-FB5C-0EAB-3564-D1CF6E70272E}"/>
          </ac:inkMkLst>
        </pc:inkChg>
        <pc:inkChg chg="add mod">
          <ac:chgData name="Ayesha Amjad" userId="6aec9696-6408-4e74-b8fc-e4597549adfb" providerId="ADAL" clId="{C0BA520F-841B-45A5-93F9-9D75CC543E66}" dt="2023-02-09T11:56:26.927" v="4312"/>
          <ac:inkMkLst>
            <pc:docMk/>
            <pc:sldMk cId="1318166070" sldId="327"/>
            <ac:inkMk id="14" creationId="{E03CB2A9-1F6D-3819-18C9-E2E83779A1B2}"/>
          </ac:inkMkLst>
        </pc:inkChg>
        <pc:inkChg chg="add mod">
          <ac:chgData name="Ayesha Amjad" userId="6aec9696-6408-4e74-b8fc-e4597549adfb" providerId="ADAL" clId="{C0BA520F-841B-45A5-93F9-9D75CC543E66}" dt="2023-02-09T11:56:32.346" v="4318"/>
          <ac:inkMkLst>
            <pc:docMk/>
            <pc:sldMk cId="1318166070" sldId="327"/>
            <ac:inkMk id="15" creationId="{7BCCDB3E-52D2-3700-A5BA-DD79694FB861}"/>
          </ac:inkMkLst>
        </pc:inkChg>
        <pc:inkChg chg="add mod">
          <ac:chgData name="Ayesha Amjad" userId="6aec9696-6408-4e74-b8fc-e4597549adfb" providerId="ADAL" clId="{C0BA520F-841B-45A5-93F9-9D75CC543E66}" dt="2023-02-09T11:56:26.927" v="4312"/>
          <ac:inkMkLst>
            <pc:docMk/>
            <pc:sldMk cId="1318166070" sldId="327"/>
            <ac:inkMk id="16" creationId="{86C63F83-2CB2-6574-8706-C1670F74B17E}"/>
          </ac:inkMkLst>
        </pc:inkChg>
        <pc:inkChg chg="add mod">
          <ac:chgData name="Ayesha Amjad" userId="6aec9696-6408-4e74-b8fc-e4597549adfb" providerId="ADAL" clId="{C0BA520F-841B-45A5-93F9-9D75CC543E66}" dt="2023-02-09T11:56:32.346" v="4318"/>
          <ac:inkMkLst>
            <pc:docMk/>
            <pc:sldMk cId="1318166070" sldId="327"/>
            <ac:inkMk id="19" creationId="{CAA439F3-2076-E4B2-95E0-52D57A7A3F29}"/>
          </ac:inkMkLst>
        </pc:inkChg>
        <pc:inkChg chg="add mod">
          <ac:chgData name="Ayesha Amjad" userId="6aec9696-6408-4e74-b8fc-e4597549adfb" providerId="ADAL" clId="{C0BA520F-841B-45A5-93F9-9D75CC543E66}" dt="2023-02-09T11:56:32.346" v="4318"/>
          <ac:inkMkLst>
            <pc:docMk/>
            <pc:sldMk cId="1318166070" sldId="327"/>
            <ac:inkMk id="20" creationId="{E7AB4E70-BDC5-0DAC-E0BF-2FE2BD206140}"/>
          </ac:inkMkLst>
        </pc:inkChg>
        <pc:inkChg chg="add mod">
          <ac:chgData name="Ayesha Amjad" userId="6aec9696-6408-4e74-b8fc-e4597549adfb" providerId="ADAL" clId="{C0BA520F-841B-45A5-93F9-9D75CC543E66}" dt="2023-02-09T11:56:32.346" v="4318"/>
          <ac:inkMkLst>
            <pc:docMk/>
            <pc:sldMk cId="1318166070" sldId="327"/>
            <ac:inkMk id="21" creationId="{B6AF5537-6BE6-F60C-9C65-8A114CB0C41A}"/>
          </ac:inkMkLst>
        </pc:inkChg>
        <pc:inkChg chg="add mod">
          <ac:chgData name="Ayesha Amjad" userId="6aec9696-6408-4e74-b8fc-e4597549adfb" providerId="ADAL" clId="{C0BA520F-841B-45A5-93F9-9D75CC543E66}" dt="2023-02-09T11:56:32.346" v="4318"/>
          <ac:inkMkLst>
            <pc:docMk/>
            <pc:sldMk cId="1318166070" sldId="327"/>
            <ac:inkMk id="22" creationId="{E00923FD-CDDE-529C-465F-DE8F97A0DA1B}"/>
          </ac:inkMkLst>
        </pc:inkChg>
        <pc:inkChg chg="add mod">
          <ac:chgData name="Ayesha Amjad" userId="6aec9696-6408-4e74-b8fc-e4597549adfb" providerId="ADAL" clId="{C0BA520F-841B-45A5-93F9-9D75CC543E66}" dt="2023-02-09T11:56:36.581" v="4321"/>
          <ac:inkMkLst>
            <pc:docMk/>
            <pc:sldMk cId="1318166070" sldId="327"/>
            <ac:inkMk id="23" creationId="{9A79859E-361E-1993-9FCB-76EB2B5BDCAC}"/>
          </ac:inkMkLst>
        </pc:inkChg>
        <pc:inkChg chg="add mod">
          <ac:chgData name="Ayesha Amjad" userId="6aec9696-6408-4e74-b8fc-e4597549adfb" providerId="ADAL" clId="{C0BA520F-841B-45A5-93F9-9D75CC543E66}" dt="2023-02-09T11:56:36.581" v="4321"/>
          <ac:inkMkLst>
            <pc:docMk/>
            <pc:sldMk cId="1318166070" sldId="327"/>
            <ac:inkMk id="26" creationId="{EED1CD6B-1E1F-7F6A-2448-653C5A674714}"/>
          </ac:inkMkLst>
        </pc:inkChg>
        <pc:inkChg chg="add mod">
          <ac:chgData name="Ayesha Amjad" userId="6aec9696-6408-4e74-b8fc-e4597549adfb" providerId="ADAL" clId="{C0BA520F-841B-45A5-93F9-9D75CC543E66}" dt="2023-02-09T11:56:36.581" v="4321"/>
          <ac:inkMkLst>
            <pc:docMk/>
            <pc:sldMk cId="1318166070" sldId="327"/>
            <ac:inkMk id="27" creationId="{E2A2A03C-3D9F-79D7-C087-76E767C5EA79}"/>
          </ac:inkMkLst>
        </pc:inkChg>
        <pc:inkChg chg="add mod">
          <ac:chgData name="Ayesha Amjad" userId="6aec9696-6408-4e74-b8fc-e4597549adfb" providerId="ADAL" clId="{C0BA520F-841B-45A5-93F9-9D75CC543E66}" dt="2023-02-09T11:57:40.481" v="4330"/>
          <ac:inkMkLst>
            <pc:docMk/>
            <pc:sldMk cId="1318166070" sldId="327"/>
            <ac:inkMk id="29" creationId="{364D8235-52F5-EED3-552B-9D6C295319BD}"/>
          </ac:inkMkLst>
        </pc:inkChg>
        <pc:inkChg chg="add mod">
          <ac:chgData name="Ayesha Amjad" userId="6aec9696-6408-4e74-b8fc-e4597549adfb" providerId="ADAL" clId="{C0BA520F-841B-45A5-93F9-9D75CC543E66}" dt="2023-02-09T11:57:40.481" v="4330"/>
          <ac:inkMkLst>
            <pc:docMk/>
            <pc:sldMk cId="1318166070" sldId="327"/>
            <ac:inkMk id="30" creationId="{0274EAC5-0F67-CD82-7185-BCC3EAE12A6F}"/>
          </ac:inkMkLst>
        </pc:inkChg>
        <pc:inkChg chg="add">
          <ac:chgData name="Ayesha Amjad" userId="6aec9696-6408-4e74-b8fc-e4597549adfb" providerId="ADAL" clId="{C0BA520F-841B-45A5-93F9-9D75CC543E66}" dt="2023-02-09T11:57:31.154" v="4324" actId="9405"/>
          <ac:inkMkLst>
            <pc:docMk/>
            <pc:sldMk cId="1318166070" sldId="327"/>
            <ac:inkMk id="31" creationId="{EAA7833A-D03F-3890-4053-4336CC292F72}"/>
          </ac:inkMkLst>
        </pc:inkChg>
        <pc:inkChg chg="add mod">
          <ac:chgData name="Ayesha Amjad" userId="6aec9696-6408-4e74-b8fc-e4597549adfb" providerId="ADAL" clId="{C0BA520F-841B-45A5-93F9-9D75CC543E66}" dt="2023-02-09T11:57:40.481" v="4330"/>
          <ac:inkMkLst>
            <pc:docMk/>
            <pc:sldMk cId="1318166070" sldId="327"/>
            <ac:inkMk id="32" creationId="{2010BA12-799C-BE0E-1F92-163B1768D9A8}"/>
          </ac:inkMkLst>
        </pc:inkChg>
        <pc:inkChg chg="add mod">
          <ac:chgData name="Ayesha Amjad" userId="6aec9696-6408-4e74-b8fc-e4597549adfb" providerId="ADAL" clId="{C0BA520F-841B-45A5-93F9-9D75CC543E66}" dt="2023-02-09T11:57:40.481" v="4330"/>
          <ac:inkMkLst>
            <pc:docMk/>
            <pc:sldMk cId="1318166070" sldId="327"/>
            <ac:inkMk id="33" creationId="{73BB10FE-E719-8E86-C70D-8507E1819760}"/>
          </ac:inkMkLst>
        </pc:inkChg>
        <pc:inkChg chg="add">
          <ac:chgData name="Ayesha Amjad" userId="6aec9696-6408-4e74-b8fc-e4597549adfb" providerId="ADAL" clId="{C0BA520F-841B-45A5-93F9-9D75CC543E66}" dt="2023-02-09T11:57:36.307" v="4327" actId="9405"/>
          <ac:inkMkLst>
            <pc:docMk/>
            <pc:sldMk cId="1318166070" sldId="327"/>
            <ac:inkMk id="34" creationId="{C877F4FB-27AB-F604-3032-C5B474273716}"/>
          </ac:inkMkLst>
        </pc:inkChg>
        <pc:inkChg chg="add mod">
          <ac:chgData name="Ayesha Amjad" userId="6aec9696-6408-4e74-b8fc-e4597549adfb" providerId="ADAL" clId="{C0BA520F-841B-45A5-93F9-9D75CC543E66}" dt="2023-02-09T11:57:40.481" v="4330"/>
          <ac:inkMkLst>
            <pc:docMk/>
            <pc:sldMk cId="1318166070" sldId="327"/>
            <ac:inkMk id="35" creationId="{F2115933-F9FE-9A17-3DC8-71701CF2C120}"/>
          </ac:inkMkLst>
        </pc:inkChg>
        <pc:inkChg chg="add mod">
          <ac:chgData name="Ayesha Amjad" userId="6aec9696-6408-4e74-b8fc-e4597549adfb" providerId="ADAL" clId="{C0BA520F-841B-45A5-93F9-9D75CC543E66}" dt="2023-02-09T11:57:40.481" v="4330"/>
          <ac:inkMkLst>
            <pc:docMk/>
            <pc:sldMk cId="1318166070" sldId="327"/>
            <ac:inkMk id="36" creationId="{74B0B727-86BB-FF90-7268-48A9B6221B00}"/>
          </ac:inkMkLst>
        </pc:inkChg>
        <pc:inkChg chg="add">
          <ac:chgData name="Ayesha Amjad" userId="6aec9696-6408-4e74-b8fc-e4597549adfb" providerId="ADAL" clId="{C0BA520F-841B-45A5-93F9-9D75CC543E66}" dt="2023-02-09T11:57:45.612" v="4331" actId="9405"/>
          <ac:inkMkLst>
            <pc:docMk/>
            <pc:sldMk cId="1318166070" sldId="327"/>
            <ac:inkMk id="40" creationId="{933DC92C-3529-87B6-B796-F9F1849FEE28}"/>
          </ac:inkMkLst>
        </pc:inkChg>
        <pc:inkChg chg="add">
          <ac:chgData name="Ayesha Amjad" userId="6aec9696-6408-4e74-b8fc-e4597549adfb" providerId="ADAL" clId="{C0BA520F-841B-45A5-93F9-9D75CC543E66}" dt="2023-02-09T11:57:46.329" v="4332" actId="9405"/>
          <ac:inkMkLst>
            <pc:docMk/>
            <pc:sldMk cId="1318166070" sldId="327"/>
            <ac:inkMk id="41" creationId="{99CAF4F4-CCB9-5842-4784-C01D806E3AA3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42" creationId="{5442F5E5-A2BC-EECF-06E4-D7F54ABE0267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43" creationId="{070DFBDC-4029-C40D-CE26-A59A987B6C3E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44" creationId="{87577AD4-E4D8-97FF-0B21-CCCD7CB706BD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45" creationId="{8DA18AE9-ADD8-33AF-03E8-EE1D33B4729B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46" creationId="{DAB387CF-5EDD-F2F8-A295-F799CB83FEBD}"/>
          </ac:inkMkLst>
        </pc:inkChg>
        <pc:inkChg chg="add">
          <ac:chgData name="Ayesha Amjad" userId="6aec9696-6408-4e74-b8fc-e4597549adfb" providerId="ADAL" clId="{C0BA520F-841B-45A5-93F9-9D75CC543E66}" dt="2023-02-09T11:57:51.250" v="4338" actId="9405"/>
          <ac:inkMkLst>
            <pc:docMk/>
            <pc:sldMk cId="1318166070" sldId="327"/>
            <ac:inkMk id="47" creationId="{C99C9291-26B6-54A2-FCA1-A106FB45FB69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48" creationId="{B548EBE8-D851-5311-75C9-ACB310B58A71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49" creationId="{0D77F3D0-70D0-F3E2-7490-33ABD815C81F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50" creationId="{EC02DAF7-33DF-75FE-685E-DD87DCA3872D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51" creationId="{1B8A6FFC-7D97-5395-D89C-B62CE611E064}"/>
          </ac:inkMkLst>
        </pc:inkChg>
        <pc:inkChg chg="add">
          <ac:chgData name="Ayesha Amjad" userId="6aec9696-6408-4e74-b8fc-e4597549adfb" providerId="ADAL" clId="{C0BA520F-841B-45A5-93F9-9D75CC543E66}" dt="2023-02-09T11:57:56.367" v="4343" actId="9405"/>
          <ac:inkMkLst>
            <pc:docMk/>
            <pc:sldMk cId="1318166070" sldId="327"/>
            <ac:inkMk id="52" creationId="{56EC6F72-810C-9C3A-0C61-329C30D9C4FB}"/>
          </ac:inkMkLst>
        </pc:inkChg>
        <pc:inkChg chg="add">
          <ac:chgData name="Ayesha Amjad" userId="6aec9696-6408-4e74-b8fc-e4597549adfb" providerId="ADAL" clId="{C0BA520F-841B-45A5-93F9-9D75CC543E66}" dt="2023-02-09T11:57:56.972" v="4344" actId="9405"/>
          <ac:inkMkLst>
            <pc:docMk/>
            <pc:sldMk cId="1318166070" sldId="327"/>
            <ac:inkMk id="53" creationId="{CE127B2C-4E4C-57CB-2CDF-A77CA48CB7BF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54" creationId="{82DF9FBF-205E-7B38-4E4B-6BA5E07D2AB8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55" creationId="{13A8BEF1-F9E9-EECE-33D4-F89A03F314BE}"/>
          </ac:inkMkLst>
        </pc:inkChg>
        <pc:inkChg chg="add mod">
          <ac:chgData name="Ayesha Amjad" userId="6aec9696-6408-4e74-b8fc-e4597549adfb" providerId="ADAL" clId="{C0BA520F-841B-45A5-93F9-9D75CC543E66}" dt="2023-02-09T11:58:00.567" v="4348"/>
          <ac:inkMkLst>
            <pc:docMk/>
            <pc:sldMk cId="1318166070" sldId="327"/>
            <ac:inkMk id="56" creationId="{5329967F-4EAC-4BC0-FB9D-589970987C05}"/>
          </ac:inkMkLst>
        </pc:inkChg>
        <pc:inkChg chg="add mod">
          <ac:chgData name="Ayesha Amjad" userId="6aec9696-6408-4e74-b8fc-e4597549adfb" providerId="ADAL" clId="{C0BA520F-841B-45A5-93F9-9D75CC543E66}" dt="2023-02-09T11:58:07.843" v="4353"/>
          <ac:inkMkLst>
            <pc:docMk/>
            <pc:sldMk cId="1318166070" sldId="327"/>
            <ac:inkMk id="61" creationId="{061902C8-7090-E16A-B1AC-366B2AB6ABAD}"/>
          </ac:inkMkLst>
        </pc:inkChg>
        <pc:inkChg chg="add mod">
          <ac:chgData name="Ayesha Amjad" userId="6aec9696-6408-4e74-b8fc-e4597549adfb" providerId="ADAL" clId="{C0BA520F-841B-45A5-93F9-9D75CC543E66}" dt="2023-02-09T11:58:07.843" v="4353"/>
          <ac:inkMkLst>
            <pc:docMk/>
            <pc:sldMk cId="1318166070" sldId="327"/>
            <ac:inkMk id="62" creationId="{47A5A2D6-4857-ACBB-8457-7241C0E26297}"/>
          </ac:inkMkLst>
        </pc:inkChg>
        <pc:inkChg chg="add mod">
          <ac:chgData name="Ayesha Amjad" userId="6aec9696-6408-4e74-b8fc-e4597549adfb" providerId="ADAL" clId="{C0BA520F-841B-45A5-93F9-9D75CC543E66}" dt="2023-02-09T11:58:07.843" v="4353"/>
          <ac:inkMkLst>
            <pc:docMk/>
            <pc:sldMk cId="1318166070" sldId="327"/>
            <ac:inkMk id="63" creationId="{7B8EF65C-819C-3B39-B230-4DA4F0A8B307}"/>
          </ac:inkMkLst>
        </pc:inkChg>
        <pc:inkChg chg="add mod">
          <ac:chgData name="Ayesha Amjad" userId="6aec9696-6408-4e74-b8fc-e4597549adfb" providerId="ADAL" clId="{C0BA520F-841B-45A5-93F9-9D75CC543E66}" dt="2023-02-09T11:58:07.843" v="4353"/>
          <ac:inkMkLst>
            <pc:docMk/>
            <pc:sldMk cId="1318166070" sldId="327"/>
            <ac:inkMk id="64" creationId="{838C4D47-4DF0-FA37-5A3F-62F8E449B779}"/>
          </ac:inkMkLst>
        </pc:inkChg>
        <pc:inkChg chg="add mod">
          <ac:chgData name="Ayesha Amjad" userId="6aec9696-6408-4e74-b8fc-e4597549adfb" providerId="ADAL" clId="{C0BA520F-841B-45A5-93F9-9D75CC543E66}" dt="2023-02-09T11:59:12.147" v="4359"/>
          <ac:inkMkLst>
            <pc:docMk/>
            <pc:sldMk cId="1318166070" sldId="327"/>
            <ac:inkMk id="67" creationId="{08395EA5-3ACB-2DA2-4B79-4FDC10A39B19}"/>
          </ac:inkMkLst>
        </pc:inkChg>
        <pc:inkChg chg="add mod">
          <ac:chgData name="Ayesha Amjad" userId="6aec9696-6408-4e74-b8fc-e4597549adfb" providerId="ADAL" clId="{C0BA520F-841B-45A5-93F9-9D75CC543E66}" dt="2023-02-09T11:59:12.147" v="4359"/>
          <ac:inkMkLst>
            <pc:docMk/>
            <pc:sldMk cId="1318166070" sldId="327"/>
            <ac:inkMk id="68" creationId="{1B3D76CB-94CE-5F8C-ECF0-D8FADD759D12}"/>
          </ac:inkMkLst>
        </pc:inkChg>
        <pc:inkChg chg="add mod">
          <ac:chgData name="Ayesha Amjad" userId="6aec9696-6408-4e74-b8fc-e4597549adfb" providerId="ADAL" clId="{C0BA520F-841B-45A5-93F9-9D75CC543E66}" dt="2023-02-09T11:59:12.147" v="4359"/>
          <ac:inkMkLst>
            <pc:docMk/>
            <pc:sldMk cId="1318166070" sldId="327"/>
            <ac:inkMk id="69" creationId="{A862AE1C-9088-6369-FF7E-B05D17101882}"/>
          </ac:inkMkLst>
        </pc:inkChg>
        <pc:inkChg chg="add mod">
          <ac:chgData name="Ayesha Amjad" userId="6aec9696-6408-4e74-b8fc-e4597549adfb" providerId="ADAL" clId="{C0BA520F-841B-45A5-93F9-9D75CC543E66}" dt="2023-02-09T11:59:12.147" v="4359"/>
          <ac:inkMkLst>
            <pc:docMk/>
            <pc:sldMk cId="1318166070" sldId="327"/>
            <ac:inkMk id="70" creationId="{E0B17DAF-5377-3952-8275-7CD8EB46C88A}"/>
          </ac:inkMkLst>
        </pc:inkChg>
        <pc:inkChg chg="add">
          <ac:chgData name="Ayesha Amjad" userId="6aec9696-6408-4e74-b8fc-e4597549adfb" providerId="ADAL" clId="{C0BA520F-841B-45A5-93F9-9D75CC543E66}" dt="2023-02-09T11:59:11.272" v="4358" actId="9405"/>
          <ac:inkMkLst>
            <pc:docMk/>
            <pc:sldMk cId="1318166070" sldId="327"/>
            <ac:inkMk id="71" creationId="{724DDD47-6B4C-7223-C1B1-60F9D7F6539E}"/>
          </ac:inkMkLst>
        </pc:inkChg>
      </pc:sldChg>
    </pc:docChg>
  </pc:docChgLst>
  <pc:docChgLst>
    <pc:chgData name="Danish Hudani" userId="S::danish.hudani@astera.com::a38c985c-bb2f-4de3-bfe2-27e22c4c275a" providerId="AD" clId="Web-{B12F9E55-53BC-1FD9-953B-CB86A9BA30D9}"/>
    <pc:docChg chg="addSld delSld modSld sldOrd modSection">
      <pc:chgData name="Danish Hudani" userId="S::danish.hudani@astera.com::a38c985c-bb2f-4de3-bfe2-27e22c4c275a" providerId="AD" clId="Web-{B12F9E55-53BC-1FD9-953B-CB86A9BA30D9}" dt="2022-12-12T08:34:39.446" v="28"/>
      <pc:docMkLst>
        <pc:docMk/>
      </pc:docMkLst>
      <pc:sldChg chg="del">
        <pc:chgData name="Danish Hudani" userId="S::danish.hudani@astera.com::a38c985c-bb2f-4de3-bfe2-27e22c4c275a" providerId="AD" clId="Web-{B12F9E55-53BC-1FD9-953B-CB86A9BA30D9}" dt="2022-12-12T06:56:37.547" v="24"/>
        <pc:sldMkLst>
          <pc:docMk/>
          <pc:sldMk cId="800157509" sldId="264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46" v="28"/>
        <pc:sldMkLst>
          <pc:docMk/>
          <pc:sldMk cId="466751182" sldId="274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46" v="27"/>
        <pc:sldMkLst>
          <pc:docMk/>
          <pc:sldMk cId="716708228" sldId="291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414" v="26"/>
        <pc:sldMkLst>
          <pc:docMk/>
          <pc:sldMk cId="3134786286" sldId="292"/>
        </pc:sldMkLst>
      </pc:sldChg>
      <pc:sldChg chg="del">
        <pc:chgData name="Danish Hudani" userId="S::danish.hudani@astera.com::a38c985c-bb2f-4de3-bfe2-27e22c4c275a" providerId="AD" clId="Web-{B12F9E55-53BC-1FD9-953B-CB86A9BA30D9}" dt="2022-12-12T08:34:39.368" v="25"/>
        <pc:sldMkLst>
          <pc:docMk/>
          <pc:sldMk cId="1491054658" sldId="293"/>
        </pc:sldMkLst>
      </pc:sldChg>
      <pc:sldChg chg="addSp delSp modSp add ord replId delAnim">
        <pc:chgData name="Danish Hudani" userId="S::danish.hudani@astera.com::a38c985c-bb2f-4de3-bfe2-27e22c4c275a" providerId="AD" clId="Web-{B12F9E55-53BC-1FD9-953B-CB86A9BA30D9}" dt="2022-12-12T06:56:22.625" v="23" actId="1076"/>
        <pc:sldMkLst>
          <pc:docMk/>
          <pc:sldMk cId="269473711" sldId="297"/>
        </pc:sldMkLst>
        <pc:spChg chg="mod">
          <ac:chgData name="Danish Hudani" userId="S::danish.hudani@astera.com::a38c985c-bb2f-4de3-bfe2-27e22c4c275a" providerId="AD" clId="Web-{B12F9E55-53BC-1FD9-953B-CB86A9BA30D9}" dt="2022-12-12T06:55:29.030" v="17" actId="1076"/>
          <ac:spMkLst>
            <pc:docMk/>
            <pc:sldMk cId="269473711" sldId="297"/>
            <ac:spMk id="4" creationId="{69EFB265-CC86-E936-4E90-61C1719FE03E}"/>
          </ac:spMkLst>
        </pc:spChg>
        <pc:spChg chg="mod">
          <ac:chgData name="Danish Hudani" userId="S::danish.hudani@astera.com::a38c985c-bb2f-4de3-bfe2-27e22c4c275a" providerId="AD" clId="Web-{B12F9E55-53BC-1FD9-953B-CB86A9BA30D9}" dt="2022-12-12T06:54:42.184" v="7" actId="20577"/>
          <ac:spMkLst>
            <pc:docMk/>
            <pc:sldMk cId="269473711" sldId="297"/>
            <ac:spMk id="18" creationId="{6230719D-4F44-BA79-4DC4-4459B3E27C90}"/>
          </ac:spMkLst>
        </pc:spChg>
        <pc:picChg chg="del">
          <ac:chgData name="Danish Hudani" userId="S::danish.hudani@astera.com::a38c985c-bb2f-4de3-bfe2-27e22c4c275a" providerId="AD" clId="Web-{B12F9E55-53BC-1FD9-953B-CB86A9BA30D9}" dt="2022-12-12T06:54:56.669" v="12"/>
          <ac:picMkLst>
            <pc:docMk/>
            <pc:sldMk cId="269473711" sldId="297"/>
            <ac:picMk id="3" creationId="{9CD80F88-9E08-132E-3EE1-FED4965E672B}"/>
          </ac:picMkLst>
        </pc:picChg>
        <pc:picChg chg="mod">
          <ac:chgData name="Danish Hudani" userId="S::danish.hudani@astera.com::a38c985c-bb2f-4de3-bfe2-27e22c4c275a" providerId="AD" clId="Web-{B12F9E55-53BC-1FD9-953B-CB86A9BA30D9}" dt="2022-12-12T06:56:17.031" v="21" actId="1076"/>
          <ac:picMkLst>
            <pc:docMk/>
            <pc:sldMk cId="269473711" sldId="297"/>
            <ac:picMk id="7" creationId="{84FA538C-5CEE-45B5-986C-E1120E918D37}"/>
          </ac:picMkLst>
        </pc:picChg>
        <pc:picChg chg="add mod">
          <ac:chgData name="Danish Hudani" userId="S::danish.hudani@astera.com::a38c985c-bb2f-4de3-bfe2-27e22c4c275a" providerId="AD" clId="Web-{B12F9E55-53BC-1FD9-953B-CB86A9BA30D9}" dt="2022-12-12T06:56:22.625" v="23" actId="1076"/>
          <ac:picMkLst>
            <pc:docMk/>
            <pc:sldMk cId="269473711" sldId="297"/>
            <ac:picMk id="39" creationId="{C649FA79-8AF7-10FD-5A1E-60B10EED52A0}"/>
          </ac:picMkLst>
        </pc:picChg>
      </pc:sldChg>
    </pc:docChg>
  </pc:docChgLst>
  <pc:docChgLst>
    <pc:chgData name="Danish Hudani" userId="S::danish.hudani@astera.com::a38c985c-bb2f-4de3-bfe2-27e22c4c275a" providerId="AD" clId="Web-{9A84217D-F0EE-6A95-FC54-E8121A8B0F03}"/>
    <pc:docChg chg="addSld delSld modSld modSection">
      <pc:chgData name="Danish Hudani" userId="S::danish.hudani@astera.com::a38c985c-bb2f-4de3-bfe2-27e22c4c275a" providerId="AD" clId="Web-{9A84217D-F0EE-6A95-FC54-E8121A8B0F03}" dt="2022-12-08T05:48:48.456" v="11"/>
      <pc:docMkLst>
        <pc:docMk/>
      </pc:docMkLst>
      <pc:sldChg chg="add del">
        <pc:chgData name="Danish Hudani" userId="S::danish.hudani@astera.com::a38c985c-bb2f-4de3-bfe2-27e22c4c275a" providerId="AD" clId="Web-{9A84217D-F0EE-6A95-FC54-E8121A8B0F03}" dt="2022-12-08T05:48:47.910" v="8"/>
        <pc:sldMkLst>
          <pc:docMk/>
          <pc:sldMk cId="466751182" sldId="274"/>
        </pc:sldMkLst>
      </pc:sldChg>
      <pc:sldChg chg="modSp">
        <pc:chgData name="Danish Hudani" userId="S::danish.hudani@astera.com::a38c985c-bb2f-4de3-bfe2-27e22c4c275a" providerId="AD" clId="Web-{9A84217D-F0EE-6A95-FC54-E8121A8B0F03}" dt="2022-12-08T05:48:45.097" v="7" actId="1076"/>
        <pc:sldMkLst>
          <pc:docMk/>
          <pc:sldMk cId="2558072613" sldId="285"/>
        </pc:sldMkLst>
        <pc:picChg chg="mod">
          <ac:chgData name="Danish Hudani" userId="S::danish.hudani@astera.com::a38c985c-bb2f-4de3-bfe2-27e22c4c275a" providerId="AD" clId="Web-{9A84217D-F0EE-6A95-FC54-E8121A8B0F03}" dt="2022-12-08T05:48:45.097" v="7" actId="1076"/>
          <ac:picMkLst>
            <pc:docMk/>
            <pc:sldMk cId="2558072613" sldId="285"/>
            <ac:picMk id="7" creationId="{84FA538C-5CEE-45B5-986C-E1120E918D37}"/>
          </ac:picMkLst>
        </pc:picChg>
      </pc:sldChg>
      <pc:sldChg chg="add del">
        <pc:chgData name="Danish Hudani" userId="S::danish.hudani@astera.com::a38c985c-bb2f-4de3-bfe2-27e22c4c275a" providerId="AD" clId="Web-{9A84217D-F0EE-6A95-FC54-E8121A8B0F03}" dt="2022-12-08T05:48:48.081" v="9"/>
        <pc:sldMkLst>
          <pc:docMk/>
          <pc:sldMk cId="716708228" sldId="291"/>
        </pc:sldMkLst>
      </pc:sldChg>
      <pc:sldChg chg="add del mod modShow">
        <pc:chgData name="Danish Hudani" userId="S::danish.hudani@astera.com::a38c985c-bb2f-4de3-bfe2-27e22c4c275a" providerId="AD" clId="Web-{9A84217D-F0EE-6A95-FC54-E8121A8B0F03}" dt="2022-12-08T05:48:48.300" v="10"/>
        <pc:sldMkLst>
          <pc:docMk/>
          <pc:sldMk cId="3134786286" sldId="292"/>
        </pc:sldMkLst>
      </pc:sldChg>
      <pc:sldChg chg="add del">
        <pc:chgData name="Danish Hudani" userId="S::danish.hudani@astera.com::a38c985c-bb2f-4de3-bfe2-27e22c4c275a" providerId="AD" clId="Web-{9A84217D-F0EE-6A95-FC54-E8121A8B0F03}" dt="2022-12-08T05:48:48.456" v="11"/>
        <pc:sldMkLst>
          <pc:docMk/>
          <pc:sldMk cId="1491054658" sldId="293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5E-4B06-B922-104708B3C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3461039"/>
        <c:axId val="1254125807"/>
      </c:scatterChart>
      <c:valAx>
        <c:axId val="1213461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254125807"/>
        <c:crosses val="autoZero"/>
        <c:crossBetween val="midCat"/>
      </c:valAx>
      <c:valAx>
        <c:axId val="12541258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21346103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1C6D97-13CF-4CF3-8C53-992003F70EB3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0"/>
      <dgm:spPr/>
      <dgm:t>
        <a:bodyPr/>
        <a:lstStyle/>
        <a:p>
          <a:endParaRPr lang="en-PK"/>
        </a:p>
      </dgm:t>
    </dgm:pt>
    <dgm:pt modelId="{246B3E43-2879-4751-9F1B-8C7F2647F662}">
      <dgm:prSet phldrT="[Text]" phldr="1"/>
      <dgm:spPr/>
      <dgm:t>
        <a:bodyPr/>
        <a:lstStyle/>
        <a:p>
          <a:endParaRPr lang="en-PK"/>
        </a:p>
      </dgm:t>
    </dgm:pt>
    <dgm:pt modelId="{823927F2-A357-446C-90B4-ED78186EF379}" type="parTrans" cxnId="{F3DEEC16-7906-438A-A0B7-C1378B2F7115}">
      <dgm:prSet/>
      <dgm:spPr/>
      <dgm:t>
        <a:bodyPr/>
        <a:lstStyle/>
        <a:p>
          <a:endParaRPr lang="en-PK"/>
        </a:p>
      </dgm:t>
    </dgm:pt>
    <dgm:pt modelId="{FF4FAF7D-47C3-4523-A328-A733E020D67A}" type="sibTrans" cxnId="{F3DEEC16-7906-438A-A0B7-C1378B2F7115}">
      <dgm:prSet/>
      <dgm:spPr/>
      <dgm:t>
        <a:bodyPr/>
        <a:lstStyle/>
        <a:p>
          <a:endParaRPr lang="en-PK"/>
        </a:p>
      </dgm:t>
    </dgm:pt>
    <dgm:pt modelId="{D415BF7A-8381-459F-8637-57700D8F4454}">
      <dgm:prSet phldrT="[Text]" phldr="1"/>
      <dgm:spPr/>
      <dgm:t>
        <a:bodyPr/>
        <a:lstStyle/>
        <a:p>
          <a:endParaRPr lang="en-PK"/>
        </a:p>
      </dgm:t>
    </dgm:pt>
    <dgm:pt modelId="{D097DDD1-7384-43C1-ADA3-2CBF0BD59BE8}" type="parTrans" cxnId="{0BFC792F-763D-4BCC-8580-308A37E8BA4D}">
      <dgm:prSet/>
      <dgm:spPr/>
      <dgm:t>
        <a:bodyPr/>
        <a:lstStyle/>
        <a:p>
          <a:endParaRPr lang="en-PK"/>
        </a:p>
      </dgm:t>
    </dgm:pt>
    <dgm:pt modelId="{25656284-AA87-4B1D-A098-D9D9425C1419}" type="sibTrans" cxnId="{0BFC792F-763D-4BCC-8580-308A37E8BA4D}">
      <dgm:prSet/>
      <dgm:spPr/>
      <dgm:t>
        <a:bodyPr/>
        <a:lstStyle/>
        <a:p>
          <a:endParaRPr lang="en-PK"/>
        </a:p>
      </dgm:t>
    </dgm:pt>
    <dgm:pt modelId="{53FE6E88-604E-467A-980F-A3A7F0BD92C8}">
      <dgm:prSet phldrT="[Text]" phldr="1"/>
      <dgm:spPr/>
      <dgm:t>
        <a:bodyPr/>
        <a:lstStyle/>
        <a:p>
          <a:endParaRPr lang="en-PK"/>
        </a:p>
      </dgm:t>
    </dgm:pt>
    <dgm:pt modelId="{69530B87-0697-466B-8090-5C6528742707}" type="parTrans" cxnId="{2993811B-7420-4FE0-8DBD-869CE00F6459}">
      <dgm:prSet/>
      <dgm:spPr/>
      <dgm:t>
        <a:bodyPr/>
        <a:lstStyle/>
        <a:p>
          <a:endParaRPr lang="en-PK"/>
        </a:p>
      </dgm:t>
    </dgm:pt>
    <dgm:pt modelId="{EEBB6391-64BF-4F3E-BAF4-D491BFAA1C05}" type="sibTrans" cxnId="{2993811B-7420-4FE0-8DBD-869CE00F6459}">
      <dgm:prSet/>
      <dgm:spPr/>
      <dgm:t>
        <a:bodyPr/>
        <a:lstStyle/>
        <a:p>
          <a:endParaRPr lang="en-PK"/>
        </a:p>
      </dgm:t>
    </dgm:pt>
    <dgm:pt modelId="{BD00081E-E54F-4DF9-B701-6717BD06B626}">
      <dgm:prSet phldrT="[Text]" phldr="1"/>
      <dgm:spPr/>
      <dgm:t>
        <a:bodyPr/>
        <a:lstStyle/>
        <a:p>
          <a:endParaRPr lang="en-PK"/>
        </a:p>
      </dgm:t>
    </dgm:pt>
    <dgm:pt modelId="{C2DF6FAD-7D13-4D66-84F6-97A02205A830}" type="parTrans" cxnId="{72EB713E-BEDF-45AB-9F21-55B153F9FF22}">
      <dgm:prSet/>
      <dgm:spPr/>
      <dgm:t>
        <a:bodyPr/>
        <a:lstStyle/>
        <a:p>
          <a:endParaRPr lang="en-PK"/>
        </a:p>
      </dgm:t>
    </dgm:pt>
    <dgm:pt modelId="{52A886B9-005E-4582-A3D1-D7C99EF6F1B0}" type="sibTrans" cxnId="{72EB713E-BEDF-45AB-9F21-55B153F9FF22}">
      <dgm:prSet/>
      <dgm:spPr/>
      <dgm:t>
        <a:bodyPr/>
        <a:lstStyle/>
        <a:p>
          <a:endParaRPr lang="en-PK"/>
        </a:p>
      </dgm:t>
    </dgm:pt>
    <dgm:pt modelId="{91F2F303-F21E-4CEA-AB95-B4708E523D17}">
      <dgm:prSet phldrT="[Text]" phldr="1"/>
      <dgm:spPr/>
      <dgm:t>
        <a:bodyPr/>
        <a:lstStyle/>
        <a:p>
          <a:endParaRPr lang="en-PK"/>
        </a:p>
      </dgm:t>
    </dgm:pt>
    <dgm:pt modelId="{2C12C16A-6AD5-482A-ADA3-99F299C4D6F8}" type="parTrans" cxnId="{AFD3864C-C6CE-4956-8733-646CF5F6086B}">
      <dgm:prSet/>
      <dgm:spPr/>
      <dgm:t>
        <a:bodyPr/>
        <a:lstStyle/>
        <a:p>
          <a:endParaRPr lang="en-PK"/>
        </a:p>
      </dgm:t>
    </dgm:pt>
    <dgm:pt modelId="{FCE2D87E-EE86-4287-BD48-9F2D038E3093}" type="sibTrans" cxnId="{AFD3864C-C6CE-4956-8733-646CF5F6086B}">
      <dgm:prSet/>
      <dgm:spPr/>
      <dgm:t>
        <a:bodyPr/>
        <a:lstStyle/>
        <a:p>
          <a:endParaRPr lang="en-PK"/>
        </a:p>
      </dgm:t>
    </dgm:pt>
    <dgm:pt modelId="{F4604FCF-E755-4345-8666-75C34EE4F93A}">
      <dgm:prSet phldrT="[Text]" phldr="1"/>
      <dgm:spPr/>
      <dgm:t>
        <a:bodyPr/>
        <a:lstStyle/>
        <a:p>
          <a:endParaRPr lang="en-PK"/>
        </a:p>
      </dgm:t>
    </dgm:pt>
    <dgm:pt modelId="{45454778-49E2-4DAB-B528-7214F285628C}" type="parTrans" cxnId="{C4173427-E977-4E5D-9F77-FA6FEEB7EEAF}">
      <dgm:prSet/>
      <dgm:spPr/>
      <dgm:t>
        <a:bodyPr/>
        <a:lstStyle/>
        <a:p>
          <a:endParaRPr lang="en-PK"/>
        </a:p>
      </dgm:t>
    </dgm:pt>
    <dgm:pt modelId="{236292EB-E4A8-4524-8A48-A2BBF4D1D012}" type="sibTrans" cxnId="{C4173427-E977-4E5D-9F77-FA6FEEB7EEAF}">
      <dgm:prSet/>
      <dgm:spPr/>
      <dgm:t>
        <a:bodyPr/>
        <a:lstStyle/>
        <a:p>
          <a:endParaRPr lang="en-PK"/>
        </a:p>
      </dgm:t>
    </dgm:pt>
    <dgm:pt modelId="{F4058FF9-CBE8-41FA-9A67-1DD57DF4919B}" type="pres">
      <dgm:prSet presAssocID="{1C1C6D97-13CF-4CF3-8C53-992003F70EB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CAD75CD-3CF2-42A6-959D-58F0941087F5}" type="pres">
      <dgm:prSet presAssocID="{246B3E43-2879-4751-9F1B-8C7F2647F662}" presName="root1" presStyleCnt="0"/>
      <dgm:spPr/>
    </dgm:pt>
    <dgm:pt modelId="{97303D26-CB0C-45F9-A9F3-0C3C2EEF575F}" type="pres">
      <dgm:prSet presAssocID="{246B3E43-2879-4751-9F1B-8C7F2647F662}" presName="LevelOneTextNode" presStyleLbl="node0" presStyleIdx="0" presStyleCnt="1">
        <dgm:presLayoutVars>
          <dgm:chPref val="3"/>
        </dgm:presLayoutVars>
      </dgm:prSet>
      <dgm:spPr/>
    </dgm:pt>
    <dgm:pt modelId="{86C5E4CE-D1A4-4B01-B591-E421A89FE1CB}" type="pres">
      <dgm:prSet presAssocID="{246B3E43-2879-4751-9F1B-8C7F2647F662}" presName="level2hierChild" presStyleCnt="0"/>
      <dgm:spPr/>
    </dgm:pt>
    <dgm:pt modelId="{C3164427-EAFF-4074-B904-2AD112772788}" type="pres">
      <dgm:prSet presAssocID="{D097DDD1-7384-43C1-ADA3-2CBF0BD59BE8}" presName="conn2-1" presStyleLbl="parChTrans1D2" presStyleIdx="0" presStyleCnt="2"/>
      <dgm:spPr/>
    </dgm:pt>
    <dgm:pt modelId="{D426FD9B-A0F7-4000-9B42-6CF13C9AB5A3}" type="pres">
      <dgm:prSet presAssocID="{D097DDD1-7384-43C1-ADA3-2CBF0BD59BE8}" presName="connTx" presStyleLbl="parChTrans1D2" presStyleIdx="0" presStyleCnt="2"/>
      <dgm:spPr/>
    </dgm:pt>
    <dgm:pt modelId="{93877E06-3DCB-41F3-95E3-1639D446E5CC}" type="pres">
      <dgm:prSet presAssocID="{D415BF7A-8381-459F-8637-57700D8F4454}" presName="root2" presStyleCnt="0"/>
      <dgm:spPr/>
    </dgm:pt>
    <dgm:pt modelId="{2B3B352C-6DB1-45C9-80D1-4CFFC54C4E29}" type="pres">
      <dgm:prSet presAssocID="{D415BF7A-8381-459F-8637-57700D8F4454}" presName="LevelTwoTextNode" presStyleLbl="node2" presStyleIdx="0" presStyleCnt="2">
        <dgm:presLayoutVars>
          <dgm:chPref val="3"/>
        </dgm:presLayoutVars>
      </dgm:prSet>
      <dgm:spPr/>
    </dgm:pt>
    <dgm:pt modelId="{861726C3-856F-4A97-804C-9EC3C4BB6A06}" type="pres">
      <dgm:prSet presAssocID="{D415BF7A-8381-459F-8637-57700D8F4454}" presName="level3hierChild" presStyleCnt="0"/>
      <dgm:spPr/>
    </dgm:pt>
    <dgm:pt modelId="{AE40CE72-D991-46A6-A3A2-F8FC87AFC1B9}" type="pres">
      <dgm:prSet presAssocID="{69530B87-0697-466B-8090-5C6528742707}" presName="conn2-1" presStyleLbl="parChTrans1D3" presStyleIdx="0" presStyleCnt="3"/>
      <dgm:spPr/>
    </dgm:pt>
    <dgm:pt modelId="{792A8D64-7F1E-4F6C-B72F-7A8E8C3D3E2F}" type="pres">
      <dgm:prSet presAssocID="{69530B87-0697-466B-8090-5C6528742707}" presName="connTx" presStyleLbl="parChTrans1D3" presStyleIdx="0" presStyleCnt="3"/>
      <dgm:spPr/>
    </dgm:pt>
    <dgm:pt modelId="{6CCC1908-E841-4DCF-AC72-46A2F7346399}" type="pres">
      <dgm:prSet presAssocID="{53FE6E88-604E-467A-980F-A3A7F0BD92C8}" presName="root2" presStyleCnt="0"/>
      <dgm:spPr/>
    </dgm:pt>
    <dgm:pt modelId="{F8F83C99-B0EC-4575-900E-6960881B7660}" type="pres">
      <dgm:prSet presAssocID="{53FE6E88-604E-467A-980F-A3A7F0BD92C8}" presName="LevelTwoTextNode" presStyleLbl="node3" presStyleIdx="0" presStyleCnt="3">
        <dgm:presLayoutVars>
          <dgm:chPref val="3"/>
        </dgm:presLayoutVars>
      </dgm:prSet>
      <dgm:spPr/>
    </dgm:pt>
    <dgm:pt modelId="{9DC2975A-0DDE-4AB9-B5F0-ED59FE37280B}" type="pres">
      <dgm:prSet presAssocID="{53FE6E88-604E-467A-980F-A3A7F0BD92C8}" presName="level3hierChild" presStyleCnt="0"/>
      <dgm:spPr/>
    </dgm:pt>
    <dgm:pt modelId="{2CBB7692-12EE-4B87-8F36-B6C7299605A0}" type="pres">
      <dgm:prSet presAssocID="{C2DF6FAD-7D13-4D66-84F6-97A02205A830}" presName="conn2-1" presStyleLbl="parChTrans1D3" presStyleIdx="1" presStyleCnt="3"/>
      <dgm:spPr/>
    </dgm:pt>
    <dgm:pt modelId="{548474E7-B496-4437-A800-4CB51232F3B5}" type="pres">
      <dgm:prSet presAssocID="{C2DF6FAD-7D13-4D66-84F6-97A02205A830}" presName="connTx" presStyleLbl="parChTrans1D3" presStyleIdx="1" presStyleCnt="3"/>
      <dgm:spPr/>
    </dgm:pt>
    <dgm:pt modelId="{BFC7270D-D117-4797-9E72-2AC65A7DC57E}" type="pres">
      <dgm:prSet presAssocID="{BD00081E-E54F-4DF9-B701-6717BD06B626}" presName="root2" presStyleCnt="0"/>
      <dgm:spPr/>
    </dgm:pt>
    <dgm:pt modelId="{1AEC70A2-1033-487E-876E-A35A04DD4532}" type="pres">
      <dgm:prSet presAssocID="{BD00081E-E54F-4DF9-B701-6717BD06B626}" presName="LevelTwoTextNode" presStyleLbl="node3" presStyleIdx="1" presStyleCnt="3">
        <dgm:presLayoutVars>
          <dgm:chPref val="3"/>
        </dgm:presLayoutVars>
      </dgm:prSet>
      <dgm:spPr/>
    </dgm:pt>
    <dgm:pt modelId="{595BABC7-9B80-4B37-9C5D-8A94DA8F9DE6}" type="pres">
      <dgm:prSet presAssocID="{BD00081E-E54F-4DF9-B701-6717BD06B626}" presName="level3hierChild" presStyleCnt="0"/>
      <dgm:spPr/>
    </dgm:pt>
    <dgm:pt modelId="{6111200B-9D0E-45F7-A70E-2DC3DDEBC1CD}" type="pres">
      <dgm:prSet presAssocID="{2C12C16A-6AD5-482A-ADA3-99F299C4D6F8}" presName="conn2-1" presStyleLbl="parChTrans1D2" presStyleIdx="1" presStyleCnt="2"/>
      <dgm:spPr/>
    </dgm:pt>
    <dgm:pt modelId="{CE152D66-BB90-4263-8639-91FF3E770A18}" type="pres">
      <dgm:prSet presAssocID="{2C12C16A-6AD5-482A-ADA3-99F299C4D6F8}" presName="connTx" presStyleLbl="parChTrans1D2" presStyleIdx="1" presStyleCnt="2"/>
      <dgm:spPr/>
    </dgm:pt>
    <dgm:pt modelId="{CC12B219-8112-4230-8E61-60B25872694A}" type="pres">
      <dgm:prSet presAssocID="{91F2F303-F21E-4CEA-AB95-B4708E523D17}" presName="root2" presStyleCnt="0"/>
      <dgm:spPr/>
    </dgm:pt>
    <dgm:pt modelId="{63030F20-3CD6-4E49-B923-5675D9D0DF47}" type="pres">
      <dgm:prSet presAssocID="{91F2F303-F21E-4CEA-AB95-B4708E523D17}" presName="LevelTwoTextNode" presStyleLbl="node2" presStyleIdx="1" presStyleCnt="2">
        <dgm:presLayoutVars>
          <dgm:chPref val="3"/>
        </dgm:presLayoutVars>
      </dgm:prSet>
      <dgm:spPr/>
    </dgm:pt>
    <dgm:pt modelId="{05925278-510A-4965-AD60-91F67789EE1E}" type="pres">
      <dgm:prSet presAssocID="{91F2F303-F21E-4CEA-AB95-B4708E523D17}" presName="level3hierChild" presStyleCnt="0"/>
      <dgm:spPr/>
    </dgm:pt>
    <dgm:pt modelId="{115E6DD9-34A4-47EB-83BB-E8B88A3044D0}" type="pres">
      <dgm:prSet presAssocID="{45454778-49E2-4DAB-B528-7214F285628C}" presName="conn2-1" presStyleLbl="parChTrans1D3" presStyleIdx="2" presStyleCnt="3"/>
      <dgm:spPr/>
    </dgm:pt>
    <dgm:pt modelId="{F943F952-3190-49C3-B87B-973B2CC04BF2}" type="pres">
      <dgm:prSet presAssocID="{45454778-49E2-4DAB-B528-7214F285628C}" presName="connTx" presStyleLbl="parChTrans1D3" presStyleIdx="2" presStyleCnt="3"/>
      <dgm:spPr/>
    </dgm:pt>
    <dgm:pt modelId="{C764C9DF-4D39-4730-879B-C0F3D6D8D277}" type="pres">
      <dgm:prSet presAssocID="{F4604FCF-E755-4345-8666-75C34EE4F93A}" presName="root2" presStyleCnt="0"/>
      <dgm:spPr/>
    </dgm:pt>
    <dgm:pt modelId="{13F68431-D71F-4472-9CD2-C84F040A1D7B}" type="pres">
      <dgm:prSet presAssocID="{F4604FCF-E755-4345-8666-75C34EE4F93A}" presName="LevelTwoTextNode" presStyleLbl="node3" presStyleIdx="2" presStyleCnt="3">
        <dgm:presLayoutVars>
          <dgm:chPref val="3"/>
        </dgm:presLayoutVars>
      </dgm:prSet>
      <dgm:spPr/>
    </dgm:pt>
    <dgm:pt modelId="{69956227-102F-43B8-89ED-9F0A34CAD2BA}" type="pres">
      <dgm:prSet presAssocID="{F4604FCF-E755-4345-8666-75C34EE4F93A}" presName="level3hierChild" presStyleCnt="0"/>
      <dgm:spPr/>
    </dgm:pt>
  </dgm:ptLst>
  <dgm:cxnLst>
    <dgm:cxn modelId="{0BBB5E11-CAC8-474C-9542-878989361713}" type="presOf" srcId="{69530B87-0697-466B-8090-5C6528742707}" destId="{792A8D64-7F1E-4F6C-B72F-7A8E8C3D3E2F}" srcOrd="1" destOrd="0" presId="urn:microsoft.com/office/officeart/2005/8/layout/hierarchy2"/>
    <dgm:cxn modelId="{F3DEEC16-7906-438A-A0B7-C1378B2F7115}" srcId="{1C1C6D97-13CF-4CF3-8C53-992003F70EB3}" destId="{246B3E43-2879-4751-9F1B-8C7F2647F662}" srcOrd="0" destOrd="0" parTransId="{823927F2-A357-446C-90B4-ED78186EF379}" sibTransId="{FF4FAF7D-47C3-4523-A328-A733E020D67A}"/>
    <dgm:cxn modelId="{2993811B-7420-4FE0-8DBD-869CE00F6459}" srcId="{D415BF7A-8381-459F-8637-57700D8F4454}" destId="{53FE6E88-604E-467A-980F-A3A7F0BD92C8}" srcOrd="0" destOrd="0" parTransId="{69530B87-0697-466B-8090-5C6528742707}" sibTransId="{EEBB6391-64BF-4F3E-BAF4-D491BFAA1C05}"/>
    <dgm:cxn modelId="{51A0CD1E-9311-4F38-9C8B-0E489FF07BE4}" type="presOf" srcId="{C2DF6FAD-7D13-4D66-84F6-97A02205A830}" destId="{2CBB7692-12EE-4B87-8F36-B6C7299605A0}" srcOrd="0" destOrd="0" presId="urn:microsoft.com/office/officeart/2005/8/layout/hierarchy2"/>
    <dgm:cxn modelId="{C4173427-E977-4E5D-9F77-FA6FEEB7EEAF}" srcId="{91F2F303-F21E-4CEA-AB95-B4708E523D17}" destId="{F4604FCF-E755-4345-8666-75C34EE4F93A}" srcOrd="0" destOrd="0" parTransId="{45454778-49E2-4DAB-B528-7214F285628C}" sibTransId="{236292EB-E4A8-4524-8A48-A2BBF4D1D012}"/>
    <dgm:cxn modelId="{0BFC792F-763D-4BCC-8580-308A37E8BA4D}" srcId="{246B3E43-2879-4751-9F1B-8C7F2647F662}" destId="{D415BF7A-8381-459F-8637-57700D8F4454}" srcOrd="0" destOrd="0" parTransId="{D097DDD1-7384-43C1-ADA3-2CBF0BD59BE8}" sibTransId="{25656284-AA87-4B1D-A098-D9D9425C1419}"/>
    <dgm:cxn modelId="{DF9B0C39-8948-4024-8697-86D67CB79EF8}" type="presOf" srcId="{D415BF7A-8381-459F-8637-57700D8F4454}" destId="{2B3B352C-6DB1-45C9-80D1-4CFFC54C4E29}" srcOrd="0" destOrd="0" presId="urn:microsoft.com/office/officeart/2005/8/layout/hierarchy2"/>
    <dgm:cxn modelId="{72EB713E-BEDF-45AB-9F21-55B153F9FF22}" srcId="{D415BF7A-8381-459F-8637-57700D8F4454}" destId="{BD00081E-E54F-4DF9-B701-6717BD06B626}" srcOrd="1" destOrd="0" parTransId="{C2DF6FAD-7D13-4D66-84F6-97A02205A830}" sibTransId="{52A886B9-005E-4582-A3D1-D7C99EF6F1B0}"/>
    <dgm:cxn modelId="{E0DB9140-C1E2-40E4-9B91-F4B310A22089}" type="presOf" srcId="{2C12C16A-6AD5-482A-ADA3-99F299C4D6F8}" destId="{CE152D66-BB90-4263-8639-91FF3E770A18}" srcOrd="1" destOrd="0" presId="urn:microsoft.com/office/officeart/2005/8/layout/hierarchy2"/>
    <dgm:cxn modelId="{D907BD64-C142-4E2E-97F9-4F393694228C}" type="presOf" srcId="{F4604FCF-E755-4345-8666-75C34EE4F93A}" destId="{13F68431-D71F-4472-9CD2-C84F040A1D7B}" srcOrd="0" destOrd="0" presId="urn:microsoft.com/office/officeart/2005/8/layout/hierarchy2"/>
    <dgm:cxn modelId="{AFD3864C-C6CE-4956-8733-646CF5F6086B}" srcId="{246B3E43-2879-4751-9F1B-8C7F2647F662}" destId="{91F2F303-F21E-4CEA-AB95-B4708E523D17}" srcOrd="1" destOrd="0" parTransId="{2C12C16A-6AD5-482A-ADA3-99F299C4D6F8}" sibTransId="{FCE2D87E-EE86-4287-BD48-9F2D038E3093}"/>
    <dgm:cxn modelId="{3F504E82-6C7C-4A1D-A64E-D97C0480B38C}" type="presOf" srcId="{D097DDD1-7384-43C1-ADA3-2CBF0BD59BE8}" destId="{D426FD9B-A0F7-4000-9B42-6CF13C9AB5A3}" srcOrd="1" destOrd="0" presId="urn:microsoft.com/office/officeart/2005/8/layout/hierarchy2"/>
    <dgm:cxn modelId="{92364DA3-A68F-4F5B-AE0B-8126E7042AF2}" type="presOf" srcId="{246B3E43-2879-4751-9F1B-8C7F2647F662}" destId="{97303D26-CB0C-45F9-A9F3-0C3C2EEF575F}" srcOrd="0" destOrd="0" presId="urn:microsoft.com/office/officeart/2005/8/layout/hierarchy2"/>
    <dgm:cxn modelId="{916F43AD-F8B0-4434-AEBA-F5F5BC20E58F}" type="presOf" srcId="{91F2F303-F21E-4CEA-AB95-B4708E523D17}" destId="{63030F20-3CD6-4E49-B923-5675D9D0DF47}" srcOrd="0" destOrd="0" presId="urn:microsoft.com/office/officeart/2005/8/layout/hierarchy2"/>
    <dgm:cxn modelId="{6AEBA1AD-210A-4B62-BF3A-16729B507B90}" type="presOf" srcId="{2C12C16A-6AD5-482A-ADA3-99F299C4D6F8}" destId="{6111200B-9D0E-45F7-A70E-2DC3DDEBC1CD}" srcOrd="0" destOrd="0" presId="urn:microsoft.com/office/officeart/2005/8/layout/hierarchy2"/>
    <dgm:cxn modelId="{53E8F2AF-0257-497D-97E1-1E9FC81AFFAD}" type="presOf" srcId="{69530B87-0697-466B-8090-5C6528742707}" destId="{AE40CE72-D991-46A6-A3A2-F8FC87AFC1B9}" srcOrd="0" destOrd="0" presId="urn:microsoft.com/office/officeart/2005/8/layout/hierarchy2"/>
    <dgm:cxn modelId="{9DDDD7C3-8F08-45DB-A74C-5C6E68C4C56C}" type="presOf" srcId="{1C1C6D97-13CF-4CF3-8C53-992003F70EB3}" destId="{F4058FF9-CBE8-41FA-9A67-1DD57DF4919B}" srcOrd="0" destOrd="0" presId="urn:microsoft.com/office/officeart/2005/8/layout/hierarchy2"/>
    <dgm:cxn modelId="{6C56CBC9-C579-4CAE-8314-D088547FE65D}" type="presOf" srcId="{BD00081E-E54F-4DF9-B701-6717BD06B626}" destId="{1AEC70A2-1033-487E-876E-A35A04DD4532}" srcOrd="0" destOrd="0" presId="urn:microsoft.com/office/officeart/2005/8/layout/hierarchy2"/>
    <dgm:cxn modelId="{347FB0CF-9F6D-4CE4-A244-FC0D587CF064}" type="presOf" srcId="{C2DF6FAD-7D13-4D66-84F6-97A02205A830}" destId="{548474E7-B496-4437-A800-4CB51232F3B5}" srcOrd="1" destOrd="0" presId="urn:microsoft.com/office/officeart/2005/8/layout/hierarchy2"/>
    <dgm:cxn modelId="{D50019DF-0A0A-41A3-BB82-49A51D89208D}" type="presOf" srcId="{45454778-49E2-4DAB-B528-7214F285628C}" destId="{115E6DD9-34A4-47EB-83BB-E8B88A3044D0}" srcOrd="0" destOrd="0" presId="urn:microsoft.com/office/officeart/2005/8/layout/hierarchy2"/>
    <dgm:cxn modelId="{F86DC0EA-0DEA-48E3-BF30-FDBA187DFD40}" type="presOf" srcId="{45454778-49E2-4DAB-B528-7214F285628C}" destId="{F943F952-3190-49C3-B87B-973B2CC04BF2}" srcOrd="1" destOrd="0" presId="urn:microsoft.com/office/officeart/2005/8/layout/hierarchy2"/>
    <dgm:cxn modelId="{FF8D31F2-4D83-47ED-820D-06677ED3829A}" type="presOf" srcId="{53FE6E88-604E-467A-980F-A3A7F0BD92C8}" destId="{F8F83C99-B0EC-4575-900E-6960881B7660}" srcOrd="0" destOrd="0" presId="urn:microsoft.com/office/officeart/2005/8/layout/hierarchy2"/>
    <dgm:cxn modelId="{775531F6-A424-44E5-BE2A-0A562397F13B}" type="presOf" srcId="{D097DDD1-7384-43C1-ADA3-2CBF0BD59BE8}" destId="{C3164427-EAFF-4074-B904-2AD112772788}" srcOrd="0" destOrd="0" presId="urn:microsoft.com/office/officeart/2005/8/layout/hierarchy2"/>
    <dgm:cxn modelId="{DBEA4FCF-4B67-4C87-9E7F-D8753DD1AF69}" type="presParOf" srcId="{F4058FF9-CBE8-41FA-9A67-1DD57DF4919B}" destId="{2CAD75CD-3CF2-42A6-959D-58F0941087F5}" srcOrd="0" destOrd="0" presId="urn:microsoft.com/office/officeart/2005/8/layout/hierarchy2"/>
    <dgm:cxn modelId="{09360F83-68EE-4FD8-B655-2D6EB26DED50}" type="presParOf" srcId="{2CAD75CD-3CF2-42A6-959D-58F0941087F5}" destId="{97303D26-CB0C-45F9-A9F3-0C3C2EEF575F}" srcOrd="0" destOrd="0" presId="urn:microsoft.com/office/officeart/2005/8/layout/hierarchy2"/>
    <dgm:cxn modelId="{12656853-69D1-4E3E-92E3-992E1A0C6BC0}" type="presParOf" srcId="{2CAD75CD-3CF2-42A6-959D-58F0941087F5}" destId="{86C5E4CE-D1A4-4B01-B591-E421A89FE1CB}" srcOrd="1" destOrd="0" presId="urn:microsoft.com/office/officeart/2005/8/layout/hierarchy2"/>
    <dgm:cxn modelId="{64626314-176B-4794-9741-684C3D1EF124}" type="presParOf" srcId="{86C5E4CE-D1A4-4B01-B591-E421A89FE1CB}" destId="{C3164427-EAFF-4074-B904-2AD112772788}" srcOrd="0" destOrd="0" presId="urn:microsoft.com/office/officeart/2005/8/layout/hierarchy2"/>
    <dgm:cxn modelId="{A1AF737E-5264-48EB-955D-BA1F99FD4BF3}" type="presParOf" srcId="{C3164427-EAFF-4074-B904-2AD112772788}" destId="{D426FD9B-A0F7-4000-9B42-6CF13C9AB5A3}" srcOrd="0" destOrd="0" presId="urn:microsoft.com/office/officeart/2005/8/layout/hierarchy2"/>
    <dgm:cxn modelId="{37E5CCD3-547B-45C4-A006-41558AE81F9E}" type="presParOf" srcId="{86C5E4CE-D1A4-4B01-B591-E421A89FE1CB}" destId="{93877E06-3DCB-41F3-95E3-1639D446E5CC}" srcOrd="1" destOrd="0" presId="urn:microsoft.com/office/officeart/2005/8/layout/hierarchy2"/>
    <dgm:cxn modelId="{83787FBE-93E9-4B46-9597-FBE261028145}" type="presParOf" srcId="{93877E06-3DCB-41F3-95E3-1639D446E5CC}" destId="{2B3B352C-6DB1-45C9-80D1-4CFFC54C4E29}" srcOrd="0" destOrd="0" presId="urn:microsoft.com/office/officeart/2005/8/layout/hierarchy2"/>
    <dgm:cxn modelId="{7D165943-B3EC-4AFC-894A-AA93B98FD42D}" type="presParOf" srcId="{93877E06-3DCB-41F3-95E3-1639D446E5CC}" destId="{861726C3-856F-4A97-804C-9EC3C4BB6A06}" srcOrd="1" destOrd="0" presId="urn:microsoft.com/office/officeart/2005/8/layout/hierarchy2"/>
    <dgm:cxn modelId="{414A7CFF-F13F-4E65-862A-4B34BA67A5D1}" type="presParOf" srcId="{861726C3-856F-4A97-804C-9EC3C4BB6A06}" destId="{AE40CE72-D991-46A6-A3A2-F8FC87AFC1B9}" srcOrd="0" destOrd="0" presId="urn:microsoft.com/office/officeart/2005/8/layout/hierarchy2"/>
    <dgm:cxn modelId="{11EF3047-CFD3-403E-A162-FEB42217DA66}" type="presParOf" srcId="{AE40CE72-D991-46A6-A3A2-F8FC87AFC1B9}" destId="{792A8D64-7F1E-4F6C-B72F-7A8E8C3D3E2F}" srcOrd="0" destOrd="0" presId="urn:microsoft.com/office/officeart/2005/8/layout/hierarchy2"/>
    <dgm:cxn modelId="{8CE03550-4882-46B2-9E76-A23D6C962746}" type="presParOf" srcId="{861726C3-856F-4A97-804C-9EC3C4BB6A06}" destId="{6CCC1908-E841-4DCF-AC72-46A2F7346399}" srcOrd="1" destOrd="0" presId="urn:microsoft.com/office/officeart/2005/8/layout/hierarchy2"/>
    <dgm:cxn modelId="{66E30D6A-ED90-4F6E-9E1B-D087FBFE67D5}" type="presParOf" srcId="{6CCC1908-E841-4DCF-AC72-46A2F7346399}" destId="{F8F83C99-B0EC-4575-900E-6960881B7660}" srcOrd="0" destOrd="0" presId="urn:microsoft.com/office/officeart/2005/8/layout/hierarchy2"/>
    <dgm:cxn modelId="{C4D00BB5-1E7C-46E1-9CFC-1E40BC2473CC}" type="presParOf" srcId="{6CCC1908-E841-4DCF-AC72-46A2F7346399}" destId="{9DC2975A-0DDE-4AB9-B5F0-ED59FE37280B}" srcOrd="1" destOrd="0" presId="urn:microsoft.com/office/officeart/2005/8/layout/hierarchy2"/>
    <dgm:cxn modelId="{6BD2A45D-CE41-44E2-937C-C832031EE5A9}" type="presParOf" srcId="{861726C3-856F-4A97-804C-9EC3C4BB6A06}" destId="{2CBB7692-12EE-4B87-8F36-B6C7299605A0}" srcOrd="2" destOrd="0" presId="urn:microsoft.com/office/officeart/2005/8/layout/hierarchy2"/>
    <dgm:cxn modelId="{EC512114-A24B-4E64-B287-47205FC478EC}" type="presParOf" srcId="{2CBB7692-12EE-4B87-8F36-B6C7299605A0}" destId="{548474E7-B496-4437-A800-4CB51232F3B5}" srcOrd="0" destOrd="0" presId="urn:microsoft.com/office/officeart/2005/8/layout/hierarchy2"/>
    <dgm:cxn modelId="{FE636F2C-F9B6-4668-842B-C9AE919FEF66}" type="presParOf" srcId="{861726C3-856F-4A97-804C-9EC3C4BB6A06}" destId="{BFC7270D-D117-4797-9E72-2AC65A7DC57E}" srcOrd="3" destOrd="0" presId="urn:microsoft.com/office/officeart/2005/8/layout/hierarchy2"/>
    <dgm:cxn modelId="{11C387E5-2F56-4F4E-8422-8792D1FA97B9}" type="presParOf" srcId="{BFC7270D-D117-4797-9E72-2AC65A7DC57E}" destId="{1AEC70A2-1033-487E-876E-A35A04DD4532}" srcOrd="0" destOrd="0" presId="urn:microsoft.com/office/officeart/2005/8/layout/hierarchy2"/>
    <dgm:cxn modelId="{2677AD0B-7001-47DE-82CC-9D2ADB27C149}" type="presParOf" srcId="{BFC7270D-D117-4797-9E72-2AC65A7DC57E}" destId="{595BABC7-9B80-4B37-9C5D-8A94DA8F9DE6}" srcOrd="1" destOrd="0" presId="urn:microsoft.com/office/officeart/2005/8/layout/hierarchy2"/>
    <dgm:cxn modelId="{2C369F1B-9235-4A7D-9972-6CA3BDBFCDF6}" type="presParOf" srcId="{86C5E4CE-D1A4-4B01-B591-E421A89FE1CB}" destId="{6111200B-9D0E-45F7-A70E-2DC3DDEBC1CD}" srcOrd="2" destOrd="0" presId="urn:microsoft.com/office/officeart/2005/8/layout/hierarchy2"/>
    <dgm:cxn modelId="{7844FD4B-EDDF-4F37-A8D4-A3DFC8479523}" type="presParOf" srcId="{6111200B-9D0E-45F7-A70E-2DC3DDEBC1CD}" destId="{CE152D66-BB90-4263-8639-91FF3E770A18}" srcOrd="0" destOrd="0" presId="urn:microsoft.com/office/officeart/2005/8/layout/hierarchy2"/>
    <dgm:cxn modelId="{DEACCB7C-1DDE-4455-BA1C-0D6A5E59976D}" type="presParOf" srcId="{86C5E4CE-D1A4-4B01-B591-E421A89FE1CB}" destId="{CC12B219-8112-4230-8E61-60B25872694A}" srcOrd="3" destOrd="0" presId="urn:microsoft.com/office/officeart/2005/8/layout/hierarchy2"/>
    <dgm:cxn modelId="{5BCF50CC-8156-4283-A503-9649F961295D}" type="presParOf" srcId="{CC12B219-8112-4230-8E61-60B25872694A}" destId="{63030F20-3CD6-4E49-B923-5675D9D0DF47}" srcOrd="0" destOrd="0" presId="urn:microsoft.com/office/officeart/2005/8/layout/hierarchy2"/>
    <dgm:cxn modelId="{042F5E98-409E-4525-9087-32523EDE6FBA}" type="presParOf" srcId="{CC12B219-8112-4230-8E61-60B25872694A}" destId="{05925278-510A-4965-AD60-91F67789EE1E}" srcOrd="1" destOrd="0" presId="urn:microsoft.com/office/officeart/2005/8/layout/hierarchy2"/>
    <dgm:cxn modelId="{3315FAB6-BA87-4C59-AE4B-E3C6FF24DEB4}" type="presParOf" srcId="{05925278-510A-4965-AD60-91F67789EE1E}" destId="{115E6DD9-34A4-47EB-83BB-E8B88A3044D0}" srcOrd="0" destOrd="0" presId="urn:microsoft.com/office/officeart/2005/8/layout/hierarchy2"/>
    <dgm:cxn modelId="{B473B497-0C3A-42BC-B8AF-B12525174284}" type="presParOf" srcId="{115E6DD9-34A4-47EB-83BB-E8B88A3044D0}" destId="{F943F952-3190-49C3-B87B-973B2CC04BF2}" srcOrd="0" destOrd="0" presId="urn:microsoft.com/office/officeart/2005/8/layout/hierarchy2"/>
    <dgm:cxn modelId="{D2DFA13D-DA79-497B-B3A2-D2B90EBA88C3}" type="presParOf" srcId="{05925278-510A-4965-AD60-91F67789EE1E}" destId="{C764C9DF-4D39-4730-879B-C0F3D6D8D277}" srcOrd="1" destOrd="0" presId="urn:microsoft.com/office/officeart/2005/8/layout/hierarchy2"/>
    <dgm:cxn modelId="{5F1F02EC-9639-42AE-BE27-C449E4136DDB}" type="presParOf" srcId="{C764C9DF-4D39-4730-879B-C0F3D6D8D277}" destId="{13F68431-D71F-4472-9CD2-C84F040A1D7B}" srcOrd="0" destOrd="0" presId="urn:microsoft.com/office/officeart/2005/8/layout/hierarchy2"/>
    <dgm:cxn modelId="{FFE06422-9265-4F68-BD95-F937C51E11CB}" type="presParOf" srcId="{C764C9DF-4D39-4730-879B-C0F3D6D8D277}" destId="{69956227-102F-43B8-89ED-9F0A34CAD2B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303D26-CB0C-45F9-A9F3-0C3C2EEF575F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3423" y="2513495"/>
        <a:ext cx="2075219" cy="1006302"/>
      </dsp:txXfrm>
    </dsp:sp>
    <dsp:sp modelId="{C3164427-EAFF-4074-B904-2AD112772788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2524240"/>
        <a:ext cx="62873" cy="62873"/>
      </dsp:txXfrm>
    </dsp:sp>
    <dsp:sp modelId="{2B3B352C-6DB1-45C9-80D1-4CFFC54C4E29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1591555"/>
        <a:ext cx="2075219" cy="1006302"/>
      </dsp:txXfrm>
    </dsp:sp>
    <dsp:sp modelId="{AE40CE72-D991-46A6-A3A2-F8FC87AFC1B9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1761065"/>
        <a:ext cx="52654" cy="52654"/>
      </dsp:txXfrm>
    </dsp:sp>
    <dsp:sp modelId="{F8F83C99-B0EC-4575-900E-6960881B7660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976927"/>
        <a:ext cx="2075219" cy="1006302"/>
      </dsp:txXfrm>
    </dsp:sp>
    <dsp:sp modelId="{2CBB7692-12EE-4B87-8F36-B6C7299605A0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4155" y="2375692"/>
        <a:ext cx="52654" cy="52654"/>
      </dsp:txXfrm>
    </dsp:sp>
    <dsp:sp modelId="{1AEC70A2-1033-487E-876E-A35A04DD4532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2206182"/>
        <a:ext cx="2075219" cy="1006302"/>
      </dsp:txXfrm>
    </dsp:sp>
    <dsp:sp modelId="{6111200B-9D0E-45F7-A70E-2DC3DDEBC1CD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2536079" y="3446180"/>
        <a:ext cx="62873" cy="62873"/>
      </dsp:txXfrm>
    </dsp:sp>
    <dsp:sp modelId="{63030F20-3CD6-4E49-B923-5675D9D0DF47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3026390" y="3435436"/>
        <a:ext cx="2075219" cy="1006302"/>
      </dsp:txXfrm>
    </dsp:sp>
    <dsp:sp modelId="{115E6DD9-34A4-47EB-83BB-E8B88A3044D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500" kern="1200"/>
        </a:p>
      </dsp:txBody>
      <dsp:txXfrm>
        <a:off x="5539105" y="3917209"/>
        <a:ext cx="42756" cy="42756"/>
      </dsp:txXfrm>
    </dsp:sp>
    <dsp:sp modelId="{13F68431-D71F-4472-9CD2-C84F040A1D7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PK" sz="6500" kern="1200"/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0:39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0 367 24575,'12'-1'0,"0"-1"0,0-1 0,0 0 0,0-1 0,21-10 0,-12 6 0,739-244 0,-649 226 0,0 5 0,1 5 0,1 5 0,196 5 0,347 8 0,345 11 0,-330 41 0,205 5 0,-585-61 0,121 3 0,-303 10 0,-84-6 0,0-2 0,0-1 0,0-1 0,0-1 0,27-3 0,148-38 0,-127 24 0,1 3 0,148-10 0,194 27 0,-727-4 0,-443 3 0,5 35 0,648-28 0,-1212 130 0,714-71 0,-9-30 0,-6-10 0,63-5 0,524-21 0,-594 16 0,588-21 0,1-1 0,-1-1 0,1-2 0,0-2 0,0-1 0,1-1 0,0-1 0,1-2 0,1-1 0,0-2 0,1-1 0,-44-35 0,69 50 0,0 0 0,0 0 0,0-1 0,0 1 0,0 0 0,1-1 0,-1 0 0,1 0 0,-3-7 0,5 10 0,-1-1 0,1 1 0,0 0 0,0 0 0,0-1 0,0 1 0,0 0 0,0-1 0,0 1 0,0 0 0,0 0 0,1-1 0,-1 1 0,0 0 0,1 0 0,-1 0 0,1-1 0,0 1 0,-1 0 0,1 0 0,0 0 0,0 0 0,-1 0 0,1 0 0,0 0 0,0 0 0,0 1 0,0-1 0,0 0 0,0 1 0,1-1 0,-1 0 0,0 1 0,0-1 0,0 1 0,1 0 0,-1-1 0,2 1 0,28-9 0,1 1 0,-1 2 0,2 2 0,46-2 0,134 14 0,23 15 0,670 44 0,-9-114 0,-105 20 0,-519 26 0,191-35 0,18-1 0,-183 36 0,354-10 0,-333-6 0,940-24 0,-1022 41-1365,-214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5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24575,'0'4'0,"0"9"0,0 8 0,0 7 0,0 4 0,0 0 0,0-1 0,0-2 0,0-6-8191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07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44 216 24575,'2'2'0,"1"0"0,-1 0 0,0 0 0,0 0 0,0 0 0,0 1 0,-1-1 0,1 1 0,0 0 0,-1-1 0,0 1 0,0 0 0,0 0 0,0 0 0,1 5 0,0-3 0,14 45 0,-3 1 0,-1 1 0,-3 0 0,3 61 0,-6 214 0,-6-239 0,-3-124 0,-1 0 0,-2 0 0,-15-50 0,2 7 0,-8-32 0,15 68 0,2 0 0,1 0 0,-3-74 0,3 48 0,6 55 0,0-1 0,2 0 0,-1-21 0,3 31 0,-1 0 0,1 1 0,0-1 0,0 0 0,0 1 0,0-1 0,1 1 0,0 0 0,0-1 0,0 1 0,1 0 0,-1 0 0,1 0 0,6-7 0,14-11 0,1 0 0,35-25 0,-48 40 0,0-1 0,1 2 0,-1 0 0,1 0 0,0 1 0,1 0 0,-1 1 0,19-4 0,-27 8 0,-1 0 0,1-1 0,-1 2 0,1-1 0,-1 0 0,1 1 0,-1 0 0,1-1 0,-1 1 0,0 1 0,0-1 0,1 0 0,-1 1 0,0-1 0,0 1 0,0 0 0,-1 0 0,1 1 0,0-1 0,-1 0 0,1 1 0,-1-1 0,0 1 0,0 0 0,2 3 0,5 9 0,-1 1 0,-1 0 0,11 32 0,2 4 0,-17-48 0,-1 1 0,0 0 0,0 0 0,0 0 0,-1 0 0,0 0 0,1 0 0,-2 0 0,1 0 0,-1 0 0,0 1 0,0-1 0,0 0 0,-1 0 0,1 0 0,-1 0 0,0 1 0,-4 7 0,2-6 0,-1-1 0,0 1 0,-1-1 0,1 0 0,-1 0 0,0 0 0,-1-1 0,1 0 0,-1 0 0,0 0 0,-10 5 0,-13 6 0,-2-1 0,0-1 0,0-2 0,-49 12 0,79-24 0,-16 6-1365,6-3-5461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0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8 24575,'1'0'0,"1"1"0,-1 0 0,0 0 0,0 0 0,0 0 0,0 0 0,0 0 0,0 0 0,0 1 0,0-1 0,0 0 0,0 1 0,-1-1 0,1 0 0,0 1 0,-1-1 0,1 3 0,12 34 0,-11-32 0,2 8 0,0 0 0,0 1 0,-1-1 0,-1 1 0,-1 0 0,0 0 0,-1 0 0,0-1 0,-2 1 0,1 0 0,-2 0 0,0-1 0,0 1 0,-2-1 0,0 0 0,0 0 0,-1-1 0,-1 1 0,0-1 0,-1-1 0,-1 0 0,-16 19 0,4-8 0,21-24 0,1 1 0,-1 0 0,0-1 0,0 1 0,0 0 0,0-1 0,0 1 0,-1 0 0,1-1 0,0 1 0,0 0 0,0-1 0,0 1 0,0 0 0,0-1 0,0 1 0,-1 0 0,1 0 0,0-1 0,0 1 0,0 0 0,-1 0 0,1-1 0,0 1 0,0 0 0,-1 0 0,1 0 0,0 0 0,-1-1 0,1 1 0,0 0 0,0 0 0,-1 0 0,1 0 0,0 0 0,-1 0 0,1 0 0,0 0 0,-1 0 0,1 0 0,0 0 0,-1 0 0,1 0 0,0 0 0,-1 0 0,1 0 0,0 0 0,-1 0 0,1 0 0,0 0 0,0 0 0,-1 1 0,1-1 0,0 0 0,-1 0 0,6-10 0,-1-1 0,2 1 0,-1-1 0,1 2 0,1-1 0,0 1 0,0 0 0,17-16 0,-8 8 0,8-9 0,1-1 0,-2-1 0,32-47 0,-50 68 0,-1 0 0,0 0 0,0-1 0,-1 0 0,0 1 0,0-1 0,-1 0 0,0-1 0,0 1 0,-1 0 0,0-1 0,-1 1 0,1 0 0,-2-1 0,1 1 0,-3-14 0,3 21 0,-1 1 0,1 0 0,0-1 0,0 1 0,0 0 0,0 0 0,0-1 0,-1 1 0,1 0 0,0 0 0,0-1 0,-1 1 0,1 0 0,0 0 0,0 0 0,-1-1 0,1 1 0,0 0 0,0 0 0,-1 0 0,1 0 0,0 0 0,-1-1 0,1 1 0,0 0 0,-1 0 0,1 0 0,0 0 0,0 0 0,-1 0 0,1 0 0,0 0 0,-1 0 0,1 0 0,0 0 0,-1 1 0,1-1 0,0 0 0,-1 0 0,1 0 0,0 0 0,0 0 0,-1 0 0,1 1 0,0-1 0,0 0 0,-1 0 0,1 1 0,0-1 0,0 0 0,-1 0 0,1 1 0,0-1 0,0 0 0,0 0 0,0 1 0,0-1 0,-1 0 0,1 1 0,0-1 0,0 0 0,0 1 0,-13 20 0,0 5 0,1 0 0,2 1 0,1 1 0,0 0 0,-6 49 0,14-71 0,2 0 0,-1 0 0,1 1 0,0-1 0,0 0 0,1 0 0,0 0 0,0 0 0,0 0 0,1-1 0,0 1 0,0-1 0,0 0 0,1 1 0,-1-1 0,1-1 0,1 1 0,-1-1 0,1 1 0,5 3 0,4 3 0,1 0 0,0-1 0,0-1 0,1-1 0,29 12 0,-44-19-34,0-1 0,0 1 0,0-1 0,0 1 0,0-1-1,0 0 1,0 0 0,0 1 0,0-1 0,-1 0 0,1 0 0,0 0 0,0 0-1,0 0 1,0 0 0,0-1 0,0 1 0,0 0 0,0 0 0,0-1-1,0 1 1,0 0 0,0-1 0,0 1 0,0-1 0,0 1 0,-1-1 0,1 0-1,0 1 1,0-1 0,-1 0 0,1 1 0,0-1 0,-1 0 0,1 0 0,-1 0-1,1 0 1,-1 1 0,1-3 0,3-11-6792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1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24575,'4'5'0,"1"4"0,0 6 0,3 8 0,1 13 0,2 8 0,0 1 0,-3 1 0,-2-3 0,-2-5 0,-2-5 0,-1-12 0,-1-13 0,0-17 0,-1-7-8191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12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24575,'6'-6'0,"1"1"0,0 1 0,0-1 0,1 1 0,-1 1 0,1-1 0,0 1 0,0 1 0,0-1 0,0 1 0,1 1 0,-1 0 0,0 0 0,1 0 0,15 2 0,-19 1 0,0 0 0,0 1 0,0-1 0,-1 1 0,1 0 0,-1 1 0,1-1 0,-1 1 0,0 0 0,-1 0 0,1 0 0,-1 0 0,0 1 0,0-1 0,0 1 0,0 0 0,3 8 0,-1 1 0,1 0 0,-2 0 0,0 0 0,0 1 0,1 18 0,2 80 0,-6-101 0,-2 0 0,0 0 0,0 0 0,-1 0 0,0 0 0,-1-1 0,-5 14 0,8-24 0,-1 0 0,1 0 0,0 0 0,-1 0 0,1 0 0,0 0 0,-1 0 0,1 0 0,-1 0 0,0 0 0,1 0 0,-1 0 0,0-1 0,1 1 0,-1 0 0,0 0 0,0-1 0,0 1 0,0-1 0,1 1 0,-1-1 0,0 1 0,0-1 0,0 1 0,-1-1 0,1 0 0,0-1 0,0 1 0,0-1 0,0 0 0,0 0 0,1 1 0,-1-1 0,0 0 0,1 0 0,-1 0 0,0 0 0,1 0 0,-1 0 0,1 0 0,0 0 0,-1 0 0,1 0 0,0 0 0,-1-1 0,-8-59 0,10 35 0,1 0 0,8-38 0,-5 36 0,3-54 0,-5 40 0,13-72 0,-12 88 0,-18 152 0,11-107 0,0 0 0,2 1 0,0-1 0,2 24 0,0-33 0,1 0 0,0-1 0,0 1 0,1-1 0,0 1 0,1-1 0,0 0 0,1 0 0,0-1 0,6 9 0,12 22 0,-19-29 0,1-1 0,1 0 0,0 0 0,0 0 0,12 12 0,-16-19 0,1 0 0,-1-1 0,0 1 0,1 0 0,-1-1 0,1 0 0,-1 1 0,1-1 0,0 0 0,0 0 0,-1-1 0,1 1 0,0-1 0,0 1 0,0-1 0,0 0 0,0 0 0,-1 0 0,1 0 0,0-1 0,0 1 0,0-1 0,0 0 0,-1 0 0,6-2 0,-7 3-50,1-1-1,-1 0 1,1 0-1,0 0 0,-1 0 1,0 0-1,1 0 1,-1 0-1,0 0 1,1-1-1,-1 1 0,0-1 1,0 1-1,0-1 1,0 1-1,0-1 1,-1 1-1,1-1 0,0 0 1,-1 1-1,1-1 1,-1 0-1,1 0 1,-1 0-1,0 1 1,0-3-1,-2-10-6775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14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24575,'4'0'0,"0"1"0,-1-1 0,1 0 0,0 1 0,-1 0 0,1 0 0,-1 0 0,1 1 0,-1-1 0,0 1 0,1-1 0,-1 1 0,0 0 0,0 1 0,0-1 0,0 0 0,-1 1 0,1 0 0,-1-1 0,1 1 0,-1 0 0,0 0 0,0 0 0,0 1 0,-1-1 0,1 0 0,-1 1 0,0-1 0,0 1 0,1 3 0,1 4 0,0 0 0,-1 0 0,-1 0 0,0 1 0,0-1 0,-1 0 0,0 0 0,-1 1 0,-1-1 0,0 0 0,0 0 0,-1 0 0,0 0 0,-1-1 0,-6 15 0,9-25 4,1 1 0,0 0 0,-1 0 0,1-1-1,0 1 1,-1 0 0,1 0 0,0 0 0,0-1 0,0 1-1,0 0 1,0 0 0,0 0 0,0 0 0,0-1 0,0 1-1,0 0 1,1 0 0,-1 0 0,0-1 0,1 1 0,-1 0-1,0 0 1,1-1 0,-1 1 0,1 0 0,-1-1 0,1 1-1,0 1 1,24 6-1484,-8-7-5346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4:2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24575,'1'13'0,"1"-1"0,0 1 0,6 21 0,4 23 0,17 79 0,-29-154 0,0-3 0,1-1 0,5-34 0,-5 51 0,0 0 0,0 0 0,0 0 0,1 1 0,0-1 0,0 0 0,0 1 0,0-1 0,1 1 0,0 0 0,0 0 0,0 0 0,0 0 0,1 1 0,-1-1 0,9-5 0,-11 8 0,1 0 0,0 0 0,0 1 0,0-1 0,0 0 0,0 1 0,0-1 0,0 1 0,0 0 0,1 0 0,-1 0 0,0 0 0,0 0 0,0 0 0,0 0 0,0 1 0,0-1 0,0 1 0,0 0 0,0-1 0,0 1 0,0 0 0,0 0 0,-1 0 0,1 0 0,0 1 0,-1-1 0,1 0 0,-1 1 0,1-1 0,-1 1 0,1-1 0,-1 1 0,0 0 0,0 0 0,2 3 0,5 8 0,-1 1 0,0 0 0,9 25 0,-13-31 0,9 46 0,-5-19 0,-4-30 0,1-13 0,2-16 0,-2-1 0,1-26 0,-4 36 0,0-1 0,1 0 0,1 1 0,0-1 0,1 1 0,1 0 0,0 0 0,10-19 0,-14 32 0,1-1 0,0 0 0,0 1 0,0-1 0,0 1 0,0-1 0,0 1 0,1 0 0,-1 0 0,1 0 0,0 0 0,-1 1 0,1-1 0,0 1 0,0-1 0,0 1 0,0 0 0,0 0 0,0 1 0,0-1 0,1 0 0,-1 1 0,0 0 0,0 0 0,0 0 0,1 0 0,-1 1 0,0-1 0,0 1 0,0-1 0,0 1 0,4 2 0,-2-1 0,0 0 0,0 1 0,0 0 0,0 0 0,0 0 0,-1 0 0,0 1 0,0 0 0,0 0 0,0 0 0,0 0 0,-1 1 0,0-1 0,0 1 0,0 0 0,-1 0 0,5 10 0,3 19-227,-2 2-1,-1-1 1,-1 1-1,-2 0 1,-1 52-1,-4-66-6598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4:24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24575,'44'-7'0,"-38"5"0,0 0 0,0 1 0,0 0 0,0 0 0,1 1 0,11 0 0,-17 0 0,1 1 0,0 0 0,0-1 0,-1 1 0,1 0 0,0 0 0,-1-1 0,1 1 0,-1 1 0,1-1 0,-1 0 0,1 0 0,-1 0 0,0 1 0,0-1 0,0 1 0,1-1 0,-2 1 0,1-1 0,0 1 0,0 0 0,0-1 0,-1 1 0,1 0 0,-1 0 0,1 0 0,-1-1 0,0 3 0,4 26 0,-1 0 0,-2 1 0,-1-1 0,-4 32 0,0 22 0,4-73 0,0 11 0,1-20 0,3-14 0,29-84 0,-24 76 0,-2 1 0,0-2 0,-1 1 0,-1-1 0,-1 0 0,2-27 0,11-111 0,-9 111 0,0 19 0,-1 24 0,-2 19 0,-1 16 0,-2 1 0,-1-1 0,-3 32 0,0-39 0,1-1 0,1 0 0,1 1 0,1-1 0,1 0 0,1 0 0,10 34 0,-12-51-47,2 5 76,0 0 0,0 0 0,1-1-1,0 1 1,7 8 0,-9-15-122,0 1 0,0-2-1,1 1 1,-1 0 0,1-1 0,-1 1 0,1-1-1,0 0 1,0 0 0,0 0 0,0-1 0,0 0 0,0 1-1,0-2 1,7 2 0,14 1-6733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4:2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24575,'0'5'0,"0"5"0,0 6 0,0 5 0,0 3 0,0 2 0,0 1 0,0 1 0,0-1 0,0 1 0,0-1 0,0 0 0,0-5-8191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4:26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24575,'5'0'0,"1"5"0,-1 5 0,0 15 0,3 4 0,0 0 0,-1 5 0,-2 1 0,-2-1 0,-1-1 0,-1-3 0,-1-1 0,0-1 0,-1-1 0,1-1 0,0-9 0,0-7-8191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4:27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24575,'5'0'0,"10"0"0,7 0 0,5 0 0,1 0 0,2 0 0,-1 0 0,0 0 0,3 0 0,-3-4 0,-2-3 0,-2 2 0,0 0 0,1 2 0,-6 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56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11 24575,'-3'1'0,"0"0"0,-1 0 0,1 0 0,-1 0 0,1 1 0,0-1 0,0 1 0,0 0 0,0 0 0,0 0 0,0 0 0,1 0 0,-1 1 0,1 0 0,-1-1 0,-3 6 0,-31 49 0,36-56 0,-7 11 0,1 1 0,1-1 0,0 1 0,1 0 0,-5 16 0,10-27 0,-1 1 0,1-1 0,-1 1 0,1-1 0,0 1 0,0-1 0,0 1 0,0-1 0,0 1 0,1-1 0,-1 1 0,1-1 0,-1 0 0,1 1 0,0-1 0,0 0 0,0 1 0,0-1 0,1 0 0,-1 0 0,1 0 0,-1 0 0,1 0 0,0 0 0,-1 0 0,1-1 0,0 1 0,0-1 0,0 1 0,0-1 0,1 0 0,-1 0 0,0 0 0,0 0 0,1 0 0,3 1 0,21 3 0,0-1 0,0-1 0,0-1 0,0-1 0,54-6 0,0 1 0,-75 4 0,1 0 0,0 0 0,-1-1 0,1 0 0,-1-1 0,1 1 0,-1-1 0,1-1 0,-1 1 0,0-1 0,0 0 0,0 0 0,-1-1 0,7-4 0,-9 4 0,1 1 0,-2 0 0,1-1 0,0 1 0,-1-1 0,1 0 0,-1 0 0,0 0 0,0 0 0,-1 0 0,1-1 0,-1 1 0,0 0 0,0-1 0,0 1 0,-1-1 0,0 1 0,0-1 0,0 1 0,0-1 0,-1 1 0,0-6 0,0 5 0,0 1 0,0-1 0,0 1 0,-1-1 0,0 1 0,0-1 0,0 1 0,0 0 0,-1 0 0,1 0 0,-1 0 0,0 0 0,0 1 0,0-1 0,-1 1 0,1 0 0,-1 0 0,0 0 0,0 0 0,0 1 0,0 0 0,0 0 0,-1 0 0,-6-2 0,-9-2 0,0 2 0,-1 1 0,0 0 0,-32 0 0,36 3 0,-1-1 0,1 0 0,-1-2 0,-30-8 0,25 1-1365,6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4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24575,'4'1'0,"1"0"0,-1 0 0,0 0 0,-1 1 0,1-1 0,0 1 0,0 0 0,-1 0 0,1 0 0,-1 1 0,1-1 0,-1 1 0,0 0 0,0 0 0,0 0 0,0 0 0,-1 0 0,0 1 0,1-1 0,-1 1 0,0 0 0,-1 0 0,1 0 0,2 6 0,2 7 0,-1-1 0,0 1 0,-1 0 0,3 29 0,-6 4 0,-2-38 0,1 0 0,0 0 0,1 0 0,4 19 0,3-19 0,-2-23 0,1-27 0,-7 35 0,3-13 0,1 1 0,0 0 0,1 0 0,0 0 0,1 1 0,1 0 0,0 0 0,1 0 0,1 1 0,10-12 0,-14 18 0,0 1 0,1 0 0,0 0 0,0 0 0,1 0 0,0 1 0,0 0 0,0 1 0,0-1 0,1 2 0,0-1 0,-1 1 0,1 0 0,1 0 0,-1 1 0,0 0 0,1 1 0,-1 0 0,16 0 0,-20 1 0,-1 0 0,1 1 0,-1 0 0,1 0 0,0 0 0,-1 0 0,0 1 0,1-1 0,-1 1 0,0 0 0,0 0 0,0 0 0,0 0 0,0 0 0,0 1 0,-1 0 0,1-1 0,-1 1 0,1 0 0,-1 0 0,0 0 0,0 0 0,-1 1 0,1-1 0,-1 0 0,1 1 0,-1-1 0,0 1 0,-1 0 0,2 5 0,1 12 0,-1 1 0,-1 0 0,-1 0 0,-2 23 0,0-13 0,1 101-1365,1-110-5461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4:33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24575,'9'1'0,"0"0"0,0 1 0,-1 0 0,1 0 0,-1 0 0,0 1 0,0 1 0,0 0 0,0 0 0,0 0 0,-1 1 0,1 0 0,-1 0 0,-1 1 0,1 0 0,-1 0 0,0 1 0,0-1 0,-1 1 0,0 1 0,0-1 0,-1 1 0,0 0 0,0-1 0,-1 2 0,0-1 0,0 0 0,-1 1 0,0-1 0,2 16 0,-4-17 0,2 28 0,-1 1 0,-1-1 0,-3 1 0,0 0 0,-14 54 0,12-83 0,3-18 0,2-18 0,12-23 0,2 1 0,2 1 0,41-86 0,-37 90 0,21-91 0,-31 122 0,-6 26 0,-6 29 0,-10 1 0,2 0 0,1 1 0,3 1 0,-2 62 0,8-84 0,-1-4 0,1 0 0,1-1 0,1 1 0,5 29 0,-5-41 0,-1 0 0,1-1 0,0 0 0,0 1 0,1-1 0,-1 0 0,1 0 0,0 0 0,0 0 0,0-1 0,0 1 0,1-1 0,-1 0 0,1 0 0,0 0 0,0 0 0,0-1 0,0 0 0,1 1 0,-1-2 0,6 3 0,8 3-1365,-2 1-5461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4:37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24575,'16'0'0,"-4"0"0,-1 0 0,1 0 0,0 1 0,16 4 0,-24-4 0,0 1 0,0-1 0,0 1 0,-1 0 0,1 0 0,0 0 0,-1 1 0,1-1 0,-1 1 0,0 0 0,0 0 0,0 0 0,0 0 0,-1 1 0,5 6 0,-1 0 0,0 1 0,-1 0 0,-1 0 0,1 0 0,-2 1 0,0-1 0,0 1 0,-1 0 0,0 0 0,-1 0 0,-1 0 0,0 0 0,0 0 0,-1 0 0,-1-1 0,0 1 0,0 0 0,-1 0 0,-1-1 0,0 0 0,0 1 0,-12 19 0,13-28 0,0 0 0,-1 0 0,1 0 0,0 0 0,-1-1 0,1 1 0,-1-1 0,0 0 0,0 0 0,0 0 0,0 0 0,0-1 0,0 0 0,-1 0 0,1 0 0,-7 0 0,5 0 0,0 0 0,0 1 0,0-1 0,0 1 0,0 1 0,-10 4 0,15-3 0,9-3 0,8-2 0,26-8-455,1 3 0,86-3 0,-106 9-6371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4:4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24575,'1'-1'0,"1"-1"0,-1 0 0,0 1 0,1 0 0,-1-1 0,1 1 0,-1 0 0,1 0 0,0 0 0,-1 0 0,1 0 0,0 0 0,0 0 0,0 1 0,0-1 0,-1 0 0,1 1 0,0 0 0,0-1 0,0 1 0,0 0 0,0 0 0,0 0 0,0 1 0,0-1 0,0 0 0,0 1 0,0-1 0,0 1 0,0-1 0,0 1 0,-1 0 0,1 0 0,0 0 0,0 0 0,-1 0 0,1 0 0,-1 1 0,1-1 0,1 3 0,1 1 0,0 0 0,0 0 0,-1 0 0,0 0 0,0 0 0,-1 1 0,1 0 0,-1-1 0,0 1 0,-1 0 0,1 0 0,0 6 0,-4 50 0,1-51 0,0 0 0,1 0 0,0 0 0,1 0 0,0 0 0,5 21 0,-5-30 4,0 0 0,0 0 0,0 0 0,1 0 0,-1 0 0,1 0 0,-1 0 0,1 0 0,0-1 0,0 1 0,0 0 0,0-1 0,0 0 0,0 1 0,0-1 0,0 0 0,1 0 0,-1 0 0,0-1 0,1 1 0,-1 0 0,5 0 0,57 0-805,-53-1 145,13-1-6170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58:08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 24575,'-4'2'0,"1"1"0,-1-1 0,0 1 0,1 0 0,-1-1 0,1 2 0,0-1 0,0 0 0,0 1 0,0-1 0,1 1 0,-1 0 0,-1 4 0,0-1 0,0 0 0,1 0 0,0 0 0,0 0 0,1 0 0,0 1 0,0-1 0,1 1 0,0-1 0,0 1 0,1 0 0,0 0 0,0-1 0,1 1 0,-1 0 0,2-1 0,-1 1 0,1-1 0,1 0 0,-1 1 0,1-1 0,0 0 0,1 0 0,0-1 0,0 1 0,0-1 0,1 0 0,-1 0 0,2 0 0,-1 0 0,1-1 0,0 0 0,0 0 0,0-1 0,0 0 0,1 0 0,0 0 0,0-1 0,0 0 0,0 0 0,0-1 0,1 0 0,-1 0 0,1-1 0,-1 0 0,1 0 0,0-1 0,13 0 0,-16 0 0,-1-1 0,0 1 0,0-1 0,0 0 0,0 0 0,0 0 0,0-1 0,0 1 0,0-1 0,-1 0 0,1 0 0,0 0 0,-1-1 0,0 1 0,0-1 0,0 0 0,0 0 0,0 0 0,0 0 0,-1-1 0,1 1 0,-1-1 0,0 1 0,3-7 0,-3 5 0,-1 0 0,1-1 0,-1 1 0,0-1 0,0 1 0,0-1 0,-1 1 0,0-1 0,0 0 0,-1 1 0,1-1 0,-1 1 0,0-1 0,-1 1 0,1-1 0,-1 1 0,-4-8 0,0 0 0,-1 0 0,-1 0 0,0 1 0,-13-15 0,16 22 0,0 0 0,0 0 0,-1 1 0,1 0 0,-1 0 0,0 1 0,0-1 0,-1 1 0,1 0 0,-1 1 0,-7-2 0,13 3-11,-27-7-440,-1 1-1,-35-3 1,43 8-6375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58:00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24575,'1'21'0,"1"0"0,0-1 0,10 34 0,0 3 0,119 624 0,41 241 0,-43 220 0,-89-697 0,-13-187 0,101 436 0,-110-635 0,-11-41 0,-1 0 0,-1 1 0,-1 0 0,-1 0 0,-1 0 0,1 23 0,-6 93-1365,3-111-5461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58:0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0 786 24575,'67'-3'0,"116"-20"0,-59 5 0,659-50-309,6 34-108,-568 26 386,849-6-5,-377 10 18,10-44-150,-7-44-1061,-415 53 821,420-53-901,888-138-351,-1425 199 1437,295-45 1672,-450 74-1187,-4 1-135,0 0 0,0 0 0,-1 1 0,1 0 0,0-1 0,0 2 0,0-1 0,-1 0 0,1 1 0,0 0 0,0 0 1,-1 0-1,1 1 0,6 3 0,-2 3-6127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58:0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3543 24575,'167'-154'0,"-87"84"0,317-298 0,84-74 0,287-159-38,-647 511-30,1111-758-464,-1029 718 851,345-167 0,-384 209-319,-30 14 0,695-277-1365,-751 321-5461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58:12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24575,'0'849'0,"2"-814"0,9 53 0,-1-10 0,37 213 0,-27-194 0,13 195 0,-34 66 0,10-530-1365,-4 116-5461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58:13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2701 0 24575,'-260'6'0,"0"11"0,-273 54 0,-6 35 0,383-86 0,-203 1 0,202-17 0,-195 31 0,320-32 18,26-3-216,-1 0 1,1 1-1,0 0 1,-1 0-1,1 0 1,-9 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57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24575,'0'0'0,"0"-1"0,0 1 0,0-1 0,0 1 0,0-1 0,0 1 0,0-1 0,0 0 0,0 1 0,0-1 0,0 1 0,0-1 0,1 1 0,-1-1 0,0 1 0,0-1 0,1 1 0,-1-1 0,0 1 0,0-1 0,1 1 0,-1 0 0,1-1 0,-1 1 0,0 0 0,1-1 0,-1 1 0,1 0 0,-1-1 0,1 1 0,-1 0 0,1 0 0,-1 0 0,1-1 0,-1 1 0,1 0 0,-1 0 0,1 0 0,0 0 0,-1 0 0,1 0 0,-1 0 0,1 0 0,-1 0 0,1 0 0,-1 0 0,1 0 0,-1 1 0,1-1 0,-1 0 0,1 0 0,-1 1 0,2-1 0,23 19 0,-17-5 0,-1 0 0,0 1 0,-1 0 0,-1 1 0,7 30 0,0 0 0,26 118 0,-16-57 0,-22-102-3,-2-12-1359,-2-6-5464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58:15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77 24575,'-4'0'0,"1"0"0,-1 0 0,0 0 0,0 1 0,0 0 0,0 0 0,0 0 0,0 0 0,1 0 0,-1 1 0,0-1 0,1 1 0,-1 0 0,1 0 0,0 1 0,0-1 0,0 1 0,0-1 0,0 1 0,0 0 0,1 0 0,-1 0 0,-2 6 0,2-3 0,0 0 0,1 0 0,0 0 0,1 0 0,-1 0 0,1 1 0,0-1 0,1 0 0,0 1 0,0-1 0,0 1 0,1-1 0,-1 0 0,4 9 0,-1-5 0,0 0 0,1 0 0,0 0 0,1-1 0,0 0 0,1 0 0,0 0 0,0 0 0,1-1 0,0 0 0,0-1 0,1 1 0,0-2 0,0 1 0,0-1 0,1 0 0,0 0 0,1-1 0,-1-1 0,17 6 0,-9-3 0,2-1 0,-1-1 0,1-1 0,0 0 0,0-2 0,0 0 0,0-1 0,0-1 0,0-1 0,31-4 0,-40 2 0,-1 0 0,0 0 0,1-1 0,-1 0 0,-1-1 0,1 0 0,-1 0 0,0-1 0,0 0 0,0 0 0,-1-1 0,0 0 0,11-14 0,-15 17 0,1 0 0,-1-1 0,0 0 0,0 1 0,-1-1 0,1 0 0,-1 0 0,0-1 0,0 1 0,-1 0 0,0-1 0,0 1 0,0-1 0,0 1 0,-1-1 0,0 1 0,0-1 0,-1 1 0,1-1 0,-1 1 0,-1-1 0,1 1 0,-1 0 0,1 0 0,-2-1 0,-2-4 0,-4-3 0,-1-1 0,0 2 0,-1 0 0,-1 0 0,0 1 0,0 0 0,-1 1 0,0 1 0,-1 0 0,-23-11 0,20 11 0,-1 1 0,-1 1 0,1 0 0,-1 2 0,0 0 0,-1 1 0,1 1 0,-30-1 0,42 3-57,1 1 0,0 0 1,0 1-1,-1 0 0,1 0 0,0 0 0,0 0 0,0 1 0,0 0 0,0 1 0,0-1 1,0 1-1,1 0 0,0 0 0,-1 1 0,1 0 0,0 0 0,1 0 0,-1 0 1,1 1-1,0 0 0,0-1 0,-6 11 0,2 5-6769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58:1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0 270 24575,'1'-2'0,"0"1"0,-1-1 0,1 0 0,0 0 0,0 1 0,0-1 0,0 0 0,0 1 0,1-1 0,-1 1 0,0-1 0,1 1 0,-1 0 0,1 0 0,-1-1 0,4 0 0,33-22 0,-28 19 0,19-11 0,0 1 0,1 2 0,1 0 0,37-8 0,133-24 0,-66 17 0,-63 10 0,2 3 0,0 2 0,130-3 0,364 19 0,-549-2 0,0 1 0,1 0 0,-1 2 0,-1 0 0,21 7 0,91 40 0,-47-17 0,-9-10 0,-51-18 0,0 1 0,0 1 0,-1 1 0,0 1 0,-1 1 0,37 25 0,-44-22-1365,-4-1-5461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58:18.1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24575,'18'1'0,"0"1"0,0 1 0,-1 0 0,1 1 0,31 12 0,81 43 0,-115-52 0,0-1 0,-1 1 0,0 1 0,0 0 0,-1 1 0,0 1 0,17 15 0,-29-24 0,0 0 0,0 1 0,0-1 0,0 0 0,0 1 0,-1-1 0,1 1 0,0-1 0,-1 1 0,1-1 0,-1 1 0,0-1 0,1 1 0,-1-1 0,0 1 0,0 0 0,0-1 0,0 1 0,0-1 0,0 1 0,-1 0 0,1-1 0,-1 3 0,-1-1 0,1 0 0,-1 1 0,0-1 0,0 0 0,-1 0 0,1 0 0,-1 0 0,1 0 0,-6 3 0,-3 2 0,0 0 0,0-1 0,-1 0 0,-19 8 0,-4-3-273,-1 0 0,0-3 0,-1-1 0,-46 4 0,58-9-6553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4:57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37 24575,'0'20'0,"-1"-5"0,1 0 0,0 1 0,1-1 0,5 22 0,-6-35 0,1 0 0,-1 0 0,1 0 0,-1 0 0,1 0 0,0 0 0,0 0 0,-1 0 0,1 0 0,1-1 0,-1 1 0,0 0 0,0-1 0,1 1 0,-1-1 0,1 1 0,-1-1 0,1 0 0,-1 0 0,1 1 0,0-1 0,0 0 0,-1-1 0,1 1 0,0 0 0,0 0 0,0-1 0,0 1 0,0-1 0,0 0 0,0 0 0,0 1 0,0-1 0,0 0 0,0-1 0,0 1 0,0 0 0,0-1 0,0 1 0,0-1 0,2 0 0,0-1 0,-1 0 0,1 0 0,-1 0 0,0 0 0,1 0 0,-1 0 0,-1-1 0,1 0 0,0 0 0,-1 0 0,1 0 0,2-5 0,27-46 0,-22 34 0,1-2 0,-8 15 0,0 0 0,0 0 0,1 1 0,0-1 0,0 1 0,8-8 0,-12 13 0,1 0 0,0 1 0,-1-1 0,1 1 0,0-1 0,-1 1 0,1 0 0,0-1 0,0 1 0,0 0 0,-1-1 0,1 1 0,0 0 0,0 0 0,0 0 0,0 0 0,-1 0 0,1 0 0,0 0 0,0 0 0,0 0 0,0 0 0,-1 0 0,2 1 0,0 0 0,0 0 0,0 1 0,0-1 0,0 1 0,0-1 0,-1 1 0,1 0 0,0 0 0,-1-1 0,0 1 0,1 0 0,-1 1 0,1 1 0,3 7 0,-1-1 0,0 1 0,0 0 0,-1 1 0,0-1 0,-1 0 0,1 24 0,-5 88 0,-1-59 0,4 13 0,-4 59 0,3-133 0,0-1 0,-1 1 0,1-1 0,-1 1 0,0-1 0,0 0 0,0 1 0,0-1 0,0 0 0,0 0 0,-1 0 0,1 0 0,-1 0 0,-3 3 0,5-4 0,0-1 0,-1 0 0,1 1 0,-1-1 0,1 0 0,-1 0 0,1 1 0,-1-1 0,1 0 0,-1 0 0,1 0 0,-1 0 0,1 1 0,-1-1 0,1 0 0,-1 0 0,1 0 0,-1 0 0,1 0 0,-1 0 0,1-1 0,-1 1 0,0 0 0,1 0 0,-1-1 0,0 1 0,0-1 0,0 0 0,0 0 0,0 0 0,0 0 0,0 0 0,0 0 0,1 0 0,-1-1 0,0 1 0,1 0 0,-1 0 0,1-1 0,-1 1 0,1-2 0,-3-7 0,2-1 0,-1 0 0,1 0 0,1 1 0,0-1 0,1 0 0,0 0 0,0 1 0,1-1 0,0 0 0,1 1 0,1 0 0,-1 0 0,1 0 0,1 0 0,0 0 0,1 1 0,-1 0 0,2 0 0,-1 1 0,1-1 0,1 2 0,-1-1 0,1 1 0,1 0 0,-1 0 0,1 1 0,0 0 0,1 1 0,17-8 0,93-22-1365,-89 27-5461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5:00.7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24575,'13'0'0,"9"-1"0,0 2 0,0 0 0,0 1 0,-1 1 0,28 7 0,-43-8 0,0 0 0,-1 0 0,0 1 0,0 0 0,0 0 0,0 0 0,0 0 0,0 1 0,-1 0 0,0 0 0,1 0 0,-2 0 0,1 1 0,0-1 0,-1 1 0,0 0 0,0 0 0,0 0 0,-1 1 0,0-1 0,0 1 0,0-1 0,0 1 0,-1 0 0,0 6 0,3 28 0,-2 0 0,-6 72 0,0-11 0,-2-61 0,-2-26 0,8-14 0,-1 0 0,1 0 0,-1 0 0,1-1 0,-1 1 0,1 0 0,-1 0 0,1 0 0,-1-1 0,1 1 0,-1 0 0,1-1 0,-1 1 0,1 0 0,-1-1 0,1 1 0,0-1 0,-1 1 0,1 0 0,0-1 0,-1 1 0,1-1 0,0 1 0,0-1 0,-1 1 0,1-1 0,0 1 0,0-1 0,0 1 0,0-2 0,-3-6 0,0 0 0,1-1 0,0 1 0,1-1 0,0 0 0,0 1 0,1-1 0,0 0 0,0 0 0,1 1 0,3-12 0,3-16 0,16-43 0,-22 75 0,8-32 0,-1-1 0,-2 1 0,3-54 0,-9 79 0,6-13 0,1 39 0,3 39 0,-12 37 0,1-67 0,0 0 0,1 0 0,1 0 0,7 35 0,-6-53 5,-1-1 1,1 1-1,1-1 0,-1 0 0,1 0 1,0 0-1,0 0 0,0 0 0,1-1 0,-1 1 1,1-1-1,0 0 0,1 0 0,-1 0 0,1-1 1,-1 0-1,1 1 0,0-2 0,0 1 0,1-1 1,-1 1-1,6 0 0,7 2-253,0-1 1,1 0-1,-1-2 1,0 0-1,29-2 1,-21 0-6579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4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24575,'2'42'0,"3"0"0,1 0 0,18 65 0,0-4 0,110 582 0,-43-78 0,-82-537 0,13 159 0,25 154 0,-26-255 0,9 228 0,-30 134 0,-4-195 0,6-101 0,1-1 0,-27 246 0,21-420-1365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53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1 330 24575,'98'0'0,"229"-3"0,-228-3 0,124-23 0,-130 14 0,0 4 0,158 1 0,-153 11 0,293 14 0,-308-8 0,144-7 0,76-28 0,-58 4 0,491 7 0,-375 15 0,-1-21 0,-57 2 0,417 18 0,-68 2 0,-363-15 0,439-82 0,-568 61-1365,-128 28-5461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55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24575,'13'2'0,"1"0"0,-1 0 0,0 2 0,0-1 0,0 2 0,0 0 0,12 6 0,42 15 0,-62-24 0,1-1 0,0 1 0,-1-1 0,1 0 0,0 0 0,0-1 0,-1 0 0,1 0 0,0 0 0,0-1 0,0 0 0,0 0 0,9-3 0,-12 2 0,0 0 0,0-1 0,0 1 0,0 0 0,0-1 0,-1 0 0,1 1 0,-1-1 0,1 0 0,-1-1 0,0 1 0,-1 0 0,1 0 0,0-1 0,-1 1 0,0-1 0,0 0 0,0 1 0,0-1 0,-1 0 0,1 1 0,-1-6 0,1 6 0,0-1 0,-1 0 0,1 1 0,-1-1 0,0 0 0,0 1 0,0-1 0,-1 0 0,1 1 0,-1-1 0,0 1 0,0-1 0,0 1 0,0-1 0,-1 1 0,1-1 0,-1 1 0,0 0 0,0 0 0,0 0 0,-1 0 0,1 0 0,0 1 0,-1-1 0,0 1 0,0-1 0,0 1 0,0 0 0,0 0 0,0 0 0,0 1 0,-1-1 0,1 1 0,-1 0 0,1 0 0,-1 0 0,1 0 0,-1 1 0,0-1 0,1 1 0,-1 0 0,0 0 0,1 0 0,-1 1 0,0-1 0,1 1 0,-1 0 0,-3 1 0,-3 1 0,1 0 0,-1 1 0,1 0 0,0 0 0,0 1 0,1 0 0,-1 1 0,1 0 0,1 0 0,-1 1 0,1 0 0,0 0 0,0 0 0,1 1 0,0 0 0,1 1 0,0-1 0,-8 17 0,7-12 0,0 0 0,2 0 0,-1 0 0,1 1 0,1-1 0,1 1 0,0 0 0,0 0 0,2 0 0,-1 0 0,2 0 0,4 26 0,-4-35 0,0-1 0,0-1 0,1 1 0,-1 0 0,1 0 0,0 0 0,0-1 0,0 1 0,1-1 0,-1 0 0,1 1 0,0-1 0,0-1 0,0 1 0,0 0 0,0-1 0,1 1 0,-1-1 0,1 0 0,0 0 0,-1 0 0,1-1 0,0 1 0,0-1 0,0 0 0,7 1 0,9 0 0,0-1 0,0 0 0,0-1 0,29-5 0,6 1 0,-8 4-1365,-26 0-5461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57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75 24575,'1'7'0,"0"1"0,1-1 0,0 0 0,0 0 0,1 0 0,-1-1 0,2 1 0,-1 0 0,1-1 0,0 0 0,0 0 0,1 0 0,-1-1 0,7 6 0,-4-3 0,0-1 0,0-1 0,1 1 0,-1-1 0,2-1 0,-1 1 0,0-1 0,1-1 0,19 7 0,-21-10 0,0 0 0,0-1 0,0 0 0,0-1 0,1 1 0,-1-1 0,0-1 0,0 1 0,0-1 0,-1-1 0,1 1 0,0-1 0,-1 0 0,1 0 0,-1-1 0,6-5 0,-4 5 0,-1-1 0,0-1 0,-1 1 0,1-1 0,-1 0 0,0-1 0,-1 0 0,1 0 0,-1 0 0,-1 0 0,1-1 0,-1 1 0,3-10 0,4-41 0,-11 55 0,1-1 0,-1 1 0,0-1 0,0 1 0,0-1 0,-1 1 0,1-1 0,-1 1 0,0-1 0,0 1 0,0-1 0,0 1 0,-3-5 0,3 9 0,0 0 0,0 0 0,0 0 0,0 0 0,0 1 0,0-1 0,1 0 0,-1 1 0,0-1 0,1 0 0,-1 1 0,1-1 0,0 1 0,-1-1 0,1 1 0,0-1 0,0 2 0,-3 27 0,1-1 0,2 1 0,0-1 0,9 50 0,2-17 0,22 69 0,-17-81 0,-10-35 0,-1 1 0,-1 0 0,0 0 0,-1 0 0,2 31 0,-3 9 0,-1-17 0,-1-1 0,-10 77 0,9-109 0,-1 0 0,1 0 0,-1 0 0,-1 0 0,1-1 0,-1 1 0,0-1 0,0 1 0,-1-1 0,1 0 0,-1 0 0,0-1 0,-1 1 0,1-1 0,-1 0 0,0 0 0,0 0 0,0-1 0,-8 4 0,8-5 0,1 0 0,-1 0 0,0-1 0,0 0 0,0 0 0,1 0 0,-1-1 0,0 1 0,0-1 0,0 0 0,0-1 0,0 1 0,0-1 0,0 0 0,0 0 0,1-1 0,-1 0 0,0 1 0,1-1 0,-1-1 0,1 1 0,0-1 0,0 0 0,0 1 0,-4-5 0,3 2 0,0 1 0,0-2 0,0 1 0,0 0 0,1-1 0,0 0 0,1 0 0,-1 0 0,1 0 0,0-1 0,1 1 0,-1-1 0,-2-13 0,4 9 0,0 0 0,0 1 0,1-1 0,0 0 0,1 0 0,0 0 0,1 0 0,4-12 0,3-5 0,1 2 0,1-1 0,1 1 0,2 1 0,30-44 0,-32 52 30,1 1 0,1 0 0,25-24 0,-33 35-144,0 0 0,1 0-1,-1 1 1,1 0 0,0 0 0,0 1-1,0 0 1,1 0 0,-1 0 0,1 1-1,-1 0 1,15-1 0,0 2-6712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59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24575,'7'0'0,"-1"-1"0,1 0 0,-1-1 0,0 1 0,1-1 0,-1 0 0,0-1 0,0 0 0,0 0 0,-1 0 0,1 0 0,-1-1 0,0 0 0,0 0 0,0 0 0,0-1 0,-1 0 0,1 0 0,-1 0 0,4-8 0,10-15 0,-2 0 0,24-59 0,-15 29 0,-23 55 0,-1 0 0,1-1 0,0 1 0,0 0 0,0 0 0,0 0 0,0 1 0,1-1 0,-1 0 0,1 1 0,0-1 0,4-2 0,-5 5 0,-1-1 0,1 1 0,-1 0 0,1 0 0,-1 0 0,1 0 0,-1 0 0,1 1 0,-1-1 0,0 0 0,1 1 0,-1-1 0,1 1 0,-1-1 0,0 1 0,1-1 0,-1 1 0,0 0 0,0 0 0,1 0 0,-1 0 0,0 0 0,0 0 0,0 0 0,0 0 0,0 0 0,0 1 0,-1-1 0,1 0 0,0 0 0,-1 1 0,1-1 0,0 3 0,23 41-682,31 81-1,-48-106-6143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58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24575,'4'0'0,"6"0"0,4 4 0,1 6 0,2 9 0,1 10 0,3 16 0,1 12 0,1 10 0,6 10 0,0 11 0,-3-12 0,-11-28 0,-11-26 0,-8-21 0,-6-10 0,-6-4 0,0 0-8191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05.7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1962 24575,'1'-11'0,"2"0"0,-1 0 0,1 1 0,1 0 0,0-1 0,1 1 0,9-15 0,1 2 0,2 0 0,1 2 0,33-33 0,22-26 0,-6-5 0,29-39 0,215-213 0,-307 333 0,33-29 0,31-38 0,-57 59 0,-2-1 0,1 1 0,-2-2 0,0 1 0,0-1 0,-2-1 0,7-18 0,0 1 0,1 1 0,2 1 0,1 0 0,36-49 0,-15 24 0,60-71 0,-14 20 0,-15 12 0,56-85 0,-103 144-682,25-32-1,-32 49-6143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0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24575,'21'17'0,"0"0"0,1-2 0,0-1 0,1 0 0,28 11 0,5 4 0,227 134 0,50 28 0,14-29 0,-138-77 0,124 46 0,-252-104 0,0-4 0,105 15 0,-129-29 0,130 16 0,-185-25-37,-1 1-10,0-1-1,1 0 1,-1 1-1,0-1 1,1 0 0,-1 0-1,1 0 1,-1 0-1,1 0 1,-1 0-1,0 0 1,1 0 0,-1-1-1,0 1 1,1-1-1,-1 1 1,0-1-1,1 1 1,-1-1-1,0 0 1,0 1 0,1-1-1,-1 0 1,0 0-1,0 0 1,0 0-1,1-2 1,0-12-6779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07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24575,'-4'4'0,"-6"5"0,-5 10 0,-4 10 0,-3 3 0,-2 6 0,-5 7 0,3 2 0,1-9 0,5-9-8191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08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24575,'12'4'0,"9"6"0,13 5 0,0 4 0,-1-1 0,-2-4 0,-7 0 0,-7-10 0,-7-7-8191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08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24575,'0'4'0,"0"9"0,0 16 0,0 6 0,0 1 0,0 4 0,-5-2 0,-4-3 0,-2-3 0,2-3 0,2-19 0,-2-15 0,0-7-8191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09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24575,'4'0'0,"6"0"0,8 0 0,7 0 0,6 0 0,3 0 0,-6 4 0,-2 2 0,-2 3 0,0 5 0,-2-1 0,-3 3 0,-5-11 0,-5-9 0,-5-9 0,-2-10 0,-2-2-8191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0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24575,'0'4'0,"0"6"0,0 9 0,0 5 0,0 3 0,-4 5 0,-1 2 0,-4 2 0,-1 0 0,2 2 0,2-2 0,-2-6 0,-4-17 0,-4-19 0,1-21 0,3-5-8191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24575,'38'33'0,"1"-2"0,2-1 0,77 41 0,-108-65 0,13 5 0,0-2 0,1-1 0,0-1 0,0 0 0,0-2 0,1-1 0,31 1 0,-28-2 0,178 11-1365,-156-13-5461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1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1 24575,'0'27'0,"1"0"0,-1 0 0,-2-1 0,-7 42 0,7-60 0,-1 1 0,0-1 0,0 0 0,0 1 0,-1-2 0,0 1 0,-1 0 0,0-1 0,0 0 0,-1 0 0,1 0 0,-2-1 0,1 0 0,-13 10 0,12-11 0,0 0 0,0-1 0,-1 1 0,0-2 0,1 1 0,-1-1 0,0 0 0,-1-1 0,-9 2 0,15-3 0,0-1 0,-1 0 0,1 0 0,0 0 0,0 0 0,0 0 0,-1-1 0,1 1 0,0-1 0,0 0 0,0 0 0,0 0 0,0-1 0,0 1 0,0-1 0,1 1 0,-1-1 0,1 0 0,-1 0 0,1 0 0,-1-1 0,1 1 0,0 0 0,0-1 0,0 0 0,0 1 0,-1-4 0,-7-15-227,1-1-1,1-1 1,1 1-1,1-1 1,-7-47-1,8 33-6598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1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24575,'8'4'0,"11"10"0,11 6 0,4 4 0,4 2 0,-4 1 0,-3-4 0,-8-2 0,-3-5 0,-5-1 0,-1 2 0,1-3 0,-2-3-8191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59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 24575,'-1'70'0,"3"76"0,-2-143 0,1-1 0,-1 1 0,1 0 0,0-1 0,-1 0 0,1 1 0,0-1 0,0 1 0,1-1 0,-1 0 0,0 0 0,1 0 0,-1 0 0,1 0 0,0 0 0,0 0 0,0 0 0,0-1 0,0 1 0,0-1 0,0 1 0,0-1 0,1 0 0,-1 0 0,0 0 0,1 0 0,-1 0 0,1-1 0,-1 1 0,5 0 0,8 1 0,0-1 0,1-1 0,-1 0 0,18-3 0,-6 1 0,-20 2 0,0 0 0,0 0 0,0-1 0,-1 0 0,1-1 0,0 1 0,-1-1 0,1-1 0,-1 1 0,7-4 0,-10 4 0,0-1 0,0 0 0,0 1 0,-1-1 0,1 0 0,-1 0 0,1 0 0,-1 0 0,0-1 0,0 1 0,-1-1 0,1 1 0,-1-1 0,0 0 0,0 1 0,0-1 0,0 0 0,0 0 0,-1-5 0,1 1 0,0 0 0,-1 0 0,0-1 0,-1 1 0,1 0 0,-2 0 0,1 0 0,-1 0 0,0 0 0,-1 0 0,0 0 0,0 0 0,-5-7 0,5 10 0,-1 0 0,1 1 0,-1-1 0,0 1 0,0 0 0,0 0 0,-1 0 0,1 1 0,-1 0 0,0 0 0,0 0 0,0 0 0,0 1 0,0 0 0,-1 0 0,1 0 0,-1 0 0,0 1 0,-10-1 0,5 1-105,-1 0 0,1 1 0,0 0 0,0 1 0,-1 0 0,1 1 0,0 0 0,0 1 0,0 0 0,1 1 0,-1 0 0,-12 8 0,-3 3-6721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2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24575,'0'4'0,"0"5"0,0 6 0,0 4 0,0 3 0,0-3-8191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24575,'4'4'0,"6"5"0,5 6 0,8 9 0,9-1 0,2 5 0,5-3 0,-2 3 0,-1-4 0,0-1 0,-1-5 0,-3-6 0,-3-4 0,-6 0 0,-7-1-8191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3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 24575,'0'4'0,"0"5"0,-4 10 0,-6 6 0,-1 2 0,2 1 0,2 0 0,2-1 0,-2-5 0,0 2 0,1 1 0,2 1 0,1-1 0,-2-4 0,-5-1 0,-5-5 0,0-4-8191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3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24575,'4'0'0,"10"4"0,14 2 0,3 3 0,0 1 0,-1-2 0,-1 2 0,-2 0 0,-6 1 0,-1 0 0,-5 1 0,-1 4 0,-2 2 0,-4 3 0,-3 2 0,-2 0 0,-2-2-8191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5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24575,'0'4'0,"0"9"0,0 8 0,0 3 0,-4-2 0,-6-1 0,-1 1 0,-2-4 0,-4-1 0,-3-3 0,3 0 0,-1-3 0,-1-2 0,3-8 0,-1-7 0,4-8 0,-1-5 0,2 1-8191</inkml:trace>
  <inkml:trace contextRef="#ctx0" brushRef="#br0" timeOffset="1">8 97 24575,'4'0'0,"10"4"0,15 6 0,10 4 0,11 6 0,2 2 0,-5 1 0,-6-2 0,-13-9 0,-21-15 0,-15-12 0,-23-14 0,-6-4-8191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5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 24575,'-8'0'0,"-11"8"0,-7 7 0,-2 9 0,-1 5 0,0 5 0,-3 2 0,0-6 0,5-8-8191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6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24575,'8'0'0,"20"4"0,16 2 0,14 7 0,5 2 0,4 3 0,-5-2 0,-9-4 0,-9 0 0,-13-2-8191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1 24575,'0'4'0,"-8"14"0,-7 12 0,-5 4 0,-3 6 0,-6 0 0,-3 1 0,1-7 0,6-4 0,2-8 0,6-11 0,-4-8 0,-1-13 0,3-4-8191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7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79 581 24575,'4'0'0,"22"8"0,27 11 0,21 11 0,7 4 0,5 0 0,-4-1 0,-11-6 0,-22-9 0,-28-6 0,-25-18 0,-17-8 0,-12-13 0,-9-12 0,2 2-8191</inkml:trace>
  <inkml:trace contextRef="#ctx0" brushRef="#br0" timeOffset="1">297 0 24575,'-5'4'0,"-4"2"0,-14 7 0,-15 10 0,-6 6 0,1 1 0,8 0 0,6-5 0,3-7 0,6-10 0,7-11 0,6-9 0,3-3-8191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24575,'4'4'0,"10"5"0,7 2 0,11 7 0,9 0 0,2 1 0,-3-2 0,-7-9 0,-11-9 0,-12-9 0,-8-6 0,-8-6 0,-4-6 0,0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00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24575,'1'-2'0,"0"1"0,-1-1 0,1 0 0,0 1 0,-1-1 0,1 1 0,0 0 0,0-1 0,0 1 0,1 0 0,-1-1 0,0 1 0,0 0 0,1 0 0,-1 0 0,0 0 0,1 0 0,-1 1 0,1-1 0,-1 0 0,4 0 0,35-13 0,-33 12 0,1 1 0,-1-1 0,1 1 0,0 1 0,-1-1 0,1 1 0,0 1 0,0 0 0,-1 0 0,1 0 0,-1 1 0,13 4 0,-16-4 0,0 0 0,0 0 0,0 0 0,0 1 0,0 0 0,-1 0 0,1 0 0,-1 0 0,0 0 0,0 1 0,0 0 0,0-1 0,-1 1 0,0 0 0,1 0 0,-1 0 0,-1 1 0,1-1 0,-1 0 0,1 1 0,-1-1 0,0 7 0,0 4 0,0-1 0,-1 0 0,-1 1 0,0-1 0,-1 0 0,-1 0 0,0 0 0,-1 0 0,-1 0 0,0-1 0,-9 18 0,2-2 0,11-27 0,1-1 0,-1 0 0,0 1 0,1-1 0,-1 1 0,1-1 0,-1 1 0,1-1 0,0 1 0,0-1 0,0 1 0,0-1 0,0 1 0,0-1 0,0 1 0,0-1 0,0 1 0,1-1 0,-1 1 0,1-1 0,-1 1 0,1-1 0,-1 0 0,1 1 0,0-1 0,0 0 0,0 1 0,0-1 0,0 0 0,0 0 0,0 0 0,0 0 0,0 0 0,0 0 0,0 0 0,1 0 0,-1-1 0,0 1 0,1 0 0,-1-1 0,1 1 0,-1-1 0,1 1 0,-1-1 0,1 0 0,-1 0 0,2 0 0,12 2 0,-1-1 0,0-1 0,1 0 0,17-3 0,-7 1 0,-2 1-120,-14 1 171,1 0-1,0-1 1,0 0 0,15-4-1,-22 4-133,0 0 0,0-1 0,0 1-1,0-1 1,0 1 0,0-1 0,0 0-1,-1 0 1,1 0 0,-1-1 0,0 1-1,1-1 1,-1 1 0,0-1 0,0 0-1,-1 0 1,3-4 0,4-11-6743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8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0 24575,'-1'6'0,"1"-1"0,-1 0 0,-1 1 0,1-1 0,-1 0 0,0 0 0,0 0 0,0 0 0,-6 8 0,-32 43 0,26-37 0,-16 24 0,19-26 0,0-1 0,-1 0 0,-1 0 0,0-1 0,-18 15 0,28-29 3,1 1 0,0-1 1,-1 0-1,1 0 0,-1 0 0,0 0 0,1 0 0,-1-1 0,0 1 0,1-1 0,-1 0 1,0 0-1,1 0 0,-1 0 0,0 0 0,1 0 0,-1-1 0,0 1 0,1-1 0,-1 0 1,0 0-1,1 0 0,-1 0 0,1 0 0,0-1 0,-1 1 0,1-1 0,0 1 0,0-1 1,-3-3-1,-7-6-224,-1-1 1,2 0-1,-17-23 1,20 25-360,-9-12-6246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24575,'14'2'0,"-1"0"0,0 1 0,0 0 0,0 1 0,-1 0 0,15 8 0,20 5 0,5-1 0,0 3 0,0 2 0,48 27 0,-97-46 0,0 0 0,0 0 0,1 0 0,-1-1 0,0 0 0,1 1 0,-1-1 0,0 0 0,1-1 0,-1 1 0,1-1 0,-1 0 0,1 1 0,0-1 0,-1-1 0,1 1 0,5-2 0,-7 1 0,1 0 0,-1-1 0,0 1 0,0-1 0,0 1 0,0-1 0,0 0 0,0 0 0,-1 0 0,1 0 0,0 0 0,-1-1 0,0 1 0,1 0 0,-1-1 0,0 1 0,0-1 0,-1 1 0,1-1 0,0 1 0,-1-1 0,1 0 0,-1 1 0,0-4 0,1-15-455,0 0 0,-4-29 0,-2 0-6371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19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0 24575,'0'4'0,"-8"6"0,-3 5 0,-3 4 0,-4 7 0,-3-1 0,-2 0 0,3 3 0,1-3 0,4 3 0,-1 0 0,4 0 0,-1-1 0,-3-4 0,3-12 0,2-6-8191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20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24575,'4'0'0,"10"0"0,10 4 0,2 6 0,0 0 0,0 0 0,-1 1 0,0 4 0,0-2 0,-5-6 0,-9-9 0,-11-12 0,-14-13 0,-13-4 0,-13-7 0,-1 4-8191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21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24575,'0'8'0,"0"7"0,0 5 0,-4 7 0,-6 4 0,-1 0 0,-2-1 0,0 2 0,-1-3 0,1 1 0,4-1 0,-2-5 0,2-2 0,2-5-8191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21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1 189 24575,'8'4'0,"7"2"0,1 3 0,2 1 0,2-2 0,-3-6 0,-7-16 0,-11-14 0,-4-6 0,-15-13 0,-3-8 0,2 6-8191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22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0 24575,'-4'0'0,"-5"4"0,-2 6 0,-3 4 0,2 5 0,-2 3 0,-3 2 0,2 1 0,-5 5 0,1 0 0,0-4 0,3-2 0,4-2 0,0-4 0,-2-5 0,1-9 0,-5-10 0,1-3-8191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22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24575,'160'84'0,"146"71"0,-246-128-71,-22-8-360,0-3-1,54 16 1,-62-25-6395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23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24575,'0'8'0,"0"7"0,0 9 0,0 5 0,0 5 0,0 1 0,0 4 0,0-2 0,0-3 0,0-3 0,0-2 0,0-3 0,-4-5 0,-6-15 0,-5-12 0,0-5-8191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2:24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24575,'12'4'0,"13"6"0,18 4 0,6 5 0,3 3 0,1-2 0,-1-1 0,-9 1 0,-7-3 0,-6-4 0,0-5 0,-1-3 0,-5-3-8191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02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24575,'0'4'0,"4"5"0,6 10 0,0 5 0,0 3 0,-3 2 0,-2-2 0,-2 1 0,-2-2 0,-1-5-8191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0:57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24575,'-2'144'0,"5"147"0,-3-288 0,0 1 0,0-1 0,0 1 0,1-1 0,-1 1 0,1-1 0,0 0 0,0 1 0,1-1 0,-1 0 0,0 0 0,1 0 0,0 1 0,0-2 0,0 1 0,0 0 0,5 4 0,-3-4 0,0-1 0,1 0 0,-1 0 0,0 0 0,1-1 0,0 0 0,-1 1 0,1-2 0,0 1 0,0 0 0,-1-1 0,8 0 0,9 0 0,1 0 0,-1-1 0,0-1 0,1 0 0,-1-2 0,26-8 0,-41 10 0,0 0 0,-1 0 0,1-1 0,-1 0 0,0 0 0,1 0 0,-1 0 0,-1-1 0,1 0 0,0 0 0,-1 0 0,0-1 0,0 0 0,0 1 0,-1-1 0,0-1 0,1 1 0,-2 0 0,1-1 0,-1 1 0,0-1 0,0 0 0,0 0 0,-1 0 0,0 0 0,1-10 0,0-4 0,-1 0 0,-1 0 0,-1 0 0,-6-37 0,-8 104 0,5 88 0,8 144 0,4-154 0,11 108 0,-4-139 0,-6 110 0,-2-202 0,-1 1 0,0 0 0,-1-1 0,1 1 0,0-1 0,-1 1 0,1 0 0,-1-1 0,0 1 0,0-1 0,0 0 0,0 1 0,-1-1 0,1 0 0,0 1 0,-1-1 0,0 0 0,0 0 0,1 0 0,-1-1 0,0 1 0,0 0 0,-3 1 0,1-2 0,1 0 0,-1 0 0,0 0 0,1 0 0,-1-1 0,0 0 0,1 0 0,-1 0 0,0 0 0,0 0 0,1-1 0,-1 0 0,0 0 0,1 0 0,-1 0 0,-3-2 0,-18-7 0,0-2 0,1-1 0,0-1 0,1-1 0,0-1 0,2-1 0,0-1 0,1 0 0,0-2 0,2 0 0,0-1 0,2-1 0,0-1 0,1 0 0,2-1 0,0-1 0,-9-26 0,18 39 0,2-1 0,-1 1 0,1-1 0,1 0 0,0 0 0,1 0 0,1 0 0,-1 0 0,2 0 0,0 0 0,1 1 0,0-1 0,1 1 0,0-1 0,1 1 0,0 1 0,1-1 0,10-15 0,9-10 0,2 2 0,0 1 0,3 1 0,35-31 0,37-28-341,3 4 0,5 5-1,194-111 1,-228 153-6485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0:58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24575,'5'0'0,"9"0"0,14 0 0,11 0 0,12 0 0,8 0 0,8 0 0,0 0 0,-4 0 0,-7 0 0,-10 0 0,-8 0 0,-19 8 0,-21 12 0,-11 1-8191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0:5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24575,'4'0'0,"5"0"0,10 0 0,6 0 0,2 4 0,1 2 0,0-1 0,-1-1 0,0-1 0,-2-1 0,0-1 0,-1-1 0,0 0 0,0 0 0,-4 0-8191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0:59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 24575,'-7'0'0,"-1"0"0,1 1 0,-1 0 0,1 0 0,-1 1 0,1 0 0,0 0 0,0 1 0,0 0 0,-10 5 0,1 3 0,-1 1 0,-24 23 0,41-34 0,-5 3 0,0 0 0,0 1 0,1 0 0,-1 0 0,1 1 0,1-1 0,-1 1 0,1 0 0,0 0 0,0 0 0,-2 8 0,2-1 0,1 0 0,0 0 0,1 0 0,1 23 0,0-8 0,-1-13 0,0 0 0,2 0 0,0 0 0,0 0 0,1 0 0,1 0 0,1 0 0,0 0 0,1-1 0,8 19 0,-9-29 0,-1 0 0,0-1 0,1 1 0,-1-1 0,1 0 0,0 0 0,0 0 0,1-1 0,-1 1 0,0-1 0,1 0 0,-1 0 0,1-1 0,0 1 0,7 0 0,79 9 0,-84-10 0,24-1 0,0 0 0,-1-2 0,1-2 0,0-1 0,-1-1 0,0-1 0,57-23 0,-84 29-72,1 0 1,-1 0-1,0 0 0,0 0 0,0-1 0,0 0 0,0 1 0,0-1 1,0 0-1,0 0 0,-1 0 0,1-1 0,-1 1 0,0-1 0,0 1 1,1-1-1,-2 0 0,4-6 0,-4-2-6754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00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24575,'0'4'0,"0"5"0,0 6 0,0 8 0,0 5 0,0 9 0,5 3 0,0 7 0,9-1 0,1 1 0,-2-4 0,2-6 0,-3 1 0,2-4 0,-3-3 0,-2-6-8191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0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24575,'4'0'0,"10"0"0,6 0 0,8 0 0,12 0 0,20 0 0,19-5 0,2 0 0,-2 0 0,-9-3 0,-14-1 0,-11 2 0,-9 6 0,-15-1 0,-12-8 0,-6-3-8191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02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0 271 24575,'13'0'0,"-1"0"0,0 2 0,0-1 0,0 2 0,-1 0 0,1 0 0,-1 1 0,1 0 0,-1 1 0,0 0 0,-1 1 0,15 10 0,-18-11 0,-1 0 0,1 1 0,-1 0 0,0 0 0,-1 1 0,1-1 0,-1 1 0,-1 0 0,1 1 0,-1-1 0,-1 1 0,1 0 0,-1 0 0,-1 0 0,1 0 0,-1 0 0,-1 1 0,2 12 0,-2 0 0,0 1 0,-4 33 0,28-139 0,3 1 0,55-116 0,-80 193 0,0 0 0,0 0 0,1 0 0,0 1 0,0 0 0,0-1 0,9-7 0,-12 13 0,0-1 0,0 0 0,0 0 0,0 1 0,0-1 0,0 0 0,1 1 0,-1-1 0,0 1 0,0 0 0,1-1 0,-1 1 0,0 0 0,0 0 0,1 0 0,-1 0 0,0 0 0,0 0 0,1 0 0,-1 0 0,0 0 0,1 1 0,-1-1 0,0 0 0,0 1 0,0-1 0,1 1 0,-1 0 0,0-1 0,0 1 0,0 0 0,0-1 0,0 1 0,0 0 0,0 0 0,-1 0 0,1 0 0,0 0 0,0 0 0,-1 0 0,1 0 0,0 1 0,-1-1 0,1 2 0,19 32 0,23 58 0,-37-79 0,-1 2 0,0-1 0,-1 0 0,-1 1 0,0 0 0,0 20 0,-4-105 0,-1 37 0,1 0 0,2 1 0,1-1 0,13-63 0,-13 88 0,0 0 0,0 1 0,1-1 0,0 0 0,0 1 0,0 0 0,1 0 0,0 0 0,0 0 0,1 0 0,0 1 0,0 0 0,0 0 0,0 0 0,1 1 0,-1 0 0,1 0 0,1 0 0,-1 1 0,0-1 0,1 2 0,-1-1 0,1 1 0,0 0 0,0 0 0,0 1 0,14-2 0,-15 3 0,0 0 0,-1 0 0,1 1 0,0-1 0,0 1 0,0 0 0,-1 1 0,1 0 0,0 0 0,-1 0 0,0 0 0,1 1 0,-1 0 0,0 0 0,0 0 0,-1 1 0,1-1 0,4 6 0,2 3 0,0 0 0,-1 1 0,0 0 0,-1 1 0,10 19 0,-15-23 0,0-1 0,-1 1 0,0-1 0,0 1 0,-1 0 0,-1 0 0,2 18 0,-5 78 0,-1-50 0,3-48-151,0 1-1,0-1 0,-1 0 0,0 1 1,-1-1-1,1 0 0,-2 0 1,-4 12-1,-3-2-6674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04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77 24575,'63'-8'0,"-53"5"0,1 1 0,0 1 0,0 0 0,-1 0 0,16 1 0,-22 1 0,-1-1 0,1 1 0,-1 0 0,1 1 0,-1-1 0,1 0 0,-1 1 0,0 0 0,1 0 0,-1 0 0,0 0 0,0 0 0,0 1 0,-1-1 0,1 1 0,-1 0 0,1 0 0,-1 0 0,0 0 0,2 3 0,5 14 0,0 0 0,-2 0 0,0 0 0,-1 1 0,-1 0 0,3 34 0,4 96 0,-9-226 0,21-127 0,-5 45 0,-21 258 0,3 193 0,0-291-44,-1 0 0,1 0 0,-1 1 0,1-1 0,0 0 0,0 0 0,0 0 0,1 0 0,-1 0 0,1 0 0,0 0 0,0-1 0,0 1 0,0-1 0,0 1 0,0-1 0,1 0 0,-1 0-1,1 1 1,-1-2 0,1 1 0,0 0 0,0-1 0,0 1 0,0-1 0,0 0 0,0 0 0,0 0 0,1 0 0,4 0 0,12 2-6782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4:2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24575,'2447'0'0,"-2818"24"0,69-1 0,-649-19 0,511-6 0,352 2 0,373 10 0,-33 1 0,759-8-350,-809-3-665,-132 0-5811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4:2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5445 24575,'5'0'0,"0"-1"0,0 0 0,0 0 0,0 0 0,0-1 0,0 0 0,-1 0 0,1 0 0,-1 0 0,1-1 0,-1 0 0,0 0 0,0 0 0,6-6 0,7-8 0,27-36 0,-29 34 0,33-43 0,-4-3 0,-2-1 0,-3-2 0,-3-1 0,-4-2 0,-2-2 0,25-96 0,-21 35 0,-7-1 0,-5-1 0,5-176 0,52-380 0,-7 49 0,-54 440 0,0 0 0,62-461 0,-52 517 0,13-207 0,-36 314 0,2-1 0,1 1 0,2 0 0,2 1 0,18-39 0,-14 40 0,-3 0 0,-1-1 0,-1 0 0,-3-1 0,6-58 0,-13-25 0,-3 68 0,3 0 0,13-85 0,-13 138 0,2-35 0,-9 30 0,-12 17 0,3 3 0,6-4 0,0-1 0,-1 0 0,0-1 0,0 0 0,-1 0 0,-18 7 0,29-14 0,0 1 0,-1-1 0,1 0 0,-1 0 0,1 0 0,0 1 0,-1-1 0,1 0 0,-1 0 0,1 0 0,0 0 0,-1 0 0,1 0 0,-1 0 0,1 0 0,-1 0 0,1 0 0,-1 0 0,1 0 0,0 0 0,-1 0 0,1-1 0,-1 1 0,1 0 0,0 0 0,-1 0 0,1-1 0,-1 1 0,1 0 0,0 0 0,-1-1 0,1 1 0,0 0 0,0-1 0,-1 1 0,1 0 0,0-1 0,0 1 0,-1-1 0,1 0 0,3-22 0,18-22 0,-20 44 0,4-9 0,-2 3 0,1 0 0,0 0 0,0 0 0,1 1 0,0 0 0,10-11 0,-14 16 0,0 0 0,1 0 0,-1 1 0,0-1 0,0 0 0,1 1 0,-1-1 0,0 1 0,1-1 0,-1 1 0,0 0 0,1 0 0,-1-1 0,1 1 0,-1 0 0,0 0 0,4 1 0,-3-1 0,0 1 0,1 0 0,-1 0 0,1 1 0,-1-1 0,0 0 0,0 1 0,0-1 0,0 1 0,0 0 0,0-1 0,0 1 0,2 3 0,10 13 43,24 41 1,-28-42-335,0-1 1,0-1 0,2 1-1,15 15 1,-11-17-6536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0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245 6 24575,'-46'-2'0,"32"1"0,0 0 0,0 0 0,0 2 0,0 0 0,0 0 0,0 1 0,-25 8 0,34-7 0,2-1 0,-1 1 0,0 0 0,0 0 0,1 0 0,0 0 0,0 1 0,0-1 0,0 1 0,0 0 0,1 0 0,-1 0 0,1 0 0,0 0 0,1 1 0,-1-1 0,1 0 0,-1 1 0,1 0 0,0 6 0,-2 13 0,1 0 0,1 40 0,1-53 0,0-3 0,0 1 0,0-1 0,0 1 0,1 0 0,0-1 0,1 1 0,4 15 0,-4-21 0,-1-1 0,1 1 0,0-1 0,0 1 0,0-1 0,0 1 0,0-1 0,0 0 0,1 0 0,-1 0 0,1-1 0,-1 1 0,1-1 0,0 1 0,0-1 0,-1 0 0,1 0 0,0 0 0,0 0 0,0 0 0,0-1 0,0 0 0,4 1 0,4 0 0,1-1 0,-1 0 0,0-1 0,0 0 0,0-1 0,0 0 0,0 0 0,0-1 0,-1-1 0,1 0 0,-1 0 0,0-1 0,0-1 0,-1 1 0,1-1 0,-1-1 0,-1 0 0,16-15 0,-16 14 0,0-1 0,0 0 0,-1-1 0,0 1 0,-1-1 0,0-1 0,0 1 0,-1-1 0,0 0 0,-1-1 0,-1 1 0,0-1 0,0 1 0,-1-1 0,0 0 0,-1 0 0,-1-16 0,0 25-44,0 1 0,0 0 0,-1-1 0,1 1 0,-1-1 0,0 1 0,1 0 0,-1-1 0,0 1 0,0 0 0,-1 0 0,1-1 0,0 1 0,-1 0 0,1 0 0,-1 1 0,0-1-1,0 0 1,1 0 0,-1 1 0,0-1 0,-1 1 0,1 0 0,0 0 0,0 0 0,0 0 0,-1 0 0,1 0 0,0 0 0,-5 0 0,-12-2-6782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4:25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1187 0 24575,'-3'4'0,"0"0"0,0 0 0,0 0 0,0-1 0,-1 1 0,1-1 0,-1 0 0,0 0 0,0 0 0,-5 2 0,-3 3 0,-80 58 0,-132 71 0,24-17 0,97-55 0,-120 83 0,176-113 0,2 3 0,-65 67 0,89-83 0,13-15 0,0 0 0,1 0 0,0 1 0,0 1 0,1-1 0,0 1 0,0 0 0,-6 14 0,12-23 0,0 0 0,0 1 0,0-1 0,0 0 0,0 1 0,0-1 0,0 0 0,0 1 0,0-1 0,1 0 0,-1 1 0,0-1 0,0 0 0,0 1 0,0-1 0,0 0 0,1 0 0,-1 1 0,0-1 0,0 0 0,1 0 0,-1 1 0,0-1 0,0 0 0,1 0 0,-1 0 0,0 1 0,0-1 0,1 0 0,-1 0 0,0 0 0,1 0 0,-1 0 0,0 0 0,1 0 0,-1 0 0,0 0 0,1 0 0,-1 0 0,0 0 0,1 0 0,-1 0 0,0 0 0,1 0 0,-1 0 0,0 0 0,1 0 0,-1 0 0,0 0 0,0-1 0,1 1 0,-1 0 0,0 0 0,1 0 0,-1-1 0,0 1 0,0 0 0,1 0 0,-1 0 0,0-1 0,0 1 0,0-1 0,24-12 0,40-46-1365,-30 24-5461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4:26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24575,'12'-10'0,"0"1"0,1 0 0,21-10 0,-2 0 0,27-19 0,-28 17 0,1 1 0,1 1 0,70-28 0,-101 45 0,1 1 0,-1 0 0,1 1 0,-1-1 0,1 0 0,0 1 0,-1-1 0,1 1 0,-1 0 0,1 0 0,0 0 0,-1 0 0,1 1 0,0-1 0,-1 1 0,1-1 0,-1 1 0,1 0 0,-1 0 0,1 0 0,-1 0 0,0 1 0,1-1 0,-1 0 0,3 4 0,-1 0 0,0 1 0,0 1 0,0-1 0,-1 1 0,0-1 0,0 1 0,-1 0 0,3 8 0,1 12 0,0 1 0,-2-1 0,2 51 0,-3-27 0,-3-49-136,0 1-1,1 0 1,-1-1-1,1 1 1,-1-1-1,1 1 1,0-1-1,0 1 0,2 4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14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24575,'0'13'0,"0"16"0,0 7 0,0 6 0,0 8 0,0 4 0,0 1 0,0-1 0,0-5 0,0-7 0,0-7 0,0-5 0,0-11 0,-4-14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1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24575,'138'2'0,"151"-5"0,-231-5-1365,-40 3-5461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1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24575,'61'-5'0,"-51"3"0,0 0 0,0 1 0,1 0 0,-1 1 0,1 1 0,11 1 0,-19-1 0,1 0 0,0 0 0,0 1 0,-1-1 0,1 1 0,-1 0 0,0 0 0,1 0 0,-1 1 0,0-1 0,0 1 0,0 0 0,-1 0 0,1 0 0,-1 0 0,1 0 0,-1 0 0,0 1 0,0-1 0,2 7 0,2 6 0,0 1 0,-1 0 0,0 0 0,-2 0 0,3 27 0,-1 92 0,-4-67 0,4-40 0,-5-29 0,0 1 0,0-1 0,0 0 0,1 0 0,-1 0 0,0 1 0,0-1 0,0 0 0,0 0 0,1 0 0,-1 0 0,0 0 0,0 1 0,1-1 0,-1 0 0,0 0 0,0 0 0,0 0 0,1 0 0,-1 0 0,0 0 0,0 0 0,1 0 0,-1 0 0,0 0 0,0 0 0,1 0 0,-1 0 0,0 0 0,0 0 0,0 0 0,1 0 0,-1 0 0,0 0 0,0-1 0,1 1 0,-1 0 0,0 0 0,0 0 0,0 0 0,1 0 0,-1-1 0,0 1 0,0 0 0,0 0 0,0 0 0,0-1 0,1 1 0,23-44 0,90-249 0,-104 256 0,-9 29 0,1 0 0,0 1 0,1-1 0,0 1 0,6-14 0,-7 19 0,0 0 0,0-1 0,0 1 0,0 0 0,0 0 0,0 1 0,0-1 0,1 0 0,-1 1 0,1-1 0,-1 1 0,1 0 0,-1 0 0,1 0 0,0 0 0,0 0 0,-1 0 0,1 1 0,0-1 0,4 1 0,-2-1 0,1 1 0,-1 0 0,0 0 0,1 0 0,-1 1 0,0 0 0,1 0 0,-1 0 0,0 0 0,0 1 0,0 0 0,0 0 0,0 0 0,0 1 0,6 4 0,-6-3 0,-1 1 0,1 0 0,-1 0 0,0 1 0,0-1 0,0 1 0,-1 0 0,0 0 0,0 0 0,0 0 0,-1 0 0,2 9 0,7 32-227,-2 1-1,-2 0 1,-3 0-1,-1 1 1,-5 49-1,2-77-6598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17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24575,'45'-2'0,"33"0"0,-72 2 0,0 1 0,-1-1 0,1 1 0,0 0 0,0 1 0,-1-1 0,1 1 0,-1 1 0,10 4 0,-11-4 0,-1 0 0,0 0 0,0 0 0,0 0 0,-1 0 0,1 1 0,-1 0 0,0-1 0,0 1 0,0 0 0,0 0 0,-1 0 0,3 8 0,7 59 0,-10-62 0,4 178 0,-2-30 0,34-221 0,16-42 0,44-96 0,-80 162 0,-2 0 0,-2-2 0,8-42 0,-47 196 0,16-81 0,2 1 0,1 1 0,2-1 0,1 1 0,1 0 0,3 39 0,0-68 0,0 0 0,1-1 0,-1 1 0,1-1 0,0 1 0,0-1 0,0 1 0,1-1 0,-1 1 0,1-1 0,0 0 0,0 0 0,0 0 0,0 0 0,0 0 0,1 0 0,-1-1 0,1 1 0,0-1 0,4 4 0,1-3 0,0 1 0,0-1 0,0 0 0,0-1 0,1 0 0,14 2 0,25 6 0,-29-2-1365,-6 2-5461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1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5 0,0 8 0,0 13 0,0 8 0,0 5 0,0-6-8191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1:20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24575,'12'-1'0,"0"1"0,1 1 0,-1 0 0,0 1 0,18 5 0,-27-6 0,1 0 0,-1 1 0,0-1 0,0 1 0,0-1 0,0 1 0,-1 0 0,1 0 0,0 1 0,-1-1 0,0 1 0,1-1 0,-1 1 0,0-1 0,0 1 0,0 0 0,-1 0 0,1 0 0,-1 0 0,0 1 0,1-1 0,-1 0 0,-1 0 0,2 5 0,-1 5 0,0 0 0,-1 0 0,-1-1 0,0 1 0,0 0 0,-6 20 0,-3 24 0,10-55 1,0 0-1,0 0 0,0-1 1,0 1-1,0 0 0,0 0 1,0 0-1,1 0 0,-1 0 1,1 0-1,0 0 0,-1-1 1,1 1-1,0 0 0,0 0 1,0-1-1,0 1 0,0-1 1,1 1-1,-1-1 0,0 1 1,1-1-1,-1 0 0,1 0 1,-1 0-1,1 1 0,0-2 1,-1 1-1,1 0 1,0 0-1,0 0 0,0-1 1,-1 1-1,1-1 0,4 1 1,9 1-6,1-1 1,-1 0 0,0-1 0,16-2 0,28 2-1353,-44 5-5469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4:2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0 24575,'-24'41'0,"-1"-1"0,-45 52 0,-22 33 0,25-6 0,-55 133 0,-15 30 0,115-241 0,7-11 0,-2 0 0,-1-1 0,-33 41 0,85-139 0,49-77-1365,-57 104-5461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04:28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 24575,'-133'117'0,"122"-108"0,-15 10 0,2 2 0,0 1 0,1 0 0,-26 34 0,45-45 0,11-10 0,21-10 0,-23 7 0,332-146 0,-97 41 0,-236 105 0,-1 0 0,1 0 0,0 1 0,1 0 0,-1-1 0,0 2 0,0-1 0,0 0 0,1 1 0,-1 0 0,0 0 0,1 0 0,-1 0 0,6 2 0,-8-1 0,1 0 0,-1 1 0,1 0 0,-1-1 0,1 1 0,-1 0 0,0 0 0,0 1 0,0-1 0,0 0 0,0 1 0,-1-1 0,1 1 0,-1-1 0,0 1 0,1 0 0,-1-1 0,0 1 0,-1 0 0,1 0 0,0 3 0,5 28 0,-2-1 0,-1 1 0,-1-1 0,-6 59 0,1-18 0,3-68-98,1-2 8,-1 0-1,0 1 1,-1-1-1,1 1 1,-1-1-1,1 0 1,-1 1-1,0-1 1,-1 0-1,1 0 0,-1 0 1,0 0-1,-3 5 1,-5 1-6736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05.1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24575,'8'-1'0,"0"0"0,0-1 0,-1 0 0,1 0 0,-1-1 0,11-5 0,12-4 0,-23 9 0,0 1 0,0 0 0,0 1 0,0-1 0,0 1 0,1 1 0,-1 0 0,0 0 0,1 0 0,-1 1 0,0 0 0,8 2 0,-12-2 0,0 0 0,0 1 0,0-1 0,0 1 0,0 0 0,-1 0 0,1 0 0,-1 1 0,1-1 0,-1 0 0,0 1 0,0 0 0,0-1 0,0 1 0,0 0 0,-1 0 0,1 0 0,-1 0 0,0 0 0,0 0 0,0 1 0,0-1 0,-1 0 0,1 1 0,-1-1 0,0 0 0,0 1 0,0 4 0,-1-1 0,0 0 0,-1 0 0,1 0 0,-1 0 0,0 0 0,-1 0 0,0-1 0,0 1 0,0-1 0,-1 0 0,0 0 0,0 0 0,0 0 0,-11 9 0,1-1 0,-1 0 0,0-1 0,-1-1 0,-20 12 0,-37 10 0,58-29 0,48-24 0,4-2 0,-21 11 0,1 1 0,0 1 0,27-10 0,-40 16 0,0 1 0,0 0 0,0 0 0,0 0 0,1 1 0,-1 0 0,0-1 0,0 1 0,1 1 0,-1-1 0,0 1 0,0 0 0,0 0 0,0 0 0,0 0 0,0 1 0,0-1 0,0 1 0,0 0 0,6 5 0,-3-1 0,0 1 0,-1 0 0,0 0 0,0 1 0,0 0 0,-1 0 0,0 0 0,-1 1 0,0-1 0,0 1 0,-1 0 0,0 0 0,-1 1 0,2 10 0,-2-13 0,-1 0 0,0 0 0,-1 0 0,0 0 0,0 0 0,0 0 0,-1-1 0,0 1 0,0 0 0,-1 0 0,0 0 0,0-1 0,-1 1 0,1-1 0,-1 0 0,-1 0 0,1 0 0,-1 0 0,-9 10 0,8-12 5,0 1 0,0-2-1,-1 1 1,1 0 0,-1-1 0,0 0-1,0-1 1,0 1 0,0-1 0,0 0-1,-1-1 1,-11 2 0,-5-1-136,0-1 0,-30-3 0,13 0-903,19 2-5792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08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24575,'5'14'0,"0"1"0,0 0 0,-2 1 0,0-1 0,2 22 0,-4-22 0,1 0 0,1 0 0,0-1 0,1 1 0,9 21 0,-11-31 0,1-1 0,0 1 0,0-1 0,0 0 0,1 0 0,-1 0 0,1 0 0,0 0 0,0-1 0,0 0 0,1 0 0,-1 0 0,1 0 0,0-1 0,0 1 0,-1-1 0,2-1 0,-1 1 0,0-1 0,5 1 0,-7-1 0,-1 0 0,1-1 0,0 1 0,-1-1 0,1 0 0,-1 0 0,1 0 0,0 0 0,-1-1 0,1 1 0,-1 0 0,1-1 0,-1 0 0,1 0 0,-1 0 0,0 0 0,1 0 0,-1 0 0,0 0 0,4-3 0,-4 1 0,1 0 0,-1 0 0,0 0 0,0 0 0,0 0 0,0-1 0,-1 1 0,1-1 0,-1 1 0,0-1 0,0 1 0,1-8 0,0-9 0,-2 1 0,1-1 0,-2 0 0,-4-26 0,4 40 0,-7-19 0,2 21 0,0 16 0,5-2 0,0 1 0,0-1 0,0 0 0,2 1 0,-1-1 0,1 1 0,1-1 0,4 19 0,4 1 0,21 45 0,-18-48 0,-2 1 0,9 34 0,-9 0 0,-3 0 0,-2 0 0,-5 109 0,-2-93 0,1-70 0,-1 0 0,0 0 0,-1 1 0,0-2 0,0 1 0,0 0 0,-1 0 0,0-1 0,-1 1 0,0-1 0,0 0 0,0 0 0,-1 0 0,0-1 0,0 0 0,-1 0 0,-9 8 0,12-12 0,0 1 0,0-1 0,0 0 0,0 0 0,-1 0 0,1-1 0,-1 1 0,0-1 0,1 0 0,-1 0 0,0 0 0,0 0 0,0-1 0,1 1 0,-1-1 0,0 0 0,0 0 0,0-1 0,0 1 0,0-1 0,1 0 0,-1 0 0,0 0 0,1 0 0,-1-1 0,0 1 0,1-1 0,0 0 0,-1 0 0,1 0 0,0-1 0,0 1 0,0-1 0,1 0 0,-1 0 0,0 1 0,1-2 0,-2-2 0,-1 0 0,0 0 0,1 0 0,0 0 0,1-1 0,-1 0 0,1 1 0,1-1 0,-1 0 0,1 0 0,0 0 0,1-1 0,-1 1 0,1 0 0,1-1 0,0 1 0,0-1 0,0 1 0,1-1 0,0 1 0,0 0 0,1 0 0,3-10 0,0 4 0,2 0 0,-1 0 0,1 1 0,1 0 0,0 0 0,1 0 0,0 1 0,1 0 0,0 1 0,17-13 0,-11 10 40,0 1 0,33-20 0,-41 28-189,0 1 1,0 0-1,0 1 1,0-1-1,0 1 1,1 1-1,-1 0 1,1 0-1,11 1 1,0 0-6678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09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24575,'4'0'0,"6"0"0,4 0 0,5 0 0,3 0 0,2 0 0,1 0 0,0 0 0,0 0 0,0 0 0,0 0 0,0 0 0,-5-4 0,-5-2-8191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12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24575,'0'27'0,"1"0"0,1 0 0,10 46 0,-10-65 0,0 0 0,0 0 0,1-1 0,0 1 0,1-1 0,0 1 0,0-1 0,0 0 0,1 0 0,0-1 0,1 1 0,-1-1 0,1 0 0,0-1 0,1 1 0,10 6 0,-15-11 0,1 1 0,0-1 0,-1 1 0,1-1 0,0 0 0,0 0 0,0-1 0,-1 1 0,1 0 0,0-1 0,0 0 0,0 0 0,0 0 0,0 0 0,0 0 0,0 0 0,0-1 0,0 0 0,0 1 0,0-1 0,0 0 0,-1 0 0,1-1 0,0 1 0,-1-1 0,1 1 0,-1-1 0,1 0 0,-1 0 0,0 0 0,0 0 0,0 0 0,0 0 0,0 0 0,0-1 0,1-2 0,4-7 0,0 0 0,-1-1 0,0 1 0,-1-1 0,5-17 0,-6 20 0,-3 12 0,-4 111 0,23 209 0,-14-254 0,-3 0 0,-8 110 0,5-175 0,0 0 0,0-1 0,0 1 0,-1 0 0,0-1 0,1 1 0,-1 0 0,0-1 0,0 1 0,0-1 0,0 1 0,-1-1 0,1 0 0,-1 1 0,0-1 0,1 0 0,-3 2 0,2-3 0,1-1 0,-1 1 0,1-1 0,0 1 0,-1-1 0,1 0 0,-1 0 0,1 1 0,-1-1 0,1 0 0,-1 0 0,1-1 0,-1 1 0,1 0 0,-1 0 0,1-1 0,-1 1 0,1-1 0,0 1 0,-1-1 0,1 0 0,0 1 0,-1-1 0,1 0 0,0 0 0,0 0 0,0 0 0,0 0 0,0 0 0,0 0 0,0 0 0,0-1 0,-1 0 0,-7-9 0,1 1 0,0-1 0,0-1 0,1 0 0,0 0 0,1 0 0,1-1 0,0 0 0,1 0 0,-6-23 0,7 12 0,0-1 0,1 1 0,1-1 0,2 1 0,3-30 0,-3 51 4,-1 0 1,1 0-1,-1-1 0,1 1 0,0 0 0,1 0 0,-1 0 0,0 1 0,1-1 1,-1 0-1,1 0 0,0 1 0,0-1 0,0 1 0,0 0 0,1-1 1,-1 1-1,0 0 0,1 0 0,4-2 0,2 0-147,1-1-1,0 2 0,0-1 1,18-3-1,-12 3-590,5-1-6092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1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1 256 24575,'6'0'0,"0"0"0,1-1 0,-1 0 0,0-1 0,0 1 0,0-1 0,0 0 0,0-1 0,-1 0 0,1 1 0,-1-2 0,1 1 0,-1-1 0,0 1 0,0-2 0,-1 1 0,1 0 0,4-7 0,7-10 0,-1 0 0,-1-1 0,14-30 0,9-14 0,-36 64 0,0 1 0,-1 0 0,1 0 0,0 0 0,0-1 0,0 1 0,0 0 0,0 0 0,1 0 0,-1 1 0,0-1 0,0 0 0,0 0 0,1 1 0,-1-1 0,1 0 0,-1 1 0,0 0 0,1-1 0,-1 1 0,1 0 0,-1 0 0,1-1 0,-1 1 0,3 1 0,-1-1 0,0 1 0,0 0 0,0 0 0,0 1 0,0-1 0,0 1 0,0-1 0,0 1 0,-1 0 0,1 0 0,2 3 0,7 7 0,0 0 0,-1 1 0,12 20 0,46 65-1365,-60-81-5461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42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886 0 24575,'-44'2'0,"-77"15"0,87-12 0,-51 13 0,1 3 0,-88 35 0,164-53 0,0 0 0,0 1 0,1 0 0,-1 0 0,1 0 0,0 1 0,0 0 0,1 1 0,0-1 0,-8 10 0,12-13 0,0 0 0,1 1 0,-1-1 0,1 1 0,0-1 0,-1 1 0,1-1 0,0 1 0,1 0 0,-1-1 0,0 1 0,1 0 0,0 0 0,-1-1 0,1 1 0,0 0 0,0 0 0,1 0 0,-1-1 0,1 1 0,-1 0 0,1 0 0,0-1 0,0 1 0,0 0 0,0-1 0,1 1 0,-1-1 0,1 0 0,-1 1 0,1-1 0,0 0 0,0 0 0,3 3 0,2-1 0,-1 1 0,1-1 0,1-1 0,-1 1 0,0-1 0,1 0 0,0-1 0,-1 0 0,1 0 0,0-1 0,0 0 0,0 0 0,9-1 0,28 6 0,5 7 0,75 29 0,15 5 0,-138-47 0,-1 0 0,0 0 0,1 1 0,-1-1 0,0 0 0,0 1 0,1-1 0,-1 1 0,0 0 0,0-1 0,0 1 0,0 0 0,0-1 0,0 1 0,0 0 0,2 2 0,-3-2 0,0-1 0,0 1 0,0-1 0,0 1 0,0-1 0,0 1 0,-1-1 0,1 1 0,0-1 0,0 1 0,0-1 0,-1 1 0,1-1 0,0 1 0,-1-1 0,1 0 0,0 1 0,-1-1 0,1 1 0,0-1 0,-1 0 0,1 0 0,-1 1 0,1-1 0,-1 0 0,1 1 0,-1-1 0,0 0 0,-53 20 0,38-15 0,-382 171 0,320-139 0,48-23 0,2-2 0,-52 31 0,74-39 0,1-1 0,-1 1 0,1 1 0,0-1 0,0 1 0,0-1 0,1 2 0,0-1 0,0 0 0,0 1 0,1-1 0,-1 1 0,1 0 0,-4 12 0,7-16 0,0 0 0,-1 0 0,1 0 0,0 0 0,0 0 0,0 0 0,0 0 0,1 0 0,-1 0 0,0 0 0,1 0 0,-1 0 0,1 0 0,0 0 0,0 0 0,0 0 0,0 0 0,0 0 0,0-1 0,0 1 0,1-1 0,-1 1 0,1 0 0,-1-1 0,1 0 0,-1 1 0,1-1 0,0 0 0,0 0 0,-1 0 0,1 0 0,0 0 0,0-1 0,0 1 0,0 0 0,0-1 0,4 1 0,10 2 0,0 0 0,0-1 0,30 0 0,-29-1 0,342-1 0,-203-3 0,-147 4-70,-1-1 0,0 1-1,0 1 1,0-1 0,0 2 0,0-1-1,0 1 1,0 0 0,-1 0 0,11 7-1,-9-5-521,6 2-6234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45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29 24575,'29'298'0,"-8"-122"0,-7-36 0,43 557 0,-55-640 0,-36-169 0,19 68 0,-151-383 0,-18-59 0,180 476 0,1-1 0,1 1 0,-1-1 0,2 0 0,-2-18 0,4 26 0,-1-1 0,0 0 0,1 1 0,0-1 0,0 1 0,0 0 0,0-1 0,1 1 0,-1 0 0,1-1 0,0 1 0,0 0 0,0 0 0,0 1 0,1-1 0,-1 0 0,1 1 0,0-1 0,-1 1 0,7-4 0,39-25 0,1 2 0,74-33 0,-98 51 0,0 2 0,1 0 0,0 2 0,1 1 0,0 0 0,0 3 0,34-2 0,-56 5 0,0 1 0,0 0 0,0-1 0,0 2 0,0-1 0,0 1 0,0-1 0,0 1 0,-1 1 0,1-1 0,-1 1 0,1-1 0,-1 1 0,0 0 0,4 4 0,5 6 0,-1 1 0,20 28 0,-8-9 0,29 26 0,2-2 0,91 71 0,-103-92 0,-41-34 0,0 0 0,1 0 0,-1 0 0,0 0 0,0 0 0,0 0 0,0 0 0,-1 1 0,1-1 0,0 1 0,-1-1 0,0 1 0,0 0 0,0-1 0,0 1 0,1 4 0,-2-5 0,-1-1 0,1 1 0,-1 0 0,0 0 0,0-1 0,0 1 0,1-1 0,-2 1 0,1-1 0,0 1 0,0-1 0,0 1 0,-1-1 0,1 0 0,0 0 0,-1 0 0,1 0 0,-1 0 0,1 0 0,-1 0 0,0 0 0,0-1 0,1 1 0,-1-1 0,0 1 0,-3 0 0,-42 12 0,-1-2 0,0-2 0,0-2 0,-1-2 0,0-2 0,-54-4 0,101 1 0,0 0 0,0 0 0,0 0 0,0 0 0,0 0 0,0-1 0,0 1 0,0-1 0,0 1 0,0-1 0,0 0 0,0 0 0,1 1 0,-1-2 0,0 1 0,0 0 0,1 0 0,-1 0 0,1-1 0,-1 1 0,1-1 0,0 1 0,-1-1 0,1 0 0,0 1 0,-2-4 0,4 3 0,-1 1 0,0-1 0,0 0 0,0 0 0,1 1 0,-1-1 0,1 1 0,-1-1 0,1 0 0,0 1 0,0-1 0,0 1 0,0 0 0,0-1 0,0 1 0,0 0 0,0-1 0,0 1 0,0 0 0,1 0 0,-1 0 0,1 0 0,-1 0 0,1 0 0,-1 1 0,1-1 0,-1 0 0,1 1 0,-1-1 0,1 1 0,3-1 0,2-1 0,0 0 0,1 0 0,-1 1 0,1 0 0,-1 0 0,1 1 0,-1-1 0,1 2 0,0-1 0,-1 1 0,1 1 0,-1-1 0,0 1 0,0 0 0,1 1 0,-1 0 0,-1 0 0,1 0 0,0 1 0,-1 0 0,0 0 0,0 1 0,0 0 0,0 0 0,-1 0 0,0 1 0,9 11 0,-4-3 0,-1-1 0,-1 1 0,0 1 0,0 0 0,-2 0 0,0 0 0,-1 1 0,0-1 0,-1 1 0,-1 0 0,-1 1 0,1 19 0,-2-27 0,-1 1 0,-1-1 0,1 0 0,-2 1 0,1-1 0,-1 1 0,0-1 0,-1 0 0,0 0 0,-1 0 0,0-1 0,0 1 0,-1-1 0,0 0 0,0 0 0,-1-1 0,0 1 0,0-1 0,-1 0 0,0-1 0,0 0 0,-1 0 0,1 0 0,-1-1 0,-14 7 0,-17 8 0,-74 28 0,91-40 0,0-1 0,-1-1 0,0-2 0,0 0 0,-28 1 0,49-5-36,0 0 0,0 0 0,-1-1 1,1 1-1,0 0 0,0-1 0,0 1 0,0-1 0,0 0 0,0 0 0,0 0 0,0 0 0,0 0 0,0 0 0,0 0 0,1-1 0,-1 1 1,0-1-1,1 1 0,-1-1 0,1 0 0,0 1 0,0-1 0,-1 0 0,1 0 0,0 0 0,1 0 0,-1 0 0,0 0 0,0 0 0,1 0 1,-1 0-1,1 0 0,0-1 0,0 1 0,0 0 0,0-4 0,-1-18-6790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46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24575,'21'1'0,"-1"1"0,0 0 0,0 2 0,0 0 0,-1 1 0,0 1 0,0 1 0,0 1 0,0 0 0,-1 1 0,-1 1 0,0 1 0,23 19 0,-35-25 0,-1 0 0,0 1 0,0 0 0,-1 0 0,1 0 0,-1 0 0,-1 0 0,1 0 0,-1 1 0,0-1 0,-1 1 0,0 0 0,0-1 0,0 1 0,-1 0 0,1 0 0,-2 0 0,0 6 0,-1 6 0,0-1 0,-1 1 0,-1-1 0,-1 0 0,-10 25 0,-1-9 0,-2-1 0,0-1 0,-3 0 0,-25 30 0,-106 106 0,135-153 0,2 2 0,16-17 0,0 1 0,0-1 0,-1 1 0,1-1 0,0 0 0,0 1 0,0-1 0,0 0 0,0 0 0,0 0 0,0 1 0,0-1 0,-1 0 0,1 0 0,0 0 0,0-1 0,0 1 0,0 0 0,0 0 0,0 0 0,0-1 0,0 1 0,0 0 0,1-1 0,55-7 0,0 3 0,0 2 0,95 8 0,-132-2-1365,-4 3-5461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4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24575,'1'10'0,"0"0"0,1 0 0,0 0 0,4 12 0,7 36 0,-12-38 0,1 1 0,-1-1 0,-1 0 0,-4 36 0,0-52 0,-2-12 0,-3-14 0,-1-16-1365,2-3-5461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47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49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24575,'7'0'0,"-1"0"0,0 1 0,1-1 0,-1 1 0,0 1 0,0-1 0,0 1 0,0 0 0,0 0 0,-1 1 0,1-1 0,0 2 0,-1-1 0,0 0 0,0 1 0,0 0 0,0 0 0,-1 0 0,1 1 0,-1 0 0,0 0 0,-1 0 0,1 0 0,5 11 0,1 8 0,-1 1 0,0 0 0,-2 1 0,7 46 0,-10-43 0,2-1 0,13 35 0,-28-86-1365,-1 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19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1527 3898 24575,'528'-12'0,"61"0"0,-472 14 0,148-4 0,-191-10 0,-53 7 0,1 1 0,31 0 0,28 5 0,57-2 0,-127-1 0,-1 0 0,1-1 0,-1 0 0,1 0 0,11-7 0,-11 5 0,1 0 0,0 1 0,20-4 0,-3 5 0,0 2 0,37 2 0,30-2 0,-93 1 0,-1-1 0,1 1 0,0-1 0,-1 0 0,1 0 0,-1 0 0,1-1 0,-1 1 0,0 0 0,1-1 0,-1 1 0,0-1 0,0 0 0,0 0 0,0 0 0,-1 0 0,1 0 0,-1 0 0,1-1 0,-1 1 0,1 0 0,-1-1 0,0 1 0,0-1 0,0 1 0,-1-1 0,1 0 0,-1 1 0,1-1 0,-1 0 0,0-2 0,2-15 0,-1 0 0,-1-1 0,-4-25 0,2 12 0,19-479 0,-9-71 0,-11 335 0,3-1369 0,-2 1575 0,-2 1 0,-14-59 0,-5-47 0,23 141 0,-1-1 0,0 0 0,0 1 0,-1-1 0,0 0 0,-1 1 0,1 0 0,-1 0 0,-1 0 0,1 0 0,-8-10 0,4 9 0,0 0 0,-1 1 0,0-1 0,0 2 0,-1-1 0,0 1 0,-17-9 0,-21-8 0,-1 2 0,-1 1 0,-1 4 0,-1 1 0,0 2 0,0 3 0,-1 2 0,-1 2 0,-82 2 0,20 6 0,0 5 0,-131 25 0,130-15 0,-1-5 0,-174-5 0,108-8 0,-253 30 0,254-13 0,-271-10 0,248-8 0,142-1 0,-102-18 0,5 0 0,155 21 0,0 0 0,0 0 0,0 1 0,0-1 0,1 1 0,-1 0 0,0 1 0,0-1 0,1 1 0,-1 0 0,1 0 0,0 0 0,-1 1 0,1 0 0,0 0 0,0 0 0,1 0 0,-1 0 0,1 1 0,0-1 0,-1 1 0,2 0 0,-1 0 0,0 0 0,1 1 0,0-1 0,0 1 0,-2 5 0,-6 17 0,2-1 0,1 1 0,-7 52 0,8-47 0,-86 681 0,89-572 0,6 1 0,7-1 0,30 154 0,25 282 0,-45-340 0,-7-38 0,10 76 0,-9-139 0,-6 225 0,-8-245 0,0-111 0,0 0 0,0-1 0,0 1 0,1 0 0,0 0 0,0-1 0,0 1 0,0-1 0,1 1 0,0-1 0,0 1 0,0-1 0,1 0 0,-1 0 0,1 0 0,0 0 0,0-1 0,0 1 0,0-1 0,8 6 0,1-2 0,-1-1 0,1 0 0,0-1 0,0 0 0,0-1 0,21 4 0,5 2 0,9 3 0,0-2 0,1-2 0,0-2 0,53 0 0,29-8 0,139-19 0,-112 3 0,229 4 0,-295 8 0,0-4 0,-1-3 0,125-35 0,-112 20-1365,-65 17-5461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50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24575,'4'0'0,"6"0"0,9 0 0,9 0 0,9-4 0,6-1 0,0-1 0,-4 2 0,-3 1 0,-5 1 0,-3 1 0,-2 1 0,-2 0 0,0 0 0,-1 0 0,1 0 0,-5 0-8191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52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2 628 24575,'0'708'0,"0"-1884"0,-1 1150 0,0 15 0,1 0 0,0 0 0,1 0 0,0 0 0,1 0 0,4-16 0,-5 25 0,0-1 0,0 1 0,1-1 0,-1 1 0,1-1 0,0 1 0,0 0 0,0 0 0,0 0 0,0 0 0,0 0 0,0 1 0,1-1 0,-1 1 0,0-1 0,1 1 0,0 0 0,-1 0 0,1 0 0,0 0 0,-1 0 0,1 1 0,0-1 0,0 1 0,0-1 0,-1 1 0,1 0 0,0 1 0,0-1 0,2 1 0,29 2 0,0 3 0,0 0 0,-1 2 0,0 2 0,-1 1 0,0 1 0,-1 2 0,51 30 0,-77-41 0,0 0 0,0 1 0,-1-1 0,0 1 0,1 0 0,-1 0 0,0 1 0,-1-1 0,1 1 0,-1 0 0,0 0 0,0 0 0,-1 0 0,1 1 0,-1-1 0,0 1 0,-1-1 0,1 1 0,-1 0 0,0-1 0,0 7 0,-1-2 0,-1 0 0,0-1 0,-1 1 0,0-1 0,-1 1 0,1-1 0,-2 0 0,1 0 0,-1 0 0,-1-1 0,-9 15 0,-16 15 0,-1-1 0,-2-1 0,-1-2 0,-2-1 0,-48 32 0,51-38 0,-1-8 0,11-6 0,22-13 0,1 0 0,0 0 0,0 0 0,0 0 0,0 0 0,-1 0 0,1 0 0,0 0 0,0 0 0,0 0 0,0 0 0,-1 1 0,1-1 0,0 0 0,0 0 0,0 0 0,0 0 0,0 0 0,-1 1 0,1-1 0,0 0 0,0 0 0,0 0 0,0 0 0,0 1 0,0-1 0,0 0 0,0 0 0,0 0 0,0 0 0,0 1 0,0-1 0,0 0 0,0 0 0,0 0 0,0 1 0,0-1 0,0 0 0,0 0 0,0 0 0,0 1 0,0-1 0,0 0 0,0 0 0,0 0 0,0 0 0,0 1 0,1-1 0,-1 0 0,0 0 0,0 0 0,0 0 0,0 0 0,0 1 0,1-1 0,-1 0 0,0 0 0,0 0 0,0 0 0,0 0 0,1 0 0,-1 0 0,0 0 0,0 0 0,0 0 0,1 0 0,-1 0 0,0 0 0,18 8 0,0 0 0,-1 1 0,0 0 0,0 2 0,-1 0 0,0 0 0,17 19 0,-3-2 0,-2 2 0,36 49 0,-54-62-111,0-1 0,-2 1 0,0 0-1,10 34 1,-12-35-698,0 2-6017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5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2 325 24575,'0'78'0,"-2"-5"0,4-1 0,13 87 0,-13-154 0,0-12 0,1-33 0,0-56 0,-3-250 0,0 341 0,5-41 0,-4 45 0,-1 0 0,0 1 0,0-1 0,0 0 0,0 0 0,0 0 0,1 1 0,-1-1 0,0 0 0,1 0 0,-1 1 0,0-1 0,1 0 0,-1 0 0,1 1 0,0-1 0,-1 1 0,1-1 0,-1 0 0,1 1 0,0-1 0,-1 1 0,1 0 0,0-1 0,0 1 0,-1-1 0,1 1 0,0 0 0,0 0 0,-1-1 0,1 1 0,0 0 0,0 0 0,0 0 0,0 0 0,-1 0 0,1 0 0,0 0 0,0 0 0,0 0 0,0 1 0,-1-1 0,1 0 0,0 0 0,0 1 0,0 0 0,9 5 0,0 1 0,0 1 0,-1-1 0,0 2 0,0-1 0,-1 1 0,0 1 0,11 17 0,51 91 0,-70-118 0,13 28 0,16 47 0,-11-25 0,-18-48 0,1-1 0,0 1 0,-1-1 0,1 1 0,0-1 0,-1 1 0,1-1 0,0 1 0,0-1 0,0 0 0,0 0 0,1 1 0,1 1 0,-2-3 0,-1 0 0,0 0 0,1 0 0,-1 0 0,1 0 0,-1 0 0,0 0 0,1 0 0,-1 0 0,1-1 0,-1 1 0,0 0 0,1 0 0,-1 0 0,0 0 0,1-1 0,-1 1 0,0 0 0,1 0 0,-1-1 0,0 1 0,0 0 0,1-1 0,-1 1 0,0 0 0,0 0 0,1-1 0,-1 1 0,0-1 0,0 1 0,0 0 0,0-1 0,0 0 0,10-45 0,-1-82 0,33-160 0,-41 279 0,0 5 0,-1 0 0,1 0 0,-1 0 0,1 0 0,0 1 0,1-1 0,-1 0 0,1 0 0,-1 1 0,1-1 0,0 1 0,0-1 0,1 1 0,4-6 0,-6 9 0,0 1 0,0-1 0,0 0 0,-1 1 0,1-1 0,0 0 0,0 1 0,0-1 0,-1 1 0,1-1 0,0 1 0,-1-1 0,1 1 0,0-1 0,-1 1 0,1 0 0,-1-1 0,1 1 0,-1 0 0,0 0 0,1-1 0,-1 1 0,1 0 0,-1 0 0,0 0 0,0 0 0,0-1 0,1 3 0,9 31 0,-9-31 0,12 52 0,-3 0 0,6 105 0,-14 115 0,-4-136 0,-2-96-1365,-2-28-5461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54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24575,'-1'9'0,"-1"-1"0,0 1 0,0-1 0,0 1 0,-1-1 0,-7 14 0,-7 23 0,15-35 0,0 0 0,0 0 0,1 0 0,0 1 0,1-1 0,0 0 0,0 0 0,4 18 0,-2-22 0,-1 1 0,2-1 0,-1 0 0,1 0 0,0 0 0,0 0 0,1 0 0,-1-1 0,1 0 0,0 1 0,1-1 0,0-1 0,-1 1 0,9 5 0,39 25 0,-38-27 0,0 0 0,-1 2 0,0-1 0,-1 1 0,0 1 0,-1 0 0,14 17 0,-21-21 0,-1 1 0,0-1 0,0 1 0,-1 0 0,0-1 0,0 1 0,-1 0 0,0 0 0,0 0 0,-1 0 0,0 0 0,-3 16 0,3-15 0,-2 0 0,1 0 0,-1 0 0,-1-1 0,0 1 0,0-1 0,0 1 0,-1-1 0,-1 0 0,1-1 0,-8 10 0,9-14 6,0 0 1,-1 0-1,1 0 0,-1 0 0,0-1 0,0 0 0,0 1 0,-1-2 1,1 1-1,0 0 0,-1-1 0,1 0 0,-1 0 0,-6 1 0,-66-2-811,62 0 153,-6-2-6174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5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24575,'9'18'0,"-2"1"0,0 1 0,-1-1 0,-1 1 0,-1 0 0,2 27 0,-3 122 0,-1-13 0,-1-152 0,0 0 0,0 1 0,0-1 0,1 0 0,-1 0 0,1 0 0,0 0 0,0 0 0,1-1 0,-1 1 0,1-1 0,0 1 0,0-1 0,0 0 0,0 0 0,1 0 0,-1-1 0,1 1 0,0-1 0,-1 1 0,1-1 0,0-1 0,0 1 0,1-1 0,-1 1 0,0-1 0,5 1 0,7 1 0,0 0 0,1 0 0,-1-1 0,1-2 0,30-1 0,-4-9-1365,-27 5-5461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56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24575,'8'0'0,"7"0"0,5 0 0,3 0 0,2 0 0,1 0 0,0 0 0,3 0 0,2 0 0,-5 9 0,-7 10 0,-10 11 0,-8-1-8191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57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24575,'4'0'0,"6"0"0,5 0 0,4 0 0,3 0 0,2 0 0,4 0 0,3 0 0,0 0 0,-2 0 0,-1 0 0,-2-4 0,0-1 0,-2-1 0,-4 2-8191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0:5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24575,'24'1'0,"-1"2"0,32 6 0,-3 1 0,508 36 0,2-41 0,-366-5 0,17 0 0,529 8 0,-2 62 0,-87 45 0,147 22 0,122-57 0,6-77 0,-573-6 0,-251 5 0,-44 0 0,97-9 0,-138 1 0,-24-2 0,-38-9 0,-35 0 0,-2 4 0,-89-4 0,-556-19-661,-5 31-177,-527-21 197,687-42 686,487 56 123,-568-34 1715,499 41-1839,-448-7-44,-324-17 0,435-16 0,215 23 0,255 25 0,30 5 0,33 8 0,184 42 7,337 42-1,248-42-165,631-56-645,403 13 876,-421 17-1460,-1336-33-4537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1:0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24575,'23'-6'0,"0"1"0,0 1 0,1 1 0,29 0 0,17-3 0,458-60 0,-519 65 0,-1 1 0,-1-1 0,0-1 0,1 1 0,-1-1 0,0-1 0,7-2 0,-14 5 0,1 0 0,-1 0 0,0-1 0,0 1 0,0 0 0,0 0 0,0 0 0,0 0 0,0 0 0,1-1 0,-1 1 0,0 0 0,0 0 0,0 0 0,0-1 0,0 1 0,0 0 0,0 0 0,0 0 0,0 0 0,0-1 0,0 1 0,0 0 0,0 0 0,0 0 0,0-1 0,0 1 0,-1 0 0,1 0 0,0 0 0,0 0 0,0-1 0,0 1 0,0 0 0,0 0 0,0 0 0,0 0 0,-1 0 0,1 0 0,0-1 0,0 1 0,0 0 0,0 0 0,0 0 0,-1 0 0,1 0 0,0 0 0,0 0 0,0 0 0,0 0 0,-1 0 0,1 0 0,0 0 0,0 0 0,0 0 0,-1 0 0,1 0 0,0 0 0,0 0 0,0 0 0,0 0 0,-1 0 0,1 0 0,0 0 0,0 0 0,-1 0 0,-16-3 0,-594-25 0,604 28 32,14 0-1429,8 0-5429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1:02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881 1 24575,'-55'0'0,"0"2"0,0 3 0,0 2 0,0 3 0,1 2 0,-84 31 0,-76 30 0,210-72 0,-1 1 0,1 0 0,1 0 0,-1 0 0,0 0 0,0 0 0,1 1 0,-1 0 0,-4 4 0,8-6 0,-1-1 0,1 1 0,-1 0 0,1-1 0,-1 1 0,1 0 0,0 0 0,-1-1 0,1 1 0,0 0 0,0 0 0,0 0 0,-1-1 0,1 1 0,0 0 0,0 0 0,0 0 0,0-1 0,0 1 0,1 0 0,-1 1 0,1 0 0,0-1 0,-1 0 0,1 1 0,0-1 0,0 0 0,0 1 0,1-1 0,-1 0 0,0 0 0,0 0 0,1 0 0,-1 0 0,0 0 0,1-1 0,1 2 0,8 3 0,0 0 0,0-1 0,1-1 0,0 0 0,0 0 0,20 1 0,81 0 0,-21-1 0,-80-2 0,-1 0 0,0 1 0,0 0 0,18 7 0,-28-9 0,0 1 0,0-1 0,0 0 0,0 1 0,0-1 0,0 1 0,0 0 0,-1-1 0,1 1 0,0 0 0,0-1 0,0 1 0,-1 0 0,1 0 0,0 0 0,-1-1 0,1 1 0,-1 0 0,1 0 0,-1 0 0,0 0 0,1 0 0,0 2 0,-2-1 0,0 0 0,1 0 0,-1-1 0,0 1 0,0 0 0,0 0 0,0-1 0,0 1 0,0-1 0,0 1 0,0-1 0,-1 1 0,1-1 0,-1 0 0,1 0 0,-1 0 0,1 0 0,-4 2 0,-35 19 0,0-1 0,-1-3 0,-1-1 0,-72 19 0,31-10 0,48-16 0,-49 19 0,79-27 0,-1 0 0,1 1 0,0-1 0,1 1 0,-1 1 0,1-1 0,-1 1 0,1-1 0,0 1 0,0 0 0,-6 9 0,9-10 0,0 1 0,0-1 0,0 0 0,0 0 0,1 1 0,0-1 0,-1 0 0,1 1 0,1-1 0,-1 0 0,0 1 0,1-1 0,0 0 0,-1 0 0,1 1 0,1-1 0,-1 0 0,0 0 0,1 0 0,-1 0 0,1-1 0,0 1 0,0 0 0,0-1 0,4 4 0,-1 1 0,1-1 0,0 0 0,1 0 0,0 0 0,-1 0 0,2-1 0,-1-1 0,1 1 0,9 3 0,24 4 0,1-3 0,0-2 0,1-1 0,-1-2 0,46-2 0,-51-1 0,459-16 0,-483 14-102,-11 1 5,1 0 0,0 0-1,-1 0 1,1 0 0,0-1 0,-1 1 0,1-1 0,-1 0 0,1 0-1,0 0 1,-1 0 0,5-2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0:55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0 275 24575,'95'0'0,"448"-20"0,130-93 0,-141 19 0,5 47 0,-466 49 0,0 4 0,102 21 0,-110-16 0,335 70 0,58 10 0,91-39 0,-141-19 0,-365-27 0,0 2 0,-1 2 0,0 1 0,-1 2 0,0 2 0,-1 2 0,45 26 0,29 11 0,3-4 0,172 49 0,251 35 0,-492-125 0,0 3 0,-2 2 0,1 1 0,-2 3 0,0 1 0,53 34 0,413 234 0,-500-282 0,16 9 0,0 0 0,-2 1 0,0 2 0,0 0 0,-2 2 0,0 0 0,-1 1 0,27 36 0,79 120 0,-7 6 0,176 363 0,-274-495 0,-3 0 0,-1 1 0,13 76 0,11 164 0,-32-208 0,21 389 0,-31 10 0,-2-178 0,5-108 0,-9 280 0,-22-277 0,12-97 0,10-75 0,-1 1 0,-1-1 0,-1-1 0,-2 0 0,0 0 0,-24 35 0,5-7 0,-29 57 0,-96 133 0,139-223 0,-1-1 0,0-1 0,-2-1 0,-29 22 0,-94 57 0,61-43 0,-108 74 0,-205 103 0,314-191 0,-1-4 0,-2-3 0,-1-4 0,-1-4 0,-2-4 0,0-3 0,-1-4 0,-120 3 0,-840-17 0,416-3 0,575 6 0,0 2 0,1 3 0,-68 18 0,108-22 0,-61 8 0,0-2 0,-1-5 0,-98-4 0,110-4 0,-1-4 0,-111-24 0,-127-52 0,225 60 0,37 10 0,12 6 0,2-2 0,-1-1 0,1-2 0,1-1 0,-43-25 0,-3-7 0,-137-60 0,-43-25 0,198 96 0,-144-97 0,175 110 0,1 0 0,1-1 0,1-1 0,1-2 0,-26-36 0,0-12 0,-59-127 0,-20-90 0,46 98 0,62 150 0,-174-411 0,159 359 0,4-2 0,-32-180 0,17-206 0,38 414 0,-27-127 0,18 121 0,-13-60 0,-20-114 0,29 48 0,8-286 0,11 248 0,3-196 0,3 388 0,14-66 0,3-25 0,-19 118 0,2 0 0,0 1 0,1-1 0,1 1 0,0 1 0,2-1 0,0 2 0,1-1 0,21-27 0,16-29 0,-8 9 0,65-83 0,-77 118 0,1 1 0,0 2 0,2 0 0,2 2 0,0 2 0,1 1 0,1 1 0,39-16 0,-30 22-1365,-26 11-5461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21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24575,'-1'185'0,"3"228"0,19-160 0,1-2 0,-15 807 0,-10-599 0,3-374 0,3 0 0,23 137 0,17 85 0,-43-212 0,-2-75 0,1 0 0,1 0 0,1 0 0,1 0 0,0-1 0,11 39 0,-9-56-1365,-1-10-5461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1:04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0 194 24575,'2'30'0,"2"1"0,1-1 0,15 54 0,0-6 0,2 58 0,6 171 0,-17-214 0,-10-87 0,0 0 0,1 0 0,-1 0 0,1 0 0,1-1 0,-1 1 0,1-1 0,0 1 0,0-1 0,1 0 0,0 0 0,6 6 0,-10-10 0,0-1 0,0 0 0,0 0 0,0 0 0,1 0 0,-1 0 0,0 1 0,0-1 0,0 0 0,1 0 0,-1 0 0,0 0 0,0 0 0,0 0 0,1 0 0,-1 0 0,0 0 0,0 0 0,0 0 0,1 0 0,-1 0 0,0 0 0,0 0 0,1 0 0,-1 0 0,0 0 0,0 0 0,0 0 0,1 0 0,-1 0 0,0 0 0,0 0 0,0 0 0,1 0 0,-1 0 0,0-1 0,0 1 0,0 0 0,0 0 0,1 0 0,-1 0 0,0 0 0,0-1 0,0 1 0,0 0 0,1-1 0,2-15 0,-2-19 0,-32-161 0,-2-22 0,26 96 0,11-182 0,-3 296 0,0 0 0,1 0 0,-1 1 0,1-1 0,1 0 0,0 1 0,0 0 0,0 0 0,1 0 0,0 0 0,0 0 0,1 1 0,0-1 0,0 1 0,0 1 0,1-1 0,0 1 0,0 0 0,0 0 0,1 0 0,0 1 0,0 0 0,0 1 0,14-6 0,-14 7 0,0 0 0,0 0 0,0 1 0,0 0 0,1 0 0,-1 1 0,0 0 0,0 0 0,0 1 0,1 0 0,-1 0 0,0 0 0,0 1 0,0 0 0,0 1 0,-1-1 0,1 1 0,-1 1 0,1-1 0,-1 1 0,0 0 0,0 0 0,-1 1 0,1 0 0,-1 0 0,0 0 0,5 7 0,-7-7 0,1 0 0,0 1 0,-1-1 0,0 1 0,0-1 0,-1 1 0,0 0 0,0 0 0,0 0 0,0 0 0,-1 0 0,0 0 0,-1 1 0,1-1 0,-1 0 0,0 0 0,-1 1 0,0-1 0,1 0 0,-4 10 0,0-7 0,1-1 0,-1 1 0,0-1 0,-1 0 0,0 0 0,0 0 0,-1-1 0,0 0 0,0 0 0,-1-1 0,0 1 0,0-1 0,-9 5 0,-4 4 0,-56 35 0,69-46 0,0 0 0,-1-1 0,1 1 0,-1-2 0,0 1 0,0-1 0,0 0 0,-10 1 0,16-3 0,0 0 0,1 0 0,-1 0 0,1-1 0,-1 1 0,0 0 0,1-1 0,-1 1 0,1-1 0,-1 1 0,1-1 0,-1 0 0,1 0 0,0 0 0,-1 0 0,1 0 0,0 0 0,0 0 0,0 0 0,0 0 0,0 0 0,0-1 0,0 1 0,0 0 0,0-1 0,0 1 0,1-1 0,-1 1 0,1-1 0,-1 1 0,1-1 0,-1 1 0,1-1 0,0 0 0,0 1 0,0-1 0,0 1 0,0-1 0,0 0 0,1-2 0,-1-1 0,1 0 0,-1 1 0,1-1 0,0 1 0,0-1 0,1 1 0,-1 0 0,1-1 0,0 1 0,0 0 0,1 0 0,-1 0 0,5-4 0,-2 4 0,0 0 0,0 0 0,1 1 0,0 0 0,-1 0 0,1 0 0,0 1 0,0 0 0,0 0 0,1 1 0,-1 0 0,0 0 0,1 0 0,-1 1 0,1-1 0,-1 2 0,11 0 0,-10 0 0,0 0 0,1 1 0,-1 0 0,0 0 0,0 0 0,0 1 0,0 0 0,-1 1 0,1-1 0,-1 1 0,0 0 0,0 1 0,0 0 0,8 9 0,9 10 0,-19-19 0,1-1 0,-1 0 0,0 1 0,0 0 0,-1 0 0,1 0 0,-1 0 0,0 1 0,0-1 0,-1 1 0,0 0 0,0 0 0,0 0 0,0 0 0,-1 0 0,0 8 0,-1-3 0,-1 0 0,0 0 0,0 0 0,-2 1 0,1-2 0,-1 1 0,-1 0 0,0-1 0,-1 1 0,0-1 0,0 0 0,-1-1 0,0 0 0,-1 1 0,-13 13 0,9-11 0,0-1 0,-1 0 0,0-1 0,-1-1 0,0 0 0,0 0 0,0-1 0,-1-1 0,-1 0 0,-27 8 0,40-14-50,-1 0-1,0 0 1,0 0-1,0-1 0,0 1 1,0-1-1,0 0 1,0 0-1,0 0 1,0 0-1,0 0 0,0-1 1,0 1-1,0-1 1,0 0-1,0 0 1,0 0-1,0 0 0,1 0 1,-1-1-1,0 1 1,1-1-1,-1 0 1,1 0-1,0 0 1,-3-3-1,-1-6-6775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1:04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24575,'4'0'0,"1"4"0,5 2 0,-1 3 0,0 9 0,1 1 0,-1 2 0,-1 1 0,-3 5 0,-2 2 0,-1 1 0,-6-6 0,-5-10 0,-2-12 0,1-11 0,2-11 0,3-3-8191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1:05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1:05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24575,'13'402'0,"0"3"0,-12-350 0,1-34 0,-1 0 0,-1 1 0,-2-1 0,-6 40 0,-1-41-1365,-2-7-5461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1:06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24575,'0'141'0,"29"736"0,-4-733-1365,-17-110-5461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3:5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24575,'3'49'0,"3"-1"0,1 0 0,3 0 0,15 46 0,-1-2 0,169 862 0,-138-659 0,-4-10 0,26 132 0,-40-249 0,48 286 0,-74 74 0,-14-325 0,2-70 0,-50-288 0,28 90-1365,3 6-5461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3:5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24575,'330'24'0,"-135"-5"0,896 17-425,6-51-350,-253 0 780,1141 13 514,-1015 4 157,-770-14-676,-108 5 0,-87 6 0,1 0 0,-1 1 0,0 0 0,0-1 0,1 2 0,-1-1 0,0 1 0,1-1 0,-1 1 0,0 1 0,0-1 0,0 1 0,0 0 0,0 0 0,-1 1 0,1-1 0,0 1 0,-1 0 0,0 0 0,0 0 0,0 1 0,0 0 0,0-1 0,-1 1 0,0 1 0,6 7 0,2 9 0,0 1 0,-1 0 0,-1 1 0,-1 0 0,6 32 0,16 128 0,-21-123 0,20 148 0,105 574 0,192 822 0,-297-1442 0,-8 2 0,1 187 0,-24 249 0,2-597 0,1 0 0,-1 0 0,0 0 0,0 0 0,-1 0 0,1-1 0,0 1 0,-1 0 0,0 0 0,0 0 0,0-1 0,0 1 0,0 0 0,0-1 0,-1 1 0,1-1 0,-1 1 0,0-1 0,0 0 0,0 0 0,0 0 0,-3 3 0,-2-2 0,-1 0 0,1-1 0,0 1 0,-1-2 0,1 1 0,-1-1 0,1 0 0,-14 0 0,-511-4 0,290-5 0,-1850 70-662,1677-9 860,12-1 156,-728-30-252,830-24-94,-601-1-8,873 2 0,0-2 0,1 0 0,-1-2 0,1-1 0,0-1 0,1-2 0,-1 0 0,2-2 0,-28-15 0,49 23 0,-1-1 0,0 0 0,1 1 0,-1-2 0,1 1 0,0 0 0,1-1 0,-1 0 0,1 0 0,0-1 0,0 1 0,1-1 0,-6-10 0,6 6 0,0 0 0,1-1 0,0 1 0,1-1 0,0 0 0,0 1 0,2-19 0,2-22 0,0 25 0,-2 0 0,0 0 0,-2-1 0,-1 1 0,-1 0 0,-1 0 0,-13-44 0,8 43-1365,1 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3:53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24575,'279'1507'0,"7"102"0,-180-986 0,-43-227 0,15 85 0,-66-415 0,41 121 0,-53-186 0,0 0 0,0 0 0,0 1 0,1-1 0,-1 0 0,1 0 0,-1 0 0,1 0 0,-1 0 0,1 0 0,-1 0 0,1 0 0,0 0 0,0 0 0,-1 0 0,1 0 0,0 0 0,0-1 0,0 1 0,0 0 0,0-1 0,0 1 0,0-1 0,2 2 0,-2-4 0,0 1 0,0 0 0,0 0 0,0-1 0,0 1 0,0 0 0,-1-1 0,1 1 0,-1-1 0,1 1 0,-1-1 0,1 1 0,-1-1 0,0 1 0,1-1 0,-1 1 0,0-1 0,0 1 0,0-1 0,-1-2 0,-7-406 0,0 240 0,-4-232-1365,8 213-5461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3:54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24575,'0'34'0,"-1"15"0,9 68 0,-7-103 0,2 0 0,0 0 0,1 0 0,0-1 0,1 1 0,0-1 0,1 0 0,1 0 0,10 15 0,-16-27 0,-1-1 0,1 1 0,-1 0 0,1-1 0,-1 1 0,1-1 0,-1 1 0,1-1 0,0 0 0,-1 1 0,1-1 0,0 1 0,-1-1 0,1 0 0,0 0 0,-1 1 0,1-1 0,0 0 0,0 0 0,-1 0 0,1 0 0,0 0 0,0 0 0,-1 0 0,1 0 0,0 0 0,0 0 0,-1-1 0,1 1 0,0 0 0,-1 0 0,1-1 0,0 1 0,-1 0 0,1-1 0,0 1 0,-1-1 0,1 1 0,-1-1 0,1 1 0,-1-1 0,1 1 0,-1-1 0,1 1 0,-1-1 0,1 0 0,-1 0 0,21-34 0,9-53 0,-23 64 0,17-41 0,-24 65 0,0 0 0,0 0 0,0 0 0,0-1 0,0 1 0,0 0 0,0 0 0,0-1 0,0 1 0,0 0 0,1 0 0,-1 0 0,0 0 0,0-1 0,0 1 0,0 0 0,1 0 0,-1 0 0,0 0 0,0 0 0,0-1 0,0 1 0,1 0 0,-1 0 0,0 0 0,0 0 0,1 0 0,-1 0 0,0 0 0,0 0 0,0 0 0,1 0 0,-1 0 0,0 0 0,0 0 0,1 0 0,-1 0 0,0 0 0,0 0 0,0 0 0,1 0 0,-1 0 0,0 0 0,0 0 0,0 1 0,1-1 0,-1 0 0,0 0 0,0 0 0,1 1 0,9 15 0,7 32 0,-15-42 0,116 482 0,-117-486 0,2 35 0,-10-28 0,-12-14 0,-8-14 0,1-1 0,1-1 0,1-2 0,-26-30 0,11 13 0,21 22 0,1 3 0,1-1 0,1-1 0,1 0 0,-21-34 0,33 48 0,0 1 0,0-1 0,1 0 0,-1-1 0,1 1 0,0 0 0,0 0 0,0-1 0,0 1 0,1 0 0,-1-1 0,1 1 0,0-1 0,0 1 0,0 0 0,1-1 0,-1 1 0,1-1 0,-1 1 0,1 0 0,0 0 0,1-1 0,-1 1 0,0 0 0,1 0 0,0 0 0,0 0 0,0 0 0,0 1 0,0-1 0,0 1 0,1-1 0,-1 1 0,1 0 0,0 0 0,0 0 0,-1 0 0,5-2 0,-1 1-195,1 0 0,0 0 0,-1 1 0,1-1 0,0 1 0,7-1 0,11 0-6631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3:55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24575,'3'0'0,"21"-1"0,0 2 0,-1 0 0,1 2 0,39 8 0,-57-9 0,0 0 0,-1 0 0,1 0 0,0 1 0,-1 0 0,0 0 0,0 0 0,0 1 0,0 0 0,0 0 0,-1 0 0,1 0 0,-1 1 0,0-1 0,-1 1 0,1 0 0,-1 0 0,0 1 0,0-1 0,-1 1 0,1-1 0,-1 1 0,2 11 0,0 43 0,-3-29 0,-1-30 0,0-1 0,0 0 0,0 1 0,0-1 0,0 1 0,0-1 0,0 0 0,0 1 0,0-1 0,0 0 0,0 1 0,0-1 0,0 1 0,0-1 0,0 0 0,0 1 0,1-1 0,-1 0 0,0 1 0,0-1 0,0 0 0,1 1 0,-1-1 0,0 0 0,0 1 0,1-1 0,-1 0 0,0 0 0,0 1 0,1-1 0,-1 0 0,0 0 0,1 0 0,-1 0 0,0 1 0,1-1 0,-1 0 0,0 0 0,1 0 0,-1 0 0,1 0 0,-1 0 0,0 0 0,1 0 0,-1 0 0,1 0 0,-1 0 0,0 0 0,1 0 0,-1 0 0,0 0 0,1-1 0,-1 1 0,0 0 0,1 0 0,-1 0 0,0 0 0,1-1 0,-1 1 0,0 0 0,1 0 0,-1-1 0,0 1 0,0 0 0,1-1 0,-1 1 0,0-1 0,21-23 0,122-231 0,-99 170 0,-18 33 0,38-108 0,-61 199 0,-5 33 0,-11 57 0,7-84 0,-2 73 0,8-116-97,0 1-1,1 0 1,-1-1-1,0 1 1,1 0-1,-1-1 1,1 1-1,0-1 1,0 1-1,0-1 1,0 0-1,1 1 0,1 2 1,7 5-6729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23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24575,'2'-1'0,"-1"-1"0,1 1 0,-1 0 0,1 0 0,-1-1 0,1 1 0,0 0 0,-1 1 0,1-1 0,0 0 0,0 0 0,0 1 0,0-1 0,-1 1 0,1 0 0,0 0 0,0-1 0,0 1 0,2 0 0,-1 0 0,97-9 0,158 6 0,-138 4 0,820 0 0,-886 2 0,99 18 0,25 2 0,513-18 0,-366-8 0,147 18 0,-22-5 0,-335-11 0,-69-3-1365,-31-1-5461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3:56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24575,'0'4'0,"0"6"0,0 5 0,0 3 0,0 4 0,0 2 0,0 5 0,0 2 0,0-1 0,0 0 0,4-11 0,5-15 0,2-10-8191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3:57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0 311 24575,'13'-12'0,"-1"0"0,2 1 0,0 0 0,0 1 0,1 1 0,0 1 0,1 0 0,0 0 0,31-8 0,-39 14 0,0 0 0,0 1 0,0 0 0,0 1 0,0-1 0,1 2 0,-1-1 0,0 1 0,0 0 0,0 1 0,0 0 0,0 0 0,0 1 0,0 0 0,-1 0 0,1 1 0,-1 0 0,0 0 0,0 1 0,-1 0 0,1 0 0,9 10 0,-8-7 0,-1 0 0,0 1 0,-1-1 0,0 1 0,0 1 0,-1-1 0,0 1 0,-1 0 0,0 0 0,0 0 0,2 14 0,-1 1 0,-2-1 0,-1 1 0,-3 47 0,1-69 0,0 1 0,0 0 0,0-1 0,0 1 0,1 0 0,-1-1 0,3 8 0,-3-11 0,1 1 0,-1-1 0,0 0 0,0 1 0,0-1 0,1 0 0,-1 1 0,0-1 0,1 0 0,-1 1 0,0-1 0,1 0 0,-1 0 0,0 1 0,1-1 0,-1 0 0,1 0 0,-1 0 0,0 1 0,1-1 0,-1 0 0,1 0 0,-1 0 0,1 0 0,-1 0 0,0 0 0,2 0 0,18-12 0,6-14 0,-1-2 0,-2-1 0,-1-1 0,-1-1 0,19-38 0,1 0 0,-12 23 0,12-21 0,67-84 0,-107 150 0,0 0 0,-1 0 0,1 0 0,0 0 0,0 0 0,-1 1 0,1-1 0,0 0 0,0 0 0,0 1 0,0-1 0,0 1 0,0-1 0,0 1 0,0-1 0,0 1 0,1-1 0,-1 1 0,1 0 0,-1 0 0,-1 0 0,1 1 0,0-1 0,-1 0 0,1 1 0,-1-1 0,0 0 0,1 1 0,-1-1 0,1 1 0,-1-1 0,0 1 0,1-1 0,-1 1 0,0-1 0,1 1 0,-1 0 0,0-1 0,0 1 0,0-1 0,1 1 0,-1-1 0,0 1 0,0 1 0,-2 45 0,-4-21 0,-2-1 0,-1 1 0,-19 37 0,20-47 0,0 1 0,1-1 0,0 1 0,1 1 0,1-1 0,1 1 0,1 0 0,0 0 0,0 36 0,3-51-54,0-1-1,0 0 0,1 0 1,-1 0-1,1 0 1,-1 0-1,1 0 0,0 0 1,0 0-1,0 0 1,0-1-1,0 1 0,0 0 1,0 0-1,1-1 0,-1 1 1,1-1-1,-1 1 1,1-1-1,-1 0 0,1 1 1,0-1-1,0 0 1,2 1-1,12 3-6771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3:59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24575,'-4'0'0,"-2"4"0,1 6 0,-3 5 0,-5 0 0,1 2 0,1 1 0,8 3 0,3 1 0,7-3 0,6-5 0,4-4 0,5-4 0,1-4 0,2-1 0,0-2 0,0 1 0,-3-1-8191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4:0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24575,'10'0'0,"0"0"0,-1 0 0,1 2 0,0-1 0,-1 1 0,1 0 0,-1 1 0,1 0 0,-1 1 0,0-1 0,12 9 0,-15-8 0,-1 0 0,0 1 0,0-1 0,0 1 0,-1 0 0,1 1 0,-1-1 0,0 1 0,-1 0 0,0 0 0,0 0 0,0 0 0,0 1 0,-1-1 0,0 1 0,-1-1 0,2 12 0,1 8 0,-2 1 0,-1 0 0,-1 0 0,-1 0 0,-1 0 0,-9 38 0,10-64 0,1 0 0,-1-1 0,1 1 0,0 0 0,0 0 0,-1 0 0,1 0 0,0-1 0,0 1 0,0 0 0,0 0 0,0 0 0,0 0 0,0 0 0,0-1 0,0 1 0,0 0 0,1 0 0,-1 0 0,0 0 0,1 1 0,12-13 0,22-42 0,-30 46 0,18-30 0,-6 13 0,-1 0 0,-1-1 0,-2-1 0,-1 0 0,0-1 0,10-38 0,-21 59 0,-1 1 0,1-1 0,0 1 0,0 0 0,1 0 0,-1-1 0,1 1 0,0 0 0,1 1 0,-1-1 0,1 0 0,4-5 0,-6 11 0,-1 0 0,1 1 0,-1-1 0,1 0 0,-1 0 0,0 0 0,1 1 0,-1-1 0,0 0 0,0 0 0,0 1 0,0-1 0,0 0 0,0 0 0,0 1 0,-1 1 0,-7 44 0,-2 0 0,-18 49 0,1-3 0,17-59 0,6-23 0,0 1 0,1 0 0,0 0 0,1 0 0,1 0 0,-1 13 0,2-22 0,1-1 0,-1 1 0,1 0 0,-1-1 0,1 1 0,0-1 0,0 1 0,0-1 0,0 0 0,0 1 0,1-1 0,-1 0 0,1 0 0,-1 0 0,1 0 0,0 0 0,0 0 0,0-1 0,0 1 0,0 0 0,0-1 0,0 0 0,1 1 0,-1-1 0,1 0 0,-1 0 0,0 0 0,1-1 0,0 1 0,-1-1 0,1 1 0,-1-1 0,5 0 0,-1 1 15,0 0 0,0-1 0,1 1 0,-1-2 0,0 1 0,0 0 0,12-4 0,-16 3-83,0 1 1,1-2-1,-1 1 1,0 0-1,0 0 1,0-1-1,0 1 1,0-1-1,0 0 1,0 1-1,0-1 1,0 0-1,-1 0 1,1 0-1,-1 0 1,0 0-1,0-1 1,1 1-1,-1 0 1,-1-1-1,2-2 1,5-22-6759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4:0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24575,'3'1'0,"0"0"0,0 0 0,0 0 0,0 1 0,0 0 0,-1-1 0,1 1 0,0 0 0,-1 0 0,0 0 0,1 0 0,-1 1 0,0-1 0,2 4 0,24 19 0,-18-21 0,-1-1 0,1 0 0,-1-1 0,1 0 0,20 2 0,-20-4 0,-1 2 0,1-1 0,0 1 0,-1 1 0,12 4 0,-18-6 0,0 1 0,0 0 0,0 0 0,0 0 0,0 0 0,0 0 0,-1 1 0,1-1 0,-1 1 0,0 0 0,1 0 0,-1 0 0,-1 0 0,1 0 0,0 0 0,-1 0 0,1 1 0,0 5 0,0-5 0,-1 0 0,0 0 0,0 0 0,0 0 0,-1 0 0,0 0 0,1 0 0,-1 1 0,-1-1 0,1 0 0,-1 0 0,1 0 0,-1 0 0,0 0 0,-1 0 0,1 0 0,-1 0 0,0 0 0,-3 5 0,2-5 0,0-1 0,-1 0 0,1 1 0,-1-1 0,1-1 0,-1 1 0,0-1 0,0 1 0,0-1 0,-1 0 0,1-1 0,0 1 0,-1-1 0,1 1 0,-1-1 0,0-1 0,-6 1 0,-7 1-195,0 0 0,1-2 0,-1 0 0,0-1 0,0-1 0,-21-4 0,24 0-6631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1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422 0 24575,'0'4'0,"0"6"0,-4 13 0,-5 6 0,-14 8 0,-7 9 0,-11 9 0,-10 8 0,-1-7 0,-4-1 0,3-9 0,11-9 0,13-19 0,10-16 0,10-13 0,5-9 0,4 0-8191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18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24575,'4'0'0,"6"4"0,9 6 0,9 13 0,9 11 0,6 16 0,4 4 0,-2-3 0,4 1 0,-3 1 0,-4-9 0,-6-11 0,-5-13 0,-3-8 0,-7-7-8191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18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488 1 24575,'-1'8'0,"-1"0"0,1 1 0,-2-1 0,1 0 0,-1 0 0,0 0 0,-1-1 0,0 1 0,-6 9 0,-4 8 0,-157 383 0,-33 60 0,173-418 0,12-35 0,18-15 0,1 0 0,-1 0 0,1 0 0,-1 0 0,1 0 0,-1 0 0,1 0 0,-1-1 0,1 1 0,-1 0 0,1 0 0,-1-1 0,1 1 0,-1 0 0,1 0 0,-1-1 0,1 1 0,0-1 0,-1 1 0,1 0 0,-1-1 0,1 1 0,0-1 0,0 1 0,-1-1 0,1 1 0,0 0 0,0-1 0,0 0 0,-1 1 0,1-1 0,0 1 0,0-1 0,0 1 0,0-1 0,0 1 0,0-1 0,-1-12-23,0 0-1,1 0 1,0 0-1,1 0 1,0 0-1,1 0 1,6-19-1,-1-4-1153,5-31-5649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19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24575,'9'8'0,"6"7"0,13 9 0,15 13 0,7 4 0,12 12 0,9 0 0,3 5 0,6-5 0,-6-10 0,-8-9 0,-11-6 0,-14-12 0,-15-13 0,-12-11 0,-12-3 0,-6-5 0,-3 0-8191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19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984 0 24575,'-1'15'0,"-1"0"0,0 0 0,-1 0 0,-1-1 0,0 1 0,-1-1 0,-1 0 0,0-1 0,-11 18 0,-12 17 0,-37 47 0,60-88 0,-48 60 0,-2-3 0,-3-3 0,-3-2 0,-2-3 0,-2-3 0,-3-3 0,-2-2 0,-112 54 0,167-93 0,-43 19 0,56-27 0,0 0 0,0 0 0,1 0 0,-1 0 0,0-1 0,0 1 0,0-1 0,0 0 0,0 0 0,0 0 0,0 0 0,0 0 0,0-1 0,0 0 0,0 1 0,1-1 0,-5-1 0,6 0 0,-1 0 0,1 1 0,-1-1 0,1 0 0,0 0 0,-1 0 0,1 0 0,0 0 0,0 0 0,0 0 0,1 0 0,-1 0 0,0-1 0,1 1 0,0 0 0,-1 0 0,1-1 0,0 1 0,0 0 0,0-1 0,0 1 0,1-4 0,12-60 0,-10 51 0,12-47-46,-4 20-614,7-68 1,-15 70-6167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24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 24575,'1'337'0,"-16"1275"0,4-445 0,12-871 0,-1-294-116,0-1 93,-1-1 0,1 0 0,0 0-1,0 0 1,0 1 0,0-1 0,0 0 0,0 0 0,-1 1 0,1-1 0,0 0-1,0 0 1,0 1 0,0-1 0,0 0 0,0 0 0,0 1 0,0-1-1,0 0 1,0 0 0,0 1 0,0-1 0,0 0 0,0 0 0,0 0 0,0 1-1,1-1 1,-1 0 0,0 0 0,0 1 0,0-1 0,0 0 0,0 0 0,1 0-1,-1 1 1,0-1 0,0 0 0,0 0 0,0 0 0,1 0 0,-1 0-1,0 1 1,0-1 0,1 0 0,-1 0 0,0 0 0,0 0 0,1 0 0,-1 0-1,0 0 1,0 0 0,0 0 0,1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20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24575,'25'16'0,"40"27"0,39 21 0,35 18 0,13 2 0,2-1 0,-5-6 0,-19-16 0,-32-23 0,-32-21 0,-33-19 0,-20-8-8191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21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859 0 24575,'-101'104'0,"-132"121"0,-166 55 0,395-277 0,-2 1 0,0 1 0,-1-2 0,1 1 0,-1-1 0,-13 5 0,18-8 0,1 0 0,0 0 0,-1 1 0,1-1 0,-1 0 0,1-1 0,-1 1 0,1 0 0,0 0 0,-1 0 0,1-1 0,-1 1 0,1-1 0,0 1 0,0-1 0,-1 1 0,1-1 0,0 0 0,0 0 0,0 0 0,-1 0 0,1 0 0,0 0 0,0 0 0,1 0 0,-1 0 0,0 0 0,0 0 0,0 0 0,1-1 0,-1 1 0,1 0 0,-1-1 0,1 1 0,-1 0 0,1-2 0,-21-96-1365,12 45-5461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2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24575,'8'12'0,"1"0"0,0-1 0,1 0 0,0-1 0,1 1 0,0-2 0,21 15 0,0 1 0,233 172 0,-61-49 0,-164-111-1365,-32-27-5461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22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817 1 24575,'-1'7'0,"0"-1"0,0 1 0,0 0 0,-1 0 0,0-1 0,0 1 0,-1-1 0,0 0 0,-6 10 0,-37 48 0,21-37 0,-1 0 0,-1-3 0,-2 0 0,0-1 0,-53 30 0,16-17 0,-121 48 0,166-76 0,-78 27 0,90-33 0,0 1 0,1-2 0,-1 1 0,0-1 0,0-1 0,0 1 0,0-2 0,-17-1 0,23 1-76,0 0 1,0-1-1,0 1 0,1 0 0,-1-1 0,1 0 0,-1 1 0,1-1 1,-1 0-1,1 0 0,0-1 0,0 1 0,0 0 0,0-1 1,0 1-1,1-1 0,-3-3 0,-9-22-6750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23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24575,'99'90'0,"132"94"0,33 27 0,-187-131 0,-56-56 0,1-1 0,34 28 0,-56-50 2,1-1 0,-1 1 0,1-1 0,-1 1-1,1-1 1,-1 1 0,1-1 0,-1 1 0,1-1 0,-1 0 0,1 1-1,-1-1 1,1 0 0,0 1 0,-1-1 0,1 0 0,0 0 0,-1 0-1,1 0 1,0 0 0,-1 1 0,1-1 0,0 0 0,-1 0-1,1-1 1,0 1 0,-1 0 0,1 0 0,0 0 0,-1 0 0,1-1-1,-1 1 1,1 0 0,0 0 0,-1-1 0,1 1 0,-1 0-1,1-1 1,-1 1 0,1-1 0,-1 1 0,1-1 0,-1 1 0,1-1-1,-1 1 1,0-1 0,1 1 0,-1-1 0,1 0 0,4-35-1250,-5 34 1038,1-28-6616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26.3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93 236 24575,'0'0'0,"0"4"0,0 7 0,0 3 0,0 10 0,5-2 0,0 6 0,10-4 0,8 5 0,5-5 0,1-6 0,1-6 0,9-4 0,-1-9 0,3-13 0,2-6 0,-2-9 0,1-8 0,-9-1 0,-8 2 0,-9 2 0,-7 3 0,-4 3 0,-4 2 0,-12-4 0,-5-4 0,-6 6 0,-17 0 0,-11 7 0,-16 6 0,-11 11 0,-1 9 0,9 3 0,11 6 0,17 4 0,13 7 0,28-24 0,-1 1 0,1 0 0,-1-1 0,0 1 0,0 0 0,1 0 0,-1-1 0,1 1 0,0 0 0,0 0 0,-1 0 0,1 0 0,0 0 0,1 1 0,2 26 0,10 0 0,7-1 0,3-5 0,3-7 0,-5-1 0,5-5 0,5-2 0,10-4 0,10-2 0,4-1 0,-4-1 0,-5-1 0,-12-4 0,-10-5 0,-10-6 0,-12-12 0,-5-4 0,-2-2 0,-10-4 0,-5 7 0,-4 7 0,-1 8 0,-1 6 0,0 15 0,5 8 0,0 7 0,6 4 0,4 7 0,4-8 0,4-11 0,1-7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30.48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35.30164"/>
      <inkml:brushProperty name="anchorY" value="-1185.08997"/>
      <inkml:brushProperty name="scaleFactor" value="0.5"/>
    </inkml:brush>
  </inkml:definitions>
  <inkml:trace contextRef="#ctx0" brushRef="#br0">58 69 24575,'0'0'0,"0"4"0,0 7 0,0 4 0,0 4 0,0 3 0,0 1 0,5 7 0,4 0 0,11 0 0,8-1 0,9-6 0,10-6 0,0-2 0,2-4 0,0-3 0,-5-9 0,-10-11 0,-10-7 0,-9-10 0,-11 2 0,-11-5 0,-13-4 0,-5 1 0,-9 6 0,0 2 0,-5 3 0,-8 1 0,-2 1 0,-3 4 0,5 5 0,5 4 0,11 9 0,10 8 0,8 11 0,7 10 0,4 9 0,7 5 0,11-5 0,6-9 0,3-8 0,7-9 0,1-5 0,4-9 0,-2-4 0,-6-5 0,-7-4 0,-8-4 0,-7-3 0,-3-2 0,-13 4 0,-12 0 0,-10 0 0,-3 4 0,-6-1 0,-3 4 0,7-1 0,8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31.5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6.75784"/>
      <inkml:brushProperty name="anchorY" value="140.77953"/>
      <inkml:brushProperty name="scaleFactor" value="0.5"/>
    </inkml:brush>
  </inkml:definitions>
  <inkml:trace contextRef="#ctx0" brushRef="#br0">204 14 24575,'0'0'0,"4"12"0,7 15 0,4 8 0,3 6 0,14 1 0,2-8 0,0-3 0,-1-9 0,-6-17 0,-8-11 0,-7-10 0,-5-5 0,-5-5 0,-21-5 0,-11-2 0,-16 6 0,-6 7 0,-8 6 0,-1 6 0,6 5 0,7 6 0,13 7 0,12 6 0,9 4 0,7 3 0,6 2 0,2 0 0,10 1 0,6-1 0,19 0 0,13-5 0,12-5 0,6-5 0,11-5 0,7-7 0,-5-12 0,-5-7 0,-17-4 0,-17-6 0,-16-2 0,-24 29 0,1 1 0,-1 0 0,0-1 0,0 0 0,0 1 0,-1-1 0,1 0 0,-1-4 0,0 5 0,-1 0 0,1-1 0,-1 1 0,1-1 0,-1 1 0,0-1 0,-1 1 0,-1-5 0,-22-26 0,-6 8 0,-4 7 0,2 2 0,5 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32.4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45.00171"/>
      <inkml:brushProperty name="anchorY" value="-1115.4552"/>
      <inkml:brushProperty name="scaleFactor" value="0.5"/>
    </inkml:brush>
  </inkml:definitions>
  <inkml:trace contextRef="#ctx0" brushRef="#br0">141 29 24575,'0'0'0,"-5"0"0,0 9 0,4 11 0,7 5 0,6 3 0,0 1 0,9-1 0,2-5 0,-2-11 0,-5-11 0,-4-14 0,-5-8 0,-3-6 0,-7-1 0,-2-1 0,-6 6 0,-3 0 0,-5 7 0,-3 4 0,-6 5 0,-6 4 0,-6 2 0,6 5 0,7 7 0,8 5 0,12-1 0,11-3 0,4-7 0,1-9 0,-6-7 0,-1 8 0,-3 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33.4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0.37045"/>
      <inkml:brushProperty name="anchorY" value="138.618"/>
      <inkml:brushProperty name="scaleFactor" value="0.5"/>
    </inkml:brush>
  </inkml:definitions>
  <inkml:trace contextRef="#ctx0" brushRef="#br0">478 203 24575,'0'0'0,"-4"0"0,-2 5 0,1 4 0,1 11 0,1 4 0,6-2 0,5-4 0,7-6 0,9-4 0,-2-8 0,-3-13 0,-10-16 0,-9-15 0,-4 40 0,2-3 0,0 0 0,-1 1 0,0 0 0,-7-10 0,-31-35 0,-19 5 0,-11 9 0,-6 11 0,2 10 0,6 7 0,10 6 0,16 12 0,14 7 0,29-14 0,-1-1 0,0 0 0,0 0 0,1 1 0,-1-1 0,0 1 0,1-1 0,-1 0 0,1 1 0,-1-1 0,1 1 0,0-1 0,0 1 0,0-1 0,0 1 0,0 2 0,7 21 0,15 1 0,12-5 0,8-6 0,0-4 0,3-6 0,2-7 0,-10-7 0,-4-2 0,-9-4 0,-25 15 0,2-1 0,0 0 0,-1 0 0,1 0 0,0 0 0,-1 1 0,1-1 0,-1 0 0,1 0 0,-1 0 0,0 0 0,0 0 0,1 0 0,-1 0 0,0 0 0,0 0 0,0-2 0,-10-17 0,-20 2 0,-17 4 0,-7 0 0,1 3 0,5 3 0,11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25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24575,'40'1186'0,"74"431"0,-45-1100 0,-25-225-1365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34.46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326.87964"/>
      <inkml:brushProperty name="anchorY" value="1599.95691"/>
      <inkml:brushProperty name="scaleFactor" value="0.5"/>
    </inkml:brush>
  </inkml:definitions>
  <inkml:trace contextRef="#ctx0" brushRef="#br0">0 52 24575,'0'0'0,"0"8"0,0 9 0,5 2 0,5 9 0,4 2 0,15 5 0,7-5 0,12-6 0,5-3 0,2-6 0,5-5 0,-6-9 0,-12-13 0,-12-7 0,-28 18 0,-1 0 0,1-1 0,-1 0 0,0 0 0,1 1 0,-1-1 0,0 0 0,0-1 0,0 1 0,1-4 0,3-20 0,-11 3 0,-12 0 0,-11 2 0,-9 3 0,-1 6 0,-4 3 0,3 5 0,3 2 0,4 1 0,4 7 0,7 9 0,7 6 0,10-1 0,10 1 0,8-4 0,6-4 0,14-4 0,6-5 0,7-1 0,8-7 0,6-11 0,1-6 0,-11-3 0,-12-3 0,-13 0 0,-25 26 0,1 0 0,-1 0 0,1 0 0,-1-1 0,1 1 0,-1 0 0,1-1 0,-1 1 0,0-1 0,1 1 0,-1 0 0,0-1 0,0 1 0,0-3 0,-1 2 0,1 0 0,-1 1 0,1-1 0,-1 1 0,1-1 0,-1 1 0,0-1 0,0 1 0,0 0 0,0 0 0,0-1 0,0 1 0,-2-2 0,-30-18 0,-11 5 0,-2 4 0,2 4 0,14 4 0,10 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35.6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2.96039"/>
      <inkml:brushProperty name="anchorY" value="381.93527"/>
      <inkml:brushProperty name="scaleFactor" value="0.5"/>
    </inkml:brush>
  </inkml:definitions>
  <inkml:trace contextRef="#ctx0" brushRef="#br0">346 456 24575,'0'0'0,"-4"4"0,-6 2 0,-5 3 0,1 5 0,2 9 0,3 3 0,3 2 0,3 0 0,6 0 0,7-2 0,5-9 0,-1-11 0,4-11 0,-4-18 0,-3-7 0,-3-3 0,-3-1 0,-3-3 0,-1 2 0,-11 2 0,-10 8 0,-10 6 0,-13 8 0,-11 5 0,1 3 0,4 8 0,6 1 0,12 5 0,29-8 0,-1-2 0,1 1 0,0 0 0,0 0 0,0 0 0,1 0 0,-1 0 0,0 0 0,-2 5 0,-8 26 0,6 4 0,13 4 0,14-1 0,5-4 0,13-3 0,2-8 0,4-7 0,-3-8 0,-4-4 0,-5-9 0,2-7 0,-8-11 0,-1 1 0,-8-4 0,-5 1 0,-6-7 0,-13 6 0,-7-1 0,-7 6 0,1 10 0,3 16 0,4 8 0,9 12 0,8 3 0,3-7 0,-8-26 0,0 3 0,0 0 0,0 0 0,1 0 0,-1 0 0,0 1 0,0-1 0,0 0 0,1 0 0,-1 0 0,0 0 0,0 0 0,1 0 0,-1 0 0,0 0 0,0 0 0,0 0 0,1 0 0,-1 0 0,0 0 0,0 0 0,1 0 0,-1 0 0,0 0 0,0 0 0,0 0 0,1 0 0,-1 0 0,0 0 0,0 0 0,1 0 0,-1-1 0,0 1 0,0 0 0,0 0 0,0 0 0,1 0 0,-1-1 0,0 1 0,0 0 0,0 0 0,0 0 0,0 0 0,0-1 0,1 1 0,-1 0 0,0 0 0,0-1 0,0 1 0,0 0 0,0 0 0,0 0 0,0-1 0,8-47 0,-8-26 0,-1-23 0,-2-6 0,-5-3 0,-4 14 0,0 22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37.2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029.09583"/>
      <inkml:brushProperty name="anchorY" value="2107.43555"/>
      <inkml:brushProperty name="scaleFactor" value="0.5"/>
    </inkml:brush>
  </inkml:definitions>
  <inkml:trace contextRef="#ctx0" brushRef="#br0">398 148 24575,'0'0'0,"4"8"0,7 13 0,3 9 0,10 2 0,12-3 0,8-1 0,0-7 0,-3-6 0,-4-6 0,-9-10 0,-9-12 0,-7-11 0,-6-6 0,-14-12 0,-7-5 0,-6 7 0,-13-2 0,-7 10 0,-5 4 0,-9 8 0,-10 6 0,-6 7 0,-4 8 0,4 8 0,5 2 0,14 9 0,11-2 0,13 3 0,11 0 0,9 2 0,5 0 0,13 1 0,11-4 0,6-6 0,3-4 0,5-5 0,0-2 0,-6-12 0,-8-6 0,-17-1 0,-6-3 0,-9 3 0,-1-1 0,-4 4 0,1 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39.0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539.62549"/>
      <inkml:brushProperty name="anchorY" value="3416.59595"/>
      <inkml:brushProperty name="scaleFactor" value="0.5"/>
    </inkml:brush>
  </inkml:definitions>
  <inkml:trace contextRef="#ctx0" brushRef="#br0">201 322 24575,'0'0'0,"4"4"0,11 11 0,5 0 0,-1-6 0,-3-12 0,-4-14 0,-4-12 0,-4-4 0,-2-7 0,-6-3 0,-2 1 0,-9 4 0,0 4 0,-3 4 0,-3 7 0,-5 7 0,-12 6 0,-1 6 0,0 2 0,9 7 0,7 6 0,9 10 0,5 9 0,6 3 0,2 0 0,12-5 0,5-8 0,6-7 0,2-5 0,11-5 0,1-2 0,0-1 0,-7-6 0,-7-1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51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967 0 24575,'-40'72'0,"-4"-2"0,-2-2 0,-3-2 0,-96 98 0,43-64 0,-3-6 0,-215 148 0,306-232 0,9-6 0,-1 0 0,1 0 0,-1 0 0,0 0 0,0-1 0,0 0 0,-1-1 0,1 1 0,-1-1 0,-9 2 0,14-4 0,1 0 0,0-1 0,0 1 0,0 0 0,0 0 0,0-1 0,0 1 0,0-1 0,-1 1 0,1-1 0,1 1 0,-1-1 0,0 0 0,0 0 0,0 1 0,0-1 0,0 0 0,1 0 0,-1 0 0,0 0 0,1 0 0,-1 0 0,0 0 0,1 0 0,-1 0 0,1 0 0,0 0 0,-1 0 0,1 0 0,0 0 0,0-1 0,0 1 0,0 0 0,0 0 0,0 0 0,0-2 0,4-53 0,-2 43 0,2-41-1365,1 1-5461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5:52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24575,'16'8'0,"31"11"0,27 7 0,39 6 0,28 7 0,19 4 0,4 0 0,-19-8 0,-34-6 0,-27-3 0,-28-7-8191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00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24575,'304'24'0,"-40"-1"0,717-19 0,-514-7 0,4620 3 0,-4964 5 0,134 24 0,-218-24 0,202 7 0,-37-4 0,606 9 0,-506-20 0,-140 3 0,-1-7 0,275-47 0,-141-3 0,146-30 0,-387 77 0,0 3 0,80 0 0,-31 3 0,251-2 0,35-1 0,-201-13 0,148-6 0,50 28 0,634 13 0,115-5 0,-777-11 0,-91 13 0,-9 1 0,637-61 0,-351 22 0,1568 28 61,-1102-3-1487,-967 1-5400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0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292 168 24575,'0'560'0,"0"-646"0,-3 0 0,-23-129 0,18 161 0,6 36 0,0 1 0,-1 0 0,-1 0 0,-1 0 0,-12-29 0,16 44 0,1 1 0,-1 0 0,1 0 0,-1 0 0,1 0 0,-1 0 0,0 0 0,0 0 0,0 0 0,0 0 0,1 1 0,-1-1 0,0 0 0,0 0 0,0 1 0,-1-1 0,1 1 0,0-1 0,0 1 0,0-1 0,0 1 0,0 0 0,-1-1 0,1 1 0,0 0 0,0 0 0,0 0 0,-3 0 0,2 1 0,-1 0 0,0 0 0,0 0 0,1 0 0,-1 1 0,1-1 0,-1 1 0,1 0 0,0 0 0,-1 0 0,-2 3 0,-6 7 0,1 1 0,0 0 0,-9 18 0,0 2 0,-3 0 0,-38 47 0,53-75 0,6-8 0,9-18 0,18-32 0,64-119 0,-87 165 0,0 0 0,0 0 0,0-1 0,-1 1 0,0-1 0,1-7 0,9-29 0,-12 42 0,1 1 0,0-1 0,0 1 0,0 0 0,0-1 0,0 1 0,0 0 0,0-1 0,0 1 0,0 0 0,0 0 0,1 0 0,-1 0 0,0 0 0,1 0 0,-1 1 0,1-1 0,-1 0 0,1 1 0,-1-1 0,1 1 0,0 0 0,2-1 0,0 1 0,1 0 0,-1 0 0,1 0 0,-1 1 0,1 0 0,-1 0 0,1 0 0,6 3 0,4 3 0,0 0 0,0 1 0,23 17 0,1 6 0,-1 2 0,-1 1 0,-2 2 0,41 54 0,-48-66-1365,-14-17-5461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37.4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300 319 24575,'416'2'0,"438"-5"0,-315-21 0,61-60 0,-452 58 0,-89 16 0,113-17 0,258-77 0,-376 83 0,-53 20 0,0 1 0,0 0 0,0 0 0,0 0 0,0-1 0,-1 1 0,1-1 0,0 1 0,0 0 0,-1-1 0,1 1 0,0-1 0,-1 0 0,1 1 0,0-1 0,-1 0 0,1 1 0,-1-1 0,1 0 0,-1 1 0,1-1 0,-1 0 0,0 0 0,1 0 0,-1 0 0,-18-5 0,-34 7 0,17 8 0,1 2 0,-59 25 0,-19 7 0,-162 22 0,127-33 0,145-32 0,-1 0 0,0 1 0,0 0 0,1 0 0,-1 0 0,1 0 0,-1 0 0,1 0 0,-1 1 0,1-1 0,0 1 0,0-1 0,-1 1 0,1 0 0,1 0 0,-1 0 0,0 0 0,0 0 0,1 1 0,-1-1 0,1 0 0,0 1 0,-1-1 0,1 1 0,0 0 0,1-1 0,-1 1 0,0 4 0,0 4 0,1 0 0,1-1 0,0 1 0,1 0 0,0 0 0,3 10 0,2 8 0,13 76 0,25 118 0,18 282 0,-62-223 0,-3-134 0,2-142 0,0-1 0,0 1 0,-1-1 0,0 0 0,0 1 0,0-1 0,0 0 0,-1 0 0,-2 6 0,3-9 0,-1 0 0,0 1 0,0-1 0,0 0 0,0 0 0,0 0 0,0 0 0,0 0 0,-1 0 0,1-1 0,-1 1 0,1-1 0,-1 1 0,1-1 0,-1 0 0,0 0 0,0 0 0,-5 0 0,-36 5 0,0-1 0,-1-3 0,-75-6 0,24 1 0,-1797-3 0,1479 6 0,408 1 0,-12-1 0,0 0 0,0-1 0,0-1 0,0-1 0,-19-5 0,33 8 0,1-2 0,0 1 0,-1 0 0,1-1 0,0 1 0,0-1 0,0 0 0,0 0 0,0 0 0,0-1 0,0 1 0,1-1 0,-1 1 0,1-1 0,0 0 0,0 0 0,0 0 0,0 0 0,0 0 0,1 0 0,-1-1 0,1 1 0,0 0 0,0-1 0,0 1 0,1-1 0,-1 1 0,1-1 0,0 0 0,0 1 0,0-1 0,1-3 0,2-16 0,1 1 0,14-43 0,-10 38 0,9-44 0,-8-36 0,-8-189 0,-5 131 0,3 14 0,3-179 0,-2 327 0,0 0 0,1 0 0,-1 0 0,1 0 0,-1 0 0,1 0 0,0 0 0,0 1 0,0-1 0,1 0 0,-1 0 0,1 1 0,-1-1 0,1 1 0,0 0 0,0-1 0,0 1 0,0 0 0,0 0 0,0 0 0,1 0 0,-1 1 0,1-1 0,-1 1 0,1-1 0,0 1 0,0 0 0,5-2 0,6 1 0,-1-1 0,1 2 0,0 0 0,0 0 0,15 2 0,-4 0 0,282 5-1365,-255-4-5461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39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31 112 24575,'-1'0'0,"1"0"0,0-1 0,0 1 0,-1 0 0,1 0 0,0-1 0,0 1 0,-1 0 0,1 0 0,0-1 0,-1 1 0,1 0 0,0 0 0,-1 0 0,1 0 0,0-1 0,-1 1 0,1 0 0,-1 0 0,1 0 0,0 0 0,-1 0 0,1 0 0,-1 0 0,1 0 0,0 0 0,-1 0 0,1 0 0,0 0 0,-1 0 0,1 1 0,-1-1 0,1 0 0,-1 0 0,-5 15 0,6 19 0,0-32 0,0-1 0,0 1 0,1-1 0,-1 1 0,1-1 0,-1 0 0,1 1 0,-1-1 0,1 0 0,0 1 0,0-1 0,0 0 0,0 0 0,0 0 0,0 1 0,0-1 0,0 0 0,0 0 0,1-1 0,-1 1 0,0 0 0,0 0 0,1-1 0,-1 1 0,1-1 0,-1 1 0,1-1 0,-1 1 0,1-1 0,-1 0 0,1 0 0,-1 0 0,1 0 0,-1 0 0,1 0 0,-1 0 0,1 0 0,-1 0 0,1-1 0,-1 1 0,0-1 0,1 1 0,-1-1 0,1 0 0,-1 1 0,0-1 0,0 0 0,1 0 0,-1 0 0,1-2 0,3 0 0,0 0 0,0-1 0,-1 0 0,0 0 0,0-1 0,0 1 0,0-1 0,-1 0 0,1 0 0,-1 0 0,0 0 0,2-8 0,-4 9 0,0 0 0,0 0 0,-1-1 0,1 1 0,-1 0 0,0 0 0,0-1 0,0 1 0,-1 0 0,0 0 0,1-1 0,-2 1 0,1 0 0,0 0 0,-1 0 0,0 0 0,-3-5 0,3 6 0,0 1 0,0-1 0,0 1 0,-1-1 0,1 1 0,-1 0 0,1 0 0,-1 1 0,0-1 0,0 0 0,1 1 0,-1 0 0,0-1 0,-1 1 0,1 0 0,0 1 0,0-1 0,0 1 0,0-1 0,-1 1 0,1 0 0,0 0 0,-7 1 0,9-1 0,-1 0 0,0 1 0,1-1 0,-1 1 0,1-1 0,-1 1 0,1 0 0,-1-1 0,1 1 0,0 0 0,-1 0 0,1 0 0,0 0 0,0 0 0,0 0 0,0 0 0,0 1 0,0-1 0,0 0 0,0 1 0,-1 1 0,0 1 0,1 0 0,-1 1 0,1-1 0,0 0 0,0 1 0,0-1 0,0 9 0,1-4 0,0 0 0,1 0 0,0 0 0,0 0 0,1 0 0,0 0 0,5 12 0,-8-23 0,1 0 0,0 0 0,-1 0 0,1 0 0,0 0 0,0 0 0,0 0 0,1 0 0,-1 0 0,0 0 0,1 0 0,-1 0 0,1 1 0,-1-1 0,1 0 0,0 0 0,0 0 0,0 1 0,0-1 0,0 0 0,0 1 0,1-1 0,-1 1 0,0 0 0,1-1 0,-1 1 0,1 0 0,-1 0 0,1 0 0,0 0 0,0 0 0,-1 0 0,1 0 0,0 1 0,0-1 0,0 0 0,0 1 0,0 0 0,0 0 0,0-1 0,0 1 0,-1 0 0,1 0 0,0 1 0,0-1 0,0 0 0,0 1 0,0-1 0,0 1 0,0-1 0,0 1 0,-1 0 0,1 0 0,0 0 0,-1 0 0,1 0 0,0 0 0,-1 1 0,1-1 0,-1 0 0,0 1 0,1-1 0,-1 1 0,0-1 0,0 1 0,0 0 0,0 0 0,1 3 0,-3-7-62,0 0 0,0 0 0,0 0 0,0 0 0,-1 0 0,1 0 0,-1 0 0,1 1 0,-1-1 0,0 1 0,1-1 0,-1 1-1,0-1 1,0 1 0,0 0 0,0 0 0,0 0 0,-1 0 0,1 0 0,0 1 0,-5-2 0,-11-2-6764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2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24575,'0'8'0,"-1"7"0,2 0 0,0 1 0,0-1 0,5 18 0,-6-32 0,1 1 0,-1 0 0,0-1 0,1 1 0,-1-1 0,1 1 0,-1 0 0,1-1 0,0 1 0,0-1 0,-1 1 0,1-1 0,0 0 0,0 1 0,1-1 0,-1 0 0,0 0 0,0 0 0,1 0 0,-1 0 0,0 0 0,1 0 0,-1 0 0,1-1 0,-1 1 0,1 0 0,-1-1 0,1 1 0,0-1 0,-1 0 0,1 1 0,0-1 0,-1 0 0,1 0 0,0 0 0,-1 0 0,1 0 0,0-1 0,-1 1 0,1-1 0,0 1 0,-1-1 0,1 1 0,-1-1 0,1 0 0,-1 1 0,1-1 0,1-2 0,20-13 0,-20 12 0,1 1 0,0 0 0,0 0 0,0 1 0,0-1 0,0 1 0,7-2 0,-10 4 0,0 0 0,0-1 0,0 1 0,1 0 0,-1 1 0,0-1 0,0 0 0,0 0 0,0 0 0,1 1 0,-1-1 0,0 1 0,0-1 0,0 1 0,0-1 0,0 1 0,0-1 0,0 1 0,0 0 0,0 0 0,0 0 0,-1-1 0,1 1 0,0 0 0,0 0 0,-1 0 0,1 0 0,-1 0 0,1 0 0,-1 0 0,1 1 0,-1-1 0,1 0 0,-1 0 0,0 1 0,17 42 0,-1 1 0,-3 0 0,11 72 0,-23-115 0,-1 0 0,0-1 0,0 1 0,0 0 0,0 0 0,0 0 0,0 0 0,0 0 0,0 0 0,-1 0 0,1 0 0,-1 0 0,0 0 0,0 0 0,-1 2 0,1-3 0,1-1 0,-1 1 0,0 0 0,1-1 0,-1 1 0,0-1 0,1 1 0,-1-1 0,0 0 0,0 1 0,0-1 0,0 0 0,1 1 0,-1-1 0,0 0 0,0 0 0,0 0 0,0 0 0,0 0 0,0 0 0,0 0 0,1 0 0,-3 0 0,0-1 0,0 0 0,0-1 0,0 1 0,0 0 0,0-1 0,0 0 0,0 1 0,1-1 0,-1 0 0,1-1 0,-1 1 0,1 0 0,0-1 0,0 1 0,0-1 0,-3-5 0,3 5 5,0-1 0,1 1 0,-1-1 0,1 0 0,0 1 0,0-1 0,0 0 0,0 0 0,0 0 0,1 0 0,0 0 0,0 0 0,0 0 0,0 0 0,1 1 0,0-1 0,-1 0 0,1 0 0,1 0 0,-1 0 0,0 1 0,1-1 0,2-3 0,0 1-129,1 0 0,0 1 1,0-1-1,0 1 0,1 0 0,-1 0 1,1 1-1,1 0 0,-1 0 0,0 0 1,10-3-1,6-2-6702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43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513 138 24575,'1245'0'0,"-1173"-4"0,0-3 0,-1-4 0,76-21 0,95-13 0,-230 42 0,0 0 0,0 0 0,16-7 0,-17 6 0,-1 0 0,0 1 0,1 0 0,17-2 0,-26 5 0,0 0 0,0 0 0,0 1 0,0-1 0,0 0 0,0 1 0,0 0 0,0-1 0,0 1 0,-1 0 0,1 0 0,0 0 0,-1 0 0,1 0 0,0 1 0,-1-1 0,0 0 0,1 1 0,-1-1 0,0 1 0,1-1 0,-1 1 0,0 0 0,0-1 0,-1 1 0,1 0 0,0 0 0,0 0 0,-1 0 0,1-1 0,-1 4 0,3 8 0,-1-1 0,0 1 0,0 20 0,-2-28 0,-2 385 0,-1-137 0,22 335 0,-15-558 0,-2-18 0,0 1 0,-1 0 0,0 0 0,-1 0 0,0-1 0,-1 1 0,0 0 0,-6 21 0,5-32 0,0 1 0,0-1 0,0 0 0,0 1 0,0-1 0,0 0 0,-1 0 0,1 0 0,-1-1 0,0 1 0,1-1 0,-1 1 0,0-1 0,0 0 0,0 0 0,0 0 0,0 0 0,0-1 0,0 1 0,-6-1 0,-71 1 0,62-1 0,-1382 13 0,796-6 0,374-9 0,217 2 0,-1 1 0,-1-1 0,1-1 0,-1-1 0,1 0 0,-14-3 0,24 4 0,1 0 0,0-1 0,0 1 0,0 0 0,0-1 0,0 1 0,1-1 0,-1 0 0,0 0 0,1 0 0,-1-1 0,1 1 0,0 0 0,0-1 0,0 0 0,0 1 0,0-1 0,1 0 0,-1 0 0,1 0 0,0 0 0,-1 0 0,2 0 0,-1 0 0,0-1 0,0 1 0,1-5 0,-2-36 0,1 0 0,3 0 0,8-49 0,33-130 0,6-48 0,-46 241 0,17-255 0,-22 222 0,3-83 0,0 143 0,-1 0 0,1 1 0,0-1 0,-1 0 0,1 0 0,0 1 0,1-1 0,-1 0 0,0 1 0,1-1 0,0 1 0,-1 0 0,1-1 0,0 1 0,0 0 0,0 0 0,0 0 0,1 1 0,-1-1 0,0 0 0,1 1 0,-1-1 0,1 1 0,0 0 0,-1 0 0,1 0 0,0 0 0,0 1 0,0-1 0,3 0 0,12-1 0,0 0 0,0 2 0,33 2 0,-26-1 0,49 4 0,-47-2 0,0-1 0,0-2 0,0 0 0,0-2 0,30-5 0,-49 4-47,-1-1 0,0 1 0,0-1 0,-1 0 0,1 0 0,-1-1 0,0 0 0,0 0 0,0-1 0,-1 1 0,0-1 0,0 0 0,4-8 0,-1 4-660,11-12-6119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1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24575,'0'1733'0,"6"-1590"0,28 158 0,0-18 0,-11 311 0,7-75 0,-12-307 0,3-3 0,5 105 0,-24 319 0,-3-332 0,4-248 0,17 100 0,1-9 0,-14 348 0,-10-276 0,23 205 0,-13 43 0,-9-272 0,2 3343-1365,0-3515-5461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17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0 283 24575,'8'-2'0,"0"0"0,-1 0 0,1-1 0,-1 0 0,1 0 0,-1-1 0,0 0 0,0 0 0,-1 0 0,10-9 0,6-3 0,-14 12 0,0-1 0,0 1 0,0 0 0,0 1 0,1-1 0,-1 2 0,1-1 0,0 1 0,0 1 0,0 0 0,0 0 0,0 1 0,0-1 0,0 2 0,0 0 0,0 0 0,0 0 0,-1 1 0,1 1 0,0-1 0,-1 1 0,1 1 0,-1 0 0,0 0 0,0 0 0,-1 1 0,1 0 0,-1 1 0,0 0 0,-1 0 0,1 0 0,-1 1 0,8 11 0,-11-12 0,0-1 0,0 1 0,-1 1 0,1-1 0,-1 0 0,-1 1 0,1-1 0,-1 1 0,-1-1 0,1 8 0,-3 73 0,0-44 0,-1 13 0,1-29 0,10-67 0,11-57 0,37-103 0,-6 22 0,-49 175 0,10-39 0,-8 36 0,-5 27 0,-17 69 0,10-55 0,2 0 0,-3 39 0,9-65 0,0-1 0,1 1 0,1-1 0,-1 1 0,1-1 0,1 0 0,0 1 0,0-1 0,0 0 0,1 0 0,0 0 0,1 0 0,8 14 0,-7-17-73,0 1-1,1-1 0,-1 0 0,1 0 1,0-1-1,11 7 0,-9-6-775,8 5-5977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18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24575,'4'0'0,"6"4"0,1 5 0,2 6 0,0 9 0,1 3 0,-2 6 0,2 6 0,-2 0 0,-3-3 0,-3-3 0,-2-2 0,-3-12 0,-4-9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19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24575,'1'-4'0,"-1"0"0,1 0 0,0 0 0,0 0 0,0 0 0,1 0 0,0 1 0,-1-1 0,1 0 0,0 1 0,4-5 0,33-39 0,-23 29 0,-8 8 0,0 1 0,1 0 0,0 0 0,0 1 0,17-11 0,-24 18 0,-1-1 0,1 1 0,1 0 0,-1 0 0,0 0 0,0 0 0,0 0 0,0 0 0,1 1 0,-1-1 0,0 1 0,1 0 0,-1 0 0,0 0 0,1 0 0,-1 0 0,0 0 0,1 0 0,-1 1 0,0-1 0,0 1 0,1 0 0,-1-1 0,0 1 0,0 0 0,0 1 0,0-1 0,0 0 0,0 0 0,0 1 0,0-1 0,-1 1 0,1 0 0,0-1 0,-1 1 0,3 3 0,9 16 0,-1 0 0,-1 0 0,-1 1 0,13 40 0,17 97 0,-35-129 0,-2 0 0,-1 0 0,-3 46 0,3-90 0,2-1 0,0 1 0,0 0 0,9-17 0,13-41 0,-19 43 0,-2 1 0,-1-1 0,0-49 0,12 167 0,-14 14 0,-3-73 0,1 0 0,1 0 0,8 41 0,-8-68 5,0 0-1,-1 0 1,1 0-1,1-1 1,-1 1-1,0 0 1,1-1-1,-1 1 1,1-1 0,0 1-1,0-1 1,0 0-1,0 0 1,0 0-1,0 0 1,0 0-1,1 0 1,-1 0-1,5 1 1,1 1-161,1-1 0,0-1 1,0 1-1,17 1 0,-13-2-521,9 2-6149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2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24575,'46'-2'0,"-33"1"0,1 0 0,0 0 0,0 2 0,0 0 0,-1 0 0,24 6 0,-35-6 0,1 1 0,-1 0 0,0 0 0,1-1 0,-1 1 0,0 1 0,0-1 0,0 0 0,0 0 0,0 1 0,-1-1 0,1 1 0,-1-1 0,0 1 0,0 0 0,1 0 0,-2 0 0,1-1 0,0 1 0,-1 0 0,1 0 0,-1 0 0,0 4 0,2 13 0,-2 0 0,-3 28 0,2-22 0,-6 21 0,5-37 0,0 0 0,1 1 0,0-1 0,1 13 0,1-21 0,-1-1 0,1 1 0,-1 0 0,1-1 0,0 1 0,0-1 0,0 1 0,0-1 0,0 0 0,0 1 0,0-1 0,1 0 0,-1 0 0,0 0 0,1 0 0,-1 0 0,0 0 0,1 0 0,0 0 0,-1-1 0,1 1 0,-1 0 0,1-1 0,0 0 0,-1 1 0,1-1 0,0 0 0,-1 0 0,1 0 0,2 0 0,64-2 0,-50 1 0,9 1 0,0 1 0,0 1 0,37 8 0,-54-8 0,24 3-1365,-25-4-5461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2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1228 1 24575,'-496'12'0,"-31"0"0,368-22-1365,113 5-5461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24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24575,'-7'19'0,"1"0"0,0 0 0,2 0 0,0 1 0,-1 34 0,-3 9 0,1-31 0,-2 0 0,-24 58 0,21-60 0,1 0 0,-14 62 0,25-89 0,0-1 0,0 1 0,0-1 0,0 1 0,1-1 0,-1 1 0,1-1 0,0 1 0,-1-1 0,1 1 0,0-1 0,1 0 0,-1 1 0,0-1 0,1 0 0,-1 0 0,1 0 0,-1 0 0,1 0 0,0-1 0,0 1 0,0 0 0,0-1 0,0 1 0,5 1 0,7 5 0,0-1 0,1 0 0,17 5 0,-2-1 0,16 11-90,-26-11-165,2-1 0,-1-1 0,1-1 0,46 10 0,-43-15-6571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25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1 126 24575,'4'0'0,"14"0"0,28 0 0,35 0 0,33 0 0,26 0 0,26 0 0,13 0 0,-2 0 0,-16 0 0,-23 0 0,-30 0 0,-34-4 0,-29-10 0,-22-6 0,-16-8 0,-8-4 0,-5 4-8191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2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24575,'109'97'0,"-65"-61"0,-2 2 0,64 77 0,-103-113 0,-1 1 0,1 1 0,-1-1 0,0 0 0,0 1 0,0-1 0,-1 1 0,1-1 0,-1 1 0,0 0 0,0-1 0,0 1 0,0 0 0,-1 0 0,1 0 0,-1 0 0,0 0 0,0 0 0,-1 0 0,1 0 0,-1-1 0,0 1 0,0 0 0,-2 5 0,-3 3 0,-1-2 0,0 1 0,-1-1 0,0 0 0,-1-1 0,-11 11 0,19-19 0,-18 17 0,2 0 0,0 1 0,1 1 0,1 1 0,1 0 0,1 1 0,1 0 0,1 1 0,1 0 0,1 1 0,1 0 0,-9 41 0,17-59-118,-4 14 366,4-20-283,0 0 0,-1 1 1,1-1-1,0 0 0,0 1 0,0-1 1,0 0-1,-1 1 0,1-1 0,0 0 0,0 1 1,-1-1-1,1 0 0,0 0 0,-1 1 1,1-1-1,0 0 0,-1 0 0,1 0 1,0 0-1,-1 1 0,1-1 0,0 0 1,-1 0-1,1 0 0,-1 0 0,1 0 0,0 0 1,-1 0-1,1 0 0,0 0 0,-1 0 1,1 0-1,-1 0 0,1 0 0,0 0 1,-1 0-1,1 0 0,0-1 0,-1 1 1,1 0-1,-1 0 0,-15-13-6791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29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24575,'5'0'0,"-1"0"0,1 0 0,0 1 0,0-1 0,-1 1 0,1 0 0,-1 0 0,1 1 0,-1-1 0,1 1 0,-1 0 0,0 0 0,0 1 0,0-1 0,0 1 0,0 0 0,0 0 0,-1 0 0,0 0 0,6 8 0,-5-4 0,0 0 0,0 0 0,-1 1 0,0 0 0,0-1 0,-1 1 0,0 0 0,-1 0 0,1 1 0,-1-1 0,-1 11 0,-1 88 0,42-203 0,-25 46 0,-11 30 0,0 1 0,2 0 0,1 0 0,17-32 0,-25 52 0,0-1 0,0 0 0,0 0 0,0 1 0,0-1 0,0 0 0,0 0 0,0 1 0,0-1 0,0 0 0,1 0 0,-1 1 0,0-1 0,0 0 0,0 0 0,0 1 0,0-1 0,1 0 0,-1 0 0,0 0 0,0 0 0,0 1 0,1-1 0,-1 0 0,0 0 0,0 0 0,1 0 0,-1 0 0,0 0 0,0 1 0,1-1 0,-1 0 0,0 0 0,0 0 0,1 0 0,-1 0 0,0 0 0,0 0 0,1 0 0,-1 0 0,0 0 0,0 0 0,1 0 0,-1 0 0,0-1 0,0 1 0,1 0 0,-1 0 0,0 0 0,0 0 0,1 0 0,-1 0 0,0-1 0,0 1 0,0 0 0,1 0 0,-1 0 0,0-1 0,0 1 0,0 0 0,0 0 0,0-1 0,1 1 0,1 24 0,-4 7 0,-10 43 0,8-56 0,1 1 0,0 0 0,1 0 0,1 0 0,1 0 0,1 0 0,4 27 0,-3-41 6,0 0 0,1 0 0,0-1 0,0 1 0,0-1 0,0 0 0,1 0 0,-1 0 0,1-1 0,0 1 0,0-1 0,1 0 0,-1 0 0,1 0 0,0-1 0,-1 1 0,1-1 0,0 0 0,9 2 0,-11-3-56,0 0 1,1 1-1,-1-1 1,1-1-1,-1 1 1,1 0-1,-1-1 1,1 0-1,0 0 1,-1 0-1,1 0 1,-1 0-1,1-1 1,-1 0-1,1 1 1,-1-2-1,1 1 1,-1 0-1,0 0 1,1-1-1,-1 0 1,0 0-1,0 0 1,0 0-1,0 0 1,-1 0-1,1-1 1,-1 0-1,3-2 1,2-11-6777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28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24575,'-4'13'0,"-1"11"0,-4 7 0,-1 9 0,-2 4 0,0-3 0,3-4 0,-2-4 0,2-4 0,-3-7 0,2-2 0,2-1 0,2 0 0,3-11 0,1-15 0,1-11 0,1-2-8191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29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24575,'13'1'0,"0"0"0,-1 1 0,1 1 0,-1 0 0,21 8 0,11 2 0,91 17 0,-63-15 0,88 29 0,-137-34-227,-1 1-1,-1 1 1,0 1-1,0 1 1,24 22-1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29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1 24575,'0'8'0,"-8"15"0,-7 16 0,-9 10 0,-13 25 0,-13 29 0,-5 17 0,2 1 0,6-12 0,2-16 0,10-16 0,6-25 0,4-30 0,6-18-8191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30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24575,'4'0'0,"14"9"0,12 6 0,17 9 0,17 12 0,15 6 0,1 2 0,0 3 0,-10-7 0,-8-6 0,-15-5 0,-11-7 0,-8-3 0,-4-5 0,-3-5 0,0 0 0,0-2 0,-3-1-8191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31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0 24575,'0'4'0,"-4"10"0,-6 14 0,-5 12 0,0 6 0,-1 4 0,1-3 0,0 0 0,2-1 0,-1-3 0,3-10-8191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24575,'13'4'0,"19"6"0,26 9 0,16 6 0,18 6 0,8 11 0,-2-2 0,-5-4 0,-14-4 0,-17-7 0,-14-4 0,-16-5-8191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48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0 24575,'-1'4'0,"0"-1"0,0 0 0,0 0 0,0 1 0,0-1 0,-1 0 0,1 0 0,-1 0 0,0 0 0,0 0 0,0-1 0,-1 1 0,1-1 0,0 1 0,-6 3 0,-43 29 0,38-28 0,-7 2 0,0 2 0,-24 18 0,39-26 0,1 0 0,0 1 0,0-1 0,0 1 0,0 0 0,1 1 0,-1-1 0,1 0 0,0 1 0,1 0 0,-1 0 0,1 0 0,0 0 0,0 0 0,-1 6 0,3-9 0,0-1 0,0 1 0,0 0 0,0-1 0,1 1 0,-1-1 0,0 1 0,1 0 0,0-1 0,-1 1 0,1-1 0,0 1 0,0-1 0,-1 0 0,1 1 0,0-1 0,1 0 0,-1 0 0,0 1 0,0-1 0,0 0 0,1 0 0,-1 0 0,1-1 0,-1 1 0,0 0 0,1 0 0,-1-1 0,1 1 0,0-1 0,-1 1 0,1-1 0,3 1 0,64 8 0,-61-8 0,78 3 0,111-7 0,-193 2-105,1 1 0,-1-1 0,1 1 0,-1-1 0,0-1 0,1 1 0,-1-1 0,0 1 0,0-1 0,0-1 0,0 1 0,7-5 0,10-15-6721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5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24575,'4'-3'0,"-1"0"0,1 1 0,0 0 0,0 0 0,0 0 0,0 0 0,0 0 0,1 1 0,-1 0 0,0 0 0,1 0 0,5 0 0,59-1 0,-49 2 0,-13 0 0,-1 0 0,1 0 0,-1 1 0,1 0 0,-1 0 0,1 1 0,-1 0 0,0 0 0,0 0 0,0 1 0,0-1 0,0 2 0,-1-1 0,1 1 0,-1-1 0,0 2 0,0-1 0,0 0 0,0 1 0,-1 0 0,0 0 0,0 0 0,0 1 0,-1-1 0,0 1 0,0 0 0,0 0 0,3 10 0,-3-5 0,-1 1 0,1-1 0,-2 0 0,1 1 0,-2-1 0,0 1 0,0-1 0,-1 1 0,0-1 0,-1 1 0,0-1 0,-1 0 0,0 0 0,-1 0 0,-8 17 0,10-25 0,0 1 0,0-1 0,1 1 0,-1-1 0,1 1 0,-1 0 0,1 0 0,1 0 0,-1 0 0,0 0 0,1 0 0,0 5 0,1-7 0,0 0 0,-1 0 0,1-1 0,0 1 0,1 0 0,-1-1 0,0 1 0,0-1 0,1 1 0,-1-1 0,1 0 0,-1 1 0,1-1 0,-1 0 0,1 0 0,0 0 0,0 0 0,-1-1 0,1 1 0,0 0 0,0-1 0,0 1 0,0-1 0,0 0 0,0 0 0,0 1 0,2-1 0,91 6 0,8 1 0,-31 2-1365,-52-8-5461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8:02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 24575,'8'5'0,"-1"0"0,1 0 0,0 0 0,0-1 0,0 0 0,1-1 0,0 0 0,-1 0 0,1-1 0,12 2 0,2 1 0,64 14 0,0-5 0,2-3 0,109 0 0,271-25 0,-433 12 0,75-5 0,-16 0 0,124 7 0,-5 24 0,-96-1 0,-81-15 0,64 8 0,-59-15 0,-33-2 0,1 1 0,-1 0 0,0 1 0,1 0 0,-1 1 0,13 3 0,-19-4 0,-1 1 0,1-1 0,0 1 0,0 0 0,-1 0 0,1 0 0,-1 0 0,1 0 0,-1 1 0,0-1 0,0 1 0,0-1 0,0 1 0,0 0 0,-1 0 0,1 0 0,-1 0 0,0 0 0,0 0 0,0 0 0,0 0 0,0 6 0,5 37 0,-3 1 0,-1 1 0,-3-1 0,-8 63 0,-26 82 0,22-134 0,-10 107 0,21-15 0,3-92 0,-2 0 0,-13 84 0,5-77 0,6-39 0,-1-1 0,-14 47 0,17-68 0,-1-1 0,0 0 0,0 0 0,0 0 0,0 0 0,-1 0 0,1 0 0,-1-1 0,0 1 0,0-1 0,0 0 0,0 0 0,0 0 0,0 0 0,0-1 0,-1 1 0,1-1 0,0 0 0,-1 1 0,0-2 0,1 1 0,-1 0 0,1-1 0,-6 1 0,-11 0 0,0-1 0,1-1 0,-25-3 0,31 2 0,-416-15 0,193 13 0,113-8 0,-18 0 0,-776 13 0,771-13 0,-1-1 0,140 14 0,0-1 0,1 0 0,-1-1 0,1 1 0,-1-1 0,1 0 0,-1-1 0,1 0 0,0 0 0,-9-4 0,12 4 0,1-1 0,-1 1 0,0-1 0,1 0 0,-1 0 0,1 0 0,0 0 0,0 0 0,0-1 0,0 1 0,1-1 0,-1 1 0,1-1 0,0 1 0,0-1 0,0 0 0,1 1 0,-1-1 0,1-6 0,-3-47 0,2 0 0,3 0 0,2 0 0,3 1 0,22-89 0,56-163 0,-50 200 0,-14 48 0,14-69 0,4-6 123,-2 5-1611,-34 111-5338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8:14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24575,'18'14'0,"0"0"0,1-1 0,1-2 0,0 0 0,37 15 0,-33-15 0,17 7 0,1-2 0,0-2 0,1-1 0,1-3 0,0-1 0,0-2 0,0-2 0,49-1 0,2159-7 0,-2217 5 0,47 8 0,14 0 0,644-4 0,-399-9 0,3850 3 0,-3945 12 0,-19 0 0,701-13 0,-597-10 0,231-2 0,659 14-1365,-1180-1-5461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31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24575,'8'-1'0,"-1"1"0,1 1 0,-1-1 0,1 1 0,-1 1 0,1-1 0,-1 1 0,8 3 0,-10-2 0,0 0 0,-1 0 0,1 0 0,-1 1 0,0-1 0,0 1 0,-1 0 0,1 0 0,-1 1 0,0-1 0,6 10 0,0 3 0,-1 0 0,-1 0 0,6 20 0,-7-20 0,-5-16 0,-1 0 0,1 0 0,-1 0 0,1 0 0,-1-1 0,1 1 0,0 0 0,0 0 0,-1-1 0,1 1 0,0 0 0,0-1 0,0 1 0,0-1 0,0 1 0,-1-1 0,1 0 0,0 1 0,0-1 0,0 0 0,0 0 0,0 1 0,0-1 0,0 0 0,0 0 0,0 0 0,1 0 0,-1 0 0,0-1 0,0 1 0,0 0 0,0 0 0,-1-1 0,1 1 0,0 0 0,0-1 0,0 1 0,0-1 0,0 0 0,0 1 0,0-1 0,-1 1 0,2-2 0,47-35 0,-41 29 0,33-25 0,-3-2 0,65-73 0,-104 108 0,-7 10 0,1-1 0,0 1 0,1 1 0,0-1 0,-5 13 0,8-16 0,1 1 0,0 0 0,0 0 0,1 0 0,0 0 0,0 0 0,1 0 0,0 0 0,1 13 0,0-19 0,0 1 0,-1 0 0,1 0 0,1-1 0,-1 1 0,0-1 0,0 1 0,1-1 0,0 0 0,-1 1 0,1-1 0,0 0 0,0 0 0,0 0 0,0 0 0,0 0 0,1-1 0,-1 1 0,1-1 0,-1 0 0,1 1 0,-1-1 0,1 0 0,0 0 0,-1-1 0,1 1 0,0-1 0,0 1 0,5-1 0,39 1-1365,-25-2-5461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6:4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22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3 226 24575,'-2'180'0,"5"187"0,-2-348 0,1-1 0,1 0 0,1 1 0,1-1 0,8 21 0,-13-39 0,0 1 0,0-1 0,0 1 0,0 0 0,0-1 0,0 1 0,0-1 0,0 1 0,1-1 0,-1 1 0,0-1 0,0 0 0,1 1 0,-1-1 0,0 1 0,1-1 0,-1 1 0,0-1 0,1 0 0,-1 1 0,1-1 0,-1 0 0,1 1 0,-1-1 0,1 0 0,-1 0 0,0 0 0,1 1 0,0-1 0,0 0 0,5-15 0,-2-30 0,-4 45 0,3-239 0,-4 103 0,7 0 0,23-140 0,-28 268 0,0 1 0,1-1 0,0 1 0,1 0 0,3-8 0,-6 14 0,1 0 0,-1 0 0,1 0 0,0 0 0,-1 0 0,1 0 0,0 0 0,-1 1 0,1-1 0,0 0 0,0 0 0,0 1 0,0-1 0,0 0 0,0 1 0,0-1 0,0 1 0,0-1 0,0 1 0,0 0 0,0-1 0,0 1 0,0 0 0,0 0 0,1 0 0,-1 0 0,0 0 0,0 0 0,0 0 0,0 0 0,0 0 0,0 0 0,1 1 0,-1-1 0,0 1 0,0-1 0,0 0 0,0 1 0,0 0 0,0-1 0,1 2 0,8 5 0,1-1 0,0 0 0,0 0 0,0-1 0,1-1 0,0 0 0,0-1 0,0 0 0,0 0 0,22 1 0,437-2 0,-229-5 0,10 4 0,299-3 0,-269-23 0,-11 1 0,-269 23 0,1 1 0,-1 0 0,1 0 0,-1 0 0,0 0 0,1 0 0,-1 1 0,1-1 0,-1 1 0,0 0 0,1-1 0,-1 1 0,0 0 0,0 0 0,1 0 0,-1 1 0,0-1 0,0 1 0,0-1 0,-1 1 0,1-1 0,2 4 0,-2-1 0,0 1 0,0 0 0,0-1 0,-1 1 0,0 0 0,0 0 0,0 0 0,0 0 0,-1 0 0,0 6 0,-2 323 0,-2-112 0,16 3 0,1-30 0,-13-191 0,0 1 0,0-1 0,0 1 0,0-1 0,-1 1 0,1-1 0,-1 1 0,0-1 0,-1 0 0,1 1 0,-1-1 0,-2 5 0,2-7 0,0-1 0,1 1 0,-1-1 0,0 1 0,0-1 0,0 0 0,-1 0 0,1 0 0,0 0 0,0 0 0,-1-1 0,1 1 0,0-1 0,-1 1 0,1-1 0,0 0 0,-1 0 0,1 0 0,0 0 0,-1 0 0,1 0 0,-1-1 0,1 1 0,-3-2 0,-93-10 0,-1 5 0,-143 8 0,93 1 0,-117-5 0,-267 7 0,399 8 0,93-6 0,0-2 0,-1-1 0,1-3 0,0-1 0,-51-9 0,22 0 0,53 9 0,0-1 0,0-1 0,0-1 0,1 0 0,-1-1 0,1-1 0,-16-7 0,8 1 0,0 2 0,-1 1 0,-26-6 0,32 10 0,0-1 0,1 0 0,-1-1 0,1-1 0,1-1 0,-28-18 0,17-6-116,20 21-1133,-1 0-5577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23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1942 1 24575,'-30'1'0,"-1"2"0,0 1 0,-50 13 0,19-3 0,-343 77 0,-457 167 0,822-244 0,-109 44 0,133-51 0,0 2 0,0 0 0,1 0 0,0 2 0,1 0 0,-20 20 0,-13 29 70,37-46-357,0-1 0,0 0 0,-1 0 0,-14 11 0,14-15-6539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25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0 24575,'-106'126'0,"61"-86"0,29-26 0,0 0 0,1 1 0,-15 18 0,30-32 0,-1-1 0,1 1 0,0 0 0,-1-1 0,1 1 0,0-1 0,-1 1 0,1 0 0,0-1 0,0 1 0,-1 0 0,1-1 0,0 1 0,0 0 0,0-1 0,0 1 0,0 0 0,0 0 0,0-1 0,0 1 0,0 0 0,0-1 0,1 1 0,-1 0 0,0-1 0,0 1 0,1 0 0,-1-1 0,0 1 0,1 0 0,-1-1 0,1 1 0,0 0 0,27 14 0,34-4 0,117-10 50,-97-3-1465,-61 2-5411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26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24575,'61'-2'0,"-43"0"0,1 1 0,0 0 0,0 2 0,0 0 0,37 8 0,-54-8 0,0 0 0,-1 0 0,1 0 0,0 0 0,-1 0 0,1 0 0,-1 0 0,1 1 0,-1-1 0,0 1 0,1-1 0,-1 1 0,0-1 0,0 1 0,0 0 0,0-1 0,0 1 0,-1 0 0,1 0 0,0 0 0,-1 0 0,0-1 0,1 1 0,-1 0 0,0 0 0,0 0 0,0 0 0,0 0 0,0 0 0,0 0 0,-1 0 0,1 0 0,-1 0 0,1 0 0,-1-1 0,0 1 0,-1 2 0,-1 6 0,-2 1 0,1-1 0,-1 0 0,-1-1 0,-8 12 0,-96 102 0,109-123 0,1 1 0,-1-1 0,1 1 0,-1-1 0,1 1 0,-1-1 0,1 1 0,-1 0 0,1-1 0,0 1 0,-1-1 0,1 1 0,0 0 0,-1-1 0,1 1 0,0 0 0,0-1 0,0 1 0,0 0 0,0-1 0,0 1 0,0 0 0,0 0 0,0-1 0,0 1 0,0 0 0,0-1 0,0 1 0,1 1 0,19 1 0,36-18 0,-52 14 0,74-29 0,-56 21 0,0 0 0,0 1 0,28-5 0,-47 12 0,-1 1 0,1-1 0,0 1 0,-1 0 0,1 0 0,0 0 0,-1 0 0,1 1 0,-1-1 0,1 1 0,0-1 0,-1 1 0,1 0 0,-1 0 0,1 0 0,-1 0 0,0 1 0,0-1 0,1 0 0,-1 1 0,0 0 0,2 2 0,-1 0 0,0 0 0,0 1 0,0-1 0,-1 1 0,0 0 0,0-1 0,0 1 0,0 0 0,-1 0 0,2 9 0,-1 9 0,0-1 0,-2 1 0,0-1 0,-5 26 0,3-39 11,0 0 0,-1 0 0,0 0 0,-1 0 0,1-1 0,-2 0-1,1 0 1,-1 0 0,-1 0 0,-10 12 0,13-17-28,0 0 0,0 0 1,0 0-1,0-1 0,0 0 0,-1 1 1,1-1-1,-1 0 0,0 0 0,1-1 1,-9 3-1,10-4-39,0 0 0,-1 1 0,1-1 1,0 0-1,-1-1 0,1 1 0,0 0 0,-1-1 1,1 1-1,0-1 0,0 0 0,0 1 0,0-1 0,-1 0 1,1-1-1,0 1 0,0 0 0,1 0 0,-1-1 0,0 1 1,0-1-1,-1-2 0,-9-10-6770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27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24575,'12'2'0,"0"0"0,0 1 0,0 1 0,0 0 0,-1 1 0,0 0 0,0 0 0,14 10 0,-1-2 0,145 85 0,214 166 0,-362-249 0,33 21 0,62 30 0,-60-36 0,67 48 0,-90-53-105,97 65-1155,-116-82-5566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29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24575,'18'1'0,"1"0"0,-1 2 0,0 0 0,-1 0 0,1 2 0,-1 0 0,1 1 0,-1 1 0,26 15 0,-19-11 0,0-2 0,31 9 0,-54-18 0,0 0 0,0 0 0,1 0 0,-1 1 0,0-1 0,0 0 0,0 1 0,1-1 0,-1 1 0,0-1 0,0 1 0,0 0 0,0-1 0,0 1 0,0 0 0,0 0 0,0 0 0,-1-1 0,1 1 0,0 0 0,0 0 0,-1 0 0,1 1 0,0-1 0,-1 0 0,1 0 0,-1 0 0,0 0 0,1 0 0,-1 1 0,0-1 0,0 0 0,0 0 0,1 1 0,-1-1 0,-1 0 0,1 0 0,0 1 0,0-1 0,0 0 0,-1 0 0,1 0 0,0 1 0,-1-1 0,1 0 0,-1 0 0,0 1 0,-5 7 0,0 0 0,0-1 0,-1 0 0,-13 13 0,12-13 0,-110 110 2,-100 108-1369,204-209-5459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6:30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0 150 24575,'1'-4'0,"0"0"0,1 0 0,-1 0 0,1 0 0,0 0 0,0 0 0,0 1 0,0-1 0,1 1 0,-1 0 0,6-6 0,7-11 0,-11 14 0,0-1 0,0 1 0,0 0 0,1 0 0,0 0 0,0 1 0,1 0 0,-1 0 0,1 0 0,7-4 0,-8 7 0,-1 0 0,1 0 0,0 0 0,1 1 0,-1-1 0,0 1 0,0 1 0,1-1 0,-1 1 0,0 0 0,1 0 0,-1 0 0,0 1 0,0 0 0,7 1 0,-8-1 0,0 0 0,0 0 0,-1 0 0,1 1 0,0-1 0,-1 1 0,1 0 0,-1 0 0,0 0 0,0 0 0,1 0 0,-2 1 0,1 0 0,0-1 0,0 1 0,-1 0 0,1 0 0,-1 1 0,0-1 0,0 0 0,0 1 0,-1-1 0,1 1 0,1 7 0,-2-6 0,0 0 0,-1 0 0,0 1 0,0-1 0,0 0 0,-1 0 0,1 1 0,-1-1 0,0 0 0,-1 0 0,1 0 0,-1 0 0,0 0 0,0 0 0,-1-1 0,1 1 0,-1-1 0,-5 6 0,-1 0 0,-1 0 0,0 0 0,0-1 0,-1 0 0,-13 7 0,-35 30 0,60-46 0,-1 0 0,1 0 0,-1 0 0,1 0 0,-1 0 0,1 0 0,-1 0 0,1 0 0,-1 0 0,1 0 0,-1 0 0,1 0 0,-1 1 0,1-1 0,-1 0 0,0 0 0,1 0 0,-1 1 0,1-1 0,-1 0 0,1 1 0,-1-1 0,0 0 0,1 1 0,-1-1 0,0 0 0,1 1 0,-1-1 0,0 1 0,0-1 0,1 1 0,-1-1 0,0 0 0,0 1 0,0-1 0,1 1 0,-1-1 0,0 1 0,0-1 0,0 1 0,0-1 0,0 1 0,0-1 0,0 1 0,0-1 0,0 1 0,0-1 0,-1 1 0,1-1 0,0 1 0,0-1 0,0 1 0,-1-1 0,1 1 0,0-1 0,0 1 0,-1-1 0,1 0 0,0 1 0,-1-1 0,1 0 0,-1 1 0,1-1 0,0 0 0,-1 1 0,0-1 0,57-5 0,-39 3 0,-7 1 0,0 1 0,0 0 0,-1 0 0,1 1 0,0 0 0,0 0 0,-1 1 0,1 1 0,-1-1 0,13 6 0,-18-5 0,0 0 0,0-1 0,0 1 0,0 1 0,0-1 0,-1 0 0,0 1 0,1 0 0,-1 0 0,-1 0 0,1 0 0,0 0 0,-1 0 0,0 1 0,0-1 0,0 1 0,-1 0 0,0 0 0,0-1 0,0 1 0,0 0 0,0 7 0,0-7-47,-1 0 0,1 0 0,-1 0 0,0 1 0,0-1 0,-1 0 0,1 0 0,-1 0 0,0 0-1,0 0 1,-1 0 0,0 0 0,0 0 0,0 0 0,0-1 0,-1 1 0,0-1 0,0 1 0,0-1 0,0 0 0,-1 0 0,1-1-1,-1 1 1,0-1 0,0 0 0,0 0 0,-1 0 0,-6 4 0,-10 2-6779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6:52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24575,'59'-10'0,"-50"7"0,-1 1 0,1 0 0,-1 0 0,1 1 0,0 0 0,11 1 0,-17 0 0,-1 1 0,1-1 0,0 1 0,-1 0 0,1 0 0,0 0 0,-1 0 0,1 1 0,-1-1 0,1 1 0,-1-1 0,0 1 0,0 0 0,0 0 0,0 0 0,0 0 0,0 0 0,0 0 0,-1 1 0,1-1 0,-1 1 0,0-1 0,1 1 0,0 3 0,1 4 0,1 1 0,-2 0 0,0 0 0,0 0 0,-1 0 0,0 19 0,-7 70 0,6-91 0,-2 1 0,-1 0 0,0-1 0,0 0 0,-8 16 0,-5 5 0,29-67 0,2 1 0,2 0 0,26-42 0,-24 46 0,-2-1 0,-1 0 0,-1-1 0,12-43 0,-27 76 0,0-1 0,1 1 0,-1-1 0,1 1 0,-1-1 0,1 1 0,0 0 0,-1-1 0,1 1 0,0 0 0,0-1 0,0 1 0,0 0 0,0 0 0,0 0 0,0 0 0,2-1 0,2 6 0,-5 15 0,-5 2 0,0 0 0,-2 1 0,-12 27 0,-11 35 0,22-55 0,2 0 0,0 0 0,3 1 0,0-1 0,2 1 0,2 37 0,0-64-105,-1 0 0,0-1 0,1 1 0,0-1 0,-1 1 0,1-1 0,0 1 0,0-1 0,1 1 0,-1-1 0,0 0 0,3 3 0,7 5-6721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6:53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24575,'0'4'0,"0"6"0,0 9 0,0 5 0,0 3 0,0 1 0,0 0 0,0-1 0,0 0 0,0-2 0,0-4-8191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7:3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 24575,'7'0'0,"0"0"0,0 0 0,0 1 0,0 0 0,0 0 0,0 0 0,0 1 0,0 0 0,0 1 0,10 4 0,-14-5 0,0 1 0,0-1 0,-1 1 0,1 0 0,-1 0 0,1 0 0,-1 0 0,0 0 0,0 0 0,0 1 0,0-1 0,-1 1 0,1-1 0,-1 1 0,0 0 0,0-1 0,0 1 0,-1 0 0,1 0 0,-1 0 0,0 4 0,-2 139 0,1-147 0,1 1 0,0-1 0,0 1 0,0 0 0,0-1 0,0 1 0,0-1 0,0 1 0,0 0 0,0-1 0,1 1 0,-1-1 0,0 1 0,0 0 0,0-1 0,1 1 0,-1-1 0,0 1 0,1-1 0,-1 1 0,0-1 0,1 1 0,-1-1 0,1 1 0,-1-1 0,0 0 0,1 1 0,-1-1 0,1 0 0,0 1 0,-1-1 0,1 0 0,-1 1 0,2-1 0,18-13 0,19-38 0,-36 47 0,103-170 0,-73 119 0,-33 55 0,0 0 0,0 0 0,0 0 0,0 1 0,0-1 0,0 0 0,0 0 0,0 0 0,0 0 0,0 0 0,0 0 0,0 1 0,0-1 0,0 0 0,0 0 0,1 0 0,-1 0 0,0 0 0,0 0 0,0 0 0,0 0 0,0 1 0,0-1 0,1 0 0,-1 0 0,0 0 0,0 0 0,0 0 0,0 0 0,0 0 0,1 0 0,-1 0 0,0 0 0,0 0 0,0 0 0,0 0 0,0 0 0,1 0 0,-1 0 0,0 0 0,0 0 0,0 0 0,0 0 0,0 0 0,1 0 0,-1 0 0,0-1 0,0 1 0,0 0 0,0 0 0,0 0 0,0 0 0,1 0 0,-1 0 0,0 0 0,0 0 0,0-1 0,0 1 0,0 0 0,0 0 0,0 0 0,0 0 0,0-1 0,3 25 0,-4 29 0,1-52 0,-1 8 0,1 0 0,0 0 0,0 0 0,1 0 0,0 0 0,1 0 0,0-1 0,1 1 0,3 10 0,-3-15 0,-1 0 0,0 0 0,1 0 0,0-1 0,0 1 0,0-1 0,0 0 0,1 0 0,-1 0 0,1 0 0,0 0 0,0-1 0,0 0 0,0 0 0,0 0 0,0 0 0,1-1 0,-1 1 0,0-1 0,6 1 0,42 4-1365,-31-6-5461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42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1 24575,'-4'4'0,"-18"10"0,-9 6 0,-29 12 0,-11 5 0,1-3 0,13-9-8191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43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1998 0 24575,'0'8'0,"-1"-1"0,0 0 0,-1 0 0,0 0 0,0 0 0,0 0 0,-1 0 0,0-1 0,0 1 0,-8 10 0,-48 60 0,41-56 0,-94 107 0,-213 189 0,-164 73 0,256-209 0,9 10 0,-239 261 0,435-423-1365,11-14-5461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44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24575,'2'17'0,"0"-1"0,1 0 0,1 0 0,0 0 0,2-1 0,0 0 0,0 0 0,10 17 0,-6-12 0,209 373 0,-171-313 0,65 107 0,135 247 0,-75-75 0,-5-54 0,-101-190 0,-60-102 0,19 27 0,-26-40-22,1 0-1,-1 0 1,0 0 0,0 0-1,0 0 1,1 1 0,-1-1-1,0 0 1,0 0-1,0 0 1,1 0 0,-1 0-1,0 0 1,0 0 0,1 0-1,-1 0 1,0 0-1,0 0 1,0 0 0,1 0-1,-1 0 1,0 0-1,0 0 1,1 0 0,-1 0-1,0 0 1,0 0 0,1 0-1,-1 0 1,0 0-1,0 0 1,0 0 0,1-1-1,-1 1 1,0 0 0,0 0-1,0 0 1,0 0-1,1 0 1,-1-1 0,0 1-1,0 0 1,0 0-1,0 0 1,0-1 0,0 1-1,1 0 1,-1 0 0,0-1-1,0 1 1,0 0-1,0 0 1,0 0 0,0-1-1,0 1 1,0 0-1,0 0 1,0-1 0,0 1-1,0 0 1,1-11-6804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52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24575,'25'22'0,"1"0"0,1-2 0,1-1 0,0-1 0,2-2 0,0 0 0,0-2 0,1-2 0,1-1 0,47 11 0,-78-22 0,1 0 0,0 0 0,-1 1 0,1-1 0,-1 0 0,1 1 0,-1 0 0,0-1 0,1 1 0,-1 0 0,1-1 0,-1 1 0,0 0 0,0 0 0,1 0 0,-1 0 0,0 0 0,0 0 0,0 1 0,0-1 0,0 0 0,-1 1 0,1-1 0,0 0 0,0 1 0,-1-1 0,1 1 0,-1-1 0,0 1 0,1-1 0,-1 1 0,0-1 0,0 1 0,0-1 0,0 1 0,0 0 0,0-1 0,0 1 0,0-1 0,-1 1 0,1-1 0,-1 1 0,1-1 0,-1 1 0,0-1 0,1 0 0,-1 1 0,0-1 0,0 0 0,-1 2 0,-7 10 0,0-1 0,-1 0 0,0 0 0,-12 10 0,19-18 0,-33 29 0,2 2 0,2 1 0,2 1 0,-45 72 0,58-86 120,15-25-322,9-13-1081,3-1-5543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53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 24575,'5'-1'0,"1"-1"0,-1 1 0,0-1 0,-1 0 0,1-1 0,0 1 0,-1-1 0,1 0 0,-1 0 0,0 0 0,5-5 0,14-9 0,-20 15 0,0 1 0,-1-1 0,1 1 0,0 0 0,0 0 0,0 0 0,0 0 0,0 0 0,1 1 0,-1-1 0,0 1 0,0 0 0,0 0 0,0 0 0,0 0 0,1 1 0,-1-1 0,0 1 0,0 0 0,4 1 0,-3 0 0,1 1 0,-1-1 0,0 1 0,0 0 0,0 0 0,0 1 0,-1-1 0,1 1 0,-1 0 0,0 0 0,5 8 0,-3-5 0,-1 0 0,0 1 0,-1-1 0,0 1 0,0 0 0,-1 0 0,0 0 0,0 0 0,-1 0 0,0 0 0,0 0 0,-1 0 0,0 1 0,-1-1 0,-2 15 0,-3-8 0,-1 0 0,0 0 0,-2-1 0,1 0 0,-21 25 0,15-22 0,2 1 0,-18 31 0,29-47 0,0-1 0,0 0 0,1 1 0,-1 0 0,0-1 0,1 1 0,-1-1 0,1 1 0,-1 0 0,1-1 0,0 1 0,0 0 0,0-1 0,0 1 0,0 0 0,0-1 0,0 1 0,0 0 0,1-1 0,-1 1 0,0 0 0,1-1 0,0 1 0,-1-1 0,1 1 0,0-1 0,0 1 0,0-1 0,0 1 0,0-1 0,0 0 0,0 0 0,1 1 0,-1-1 0,0 0 0,1 0 0,-1 0 0,0-1 0,1 1 0,-1 0 0,3 0 0,6 3 0,0-1 0,1-1 0,-1 1 0,1-2 0,17 1 0,39 1 0,0-4 0,93-12 0,135-35 0,-281 46 0,28-5 0,-22 5 0,-1-1 0,-1-1 0,1-1 0,-1 0 0,1-1 0,-1-1 0,22-12 0,-24 3-1365,-14 3-5461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6:5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24575,'1'-4'0,"-1"0"0,1 0 0,1 0 0,-1 0 0,0 0 0,1 0 0,0 0 0,0 0 0,0 0 0,0 1 0,1-1 0,0 1 0,-1 0 0,1 0 0,0 0 0,1 0 0,-1 0 0,0 1 0,1-1 0,-1 1 0,8-4 0,4-1 0,0 0 0,0 1 0,0 0 0,22-5 0,-32 10 0,1 0 0,-1 0 0,0 1 0,0 0 0,0 0 0,0 0 0,1 0 0,-1 1 0,0 0 0,0 0 0,0 1 0,0-1 0,0 1 0,7 4 0,-4-2 0,-1 1 0,1 0 0,-1 1 0,0-1 0,-1 2 0,1-1 0,10 14 0,-6-3 0,0 0 0,0 1 0,-2 0 0,0 0 0,-2 1 0,11 38 0,-15-44 0,-1 0 0,0 0 0,-1-1 0,-1 1 0,0 0 0,0 0 0,-1 0 0,-1 0 0,0-1 0,-1 1 0,-1-1 0,0 1 0,-5 11 0,28-88 0,105-165 0,-119 217 0,1-1 0,-2 1 0,0-1 0,0 0 0,-1 0 0,-1 0 0,0-1 0,-1 1 0,-1-20 0,9-53 0,-8 82 0,0 6 0,-1 19 0,-3 30 0,-13 45 0,7-53 0,2 0 0,-2 73 0,9-101 0,0-4 0,0 0 0,0-1 0,1 1 0,1 0 0,4 19 0,-4-27 0,-1-1 0,0 1 0,0 0 0,1-1 0,0 1 0,0-1 0,-1 1 0,1-1 0,0 0 0,1 0 0,-1 0 0,0 0 0,1 0 0,-1 0 0,1-1 0,-1 1 0,1-1 0,0 0 0,0 0 0,0 0 0,-1 0 0,1 0 0,0-1 0,0 1 0,5-1 0,15 2-1365,-3-2-5461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6:59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24575,'3'2'0,"0"1"0,0-1 0,0 1 0,0 0 0,0 0 0,-1 0 0,1 0 0,-1 0 0,0 1 0,0-1 0,0 1 0,-1-1 0,3 7 0,-3-7 0,3 4 0,-1-1 0,0 1 0,0 0 0,0 0 0,-1 0 0,-1 0 0,1 0 0,-1 0 0,0 1 0,0-1 0,-1 0 0,0 1 0,-1-1 0,1 0 0,-1 1 0,-1-1 0,1 0 0,-1 0 0,-1 0 0,-4 10 0,7-15 3,-1-1 0,1 1 0,0-1 0,-1 1 0,1-1 0,0 1 0,0-1 0,0 1 0,0-1-1,0 1 1,0 0 0,1-1 0,-1 1 0,1-1 0,-1 0 0,1 1 0,-1-1 0,1 1 0,0-1 0,-1 0 0,1 1-1,0-1 1,0 0 0,0 0 0,0 0 0,0 0 0,0 0 0,1 0 0,-1 0 0,0 0 0,0 0 0,1 0 0,-1-1 0,1 1-1,-1 0 1,0-1 0,1 0 0,-1 1 0,1-1 0,2 1 0,7 2-374,1-1-1,-1 0 1,23 0 0,-13-1-6455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7:14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24575,'10'-10'0,"2"0"0,-1 1 0,1 0 0,0 1 0,1 0 0,0 1 0,0 0 0,1 1 0,0 1 0,0 0 0,0 1 0,1 0 0,-1 1 0,1 1 0,0 0 0,0 1 0,0 1 0,-1 0 0,1 1 0,27 5 0,-37-3 0,0-1 0,1 1 0,-2 0 0,1 1 0,0-1 0,-1 1 0,1 0 0,-1 0 0,0 0 0,-1 1 0,1-1 0,-1 1 0,0 0 0,0 0 0,0 0 0,0 0 0,-1 1 0,0-1 0,0 1 0,0 6 0,4 7 0,-1 1 0,-1 0 0,-1 0 0,0 31 0,-2-45 0,-1 1 0,0-1 0,-1 1 0,1-1 0,-1 0 0,-1 1 0,1-1 0,-1 0 0,-3 9 0,1-15 0,2-8 0,2-10 0,5 2 0,1 1 0,0 0 0,1 0 0,13-20 0,-11 21 0,-2 0 0,0 0 0,0-1 0,-1 0 0,6-23 0,33-116 0,-60 229 0,-9 128 0,22-177 0,0-15 0,2 0 0,-1-1 0,2 1 0,-1-1 0,2 1 0,-1-1 0,1 1 0,6 16 0,-7-24 0,1 1 0,0 0 0,0-1 0,0 0 0,0 1 0,1-1 0,-1 0 0,1 0 0,0 0 0,0-1 0,0 1 0,0-1 0,0 1 0,0-1 0,1 0 0,-1 0 0,1-1 0,0 1 0,-1-1 0,1 1 0,0-1 0,0 0 0,0-1 0,0 1 0,6-1 0,122 0-9,-81-2-1347,-16 2-5470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7:1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24575,'0'4'0,"0"6"0,0 5 0,0 4 0,0 3 0,0 1 0,0 2 0,0 0 0,0 1 0,0-1 0,0 0 0,0-1 0,4-3 0,2-7-8191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7:5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1891 1 24575,'-4'2'0,"0"-1"0,1 1 0,-1 1 0,0-1 0,1 0 0,-1 1 0,1 0 0,0 0 0,0 0 0,0 0 0,-4 6 0,4-6 0,-83 110 0,4-4 0,45-66 0,-2-1 0,-2-2 0,-2-2 0,-1-1 0,-2-3 0,-1-1 0,-1-3 0,-2-2 0,-60 25 0,-167 62 0,-474 272 0,737-378 0,-1 0 0,1 1 0,1 0 0,0 1 0,-20 22 0,28-27 0,1 1 0,-1-1 0,2 1 0,-1 0 0,1 0 0,0 0 0,0 1 0,1-1 0,0 1 0,0-1 0,1 1 0,0 0 0,0 0 0,1 12 0,0-16-96,0-1-45,0 0 0,0 1 0,0-1 0,1 0 0,-1 1 0,1-1 0,0 0 0,1 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28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24575,'0'4'0,"4"1"0,1 5 0,1 4 0,-2 7 0,3 10 0,0 3 0,-1-1 0,-1-1 0,-2-6-8191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57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24575,'1234'0'0,"-1186"2"0,-1 2 0,0 3 0,0 1 0,48 16 0,-90-23 0,45 10 0,0-3 0,88 4 0,105-12 0,-121-3 0,-33 4 0,-45 1 0,0-2 0,0-1 0,62-12 0,-92 9 0,0-1 0,0-1 0,-1 0 0,0-1 0,18-11 0,34-17 0,-40 24 0,1 1 0,0 1 0,1 2 0,0 1 0,51-6 0,-75 12 0,-1 0 0,1 0 0,-1 0 0,0 0 0,1 1 0,-1-1 0,0 1 0,0-1 0,1 1 0,-1 0 0,0 0 0,0 0 0,0 0 0,0 0 0,0 1 0,0-1 0,0 0 0,0 1 0,0 0 0,-1-1 0,1 1 0,-1 0 0,1 0 0,-1 0 0,0 0 0,0 0 0,0 0 0,0 0 0,0 1 0,0-1 0,0 0 0,-1 0 0,1 4 0,1 8 0,-1 1 0,0-1 0,-1 0 0,-2 23 0,0-9 0,-27 390 0,3-45 0,15-197 0,-2 149 0,14-280 0,1-26 0,-1-1 0,-2 1 0,0-1 0,-6 35 0,7-51 0,-1 1 0,0-1 0,0 0 0,-1 0 0,1 1 0,0-1 0,-1 0 0,1 0 0,-1 0 0,0-1 0,1 1 0,-1 0 0,0-1 0,0 1 0,0-1 0,0 1 0,0-1 0,-1 0 0,1 0 0,0 0 0,-1 0 0,1 0 0,0-1 0,-1 1 0,1-1 0,-1 0 0,1 1 0,-4-1 0,-9 0 0,1-1 0,-1 0 0,-26-6 0,13 2 0,-173-10 0,-238 12 0,221 5 0,-1302-2 0,1501 0 0,3 1 0,0-1 0,-1-1 0,1 0 0,-26-7 0,37 7 0,1-1 0,-1 1 0,1-1 0,0 0 0,0 0 0,0-1 0,0 1 0,0-1 0,0 0 0,1 0 0,-1 0 0,1-1 0,0 1 0,0-1 0,0 0 0,1 0 0,-1 0 0,1 0 0,0 0 0,-3-8 0,-3-13 0,1 0 0,2 0 0,0-1 0,-2-46 0,9-109 0,0 84 0,-1-818-1365,-1 891-5461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58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1 24575,'-4'4'0,"-2"6"0,1 5 0,-4 8 0,-7 17 0,-11 17 0,-7 9 0,-8 0 0,-4 1 0,6-6 0,9-18 0,7-24 0,6-16-8191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17:58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24575,'8'1'0,"0"1"0,1 1 0,-1-1 0,0 1 0,-1 0 0,1 1 0,-1 0 0,1 0 0,-1 1 0,9 7 0,12 6 0,304 185 0,-309-187-1365,-5-1-5461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7:5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24575,'34'4'0,"1"1"0,-1 1 0,0 2 0,0 2 0,-1 1 0,37 18 0,-51-22 0,729 266 0,-614-227 0,127 65 0,-185-73 0,-1 4 0,134 100 0,-116-67 0,130 96 0,257 187 0,-463-340-57,0 0 0,0 2-1,-2 0 1,-1 0 0,20 38-1,-14-25-963,-6-10-5805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7:56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24575,'5'4'0,"0"-1"0,1 0 0,-1 0 0,1 0 0,0-1 0,0 0 0,0 0 0,0 0 0,0-1 0,12 2 0,15 4 0,38 22 0,-55-21 0,0-1 0,1 0 0,21 5 0,-36-12 0,0 0 0,0 0 0,0 0 0,-1 1 0,1-1 0,0 0 0,0 1 0,0 0 0,-1-1 0,1 1 0,0 0 0,-1 0 0,1 0 0,0 0 0,-1 0 0,1 1 0,-1-1 0,0 0 0,1 1 0,-1-1 0,0 1 0,0-1 0,0 1 0,0 0 0,0-1 0,0 1 0,-1 0 0,1 0 0,0-1 0,-1 1 0,0 0 0,1 0 0,-1 0 0,0 0 0,0 0 0,0-1 0,0 1 0,0 0 0,0 0 0,-1 0 0,1 0 0,-1 0 0,1 0 0,-1-1 0,0 1 0,-1 2 0,-5 11 0,-1-1 0,-1 0 0,0-1 0,-19 21 0,4-3 0,14-12 0,0 0 0,2 1 0,0 0 0,1 0 0,1 1 0,1 0 0,1 0 0,-2 30 0,-7 26 0,13-77-23,0 0 0,0 0 0,0-1 0,0 1 0,0 0-1,-1 0 1,1-1 0,0 1 0,0 0 0,-1 0 0,1-1 0,0 1-1,0 0 1,-1 0 0,1 0 0,0 0 0,0 0 0,-1-1 0,1 1-1,0 0 1,-1 0 0,1 0 0,0 0 0,-1 0 0,1 0 0,0 0-1,0 0 1,-1 0 0,1 0 0,0 0 0,-1 0 0,1 0 0,0 0-1,-1 0 1,1 0 0,0 1 0,0-1 0,-1 0 0,1 0 0,0 0 0,-1 0-1,1 1 1,0-1 0,0 0 0,0 0 0,-1 0 0,1 1 0,0-1-1,0 0 1,0 0 0,-1 1 0,1-1 0,0 0 0,0 1 0,0-1-1,0 0 1,0 0 0,0 1 0,-4-12-6803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7:58.3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24575,'9'-8'0,"0"1"0,0-1 0,0 2 0,1-1 0,0 2 0,0-1 0,1 1 0,-1 1 0,1 0 0,13-3 0,-20 6 0,0 0 0,0 0 0,0 0 0,0 1 0,0 0 0,0 0 0,1 0 0,-1 0 0,0 1 0,0-1 0,0 1 0,0 0 0,0 1 0,0-1 0,0 1 0,0-1 0,-1 1 0,1 0 0,-1 1 0,1-1 0,-1 1 0,0-1 0,0 1 0,0 0 0,0 0 0,0 0 0,-1 0 0,1 1 0,-1-1 0,4 8 0,0 2 0,0 0 0,-1 1 0,-1 0 0,0 0 0,-1 0 0,0 0 0,-1 1 0,-1-1 0,0 1 0,-1-1 0,-1 1 0,0-1 0,-1 1 0,0-1 0,-1 0 0,-1 0 0,0 0 0,-1 0 0,-1-1 0,0 0 0,-14 23 0,19-35 0,0 1 0,0-1 0,0 0 0,0 1 0,0-1 0,0 1 0,0-1 0,1 1 0,-1-1 0,1 1 0,-1-1 0,1 1 0,-1 0 0,1-1 0,0 1 0,0-1 0,0 1 0,0 0 0,0-1 0,0 4 0,1-4 0,0 0 0,0 0 0,0 0 0,-1 0 0,1-1 0,0 1 0,0 0 0,0-1 0,0 1 0,0 0 0,0-1 0,0 1 0,1-1 0,-1 1 0,0-1 0,0 0 0,0 0 0,0 1 0,1-1 0,-1 0 0,2 0 0,9 0 0,1-1 0,0 0 0,23-6 0,-32 6 0,74-11-1365,-56 10-5461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8:00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 24575,'-2'8'0,"0"0"0,0 0 0,-1 0 0,0-1 0,0 1 0,-1-1 0,1 1 0,-2-1 0,1-1 0,-1 1 0,-9 9 0,-12 20 0,-5 14 0,-49 91 0,74-131 0,0 0 0,0 0 0,-1-1 0,-12 13 0,-10 14 0,29-35 0,-1 0 0,0 0 0,1 0 0,-1 0 0,0 0 0,1 0 0,-1 0 0,1 0 0,-1 0 0,1 1 0,0-1 0,0 0 0,-1 0 0,1 0 0,0 0 0,0 1 0,0-1 0,0 0 0,0 0 0,1 0 0,-1 1 0,0-1 0,0 0 0,1 0 0,0 2 0,1-1 0,-1 0 0,1 0 0,-1-1 0,1 1 0,0-1 0,0 1 0,0-1 0,0 0 0,0 0 0,0 0 0,0 0 0,4 1 0,10 3 0,-1-1 0,1-1 0,20 1 0,-21-2 0,67 8-682,118-2-1,-177-8-6143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8:01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24575,'2'-1'0,"0"1"0,1-1 0,-1 0 0,0 0 0,0 0 0,0-1 0,1 1 0,-1 0 0,0-1 0,-1 0 0,4-2 0,18-12 0,-17 15 0,-1 0 0,1 1 0,0 0 0,-1-1 0,1 2 0,0-1 0,0 1 0,-1 0 0,1 0 0,-1 0 0,1 1 0,-1 0 0,1 0 0,9 6 0,-6-4 0,1 2 0,-1 0 0,0 0 0,-1 0 0,1 1 0,-1 0 0,8 11 0,-12-13 0,-1 1 0,0 0 0,0 0 0,0 0 0,-1 0 0,0 0 0,0 1 0,0-1 0,-1 1 0,0-1 0,-1 1 0,1 0 0,-1-1 0,0 1 0,-2 10 0,1-6 0,-1-1 0,0 0 0,-1 0 0,0 0 0,0-1 0,-1 1 0,0-1 0,-1 0 0,-7 12 0,8-17 0,1 1 0,0 0 0,0 0 0,0 0 0,0 0 0,1 0 0,-3 8 0,5-12 0,0 0 0,0 0 0,0 0 0,0 1 0,0-1 0,1 0 0,-1 0 0,0 0 0,0 0 0,1 1 0,-1-1 0,1 0 0,-1 0 0,1 0 0,-1 0 0,1 0 0,0 0 0,-1 0 0,1 0 0,0 0 0,0-1 0,0 1 0,0 0 0,0 0 0,0-1 0,0 1 0,0 0 0,0-1 0,0 1 0,0-1 0,0 1 0,0-1 0,0 0 0,0 0 0,1 1 0,-1-1 0,0 0 0,0 0 0,0 0 0,3 0 0,26 2 6,0 0 0,48-5-1,-20 1-1387,-36 1-5444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8:11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68 24575,'267'12'0,"-27"0"0,196-13 0,144 3 0,-408 10 0,46 0 0,-77-14 0,148 4 0,-286-2 0,1 0 0,0 0 0,-1 1 0,1-1 0,-1 1 0,1 0 0,-1 0 0,0 0 0,1 1 0,-1-1 0,0 1 0,0 0 0,0 0 0,0 0 0,0 0 0,0 0 0,-1 0 0,1 1 0,-1 0 0,0-1 0,1 1 0,-1 0 0,0 0 0,-1 0 0,1 0 0,0 0 0,-1 1 0,0-1 0,0 1 0,2 5 0,-1 9 0,0-1 0,-1 1 0,-1 0 0,0 0 0,-4 19 0,1 0 0,1 16 0,1-2 0,-3 1 0,-14 68 0,-49 174 0,64-277 0,0 1 0,1 0 0,1 0 0,2 21 0,-1-20 0,0-1 0,-1 1 0,-5 27 0,5-43 0,0-1 0,0 1 0,0 0 0,0 0 0,-1-1 0,1 1 0,-1-1 0,0 1 0,0-1 0,0 0 0,0 0 0,0 0 0,0 0 0,0 0 0,-1 0 0,1 0 0,-1-1 0,0 1 0,1-1 0,-1 0 0,0 0 0,0 0 0,0 0 0,1 0 0,-5 0 0,-9 1 0,0 0 0,0-1 0,-25-1 0,17 0 0,-80-4 0,-180-31 0,68 5 0,-417-3 0,-203 34 0,832 0 0,1-1 0,-1 0 0,0-1 0,0 1 0,1-1 0,-1 0 0,0 1 0,1-2 0,-1 1 0,1 0 0,-1-1 0,1 1 0,0-1 0,0 0 0,0 0 0,-6-5 0,6 3 0,0-1 0,0 1 0,0 0 0,0-1 0,1 0 0,0 1 0,0-1 0,0 0 0,1 0 0,0 0 0,0 0 0,-1-6 0,-1-29 0,1 0 0,2 0 0,2 0 0,8-50 0,4-78 0,-15 101 0,0 8 0,2 1 0,13-94 0,-8 109-208,-3 0-1,-2-64 0,-1 83-530,0 0-6087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8:12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0 24575,'-2'17'0,"0"-1"0,-1 0 0,-1-1 0,-1 1 0,0-1 0,0 0 0,-2 0 0,-9 17 0,6-13 0,1 1 0,1 1 0,-9 33 0,13-197-1365,5 118-5461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30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24575,'4'0'0,"5"0"0,2 4 0,-2 6 0,-1 5 0,1 0 0,3-3 0,0 2 0,2-3 0,3-3 0,2-2 0,2-3 0,6-2 0,3 0 0,-5-2-8191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8:14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24575,'6'0'0,"0"1"0,0 1 0,0-1 0,-1 1 0,1 0 0,0 0 0,0 1 0,-1-1 0,8 6 0,45 33 0,4 6-30,-31-25-415,0 2 0,36 37 0,-56-49-6381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8:22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1 103 24575,'-1'-6'0,"1"0"0,0-1 0,1 1 0,-1 0 0,1-1 0,1 1 0,-1 0 0,5-12 0,-4 16 0,0-1 0,0 1 0,0 0 0,0 0 0,0 0 0,0 0 0,0 0 0,1 0 0,-1 1 0,1-1 0,-1 1 0,1-1 0,-1 1 0,1 0 0,0 0 0,0 0 0,0 1 0,0-1 0,0 1 0,-1-1 0,6 1 0,5-1 0,-1-1 0,1 2 0,-1 0 0,1 0 0,23 5 0,-33-4 0,0 0 0,0 0 0,0 0 0,-1 0 0,1 0 0,0 1 0,-1-1 0,1 1 0,-1 0 0,1 0 0,-1 0 0,0 0 0,0 0 0,0 0 0,0 1 0,0-1 0,-1 1 0,1-1 0,-1 1 0,1 0 0,-1-1 0,0 1 0,0 0 0,0 0 0,-1 0 0,1 0 0,-1 0 0,0 0 0,1 5 0,1 12 0,-1-1 0,-1 1 0,0 0 0,-1 0 0,-1-1 0,-1 1 0,-9 29 0,9-43 0,-1 0 0,1-1 0,-1 0 0,0 0 0,0 0 0,-1 0 0,1-1 0,-1 1 0,0-1 0,0-1 0,-1 1 0,1-1 0,-1 0 0,0 0 0,1 0 0,-1-1 0,-1 0 0,-5 2 0,-19 8 0,27-10 0,0 1 0,0 0 0,0-1 0,0 1 0,1 0 0,-1 1 0,1-1 0,0 1 0,0-1 0,0 1 0,1 0 0,-1 0 0,1 0 0,0 1 0,0-1 0,0 0 0,1 1 0,0-1 0,0 1 0,0 0 0,0-1 0,0 6 0,-1 16 0,1 0 0,5 50 0,-1-29 0,-2 72-1365,-1-92-5461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3:18:23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8:29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8:29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31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4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57 24575,'-1'153'0,"-1"17"0,24 205 0,-16-515 0,-6 107 0,-1-63 0,3 0 0,24-145 0,-24 233 0,-1 0 0,1 0 0,1 0 0,0 0 0,0 1 0,0-1 0,1 1 0,0 0 0,0 0 0,1 1 0,-1-1 0,12-10 0,-10 12 0,-1 1 0,1 0 0,1 0 0,-1 1 0,0 0 0,1 0 0,0 0 0,-1 1 0,1 0 0,0 0 0,0 1 0,0 0 0,1 0 0,11 1 0,16-2 0,-21 1 0,1 0 0,-1 0 0,1 1 0,-1 1 0,0 1 0,0 0 0,0 0 0,23 8 0,-33-7 0,-1 0 0,1 0 0,-1 0 0,0 1 0,0-1 0,0 1 0,-1 0 0,1 0 0,-1 0 0,0 0 0,0 0 0,0 0 0,0 1 0,-1-1 0,0 0 0,0 1 0,0 0 0,0-1 0,-1 1 0,0-1 0,0 1 0,-1 8 0,0 4 0,0 0 0,-2 0 0,0 0 0,-10 30 0,8-33 0,0 0 0,-1-1 0,-1 1 0,0-2 0,-1 1 0,-1-1 0,0 0 0,0-1 0,-1 0 0,-20 17 0,21-20 0,-1-1 0,0-1 0,-1 0 0,1 0 0,-1-1 0,0-1 0,0 0 0,-1 0 0,1-1 0,-1 0 0,0-1 0,0-1 0,-19 1 0,27-2 0,-20 0 0,24 0 0,0 0 0,1 0 0,-1-1 0,0 1 0,0 0 0,0 0 0,0 0 0,0 0 0,0 0 0,0 0 0,1-1 0,-1 1 0,0 0 0,0 0 0,0 0 0,0 0 0,0-1 0,0 1 0,0 0 0,0 0 0,0 0 0,0 0 0,0-1 0,0 1 0,0 0 0,0 0 0,0 0 0,0-1 0,0 1 0,0 0 0,0 0 0,0 0 0,0 0 0,0-1 0,-1 1 0,1 0 0,0 0 0,0 0 0,0 0 0,0 0 0,0-1 0,0 1 0,-1 0 0,1 0 0,0 0 0,277-117 0,-252 105 0,60-25 0,-78 35 0,-1 0 0,1 0 0,-1 1 0,1-1 0,0 1 0,0 1 0,-1-1 0,1 1 0,0 1 0,11 1 0,-15-1 0,0 0 0,-1 0 0,1 1 0,0 0 0,0-1 0,-1 1 0,1 0 0,-1 0 0,1 1 0,-1-1 0,0 0 0,0 1 0,0-1 0,0 1 0,-1 0 0,1 0 0,-1-1 0,1 1 0,-1 0 0,0 0 0,0 1 0,0-1 0,-1 0 0,1 0 0,-1 0 0,0 5 0,2 13 0,-2-1 0,0 1 0,-4 21 0,2-16 0,2-4 0,-2 0 0,-1 1 0,0-1 0,-8 25 0,7-38 0,1-1 0,-1 1 0,0-1 0,-1 0 0,0 0 0,-1 0 0,1-1 0,-1 0 0,0 0 0,-1 0 0,0-1 0,-13 10 0,9-9 0,0 0 0,0-1 0,-1-1 0,0 0 0,0 0 0,0-1 0,0-1 0,-1 0 0,1-1 0,-15 1 0,-17 0 0,-71-5 0,42-1 0,30 4 0,29 1 0,1-2 0,0 1 0,0-2 0,0 0 0,0 0 0,-22-6 0,20-2-1365,6-1-5461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45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24575,'-10'22'0,"2"0"0,1 1 0,0 0 0,2 0 0,1 1 0,0 0 0,1 47 0,2-69 0,2 1 0,-1 0 0,0-1 0,1 1 0,-1-1 0,1 1 0,-1-1 0,1 1 0,0-1 0,0 0 0,1 1 0,-1-1 0,0 0 0,1 0 0,-1 0 0,1 1 0,0-2 0,-1 1 0,1 0 0,2 1 0,0 0 0,1-1 0,-1 0 0,0 0 0,1 0 0,-1 0 0,1-1 0,-1 0 0,1 0 0,0 0 0,6 0 0,11-1 0,0-1 0,0 0 0,39-9 0,-50 8 0,-11 2 0,9-1 0,0-1 0,-1 0 0,1 0 0,0-1 0,14-7 0,-21 9 0,-1 0 0,0 0 0,0 0 0,1 0 0,-1 0 0,0 0 0,0 0 0,0 0 0,0 0 0,0-1 0,-1 1 0,1 0 0,0 0 0,-1-1 0,1 1 0,0-1 0,-1 1 0,0-1 0,1 1 0,-1-1 0,0 1 0,0-1 0,0 1 0,0-1 0,0 1 0,0-1 0,0 1 0,0-1 0,-1 1 0,1-1 0,0 1 0,-1-1 0,0 1 0,1 0 0,-1-1 0,0 1 0,0 0 0,1-1 0,-1 1 0,0 0 0,0 0 0,-2-2 0,-14-16-170,0 1-1,-1 0 0,-1 1 1,0 1-1,-1 1 0,-1 1 1,-39-20-1,25 15-6655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4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32 24575,'-4'0'0,"0"1"0,0 0 0,0 0 0,0 1 0,0-1 0,1 1 0,-1 0 0,0 0 0,1 0 0,-1 0 0,1 1 0,0-1 0,0 1 0,0 0 0,0 0 0,0 0 0,1 0 0,-1 1 0,1-1 0,-3 7 0,-3 3 0,2 0 0,-1 0 0,1 1 0,-5 19 0,9-25 0,0-1 0,1 0 0,-1 0 0,1 1 0,1-1 0,-1 1 0,1-1 0,1 1 0,0-1 0,0 0 0,0 1 0,0-1 0,1 0 0,1 0 0,-1 0 0,1 0 0,0 0 0,1-1 0,0 1 0,0-1 0,0 0 0,0 0 0,1 0 0,0-1 0,1 0 0,-1 1 0,1-2 0,0 1 0,0-1 0,0 0 0,1 0 0,-1-1 0,1 0 0,0 0 0,0 0 0,0-1 0,10 2 0,-11-3 0,0 0 0,0 0 0,1-1 0,-1 0 0,0 0 0,0 0 0,0 0 0,0-1 0,0 0 0,0-1 0,0 0 0,0 1 0,0-2 0,-1 1 0,1-1 0,-1 0 0,1 0 0,-1 0 0,0-1 0,0 1 0,-1-1 0,1-1 0,-1 1 0,0-1 0,0 1 0,3-6 0,-3 3 0,0 1 0,-1-1 0,0 0 0,0 1 0,-1-1 0,0-1 0,0 1 0,-1 0 0,1 0 0,-2-1 0,1 1 0,-1-1 0,0 1 0,-1 0 0,1-1 0,-1 1 0,-1 0 0,0-1 0,0 1 0,0 0 0,-6-11 0,0 3-136,0 1-1,-2 0 1,1 0-1,-2 1 1,0 0-1,0 0 1,-2 1-1,1 1 0,-26-18 1,9 11-6690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47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24575,'0'12'0,"0"17"0,0 8 0,0 4 0,0 10 0,4 11 0,2-1 0,-1 3 0,-1 1 0,-1-1 0,-1-8 0,-1-9 0,-1-8 0,0-3 0,0-3 0,0-4 0,-5-6 0,0-7-8191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45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24575,'0'-4'0,"0"-6"0,0-1-8191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31.1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24575,'45'-2'0,"-30"1"0,-1 0 0,1 1 0,0 1 0,0 0 0,27 6 0,-41-7 0,1 0 0,0 1 0,-1-1 0,1 0 0,-1 1 0,1-1 0,0 1 0,-1 0 0,1 0 0,-1-1 0,0 1 0,1 0 0,-1 0 0,0 0 0,1 0 0,-1 1 0,0-1 0,0 0 0,0 0 0,0 1 0,0-1 0,0 1 0,-1-1 0,1 1 0,0-1 0,-1 1 0,1-1 0,-1 1 0,1 0 0,-1-1 0,0 1 0,0-1 0,0 1 0,0 0 0,0-1 0,0 1 0,0 0 0,0-1 0,-1 1 0,1 0 0,-1-1 0,1 1 0,-2 2 0,-2 3 0,0-1 0,0 0 0,0 0 0,-1 0 0,0-1 0,0 1 0,-1-1 0,-6 5 0,-3 7 0,15-17 0,1 1 0,-1-1 0,0 0 0,0 1 0,1-1 0,-1 0 0,0 1 0,1-1 0,-1 0 0,0 0 0,1 1 0,-1-1 0,0 0 0,1 0 0,-1 0 0,1 1 0,-1-1 0,0 0 0,1 0 0,-1 0 0,1 0 0,-1 0 0,1 0 0,-1 0 0,0 0 0,1 0 0,-1 0 0,1 0 0,0 0 0,53-8 0,-36 5 0,-14 3 0,-1 0 0,0 0 0,0 0 0,1 0 0,-1 1 0,0 0 0,0-1 0,1 1 0,-1 0 0,0 1 0,0-1 0,0 0 0,0 1 0,-1 0 0,1 0 0,0 0 0,-1 0 0,1 0 0,-1 0 0,0 0 0,1 1 0,-1-1 0,0 1 0,-1 0 0,3 3 0,-2-2 0,0 0 0,0 1 0,-1-1 0,0 0 0,1 1 0,-1-1 0,-1 0 0,1 1 0,-1 0 0,0-1 0,0 1 0,0-1 0,0 1 0,-1-1 0,0 1 0,0-1 0,0 0 0,-2 6 0,0-6 0,1-1 0,-1 1 0,0 0 0,0-1 0,0 0 0,-1 0 0,1 0 0,-1 0 0,1 0 0,-1-1 0,0 1 0,0-1 0,-5 2 0,-58 21 0,18-15-1365,27-8-5461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4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24575,'4'-5'0,"5"0"0,6 0 0,4 1 0,3 1 0,2 1 0,1 1 0,0 1 0,0 0 0,0 0 0,4 0 0,2 0 0,-2 1 0,-4-1-8191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49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24575,'-1'2'0,"1"1"0,0-1 0,0 1 0,0 0 0,0-1 0,0 1 0,0-1 0,1 1 0,0-1 0,-1 1 0,1-1 0,0 1 0,0-1 0,0 0 0,0 1 0,1-1 0,-1 0 0,1 0 0,-1 0 0,1 0 0,0 0 0,-1 0 0,1 0 0,0-1 0,0 1 0,1-1 0,-1 1 0,0-1 0,0 0 0,1 0 0,-1 0 0,1 0 0,-1 0 0,1-1 0,-1 1 0,1-1 0,-1 0 0,1 1 0,3-1 0,69 1 0,-62-2 0,0 1 0,1 0 0,-1 1 0,0 0 0,23 5 0,-34-5 0,1 1 0,-1-1 0,0 0 0,1 1 0,-1-1 0,0 1 0,0 0 0,0-1 0,-1 1 0,1 0 0,0 0 0,-1 0 0,1 1 0,-1-1 0,1 0 0,-1 1 0,0-1 0,0 0 0,0 1 0,-1-1 0,1 1 0,0 0 0,-1-1 0,0 1 0,0-1 0,0 1 0,0 0 0,0-1 0,0 1 0,0 0 0,-2 4 0,1-4 0,1 0 0,-1 1 0,0-1 0,0 0 0,0 1 0,0-1 0,-1 0 0,1 0 0,-1 0 0,0 0 0,0-1 0,0 1 0,0 0 0,0-1 0,-1 1 0,1-1 0,-1 0 0,0 0 0,1 0 0,-1 0 0,0 0 0,0-1 0,0 1 0,-6 1 0,-22 1 6,1-2 1,-1-1-1,-48-5 0,6 1-1396,51 2-5436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4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24575,'12'37'0,"5"25"0,-2 10 0,-2 5 0,-4-7 0,-3-7 0,-3-1 0,-2-4 0,-1-7 0,-1-8 0,1-8 0,3-9 0,-2-13 0,-6-18 0,-2-7-8191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5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24575,'27'-3'0,"-1"-2"0,1 0 0,-1-2 0,0 0 0,0-2 0,46-23 0,-59 26 0,140-65 0,-152 70 0,1 0 0,-1 0 0,1 0 0,0 0 0,0 1 0,-1-1 0,1 1 0,0-1 0,0 1 0,0-1 0,0 1 0,-1 0 0,1 0 0,0 0 0,0 0 0,0 0 0,0 1 0,0-1 0,0 1 0,-1-1 0,1 1 0,0-1 0,0 1 0,-1 0 0,1 0 0,0 0 0,-1 0 0,1 0 0,-1 0 0,1 1 0,-1-1 0,0 0 0,0 1 0,1-1 0,-1 1 0,0-1 0,0 1 0,0 0 0,-1-1 0,1 1 0,0 0 0,-1 0 0,1-1 0,-1 1 0,1 0 0,-1 0 0,0 0 0,0 0 0,0 3 0,1 14 0,0 0 0,-2 0 0,0 0 0,-5 20 0,3-17 0,1-4 0,0-4 0,1 0 0,0-1 0,1 1 0,1 16 0,-1-29 0,0 0 0,0 0 0,0-1 0,1 1 0,-1 0 0,0-1 0,0 1 0,0 0 0,1-1 0,-1 1 0,0-1 0,1 1 0,-1 0 0,0-1 0,1 1 0,-1-1 0,1 1 0,-1-1 0,1 1 0,-1-1 0,1 1 0,0-1 0,-1 0 0,1 1 0,-1-1 0,1 0 0,0 1 0,-1-1 0,1 0 0,0 0 0,0 1 0,22-11 0,17-27 0,-16 6 0,-2 0 0,32-56 0,-2 0 0,-51 86 0,-1-1 0,1 1 0,-1 0 0,1 0 0,0-1 0,-1 1 0,1 0 0,0 0 0,0 0 0,0 0 0,0 0 0,0 0 0,0 0 0,0 0 0,0 1 0,1-1 0,-1 0 0,0 1 0,0-1 0,1 1 0,-1-1 0,0 1 0,1-1 0,-1 1 0,1 0 0,-1 0 0,0 0 0,1 0 0,-1 0 0,0 0 0,1 0 0,-1 0 0,1 0 0,-1 1 0,0-1 0,1 1 0,-1-1 0,0 1 0,0-1 0,1 1 0,-1 0 0,0-1 0,0 1 0,0 0 0,0 0 0,0 0 0,2 2 0,4 6 0,0 0 0,0 1 0,-1 0 0,9 19 0,-7-13 0,-2-4 0,0 1 0,-1 0 0,0 1 0,-1-1 0,0 1 0,3 28 0,-4-3 0,-3 47 0,-1-50 0,1-27-227,0 0-1,1 0 1,0 0-1,1 0 1,2 8-1,7 14-6598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51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24575,'-6'1'0,"-1"1"0,0-1 0,1 1 0,-1 1 0,1-1 0,0 1 0,-1 0 0,1 0 0,1 1 0,-1 0 0,0 0 0,1 0 0,0 1 0,-6 7 0,-36 24 0,19-22 0,18-10 0,1 1 0,-1 0 0,1 1 0,0 0 0,0 0 0,-8 8 0,15-12 0,1 0 0,0-1 0,-1 1 0,1 0 0,0 0 0,0 0 0,0 0 0,1 0 0,-1 0 0,0 0 0,1 0 0,-1 0 0,1 0 0,0 0 0,-1 0 0,1 1 0,0-1 0,0 0 0,1 0 0,-1 0 0,0 0 0,1 0 0,-1 1 0,1-1 0,0 0 0,0 0 0,0 0 0,0-1 0,0 1 0,0 0 0,0 0 0,0 0 0,1-1 0,-1 1 0,1-1 0,1 2 0,2 2 0,0 0 0,0-1 0,1 0 0,-1 0 0,1-1 0,0 0 0,0 0 0,0 0 0,0 0 0,0-1 0,1 0 0,-1-1 0,1 1 0,6-1 0,7 2 0,1-2 0,-1-1 0,26-2 0,-43 2 0,0 0 0,0 0 0,-1-1 0,1 1 0,0-1 0,-1 1 0,1-1 0,0 0 0,-1 0 0,1 0 0,-1 0 0,1-1 0,-1 1 0,0-1 0,0 1 0,1-1 0,-1 0 0,0 0 0,-1 0 0,1 0 0,0 0 0,0 0 0,-1-1 0,0 1 0,1 0 0,-1-1 0,0 1 0,1-5 0,0-3 0,0-1 0,-1 0 0,-1 0 0,0 0 0,0 0 0,-3-11 0,2 13 0,0 0 0,1-1 0,-1 1 0,2 0 0,-1 0 0,5-19 0,-5 28 0,0-1 0,1 0 0,-1 0 0,0 1 0,1-1 0,-1 0 0,1 1 0,-1-1 0,1 1 0,-1-1 0,1 1 0,0-1 0,-1 1 0,1-1 0,-1 1 0,1-1 0,0 1 0,-1 0 0,1-1 0,0 1 0,0 0 0,-1 0 0,1-1 0,0 1 0,0 0 0,-1 0 0,1 0 0,0 0 0,0 0 0,0 0 0,-1 0 0,1 0 0,0 1 0,0-1 0,-1 0 0,1 0 0,0 0 0,-1 1 0,1-1 0,0 1 0,-1-1 0,1 0 0,0 1 0,-1-1 0,1 1 0,0 0 0,35 30 0,-29-24 0,25 26-682,31 38-1,-46-50-6143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53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99 130 24575,'1'15'0,"1"1"0,1-1 0,5 19 0,1 8 0,3 51 0,0 115 0,-10-119 0,22 138 0,-13-178 0,-5-24 0,5 49 0,-40-122 0,1-14 0,3-1 0,3-1 0,-18-87 0,18 36 0,-9-129 0,30 238 0,0 0 0,1-1 0,0 1 0,0-1 0,0 1 0,1 0 0,0-1 0,0 1 0,0 0 0,1-1 0,0 1 0,0 0 0,1 0 0,-1 1 0,1-1 0,1 1 0,-1-1 0,1 1 0,0 0 0,0 0 0,0 0 0,1 1 0,0 0 0,6-6 0,19-13 0,44-27 0,-61 42 0,0 1 0,0 0 0,0 2 0,1-1 0,0 1 0,22-4 0,-33 9 0,0-1 0,1 1 0,-1 0 0,0 0 0,0 0 0,1 0 0,-1 1 0,0-1 0,0 1 0,0 0 0,0 0 0,0 0 0,0 0 0,0 1 0,0-1 0,0 1 0,0 0 0,-1-1 0,5 5 0,-3-2 0,0 1 0,-1-1 0,1 1 0,-1 0 0,0 0 0,-1 0 0,1 1 0,-1-1 0,0 1 0,2 6 0,0 5 0,-1 1 0,-1-1 0,0 1 0,-1 0 0,-1 0 0,-2 21 0,1-33 7,0 1-1,-1-1 0,1 1 0,-1-1 1,-1 0-1,1 0 0,-1 0 1,0 0-1,0-1 0,-1 1 1,0-1-1,0 1 0,0-1 0,0-1 1,-1 1-1,0 0 0,0-1 1,-7 5-1,3-4-141,0 0 0,-1 0 0,1-1 0,-1 0 0,1-1 0,-1 0 0,0 0 0,-1-1 0,1 0 0,-19 0 0,7-2-6691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56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 1 24575,'-5'16'0,"0"-1"0,-2 0 0,1 0 0,-12 17 0,-1 4 0,-510 854 0,470-805 0,-158 257 0,214-335 0,-4 5 0,0 0 0,1 0 0,1 1 0,-6 19 0,11-29 0,-1 0 0,0 0 0,1 0 0,0 0 0,0 0 0,0 0 0,0 0 0,0 1 0,1-1 0,-1 0 0,1 0 0,0 0 0,0-1 0,0 1 0,0 0 0,0 0 0,1 0 0,-1-1 0,1 1 0,0-1 0,0 1 0,0-1 0,0 0 0,4 4 0,49 35 0,59 34 0,-27-19 0,-69-44-227,1-1-1,0-1 1,1-1-1,0-1 1,37 10-1,-31-11-6598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5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24575,'0'9'0,"0"10"0,4 14 0,6 7 0,0 8 0,0 4 0,-3 6 0,-2 1 0,-2 7 0,-2 17 0,-1 6 0,0-3 0,0-8 0,-1-9 0,1-13 0,0-15-8191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5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24575,'1'5'0,"0"0"0,0 0 0,0-1 0,1 1 0,-1 0 0,1-1 0,0 1 0,5 7 0,5 11 0,65 187 0,-67-175 0,-1 0 0,-2 0 0,-1 1 0,2 43 0,-13-48 0,1-24 0,1-21 0,5-12 0,0 0 0,1 0 0,2 1 0,0 0 0,11-30 0,-3 11 0,22-80-1365,0 3-5461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5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24575,'49'3'0,"0"1"0,0 3 0,84 23 0,-122-27 0,0 0 0,0 1 0,0 0 0,0 1 0,-1 0 0,1 1 0,-1 0 0,-1 0 0,1 1 0,-1 0 0,-1 1 0,16 17 0,-18-17 0,-1 0 0,-1 0 0,1 1 0,-2-1 0,1 1 0,-1 0 0,0-1 0,-1 2 0,0-1 0,0 0 0,-1 0 0,0 1 0,-1-1 0,0 0 0,0 1 0,-4 16 0,-1-1 0,0-1 0,-2 1 0,0-2 0,-2 1 0,-20 38 0,-73 101 0,47-81 0,53-80 0,0 1 0,1-1 0,-1 1 0,1-1 0,0 1 0,-1-1 0,1 1 0,0 0 0,1 0 0,-1 0 0,0-1 0,1 1 0,-1 0 0,1 0 0,0 0 0,1 5 0,0-6 0,0 0 0,0 0 0,0-1 0,0 1 0,1-1 0,-1 1 0,1-1 0,-1 0 0,1 0 0,-1 1 0,1-1 0,0 0 0,0 0 0,-1 0 0,1-1 0,0 1 0,0 0 0,0-1 0,0 1 0,0-1 0,0 0 0,0 0 0,0 0 0,0 0 0,2 0 0,55 3 0,70-7 0,-13 0 0,183 4-1365,-262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18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168 445 24575,'2'27'0,"1"0"0,1 0 0,2-1 0,14 43 0,7 33 0,146 667 0,-40-126 0,-1 136 0,-76-496 0,5 39 0,-48-234 0,-2-21 0,2 113 0,-13-159 0,-1-11 0,1-1 0,0 1 0,0 0 0,3 12 0,-2-20 0,0 1 0,-1 0 0,1-1 0,0 1 0,1 0 0,-1-1 0,0 0 0,1 1 0,-1-1 0,1 0 0,0 0 0,0 0 0,0 0 0,0 0 0,0 0 0,0 0 0,0-1 0,1 1 0,4 2 0,12 2 0,1 0 0,0-2 0,0 0 0,0-1 0,1 0 0,-1-2 0,35-2 0,-11 1 0,151-6 0,256-41 0,-260 22 0,295-3 0,163 31 0,-369-4 0,-232-3 0,0-1 0,0-3 0,-1-2 0,0-2 0,53-21 0,59-15 0,-10 16 0,113-34 0,-259 65 0,1 0 0,-1 0 0,0-1 0,1 1 0,-1-1 0,0 0 0,0 0 0,0 0 0,0 0 0,-1 0 0,1-1 0,-1 1 0,1-1 0,-1 0 0,0 0 0,0 0 0,0 0 0,0 0 0,-1 0 0,1 0 0,1-7 0,-1-1 0,0 0 0,-1 0 0,-1 0 0,0 1 0,-2-20 0,0 6 0,-11-507 0,10 325 0,-1 117 0,-4 1 0,-4 0 0,-4 1 0,-3 1 0,-4 0 0,-42-99 0,18 46 0,-39-189 0,36 39 0,3 10 0,34 221 0,-59-239 0,13 16 0,43 185 0,-30-96 0,44 187 0,1-1 0,-1 1 0,0 0 0,0 0 0,-1 1 0,0-1 0,0 0 0,0 1 0,0 0 0,-1 0 0,1 0 0,-1 0 0,-8-6 0,5 6 0,-1 0 0,1 0 0,-1 1 0,0 0 0,0 0 0,-1 1 0,1 0 0,-11-1 0,-91-8 0,1 5 0,-139 9 0,96 1 0,24-4 0,-109 3 0,200 1 0,0 3 0,-62 17 0,61-13 0,-1-2 0,-47 5 0,7-6 0,-261 11 0,242-20 0,-592 25 0,234 1 0,360-27 0,-135 4 0,223-1 0,1 0 0,0 1 0,0-1 0,0 1 0,0 1 0,0-1 0,0 1 0,1 0 0,-1 1 0,-7 5 0,-56 51 0,17-13 0,1-11-1365,30-24-5461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3:59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24575,'21'23'0,"-2"1"0,0 0 0,-2 2 0,-1 0 0,-1 1 0,12 29 0,-19-38 0,-1 1 0,-1 0 0,-1 0 0,0 1 0,-1 0 0,-1 0 0,-1 0 0,-1 0 0,-1 0 0,0 0 0,-2 0 0,0 0 0,-8 29 0,3-32 0,7-27 0,7-30 0,94-236-149,-70 199-1067,-10 25-5610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0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24575,'119'-2'0,"-41"-1"0,127 13 0,-200-10 0,1 1 0,0-1 0,-1 2 0,1-1 0,-1 0 0,1 1 0,-1 0 0,0 1 0,0-1 0,1 1 0,-2 0 0,1 0 0,0 0 0,6 7 0,-8-5 0,1 0 0,-2 0 0,1 0 0,-1 0 0,1 0 0,-1 0 0,-1 1 0,1-1 0,-1 1 0,0-1 0,0 1 0,-1-1 0,1 1 0,-2 10 0,1 17 0,-2 0 0,-1-1 0,-11 49 0,9-64 0,0 0 0,-1-1 0,0 1 0,-2-1 0,0 0 0,-1-1 0,0 0 0,-14 17 0,-75 72 0,39-43 0,58-61 0,1 0 0,-1 1 0,1-1 0,0 0 0,-1 1 0,1-1 0,-1 1 0,1-1 0,0 1 0,0-1 0,-1 1 0,1-1 0,0 1 0,0-1 0,0 1 0,0-1 0,-1 1 0,1-1 0,0 1 0,0-1 0,0 1 0,0-1 0,0 1 0,0-1 0,0 1 0,0 0 0,1-1 0,-1 1 0,0-1 0,0 1 0,0-1 0,1 1 0,-1-1 0,0 1 0,0-1 0,1 0 0,-1 1 0,0-1 0,1 1 0,-1-1 0,1 0 0,-1 1 0,0-1 0,1 0 0,-1 1 0,1-1 0,-1 0 0,1 0 0,-1 1 0,1-1 0,-1 0 0,1 0 0,-1 0 0,1 0 0,0 0 0,-1 0 0,1 0 0,0 0 0,50 7 0,-25-4 0,-20 0 0,0 0 0,1 0 0,-1 0 0,-1 1 0,1 0 0,0 0 0,-1 1 0,0-1 0,0 1 0,0 0 0,-1 0 0,0 1 0,0 0 0,0-1 0,0 1 0,-1 0 0,4 12 0,-2-6 0,0 0 0,-1 1 0,0 0 0,-1 0 0,0 0 0,-2 0 0,1 0 0,-1 19 0,-3-24 0,0 1 0,0-1 0,0 0 0,-1 0 0,-1 0 0,1 0 0,-1 0 0,-1 0 0,1-1 0,-1 0 0,0 0 0,-1-1 0,0 1 0,-9 7 0,-12 11 0,-58 39 0,80-60 0,-25 17 0,0-2 0,-2 0 0,-60 25 0,175-57-1365,-29 7-5461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01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24575,'7'7'0,"-1"1"0,1 0 0,-2 1 0,1-1 0,-1 1 0,-1 0 0,0 0 0,0 1 0,4 14 0,-3-3 0,0 1 0,-1-1 0,1 30 0,-6-26 0,-1 0 0,-1-1 0,-2 1 0,0-1 0,-1 0 0,-2 0 0,-10 23 0,4-8 0,9-25 0,4-16 0,9-26 0,22-39-90,3 1 0,80-118-1,-68 114-1003,-15 23-5732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02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24575,'19'103'0,"-14"-28"0,-4-35 0,3-1 0,0 1 0,14 48 0,-17-85 0,-1 0 0,1 0 0,0-1 0,0 1 0,0 0 0,0-1 0,0 1 0,1-1 0,-1 1 0,1-1 0,0 0 0,-1 1 0,1-1 0,0 0 0,1 0 0,-1-1 0,0 1 0,0 0 0,1-1 0,-1 1 0,1-1 0,-1 0 0,1 0 0,0 0 0,-1 0 0,1 0 0,0 0 0,0-1 0,0 1 0,-1-1 0,1 0 0,0 0 0,0 0 0,0 0 0,0-1 0,0 1 0,-1-1 0,1 0 0,0 1 0,-1-1 0,4-2 0,7-2 0,-1-1 0,0-1 0,0 0 0,0 0 0,-1-1 0,0 0 0,12-13 0,-15 14 0,0 1 0,-1-2 0,0 1 0,0-1 0,0 0 0,-1 0 0,-1-1 0,1 0 0,-1 0 0,-1 0 0,0-1 0,0 0 0,-1 1 0,0-1 0,-1 0 0,0-1 0,0 1 0,0-20 0,2-40 0,2 59 0,0 21 0,3 21 0,3 47 0,-4 0 0,-3 0 0,-8 99 0,2-70 0,0 52-1365,1-126-5461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03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24575,'4'4'0,"6"1"0,0 5 0,0 12 0,-3 15 0,-2 9 0,-2 1 0,-2 1 0,0-3 0,-1-7 0,-1-4 0,1-4 0,-1-16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0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24575,'-23'14'0,"1"1"0,1 1 0,0 1 0,1 1 0,-28 33 0,22-24 0,15-16 0,0 1 0,1-1 0,1 2 0,0-1 0,1 1 0,0 1 0,-11 26 0,18-35 0,-1 0 0,0 0 0,1 0 0,0 0 0,0 1 0,1-1 0,0 0 0,0 0 0,0 1 0,0-1 0,1 0 0,-1 0 0,1 0 0,1 1 0,-1-1 0,1 0 0,0-1 0,0 1 0,0 0 0,1 0 0,0-1 0,0 0 0,0 1 0,0-1 0,1 0 0,6 5 0,19 15 0,2-2 0,0-1 0,46 23 0,-46-28 0,-1 1 0,0 2 0,-1 2 0,32 28 0,-57-44 0,0 0 0,0 1 0,-1-1 0,1 1 0,-1-1 0,-1 1 0,1 0 0,-1 0 0,0 0 0,0 1 0,-1-1 0,0 0 0,0 1 0,-1-1 0,1 0 0,-1 1 0,-1-1 0,0 8 0,0-9 0,1-1 0,-1 1 0,0-1 0,0 1 0,0-1 0,0 0 0,-1 0 0,0 1 0,0-1 0,0 0 0,0-1 0,-1 1 0,1 0 0,-1-1 0,0 1 0,0-1 0,-1 0 0,1 0 0,0 0 0,-1 0 0,0-1 0,0 0 0,0 1 0,0-1 0,0-1 0,-4 3 0,-109 14-575,102-17-215,-16 3-6036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0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24575,'4'0'0,"10"0"0,6 0 0,4 4 0,11 1 0,3 1 0,7-2 0,5 3 0,1 0 0,5-1 0,5-2 0,1-1 0,-3-1 0,-2-1 0,-8-1 0,-7 0 0,-7 0 0,-9-1-8191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06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24575,'65'48'0,"107"105"0,-92-78 0,-4-8 0,11 10 0,146 167 0,-222-230 0,0 1 0,-2 0 0,0 0 0,0 1 0,-2 1 0,0-1 0,0 1 0,-2 0 0,5 22 0,-5-2 0,-1 0 0,-2 0 0,-4 54 0,-3 45 0,-14 195 0,11-269 0,-2 0 0,-3-1 0,-28 78 0,-8-19 0,-110 191 0,107-217 0,26-43-1365,10-15-5461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11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24575,'0'5717'0,"1"-5688"65,11 53-1,0 18-1558,-11-79-5332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16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154 488 24575,'687'2'0,"718"-5"0,-551-43 0,-595 28 0,110-8 0,1238-56 0,44-10 0,-1470 69 0,302-29 0,-88 28 0,-319 17 0,1567-103 0,405 104-952,-1108 9 969,-679-5-7,271 5 822,-506 0-821,0 1-1,0 1 1,0 2 0,0 0 0,-1 2-1,-1 1 1,47 25 0,-14-7-4,-42-23-7,-1 0 0,1 0 0,0-1 0,0-1 0,0-1 0,1 0 0,-1-1 0,0-1 0,28-2 0,12-5 0,73-19 0,-81 15 0,163-26 0,-176 34 0,1 1 0,-1 2 0,0 2 0,42 6 0,25 3 0,0-4 0,120-8 0,-84-1 0,-123 2 0,136-1 0,255 31 0,-381-26 0,3-1 0,0 2 0,0 1 0,0 1 0,28 12 0,-48-16 0,1 1 0,-1 0 0,0 1 0,0-1 0,0 1 0,0 1 0,-1-1 0,0 1 0,0 0 0,-1 0 0,0 1 0,0 0 0,0 0 0,-1 0 0,0 0 0,0 1 0,-1-1 0,3 9 0,22 88 0,25 174 0,-32-153 0,198 997 0,-22-296 0,87 719 0,-184-879 0,39 344 0,-104-308 0,-33-644 0,0-38 0,-1 0 0,-1 0 0,-1 0 0,-1 0 0,-8 36 0,9-53 0,0 1 0,-1-1 0,1 0 0,-1 0 0,0 0 0,0 0 0,0 0 0,0-1 0,-1 1 0,1-1 0,0 1 0,-1-1 0,-4 3 0,-48 21 0,-30 0 0,-138 26 0,-103-1 0,-1023 52-269,-14-96-96,975-9 337,-3333 1-313,2549 34-1470,10 34 1930,152-8-834,-4-45 2068,352-13 33,-1 35-715,-66 25-671,-296 32 0,892-76 0,19-1 0,-136 0 0,162-15 0,33 1 0,0-2 0,-65-10 0,100 4 0,0 0 0,0-2 0,0-1 0,1 0 0,0-1 0,1-1 0,-25-19 0,2 3 0,20 13 0,0 0 0,-1 2 0,0 0 0,-1 1 0,0 2 0,0 0 0,-50-10 0,2 5 0,-117-39 0,36 8 0,142 42 0,-262-79 0,256 73 0,0 0 0,1-2 0,0 0 0,1 0 0,0-2 0,1 1 0,0-2 0,1 0 0,-11-16 0,-20-20 0,38 43 0,0 0 0,0 0 0,0 0 0,1-1 0,0 0 0,1 0 0,-1 0 0,2 0 0,-1 0 0,1-1 0,0 1 0,1-1 0,0 1 0,0-16 0,2-11 0,2 1 0,9-49 0,-6 51 0,9-121-1365,-12 79-5461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2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24575,'-12'789'0,"0"20"0,16-732 0,4 1 0,28 122 0,8 69 0,-37-188 0,3-1 0,4-1 0,35 112 0,28 76 0,8 26 0,-11-50 0,-68-226-1365,1-6-5461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19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24575,'0'127'0,"5"499"0,34-3 0,140 705 0,-19-175 0,-80-533 0,55 567 0,-126-561 0,-11-375 0,2-240 0,0 0 0,0 0 0,-1 0 0,0 0 0,-2 12 0,3-22 0,-1-1 0,1 1 0,0-1 0,0 1 0,0-1 0,-1 1 0,1-1 0,0 1 0,0-1 0,-1 0 0,1 1 0,-1-1 0,1 1 0,0-1 0,-1 0 0,1 1 0,-1-1 0,1 0 0,-1 1 0,1-1 0,-1 0 0,1 0 0,-1 1 0,1-1 0,-1 0 0,1 0 0,-1 0 0,1 0 0,-1 0 0,1 0 0,-1 0 0,1 0 0,-1 0 0,0 0 0,1 0 0,-1 0 0,1 0 0,-1 0 0,1 0 0,-1-1 0,1 1 0,-1 0 0,1 0 0,-1-1 0,1 1 0,-1 0 0,1-1 0,0 1 0,-1 0 0,1-1 0,-1 1 0,1-1 0,0 1 0,-1-1 0,1 0 0,-24-26 0,24 26 0,-109-168 46,61 92-1457,19 30-5415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19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24575,'298'-9'0,"-50"0"0,2309 1-3392,-1523 10 3565,-420-3-173,900 8 0,-465 51-723,144 2 387,536-60 275,-724-3 71,230-22 1970,151 1 369,-1064 0-2349,-216 11 0,125 1 0,456 14 0,-389-3 0,-247-3-1365,-30-1-5461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22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17 24575,'-1'73'0,"-3"1"0,-3-1 0,-18 77 0,25-149 0,0 1 0,0 0 0,0-1 0,-1 1 0,1-1 0,0 1 0,-1-1 0,1 1 0,-1-1 0,0 0 0,0 1 0,1-1 0,-1 0 0,0 1 0,0-1 0,-2 2 0,2-3 0,0-1 0,1 1 0,-1 0 0,1-1 0,-1 1 0,1-1 0,-1 1 0,1 0 0,-1-1 0,1 0 0,-1 1 0,1-1 0,-1 1 0,1-1 0,0 0 0,-1 1 0,1-1 0,0 1 0,0-1 0,-1 0 0,1 0 0,0 1 0,0-2 0,-11-59 0,-1-39 0,5 47 0,-1-89 0,8 139 0,0 1 0,0-1 0,0 1 0,1 0 0,-1-1 0,1 1 0,-1-1 0,1 1 0,0 0 0,0 0 0,0-1 0,0 1 0,2-4 0,-2 6 0,0-1 0,-1 1 0,1-1 0,0 1 0,-1-1 0,1 1 0,0-1 0,0 1 0,0 0 0,-1-1 0,1 1 0,0 0 0,0 0 0,0 0 0,0 0 0,-1 0 0,1-1 0,0 1 0,0 1 0,0-1 0,0 0 0,0 0 0,-1 0 0,1 0 0,1 1 0,2 1 0,0 0 0,-1 0 0,1 1 0,-1-1 0,1 1 0,-1 0 0,0 0 0,0 0 0,0 0 0,-1 0 0,1 1 0,-1-1 0,4 7 0,-2 1 0,0 0 0,0 0 0,-1 0 0,0 1 0,-1-1 0,-1 1 0,0-1 0,0 1 0,-2 20 0,1-22 0,-1 0 0,-1 0 0,1 0 0,-1 0 0,-1 0 0,0-1 0,-1 1 0,1-1 0,-2 0 0,1 0 0,-9 12 0,23-33 0,1 1 0,0 1 0,21-16 0,-27 22 0,0 0 0,0 1 0,0 0 0,0 0 0,1 0 0,0 1 0,-1-1 0,1 2 0,0-1 0,0 0 0,0 1 0,0 0 0,7 0 0,-10 2 0,0 0 0,0 0 0,0 0 0,-1 0 0,1 1 0,0-1 0,-1 1 0,1 0 0,0-1 0,-1 1 0,0 0 0,1 1 0,-1-1 0,0 0 0,0 1 0,-1-1 0,1 1 0,0-1 0,-1 1 0,1 0 0,-1 0 0,0-1 0,0 1 0,0 0 0,0 0 0,-1 0 0,1 0 0,-1 4 0,2 2 0,-1 1 0,0-1 0,0 1 0,-1 0 0,0-1 0,-1 1 0,-3 18 0,0-18 17,1-1 0,-2 1 1,1-1-1,-1 0 0,-1 0 0,-9 13 0,12-18-91,1-1-1,-1 0 1,1 0 0,-1 0 0,0 0-1,0-1 1,0 1 0,-1-1 0,1 0-1,0 0 1,-1 0 0,0 0 0,1-1-1,-1 1 1,0-1 0,0 0 0,0 0-1,0 0 1,-6 0 0,-5-4-6752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2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24575,'4'0'0,"6"4"0,1 5 0,2 2 0,0 3 0,-3 2 0,1 4 0,-1 2 0,-2 1 0,-3 1 0,-3-3-8191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23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24575,'0'4'0,"0"5"0,0 6 0,0 4 0,4-1 0,1 9 0,5 7 0,0 7 0,-2 5 0,-2-2 0,-2-4 0,-2-5 0,-1-4 0,-1-3 0,0 1 0,-1 1 0,1-1 0,0-6-8191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2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73 24575,'1'-2'0,"-1"0"0,1-1 0,0 1 0,0 0 0,0 0 0,1 0 0,-1 0 0,0 1 0,1-1 0,-1 0 0,1 0 0,0 1 0,-1-1 0,1 1 0,0-1 0,0 1 0,2-1 0,36-21 0,-33 20 0,1 0 0,0 1 0,0 0 0,0 0 0,0 0 0,0 1 0,0 0 0,0 1 0,1 0 0,-1 0 0,0 1 0,0 0 0,10 2 0,-15-2 0,0 0 0,0 0 0,0 1 0,0-1 0,-1 0 0,1 1 0,0 0 0,-1-1 0,0 1 0,1 0 0,-1 0 0,0 0 0,0 1 0,0-1 0,0 1 0,0-1 0,-1 1 0,1-1 0,-1 1 0,0 0 0,1 0 0,-1 0 0,-1 0 0,1-1 0,0 1 0,-1 0 0,1 1 0,-1-1 0,0 0 0,0 0 0,0 0 0,0 0 0,-1 0 0,1 0 0,-1 0 0,0 0 0,0 0 0,-2 3 0,-1 8 0,-1-1 0,0 0 0,-1-1 0,0 0 0,-1 1 0,0-2 0,-12 14 0,-7 6 0,-34 30 0,34-37 0,2 2 0,-26 34 0,49-60 0,0 1 0,1-1 0,-1 1 0,1-1 0,-1 1 0,1 0 0,-1-1 0,1 1 0,-1 0 0,1-1 0,-1 1 0,1 0 0,0 0 0,-1 0 0,1-1 0,0 1 0,0 0 0,0 0 0,0 0 0,-1-1 0,1 1 0,0 0 0,0 0 0,1 0 0,-1 0 0,0-1 0,0 1 0,0 0 0,0 0 0,1 0 0,-1-1 0,0 1 0,1 0 0,-1 0 0,1-1 0,-1 1 0,1 0 0,-1-1 0,1 1 0,-1-1 0,1 1 0,0-1 0,-1 1 0,1-1 0,0 1 0,-1-1 0,1 1 0,0-1 0,0 0 0,-1 1 0,1-1 0,0 0 0,0 0 0,0 0 0,0 1 0,-1-1 0,1 0 0,0 0 0,0 0 0,0-1 0,0 1 0,1 0 0,67-6 0,-55 5 0,62-6-1365,-43 5-5461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26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24575,'53'-2'0,"-38"0"0,0 0 0,-1 2 0,1 0 0,0 1 0,-1 0 0,1 1 0,-1 1 0,1 0 0,18 7 0,-28-6 0,-1-1 0,1 1 0,-1 0 0,0 0 0,0 1 0,-1-1 0,1 1 0,-1 0 0,0 0 0,0 0 0,-1 0 0,0 0 0,0 0 0,0 1 0,0-1 0,-1 1 0,0 0 0,0-1 0,0 1 0,-1 0 0,0 6 0,1 6 0,-1 0 0,-1 0 0,-1 0 0,-1-1 0,-7 31 0,-1-24 0,0 1 0,-1-1 0,-1-1 0,-1 0 0,-1-1 0,-21 23 0,-29 46 0,5 4 0,60-94 0,-1 0 0,1-1 0,-1 1 0,1 0 0,-1 0 0,1 0 0,0 0 0,-1 0 0,1 0 0,0 0 0,0 0 0,0 0 0,0 0 0,0 0 0,0 0 0,0 0 0,0 0 0,0 0 0,0 0 0,0 0 0,1 0 0,-1 0 0,0 0 0,1 0 0,-1 0 0,2 2 0,-1-2 0,1 0 0,0 1 0,-1-1 0,1 0 0,0 0 0,0 0 0,0 0 0,0 0 0,0 0 0,0-1 0,0 1 0,3 0 0,10 1 0,0 0 0,0-1 0,16-2 0,-19 1 0,43-2-104,-28 1 218,52 3 0,-71-1-250,0 0 1,0 1 0,0 0-1,0 0 1,0 1 0,-1 0-1,1 0 1,-1 1 0,0 0-1,12 8 1,16 18-6691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28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24575,'22'-19'0,"0"2"0,1 0 0,1 2 0,0 0 0,42-17 0,-41 20 0,-23 10 0,1 1 0,-1 0 0,0 0 0,1 0 0,-1 0 0,1 0 0,-1 0 0,1 1 0,-1-1 0,1 1 0,0 0 0,-1-1 0,1 1 0,-1 1 0,1-1 0,0 0 0,-1 1 0,1-1 0,-1 1 0,1 0 0,-1-1 0,1 1 0,-1 1 0,3 0 0,-2 1 0,1 0 0,-1 1 0,0-1 0,-1 1 0,1-1 0,-1 1 0,1 0 0,-1 0 0,0 0 0,-1 0 0,1 0 0,-1 0 0,2 5 0,1 14 0,0 0 0,-1 0 0,-1 0 0,-2 30 0,0-46 0,0 1 0,0-1 0,0 0 0,-1 0 0,0 0 0,-1 0 0,0 0 0,0-1 0,0 1 0,0 0 0,-1-1 0,-1 1 0,1-1 0,-1 0 0,0 0 0,0 0 0,0-1 0,-1 0 0,0 0 0,0 0 0,-1 0 0,-5 4 0,1-2 0,-2 3 0,-1 0 0,0-2 0,0 1 0,-1-2 0,-26 12 0,39-19 0,0 1 0,0-1 0,0 0 0,0 1 0,0-1 0,1 0 0,-1 0 0,0 1 0,0-1 0,0 0 0,0 0 0,0 0 0,0 0 0,0 0 0,0-1 0,0 1 0,0 0 0,0 0 0,0-1 0,1 1 0,-1 0 0,0-1 0,0 1 0,0-1 0,0 1 0,1-1 0,-1 1 0,0-1 0,1 0 0,-1 1 0,0-1 0,1 0 0,-1 0 0,1 1 0,-2-3 0,2 2 0,0 0 0,0 0 0,0 0 0,1-1 0,-1 1 0,0 0 0,0 0 0,1 0 0,-1 0 0,0-1 0,1 1 0,-1 0 0,1 0 0,0 0 0,-1 0 0,1 0 0,0 0 0,-1 0 0,1 0 0,0 1 0,0-1 0,0 0 0,0 0 0,0 1 0,0-1 0,0 1 0,0-1 0,2 0 0,15-9 0,1 1 0,0 1 0,0 1 0,1 1 0,-1 0 0,1 1 0,1 2 0,40-3 0,-58 6 0,1 0 0,0 0 0,0 1 0,-1 0 0,1-1 0,0 1 0,-1 1 0,1-1 0,-1 0 0,1 1 0,-1 0 0,0 0 0,1 0 0,-1 0 0,0 0 0,-1 1 0,5 3 0,-3-1 0,-1 0 0,1 0 0,-1 0 0,0 1 0,0-1 0,0 1 0,-1 0 0,0 0 0,2 10 0,-1 4 0,0 1 0,-1-1 0,-2 1 0,0 0 0,-4 26 0,3-41 0,-1 1 0,1 0 0,-1-1 0,-1 1 0,0-1 0,1 0 0,-2 0 0,1 0 0,-1 0 0,0-1 0,0 1 0,-1-1 0,-7 8 0,-9 5 0,0-1 0,-26 16 0,26-18 0,14-9-72,-1-1 1,0 0-1,0-1 0,0 1 0,-1-1 0,0-1 0,0 0 0,0 0 1,0-1-1,0 0 0,0 0 0,0-1 0,-1 0 0,1-1 0,-1 0 1,1-1-1,0 0 0,-11-2 0,5-3-6754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30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24575,'-1'25'0,"-1"0"0,-7 27 0,5-31 0,1 0 0,0 0 0,2 31 0,1-48 0,0-1 0,1 0 0,0 1 0,0-1 0,0 0 0,0 0 0,0 0 0,1 0 0,-1 0 0,1 0 0,0 0 0,0-1 0,0 1 0,0 0 0,0-1 0,1 0 0,-1 1 0,1-1 0,-1 0 0,1 0 0,0-1 0,0 1 0,5 2 0,-6-3 0,1 0 0,-1-1 0,1 1 0,0 0 0,-1-1 0,1 1 0,0-1 0,-1 0 0,1 0 0,0 0 0,0 0 0,-1 0 0,1-1 0,0 1 0,-1-1 0,1 0 0,0 0 0,-1 0 0,1 0 0,-1 0 0,1 0 0,-1-1 0,0 1 0,0-1 0,0 0 0,0 1 0,0-1 0,3-4 0,67-114 0,-63 105 0,7-6 0,-8 24 0,-2 16 0,-1 17 0,-1 0 0,-2 1 0,-5 57 0,1-44 0,4 52 0,2-83-1365,1-3-5461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4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24575,'1'5'0,"0"-1"0,0 0 0,0 0 0,1 0 0,-1 0 0,1-1 0,0 1 0,0 0 0,4 4 0,9 18 0,-8 3 0,-2 0 0,0 0 0,-2 0 0,-1 0 0,-1 0 0,-6 50 0,2 1 0,2 146 0,-21-359 0,12 84 0,-3-49 0,10-251 0,2 346 0,2-1 0,-1 1 0,0 0 0,1-1 0,-1 1 0,1 0 0,0-1 0,0 1 0,0 0 0,0 0 0,1 0 0,-1 0 0,1 0 0,0 0 0,0 1 0,0-1 0,0 0 0,0 1 0,1 0 0,-1-1 0,1 1 0,0 0 0,-1 0 0,1 1 0,0-1 0,0 1 0,0-1 0,0 1 0,1 0 0,2-1 0,6 0 0,0 1 0,0 0 0,0 1 0,0 0 0,0 1 0,1 0 0,12 4 0,-20-5 0,0 1 0,-1 0 0,1 1 0,0-1 0,0 1 0,-1 0 0,1 0 0,-1 1 0,0-1 0,0 1 0,0 0 0,0 0 0,0 0 0,0 1 0,-1-1 0,0 1 0,1 0 0,-1 0 0,-1 0 0,1 0 0,-1 1 0,1-1 0,-1 1 0,-1-1 0,1 1 0,-1 0 0,1 0 0,-1 0 0,-1-1 0,1 1 0,-1 0 0,0 0 0,0 7 0,-1 3 0,0-1 0,-1 1 0,-1 0 0,0-1 0,-1 0 0,0 0 0,-1 0 0,-1 0 0,0-1 0,-9 14 0,14-25 0,-1 0 0,1 0 0,0-1 0,0 2 0,-1-1 0,1 0 0,1 0 0,-1 0 0,0 0 0,0 1 0,1-1 0,-1 0 0,1 1 0,0 3 0,1-4 0,0 0 0,0 0 0,1 0 0,-1 0 0,1-1 0,-1 1 0,1-1 0,0 1 0,-1-1 0,1 1 0,0-1 0,0 0 0,0 0 0,0 0 0,3 1 0,7 5 0,0 1 0,-1 1 0,0 0 0,0 0 0,-1 1 0,0 1 0,-1-1 0,0 2 0,-1-1 0,0 1 0,0 0 0,-2 1 0,1 0 0,-2 0 0,0 0 0,0 0 0,-1 1 0,2 19 0,-5-21 0,0 0 0,-2 0 0,1 0 0,-2 0 0,1 0 0,-2 0 0,1 0 0,-2-1 0,-8 22 0,10-29 0,0 0 0,-1-1 0,1 1 0,-1-1 0,0 1 0,0-1 0,0 0 0,0 0 0,0 0 0,-1 0 0,0-1 0,1 0 0,-1 1 0,0-1 0,0 0 0,0-1 0,0 1 0,-1-1 0,1 0 0,0 0 0,-1 0 0,1-1 0,0 1 0,-1-1 0,1 0 0,-1 0 0,1-1 0,0 1 0,-1-1 0,-4-1 0,2 0-151,1 0-1,0 0 0,-1 0 0,1 0 1,0-1-1,1 0 0,-1-1 1,-10-6-1,-1-5-6674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2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24575,'5'374'0,"15"-1"0,89 476 0,-70-642 0,96 561 0,-45-167 0,-90-598-28,7 41-640,20 75-1,-16-88-6157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24575,'36'-1'0,"-25"-1"0,1 2 0,-1 0 0,1 0 0,-1 1 0,22 5 0,-30-5 0,-1 0 0,1 0 0,0 0 0,-1 0 0,1 1 0,-1-1 0,0 1 0,1 0 0,-1 0 0,0-1 0,0 2 0,0-1 0,0 0 0,0 0 0,-1 1 0,1-1 0,-1 1 0,1-1 0,-1 1 0,0-1 0,0 1 0,0 0 0,-1 0 0,1 0 0,0-1 0,-1 1 0,0 0 0,0 3 0,1 5 0,-1 0 0,-1-1 0,0 1 0,0-1 0,-1 1 0,-1-1 0,0 0 0,0 1 0,0-2 0,-7 12 0,10-20 0,0-1 0,-1 1 0,1-1 0,0 1 0,0-1 0,-1 1 0,1 0 0,0-1 0,0 1 0,0-1 0,0 1 0,0 0 0,0-1 0,0 1 0,0-1 0,0 1 0,0 0 0,0-1 0,0 1 0,0-1 0,1 1 0,-1-1 0,0 1 0,0 0 0,1-1 0,-1 1 0,0-1 0,1 1 0,-1-1 0,1 1 0,20 7 0,35-7 0,-48-1 0,23-2-94,29-1 307,-57 3-327,1 0 0,0 1-1,-1-1 1,1 1 0,0 0 0,-1 0 0,1 0 0,-1 0 0,1 0-1,-1 1 1,0 0 0,4 2 0,3 7-6712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46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24575,'0'509'-1365,"0"-488"-5461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4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24575,'0'-1'0,"1"0"0,-1 0 0,1 0 0,-1 0 0,1 0 0,-1 0 0,1 0 0,0 0 0,-1 0 0,1 0 0,0 0 0,0 1 0,0-1 0,-1 0 0,1 0 0,0 1 0,0-1 0,0 1 0,0-1 0,0 1 0,0-1 0,1 1 0,-1 0 0,0-1 0,0 1 0,0 0 0,2 0 0,37-5 0,-36 5 0,-3 0 0,9-1 0,0 0 0,0 1 0,0 0 0,0 0 0,0 2 0,15 2 0,-22-3 0,-1 0 0,1 1 0,-1-1 0,1 0 0,-1 1 0,0 0 0,0-1 0,1 1 0,-1 0 0,0 0 0,-1 0 0,1 0 0,0 1 0,-1-1 0,1 0 0,-1 1 0,0-1 0,0 1 0,0 0 0,0-1 0,0 1 0,0 0 0,-1 0 0,1-1 0,-1 1 0,0 0 0,0 4 0,0 1 0,-1 0 0,0 0 0,0-1 0,0 1 0,-1-1 0,-1 1 0,1-1 0,-1 0 0,0 0 0,-1 0 0,1 0 0,-1-1 0,-10 12 0,-19 42 0,32-59 0,1-1 0,0 1 0,-1 0 0,1 0 0,0-1 0,0 1 0,-1 0 0,1 0 0,0-1 0,0 1 0,0 0 0,0 0 0,0-1 0,0 1 0,1 0 0,-1 0 0,0-1 0,0 1 0,0 0 0,1 0 0,-1-1 0,0 1 0,1 0 0,-1-1 0,0 1 0,1 0 0,-1-1 0,1 1 0,0 0 0,25 7 0,-17-8 0,-1 0 0,1-1 0,-1 0 0,14-3 0,-16 2 0,0 0 0,0 0 0,1 1 0,-1 0 0,0 1 0,1-1 0,-1 1 0,0 0 0,1 1 0,-1 0 0,0 0 0,10 2 0,-12-1 0,0 0 0,-1 0 0,1 1 0,-1-1 0,1 1 0,-1-1 0,0 1 0,0 0 0,0 0 0,0 1 0,-1-1 0,1 1 0,-1-1 0,0 1 0,0 0 0,0 0 0,0-1 0,-1 1 0,1 1 0,0 4 0,0-3 0,0 1 0,-1 0 0,0 1 0,0-1 0,0 0 0,-1 0 0,0 0 0,0 1 0,-1-1 0,0 0 0,0 0 0,-1 0 0,0 0 0,0 0 0,-1 0 0,0-1 0,0 1 0,-4 5 0,3-6 0,0-1 0,0 0 0,0-1 0,-1 1 0,0-1 0,0 0 0,0 0 0,-1 0 0,1-1 0,-1 0 0,0 0 0,0 0 0,0-1 0,0 0 0,0 0 0,0-1 0,-1 1 0,1-1 0,-1-1 0,-7 1 0,-3-1-341,0 0 0,1-1-1,-29-4 1,21-2-6485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49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24575,'1'59'0,"1"-35"0,-1 0 0,-2 1 0,0-1 0,-2 0 0,-10 45 0,7-52 0,1-3 0,0 0 0,1 1 0,0-1 0,1 1 0,1 0 0,0 0 0,1 26 0,1-38 0,1 0 0,0-1 0,1 1 0,-1 0 0,0-1 0,1 1 0,0-1 0,-1 0 0,1 1 0,0-1 0,0 0 0,0 0 0,0 0 0,1-1 0,-1 1 0,0 0 0,1-1 0,-1 1 0,1-1 0,0 0 0,-1 0 0,1 0 0,0 0 0,0-1 0,0 1 0,3 0 0,6 1 0,0-1 0,0 0 0,0 0 0,24-3 0,-30 1 0,1 1 0,-1-2 0,0 1 0,1-1 0,-1 1 0,0-2 0,0 1 0,-1-1 0,1 0 0,0 0 0,-1 0 0,0-1 0,0 0 0,0 0 0,0 0 0,-1-1 0,1 0 0,-1 1 0,6-11 0,-4 4 0,-1 1 0,-1-1 0,0 1 0,-1-1 0,0 0 0,0-1 0,-1 1 0,-1 0 0,0-1 0,0-14 0,-1 6 0,1 9 0,-1 1 0,0-1 0,0 0 0,-1 1 0,0-1 0,-1 1 0,-1-1 0,-3-11 0,1 18 0,2 14 0,2 16 0,7 20 44,1-1-1,14 47 0,7 36-1538,-24-97-5331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51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24575,'-6'6'0,"1"-1"0,1 1 0,-1 1 0,1-1 0,0 0 0,0 1 0,1 0 0,0 0 0,0 0 0,1 0 0,0 1 0,0-1 0,1 1 0,-1-1 0,2 1 0,-1-1 0,2 16 0,-1-17 0,1 0 0,0 0 0,0 0 0,0-1 0,1 1 0,0 0 0,0 0 0,1-1 0,-1 0 0,1 1 0,0-1 0,1 0 0,-1 0 0,1-1 0,0 1 0,0-1 0,1 0 0,-1 0 0,1 0 0,0 0 0,0-1 0,0 0 0,6 3 0,26 9 0,2-2 0,66 15 0,-101-27 0,-1 0 0,1 0 0,-1 0 0,0 1 0,1-1 0,-1 1 0,0 0 0,0 0 0,0 0 0,0 0 0,-1 1 0,1-1 0,-1 1 0,1-1 0,-1 1 0,0 0 0,0 0 0,0 0 0,0 0 0,-1 1 0,1-1 0,-1 0 0,0 1 0,0-1 0,0 1 0,0-1 0,-1 1 0,1-1 0,-1 1 0,0 0 0,0-1 0,-1 5 0,0 10 0,-1 1 0,-1-1 0,0 0 0,-1 0 0,-7 17 0,8-31 0,1 0 0,0 0 0,-1-1 0,1 1 0,-1-1 0,0 0 0,0 1 0,-1-1 0,1 0 0,-1-1 0,1 1 0,-1-1 0,0 0 0,0 0 0,0 0 0,0 0 0,0 0 0,-1-1 0,1 0 0,0 0 0,-1 0 0,1-1 0,0 1 0,-1-1 0,-7-1 0,7 2 0,1-1 0,0 0 0,0 0 0,0-1 0,-1 1 0,1-1 0,0 0 0,0 0 0,0 0 0,0-1 0,0 1 0,0-1 0,1 0 0,-1 0 0,1 0 0,-1-1 0,1 1 0,0-1 0,-1 0 0,2 0 0,-1 0 0,0 0 0,0 0 0,1-1 0,0 1 0,0-1 0,-3-6 0,1-14-1365,2 0-5461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51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24575,'4'0'0,"6"0"0,9 0 0,9 0 0,9 0 0,2 0 0,-2 0 0,-2 0 0,-4 0 0,-3 0 0,-2 0 0,-5 4 0,-7 10 0,-5 2-8191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52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3 24575,'-59'-1'0,"28"-1"0,-1 2 0,-33 5 0,62-5 0,1 0 0,-1 1 0,0 0 0,0 0 0,0-1 0,1 2 0,-1-1 0,1 0 0,-1 0 0,1 1 0,-1 0 0,1-1 0,0 1 0,-1 0 0,1 0 0,0 0 0,0 0 0,1 1 0,-1-1 0,0 0 0,-1 5 0,1-2 0,0 1 0,0-1 0,1 0 0,0 1 0,0 0 0,0-1 0,1 1 0,0 0 0,0-1 0,1 10 0,1-3 0,0 0 0,1 0 0,1 0 0,-1 0 0,2-1 0,0 0 0,0 0 0,1 0 0,13 19 0,-13-23 0,0-1 0,0-1 0,1 1 0,-1-1 0,1 0 0,0-1 0,1 1 0,-1-1 0,1-1 0,0 0 0,16 5 0,0-3 0,0-1 0,43 1 0,-56-4 0,-8-1 0,0 0 0,0 0 0,0 0 0,0 1 0,0-1 0,-1 1 0,1 0 0,0-1 0,0 1 0,0 0 0,-1 1 0,1-1 0,-1 1 0,1-1 0,-1 1 0,0-1 0,1 1 0,-1 0 0,0 0 0,0 1 0,0-1 0,0 0 0,-1 0 0,1 1 0,-1-1 0,1 1 0,-1 0 0,0-1 0,0 1 0,0 0 0,0 0 0,-1-1 0,1 1 0,-1 0 0,0 0 0,1 0 0,-1 0 0,-1 0 0,1 0 0,0 0 0,-1 0 0,1-1 0,-2 4 0,0 2 0,1-1 0,-2 0 0,1 0 0,-1 0 0,0 0 0,-1 0 0,1-1 0,-1 1 0,-1-1 0,1 0 0,-1 0 0,0 0 0,-1-1 0,1 0 0,-1 0 0,-7 4 0,9-6 9,0-1-1,0 0 1,-1 0-1,1 0 1,-1-1 0,0 0-1,1 1 1,-1-2-1,0 1 1,0-1-1,0 1 1,1-1-1,-7-1 1,9 1-68,-1-1-1,1 0 1,-1 0-1,1 0 1,-1 0 0,1 0-1,0 0 1,-1 0-1,1-1 1,0 1 0,0-1-1,0 0 1,0 0-1,0 0 1,1 0 0,-1 0-1,0 0 1,1 0-1,0 0 1,-1 0 0,1-1-1,0 1 1,0-1-1,-1-4 1,-4-19-6767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53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24575,'4'0'0,"6"0"0,0-4 0,8-2 0,4-3 0,7-1 0,3 2 0,-1 2 0,0 2 0,1 1 0,1 2 0,-2 1 0,-6-4 0,-12-5 0,-7-1-8191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4:58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24575,'15'567'0,"-30"396"0,-9-368 0,25 387 0,11-695 0,0 92 0,-11-201 0,-17 520 0,10-496 0,1-14 0,-5-80 0,-3 59 0,11 23 0,5 374 0,22-177 0,-7-118 0,7 42 0,-22-295 0,1-18 0,4-26 0,-7 24 0,86-331-1365,-60 232-5461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0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33 24575,'0'545'0,"0"-539"0,0 25 0,0-30 0,0 1 0,0-1 0,0 0 0,0 0 0,0 0 0,0 0 0,-1 0 0,1 0 0,0 0 0,-1 0 0,1 0 0,0 0 0,-1 0 0,1 0 0,-1-1 0,0 1 0,1 0 0,-1 0 0,0 0 0,1-1 0,-2 2 0,-1-4 0,0-1 0,1 0 0,0 0 0,-1 0 0,1 0 0,0 0 0,0-1 0,1 1 0,-1-1 0,-1-6 0,2 8 0,-14-39 0,3 0 0,-12-65 0,11 48 0,6 27 0,0 0 0,2-1 0,2 1 0,1-1 0,1 0 0,1 1 0,6-35 0,-5 62 0,0 1 0,0 0 0,0-1 0,1 1 0,-1 0 0,1 0 0,0 0 0,0 0 0,0 0 0,1 1 0,-1-1 0,0 1 0,1-1 0,0 1 0,-1 0 0,1 0 0,0 0 0,0 0 0,1 1 0,-1-1 0,0 1 0,0 0 0,1 0 0,-1 0 0,0 0 0,1 0 0,-1 1 0,1 0 0,-1 0 0,1 0 0,-1 0 0,5 1 0,-3-1 0,-1 0 0,1 1 0,-1 0 0,1 0 0,-1 0 0,0 0 0,0 0 0,0 1 0,0 0 0,0 0 0,0 0 0,0 1 0,0-1 0,-1 1 0,1 0 0,-1 0 0,0 0 0,0 0 0,0 0 0,0 1 0,-1 0 0,1-1 0,-1 1 0,0 0 0,2 6 0,1 5 0,-1-1 0,-1 1 0,0 0 0,-1 0 0,0 27 0,-3-37 0,0 0 0,0 0 0,0 0 0,0 0 0,-1 0 0,0 0 0,0-1 0,0 1 0,0-1 0,-1 1 0,0-1 0,0 0 0,0 0 0,0 0 0,-1 0 0,0-1 0,1 1 0,-1-1 0,-1 0 0,-6 4 0,-28 10 0,24-10 0,43-6 0,-11-1 0,1 0 0,0 0 0,-1 2 0,1 0 0,-1 1 0,21 6 0,-31-6 0,0 0 0,0 1 0,0-1 0,0 1 0,0 1 0,-1-1 0,1 1 0,-1 0 0,-1 1 0,1-1 0,-1 1 0,0 0 0,0 1 0,0-1 0,-1 1 0,5 11 0,-4-8 0,-2 1 0,1-1 0,-1 1 0,-1 0 0,1-1 0,-2 1 0,0 0 0,0 0 0,-1 0 0,0 0 0,-1 0 0,0 0 0,-1 0 0,0 0 0,-1 0 0,0-1 0,-7 15 0,8-19 0,0-1 0,-1 0 0,0 1 0,0-1 0,-1 0 0,0-1 0,1 1 0,-2 0 0,1-1 0,0 0 0,-1 0 0,0-1 0,0 1 0,0-1 0,0 0 0,0 0 0,-1 0 0,1-1 0,-1 0 0,0 0 0,0-1 0,0 1 0,0-1 0,0-1 0,0 1 0,0-1 0,0 0 0,0 0 0,0-1 0,0 1 0,0-1 0,-9-4 0,12 5-80,1-1 0,0 1-1,0-1 1,0 0 0,0 0-1,0 0 1,0 0 0,0 0-1,0-1 1,0 1 0,0 0 0,0-1-1,1 0 1,-1 1 0,1-1-1,-3-3 1,-2-9-6746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23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24575,'27'462'0,"32"-3"0,-11-98 0,36 295 0,29 259 0,-96-725 0,21 161 0,-26-313-1365,-7-24-5461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01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24575,'4'-3'0,"-1"1"0,1-1 0,0 1 0,1 0 0,-1 0 0,0 0 0,1 0 0,-1 1 0,1 0 0,-1 0 0,1 0 0,-1 0 0,8 1 0,60 2 0,-68-1 0,-1-1 0,0 0 0,0 1 0,0 0 0,1 0 0,-1 0 0,0 0 0,0 0 0,0 1 0,0-1 0,-1 1 0,1 0 0,0-1 0,-1 1 0,1 1 0,-1-1 0,0 0 0,1 1 0,-1-1 0,0 1 0,-1-1 0,1 1 0,0 0 0,-1 0 0,0 0 0,1 0 0,0 5 0,-1-2 0,-1-1 0,0 0 0,0 0 0,0 1 0,-1-1 0,0 0 0,0 0 0,0 0 0,0 0 0,-1 0 0,0 0 0,0 0 0,0 0 0,-1 0 0,0-1 0,-4 7 0,-15 14 0,-32 30 0,21-22 0,25-24 0,10-6 0,12-7 0,-1 2 0,1 0 0,-1 0 0,1 1 0,-1 1 0,1 1 0,-1-1 0,28 7 0,-37-6 0,0 0 0,0 1 0,0-1 0,0 1 0,0 0 0,0 0 0,0 1 0,-1-1 0,1 1 0,-1 0 0,0-1 0,0 2 0,0-1 0,0 0 0,0 1 0,-1-1 0,1 1 0,-1 0 0,0-1 0,0 1 0,-1 0 0,1 0 0,-1 1 0,0-1 0,0 0 0,0 0 0,0 1 0,-1-1 0,0 0 0,0 1 0,0 6 0,-1-4 7,1-1-1,-1 0 0,-1 0 0,1 0 1,-1 0-1,0 0 0,0 0 1,0 0-1,-1 0 0,0-1 1,0 1-1,-1-1 0,1 0 0,-1 0 1,0 0-1,-1-1 0,1 1 1,-6 3-1,3-3-120,0 0 0,-1 0-1,0-1 1,1 0 0,-2 0 0,1-1-1,0 0 1,0 0 0,-1-1 0,0 0-1,1-1 1,-11 1 0,-4-1-6712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03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24575,'0'4'0,"0"6"0,0 4 0,0 5 0,4 3 0,2 2 0,-1 1 0,-1 0 0,-1 5 0,-1 8 0,-1 8 0,-1-2 0,0 1 0,0-3 0,0-5 0,0-8-8191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03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24575,'1'1'0,"0"-1"0,-1 1 0,1-1 0,0 0 0,0 1 0,0 0 0,0-1 0,0 1 0,-1-1 0,1 1 0,0 0 0,0 0 0,-1 0 0,1-1 0,-1 1 0,1 0 0,-1 0 0,1 0 0,-1 0 0,1 0 0,-1 0 0,0 0 0,0 0 0,1 0 0,-1 0 0,0 2 0,5 33 0,-5-32 0,4 212 0,-6-132 0,3-81-49,-1-1 1,0 1-1,0-1 0,-1 1 0,1-1 1,-1 1-1,1-1 0,-1 1 0,0-1 1,1 1-1,-2-1 0,1 0 0,0 1 1,0-1-1,-1 0 0,1 0 0,-1 0 1,1 0-1,-1 0 0,0 0 0,0-1 1,0 1-1,0 0 0,0-1 0,0 0 0,0 1 1,-5 1-1,-19 7-6777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05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24575,'5'-1'0,"0"1"0,0-1 0,0 0 0,0 0 0,0-1 0,-1 1 0,1-1 0,-1 0 0,1-1 0,7-4 0,-9 5 0,1-1 0,0 1 0,-1 0 0,1 0 0,0 0 0,0 1 0,0 0 0,0-1 0,0 1 0,0 1 0,1-1 0,-1 1 0,0-1 0,0 1 0,0 0 0,8 2 0,-6 0 0,0 0 0,0 1 0,-1 0 0,1 1 0,-1-1 0,0 1 0,0 0 0,0 0 0,0 1 0,-1-1 0,1 1 0,-1 0 0,-1 0 0,1 1 0,-1-1 0,0 1 0,0 0 0,0-1 0,1 8 0,5 9 0,-1 1 0,-1 1 0,7 41 0,-13-61 0,0 0 0,-1 1 0,1-1 0,-1 0 0,0 1 0,-1-1 0,1 0 0,-1 1 0,1-1 0,-1 0 0,-1 0 0,1 1 0,-1-1 0,1 0 0,-1 0 0,0-1 0,-1 1 0,1 0 0,-4 3 0,0-1 0,0 0 0,-1-1 0,1 0 0,-1 0 0,-1-1 0,1 0 0,-1 0 0,-15 5 0,3-2 0,5-1 0,-1 0 0,2 0 0,-19 12 0,33-18 0,1 0 0,-1 0 0,0 0 0,1 0 0,-1 0 0,1 0 0,-1 0 0,0 1 0,1-1 0,-1 0 0,1 0 0,-1 0 0,0 1 0,1-1 0,-1 0 0,0 0 0,1 1 0,-1-1 0,0 0 0,0 1 0,1-1 0,-1 0 0,0 1 0,0-1 0,1 0 0,-1 1 0,0-1 0,0 0 0,0 1 0,0-1 0,0 1 0,0-1 0,1 1 0,-1-1 0,0 0 0,0 1 0,0-1 0,0 1 0,-1-1 0,1 0 0,0 1 0,0-1 0,0 1 0,0-1 0,0 0 0,0 1 0,-1-1 0,1 1 0,0-1 0,0 0 0,-1 1 0,1-1 0,0 0 0,0 1 0,-1-1 0,1 0 0,0 0 0,-1 1 0,1-1 0,-1 0 0,1 0 0,0 0 0,-1 1 0,0-1 0,41 4 0,-37-4 0,124-1-1365,-103 0-5461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0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24575,'4'-2'0,"0"0"0,-1-1 0,1 0 0,-1 1 0,1-1 0,-1-1 0,0 1 0,0 0 0,0-1 0,-1 0 0,1 0 0,-1 1 0,2-6 0,3-2 0,-4 7 0,0 0 0,1-1 0,0 1 0,-1 1 0,1-1 0,0 0 0,1 1 0,-1 0 0,1 0 0,-1 0 0,1 1 0,0-1 0,0 1 0,0 0 0,0 1 0,1-1 0,-1 1 0,0 0 0,1 0 0,-1 1 0,0 0 0,10 0 0,-9 1 0,0 0 0,0 0 0,0 1 0,0 0 0,0 0 0,0 1 0,0-1 0,0 1 0,-1 1 0,0-1 0,1 1 0,-1-1 0,-1 2 0,1-1 0,-1 0 0,1 1 0,-1 0 0,0 0 0,4 8 0,-2-3 0,0 1 0,-1-1 0,-1 1 0,0 0 0,0 0 0,-1 0 0,0 0 0,-1 1 0,0-1 0,-1 1 0,-1 0 0,1-1 0,-2 1 0,0-1 0,0 1 0,-1 0 0,0-1 0,-1 0 0,-1 0 0,1 0 0,-2 0 0,0 0 0,0-1 0,-1 0 0,0 0 0,0 0 0,-1-1 0,-1 0 0,-14 14 0,-109 102 0,131-124 0,-1-1 0,1 0 0,0 1 0,0-1 0,-1 0 0,1 0 0,0 1 0,0-1 0,-1 0 0,1 1 0,0-1 0,0 1 0,0-1 0,0 0 0,0 1 0,0-1 0,0 0 0,0 1 0,-1-1 0,1 1 0,1-1 0,-1 0 0,0 1 0,0-1 0,0 1 0,0-1 0,0 0 0,0 1 0,0-1 0,0 0 0,1 1 0,-1-1 0,0 0 0,0 1 0,0-1 0,1 0 0,-1 1 0,0-1 0,0 0 0,1 0 0,-1 1 0,0-1 0,1 0 0,-1 0 0,0 0 0,1 1 0,-1-1 0,0 0 0,1 0 0,-1 0 0,1 0 0,-1 0 0,0 0 0,1 0 0,-1 0 0,1 0 0,-1 0 0,0 0 0,1 0 0,-1 0 0,0 0 0,1 0 0,-1 0 0,1 0 0,35 2 0,-32-2 0,336-2-1365,-319 2-5461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0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24575,'-2'4'0,"0"-1"0,0 1 0,-1-1 0,1 0 0,-1 0 0,0 0 0,0 0 0,0 0 0,0-1 0,-1 1 0,1-1 0,-1 0 0,1 0 0,-6 3 0,-11 7 0,13-6 0,-1 1 0,1 1 0,0-1 0,1 1 0,-1 0 0,2 1 0,-10 17 0,13-23 0,1 0 0,-1 0 0,1 0 0,0 0 0,0 0 0,1 0 0,-1 0 0,0 0 0,1 1 0,0-1 0,0 0 0,0 0 0,0 1 0,1-1 0,-1 0 0,1 0 0,0 0 0,-1 0 0,2 0 0,-1 0 0,0 0 0,0 0 0,1 0 0,0 0 0,0-1 0,-1 1 0,1 0 0,1-1 0,1 2 0,8 6 0,0-2 0,1 0 0,0-1 0,0 0 0,20 7 0,-18-8 0,-1 0 0,0 1 0,-1 1 0,0 0 0,15 11 0,-23-13 0,0 0 0,-1-1 0,0 2 0,0-1 0,0 0 0,-1 1 0,0 0 0,0 0 0,0 0 0,-1 0 0,0 0 0,-1 0 0,2 13 0,-1 2 0,-1 0 0,-1 0 0,-2 28 0,1-44 0,-1 0 0,1 0 0,-1 0 0,0 0 0,0-1 0,-1 1 0,1-1 0,-1 1 0,-1-1 0,1 0 0,-1 0 0,0 0 0,0-1 0,0 1 0,0-1 0,-1 0 0,0 0 0,0-1 0,-6 4 0,1-1 0,-1 0 0,1-1 0,-1-1 0,0 0 0,0 0 0,-1-1 0,1-1 0,-1 1 0,-12-1 0,22-2 3,-1 0-1,1 0 0,0 0 1,0 0-1,0 0 0,0-1 1,0 1-1,0-1 1,0 1-1,1-1 0,-1 0 1,0 0-1,0 0 0,0 0 1,1 0-1,-1 0 0,0 0 1,1-1-1,-1 1 0,1-1 1,-1 1-1,1-1 1,0 1-1,0-1 0,0 0 1,0 0-1,0 1 0,0-1 1,0 0-1,1 0 0,-1 0 1,0 0-1,0-4 1,0-7-128,-1 0 1,1 1 0,1-1 0,2-18 0,-2 13-701,1-19-6001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0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24575,'13'-1'0,"-1"-1"0,0 0 0,0-1 0,0 0 0,18-8 0,17-4 0,9 3-273,1 2 0,0 3 0,0 2 0,65 3 0,-102 3-6553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1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24575,'3'52'0,"2"0"0,21 91 0,-18-102 0,267 1061-555,-54-248-808,195 1332-1139,-324-1283 4149,45 281 1126,-88-998-2773,-46-307-1365,-3 24-5461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1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24575,'1'11'0,"0"0"0,1 0 0,0-1 0,1 1 0,7 20 0,4 12 0,249 1028 0,-115-453 0,-17-63 0,68 266 0,-35-202 0,156 612 0,-297-1142 0,-9-41 0,-1 1 0,-3 0 0,-2 1 0,2 80 0,-8-47 0,20 127 0,-5-65 0,35 448-1365,-52-584-5461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1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24575,'3'2'0,"-1"0"0,1 0 0,-1 0 0,0 0 0,1 0 0,-1 1 0,0-1 0,-1 1 0,1-1 0,0 1 0,-1 0 0,1-1 0,1 6 0,0-2 0,23 49 0,27 81 0,-35-85 0,2-1 0,34 61 0,-54-111 0,0 1 0,0-1 0,0 0 0,0 1 0,0-1 0,0 0 0,0 1 0,0-1 0,1 0 0,-1 1 0,0-1 0,0 0 0,0 0 0,0 1 0,0-1 0,1 0 0,-1 1 0,0-1 0,0 0 0,1 0 0,-1 0 0,0 1 0,0-1 0,1 0 0,-1 0 0,0 0 0,0 0 0,1 1 0,-1-1 0,0 0 0,1 0 0,-1 0 0,0 0 0,1 0 0,-1 0 0,0 0 0,1 0 0,-1 0 0,0 0 0,1 0 0,-1 0 0,0 0 0,0 0 0,1 0 0,-1 0 0,0-1 0,1 1 0,-1 0 0,1 0 0,4-22 0,-4-37 0,-1 56 0,-3-28 0,-1 0 0,-1-1 0,-10-32 0,5 25 0,-4-43 0,12 67 0,1 0 0,0 1 0,2-1 0,0 0 0,0 0 0,1 1 0,5-15 0,-6 24 0,0 0 0,1 1 0,-1 0 0,1-1 0,0 1 0,1 0 0,-1 0 0,1 0 0,-1 0 0,1 1 0,0-1 0,1 1 0,-1 0 0,1 0 0,-1 0 0,1 0 0,0 0 0,0 1 0,0 0 0,0 0 0,1 0 0,-1 0 0,1 1 0,-1-1 0,8 0 0,78-4 0,-84 6 0,0 0 0,0 0 0,0 0 0,-1 1 0,1 0 0,0 1 0,0-1 0,-1 1 0,1 0 0,-1 0 0,0 1 0,10 6 0,-12-7 0,-1 0 0,-1 1 0,1-1 0,0 1 0,-1 0 0,1 0 0,-1-1 0,0 1 0,0 0 0,0 0 0,0 0 0,0 0 0,-1 0 0,1 0 0,-1 1 0,0-1 0,0 0 0,0 0 0,0 0 0,-1 0 0,1 0 0,-1 0 0,0 0 0,0 0 0,0 0 0,-2 4 0,-2 5 0,-1 0 0,0 0 0,-1 0 0,-14 18 0,-2 0 0,0-1 0,-3-1 0,0-1 0,-1-2 0,-2-1 0,0-1 0,-36 21 0,58-41 0,0 1 0,0-1 0,-1-1 0,1 0 0,-13 3 0,19-5 0,0 0 0,0 0 0,0 0 0,0 0 0,0 0 0,-1 0 0,1 0 0,0 0 0,0 0 0,0 0 0,0-1 0,0 1 0,0 0 0,0-1 0,0 1 0,0-1 0,0 1 0,-2-2 0,3 1 0,-1 0 0,1 0 0,0 0 0,-1 0 0,1 0 0,0 0 0,0 0 0,0 0 0,-1 0 0,1 0 0,0 0 0,0 0 0,1 0 0,-1 0 0,0 0 0,0 0 0,0 0 0,1 0 0,-1 0 0,0 0 0,1 0 0,-1 0 0,1 0 0,1-1 0,2-6 0,2 0 0,-1 0 0,1 1 0,0 0 0,1 0 0,-1 1 0,1-1 0,1 1 0,-1 1 0,1-1 0,0 1 0,0 1 0,1 0 0,-1 0 0,1 0 0,0 1 0,0 1 0,0-1 0,0 1 0,1 1 0,13-1 0,-10 1 0,0 0 0,-1 1 0,1 0 0,0 1 0,0 1 0,-1 0 0,1 1 0,-1 0 0,0 1 0,0 0 0,0 1 0,-1 0 0,1 1 0,-1 0 0,17 13 0,-24-14 0,0 0 0,0 0 0,-1 0 0,1 1 0,-1-1 0,-1 1 0,1 0 0,-1 0 0,0 0 0,0 0 0,-1 0 0,0 0 0,0 0 0,0 1 0,-1 9 0,0 15 0,-6 53 0,6-84 0,0 3 0,-1 1 0,0-1 0,1 1 0,-1-1 0,-1 0 0,1 1 0,0-1 0,-1 0 0,0 0 0,0 0 0,0 0 0,0 0 0,0 0 0,0 0 0,-1-1 0,1 1 0,-1-1 0,0 0 0,0 0 0,0 0 0,0 0 0,0 0 0,0-1 0,0 1 0,-1-1 0,1 0 0,0 0 0,-1 0 0,-4 0 0,-11 2 0,0-1 0,-1-2 0,1 0 0,-27-3 0,9 1 0,30 2-114,0 0 1,-1 0-1,1-1 0,0 0 0,0 0 1,0-1-1,0 0 0,0 0 0,0 0 1,1-1-1,-8-4 0,2-3-6712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25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1 177 24575,'33'-2'0,"1"-1"0,59-15 0,-16 3 0,348-22 0,6 37 0,15-2 0,98-31 0,257-3 0,-722 37 0,69 2 0,202-21 0,-306 10-1365,-12-1-5461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16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24575,'4'2'0,"0"0"0,0 1 0,-1-1 0,1 1 0,-1-1 0,1 1 0,-1 0 0,0 0 0,0 1 0,-1-1 0,5 7 0,0-2 0,31 50 0,-33-48 0,1 1 0,1-2 0,-1 1 0,1-1 0,1 0 0,0 0 0,9 7 0,-14-14 0,0 0 0,1 0 0,-1-1 0,0 1 0,1-1 0,-1 0 0,1 0 0,-1 0 0,1-1 0,0 1 0,-1-1 0,1 0 0,0 0 0,-1 0 0,1 0 0,0-1 0,-1 1 0,1-1 0,0 0 0,-1 0 0,0 0 0,1-1 0,-1 1 0,0-1 0,1 0 0,-1 0 0,4-3 0,-4 2 0,1 0 0,-1 0 0,0 0 0,0 0 0,0-1 0,0 1 0,-1-1 0,0 1 0,1-1 0,-1 0 0,0 0 0,-1 0 0,1 0 0,-1 0 0,0-1 0,0 1 0,0 0 0,0-1 0,-1-7 0,2-4 0,-1 16 0,-1 0 0,0 1 0,0-1 0,0 0 0,0 0 0,0 0 0,0 0 0,0 0 0,0 0 0,0 0 0,0 0 0,0 0 0,0 0 0,1 0 0,-1 0 0,0 0 0,0 0 0,0 0 0,0 0 0,0 0 0,0 0 0,0 0 0,0 0 0,0 0 0,0 0 0,0 0 0,1 0 0,-1 0 0,0 0 0,0 0 0,0 0 0,0 0 0,0 0 0,0-1 0,0 1 0,0 0 0,0 0 0,0 0 0,0 0 0,0 0 0,0 0 0,0 0 0,0 0 0,0 0 0,0 0 0,1 0 0,-1 0 0,0 0 0,0-1 0,0 1 0,0 0 0,0 0 0,0 0 0,0 0 0,0 0 0,0 0 0,0 0 0,4 12 0,3 16 0,22 165 0,-26-172-151,2-1-1,0 1 0,2-1 0,0-1 1,1 1-1,1-1 0,0 0 1,17 22-1,24 37-6674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1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147 197 24575,'2'10'0,"-1"-1"0,2 1 0,-1-1 0,2 0 0,-1 0 0,1 0 0,8 13 0,5 13 0,172 489 0,-182-507 0,-12-36 0,-14-37 0,-16-19 0,-83-136 0,-11-18 0,126 221 0,0 0 0,1 0 0,0-1 0,1 1 0,0 0 0,0-1 0,1 1 0,0-1 0,0 1 0,1 0 0,0-1 0,0 1 0,1 0 0,0-1 0,1 1 0,0 0 0,0 1 0,1-1 0,-1 1 0,10-13 0,-9 13 0,0 1 0,0 0 0,1 0 0,0 0 0,0 1 0,0 0 0,1 0 0,0 0 0,0 1 0,0 0 0,0 0 0,1 0 0,0 1 0,-1 0 0,1 0 0,0 1 0,1-1 0,-1 2 0,0-1 0,0 1 0,1 0 0,-1 1 0,14 0 0,-17 1 0,1-1 0,0 1 0,-1 1 0,1-1 0,0 1 0,-1 0 0,0 0 0,1 0 0,-1 0 0,0 1 0,0 0 0,0 0 0,-1 0 0,1 0 0,-1 0 0,1 1 0,-1 0 0,0-1 0,0 1 0,-1 1 0,1-1 0,-1 0 0,0 0 0,0 1 0,-1-1 0,1 1 0,-1 0 0,0-1 0,0 1 0,0 9 0,0-2 0,-1-1 0,0 1 0,-1-1 0,0 1 0,-1-1 0,0 0 0,0 1 0,-2-1 0,1 0 0,-1-1 0,-12 21 0,-1-4 0,-1 0 0,-1-2 0,-2 0 0,-23 21 0,28-31 0,0 0 0,-1-2 0,-1 0 0,0-1 0,0-1 0,-35 16 0,49-26 0,0 0 0,0 1 0,0-1 0,-1-1 0,1 1 0,0 0 0,0-1 0,-1 0 0,-5-1 0,10 1 0,0 0 0,-1 0 0,1 0 0,-1 0 0,1 0 0,0 0 0,-1 0 0,1 0 0,-1 0 0,1-1 0,0 1 0,-1 0 0,1 0 0,0 0 0,-1-1 0,1 1 0,0 0 0,-1-1 0,1 1 0,0 0 0,0-1 0,-1 1 0,1 0 0,0-1 0,0 1 0,0 0 0,-1-1 0,1 1 0,0 0 0,0-1 0,0 1 0,0-1 0,0-1 0,1 1 0,-1-1 0,1 1 0,0-1 0,0 1 0,-1 0 0,1-1 0,0 1 0,0 0 0,0 0 0,0 0 0,1 0 0,-1 0 0,1-1 0,12-10 0,0 0 0,1 2 0,0 0 0,0 1 0,1 0 0,0 1 0,1 1 0,0 0 0,0 2 0,0 0 0,0 0 0,1 2 0,0 0 0,0 1 0,0 1 0,0 1 0,0 0 0,0 2 0,0 0 0,0 0 0,-1 2 0,1 0 0,-1 1 0,23 10 0,-15-4 0,-1 2 0,0 0 0,-1 1 0,0 2 0,25 22 0,-42-33 0,-1 0 0,0 0 0,0 0 0,-1 1 0,1 0 0,-1 0 0,-1 0 0,1 1 0,-1-1 0,0 1 0,0 0 0,-1 0 0,0 0 0,0 0 0,-1 0 0,0 0 0,0 0 0,-1 1 0,1-1 0,-2 0 0,1 1 0,-1-1 0,0 0 0,-1 0 0,-1 7 0,-2-3 0,1-1 0,-1 0 0,-1 0 0,0-1 0,0 1 0,-1-1 0,0-1 0,-1 1 0,0-1 0,0-1 0,-1 1 0,0-1 0,-17 10 0,10-8 0,1 0 0,-1-1 0,-1 0 0,1-2 0,-1 0 0,-1-1 0,-34 6 0,43-10-72,1-1 1,-1 0-1,0-1 0,0 1 0,1-2 0,-1 1 0,1-1 0,-1 0 1,1-1-1,0 0 0,0-1 0,0 1 0,0-2 0,0 1 0,1-1 1,0 0-1,0 0 0,-11-11 0,1 0-6754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19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24575,'0'4'0,"1"-1"0,-1 1 0,1-1 0,-1 1 0,1-1 0,0 1 0,0-1 0,1 0 0,-1 1 0,1-1 0,0 0 0,-1 0 0,1 0 0,4 4 0,41 34 0,-41-37 0,0-1 0,-1 1 0,1 1 0,-1-1 0,0 1 0,-1 0 0,1 0 0,-1 0 0,0 1 0,0-1 0,0 1 0,-1 0 0,0 0 0,3 8 0,-6-13 0,0 1 0,0-1 0,0 0 0,0 1 0,0-1 0,0 1 0,0-1 0,-1 0 0,1 1 0,0-1 0,-1 0 0,1 1 0,-1-1 0,1 0 0,-1 1 0,0-1 0,1 0 0,-1 0 0,0 0 0,0 0 0,0 0 0,0 0 0,0 0 0,0 0 0,0 0 0,0 0 0,-1 0 0,1-1 0,0 1 0,0-1 0,-1 1 0,1-1 0,-3 1 0,-54 12 0,39-10 0,-41 15-1365,37-11-5461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20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24575,'4'0'0,"6"0"0,5 0 0,4 0 0,3 0 0,2 0 0,0 0 0,1 0 0,-4 0-8191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23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50 336 24575,'1'123'0,"-4"197"0,-2-243 0,-3 0 0,-19 82 0,22-186 0,3-29 0,27-180 0,-13 155 0,2-137 0,-14 199 0,1 0 0,0 0 0,2 0 0,0 0 0,1 0 0,1 1 0,1-1 0,0 1 0,1 1 0,16-29 0,-21 43 0,0 0 0,0 0 0,1 0 0,-1 0 0,1 0 0,-1 0 0,1 1 0,0-1 0,0 1 0,0-1 0,0 1 0,1 1 0,-1-1 0,1 0 0,-1 1 0,1-1 0,-1 1 0,1 0 0,0 0 0,-1 1 0,1-1 0,0 1 0,0 0 0,0 0 0,-1 0 0,1 0 0,7 2 0,-4 0 0,0 1 0,0 1 0,0-1 0,-1 1 0,1 0 0,-1 1 0,0 0 0,0 0 0,-1 0 0,1 0 0,-1 1 0,-1 0 0,7 9 0,14 23 0,-2 1 0,-1 1 0,-2 2 0,-2-1 0,-2 2 0,20 83 0,-36-123 0,1 0 0,0-1 0,-1 1 0,1 0 0,0 0 0,0 0 0,1-1 0,-1 1 0,1 0 0,-1-1 0,1 1 0,0-1 0,0 0 0,0 0 0,0 1 0,2 1 0,-2-4 0,0 1 0,0-1 0,-1 0 0,1 0 0,0 1 0,0-1 0,0 0 0,0 0 0,-1-1 0,1 1 0,0 0 0,0-1 0,0 1 0,-1-1 0,1 1 0,0-1 0,-1 0 0,1 0 0,0 0 0,-1 0 0,1 0 0,-1 0 0,0 0 0,1 0 0,-1 0 0,0-1 0,2-1 0,16-16 0,-2 0 0,0-1 0,-1-1 0,19-34 0,46-97 0,-67 123 0,50-117 0,-40 85 0,42-73 0,-66 133 0,0 0 0,0 1 0,0-1 0,1 0 0,-1 1 0,0-1 0,1 1 0,-1-1 0,0 0 0,1 1 0,-1-1 0,1 1 0,-1-1 0,1 1 0,-1-1 0,1 1 0,-1 0 0,1-1 0,-1 1 0,1-1 0,0 1 0,-1 0 0,1 0 0,0-1 0,-1 1 0,1 0 0,0 0 0,-1 0 0,1 0 0,0 0 0,1 0 0,8 19 0,-2 36 0,-8-55 0,2 98 0,-4-1 0,-4 0 0,-22 108 0,17-102-37,7 191 0,6-161-1254,-2-94-5535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2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24575,'0'4'0,"0"14"0,0 12 0,0 9 0,0 7 0,0 6 0,0 5 0,0-1 0,-4-9 0,-1-17 0,0-14-8191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27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1 431 24575,'10'47'0,"-1"-9"0,68 566 0,-80-931 0,-3 242 0,-7-82 0,12-206 0,1 371 0,0 1 0,0-1 0,0 0 0,0 1 0,0-1 0,0 1 0,0-1 0,1 0 0,-1 1 0,1-1 0,-1 1 0,1-1 0,-1 1 0,1-1 0,0 1 0,0-1 0,0 1 0,0 0 0,0 0 0,0-1 0,0 1 0,0 0 0,1 0 0,-1 0 0,0 0 0,1 0 0,-1 0 0,1 1 0,-1-1 0,1 0 0,-1 1 0,1-1 0,-1 1 0,1 0 0,0-1 0,-1 1 0,1 0 0,-1 0 0,1 0 0,0 0 0,-1 0 0,1 0 0,0 1 0,-1-1 0,1 0 0,-1 1 0,1-1 0,-1 1 0,1 0 0,-1 0 0,2 0 0,9 5 0,0 0 0,0 0 0,-1 1 0,21 17 0,1 6 0,0 1 0,-2 1 0,-1 2 0,-2 1 0,-2 1 0,-1 2 0,-1 0 0,-3 2 0,24 57 0,-45-96 0,0 0 0,0 0 0,1 1 0,-1-1 0,1 0 0,-1 0 0,1 0 0,-1 1 0,1-1 0,0 0 0,0 0 0,-1 0 0,1 0 0,0 0 0,0 0 0,0-1 0,0 1 0,0 0 0,0 0 0,0-1 0,1 1 0,-1-1 0,0 1 0,0-1 0,0 1 0,1-1 0,-1 0 0,0 1 0,0-1 0,1 0 0,-1 0 0,0 0 0,1 0 0,-1 0 0,0 0 0,0 0 0,1-1 0,-1 1 0,0 0 0,0-1 0,1 1 0,-1-1 0,0 1 0,0-1 0,0 0 0,2-1 0,5-4 0,0 0 0,0-1 0,0-1 0,11-13 0,-15 15 0,35-41 0,-3-1 0,44-77 0,42-110 0,-86 161 0,-35 72 0,0 0 0,-1 0 0,1 0 0,1 0 0,-1 1 0,0-1 0,0 0 0,1 1 0,-1-1 0,0 0 0,1 1 0,0 0 0,2-3 0,-4 4 0,1 0 0,-1 1 0,1-1 0,-1 0 0,1 0 0,-1 0 0,1 0 0,-1 0 0,1 0 0,-1 1 0,0-1 0,1 0 0,-1 0 0,1 1 0,-1-1 0,0 0 0,1 1 0,-1-1 0,0 0 0,1 1 0,-1-1 0,0 1 0,1-1 0,-1 0 0,0 1 0,0-1 0,0 1 0,0-1 0,1 1 0,-1-1 0,0 1 0,0-1 0,0 1 0,0 0 0,7 65 0,-6-51 0,8 640-10,-11-399-1345,2-218-5471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2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24575,'4'0'0,"1"1"0,0 0 0,0-1 0,-1 1 0,1 1 0,-1-1 0,1 1 0,-1 0 0,1 0 0,-1 0 0,0 1 0,0-1 0,0 1 0,0 0 0,-1 0 0,1 1 0,-1-1 0,0 1 0,0-1 0,0 1 0,0 0 0,3 6 0,-1-1 0,-1 1 0,0-1 0,0 1 0,0-1 0,-2 1 0,1 0 0,-1 0 0,-1 1 0,1 15 0,-5 33 0,1-44 0,1 0 0,0 0 0,1 0 0,1 0 0,0 0 0,5 21 0,-4-34-50,-1 1-1,0-1 1,1 0-1,0 0 0,-1 0 1,1 0-1,0 0 1,0 0-1,0 0 1,0-1-1,0 1 0,1-1 1,-1 1-1,0-1 1,1 0-1,-1 0 1,1 0-1,-1 0 0,1-1 1,0 1-1,-1-1 1,1 1-1,-1-1 1,1 0-1,0 0 1,4 0-1,13 0-6775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29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1 640 24575,'0'432'0,"0"-1248"0,0 813 0,-1 0 0,1 1 0,0-1 0,0 0 0,1 0 0,-1 0 0,0 0 0,1 0 0,0 1 0,0-1 0,0 0 0,0 0 0,0 1 0,0-1 0,1 1 0,-1-1 0,1 1 0,0 0 0,0 0 0,0-1 0,0 1 0,4-3 0,-4 4 0,1 1 0,0-1 0,-1 1 0,1 0 0,0 0 0,0 0 0,-1 0 0,1 0 0,0 0 0,-1 1 0,1-1 0,0 1 0,-1 0 0,1 0 0,-1 0 0,1 0 0,-1 0 0,1 0 0,-1 1 0,0-1 0,0 1 0,0 0 0,0-1 0,3 4 0,16 15 0,-2 1 0,0 0 0,-1 2 0,-2 0 0,17 29 0,-18-27 0,0-1 0,2-1 0,0-1 0,37 36 0,-52-56 0,0 0 0,0 0 0,0-1 0,0 1 0,0-1 0,0 1 0,0-1 0,0 0 0,0 0 0,1 0 0,-1 0 0,0 0 0,1-1 0,-1 1 0,1-1 0,-1 1 0,1-1 0,-1 0 0,1 0 0,-1 0 0,1 0 0,-1-1 0,5 0 0,-4-1 0,1 0 0,-1 0 0,0 0 0,-1 0 0,1-1 0,0 1 0,-1-1 0,1 0 0,-1 1 0,0-1 0,0 0 0,0-1 0,0 1 0,2-5 0,4-12 0,-1 0 0,-1-1 0,0 0 0,3-26 0,2-80 0,-11 97 0,2-1 0,2 1 0,0 0 0,16-52 0,-2 48 0,-17 33 0,-1 1 0,1 0 0,-1-1 0,1 1 0,0-1 0,-1 1 0,1 0 0,0 0 0,-1-1 0,1 1 0,0 0 0,-1 0 0,1 0 0,0 0 0,-1-1 0,1 1 0,0 0 0,0 1 0,-1-1 0,1 0 0,0 0 0,-1 0 0,1 0 0,0 0 0,-1 1 0,1-1 0,0 0 0,-1 1 0,1-1 0,0 0 0,-1 1 0,1-1 0,-1 1 0,1-1 0,-1 1 0,1-1 0,-1 1 0,1-1 0,-1 1 0,1 0 0,-1-1 0,0 1 0,0 0 0,1-1 0,-1 1 0,0 0 0,1 1 0,31 59 0,-2 2 0,-3 1 0,36 128 0,-47-124-227,-4 0-1,-2 1 1,-3 1-1,-4 0 1,-7 107-1,2-154-6598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3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24575,'53'-1'0,"-29"0"0,1 0 0,0 2 0,38 6 0,-59-6 0,-1 0 0,0 0 0,0 1 0,0-1 0,0 1 0,0 0 0,0 0 0,0 0 0,-1 0 0,1 0 0,-1 0 0,1 1 0,-1-1 0,0 1 0,0 0 0,0-1 0,0 1 0,-1 0 0,1 0 0,-1 0 0,1 1 0,-1-1 0,0 0 0,1 6 0,-1-4 0,-1 0 0,1 0 0,-1 0 0,1 0 0,-1 0 0,-1 0 0,1 0 0,-1 0 0,0-1 0,0 1 0,0 0 0,-1 0 0,0-1 0,0 1 0,0-1 0,-4 7 0,4-8 0,0 0 0,0 0 0,0 1 0,0-1 0,0 0 0,1 1 0,-1-1 0,1 1 0,0-1 0,0 1 0,1 0 0,-1-1 0,1 1 0,-1 0 0,2 5 0,0-2 0,0-1 0,1 1 0,0 0 0,1-1 0,-1 0 0,1 0 0,7 11 0,0 0 0,0 1 0,-2 1 0,0-1 0,7 28 0,-13-38 0,0-1 0,0 1 0,-1 0 0,0 0 0,-1 0 0,0 0 0,0 0 0,-1 0 0,0 0 0,0 0 0,-1 0 0,0 0 0,0 0 0,-4 7 0,5-13 5,0 0-1,0-1 0,0 1 0,0-1 1,0 1-1,0-1 0,0 1 0,-1-1 1,1 1-1,-1-1 0,1 0 0,-1 0 1,1 0-1,-1 0 0,0 0 1,1 0-1,-1 0 0,0-1 0,0 1 1,0-1-1,1 1 0,-1-1 0,0 0 1,0 1-1,0-1 0,0 0 1,-3-1-1,-2 0-190,1 0 1,0 0-1,1-1 0,-1 0 1,0 0-1,0-1 1,-6-3-1,-13-9-6640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26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24575,'0'5'0,"1"0"0,0 0 0,1 0 0,-1 0 0,1 0 0,0 0 0,0-1 0,0 1 0,1-1 0,0 1 0,0-1 0,0 0 0,6 6 0,-4-4 0,-1-2 0,1 1 0,0 0 0,1-1 0,-1 0 0,1-1 0,0 1 0,0-1 0,12 5 0,-15-7 0,0 0 0,0 0 0,1-1 0,-1 1 0,0-1 0,0 0 0,1 0 0,-1 0 0,0-1 0,0 1 0,1-1 0,-1 1 0,0-1 0,0 0 0,0 0 0,5-3 0,-1 0 0,-1-1 0,0 0 0,0 0 0,0 0 0,6-8 0,-1 1 0,-6 14 0,-3 12 0,0 13 0,-2 28 0,2-15 0,-3-1 0,-9 72 0,4-95 0,1-18 0,-1-30 0,7 12-273,1 0 0,1 0 0,1 0 0,6-21 0,0 9-6553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32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3 293 24575,'3'2'0,"0"0"0,0 1 0,0 0 0,0-1 0,0 1 0,-1 0 0,1 0 0,-1 0 0,0 0 0,0 1 0,0-1 0,-1 1 0,2 3 0,4 8 0,-2 1 0,0 0 0,0-1 0,-2 2 0,3 25 0,1 89 0,-7-98 0,0 353 0,-5-415 0,-12-45 0,-5-24 0,7-6 0,5 0 0,4-169 0,6 264 0,0 1 0,0 0 0,0 1 0,1-1 0,0 0 0,0 0 0,1 1 0,0-1 0,6-12 0,-8 19 0,1 0 0,0 0 0,0 0 0,0 0 0,0 1 0,0-1 0,0 0 0,0 1 0,0-1 0,0 1 0,0-1 0,1 1 0,-1 0 0,0 0 0,0-1 0,0 1 0,1 0 0,-1 0 0,0 0 0,0 0 0,1 0 0,-1 0 0,0 0 0,0 1 0,0-1 0,0 0 0,1 1 0,-1-1 0,0 1 0,0-1 0,0 1 0,0 0 0,0-1 0,0 1 0,0 0 0,0 0 0,1 1 0,42 35 0,-40-33 0,144 157 0,10 9 0,-156-167 0,0-1 0,0 0 0,0 0 0,0 0 0,1 0 0,-1 0 0,1-1 0,-1 1 0,1-1 0,-1 1 0,1-1 0,0 0 0,0 0 0,0 0 0,-1 0 0,1-1 0,0 1 0,0-1 0,5 0 0,-6-1 0,0 0 0,-1-1 0,1 1 0,0-1 0,0 1 0,-1-1 0,1 0 0,-1 0 0,0 1 0,1-1 0,-1 0 0,0 0 0,0 0 0,0-1 0,0 1 0,0 0 0,-1 0 0,1 0 0,-1-1 0,0 1 0,1 0 0,-1-1 0,0 1 0,0-4 0,10-150 0,4-33 0,-10 155 0,2 0 0,2 1 0,15-45 0,-21 71 0,1 1 0,0-1 0,0 1 0,0 0 0,7-8 0,-10 13 0,1 0 0,0 0 0,-1 0 0,1 0 0,0 1 0,0-1 0,0 0 0,0 1 0,0-1 0,0 0 0,0 1 0,0-1 0,0 1 0,0 0 0,0-1 0,0 1 0,0 0 0,0-1 0,0 1 0,0 0 0,0 0 0,0 0 0,0 0 0,1 0 0,-1 0 0,0 0 0,0 1 0,0-1 0,0 0 0,0 1 0,0-1 0,0 0 0,0 1 0,0-1 0,0 1 0,0 0 0,0-1 0,0 1 0,0 0 0,-1-1 0,1 1 0,1 2 0,9 11 0,0 0 0,-1 1 0,0 0 0,-2 1 0,0 0 0,0 1 0,5 19 0,4 5 0,3 7 0,-1 2 0,-2 0 0,-3 1 0,-2 0 0,-2 1 0,-3 1 0,-1-1 0,-4 94 0,-4-93-1365,1-31-5461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33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24575,'2'2'0,"0"-1"0,0 1 0,0-1 0,0 1 0,0 0 0,0 0 0,0 0 0,0 0 0,-1 0 0,1 0 0,-1 0 0,1 1 0,-1-1 0,0 0 0,0 1 0,0-1 0,0 1 0,0 3 0,2 0 0,6 23 0,0 1 0,-2 1 0,6 58 0,-10-62 0,-3-25 0,1 0 0,-1 0 0,0-1 0,0 1 0,1 0 0,-1-1 0,1 1 0,-1 0 0,1-1 0,0 1 0,0-1 0,0 1 0,-1-1 0,1 0 0,3 3 0,-4-4 0,1 1 0,0-1 0,-1 0 0,1 0 0,0 1 0,-1-1 0,1 0 0,0 0 0,-1 0 0,1 0 0,0 0 0,-1 0 0,1 0 0,0 0 0,0 0 0,-1 0 0,1-1 0,0 1 0,-1 0 0,1 0 0,0-1 0,-1 1 0,1 0 0,-1-1 0,2 0 0,4-4 0,0-1 0,0 1 0,0-1 0,9-13 0,-11 13 0,26-34 0,-19 23 0,2 0 0,-1 1 0,2 1 0,0 0 0,32-25 0,-45 39 0,1 0 0,0-1 0,0 1 0,0 0 0,0 0 0,0 0 0,0 0 0,0 0 0,0 1 0,0-1 0,0 0 0,0 1 0,1 0 0,-1 0 0,0-1 0,0 1 0,1 0 0,-1 1 0,0-1 0,0 0 0,0 1 0,0-1 0,1 1 0,-1 0 0,0 0 0,0-1 0,0 2 0,0-1 0,0 0 0,-1 0 0,1 0 0,0 1 0,0-1 0,-1 1 0,1-1 0,-1 1 0,1 0 0,-1 0 0,0 0 0,0 0 0,0 0 0,0 0 0,0 0 0,0 0 0,1 4 0,2 6 0,0 1 0,0 0 0,-2 0 0,1 0 0,-2 1 0,1 16 0,-1-16 0,-1-4 0,0-1 0,0 1 0,-1 0 0,0-1 0,-3 12 0,4-19 0,-1 1 0,0 0 0,0-1 0,-1 0 0,1 1 0,0-1 0,-1 0 0,0 1 0,1-1 0,-1 0 0,0 0 0,0-1 0,0 1 0,0 0 0,-1 0 0,1-1 0,0 0 0,-1 1 0,1-1 0,-1 0 0,1 0 0,-6 1 0,-50 5-1365,31-6-5461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3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290 729 24575,'2'168'0,"-4"184"0,2-347 0,0-1 0,-1 1 0,1 0 0,-1-1 0,0 1 0,0-1 0,0 1 0,-1-1 0,1 1 0,-5 6 0,6-11 0,0 1 0,-1-1 0,1 0 0,0 1 0,-1-1 0,1 0 0,-1 1 0,1-1 0,-1 0 0,1 0 0,0 0 0,-1 1 0,1-1 0,-1 0 0,1 0 0,-1 0 0,1 0 0,-1 0 0,1 0 0,-1 0 0,1 0 0,-1 0 0,1 0 0,-1 0 0,1 0 0,-1 0 0,1 0 0,-1 0 0,1-1 0,-1 1 0,1 0 0,-1 0 0,1-1 0,-3-1 0,0 0 0,1 0 0,0 0 0,-1-1 0,1 1 0,0-1 0,0 0 0,-3-5 0,-27-57 0,3-1 0,2-1 0,-26-105 0,43 139 0,-14-48 0,4 0 0,-21-167 0,40 242 0,1 0 0,0 0 0,0 0 0,1 0 0,-1 0 0,1 0 0,2-7 0,-2 12 0,-1 0 0,0 1 0,0-1 0,0 1 0,1 0 0,-1-1 0,0 1 0,1-1 0,-1 1 0,0-1 0,1 1 0,-1 0 0,1-1 0,-1 1 0,0 0 0,1-1 0,-1 1 0,1 0 0,-1 0 0,1-1 0,-1 1 0,1 0 0,-1 0 0,1 0 0,0 0 0,-1 0 0,1 0 0,-1-1 0,2 2 0,0-1 0,0 1 0,0 0 0,0 0 0,0 0 0,-1 0 0,1 0 0,0 0 0,0 0 0,-1 1 0,1-1 0,-1 1 0,3 2 0,138 162 0,37 36 0,-176-199 0,-1 0 0,1-1 0,0 1 0,0-1 0,0 1 0,0-1 0,0 0 0,1 0 0,-1 0 0,0-1 0,1 1 0,0-1 0,-1 0 0,1 0 0,6 1 0,-8-3 0,1 1 0,-1-1 0,1 0 0,-1 0 0,1-1 0,-1 1 0,0 0 0,1-1 0,-1 1 0,0-1 0,0 0 0,0 0 0,0 0 0,0 0 0,-1 0 0,1 0 0,-1-1 0,1 1 0,-1 0 0,0-1 0,0 1 0,1-4 0,353-573 0,-287 477 0,-57 84 0,23-31 0,-32 46 0,0 1 0,0-1 0,0 1 0,1 0 0,-1-1 0,1 1 0,-1 0 0,1 0 0,0 1 0,0-1 0,0 1 0,0-1 0,4 0 0,-5 2 0,-1 0 0,0 0 0,0 0 0,1 0 0,-1 1 0,0-1 0,0 0 0,0 1 0,0-1 0,0 1 0,0-1 0,1 1 0,-1 0 0,0-1 0,-1 1 0,1 0 0,0 0 0,0 0 0,0 0 0,0-1 0,-1 1 0,1 0 0,0 1 0,-1-1 0,1 0 0,0 2 0,15 36 0,-12-28 0,25 71 0,-4 2 0,-3 1 0,-4 1 0,9 109 0,-9 356 0,-9-452-1365,-4-66-5461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3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24575,'-5'1'0,"-1"0"0,1 0 0,0 0 0,0 1 0,0 0 0,1 0 0,-1 0 0,0 0 0,1 1 0,-9 6 0,-37 35 0,47-41 0,1-1 0,-1 1 0,1 1 0,0-1 0,0 0 0,0 0 0,0 1 0,0-1 0,1 1 0,0 0 0,-1-1 0,1 1 0,1 0 0,-1 0 0,0 0 0,1-1 0,0 1 0,0 8 0,1-8 0,1 0 0,-1 0 0,1-1 0,0 1 0,0 0 0,0-1 0,0 1 0,1-1 0,-1 1 0,1-1 0,0 0 0,0 0 0,0-1 0,0 1 0,0 0 0,1-1 0,5 3 0,23 15 0,86 56 0,-106-67 0,-1 0 0,1 1 0,-2 1 0,1 0 0,-1 0 0,16 25 0,-24-33 0,0 0 0,0 0 0,-1 0 0,1 1 0,-1-1 0,1 1 0,-1-1 0,0 1 0,0-1 0,-1 1 0,1 0 0,-1-1 0,0 1 0,0 0 0,0 0 0,0-1 0,-1 1 0,1 0 0,-1-1 0,-1 5 0,0-5 0,0-1 0,0 1 0,0-1 0,0 1 0,0-1 0,-1 0 0,1 0 0,-1 0 0,0 0 0,1 0 0,-1-1 0,0 1 0,0-1 0,0 0 0,0 1 0,0-1 0,0-1 0,0 1 0,0 0 0,-1-1 0,1 0 0,0 0 0,-4 0 0,0 1-91,1 0 16,1-1 0,0 1 0,-1-1 0,1 0 0,0 0 0,-1-1 0,1 1 0,-1-1 0,1 0 0,0-1 1,0 1-1,0-1 0,0 0 0,0 0 0,0-1 0,-7-4 0,-2-10-6751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36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24575,'4'0'0,"5"0"0,6 0 0,4 0 0,3 0 0,2 0 0,1 0 0,0 0 0,0 0 0,0 0 0,0 0 0,-1 0 0,-3 0-8191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4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24575,'2'59'0,"22"112"0,-7-69 0,-11-53 0,3 22 0,2 1 0,3-2 0,37 107 0,-45-165 0,0-1 0,1 0 0,0 0 0,0-1 0,1 0 0,0 0 0,1-1 0,0 0 0,1 0 0,0-1 0,0-1 0,0 1 0,1-2 0,1 1 0,20 8 0,-7-6 0,0 0 0,0-1 0,1-2 0,-1 0 0,2-2 0,40 2 0,46-6 4,144-17 1,103-35-68,-232 31-46,371-59-820,574-86-1062,4 45 1829,101 75-344,0 54 13,-726-2 646,816 34-153,-1262-39 1,397 31-14,-318-21 62,-1 4 1,133 41 0,-205-53 82,1 2 1,-2 0-1,1 0 0,-1 1 1,1 1-1,-1 0 0,17 14 1,-21-14 54,-1 0 0,0 0 0,0 1 0,-1 0 0,0 0 0,0 0 0,-1 0 1,0 1-1,0 0 0,3 13 0,16 73 674,-18-71-864,0 1-1,1-1 1,2-1 0,0 1-1,2-1 1,14 26-1,-24-49 4,0 1 0,1-1 0,-1 0 0,0 1 0,0-1 0,0 0 0,1 0 0,-1 1 0,0-1 0,0 0 0,1 0 0,-1 1 0,0-1 0,1 0 0,-1 0 0,0 0 0,1 1 0,-1-1 0,0 0 0,1 0 0,-1 0 0,0 0 0,1 0 0,-1 0 0,0 0 0,1 0 0,-1 0 0,0 0 0,1 0 0,-1 0 0,1 0 0,-1 0 0,0 0 0,1 0 0,-1 0 0,0 0 0,1-1 0,-1 1 0,0 0 0,1 0 0,-1 0 0,0-1 0,0 1 0,1 0 0,-1 0 0,0-1 0,0 1 0,1 0 0,-1 0 0,0-1 0,0 1 0,0 0 0,1-1 0,-1 1 0,0 0 0,0-1 0,12-25 0,-11 21 0,18-54 0,-4-1 0,-2-1 0,-2 0 0,1-66 0,6-22 0,-18 145 0,1-5 0,1 0 0,-1 0 0,1 1 0,1-1 0,4-11 0,-6 18 0,1-1 0,-1 1 0,1 0 0,0-1 0,0 1 0,0 0 0,0 0 0,0 0 0,0 1 0,0-1 0,0 0 0,1 1 0,-1-1 0,1 1 0,-1 0 0,1 0 0,-1 0 0,1 0 0,0 0 0,0 1 0,4-1 0,21-1 0,0 2 0,-1 1 0,1 1 0,0 1 0,26 7 0,-1-1 0,254 45 0,-101-16 0,317 20 0,614-55 0,-592-7 0,-329 3 0,385 5 0,-414 7 0,225 40 0,-310-36 0,136 4 0,103-18 0,-190-3 0,1858 0 0,-2003 2 0,-1 0 0,0-1 0,1 0 0,-1 0 0,0-1 0,1 1 0,-1-1 0,0 0 0,0 0 0,0-1 0,-1 0 0,1 0 0,6-5 0,4-5 0,-1 0 0,19-23 0,-10 10 0,106-110 0,63-69 0,-143 148 0,70-108 0,-93 120-1365,-11 12-5461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45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2 241 24575,'0'461'0,"-2"-569"0,5-128 0,-3 235 0,0-1 0,0 1 0,0-1 0,0 1 0,0-1 0,0 1 0,1 0 0,-1-1 0,1 1 0,-1-1 0,1 1 0,-1 0 0,1-1 0,0 1 0,-1 0 0,1 0 0,0 0 0,0-1 0,0 1 0,0 0 0,0 0 0,0 0 0,0 1 0,0-1 0,1 0 0,-1 0 0,0 1 0,3-2 0,-2 2 0,1 0 0,0 0 0,-1 0 0,1 1 0,-1-1 0,1 1 0,0-1 0,-1 1 0,1 0 0,-1 0 0,1 0 0,-1 0 0,0 1 0,3 1 0,10 7 0,0 1 0,-2 1 0,18 18 0,5 15 0,-30-37 0,-1 0 0,2 0 0,-1 0 0,1 0 0,0-1 0,0 0 0,1-1 0,0 0 0,12 7 0,-18-12 0,-1-1 0,0 0 0,1 1 0,-1-1 0,1 0 0,-1 0 0,1 0 0,-1 0 0,0 0 0,1-1 0,-1 1 0,1 0 0,-1-1 0,0 1 0,1-1 0,-1 1 0,0-1 0,0 0 0,1 1 0,-1-1 0,0 0 0,0 0 0,2-2 0,24-27 0,-22 24 0,31-42 0,-3-2 0,-2-1 0,-2-1 0,27-68 0,-47 97 0,-2-1 0,5-29 0,-2 9 0,-4 32 0,0 28 0,0 46 0,-4-44 0,17 479-1365,-19-465-5461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4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24575,'7'0'0,"-1"0"0,1-1 0,-1 0 0,0 0 0,1 0 0,-1-1 0,0 0 0,0 0 0,0-1 0,0 0 0,0 0 0,-1 0 0,1 0 0,-1-1 0,0 0 0,0 0 0,0-1 0,-1 1 0,0-1 0,0 0 0,0 0 0,0 0 0,-1-1 0,1 1 0,-1-1 0,-1 0 0,1 0 0,-1 0 0,0 0 0,-1 0 0,1-1 0,-1 1 0,0 0 0,-1-1 0,0 1 0,0-1 0,-1-9 0,1 13 0,-1 1 0,1-1 0,-1 1 0,0 0 0,0-1 0,0 1 0,0 0 0,0 0 0,0 0 0,0 0 0,-1 0 0,1 0 0,-1 0 0,1 0 0,-1 0 0,0 1 0,0-1 0,0 1 0,0-1 0,0 1 0,0 0 0,0-1 0,0 1 0,-1 1 0,1-1 0,0 0 0,-1 0 0,1 1 0,0-1 0,-1 1 0,1 0 0,-4 0 0,3 0 0,0 0 0,1 0 0,-1 0 0,0 0 0,0 1 0,1-1 0,-1 1 0,0 0 0,1 0 0,-1 0 0,1 0 0,-1 0 0,1 0 0,0 1 0,-1-1 0,1 1 0,0 0 0,0 0 0,0 0 0,0 0 0,0 0 0,1 0 0,-1 0 0,1 0 0,-1 1 0,1-1 0,0 1 0,0-1 0,-1 4 0,-1 7 0,0 1 0,1 0 0,1 0 0,0 0 0,1 0 0,1 0 0,0-1 0,3 17 0,-3-24 0,1 0 0,-1 0 0,1 0 0,0 0 0,0-1 0,1 1 0,0 0 0,0-1 0,0 0 0,0 0 0,1 0 0,0 0 0,0 0 0,0-1 0,1 0 0,0 0 0,0 0 0,0 0 0,0-1 0,7 4 0,12 0 0,0 0 0,0-2 0,0-1 0,1-1 0,-1-1 0,1-1 0,0-1 0,36-4 0,-36-1-1365,-5-1-5461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4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0 24575,'-5'2'0,"-1"0"0,1 0 0,0 0 0,-1 0 0,1 1 0,0 0 0,0 0 0,1 0 0,-1 1 0,1-1 0,0 1 0,0 0 0,0 1 0,0-1 0,1 1 0,-1-1 0,1 1 0,-4 10 0,4-7 0,2 0 0,-1 1 0,1-1 0,0 1 0,1-1 0,0 1 0,0-1 0,1 1 0,0-1 0,0 0 0,3 10 0,-3-13 0,0-1 0,0 0 0,0 0 0,1 0 0,-1 0 0,1 0 0,0-1 0,0 1 0,0 0 0,1-1 0,-1 1 0,1-1 0,0 0 0,0 0 0,0 0 0,0 0 0,0-1 0,1 1 0,-1-1 0,1 0 0,0 0 0,-1 0 0,9 2 0,-10-3 0,0-1 0,0 0 0,0 0 0,0 0 0,0 0 0,-1 0 0,1 0 0,0 0 0,0-1 0,0 1 0,0-1 0,0 1 0,0-1 0,-1 0 0,1 0 0,0 0 0,-1 0 0,1 0 0,-1 0 0,1 0 0,2-3 0,-2 1 0,1-1 0,-1 1 0,1-1 0,-1 0 0,0 0 0,0 0 0,-1 0 0,1 0 0,0-6 0,2-6 0,-2-1 0,0 0 0,0-29 0,1 66 0,1-1 0,0 0 0,2 0 0,0 0 0,1 0 0,1-1 0,1 0 0,18 29 0,-23-44-151,-1 0-1,1 0 0,0 0 0,-1 0 1,1 0-1,1-1 0,-1 1 1,7 2-1,10 1-6674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5:48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24575,'2'0'0,"0"1"0,0 0 0,1 0 0,-1 0 0,0 0 0,0 0 0,-1 1 0,1-1 0,0 0 0,0 1 0,-1 0 0,1-1 0,-1 1 0,1 0 0,-1 0 0,0 0 0,2 2 0,19 35 0,-17-25 0,-1-1 0,-1 1 0,0 0 0,0 0 0,-2 0 0,0 0 0,0 0 0,-2 17 0,-1-68 0,0 24 0,1-1 0,0 0 0,1 0 0,1 0 0,0 1 0,5-22 0,-6 33 0,1 0 0,-1 1 0,1-1 0,0 0 0,-1 1 0,1-1 0,0 1 0,0-1 0,0 1 0,0-1 0,0 1 0,1-1 0,-1 1 0,0 0 0,1 0 0,-1 0 0,0 0 0,1 0 0,-1 0 0,1 0 0,0 0 0,-1 1 0,1-1 0,0 0 0,-1 1 0,1-1 0,0 1 0,0 0 0,-1 0 0,1 0 0,0 0 0,0 0 0,0 0 0,-1 0 0,1 0 0,0 1 0,0-1 0,-1 1 0,1-1 0,0 1 0,-1 0 0,4 1 0,1 2 0,0-1 0,0 1 0,0 1 0,-1-1 0,1 1 0,-1 0 0,0 0 0,-1 0 0,7 10 0,32 61 0,-39-69 0,-1 0 0,0 1 0,0 0 0,-1 0 0,0 0 0,0 0 0,-1 0 0,0 12 0,-6-3-1365,-4-6-5461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33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24575,'4'0'0,"-1"0"0,1 0 0,-1 1 0,1-1 0,-1 1 0,0 0 0,1 0 0,-1 0 0,0 0 0,0 1 0,1 0 0,-1-1 0,0 1 0,-1 0 0,1 0 0,0 0 0,-1 1 0,1-1 0,2 3 0,-1 1 0,0 0 0,-1 0 0,1 0 0,-1 0 0,-1 1 0,1-1 0,-1 1 0,0 0 0,1 7 0,0 6 0,-1 0 0,-1 0 0,0 1 0,-2-1 0,-5 36 0,5-46 0,0-1 0,-1 0 0,0-1 0,0 1 0,0-1 0,-8 17 0,3-19 0,8-15 0,7-20 0,29-42 0,51-74 0,27-50 0,-109 183 0,12-25 0,-18 35 0,1 1 0,0-1 0,0 1 0,-1-1 0,1 1 0,0 0 0,0 0 0,0-1 0,0 1 0,1 0 0,-1 0 0,0 0 0,0 0 0,1 0 0,-1 0 0,1 1 0,1-2 0,-3 2 0,0 1 0,1-1 0,-1 1 0,1-1 0,-1 1 0,0-1 0,1 1 0,-1-1 0,0 0 0,0 1 0,1 0 0,-1-1 0,0 1 0,0-1 0,0 1 0,0-1 0,0 1 0,1-1 0,-1 1 0,0 0 0,0-1 0,-1 1 0,1-1 0,0 1 0,0-1 0,0 1 0,0-1 0,0 1 0,0 0 0,-1 0 0,-4 23 0,4-20 0,-30 82 0,24-69 0,0 1 0,1-1 0,1 1 0,-5 29 0,7-27-195,0 1 0,2 0 0,1 0 0,0 0 0,2 0 0,4 25 0,0-30-6631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12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24575,'0'765'-1365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13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24575,'8'0'0,"15"0"0,16 0 0,14 0 0,14 0 0,8-4 0,4-6 0,-8-4 0,-11-1 0,-13-2 0,-9 3 0,-7 3 0,-6 4 0,-1 2 0,-2 3 0,-1 2 0,1 0 0,-3 1-8191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1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24575,'19'40'0,"-2"1"0,-2 1 0,-1 1 0,-3 0 0,7 46 0,12 222 0,-29-287 0,2 0 0,10 38 0,-11-59-19,0-11 61,-1-13-1430,0-6-5438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15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1 123 24575,'164'2'0,"231"-8"0,-340-2 43,0-2 0,101-32 0,-99 25-541,1 2 0,66-9 0,-100 22-6328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16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591 1 24575,'-503'0'0,"498"0"0,1 0 0,0 0 0,0 0 0,-1 1 0,1 0 0,0-1 0,0 1 0,0 1 0,-1-1 0,-3 3 0,6-3 0,0 1 0,0 0 0,0 0 0,0-1 0,0 1 0,1 1 0,-1-1 0,1 0 0,-1 0 0,1 1 0,0-1 0,0 0 0,0 1 0,0-1 0,0 1 0,1 0 0,-1-1 0,0 4 0,-5 49 0,3 1 0,2-1 0,6 60 0,-3-77 0,14 177 120,-11-179-491,2 1-1,1-1 1,22 61 0,-25-85-6455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17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24575,'125'2'0,"138"-5"0,-257 1-50,1 1-1,-1-1 1,1 0 0,-1-1-1,0 0 1,0 0-1,0 0 1,0-1-1,-1 0 1,1 0 0,7-8-1,-4 5-709,4-3-6066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18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24575,'5'7'0,"0"0"0,-1 1 0,-1 0 0,1 0 0,-1 0 0,0 0 0,-1 1 0,0-1 0,1 10 0,5 15 0,24 90 0,26 202 0,-51-278 0,-1 1 0,-3-1 0,-5 80 0,-8-161-243,5 22-879,-6-17-5704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19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24575,'50'11'0,"-7"-1"0,260-5 0,-164-8 0,-110 2 0,0-2 0,0-2 0,38-10 0,-38 8 0,1 1 0,-1 1 0,42-2 0,-28 3-1365,-27-1-5461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21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840 1 24575,'-113'-1'0,"-190"5"0,237 0 0,-1 4 0,-97 23 0,131-24 0,25-7 0,1 1 0,-1 1 0,0 0 0,1 0 0,-1 0 0,1 1 0,0 0 0,0 0 0,0 1 0,-9 5 0,16-8 0,-1 0 0,1 0 0,0 0 0,-1 0 0,1 0 0,-1 0 0,1 0 0,0 0 0,0 0 0,0 0 0,0 0 0,0 0 0,0 0 0,0 0 0,0 0 0,0 1 0,0-1 0,1 0 0,-1 0 0,0 0 0,1 0 0,-1 0 0,0 0 0,2 1 0,16 29 0,-10-18 0,4 17 0,-1-1 0,-1 2 0,-2-1 0,-1 1 0,-2 0 0,3 40 0,6 32 0,-6-36 0,-4 0 0,-5 116 0,-2-85 0,2-111-44,-1-1 1,-1 1-1,0 0 0,-5-14 0,2 8-1102,-2-10-5680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2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24575,'504'0'-1365,"-480"0"-5461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34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24575,'4'0'0,"1"4"0,5 10 0,0 6 0,2 4 0,-1 3 0,-2 0 0,-2-1 0,-3-4-8191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23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2665 24 24575,'-145'-10'0,"27"1"0,-1035 5 0,1002 8 0,-255 41 0,336-32 0,1 4 0,0 2 0,1 3 0,2 4 0,-116 60 0,162-74 0,0 0 0,1 1 0,1 1 0,-22 21 0,35-30 0,0 0 0,1 0 0,-1 0 0,1 1 0,0 0 0,1 0 0,-1 0 0,1 0 0,1 1 0,-1-1 0,1 1 0,0-1 0,0 1 0,1 0 0,0 0 0,0 0 0,1 0 0,0 7 0,26 168 0,-23-146 0,2 0 0,1 0 0,2-1 0,2 0 0,1 0 0,1-2 0,2 1 0,2-1 0,1-1 0,1-1 0,1-1 0,2 0 0,1-1 0,2-2 0,0 0 0,47 38 0,-28-31 0,1-2 0,1-2 0,2-3 0,1-1 0,1-2 0,0-3 0,2-1 0,1-3 0,0-2 0,86 12 0,-9-12 6,0-6 0,237-14 1,258-64-713,605-151 568,-1229 220 138,51-10 0,0-3 0,55-22 0,-101 33 20,0 1 0,0-2 0,0 1 1,-1-1-1,1 1 0,-1-1 0,0 0 0,0-1 0,0 1 0,0-1 0,5-7 0,-7 8 5,-1 0 0,1 0-1,-1-1 1,0 1 0,0 0 0,-1-1 0,1 1 0,-1 0-1,1-1 1,-1 1 0,0-1 0,0 1 0,-1-1-1,1 1 1,-1 0 0,0-1 0,-1-3 0,-10-54 17,2 0 1,-2-96 0,7 74-34,2 47 31,-1 0 0,-15-55 0,14 74-226,0 0 1,-2 1-1,0-1 0,0 2 1,-2-1-1,0 1 1,-14-19-1,5 14-6640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24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24575,'27'1'0,"-1"-2"0,1 0 0,-1-2 0,1 0 0,49-15 0,231-67-1365,-289 79-5461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25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24575,'140'12'0,"-9"1"0,279-14-1365,-390 1-5461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31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24575,'1'15'0,"1"-1"0,1 1 0,0-1 0,1 0 0,8 18 0,6 28 0,20 199 0,-22-124 0,-12-116 0,1-1 0,1 1 0,0-1 0,10 18 0,-3-6 0,-13-30-2,0 0 1,0 0-1,0 0 0,0 1 0,1-1 0,-1 0 1,0 0-1,0 0 0,0 1 0,0-1 1,0 0-1,0 0 0,0 1 0,0-1 0,0 0 1,0 0-1,0 0 0,0 1 0,0-1 0,0 0 1,0 0-1,0 1 0,0-1 0,0 0 0,0 0 1,0 0-1,0 1 0,-1-1 0,1 0 0,0 0 1,0 0-1,0 1 0,0-1 0,0 0 0,-1 0 1,1 0-1,0 0 0,0 1 0,0-1 0,0 0 1,-1 0-1,1 0 0,0 0 0,0 0 0,-1 0 1,1 0-1,0 0 0,0 1 0,0-1 1,-1 0-1,-18-4 193,-24-15-1145,40 18 443,-18-10-6315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32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24575,'153'3'0,"159"-6"0,-291-1 0,0-1 0,0-1 0,-1 0 0,0-2 0,0 0 0,-1-1 0,32-21 0,31-13 0,-50 29-682,45-15-1,-56 24-6143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3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24575,'2'114'0,"34"219"0,37 129 0,136 661 0,-203-1090 0,-4-24 0,-1 1 0,1-1 0,1 1 0,7 17 0,-9-25 0,0 0 0,0 0 0,1 0 0,-1 0 0,1 0 0,-1 0 0,1 0 0,0-1 0,0 1 0,0-1 0,0 1 0,0-1 0,0 1 0,0-1 0,0 0 0,0 0 0,1 0 0,-1-1 0,0 1 0,1 0 0,-1-1 0,1 1 0,-1-1 0,4 0 0,345-3 0,-128-2 0,514-38-264,-3-48-195,-167 18 290,-291 53 859,68-10-1853,-310 25-5663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6:3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3576 2312 24575,'0'-40'0,"-3"-26"0,-23-117 0,11 88 0,-11-79 0,-52-409 0,10 29 0,42 410 0,-82-255 0,107 395 0,0 0 0,-1 0 0,0 1 0,1-1 0,-2 0 0,1 1 0,0-1 0,-1 1 0,1 0 0,-1 0 0,0 0 0,0 0 0,0 0 0,-1 0 0,1 1 0,-1 0 0,1 0 0,-1 0 0,0 0 0,0 0 0,-5-1 0,-4 0 0,-1 1 0,1 1 0,-1 0 0,0 0 0,-16 2 0,4 0 0,-732 42 0,-185 0 0,868-41 0,-120 19 0,-11 2 0,138-20 0,0-2 0,0-4 0,-132-21 0,121 12-286,0 3-1,-1 4 0,-96 5 0,164 0 69,-17 1-6608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8:35.3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239.84033"/>
      <inkml:brushProperty name="anchorY" value="2273.95386"/>
      <inkml:brushProperty name="scaleFactor" value="0.5"/>
    </inkml:brush>
  </inkml:definitions>
  <inkml:trace contextRef="#ctx0" brushRef="#br0">0 1 24575,'0'0'0,"0"4"0,0 11 0,0 5 0,0 13 0,0 3 0,5 5 0,0-1 0,0-3 0,-1-4 0,-1-2 0,-1-4 0,-1-1 0,-1-2 0,0 0 0,0-1 0,0-4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8:44.9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4.55497"/>
      <inkml:brushProperty name="anchorY" value="571.03931"/>
      <inkml:brushProperty name="scaleFactor" value="0.5"/>
    </inkml:brush>
  </inkml:definitions>
  <inkml:trace contextRef="#ctx0" brushRef="#br0">0 15 24575,'0'0'0,"4"0"0,12 0 0,4 0 0,4-5 0,1 0 0,2 0 0,-5 6 0,-1 1 0,-5 6 0,0 0 0,-4 4 0,-4 4 0,-2 3 0,-4 2 0,0 2 0,-2 1 0,-1 1 0,1 0 0,-1 0 0,0 0 0,-4 4 0,-5-5 0,1 1 0,0-2 0,-3-5 0,-3-5 0,-2-4 0,-4-4 0,-1-3 0,8-2 0,9-1 0,10 0 0,8 5 0,6 1 0,4-1 0,1 0 0,2-1 0,0-2 0,-5 5 0,0 0 0,-1-1 0,1-2 0,-5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8:47.23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38.6532"/>
      <inkml:brushProperty name="anchorY" value="-1107.71326"/>
      <inkml:brushProperty name="scaleFactor" value="0.5"/>
    </inkml:brush>
  </inkml:definitions>
  <inkml:trace contextRef="#ctx0" brushRef="#br0">0 36 24575,'0'0'0,"4"0"0,12-5 0,8 0 0,5 0 0,2 1 0,4 1 0,0 1 0,-7-4 0,-2 1 0,-8 5 0,0 1 0,-6 6 0,2 0 0,-4 5 0,-2 4 0,-3 2 0,-2 4 0,-7 1 0,-1 1 0,-5-4 0,-4-5 0,0 0 0,-2-4 0,-2-3 0,-2-3 0,-2-3 0,-2-1 0,1-1 0,-2 0 0,1-1 0,9 0 0,10 1 0,10 4 0,8 1 0,6 0 0,4-1 0,3-1 0,0-2 0,0 0 0,0 0 0,-1-1 0,-4 5 0,-2 0 0,-4 4 0,-5 5 0,2 4 0,-4 7 0,3-2 0,-2 1 0,-2 0 0,-1 0 0,-3 0 0,-2 0 0,0 0 0,-1 0 0,-5 0 0,-5-5 0,-5 1 0,-5-6 0,-2-4 0,-2-3 0,0-4 0,-2-1 0,1-2 0,0-1 0,0 0 0,6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35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24575,'0'-3'0,"0"0"0,0 0 0,0 0 0,0 0 0,1 0 0,-1 0 0,1 0 0,0 0 0,0 0 0,0 0 0,0 1 0,0-1 0,1 0 0,-1 1 0,1-1 0,-1 1 0,1-1 0,0 1 0,0 0 0,4-3 0,-2 2 0,0 1 0,0 0 0,1 1 0,-1-1 0,0 1 0,1 0 0,-1 0 0,1 0 0,-1 0 0,1 1 0,-1 0 0,1 0 0,5 0 0,-6 1 0,0 0 0,0 0 0,-1 0 0,1 0 0,-1 1 0,1-1 0,-1 1 0,1 0 0,-1 0 0,0 0 0,0 1 0,0-1 0,0 1 0,0-1 0,0 1 0,-1 0 0,1 0 0,-1 0 0,0 1 0,0-1 0,0 0 0,-1 1 0,1-1 0,-1 1 0,0 0 0,1-1 0,-2 1 0,2 4 0,0 3 0,0-1 0,0 1 0,-1 0 0,0 0 0,-1 14 0,62-278 0,-57 207 0,-5 46 0,0 0 0,0-1 0,0 1 0,0 0 0,0 0 0,0-1 0,0 1 0,0 0 0,0 0 0,0-1 0,0 1 0,0 0 0,0 0 0,0 0 0,0-1 0,0 1 0,0 0 0,-1 0 0,1-1 0,0 1 0,0 0 0,0 0 0,0 0 0,-1 0 0,1-1 0,0 1 0,0 0 0,0 0 0,-1 0 0,1 0 0,0 0 0,0 0 0,-1-1 0,1 1 0,0 0 0,0 0 0,-1 0 0,1 0 0,0 0 0,0 0 0,-1 0 0,1 0 0,-17 17 0,6 0 0,1 0 0,1 1 0,1 0 0,0 0 0,1 1 0,1 0 0,1 0 0,0 1 0,2-1 0,0 1 0,0 30 0,3-46 7,1-1-1,-1 1 0,0-1 0,1 1 1,0 0-1,0-1 0,0 0 1,0 1-1,1-1 0,0 0 1,-1 1-1,1-1 0,0 0 0,0 0 1,0 0-1,1-1 0,-1 1 1,4 2-1,-1-1-171,1 0 0,-1-1 0,1 1 0,0-1 0,0-1 0,0 1 0,0-1 0,13 3 0,3-1-6661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8:50.3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56.9397"/>
      <inkml:brushProperty name="anchorY" value="-2935.0459"/>
      <inkml:brushProperty name="scaleFactor" value="0.5"/>
    </inkml:brush>
  </inkml:definitions>
  <inkml:trace contextRef="#ctx0" brushRef="#br0">1 64 24575,'0'0'0,"4"0"0,7 0 0,3 0 0,10 0 0,8-5 0,11 0 0,10-5 0,-1 1 0,1-3 0,-1 0 0,-6 3 0,-11 8 0,-10 7 0,-10 6 0,-8 6 0,-9-1 0,-3 2 0,-6 1 0,-5-3 0,-4-4 0,-2 0 0,-2-3 0,-1-2 0,0 1 0,0-1 0,0-2 0,0-1 0,1-3 0,-1 5 0,1-2 0,9 0 0,11-1 0,9-2 0,9 0 0,10-2 0,4 1 0,7-1 0,0-1 0,-1 1 0,-7 5 0,-2 0 0,-3 9 0,0 0 0,-5 4 0,-5 2 0,-4 2 0,-3 1 0,-4 1 0,0 0 0,-2 0 0,-4 1 0,-6-5 0,-5-1 0,-3 1 0,-3-5 0,-2 6 0,-1-3 0,0 1 0,0-4 0,0-4 0,0-3 0,1-4 0,-5-2 0,-1-1 0,1-2 0,6 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8:52.00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432.77197"/>
      <inkml:brushProperty name="anchorY" value="-4739.59863"/>
      <inkml:brushProperty name="scaleFactor" value="0.5"/>
    </inkml:brush>
  </inkml:definitions>
  <inkml:trace contextRef="#ctx0" brushRef="#br0">51 1 24575,'0'0'0,"0"4"0,0 6 0,0 5 0,0 4 0,0 3 0,0 1 0,5-3 0,4-5 0,1 0 0,-1 1 0,3-3 0,3-3 0,-2 2 0,2-3 0,2-2 0,3 3 0,-3 2 0,0 0 0,-3 2 0,-4 2 0,-3 9 0,-3 1 0,-2 2 0,-2-1 0,0 1 0,-6-7 0,-4-5 0,0-1 0,-5-4 0,-2 1 0,-2 3 0,-3-3 0,-2-2 0,0-3 0,0-3 0,4-6 0,0-3 0,5-4 0,4-6 0,5-3 0,2-3 0,8 2 0,10 4 0,2 5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8:52.9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45.35083"/>
      <inkml:brushProperty name="anchorY" value="-3886.99316"/>
      <inkml:brushProperty name="scaleFactor" value="0.5"/>
    </inkml:brush>
  </inkml:definitions>
  <inkml:trace contextRef="#ctx0" brushRef="#br0">1 51 24575,'0'0'0,"0"-4"0,0-6 0,5 0 0,9 1 0,6 2 0,9 2 0,2 2 0,0 1 0,0 2 0,-6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8:57.26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601.10498"/>
      <inkml:brushProperty name="anchorY" value="-5106.68604"/>
      <inkml:brushProperty name="scaleFactor" value="0.5"/>
    </inkml:brush>
  </inkml:definitions>
  <inkml:trace contextRef="#ctx0" brushRef="#br0">0 1 24575,'0'0'0,"4"0"0,7 0 0,13 0 0,10 0 0,7 0 0,11 0 0,7 4 0,6 2 0,-4 3 0,-4 0 0,-3-1 0,2-2 0,4-2 0,-7-2 0,-1-1 0,-2 0 0,-2 4 0,0-1 0,-1 1 0,1-1 0,-5-2 0,0 0 0,-5-1 0,-4 0 0,-3-1 0,-8-1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8:58.28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7006.75342"/>
      <inkml:brushProperty name="anchorY" value="-6450.62695"/>
      <inkml:brushProperty name="scaleFactor" value="0.5"/>
    </inkml:brush>
  </inkml:definitions>
  <inkml:trace contextRef="#ctx0" brushRef="#br0">0 1 24575,'0'0'0,"13"8"0,13 13 0,9 8 0,11 4 0,1 1 0,2-2 0,1 4 0,-6-3 0,1-1 0,-11-3 0,-4-6 0,-4-2 0,-7-1 0,-1 0 0,-1-4 0,-3 1 0,-4 0 0,-8-2 0,-8-4 0,-7 1 0,-10 3 0,-5-3 0,-6-2 0,-10 6 0,0-2 0,-2 3 0,4-3 0,-1 2 0,4-4 0,4 3 0,5 1 0,2 2 0,2-2 0,6-3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9:00.0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300.72949"/>
      <inkml:brushProperty name="anchorY" value="-8383.5918"/>
      <inkml:brushProperty name="scaleFactor" value="0.5"/>
    </inkml:brush>
  </inkml:definitions>
  <inkml:trace contextRef="#ctx0" brushRef="#br0">1 26 24575,'0'0'0,"4"0"0,16 0 0,9 0 0,10 0 0,15 0 0,14 0 0,12 0 0,13 0 0,2 0 0,-3-4 0,-3-2 0,-15 1 0,-10 1 0,-12 1 0,-11 1 0,-8 1 0,-6 1 0,2 0 0,-1 0 0,8 0 0,0 0 0,-1 1 0,-1-1 0,-4 0 0,-2 0 0,-2 0 0,-6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9:01.17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827.39453"/>
      <inkml:brushProperty name="anchorY" value="-9628.9502"/>
      <inkml:brushProperty name="scaleFactor" value="0.5"/>
    </inkml:brush>
  </inkml:definitions>
  <inkml:trace contextRef="#ctx0" brushRef="#br0">0 0 24575,'0'0'0,"4"0"0,7 5 0,4 5 0,8 9 0,4 0 0,2 8 0,0 1 0,-1 0 0,-1-4 0,-1-2 0,-6-1 0,0-4 0,4 0 0,-4 0 0,1-3 0,-4 2 0,0-4 0,0 2 0,-3 2 0,-12 7 0,-15 3 0,-12 1 0,-10 5 0,-8 1 0,-5 3 0,3-6 0,9-3 0,9-6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9:10.0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216.52539"/>
      <inkml:brushProperty name="anchorY" value="-11480.08984"/>
      <inkml:brushProperty name="scaleFactor" value="0.5"/>
    </inkml:brush>
  </inkml:definitions>
  <inkml:trace contextRef="#ctx0" brushRef="#br0">1937 365 24575,'0'0'0,"0"-4"0,0-7 0,-4 1 0,-6-3 0,-10-4 0,-4-3 0,-2 3 0,-7-1 0,0-1 0,1 3 0,2 4 0,2-1 0,1 4 0,1 1 0,2 4 0,-1 1 0,6-3 0,1 1 0,-6 0 0,-1 1 0,-1 2 0,0 0 0,0-3 0,-9 0 0,-1 0 0,-3-4 0,1 1 0,3 2 0,3 1 0,3-3 0,2 1 0,-3-4 0,1 2 0,0 1 0,1 2 0,-3 3 0,5-4 0,2 1 0,0 1 0,1 1 0,0 2 0,0-5 0,0 2 0,-1-1 0,0 2 0,0 2 0,-5 0 0,0 1 0,0 1 0,0 0 0,-3 0 0,1 0 0,1 1 0,1-1 0,2 0 0,1 0 0,1 0 0,1 5 0,0 0 0,0 0 0,0-1 0,-5 4 0,-5-1 0,0 4 0,1-2 0,7 4 0,2-2 0,6 2 0,2-2 0,4 3 0,-1 2 0,-2 2 0,-3 3 0,3 2 0,-1-5 0,3 2 0,3-1 0,3 7 0,-2 0 0,2 7 0,2-1 0,1 0 0,1 3 0,2-2 0,1 4 0,0-3 0,0-1 0,0-3 0,0-2 0,1-2 0,-1-1 0,0-1 0,0 5 0,0 0 0,0-1 0,5 0 0,0-1 0,0-1 0,4-1 0,4 0 0,3-1 0,9 5 0,2-5 0,-3 0 0,-1-5 0,0-6 0,-5 0 0,0 1 0,1-2 0,0 2 0,2-3 0,-4 2 0,1-2 0,1 3 0,1 1 0,2 4 0,0-3 0,2 1 0,0 2 0,5-4 0,19 7 0,7-4 0,8 1 0,0-3 0,4-5 0,-4-3 0,-2-4 0,-10-2 0,-7-1 0,-8 3 0,-1 0 0,-3 0 0,-3-1 0,-2 0 0,-2-2 0,0 0 0,-1-1 0,0 1 0,4-6 0,1 0 0,0-5 0,4 1 0,-1 1 0,-1 2 0,-7-3 0,4 2 0,-2 1 0,4 1 0,1 2 0,-1 2 0,-1-5 0,-6-4 0,-2-4 0,-6-5 0,1-2 0,0 2 0,-3 0 0,2 4 0,2-2 0,2 0 0,-3-2 0,1 4 0,-3-2 0,-4-2 0,1 0 0,3-3 0,7-5 0,4-16 0,1-6 0,1 5 0,-5 5 0,-5 4 0,-6 5 0,-5 4 0,-3 1 0,-2 1 0,-2 1 0,-4 0 0,-1-1 0,-5 6 0,1-1 0,-3 5 0,2-1 0,-3-1 0,-3-3 0,3 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9:11.5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922.49414"/>
      <inkml:brushProperty name="anchorY" value="-10357.18066"/>
      <inkml:brushProperty name="scaleFactor" value="0.5"/>
    </inkml:brush>
  </inkml:definitions>
  <inkml:trace contextRef="#ctx0" brushRef="#br0">1407 98 24575,'0'0'0,"-4"0"0,-12 0 0,-8 0 0,-15-5 0,-6 0 0,-6-4 0,-1-5 0,-1 1 0,1 2 0,1 3 0,5-2 0,6 2 0,6 2 0,4 1 0,4 3 0,1 1 0,2 0 0,0 1 0,0 0 0,0 1 0,-6-1 0,-9 0 0,-6 1 0,1-1 0,3 0 0,4 0 0,-1 0 0,3 0 0,3 0 0,3 0 0,1 0 0,1 0 0,2 4 0,0 1 0,1 5 0,-1-1 0,0 4 0,-5-2 0,0 3 0,0-3 0,1-2 0,6 2 0,6 2 0,0 4 0,5 3 0,4 1 0,2 3 0,3 0 0,1 1 0,1-1 0,1 1 0,0 0 0,-1-1 0,1 1 0,-1-1 0,0 0 0,0 0 0,5 0 0,0 1 0,0-1 0,-1 0 0,4-4 0,-1 4 0,4 0 0,3 6 0,4 0 0,-2 0 0,1-1 0,-3-1 0,2 3 0,1 0 0,-3-2 0,2-5 0,-4-2 0,3-1 0,1-1 0,2 2 0,3-5 0,-4 1 0,6 1 0,2 0 0,-5 3 0,1 0 0,4-3 0,7 0 0,0 0 0,-1-3 0,0-5 0,2 2 0,4-4 0,-1-2 0,7-2 0,4-2 0,6-2 0,2-1 0,9-5 0,5-5 0,-2-1 0,-2-3 0,-6-3 0,-3 2 0,-3-2 0,-8 3 0,-1 4 0,-6 3 0,-4 3 0,-4-2 0,-3 0 0,-2 1 0,4-8 0,-1 1 0,5-9 0,-1 2 0,0-2 0,-7 0 0,-2-2 0,-7 0 0,0 0 0,1-1 0,-4-1 0,-3 1 0,-3-1 0,-3 1 0,-2 0 0,-2-1 0,0 1 0,-1 0 0,1-10 0,-1 0 0,1 0 0,-1 2 0,1 2 0,0 2 0,0 1 0,0-3 0,0 1 0,0 0 0,-4 2 0,-6 0 0,-5 1 0,-4 6 0,2 1 0,-1 4 0,3 0 0,-1 4 0,-2 3 0,-1 3 0,-1 2 0,-3 1 0,0-3 0,-1 1 0,0-6 0,-1-3 0,0 1 0,1 1 0,4-2 0,1 3 0,0 2 0,-1 3 0,3 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9:48.7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9605.18945"/>
      <inkml:brushProperty name="anchorY" value="-9063.29297"/>
      <inkml:brushProperty name="scaleFactor" value="0.5"/>
    </inkml:brush>
  </inkml:definitions>
  <inkml:trace contextRef="#ctx0" brushRef="#br0">0 270 24575,'0'0'0,"4"-5"0,7-5 0,-1-5 0,3 1 0,4-3 0,3-2 0,2-1 0,-4-3 0,1 0 0,1 4 0,1 4 0,0 1 0,2 3 0,1 3 0,0-2 0,0-2 0,0 1 0,0 2 0,1 2 0,-1 3 0,5 1 0,1 2 0,-1 1 0,-6 6 0,0-1 0,-2 1 0,0 3 0,0 4 0,2 4 0,0-2 0,-5 2 0,1-3 0,-4 2 0,0-4 0,1 7 0,3-3 0,1 7 0,2 2 0,1 1 0,1 0 0,0 0 0,1 0 0,0-1 0,4 0 0,-9-5 0,-6-10 0,-10-6 0,-5-13 0,-2-3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46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1 822 24575,'359'-11'0,"-29"-1"0,-326 12 0,583-11 0,4-32 0,300-78 0,21-3 0,-416 102 0,-229 17 0,236-21 0,246-7 0,-418 28 0,951-54 0,-921 18 0,960-73 0,974-14 0,-1743 104 0,-127 10 0,619-15 0,-94 29-1365,-920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37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24575,'3'-1'0,"-1"1"0,1 0 0,-1 0 0,1 1 0,0-1 0,-1 1 0,1-1 0,-1 1 0,1 0 0,-1-1 0,0 2 0,1-1 0,-1 0 0,0 0 0,0 1 0,0-1 0,1 1 0,-2-1 0,1 1 0,0 0 0,0 0 0,0 0 0,-1 0 0,1 0 0,-1 0 0,0 0 0,0 1 0,0-1 0,0 1 0,0-1 0,0 0 0,0 4 0,1 2 0,-1 1 0,-1 0 0,0 0 0,0 0 0,0 0 0,-1 0 0,-4 15 0,5-23 0,0 0 0,1 0 0,-1 0 0,0 0 0,0 0 0,1 0 0,-1 0 0,1 0 0,-1 0 0,1 0 0,-1 0 0,1-1 0,0 1 0,-1 0 0,1 0 0,0 0 0,0-1 0,-1 1 0,1 0 0,0-1 0,0 1 0,0-1 0,0 1 0,0-1 0,0 0 0,0 1 0,0-1 0,0 0 0,0 1 0,1-1 0,0 0 0,0 1 0,0 0 0,0 0 0,-1 0 0,1-1 0,0 2 0,-1-1 0,1 0 0,0 0 0,-1 0 0,1 1 0,-1-1 0,0 1 0,0-1 0,1 1 0,0 2 0,-1-1 0,-1 1 0,0 0 0,0-1 0,0 1 0,0 0 0,-1 0 0,1-1 0,-1 1 0,0-1 0,0 1 0,0 0 0,0-1 0,-1 0 0,0 1 0,1-1 0,-1 0 0,0 0 0,-1 0 0,1 0 0,0 0 0,-1-1 0,0 1 0,0-1 0,-5 4 0,-8 8 0,-1-2 0,-33 20 0,38-25 0,-35 18 0,46-24 0,-1 0 0,1-1 0,-1 1 0,1-1 0,-1 1 0,1-1 0,-1 1 0,0-1 0,1 0 0,-1 0 0,0 0 0,1 0 0,-1 0 0,1 0 0,-1 0 0,0-1 0,1 1 0,-1-1 0,1 1 0,-1-1 0,1 1 0,-1-1 0,1 0 0,-3-1 0,0-8-1365,4 1-5461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9:49.7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834.0127"/>
      <inkml:brushProperty name="anchorY" value="-10443.84961"/>
      <inkml:brushProperty name="scaleFactor" value="0.5"/>
    </inkml:brush>
  </inkml:definitions>
  <inkml:trace contextRef="#ctx0" brushRef="#br0">47 0 24575,'0'0'0,"4"0"0,6 9 0,10 6 0,4 5 0,2 3 0,-3 1 0,0 2 0,-1 4 0,0 1 0,-4-1 0,0-1 0,-4-1 0,0-7 0,3-5 0,1 3 0,2-3 0,-3 0 0,1-2 0,1 1 0,-3 1 0,-5 3 0,-12-3 0,-29 1 0,-12 6 0,-15 2 0,-8 6 0,-2 1 0,7 0 0,4-2 0,13-7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9:51.91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517.73633"/>
      <inkml:brushProperty name="anchorY" value="-9819.92285"/>
      <inkml:brushProperty name="scaleFactor" value="0.5"/>
    </inkml:brush>
  </inkml:definitions>
  <inkml:trace contextRef="#ctx0" brushRef="#br0">1 416 24575,'0'0'0,"4"0"0,6-5 0,5 0 0,-1-5 0,3 1 0,21-4 0,36-17 0,37-9 0,41-7 0,31-3 0,21-3 0,13 0 0,-17 10 0,-28 11 0,-39 10 0,-37 10 0,-31 10 0,-57 2 0,-3 0 0,0 0 0,1 0 0,-1 1 0,0 0 0,9 4 0,19 10 0,-2 14 0,0-2 0,8 2 0,5-2 0,3-1 0,7-1 0,-4-1 0,0-1 0,-5-4 0,-7-6 0,-4-5 0,-10 1 0,-3-3 0,-6 3 0,-1 4 0,-3 2 0,1-1 0,-3 2 0,-6-8 0,-8-3 0,-2-4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9:52.4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133.94336"/>
      <inkml:brushProperty name="anchorY" value="-11071.11816"/>
      <inkml:brushProperty name="scaleFactor" value="0.5"/>
    </inkml:brush>
  </inkml:definitions>
  <inkml:trace contextRef="#ctx0" brushRef="#br0">0 1 24575,'0'0'0,"5"0"0,10 0 0,5 9 0,4 6 0,11 9 0,7 9 0,-1-3 0,-1 0 0,-10-2 0,-3-7 0,-3-1 0,-7 0 0,0-5 0,-5 1 0,-3-4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29:52.87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761.13281"/>
      <inkml:brushProperty name="anchorY" value="-12614.42969"/>
      <inkml:brushProperty name="scaleFactor" value="0.5"/>
    </inkml:brush>
  </inkml:definitions>
  <inkml:trace contextRef="#ctx0" brushRef="#br0">406 0 24575,'0'0'0,"0"5"0,-9 10 0,-1 0 0,0-1 0,-3 7 0,-3-3 0,-2 1 0,-3-3 0,-1 1 0,-2-5 0,-1 3 0,5 1 0,1-3 0,-6 3 0,0 5 0,-2-1 0,0 6 0,1-4 0,5 0 0,6 0 0,0-4 0,5 0 0,3-5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1:53.4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85.39551"/>
      <inkml:brushProperty name="anchorY" value="-11738.2959"/>
      <inkml:brushProperty name="scaleFactor" value="0.5"/>
    </inkml:brush>
  </inkml:definitions>
  <inkml:trace contextRef="#ctx0" brushRef="#br0">1 45 24575,'0'0'0,"4"-4"0,25-16 0,1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5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34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119 239 24575,'-1'153'0,"-21"160"0,-5-31 0,29-1003 0,-2 708 0,2 0 0,0-1 0,0 1 0,2 0 0,-1 1 0,2-1 0,-1 1 0,2-1 0,-1 1 0,2 1 0,7-12 0,-8 14 0,0 1 0,0 0 0,1 0 0,0 0 0,0 1 0,0 0 0,1 1 0,0-1 0,1 2 0,0-1 0,-1 1 0,2 0 0,-1 1 0,17-6 0,-22 10 0,-1 0 0,1 0 0,-1 0 0,1 0 0,-1 0 0,1 1 0,-1 0 0,1-1 0,-1 1 0,0 0 0,1 1 0,-1-1 0,0 1 0,0-1 0,0 1 0,0 0 0,0 0 0,0 1 0,-1-1 0,1 0 0,-1 1 0,1-1 0,-1 1 0,0 0 0,0 0 0,0 0 0,2 6 0,2 2 0,0 0 0,-1 0 0,-1 0 0,0 1 0,0 0 0,3 23 0,-7-30 0,0 0 0,0 0 0,0 0 0,-1 0 0,0 0 0,0 0 0,0 0 0,-1 0 0,0 0 0,0 0 0,0-1 0,0 1 0,-1-1 0,1 1 0,-1-1 0,0 0 0,-1 0 0,1-1 0,-1 1 0,1 0 0,-8 4 0,-10 7 0,1-1 0,-2-1 0,-27 12 0,22-11 0,-142 69 0,168-82 0,0-1 0,0 1 0,0-1 0,-1 1 0,1 0 0,0-1 0,0 1 0,0 0 0,0 0 0,0 0 0,0 0 0,1 0 0,-1 0 0,0 0 0,0 0 0,1 0 0,-1 0 0,0 0 0,1 0 0,-1 1 0,1-1 0,0 0 0,-1 0 0,1 1 0,0-1 0,0 0 0,0 1 0,0-1 0,0 0 0,0 0 0,0 1 0,0-1 0,0 0 0,1 1 0,-1-1 0,1 0 0,-1 0 0,1 0 0,-1 1 0,1-1 0,-1 0 0,1 0 0,0 0 0,0 0 0,0 0 0,0 0 0,-1 0 0,1 0 0,0-1 0,2 2 0,7 7 0,1-1 0,0 0 0,1-1 0,12 6 0,-8-3 0,16 9 0,-1 1 0,-1 2 0,-2 0 0,41 42 0,-58-52 0,0 1 0,-1-1 0,-1 2 0,0 0 0,-1 0 0,-1 0 0,0 1 0,0 0 0,-2 0 0,0 1 0,-1 0 0,4 27 0,-4-17-273,0 0 0,2 0 0,1-1 0,13 33 0,-10-37-6553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35.8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 24575,'1'-2'0,"-1"0"0,1 0 0,0 0 0,0 0 0,-1 0 0,2 0 0,-1 0 0,0 0 0,0 0 0,0 1 0,1-1 0,-1 0 0,1 1 0,-1-1 0,1 1 0,0-1 0,0 1 0,0 0 0,-1 0 0,1 0 0,0 0 0,0 0 0,0 0 0,1 1 0,-1-1 0,0 1 0,0-1 0,0 1 0,0 0 0,1 0 0,-1 0 0,0 0 0,0 0 0,0 0 0,0 1 0,1-1 0,-1 1 0,0-1 0,0 1 0,0 0 0,0 0 0,0 0 0,0 0 0,0 0 0,-1 0 0,1 1 0,0-1 0,0 1 0,-1-1 0,3 3 0,-1 5 0,0-1 0,-1 1 0,1 0 0,-2 0 0,1 0 0,-1 0 0,-1 0 0,0 0 0,0 0 0,-1 0 0,0 0 0,-4 16 0,2-10 0,-2 0 0,0-1 0,0 1 0,-1-1 0,-1-1 0,-15 23 0,-1-3 0,23-33 0,0 0 0,0 0 0,0 0 0,0 0 0,0 0 0,0 0 0,0 0 0,0 0 0,0 0 0,0 0 0,1 0 0,-1 0 0,0 0 0,0 0 0,0 0 0,0 0 0,0 1 0,0-1 0,0 0 0,0 0 0,0 0 0,0 0 0,0 0 0,0 0 0,0 0 0,0 0 0,0 0 0,0 0 0,0 0 0,0 0 0,0 1 0,0-1 0,0 0 0,0 0 0,0 0 0,0 0 0,0 0 0,0 0 0,0 0 0,0 0 0,0 0 0,0 0 0,0 0 0,0 0 0,0 1 0,0-1 0,0 0 0,0 0 0,0 0 0,-1 0 0,12-7 0,13-12 0,-12 5 0,-1-1 0,0 0 0,10-21 0,-15 24 0,0 1 0,1-1 0,1 1 0,0 1 0,0 0 0,1 0 0,1 0 0,16-12 0,-10 10 0,1 1 0,0 1 0,1 0 0,0 1 0,36-12 0,-50 20 0,0 0 0,0 0 0,0 0 0,0 1 0,1-1 0,-1 1 0,0 0 0,0 0 0,0 1 0,0-1 0,0 1 0,0 0 0,0 0 0,0 0 0,0 0 0,0 1 0,0-1 0,-1 1 0,1 0 0,-1 1 0,1-1 0,-1 0 0,0 1 0,0 0 0,0 0 0,0 0 0,0 0 0,-1 0 0,1 0 0,-1 1 0,0-1 0,0 1 0,0 0 0,-1 0 0,2 3 0,3 13 0,0-1 0,-1 1 0,-1 0 0,-1 0 0,1 39 0,-11 104 0,5-152 0,0 0 0,-1 0 0,-1 0 0,0 0 0,0-1 0,-1 1 0,-1-1 0,1-1 0,-2 1 0,-9 12 0,0-3 0,-1 0 0,-1 0 0,-30 23 0,41-36-151,0-1-1,-1 0 0,1-1 0,-1 0 1,0 0-1,0-1 0,-1 1 1,-13 2-1,0-3-6674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37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28 24575,'-28'-1'0,"-47"-9"0,-12-1 0,67 10 0,-19-2 0,0 2 0,0 1 0,-64 10 0,91-7 0,-1 0 0,1 0 0,0 1 0,0 1 0,0 0 0,1 0 0,0 2 0,0-1 0,0 1 0,1 1 0,0 0 0,0 0 0,1 1 0,0 0 0,-11 15 0,5-2 0,1-1 0,1 2 0,1 0 0,0 0 0,2 1 0,1 1 0,1-1 0,1 2 0,2-1 0,0 0 0,1 1 0,2 0 0,0 0 0,2 0 0,1 0 0,8 48 0,-5-61 0,1 0 0,0 0 0,1-1 0,0 1 0,1-1 0,0-1 0,1 1 0,1-1 0,0-1 0,0 0 0,13 12 0,-3-6 0,0 0 0,0-1 0,2-1 0,0 0 0,32 14 0,-36-21 0,0 0 0,0-1 0,1-1 0,0-1 0,35 4 0,-47-7 0,0-1 0,0-1 0,0 1 0,1-1 0,-1 0 0,0 0 0,0 0 0,0-1 0,7-3 0,-9 3 0,-1 0 0,0 1 0,0-2 0,0 1 0,-1 0 0,1 0 0,0-1 0,-1 0 0,0 1 0,1-1 0,-1 0 0,0 0 0,-1 0 0,1 0 0,0-1 0,-1 1 0,2-4 0,1-10 0,0 1 0,-2-1 0,1 0 0,-2 1 0,0-1 0,-2 0 0,-1-19 0,-25-120 0,18 112 0,8 41 0,1-1 0,-1 1 0,1-1 0,0 1 0,0-1 0,0 1 0,0-1 0,1 1 0,-1-1 0,1 1 0,0-1 0,0 1 0,0-1 0,1 1 0,-1 0 0,1 0 0,0-1 0,-1 1 0,2 1 0,-1-1 0,0 0 0,0 0 0,1 1 0,0-1 0,-1 1 0,1 0 0,0 0 0,0 0 0,0 0 0,0 0 0,1 1 0,-1 0 0,0-1 0,1 1 0,3-1 0,1 0 0,1 0 0,-1 1 0,1 0 0,-1 0 0,1 1 0,-1 0 0,1 0 0,-1 1 0,1 0 0,-1 0 0,0 1 0,1 0 0,-1 1 0,8 3 0,-12-3 0,0-1 0,0 1 0,0 0 0,0 1 0,-1-1 0,0 1 0,0-1 0,0 1 0,0 0 0,0 0 0,-1 1 0,1-1 0,-1 0 0,0 1 0,-1-1 0,1 1 0,-1 0 0,0-1 0,0 1 0,0 6 0,2 13 0,-2 0 0,-2 44 0,-1-42 0,-5 268 0,10-278 0,4-32 0,7-34 0,5-24-1365,-8 42-5461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39.4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24575,'1'4'0,"-1"0"0,1 0 0,0 0 0,0 0 0,1-1 0,-1 1 0,1-1 0,3 6 0,6 15 0,-3 12 0,-1 1 0,-1-1 0,1 67 0,-10 104 0,2-140 0,-3-147 0,-18-103 0,1 18 0,20 157 0,1-1 0,0 0 0,1 1 0,0-1 0,0 1 0,1-1 0,0 1 0,0-1 0,1 1 0,0 0 0,0 0 0,1 0 0,0 1 0,1-1 0,0 1 0,0 0 0,10-11 0,-6 9 0,0 1 0,0 0 0,1 1 0,0 0 0,0 1 0,1 0 0,0 1 0,-1 0 0,2 0 0,-1 1 0,1 0 0,16-2 0,-26 5 0,1 1 0,0-1 0,0 1 0,0 0 0,-1 0 0,1 0 0,0 0 0,0 0 0,0 1 0,0-1 0,-1 1 0,1 0 0,0 0 0,-1 0 0,1 0 0,0 0 0,-1 0 0,1 1 0,-1-1 0,0 1 0,0 0 0,4 4 0,-2-2 0,-1 0 0,-1 1 0,1 0 0,-1-1 0,0 1 0,0 0 0,0 0 0,0 0 0,-1 1 0,0-1 0,0 9 0,1 3 0,-2 0 0,0 0 0,-2 1 0,0-1 0,0 0 0,-10 32 0,7-38 0,0 0 0,0-1 0,-1 0 0,0 0 0,-1-1 0,0 0 0,0 0 0,-1 0 0,-1-1 0,1 0 0,-1-1 0,0 0 0,-1 0 0,-19 9 0,13-12 0,19-12 0,23-12 0,-7 11 0,2 1 0,-1 1 0,1 1 0,-1 1 0,2 1 0,-1 0 0,0 2 0,37 0 0,-53 4 0,0-1 0,0 0 0,-1 1 0,1 0 0,-1 0 0,0 1 0,1-1 0,-1 1 0,0 0 0,0 0 0,-1 0 0,1 0 0,-1 1 0,0-1 0,1 1 0,-2 0 0,1 0 0,0 0 0,-1 1 0,3 5 0,2 4 0,-1 0 0,0 0 0,-1 0 0,-1 1 0,4 21 0,-7-24 0,-1-1 0,-1 1 0,1 0 0,-2-1 0,1 1 0,-2-1 0,0 0 0,0 1 0,-1-1 0,0-1 0,-1 1 0,0-1 0,-1 1 0,0-2 0,-10 14 0,13-17 0,-1-1 0,-1 0 0,1 1 0,-1-2 0,0 1 0,0 0 0,0-1 0,-1 0 0,1 0 0,-1-1 0,0 1 0,0-1 0,0-1 0,-1 1 0,1-1 0,-1 0 0,1 0 0,-1-1 0,0 0 0,1 0 0,-1-1 0,0 1 0,0-2 0,0 1 0,1-1 0,-1 0 0,-7-2 0,-3-2-273,0 1 0,0 0 0,0 1 0,-21-1 0,18 4-6553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38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24575,'4'0'0,"0"0"0,-1 1 0,1 0 0,0 0 0,-1 0 0,1 0 0,0 0 0,-1 1 0,0-1 0,1 1 0,-1 0 0,0 0 0,0 1 0,0-1 0,0 1 0,0-1 0,-1 1 0,1 0 0,-1 0 0,0 0 0,1 0 0,-1 0 0,-1 1 0,4 6 0,-1-1 0,0 1 0,-1 0 0,-1 0 0,1 0 0,-1 0 0,-1 0 0,0 0 0,0 11 0,-2-2 0,-1-1 0,-1 1 0,-1-1 0,0 1 0,-1-1 0,-1-1 0,-1 1 0,0-1 0,-11 17 0,18-33 0,-1 0 0,1 1 0,-1-1 0,1 0 0,-1 0 0,1 0 0,-1 0 0,0 0 0,0 0 0,1-1 0,-1 1 0,0 0 0,0 0 0,0 0 0,0-1 0,0 1 0,0-1 0,0 1 0,0 0 0,0-1 0,0 0 0,0 1 0,0-1 0,0 0 0,-2 1 0,2-2 0,-1 0 0,2 1 0,-1-1 0,0 0 0,0 0 0,0 0 0,0 0 0,0 0 0,1 0 0,-1 0 0,1 0 0,-1 0 0,1-1 0,-1 1 0,1 0 0,-1 0 0,1 0 0,0-3 0,-3-9 0,1-1 0,1 1 0,0-17 0,4-16 0,2 0 0,2 1 0,26-88 0,-30 211 0,-4-68 0,2 0 0,-1 0 0,1 0 0,0 0 0,1 1 0,1-2 0,-1 1 0,1 0 0,6 12 0,-5-16 0,0 0 0,0 0 0,0-1 0,0 1 0,1-1 0,0 0 0,0 0 0,1 0 0,-1-1 0,1 0 0,0 0 0,0 0 0,1-1 0,7 3 0,5 2-341,0 0 0,0-2-1,33 7 1,-29-10-6485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4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1 130 24575,'0'-4'0,"0"0"0,0 0 0,0 0 0,1 0 0,0 0 0,0 0 0,0 0 0,0 1 0,0-1 0,1 0 0,1-3 0,-2 6 0,0 0 0,0 0 0,0 0 0,0 0 0,0 0 0,0 0 0,0 1 0,0-1 0,1 0 0,-1 1 0,0-1 0,0 0 0,1 1 0,-1 0 0,0-1 0,1 1 0,-1 0 0,0 0 0,1-1 0,-1 1 0,0 0 0,1 0 0,-1 1 0,0-1 0,1 0 0,-1 0 0,0 1 0,1-1 0,-1 1 0,0-1 0,0 1 0,1-1 0,-1 1 0,2 1 0,5 2 0,0 1 0,-1 1 0,1-1 0,-1 1 0,0 0 0,-1 1 0,0-1 0,0 1 0,0 1 0,-1-1 0,0 1 0,0 0 0,-1 0 0,0 0 0,0 1 0,-1 0 0,4 16 0,-3-10 0,-1-1 0,-1 2 0,-1-1 0,0 0 0,-1 0 0,-1 0 0,0 0 0,-1 0 0,0 0 0,-6 18 0,-21 65 0,104-321 0,9-25 0,-84 246 0,1 1 0,-1-1 0,0 1 0,0-1 0,1 1 0,-1-1 0,1 1 0,-1 0 0,1-1 0,0 1 0,0 0 0,-1-1 0,1 1 0,0 0 0,0 0 0,0 0 0,2-2 0,-2 4 0,0 0 0,-1-1 0,1 1 0,-1 0 0,1 0 0,0 0 0,-1 0 0,0-1 0,1 1 0,-1 0 0,1 0 0,-1 0 0,0 0 0,0 0 0,0 0 0,0 0 0,1 0 0,-2 2 0,6 68 0,-5-67 0,-2 70 0,-21 138 0,13-141 0,9-68 0,1-1 0,0 1 0,-1-1 0,1 1 0,0 0 0,0-1 0,0 1 0,0-1 0,1 1 0,-1-1 0,1 1 0,-1-1 0,1 1 0,0-1 0,0 1 0,0-1 0,1 0 0,-1 0 0,0 1 0,1-1 0,2 3 0,0-2 0,0-1 0,0 0 0,1 0 0,-1 0 0,1 0 0,-1-1 0,1 1 0,-1-1 0,1 0 0,0-1 0,5 1 0,177 13-1365,-153-13-5461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44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24575,'0'4'0,"0"14"0,0 16 0,4 11 0,1 5 0,0 3 0,-1 1 0,-1-1 0,-1-6 0,-5-10 0,-2-15 0,-4-13 0,-1-6-8191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4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0 539 24575,'26'-33'0,"1"2"0,2 1 0,0 1 0,2 1 0,2 2 0,45-29 0,-74 52 0,0 0 0,1 0 0,-1 1 0,0 0 0,1 0 0,0 0 0,-1 0 0,1 1 0,0 0 0,0 0 0,0 0 0,-1 0 0,7 1 0,-8 0 0,-1 1 0,0-1 0,0 1 0,0 0 0,0 0 0,0 0 0,0 0 0,0 0 0,0 1 0,0-1 0,0 1 0,-1-1 0,1 1 0,0 0 0,-1-1 0,0 1 0,1 0 0,-1 0 0,0 0 0,0 0 0,0 0 0,0 0 0,0 0 0,-1 0 0,1 1 0,0-1 0,-1 0 0,0 0 0,0 1 0,0 3 0,4 27 0,-1 1 0,-3 0 0,0-1 0,-2 1 0,-2-1 0,-1 1 0,-1-1 0,-19 55 0,-22 18 0,47-106 0,0 0 0,0 0 0,0 1 0,0-1 0,0 0 0,0 0 0,0 1 0,0-1 0,0 0 0,0 0 0,0 1 0,0-1 0,0 0 0,0 0 0,0 1 0,0-1 0,0 0 0,-1 0 0,1 1 0,0-1 0,0 0 0,0 0 0,0 0 0,-1 0 0,1 1 0,0-1 0,0 0 0,0 0 0,-1 0 0,1 0 0,0 0 0,0 1 0,0-1 0,-1 0 0,1 0 0,0 0 0,0 0 0,-1 0 0,1 0 0,0 0 0,0 0 0,-1 0 0,1 0 0,0 0 0,0 0 0,-1 0 0,1 0 0,0 0 0,-1 0 0,0-17 0,6-31 0,13-47 0,40-118 0,48-91 0,-89 259 0,-12 30 0,-3 8 0,0 0 0,1 0 0,0 0 0,0 0 0,1 1 0,-1-1 0,10-10 0,-13 17 0,0 0 0,0-1 0,0 1 0,1 0 0,-1 0 0,0-1 0,0 1 0,1 0 0,-1 0 0,0 0 0,0 0 0,1 0 0,-1-1 0,0 1 0,1 0 0,-1 0 0,0 0 0,0 0 0,1 0 0,-1 0 0,0 0 0,1 0 0,-1 0 0,0 0 0,1 0 0,-1 0 0,0 0 0,1 0 0,-1 0 0,0 0 0,0 1 0,1-1 0,-1 0 0,0 0 0,0 0 0,1 0 0,-1 0 0,0 1 0,0-1 0,1 0 0,-1 0 0,0 1 0,0-1 0,0 0 0,1 0 0,-1 1 0,0-1 0,0 0 0,0 0 0,0 1 0,0-1 0,0 0 0,0 1 0,1 0 0,3 19 0,-4-19 0,4 55 0,-2 0 0,-6 66 0,2 73 0,2-191 0,0 1 0,1 0 0,0-1 0,0 1 0,0-1 0,0 1 0,1-1 0,0 1 0,0-1 0,0 0 0,0 0 0,1 0 0,-1 0 0,1 0 0,0 0 0,5 4 0,-5-6 0,-1-1 0,0 1 0,1-1 0,0 0 0,-1 0 0,1 0 0,0 0 0,0 0 0,-1-1 0,1 1 0,0-1 0,0 0 0,0 0 0,0 0 0,-1 0 0,1 0 0,0-1 0,0 1 0,0-1 0,0 1 0,-1-1 0,1 0 0,0 0 0,-1-1 0,1 1 0,-1-1 0,5-2 0,30-25-1365,-1-5-5461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48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24575,'8'0'0,"0"0"0,0 0 0,0 1 0,0 0 0,1 1 0,-1-1 0,13 6 0,-18-6 0,0 1 0,-1 0 0,1 0 0,0 0 0,-1 0 0,1 0 0,-1 1 0,0-1 0,0 1 0,0-1 0,0 1 0,0 0 0,0 0 0,-1 0 0,1 0 0,-1 0 0,0 0 0,0 0 0,0 0 0,0 1 0,0 5 0,0 0 0,0 0 0,0 0 0,-1 0 0,0 0 0,-1 1 0,0-1 0,0 0 0,-1 0 0,-1 0 0,-5 16 0,-3-3 0,0 0 0,-23 33 0,3-7 0,29-44 0,-1 0 0,1 0 0,0 0 0,0 1 0,0-1 0,1 1 0,0-1 0,-1 1 0,0 9 0,2-13 0,1 0 0,-1 1 0,0-1 0,1 1 0,-1-1 0,1 0 0,-1 0 0,1 1 0,0-1 0,-1 0 0,1 0 0,0 0 0,0 1 0,0-1 0,0 0 0,0 0 0,0 0 0,0-1 0,0 1 0,0 0 0,1 0 0,-1-1 0,0 1 0,0 0 0,1-1 0,-1 1 0,0-1 0,1 0 0,-1 1 0,1-1 0,-1 0 0,0 0 0,1 0 0,-1 0 0,1 0 0,1-1 0,98-3-1365,-79 3-5461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51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3252 223 24575,'-9'-1'0,"-1"0"0,1-1 0,0 0 0,0 0 0,0-1 0,0 0 0,-10-6 0,-20-7 0,-452-116 0,381 112 0,0 5 0,-179-1 0,-1390 21 0,1672-5 0,-9-1 0,1 2 0,-29 3 0,38-2 0,0 0 0,0 0 0,1 0 0,-1 0 0,1 1 0,-1 0 0,1 0 0,0 1 0,0-1 0,-5 6 0,-210 173 0,215-177 20,-1 0 0,-1-1 0,1 1 0,0-2 0,-11 6 0,16-9-52,0 0-1,0 1 1,0-1 0,0 0 0,0 1-1,0-1 1,0 0 0,0 0-1,0 0 1,0 0 0,0 0 0,0 0-1,0 0 1,0-1 0,0 1-1,0 0 1,0-1 0,0 1 0,0 0-1,0-1 1,0 1 0,0-1-1,0 0 1,1 1 0,-1-1 0,0 0-1,0 1 1,1-1 0,-1 0-1,0 0 1,1 0 0,-1 1 0,0-1-1,1 0 1,-1 0 0,1 0-1,0 0 1,-1 0 0,1 0 0,0 0-1,0 0 1,-1 0 0,1 0-1,0 0 1,0-2 0,-3-21-6794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5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435 1 24575,'-2'12'0,"0"0"0,0-1 0,-1 1 0,-1-1 0,0 1 0,0-1 0,-1 0 0,-11 16 0,0 4 0,-54 99 0,-102 141 0,60-99 0,109-168 0,0 0 0,1 1 0,-1-1 0,1 0 0,0 1 0,1 0 0,-1-1 0,1 1 0,0 0 0,0 0 0,0 0 0,1-1 0,-1 1 0,1 0 0,1 0 0,0 6 0,0-7 0,1 1 0,0-1 0,0 0 0,0 0 0,0 0 0,1 0 0,-1 0 0,1 0 0,0-1 0,0 1 0,1-1 0,-1 0 0,1 0 0,-1 0 0,1 0 0,0-1 0,5 3 0,10 5 0,1-1 0,1 0 0,0-1 0,0-2 0,0 0 0,42 5 0,135 3 0,-170-13 0,109 0-1365,-92-2-5461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22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24575,'-12'0'0,"1"0"0,0 1 0,-1 0 0,1 1 0,0 0 0,0 1 0,0 0 0,-18 8 0,23-8 0,1 1 0,0-1 0,0 0 0,0 1 0,1 0 0,-1 0 0,1 1 0,0-1 0,0 1 0,1 0 0,-1 0 0,1 0 0,0 0 0,1 1 0,-1-1 0,1 1 0,0 0 0,-2 7 0,3-7 0,-1 0 0,1 0 0,0 1 0,0-1 0,1 0 0,-1 1 0,2-1 0,-1 0 0,1 1 0,0-1 0,0 0 0,4 12 0,-3-14 0,0-1 0,0 1 0,0 0 0,1-1 0,0 1 0,0-1 0,0 0 0,0 0 0,0 0 0,1 0 0,-1-1 0,1 1 0,0-1 0,-1 0 0,1 0 0,0 0 0,0-1 0,1 1 0,4 0 0,9 3 0,0 1 0,0 1 0,-1 0 0,26 16 0,-36-19 0,-1 0 0,1 1 0,-2 0 0,1 0 0,0 1 0,-1-1 0,0 1 0,0 0 0,-1 1 0,0-1 0,0 1 0,0 0 0,4 11 0,-2 0 0,0 0 0,-2 0 0,1 0 0,-2 1 0,-1-1 0,1 21 0,-3-32 0,-1-1 0,1 1 0,-1 0 0,0-1 0,0 1 0,-1-1 0,0 1 0,0-1 0,-1 0 0,0 0 0,0 0 0,0 0 0,-1 0 0,1-1 0,-1 1 0,-1-1 0,1 0 0,-1 0 0,-10 8 0,-13 7 0,0-1 0,-1-1 0,-1-2 0,-45 19 0,71-34 4,1 0 1,-1 0-1,1-1 0,-1 1 0,1-1 0,-1 0 0,1 0 0,-1 0 0,1 0 1,-1 0-1,0-1 0,1 0 0,0 1 0,-1-1 0,1-1 0,-1 1 0,1 0 1,0-1-1,0 0 0,0 0 0,0 0 0,0 0 0,0 0 0,1 0 0,-1-1 1,1 1-1,-1-1 0,-2-5 0,-1 0-153,1 0 1,0 0-1,1 0 1,0-1-1,0 0 1,1 0-1,0 0 1,0 0-1,-2-18 1,4 7-6678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2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24575,'18'445'0,"-12"-310"0,-5-80 0,13 89 0,-10-114 0,-2-14 0,1 1 0,0-1 0,1 0 0,12 31 0,-15-44 0,1 0 0,-1 0 0,1-1 0,0 1 0,-1 0 0,1-1 0,1 1 0,-1-1 0,0 1 0,0-1 0,1 0 0,0 0 0,-1 0 0,1-1 0,0 1 0,0-1 0,0 1 0,0-1 0,0 0 0,0 0 0,0 0 0,0 0 0,0-1 0,1 1 0,-1-1 0,0 0 0,0 0 0,1 0 0,-1-1 0,0 1 0,4-1 0,-5 0-42,0 1-1,0 0 0,-1 0 1,1-1-1,0 1 0,-1-1 1,1 0-1,-1 1 0,1-1 1,0 0-1,-1 0 0,0 0 1,1 0-1,-1 0 0,1 0 1,-1 0-1,0 0 0,0-1 1,0 1-1,0-1 0,0 1 1,0 0-1,0-1 0,0 0 1,-1 1-1,1-1 0,0 1 1,-1-1-1,0 0 0,1 1 1,-1-4-1,-3-9-6783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2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24575,'4'0'0,"5"0"0,6 0 0,4 0 0,3 0 0,2 0 0,0 0 0,2 0 0,-1 0 0,0 0 0,0 0 0,0 0 0,-1 0 0,0 0 0,1 0 0,-6 0-8191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27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19 24575,'-43'-9'0,"41"7"0,0 1 0,0 0 0,0 0 0,-1 0 0,1 0 0,0 1 0,-1-1 0,1 1 0,-1-1 0,1 1 0,-1 0 0,1 0 0,-1 0 0,1 0 0,-1 0 0,1 0 0,0 1 0,-1-1 0,1 1 0,-1 0 0,1 0 0,0 0 0,0 0 0,-1 0 0,1 0 0,0 1 0,0-1 0,0 1 0,0-1 0,1 1 0,-1 0 0,-2 2 0,-2 6 0,1-1 0,0 1 0,0 0 0,1 0 0,0 0 0,1 1 0,0-1 0,-1 13 0,-1 10 0,-2 46 0,6-56 0,-1-8 0,1-1 0,1 0 0,1 1 0,0-1 0,3 15 0,-3-27 0,-1 1 0,1-1 0,0 0 0,-1 0 0,1 1 0,0-1 0,0 0 0,1 0 0,-1 0 0,0 0 0,1 0 0,-1 0 0,1-1 0,0 1 0,-1 0 0,1-1 0,0 0 0,0 1 0,0-1 0,0 0 0,0 0 0,0 0 0,1 0 0,-1 0 0,0 0 0,1-1 0,-1 1 0,0-1 0,1 1 0,-1-1 0,0 0 0,1 0 0,-1 0 0,0-1 0,1 1 0,2-1 0,0 0 0,0 1 0,-1-1 0,1 0 0,-1 0 0,0-1 0,1 1 0,-1-1 0,0 0 0,0 0 0,0-1 0,0 1 0,-1-1 0,1 0 0,0 0 0,-1 0 0,0 0 0,0 0 0,0-1 0,0 0 0,-1 1 0,1-1 0,-1 0 0,0 0 0,0-1 0,1-3 0,1-7 0,-1-1 0,0 1 0,-2 0 0,0-1 0,0 0 0,-3-17 0,2 11 0,1 0 0,1 0 0,1 1 0,1-1 0,7-22 0,3 83 0,-8-26 0,25 74 0,-19-48 0,2 0 0,32 58 0,-36-79 0,1-1 0,2 0 0,-1-1 0,2-1 0,0 0 0,1 0 0,0-2 0,1 0 0,21 13 0,-37-26-30,0 1 0,0-1-1,0 0 1,1 0 0,-1 1-1,0-1 1,0 0 0,0 0-1,1 1 1,-1-1 0,0 0-1,0 0 1,1 0 0,-1 1-1,0-1 1,1 0-1,-1 0 1,0 0 0,0 0-1,1 0 1,-1 0 0,0 0-1,1 0 1,-1 0 0,0 0-1,1 0 1,-1 0 0,0 0-1,1 0 1,-1 0 0,0 0-1,0 0 1,1 0 0,-1 0-1,0 0 1,1 0 0,-1 0-1,0-1 1,0 1 0,1 0-1,-1 0 1,0 0 0,0 0-1,1-1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39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24575,'-2'0'0,"0"1"0,0 0 0,-1-1 0,1 1 0,0 0 0,0 0 0,0 1 0,0-1 0,1 0 0,-1 0 0,0 1 0,0 0 0,1-1 0,-1 1 0,1 0 0,-1-1 0,1 1 0,0 0 0,0 0 0,0 0 0,0 0 0,0 0 0,0 1 0,0-1 0,1 0 0,-1 0 0,0 5 0,-1 4 0,0-1 0,0 1 0,1 0 0,1 15 0,0-23 0,0 0 0,0 0 0,1 0 0,-1 0 0,1 0 0,-1-1 0,1 1 0,0 0 0,0 0 0,1-1 0,-1 1 0,0-1 0,1 1 0,0-1 0,-1 0 0,1 1 0,0-1 0,0 0 0,0 0 0,0 0 0,1-1 0,-1 1 0,1 0 0,-1-1 0,1 0 0,3 2 0,5 0 0,0 0 0,0 0 0,1-1 0,-1-1 0,17 0 0,34 7 0,-59-6 0,0-1 0,-1 1 0,1 0 0,-1 0 0,0 0 0,0 0 0,0 0 0,0 1 0,0-1 0,0 1 0,0-1 0,-1 1 0,1 0 0,-1 0 0,0 0 0,0-1 0,0 1 0,0 0 0,0 0 0,-1 0 0,1 1 0,-1-1 0,0 0 0,0 4 0,1 2 0,-1 1 0,0-1 0,-1 0 0,0 1 0,0-1 0,-1 0 0,-3 9 0,4-16 8,1-1-1,-1 1 1,0-1-1,0 1 1,1-1-1,-1 1 1,0-1-1,0 0 1,0 0-1,-1 1 1,1-1-1,0 0 1,0 0-1,-1 0 1,-1 1-1,2-2-47,0 0 0,1 1 0,-1-1-1,0 0 1,1 0 0,-1 0 0,0 0 0,1 0 0,-1 0 0,0 0 0,0 0-1,1-1 1,-1 1 0,0 0 0,1 0 0,-1 0 0,1-1 0,-1 1-1,0 0 1,1-1 0,-1 1 0,1-1 0,-1 1 0,0-1 0,1 1-1,0-1 1,-1 1 0,1-1 0,-1 1 0,1-1 0,0 1 0,-1-1 0,1 0-1,0 1 1,-1-1 0,1-1 0,-6-12-6786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29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73 24575,'0'-3'0,"-1"0"0,0 0 0,0-1 0,0 1 0,0 0 0,-1 0 0,1 0 0,-1 1 0,0-1 0,0 0 0,0 1 0,0-1 0,0 1 0,-1-1 0,1 1 0,-1 0 0,1 0 0,-1 0 0,0 1 0,0-1 0,0 1 0,0-1 0,0 1 0,-3-1 0,0 0 0,1-1 0,-1 2 0,1-1 0,-1 0 0,0 1 0,0 0 0,0 1 0,0-1 0,0 1 0,0 0 0,0 1 0,-8 0 0,11 1 0,1-1 0,-1 1 0,1 0 0,-1 0 0,1 0 0,0 0 0,0 0 0,0 0 0,0 1 0,0-1 0,0 1 0,0-1 0,1 1 0,0 0 0,-1 0 0,1 0 0,0-1 0,0 1 0,0 0 0,1 0 0,-1 0 0,1 0 0,0 0 0,0 1 0,0-1 0,0 0 0,1 3 0,0 14 0,0 0 0,9 36 0,-8-50 0,1 11 0,-2-8 0,1-1 0,0 1 0,0-1 0,1 0 0,0 0 0,6 10 0,-8-15 0,1-1 0,0 1 0,0-1 0,1 0 0,-1 0 0,0 0 0,1 0 0,-1 0 0,1 0 0,0-1 0,0 1 0,-1-1 0,1 0 0,0 0 0,0 0 0,0 0 0,0 0 0,1-1 0,-1 1 0,0-1 0,4 0 0,8 1-124,0-1 0,0-1 0,0 0 0,-1-1 0,1-1 0,0 0-1,-1-1 1,0 0 0,0-2 0,22-10 0,-20 8-6702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29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24575,'13'147'0,"-2"-21"0,-9 69 0,11 167 0,0-129 0,-12-202 0,-3-100-1365,1 31-5461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3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0 24575,'1'0'0,"0"1"0,0-1 0,0 1 0,0-1 0,0 1 0,0-1 0,0 1 0,0 0 0,0-1 0,0 1 0,0 0 0,0 0 0,0 0 0,-1 0 0,1-1 0,0 1 0,-1 0 0,1 0 0,0 0 0,-1 1 0,0-1 0,1 0 0,-1 0 0,1 0 0,-1 0 0,0 0 0,0 0 0,0 1 0,0-1 0,0 0 0,0 0 0,0 0 0,0 1 0,0-1 0,-1 0 0,0 2 0,-8 45 0,2-27 0,-1-1 0,-2 1 0,0-2 0,-1 1 0,-1-1 0,0-1 0,-2 0 0,0-1 0,-17 17 0,23-26 0,-1-1 0,1 1 0,-1-2 0,0 1 0,0-1 0,-1-1 0,0 1 0,0-2 0,0 1 0,-1-2 0,1 1 0,-1-1 0,0-1 0,0 0 0,0 0 0,0-1 0,0-1 0,0 0 0,-20-2 0,6-12 0,24 9 0,15 7 0,12 8 0,0 2 0,-1 0 0,0 2 0,-1 1 0,-1 1 0,31 26 0,119 125 0,-165-159 0,-8-7 1,0-1 0,1 0 0,-1 1 0,0-1 0,1 1 0,-1-1 0,0 0 0,1 1 0,-1-1 0,0 0 0,1 0 0,-1 1 0,1-1-1,-1 0 1,0 0 0,1 0 0,-1 1 0,1-1 0,-1 0 0,1 0 0,-1 0 0,1 0 0,-1 0 0,1 0 0,-1 0 0,1 0 0,-1 0 0,1 0 0,-1 0 0,0 0 0,1 0-1,-1-1 1,1 1 0,-1 0 0,1 0 0,-1 0 0,1-1 0,-1 1 0,0 0 0,1 0 0,-1-1 0,0 1 0,1-1 0,10-21-316,-6 11-777,6-11-5734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31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24575,'1'13'0,"1"0"0,0 1 0,1-1 0,1-1 0,7 20 0,10 40 0,-21-72 0,2 9 0,-1 0 0,0 1 0,0-1 0,-1 0 0,0 0 0,0 0 0,-1 1 0,-2 8 0,-2-13 0,0-15 0,0-16 0,1-9-1365,2 0-5461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3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34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24575,'0'-1'0,"0"1"0,0-1 0,1 0 0,-1 0 0,0 0 0,1 0 0,-1 0 0,1 0 0,-1 1 0,1-1 0,0 0 0,-1 0 0,1 1 0,-1-1 0,1 0 0,0 1 0,0-1 0,0 1 0,-1-1 0,1 1 0,0-1 0,0 1 0,0-1 0,0 1 0,0 0 0,0 0 0,0-1 0,-1 1 0,1 0 0,0 0 0,0 0 0,0 0 0,0 0 0,0 0 0,0 0 0,2 1 0,0-1 0,1 0 0,-1 1 0,1-1 0,0 1 0,-1 0 0,1 0 0,-1 0 0,6 3 0,-6-2 0,0 1 0,0 0 0,0 1 0,0-1 0,-1 0 0,1 1 0,-1 0 0,0-1 0,0 1 0,0 0 0,0 0 0,-1 0 0,0 0 0,0 0 0,0 1 0,0-1 0,0 8 0,0 11 0,0 0 0,-4 27 0,1-17 0,1-13 0,0-3 0,2-29 0,2-14 0,0 0 0,2 0 0,1 0 0,1 0 0,17-42 0,-22 64 0,1 0 0,-1 0 0,1 0 0,0 1 0,0 0 0,0-1 0,0 1 0,1 0 0,-1 1 0,1-1 0,0 1 0,0-1 0,0 1 0,0 0 0,0 0 0,0 1 0,0-1 0,1 1 0,-1 0 0,0 0 0,1 1 0,-1-1 0,1 1 0,-1 0 0,1 0 0,-1 0 0,1 1 0,-1 0 0,1 0 0,-1 0 0,6 2 0,-4-1 0,1 0 0,-1 0 0,0 0 0,0 1 0,0 0 0,0 1 0,0-1 0,0 1 0,-1 0 0,0 1 0,0-1 0,0 1 0,0 0 0,-1 0 0,0 0 0,0 1 0,0 0 0,-1-1 0,0 1 0,4 10 0,6 62 0,-12-61 0,1 1 0,1-1 0,8 25 0,-5-23-71,-4-12-114,0 0 0,0-1 1,1 0-1,0 1 0,0-1 0,4 6 0,6 3-6641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9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201 15 24575,'-33'0'0,"19"-1"0,0 0 0,0 1 0,0 1 0,-28 5 0,39-5 0,-1 0 0,1 1 0,0-1 0,-1 0 0,1 1 0,0 0 0,0 0 0,0 0 0,0 0 0,0 0 0,1 0 0,-1 1 0,1 0 0,0-1 0,-1 1 0,1 0 0,0 0 0,1 0 0,-1 0 0,0 0 0,1 1 0,0-1 0,0 0 0,-1 7 0,-2 6 0,2 1 0,0 0 0,1 0 0,2 28 0,0-36 0,-1-1 0,2 0 0,-1 0 0,1 0 0,0 0 0,1 0 0,0-1 0,0 1 0,0-1 0,1 1 0,8 10 0,-11-17 0,-1 0 0,1 0 0,0 0 0,0 0 0,0 0 0,1 0 0,-1 0 0,0 0 0,0 0 0,0-1 0,1 1 0,-1 0 0,0-1 0,1 1 0,-1-1 0,0 0 0,1 1 0,-1-1 0,1 0 0,-1 0 0,1 0 0,-1 0 0,0 0 0,1 0 0,-1 0 0,3-1 0,-1 0 0,0 0 0,0-1 0,0 0 0,0 1 0,-1-1 0,1 0 0,0-1 0,-1 1 0,1 0 0,-1-1 0,3-2 0,1-3 0,0-1 0,-1 1 0,0-1 0,0 0 0,-1 0 0,0-1 0,3-11 0,0-38 0,3-18 0,-9 72 0,1 0 0,-1-1 0,1 1 0,0 0 0,0 0 0,1 0 0,-1 0 0,1 0 0,0 1 0,6-8 0,-8 12 0,-1-1 0,1 0 0,-1 1 0,1-1 0,0 0 0,0 1 0,-1-1 0,1 1 0,0-1 0,0 1 0,0-1 0,-1 1 0,1 0 0,0-1 0,0 1 0,0 0 0,0 0 0,0 0 0,0-1 0,0 1 0,0 0 0,0 0 0,0 1 0,-1-1 0,1 0 0,0 0 0,0 0 0,0 0 0,0 1 0,1 0 0,1 0 0,-1 1 0,0 0 0,0 0 0,0 0 0,0 0 0,-1 0 0,1 0 0,0 1 0,-1-1 0,2 5 0,3 4 0,-2 1 0,1 0 0,4 22 0,-4 7 0,-1 0 0,-3 45 0,3 26 0,9-3 0,26 109 0,35 286 0,-63 40 0,-12-453 0,1-85 0,0-1 0,0 1 0,-1 0 0,1-1 0,-1 1 0,-1-1 0,1 1 0,-4 9 0,3-13 0,1 0 0,-1 0 0,0 0 0,1 0 0,-1 0 0,0 0 0,0 0 0,0-1 0,-1 1 0,1-1 0,0 1 0,0-1 0,-1 0 0,1 0 0,-1 0 0,1 0 0,-1-1 0,1 1 0,-1 0 0,-4-1 0,-6 2 0,-1-1 0,1 0 0,-1-1 0,1-1 0,0 0 0,-1 0 0,1-2 0,0 0 0,0 0 0,-23-10 0,28 9 0,0 0 0,0 0 0,0-1 0,1 0 0,0 0 0,0-1 0,0 0 0,1 0 0,0-1 0,0 0 0,0 0 0,1 0 0,0-1 0,1 1 0,-1-1 0,1 0 0,-4-14 0,-4-21 0,1-1 0,3-1 0,1 1 0,2-1 0,3 0 0,1-1 0,2 1 0,9-55 0,-5 62 0,2 1 0,2 1 0,1-1 0,2 1 0,1 1 0,2 0 0,1 1 0,2 1 0,1 1 0,30-39 0,-32 51 0,1 1 0,0 1 0,2 0 0,0 1 0,33-21 0,-44 32 0,1 0 0,-1 1 0,1 0 0,0 1 0,1 0 0,-1 0 0,1 1 0,-1 1 0,1-1 0,0 2 0,0 0 0,0 0 0,0 1 0,0 0 0,19 3 0,-23-1-136,-1 0-1,0 0 1,0 1-1,-1 0 1,1 0-1,-1 0 1,1 1-1,-1 0 0,9 8 1,0 4-6690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3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24575,'4'98'0,"4"0"0,25 119 0,-32-213 0,2 12 0,0-1 0,1 1 0,9 23 0,-7-85 0,-8-107 0,3-92 0,-1 242 0,1 1 0,-1-1 0,1 0 0,0 0 0,-1 0 0,1 1 0,0-1 0,1 1 0,-1-1 0,0 0 0,1 1 0,-1 0 0,1-1 0,0 1 0,0 0 0,0 0 0,0 0 0,0 0 0,0 0 0,1 1 0,-1-1 0,1 1 0,-1-1 0,1 1 0,-1 0 0,1 0 0,0 0 0,0 0 0,4 0 0,9-2 0,0 1 0,0 1 0,0 0 0,19 2 0,-10-1 0,27 0 0,0-2 0,0 3 0,0 2 0,68 12 0,-117-14 0,0-1 0,0 1 0,0-1 0,-1 1 0,1 0 0,0 0 0,-1 0 0,1 0 0,0 1 0,-1-1 0,0 1 0,1 0 0,-1 0 0,0-1 0,0 1 0,0 1 0,0-1 0,0 0 0,0 0 0,-1 1 0,1-1 0,1 4 0,-3-3 0,1 1 0,-1-1 0,1 1 0,-1-1 0,0 1 0,-1-1 0,1 1 0,0 0 0,-1-1 0,0 0 0,0 1 0,0-1 0,0 1 0,-1-1 0,-2 4 0,-7 12 0,0-2 0,-2 1 0,0-1 0,-24 23 0,16-21 0,-1-1 0,0-1 0,-25 14 0,12-7 0,32-22 0,1-1 0,-1 1 0,1 0 0,0 0 0,0 0 0,0 0 0,-1 0 0,2 0 0,-1 1 0,0-1 0,0 1 0,1-1 0,-2 5 0,2-5 0,1-1 0,0 1 0,0 0 0,1-1 0,-1 1 0,0 0 0,0-1 0,1 1 0,-1-1 0,1 1 0,0-1 0,-1 1 0,1-1 0,0 1 0,0-1 0,0 0 0,0 1 0,0-1 0,0 0 0,0 0 0,0 0 0,0 0 0,1 0 0,-1 0 0,0 0 0,3 1 0,25 17 0,2-1 0,0-2 0,44 17 0,-38-19 0,-2 3 0,58 35 0,-74-37 0,0 1 0,-1 0 0,0 2 0,-1 0 0,-1 1 0,18 28 0,-34-46 0,0-1 0,0 0 0,0 0 0,0 1 0,0-1 0,0 0 0,0 0 0,1 0 0,-1 0 0,0 1 0,0-1 0,0 0 0,0 0 0,0 0 0,1 0 0,-1 1 0,0-1 0,0 0 0,0 0 0,0 0 0,1 0 0,-1 0 0,0 0 0,0 0 0,0 0 0,1 0 0,-1 0 0,0 1 0,0-1 0,0 0 0,1 0 0,-1 0 0,0 0 0,0 0 0,0 0 0,1-1 0,-1 1 0,0 0 0,0 0 0,1 0 0,-1 0 0,0 0 0,0 0 0,0 0 0,0 0 0,1 0 0,-1-1 0,0 1 0,0 0 0,0 0 0,6-16 0,0-33 0,-6 40 0,14-114-1365,-5 61-5461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37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24575,'0'8'0,"0"19"0,0 14 0,0 12 0,4 4 0,2 2 0,-1-1 0,-1-3 0,-1-6 0,-1-7 0,-1-7 0,-1-5 0,0-8-8191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3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100 207 24575,'4'14'0,"1"0"0,-2 0 0,0 1 0,0-1 0,-1 1 0,-1 0 0,-2 24 0,2-6 0,0 180 0,1 50 0,7-230 0,-4-32 0,-6-20 0,-23-96 0,4 29 0,-18-84 0,-11-64 0,47 220 0,0 0 0,1 0 0,1 0 0,0 0 0,0 0 0,2 0 0,3-16 0,-3 23 0,1 0 0,-1 1 0,1-1 0,1 0 0,-1 1 0,1 0 0,0 0 0,1 0 0,-1 0 0,1 1 0,0-1 0,1 1 0,-1 1 0,1-1 0,6-3 0,-4 2 0,0 1 0,0 0 0,0 1 0,1 0 0,0 0 0,-1 1 0,1 0 0,1 1 0,11-3 0,-18 5 0,1 0 0,-1 0 0,0 0 0,0 1 0,0-1 0,0 1 0,0-1 0,0 1 0,0 0 0,0 0 0,0 1 0,0-1 0,0 1 0,-1-1 0,1 1 0,0 0 0,-1 0 0,1 0 0,-1 0 0,0 0 0,0 0 0,0 1 0,0-1 0,0 1 0,-1 0 0,1-1 0,-1 1 0,1 0 0,-1 0 0,2 6 0,2 10 0,0 0 0,-1 0 0,-1 0 0,-1 1 0,0 23 0,-8 99 0,5-129 0,0 1 0,-1-1 0,-1 0 0,0 0 0,-5 16 0,7-26 0,-1 0 0,1-1 0,0 1 0,-1 0 0,0-1 0,0 1 0,0-1 0,0 1 0,0-1 0,0 0 0,0 0 0,-1 0 0,1 0 0,-1-1 0,1 1 0,-1 0 0,0-1 0,0 0 0,0 0 0,0 0 0,0 0 0,0 0 0,0 0 0,0-1 0,0 0 0,0 1 0,-4-1 0,13-1 0,0 1 0,0-1 0,-1 1 0,1 0 0,0 1 0,0 0 0,-1-1 0,1 2 0,8 2 0,69 33 0,116 71 0,-17-7 0,-180-99 0,0-1 0,0 0 0,0 0 0,1 1 0,-1-1 0,0-1 0,0 1 0,1 0 0,-1 0 0,1-1 0,-1 0 0,1 1 0,-1-1 0,1 0 0,-1 0 0,0 0 0,1-1 0,-1 1 0,1 0 0,3-2 0,-4 0 0,-1 0 0,1 0 0,-1 0 0,0 0 0,0 0 0,0-1 0,0 1 0,0 0 0,0 0 0,0-1 0,-1 1 0,1-1 0,-1 1 0,0 0 0,0-1 0,0 1 0,0-1 0,0 1 0,0 0 0,-2-4 0,-2-39-1365,-2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8:40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24575,'4'0'0,"6"-4"0,5-2 0,4 1 0,3 1 0,1 1 0,2 1 0,0 1 0,1 1 0,-9 0 0,-8-4 0,-8-2 0,-10 1 0,-2 1-8191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39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24575,'78'-1'0,"86"3"0,-159-2 0,-1 1 0,1-1 0,0 1 0,-1 0 0,1 1 0,-1-1 0,1 1 0,-1 0 0,0 0 0,0 1 0,0-1 0,0 1 0,0 0 0,0 0 0,-1 0 0,4 4 0,-2-1 0,-1 0 0,1 1 0,-1-1 0,-1 1 0,1 0 0,-1 0 0,0 1 0,3 14 0,-1 9 0,-1-1 0,-1 1 0,-3 59 0,0-68 0,0-1 0,-1-1 0,0 1 0,-2-1 0,0 0 0,-1 0 0,-2 0 0,0 0 0,0-1 0,-17 32 0,22-50 0,0 1 0,0-1 0,0 1 0,0-1 0,0 1 0,0 0 0,1-1 0,-1 1 0,1 0 0,-1 0 0,1 0 0,-1-1 0,1 1 0,0 0 0,0 0 0,0 0 0,0 0 0,0-1 0,1 1 0,-1 0 0,0 0 0,1 0 0,0-1 0,-1 1 0,1 0 0,0-1 0,0 1 0,0 0 0,0-1 0,0 1 0,0-1 0,0 0 0,0 1 0,1-1 0,-1 0 0,0 0 0,1 1 0,-1-1 0,1 0 0,0-1 0,-1 1 0,1 0 0,0 0 0,-1-1 0,3 1 0,10 3 0,0-1 0,1-1 0,-1 0 0,26 0 0,-24-1 0,263-1-1047,-267 0 729,22-1-6508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19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24575,'6'0'0,"7"0"0,1 0 0,-1 0 0,0 2 0,21 4 0,-29-5 0,-1 1 0,1 0 0,-1 0 0,0 0 0,0 1 0,0-1 0,0 1 0,0 0 0,0 0 0,-1 0 0,0 1 0,1-1 0,-1 1 0,0 0 0,-1 0 0,4 5 0,1 8 0,0 0 0,-1 0 0,-1 1 0,0-1 0,-1 1 0,-1 0 0,-1 1 0,-1-1 0,0 0 0,-4 32 0,5-62 0,1-1 0,0 1 0,0 0 0,1 0 0,11-22 0,46-85 0,-10 20 0,-61 121 0,2-1 0,0 2 0,1-1 0,1 1 0,-4 33 0,9-47 0,1-1 0,0 0 0,0 0 0,1 0 0,0 0 0,0 1 0,4 12 0,-3-17 0,0 0 0,0 0 0,0-1 0,1 1 0,-1 0 0,1-1 0,0 0 0,0 1 0,0-1 0,0-1 0,1 1 0,-1 0 0,1-1 0,0 1 0,0-1 0,4 2 0,125 66 0,-79-39 0,1-2 0,2-3 0,62 19 0,-78-36 120,-40-9-162,0 1-1,0-1 1,0 0-1,0 1 1,-1-1-1,1 0 1,0 0 0,0 0-1,0 0 1,0 0-1,0 0 1,0 0-1,0 0 1,0 0 0,0 0-1,0 0 1,0-1-1,0 1 1,0 0-1,0-1 1,-1 1 0,1 0-1,0-1 1,0 0-1,0 1 1,-1-1-1,1 1 1,0-1 0,0 0-1,-1 1 1,1-1-1,-1 0 1,1 0-1,0-1 1,-5-9-6784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20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24575,'13'0'0,"0"0"0,0 0 0,0 1 0,-1 1 0,1 1 0,19 5 0,-28-6 0,0-1 0,-1 1 0,1 1 0,0-1 0,-1 0 0,1 1 0,-1 0 0,0 0 0,0 0 0,0 0 0,-1 0 0,1 1 0,-1-1 0,1 1 0,-1-1 0,0 1 0,-1 0 0,1 0 0,-1 0 0,1 0 0,-1 0 0,-1 0 0,2 8 0,0 4 0,0 1 0,-1-1 0,0 0 0,-2 1 0,0-1 0,-1 0 0,0 1 0,-1-1 0,-1-1 0,-1 1 0,0 0 0,-1-1 0,-1 0 0,-11 20 0,17-35 0,0 1 0,1 0 0,0 0 0,-1-1 0,1 1 0,-1 0 0,1 0 0,0 0 0,0-1 0,-1 1 0,1 0 0,0 0 0,0 0 0,0 0 0,0 0 0,0 0 0,0-1 0,0 1 0,0 0 0,0 0 0,1 0 0,-1 0 0,0 0 0,0 0 0,1-1 0,-1 1 0,1 0 0,-1 0 0,1-1 0,-1 1 0,1 0 0,-1-1 0,1 1 0,-1 0 0,1-1 0,0 1 0,-1-1 0,1 1 0,0-1 0,0 1 0,0-1 0,-1 0 0,1 1 0,0-1 0,0 0 0,0 1 0,0-1 0,-1 0 0,1 0 0,0 0 0,0 0 0,0 0 0,0 0 0,1 0 0,63 1 0,-52-1 0,140 0 0,-56 2 0,105-12 0,-200 10-58,1 0-35,1 0 0,-1-1-1,0 1 1,0-1-1,0 1 1,0-1 0,0 0-1,0 0 1,0 0-1,-1-1 1,1 1 0,0-1-1,3-2 1,-1-5-6733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2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24575,'0'4'0,"4"5"0,1 6 0,4 4 0,1 3 0,2 6 0,0 7 0,-3 9 0,-3 1 0,-2-2 0,-1-5 0,-7-4 0,-5-5 0,-7-6 0,1-8-8191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22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1 179 24575,'2'0'0,"-1"0"0,1 1 0,0-1 0,0 1 0,0 0 0,-1-1 0,1 1 0,0 0 0,-1 0 0,1 0 0,-1 0 0,1 1 0,-1-1 0,0 0 0,1 1 0,-1-1 0,0 0 0,2 4 0,18 32 0,-19-33 0,7 16 0,-1 0 0,-1 1 0,-1 0 0,-1 0 0,-1 1 0,3 39 0,-8 134 0,-1-135 0,6-92 0,2 1 0,1-1 0,18-46 0,-15 48 0,51-132 0,-34 95 0,22-80 0,-40 64 0,-9 64 0,-4 57 0,-20 141 0,13-110 0,-5 118 0,16-180-85,0 1 0,0 0-1,1-1 1,0 1 0,0-1-1,0 1 1,1-1 0,1 1-1,-1-1 1,1 0 0,0 0-1,1 0 1,0-1 0,0 1-1,7 7 1,1 3-6741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23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39 24575,'0'-1'0,"0"-1"0,0 1 0,0-1 0,0 1 0,0-1 0,0 1 0,0-1 0,0 1 0,1 0 0,-1-1 0,1 1 0,-1-1 0,1 1 0,0 0 0,-1 0 0,1-1 0,0 1 0,0 0 0,0 0 0,0 0 0,0 0 0,0 0 0,0 0 0,0 0 0,0 0 0,0 0 0,1 0 0,-1 1 0,0-1 0,1 0 0,-1 1 0,0-1 0,1 1 0,-1 0 0,1-1 0,1 1 0,-1 0 0,0 0 0,-1 1 0,1-1 0,0 1 0,0-1 0,0 1 0,-1 0 0,1-1 0,0 1 0,-1 0 0,1 0 0,-1 0 0,1 0 0,-1 0 0,0 1 0,1-1 0,-1 0 0,0 1 0,0-1 0,0 1 0,0-1 0,0 1 0,0 0 0,0-1 0,0 1 0,-1 0 0,1-1 0,-1 1 0,1 3 0,0 0 0,-1 1 0,0 0 0,0-1 0,0 1 0,-1 0 0,0-1 0,0 1 0,0 0 0,-1-1 0,1 1 0,-1-1 0,-1 0 0,1 0 0,-1 0 0,0 0 0,0 0 0,0 0 0,-6 5 0,-13 25 0,21-33 0,1-1 0,-1 1 0,0 0 0,1 0 0,0 0 0,-1-1 0,1 1 0,0 0 0,0 0 0,0 0 0,0 0 0,0 0 0,1 0 0,-1-1 0,0 1 0,1 0 0,0 0 0,0 2 0,21 34 0,-6-13 0,-12-15 0,10 18 0,-1 1 0,-2 1 0,13 52 0,-23-79 2,0 1 0,-1-1 0,1 1 0,-1-1 0,0 1 0,0 0 0,0-1-1,0 1 1,0-1 0,-1 1 0,0-1 0,0 1 0,0-1 0,0 0 0,0 1 0,-1-1 0,1 0-1,-1 0 1,0 0 0,0 0 0,0 0 0,-1 0 0,1-1 0,-1 1 0,1-1 0,-1 1 0,0-1-1,0 0 1,0 0 0,0 0 0,0-1 0,-4 2 0,-9 2-70,0 0 1,0-1-1,-1-1 1,1 0-1,-28 0 0,-3 1-954,-17 6-5804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1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24575,'0'5'0,"0"25"0,0 33 0,0 21 0,0 14 0,0 2 0,0-11 0,0-18 0,0-16 0,-4-17 0,-2-16-8191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19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 24575,'-6'7'0,"1"0"0,0 0 0,0 0 0,1 1 0,0 0 0,0 0 0,1 0 0,0 0 0,0 0 0,1 1 0,0-1 0,-1 14 0,1 2 0,0 0 0,2 0 0,3 32 0,-1-47 0,0 0 0,1 0 0,0 0 0,1-1 0,-1 1 0,2-1 0,-1 0 0,1 0 0,0 0 0,1-1 0,0 0 0,0 0 0,0-1 0,13 11 0,-11-10 0,1 0 0,-1-1 0,2 0 0,-1 0 0,0-1 0,1 0 0,0-1 0,0 0 0,1 0 0,-1-1 0,1-1 0,12 2 0,-17-4 0,1-1 0,-1 0 0,0 0 0,0-1 0,0 0 0,1 0 0,-2-1 0,1 1 0,0-1 0,0 0 0,-1-1 0,0 1 0,0-1 0,0 0 0,0 0 0,0-1 0,-1 0 0,0 0 0,0 0 0,0 0 0,-1 0 0,1-1 0,-1 1 0,-1-1 0,3-7 0,-2 7 0,0 0 0,0 0 0,-1 0 0,0-1 0,0 1 0,-1-1 0,1 0 0,-2 0 0,1 1 0,-1-1 0,0 0 0,0 0 0,-1 1 0,1-1 0,-2 0 0,1 1 0,-1-1 0,0 1 0,0-1 0,-1 1 0,0 0 0,0 0 0,-7-9 0,2 7 0,-2 1 0,1 0 0,-1 0 0,0 1 0,0 1 0,-1-1 0,0 2 0,1-1 0,-13-2 0,-51-24 0,65 26 0,0 1 0,-1 1 0,1-1 0,-1 1 0,-16-3 0,-24-7 0,33 4-1365,2-1-5461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0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583 1 24575,'-12'1'0,"1"1"0,0 1 0,0 0 0,0 0 0,0 1 0,0 0 0,-16 10 0,-1-1 0,16-8 0,-1 1 0,1 0 0,0 1 0,1 0 0,0 1 0,0 0 0,0 1 0,1 0 0,1 1 0,-1 0 0,2 0 0,-1 1 0,1 0 0,1 0 0,0 1 0,1 0 0,0 0 0,1 1 0,-4 13 0,-1 4 0,2 0 0,1 0 0,1 1 0,2 0 0,1 0 0,1 1 0,2-1 0,1 0 0,2 1 0,7 35 0,8 11 0,-8-41 0,-2 0 0,-2 1 0,-1 0 0,0 70 0,-14-6 0,-4-1 0,-5 0 0,-43 137 0,59-232 0,1-1 0,-1 1 0,-1-1 0,1 1 0,-1-1 0,0 0 0,0 1 0,0-2 0,-8 9 0,10-12 0,0 0 0,0 0 0,0 0 0,0-1 0,0 1 0,0 0 0,-1-1 0,1 1 0,0-1 0,0 0 0,-1 1 0,1-1 0,0 0 0,0 0 0,-1 0 0,1 0 0,0 0 0,-3 0 0,1-1 0,1 1 0,-1-1 0,1 0 0,-1-1 0,1 1 0,0 0 0,0-1 0,-1 1 0,1-1 0,0 0 0,0 1 0,-2-4 0,-7-9-47,1 1 0,0-2 1,1 1-1,0-2 0,-10-27 0,7 17-1037,-5-10-5742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24575,'8'0'0,"3"-4"0,4-1 0,3-1 0,2 2 0,15-3 0,14-4 0,2-1 0,-3 2 0,-2 3 0,-4 2 0,-5 3 0,-6 1 0,-7-4 0,0 0 0,1 1 0,-5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35:10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2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103 283 24575,'9'0'0,"1"0"0,0-1 0,-1 0 0,1 0 0,-1-1 0,0 0 0,0-1 0,1 0 0,-2-1 0,1 0 0,0 0 0,-1-1 0,0 0 0,0 0 0,0-1 0,-1 0 0,1 0 0,-1 0 0,-1-1 0,0-1 0,0 1 0,9-16 0,-9 14 0,0 0 0,-1 0 0,0-1 0,-1 0 0,0 0 0,0 0 0,2-16 0,-5 23 0,0 0 0,-1 1 0,1-1 0,-1 1 0,1-1 0,-1 0 0,0 1 0,0-1 0,-1 0 0,1 1 0,0-1 0,-1 0 0,0 1 0,0-1 0,1 1 0,-1-1 0,-1 1 0,1 0 0,0-1 0,0 1 0,-1 0 0,0 0 0,1 0 0,-1 0 0,0 0 0,0 0 0,0 0 0,0 1 0,0-1 0,-1 1 0,1-1 0,0 1 0,-1 0 0,1 0 0,-5-1 0,1 1 0,0 1 0,0 0 0,1 0 0,-1 0 0,0 1 0,0 0 0,1 0 0,-1 0 0,0 1 0,1 0 0,-1 0 0,1 1 0,0-1 0,0 1 0,0 0 0,0 0 0,-8 8 0,-10 7 0,1 2 0,-20 23 0,40-41 0,-15 16 0,2 1 0,0 0 0,-13 22 0,25-36 0,-1 1 0,1-1 0,0 1 0,0 0 0,1 0 0,0 1 0,0-1 0,0 0 0,1 1 0,0-1 0,0 1 0,0-1 0,1 1 0,0 0 0,1-1 0,1 10 0,0-12 0,0 0 0,0 0 0,1 0 0,0 0 0,0 0 0,0-1 0,0 1 0,0-1 0,1 0 0,-1 0 0,1 0 0,0 0 0,0-1 0,0 0 0,0 1 0,1-1 0,-1-1 0,0 1 0,1-1 0,0 0 0,5 1 0,11 3 0,0-2 0,0 0 0,27-1 0,-22-2-1365,-4 0-5461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3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40 182 24575,'-1'1'0,"0"-1"0,0 1 0,0-1 0,0 1 0,0-1 0,0 1 0,0 0 0,0-1 0,0 1 0,0 0 0,0 0 0,1 0 0,-1 0 0,0 0 0,1 0 0,-1 0 0,0 0 0,1 0 0,-1 0 0,1 0 0,-1 2 0,-10 29 0,9-26 0,0 1 0,0-1 0,1 1 0,-1 0 0,2 1 0,-1-1 0,1 0 0,0 0 0,0 0 0,2 10 0,-2-15 0,1 0 0,0 0 0,-1 0 0,1-1 0,0 1 0,0 0 0,0 0 0,0-1 0,0 1 0,0-1 0,0 1 0,1-1 0,-1 1 0,1-1 0,-1 0 0,1 0 0,-1 0 0,1 0 0,0 0 0,-1 0 0,1 0 0,0 0 0,0-1 0,0 1 0,-1-1 0,1 1 0,0-1 0,0 0 0,0 0 0,0 0 0,0 0 0,0 0 0,0 0 0,0 0 0,0-1 0,-1 1 0,1-1 0,0 1 0,2-2 0,0 1 0,0-1 0,0 0 0,0 1 0,-1-1 0,1-1 0,-1 1 0,1-1 0,-1 1 0,0-1 0,0 0 0,0 0 0,0 0 0,-1 0 0,1-1 0,-1 1 0,0-1 0,0 0 0,0 1 0,0-1 0,-1 0 0,0 0 0,1 0 0,-1 0 0,0-5 0,3-13 0,-1 0 0,-1-1 0,-1-26 0,-1 33 0,-1-103 0,0 118 0,1 1 0,0-1 0,0 0 0,0 1 0,0-1 0,0 0 0,0 1 0,0-1 0,0 0 0,0 1 0,0-1 0,0 0 0,0 1 0,0-1 0,0 1 0,1-1 0,-1 0 0,0 1 0,0-1 0,1 1 0,-1-1 0,0 1 0,1-1 0,-1 1 0,1-1 0,-1 1 0,1-1 0,-1 1 0,1-1 0,-1 1 0,1 0 0,-1-1 0,1 1 0,-1 0 0,2-1 0,0 1 0,-1 1 0,1-1 0,0 1 0,-1-1 0,1 1 0,0 0 0,-1 0 0,1 0 0,-1 0 0,1 0 0,-1 0 0,3 2 0,47 52 0,-45-48 0,78 89-1365,-64-75-5461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0 24575,'1'11'0,"1"0"0,-1 0 0,1-1 0,1 1 0,7 18 0,0 0 0,28 106 0,-7 2 0,25 240 0,-34 285 0,-22-646 0,-2 31 0,2-46 0,0 1 0,0 0 0,0 0 0,-1 0 0,1-1 0,-1 1 0,1 0 0,-1 0 0,0-1 0,0 1 0,1 0 0,-1-1 0,0 1 0,-1-1 0,1 1 0,0-1 0,-3 3 0,3-4 0,1 0 0,-1 0 0,0 0 0,0 0 0,0 0 0,0 0 0,0 0 0,0 0 0,0 0 0,0 0 0,0 0 0,0 0 0,0-1 0,0 1 0,1 0 0,-1-1 0,0 1 0,0-1 0,0 1 0,0-1 0,1 1 0,-1-1 0,0 1 0,1-1 0,-1 0 0,0 1 0,1-1 0,-1-1 0,-22-28 0,18 23 0,-57-89-682,-88-186-1,118 214-6143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24575,'4'0'0,"2"5"0,3 0 0,5 0 0,8-1 0,12-1 0,18-1 0,15-5 0,2-6 0,-4-6 0,-8 0 0,-15 2-8191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24575,'-2'74'0,"0"-46"0,1 0 0,1-1 0,1 1 0,2 0 0,0-1 0,2 0 0,13 41 0,-17-65 0,0-1 0,0 1 0,0-1 0,1 1 0,-1-1 0,1 1 0,0-1 0,-1 0 0,1 0 0,0 0 0,0 0 0,0 0 0,1 0 0,-1 0 0,5 2 0,-6-4 0,1 0 0,-1 1 0,0-1 0,1 0 0,-1 0 0,1 0 0,-1 0 0,1 0 0,-1-1 0,0 1 0,1 0 0,-1-1 0,1 1 0,-1-1 0,0 1 0,1-1 0,-1 0 0,0 1 0,0-1 0,0 0 0,1 0 0,-1 0 0,0 0 0,0 0 0,0 0 0,-1 0 0,1 0 0,0-1 0,0 1 0,0 0 0,-1 0 0,1-2 0,17-32-37,-2 0-1,-2-1 1,-1 0-1,13-64 1,-9 34-1141,-8 34-5648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3 344 24575,'-1'-49'0,"0"13"0,1 0 0,6-44 0,-5 71 0,0 1 0,1 0 0,0-1 0,1 1 0,0 0 0,0 0 0,0 1 0,1-1 0,0 1 0,1-1 0,0 1 0,0 1 0,0-1 0,12-10 0,-16 15 0,2 1 0,-1-1 0,0 0 0,0 1 0,0 0 0,1-1 0,-1 1 0,1 0 0,-1 0 0,1 0 0,-1 1 0,1-1 0,-1 1 0,1-1 0,0 1 0,-1 0 0,1 0 0,0 0 0,-1 0 0,1 0 0,0 1 0,2 0 0,0 1 0,-1 0 0,1 1 0,-1-1 0,0 1 0,0-1 0,0 1 0,-1 1 0,1-1 0,-1 0 0,0 1 0,4 5 0,5 8 0,-2 0 0,0 1 0,-1 0 0,12 31 0,-5 3 0,-13-39 0,0-1 0,0 0 0,2 0 0,0 0 0,0-1 0,1 1 0,0-1 0,1 0 0,12 15 0,-18-25 0,0 1 0,0-1 0,0 0 0,0 0 0,0 0 0,0 0 0,0 0 0,0-1 0,1 1 0,-1 0 0,0 0 0,0-1 0,1 1 0,-1-1 0,0 1 0,1-1 0,-1 1 0,1-1 0,-1 0 0,0 0 0,1 0 0,-1 0 0,1 0 0,-1 0 0,1 0 0,-1 0 0,0-1 0,1 1 0,-1 0 0,1-1 0,-1 1 0,0-1 0,1 0 0,-1 1 0,0-1 0,0 0 0,0 0 0,0 0 0,1 0 0,-1 0 0,0 0 0,-1 0 0,1 0 0,0 0 0,0 0 0,0 0 0,-1-1 0,1 1 0,0 0 0,-1-1 0,1 1 0,-1 0 0,1-2 0,4-12 0,0 1 0,-1-1 0,4-28 0,-8 40 0,8-64 0,-2-91 0,-7 188 0,1 75 0,0-96 0,1 1 0,0 0 0,1 0 0,1-1 0,-1 1 0,1-1 0,1 1 0,8 15 0,-11-22 0,1-1 0,-1 0 0,0 0 0,1 0 0,0 0 0,-1 0 0,1 0 0,0 0 0,0-1 0,0 1 0,0-1 0,0 1 0,0-1 0,0 0 0,1 0 0,-1 0 0,0 0 0,1 0 0,-1 0 0,1-1 0,-1 1 0,5-1 0,-4 0 0,1-1 0,-1 0 0,0 0 0,1 0 0,-1 0 0,0 0 0,1-1 0,-1 1 0,0-1 0,0 0 0,0 0 0,-1 0 0,1-1 0,3-2 0,5-8 0,1 0 0,-1-1 0,-1 0 0,-1-1 0,10-19 0,3-21 0,-18 44 0,0-1 0,1 1 0,0 0 0,1 0 0,0 0 0,0 1 0,9-11 0,-14 20 0,1 0 0,-1 1 0,0-1 0,1 0 0,-1 1 0,1-1 0,-1 1 0,1-1 0,-1 1 0,1 0 0,-1 0 0,1 0 0,-1-1 0,1 1 0,0 1 0,-1-1 0,1 0 0,-1 0 0,1 1 0,-1-1 0,1 0 0,-1 1 0,0 0 0,1-1 0,-1 1 0,0 0 0,1 0 0,-1 0 0,0 0 0,0 0 0,2 1 0,34 34 0,-34-30 0,1-1 0,-1 0 0,0 1 0,0 0 0,-1 0 0,0 0 0,0 0 0,0 0 0,0 0 0,-1 0 0,0 0 0,0 7 0,-1-9 0,0-1 0,-1 0 0,1 0 0,0 0 0,-1 0 0,0 0 0,0 0 0,0 0 0,0-1 0,0 1 0,0 0 0,-1 0 0,0-1 0,1 1 0,-1-1 0,0 1 0,0-1 0,0 0 0,0 0 0,-1 0 0,1 0 0,-1 0 0,1 0 0,-1-1 0,1 1 0,-6 1 0,-35 17 0,-55 35-1,31-15-1363,-26 10-5462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6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 24575,'2284'0'0,"-2250"0"0,-1 0 0,57-5 0,-73 0 0,-15 0 0,-31-5 0,-55 0 0,-158 0 0,147 9 0,-113-2-1365,13 2-5461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1 412 24575,'4'0'0,"18"4"0,38 6 0,50 1 0,60-6 0,62-16 0,46-18 0,66-21-1294,-26-2-5603</inkml:trace>
  <inkml:trace contextRef="#ctx0" brushRef="#br0" timeOffset="1">2662 1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03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1 810 24575,'0'-6'0,"1"0"0,0 0 0,1 0 0,0 0 0,0 1 0,0-1 0,0 0 0,4-5 0,5-13 0,47-119 0,55-160 0,-107 277 0,0-1 0,-1 0 0,-2 0 0,-1-1 0,-1 1 0,-1 0 0,-5-35 0,5 60 0,0 0 0,0 1 0,-1-1 0,1 0 0,0 0 0,-1 1 0,0-1 0,1 0 0,-1 1 0,0-1 0,0 0 0,0 1 0,0-1 0,-2-2 0,2 4 0,1 0 0,-1-1 0,1 1 0,-1 0 0,0-1 0,1 1 0,-1 0 0,0 0 0,1 0 0,-1 0 0,0 0 0,1-1 0,-1 1 0,0 0 0,1 1 0,-1-1 0,0 0 0,1 0 0,-1 0 0,0 0 0,1 0 0,-1 1 0,0-1 0,1 0 0,-1 0 0,0 1 0,-2 1 0,0 1 0,1-1 0,-1 1 0,1-1 0,-1 1 0,1 0 0,0-1 0,0 1 0,0 1 0,0-1 0,1 0 0,-1 0 0,-1 7 0,-96 356 0,93-332 0,2 0 0,1 0 0,1 1 0,2-1 0,5 45 0,-4-71 0,0-1 0,0 1 0,0 0 0,1 0 0,1-1 0,-1 1 0,1-1 0,0 1 0,1-1 0,0 0 0,0-1 0,0 1 0,1-1 0,0 0 0,0 0 0,0 0 0,1 0 0,0-1 0,0 0 0,1-1 0,-1 1 0,1-1 0,0 0 0,0-1 0,0 1 0,1-2 0,-1 1 0,1-1 0,14 3 0,44-3-1365,-36-2-5461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0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0 364 24575,'3'-31'0,"0"0"0,3 0 0,0 1 0,16-43 0,-6 19 0,-4 19 0,-9 28 0,-1-1 0,1 0 0,-1 1 0,0-1 0,1-16 0,-3 23 0,0 1 0,1-1 0,-1 1 0,0-1 0,0 0 0,0 1 0,0-1 0,0 1 0,0-1 0,0 0 0,0 1 0,-1-1 0,1 1 0,0-1 0,0 1 0,0-1 0,-1 1 0,1-1 0,0 1 0,-1-1 0,1 1 0,0-1 0,-1 1 0,1-1 0,-1 1 0,1-1 0,0 1 0,-1 0 0,1-1 0,-1 1 0,1 0 0,-2-1 0,-16 9 0,-13 25 0,29-31 0,1-1 0,0 1 0,0-1 0,0 1 0,0 0 0,0-1 0,1 1 0,-1 0 0,0 0 0,1 0 0,-1 0 0,1-1 0,0 1 0,0 0 0,-1 0 0,1 0 0,1 0 0,-1 0 0,0 0 0,0 0 0,1 0 0,-1-1 0,1 1 0,-1 0 0,1 0 0,0 0 0,0-1 0,0 1 0,0 0 0,0-1 0,1 2 0,4 1 0,-1 0 0,1-1 0,0 0 0,-1 0 0,1-1 0,1 0 0,10 3 0,-12-4 0,0 0 0,0 0 0,0 0 0,0 1 0,-1 0 0,1 0 0,0 0 0,-1 0 0,0 1 0,0 0 0,1-1 0,-2 2 0,1-1 0,0 0 0,-1 1 0,1 0 0,2 4 0,-1 10 0,-1 0 0,-1 0 0,0 1 0,-2-1 0,0 1 0,-1-1 0,-1 1 0,-3 21 0,0 20 0,3-41 0,0-14 0,0 0 0,0 0 0,1 1 0,0-1 0,0 0 0,0 0 0,1 1 0,0-1 0,0 0 0,0 0 0,1 0 0,-1 0 0,4 7 0,-2-11-16,-1 0-1,1 0 1,0 0 0,-1-1-1,1 1 1,0-1-1,0 1 1,-1-1-1,1 0 1,0 0-1,0 0 1,-1 0 0,1-1-1,0 1 1,-1-1-1,1 0 1,3-1-1,3 0-1052,10-1-5757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6T11:35:1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0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24575,'63'-9'0,"-51"6"0,1 0 0,-1 1 0,1 0 0,24 1 0,-34 1 0,0 1 0,0-1 0,0 1 0,-1 0 0,1-1 0,0 1 0,-1 0 0,1 1 0,0-1 0,-1 0 0,1 1 0,-1-1 0,0 1 0,0 0 0,1 0 0,-1 0 0,0 0 0,-1 0 0,1 0 0,0 1 0,-1-1 0,1 0 0,-1 1 0,1-1 0,-1 1 0,1 4 0,3 15-13,-1 1-1,0 0 0,-2 0 1,-1 0-1,-1 0 1,-4 39-1,0 1-1256,4-39-5556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06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341 172 24575,'1'-7'0,"-1"0"0,-1 0 0,1 0 0,-1 0 0,0 0 0,-1 0 0,0 0 0,0 1 0,0-1 0,-1 1 0,0-1 0,0 1 0,-1 0 0,1 0 0,-1 0 0,-1 1 0,1-1 0,-1 1 0,0 0 0,0 0 0,0 1 0,-1 0 0,0-1 0,1 2 0,-2-1 0,1 1 0,0 0 0,-1 0 0,1 1 0,-1 0 0,0 0 0,0 0 0,1 1 0,-1 0 0,0 0 0,-13 1 0,16 1 0,0 0 0,0 0 0,1 0 0,-1 1 0,1-1 0,-1 1 0,1 0 0,-1 0 0,1 0 0,0 0 0,0 1 0,0-1 0,0 1 0,0 0 0,1 0 0,-1 0 0,1 0 0,0 0 0,-3 4 0,-5 11 0,0 0 0,-9 28 0,10-24 0,-3 5 0,2 0 0,1 1 0,1 1 0,2-1 0,1 1 0,1 0 0,1 0 0,2 36 0,2-56 0,0-1 0,0 0 0,1 0 0,1 0 0,-1 0 0,1 0 0,1-1 0,-1 1 0,1-1 0,1 0 0,-1 0 0,1 0 0,1-1 0,-1 1 0,1-1 0,0-1 0,0 1 0,12 7 0,-7-6 0,0 0 0,0-1 0,1-1 0,-1 0 0,1-1 0,0 0 0,1-1 0,-1 0 0,1-1 0,-1 0 0,22 0 0,-17-2 0,0-1 0,0 0 0,0-1 0,-1-1 0,1-1 0,26-9 0,-32 9 0,0-1 0,-1-1 0,1 0 0,-1-1 0,0 0 0,-1 0 0,0-1 0,0 0 0,0-1 0,8-11 0,-14 16 0,0 0 0,0 0 0,0 1 0,0-1 0,1 1 0,0 0 0,-1 0 0,6-3 0,-9 6 0,1 0 0,-1 0 0,1-1 0,-1 1 0,0 0 0,1 0 0,-1 0 0,1 0 0,-1 0 0,0 0 0,1 0 0,-1 0 0,0 0 0,1 1 0,-1-1 0,1 0 0,-1 0 0,0 0 0,1 0 0,-1 1 0,0-1 0,1 0 0,-1 0 0,0 0 0,1 1 0,-1-1 0,0 0 0,1 1 0,-1-1 0,0 0 0,0 1 0,0-1 0,1 1 0,5 28 0,-8 261 76,0-166-1517,2-139-5385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07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0 24575,'-1'212'0,"3"226"0,-2-434 0,0 1 0,0-1 0,0 0 0,1 0 0,0 0 0,0 0 0,0 0 0,0 0 0,0 0 0,1 0 0,0 0 0,0-1 0,0 1 0,0-1 0,0 1 0,1-1 0,3 4 0,-3-5 0,1 0 0,-1 0 0,1 0 0,0-1 0,-1 0 0,1 1 0,0-1 0,0 0 0,0-1 0,0 1 0,0-1 0,0 0 0,0 0 0,0 0 0,0 0 0,0-1 0,6-1 0,3 0 0,0 0 0,0-1 0,0-1 0,17-7 0,-25 9 0,-1 0 0,1 0 0,-1-1 0,0 0 0,0 0 0,0 0 0,0 0 0,-1-1 0,1 1 0,-1-1 0,0 0 0,0 0 0,0 0 0,3-8 0,25-57-1365,-16 36-5461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08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24575,'3'65'0,"19"106"0,-11-107 0,3 99 0,-29-286 0,14 86 0,3 0 0,1 0 0,1 1 0,2-1 0,2 1 0,2 0 0,0 1 0,3 0 0,33-65 0,-44 95 0,1 0 0,0 0 0,0 1 0,0-1 0,1 1 0,-1 0 0,1 0 0,0 0 0,1 0 0,-1 1 0,0 0 0,7-4 0,-8 6 0,0 0 0,-1 0 0,1 1 0,0-1 0,-1 1 0,1-1 0,0 1 0,0 0 0,-1 0 0,1 1 0,0-1 0,0 0 0,-1 1 0,1 0 0,0-1 0,-1 1 0,1 0 0,-1 1 0,1-1 0,-1 0 0,1 1 0,-1-1 0,0 1 0,0 0 0,3 2 0,14 15 0,-1 1 0,0 0 0,24 39 0,7 7 0,-22-29 0,-18-23 0,1-1 0,1 0 0,23 22 0,-33-34 0,0-1 0,0 1 0,0 0 0,0 0 0,0-1 0,0 1 0,0 0 0,0-1 0,1 1 0,-1-1 0,0 1 0,0-1 0,1 0 0,-1 0 0,0 0 0,1 1 0,-1-1 0,0 0 0,1-1 0,-1 1 0,0 0 0,1 0 0,-1 0 0,0-1 0,0 1 0,1-1 0,-1 1 0,0-1 0,0 1 0,0-1 0,0 0 0,0 0 0,0 1 0,0-1 0,0 0 0,0 0 0,0 0 0,0 0 0,0 0 0,0 0 0,-1 0 0,1-1 0,-1 1 0,1 0 0,0 0 0,-1 0 0,0-1 0,1-1 0,4-9 0,-1 0 0,-1 0 0,5-23 0,-8 32 0,7-64 0,-7 53 0,1 0 0,0 0 0,1 0 0,1 0 0,0 0 0,6-15 0,-9 29 0,0-1 0,1 1 0,-1 0 0,0 0 0,0-1 0,0 1 0,0 0 0,1 0 0,-1 0 0,0-1 0,0 1 0,1 0 0,-1 0 0,0 0 0,0 0 0,1 0 0,-1-1 0,0 1 0,1 0 0,-1 0 0,0 0 0,0 0 0,1 0 0,-1 0 0,0 0 0,1 0 0,-1 0 0,0 0 0,0 0 0,1 0 0,-1 0 0,0 0 0,1 1 0,-1-1 0,0 0 0,0 0 0,1 0 0,-1 0 0,0 0 0,0 1 0,1-1 0,-1 0 0,0 0 0,0 0 0,0 1 0,1-1 0,-1 0 0,0 0 0,0 1 0,0-1 0,0 0 0,0 0 0,0 1 0,1-1 0,-1 0 0,0 1 0,0-1 0,0 0 0,0 1 0,9 20 0,14 64 0,-3 2 0,14 168 0,-22 23-1365,-12-249-5461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0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24575,'0'4'0,"0"10"0,0 6 0,0 4 0,0 11 0,0 3 0,0 7 0,0 1 0,-8 4 0,-3-2 0,-4-5 0,-3-10 0,1-10-8191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11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75 247 24575,'3'44'0,"14"79"0,-11-86 0,4 25 0,-3 0 0,0 71 0,-11-117 0,-5-27 0,-10-35 0,17 40 0,-18-46 0,3 0 0,2-1 0,2 0 0,3-1 0,2 0 0,3-1 0,2-106 0,3 158 0,1-1 0,-1 1 0,1-1 0,0 1 0,-1 0 0,2-1 0,-1 1 0,0 0 0,1-1 0,-1 1 0,1 0 0,0 0 0,0 0 0,0 1 0,0-1 0,1 0 0,-1 1 0,1 0 0,0-1 0,0 1 0,2-2 0,6-1 0,-1 1 0,0-1 0,1 2 0,0 0 0,14-3 0,-4 1 0,-13 3 0,23-6 0,0 2 0,49-5 0,-73 10 0,0 1 0,0 0 0,0 0 0,0 0 0,0 1 0,0 0 0,0 1 0,0-1 0,0 1 0,0 0 0,-1 1 0,1 0 0,-1 0 0,0 0 0,0 1 0,0 0 0,10 8 0,-12-6 0,0-1 0,0 1 0,-1 0 0,1 0 0,-1 1 0,-1-1 0,1 1 0,-1-1 0,2 10 0,10 69 0,-9-47 0,2-1 0,-2 1 0,0 67 0,-5-93 0,-1 0 0,0 0 0,-1 0 0,-1-1 0,0 1 0,-1 0 0,0-1 0,0 0 0,-1 0 0,-1 0 0,0-1 0,-13 19 0,-2-5 0,0-1 0,-1-1 0,-1-1 0,-1-1 0,-41 27 0,62-45-85,0 0 0,0 0-1,0-1 1,0 1 0,0-1-1,-1 0 1,1 0 0,0 0-1,-1 0 1,1 0 0,-1-1-1,1 1 1,-1-1 0,1 0-1,-5-1 1,-6-3-6741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11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24575,'19'420'0,"-16"-385"0,1 6 0,-2 0 0,-1 0 0,-6 42 0,5-82-2,0 0-1,0 0 1,0 0 0,0 0-1,0 0 1,0-1-1,0 1 1,-1 0 0,1 0-1,0 0 1,-1 0-1,1 0 1,-1-1 0,1 1-1,0 0 1,-1 0-1,0-1 1,1 1-1,-1 0 1,0-1 0,1 1-1,-1-1 1,0 1-1,1 0 1,-1-1 0,0 0-1,-1 1 1,1-1 11,-1 0 0,1 0 0,0 0 0,-1-1 1,1 1-1,0 0 0,0-1 0,-1 1 0,1-1 1,0 1-1,0-1 0,0 0 0,0 0 0,0 1 0,0-1 1,-2-1-1,-36-44-1229,38 45 986,-26-38-6592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12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24575,'111'1'0,"119"-3"0,-184-4 0,46-11 0,-58 9 0,1 1 0,0 2 0,41 0 0,83 6-1365,-134-1-5461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29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13218 1282 24575,'-7'-1'0,"1"0"0,0 0 0,-1-1 0,1 0 0,0 0 0,0-1 0,0 0 0,1 0 0,-9-5 0,-10-6 0,-132-60 0,-3 6 0,-198-56 0,-249-22-557,-10 29-574,576 110 1152,-2295-343-21,478 166-555,510 59 215,828 83 1133,354 38-396,-185 19 0,-785 170-397,749-110 0,-167 22-80,-689 148 1135,675-96-1055,567-149 0,-20 4 0,1 1 0,0 1 0,-22 10 0,35-13 0,-1 1 0,1 0 0,0 0 0,1 0 0,-1 1 0,1 0 0,0 0 0,0 1 0,0-1 0,1 1 0,-7 12 0,-35 60 0,-31 56 0,-158 209 0,231-340 0,-43 48 0,43-49 0,1 1 0,-1-1 0,0 0 0,1 1 0,-1-2 0,0 1 0,0 0 0,0-1 0,0 0 0,0 0 0,-1 0 0,1 0 0,0-1 0,-6 1 0,-34-7-1365,-2-3-5461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30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24575,'0'15'0,"2"-1"0,0 0 0,1 0 0,0 0 0,1-1 0,0 1 0,11 20 0,53 91 0,-39-76 0,-22-38 0,-1 0 0,2 0 0,-1 0 0,1-1 0,1 0 0,11 10 0,-17-17 0,1 0 0,0-1 0,0 1 0,0-1 0,0 0 0,0 0 0,0 0 0,0-1 0,1 1 0,-1-1 0,1 0 0,-1-1 0,1 1 0,-1-1 0,1 1 0,-1-1 0,1-1 0,-1 1 0,1-1 0,-1 0 0,7-1 0,15-9 0,-1 0 0,0-2 0,0-1 0,-2 0 0,1-2 0,37-35 0,9-3 0,164-108-1365,-198 139-5461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29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1512 24575,'51'-20'0,"-1"-2"0,74-44 0,-84 42 0,71-42 0,-4-4 0,-2-6 0,-4-4 0,120-123 0,-153 135 0,17-19 0,106-82 0,67-65 0,-57 47 0,-107 110-1365,-13 15-5461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30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1066 1 24575,'-120'6'0,"1"6"0,-194 43 0,163-25 0,114-23 0,0 1 0,1 2 0,-48 20 0,70-25 0,2 1 0,-1 0 0,1 1 0,0 0 0,0 1 0,1 0 0,0 0 0,0 1 0,1 1 0,0 0 0,1 0 0,-12 19 0,15-22-195,1 0 0,1 1 0,-1-1 0,1 1 0,1 0 0,-3 11 0,3-2-6631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3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24575,'-2'57'0,"2"49"0,0-97 0,1 0 0,1 0 0,0 0 0,0 0 0,1 0 0,-1-1 0,2 1 0,7 14 0,-7-18 0,0 0 0,1 0 0,0 0 0,0 0 0,0-1 0,0 0 0,0 0 0,1-1 0,0 1 0,0-1 0,0 0 0,0-1 0,0 1 0,0-1 0,1-1 0,-1 1 0,1-1 0,-1 0 0,1 0 0,0-1 0,-1 0 0,1 0 0,7-2 0,6 0 0,0 0 0,-1-2 0,1-1 0,-1 0 0,0-1 0,27-13 0,113-67-1365,-117 64-5461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32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1140 0 24575,'-5'1'0,"0"-1"0,0 1 0,0 0 0,0 0 0,0 1 0,0 0 0,0-1 0,-7 6 0,-8 2 0,-343 159 0,58-23 0,234-116 0,23-11 0,2 2 0,0 3 0,-73 47 0,93-44 0,-2 0 0,28-26 2,-1 1-1,1-1 0,0 0 1,-1 0-1,1 0 0,-1 0 1,1 0-1,0 0 1,-1 0-1,1 0 0,-1 0 1,1 0-1,0 0 0,-1-1 1,1 1-1,0 0 1,-1 0-1,1 0 0,0 0 1,-1-1-1,1 1 0,0 0 1,-1 0-1,1 0 1,0-1-1,-1 1 0,1 0 1,0-1-1,0 1 0,0 0 1,-1-1-1,1 1 1,0 0-1,0-1 0,0 1 1,0 0-1,-1-1 0,1 1 1,0 0-1,0-1 1,0 1-1,0-1 0,0 1 1,0-1-1,-3-19-1067,3 19 705,-1-19-6465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32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24575,'1'98'0,"-4"-1"0,-5 0 0,-35 168 0,29-212 0,-10 45 0,24-96 0,0 0 0,-1-1 0,1 1 0,0 0 0,0 0 0,0 0 0,0-1 0,1 1 0,-1 0 0,0 0 0,1-1 0,-1 1 0,1 0 0,0 0 0,-1-1 0,1 1 0,0-1 0,0 1 0,0-1 0,0 1 0,0-1 0,0 1 0,1-1 0,-1 0 0,0 0 0,1 0 0,-1 0 0,1 0 0,-1 0 0,1 0 0,0 0 0,-1 0 0,1-1 0,0 1 0,-1-1 0,1 1 0,0-1 0,0 0 0,2 1 0,9 0 0,0 0 0,1-1 0,-1-1 0,19-2 0,-14 1 0,503-29-1365,-475 31-5461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0:04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24575,'351'29'0,"-163"-7"0,150 8 0,1134 90 0,-14 31 0,-1117-109 0,374 54 0,-14 55 0,-64 37 0,-450-128 0,170 49 0,839 101 0,-1148-204 0,204 35 0,-222-34 0,0 2 0,0 1 0,-1 1 0,-1 2 0,0 0 0,32 22 0,14 10 0,3-3 0,1-4 0,2-3 0,90 26 0,81 45 0,-238-99 0,0 0 0,0 2 0,-1-1 0,0 2 0,-1 0 0,0 0 0,-1 1 0,0 0 0,12 17 0,8 17 0,31 61 0,-32-52 0,141 271 0,-144-269 0,20 66 0,9 18 0,-45-124-79,-4-19 276,-7-29-1680,-4 13-5343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0:0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24575,'1'4'0,"1"-1"0,-1 1 0,1-1 0,0 1 0,0-1 0,0 0 0,1 0 0,-1 0 0,1 0 0,3 2 0,2 5 0,18 24 0,-10-12 0,0-2 0,28 28 0,-38-43 0,0 0 0,0 0 0,0-1 0,0 0 0,1 0 0,-1 0 0,1-1 0,0 0 0,0-1 0,0 1 0,1-1 0,-1-1 0,10 2 0,-11-2 0,0-1 0,1 0 0,-1 0 0,1-1 0,-1 0 0,1 0 0,-1 0 0,0-1 0,0 0 0,0 0 0,0-1 0,0 1 0,0-1 0,0-1 0,-1 1 0,0-1 0,0 0 0,0 0 0,0 0 0,0-1 0,-1 0 0,0 0 0,6-8 0,-2-1 0,-1 1 0,0-2 0,0 1 0,-2-1 0,0 0 0,-1 0 0,0-1 0,3-26 0,-1 7-85,3-25 285,-8 57-293,-1 0 1,0 0-1,-1 0 1,1 0-1,0 0 1,-1 0-1,0 0 1,1 0-1,-1 0 1,0 0-1,-1 0 1,1 1-1,0-1 1,-1 0-1,-3-3 1,-18-15-6734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0:08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24575,'46'40'0,"1"-2"0,2-2 0,81 44 0,-79-49 0,120 70 0,353 151 0,-394-203 0,3-5 0,1-6 0,225 33 0,689-2 0,-288-31 0,-271 32 0,77 5 0,76-63 0,80 4 0,-510-2 0,753 55 0,-780-49 0,295 71 0,15 7 0,-145-34 0,178 29 0,-489-83 0,-1 2 0,-1 1 0,57 30 0,44 16 0,-31-25 0,84 32 0,-167-56 0,0 2 0,-1 0 0,-1 2 0,0 1 0,35 30 0,-26-19 0,2-2 0,62 37 0,17 11 0,-88-52 0,-1 1 0,-1 1 0,37 48 0,-32-36 0,32 30 0,-30-40 0,28 30 0,-54-51 0,-1 0 0,1 0 0,-1 0 0,0 0 0,0 1 0,0-1 0,0 1 0,-1-1 0,0 1 0,1 0 0,-1 0 0,-1-1 0,1 1 0,0 0 0,-1 0 0,0 5 0,0-8 3,-1 0-1,0 0 1,1 0-1,-1 0 1,0-1-1,1 1 0,-1 0 1,0 0-1,0-1 1,0 1-1,0 0 1,0-1-1,0 1 1,0-1-1,0 1 1,0-1-1,0 1 0,0-1 1,0 0-1,0 1 1,0-1-1,0 0 1,-1 0-1,1 0 1,0 0-1,0 0 1,-1 0-1,-40-1-623,35 1-192,-23-1-6013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0:0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0 239 24575,'8'2'0,"0"0"0,-1 0 0,1 0 0,-1 1 0,1-1 0,-1 2 0,0-1 0,0 1 0,9 7 0,14 7 0,131 63 0,-158-79 0,-1-1 0,1 0 0,-1 0 0,1-1 0,-1 1 0,1-1 0,0 1 0,-1-1 0,1 0 0,0 0 0,-1 0 0,1 0 0,0 0 0,-1-1 0,1 1 0,0-1 0,-1 0 0,1 1 0,-1-1 0,1 0 0,-1-1 0,1 1 0,-1 0 0,0-1 0,0 1 0,0-1 0,0 0 0,0 0 0,0 0 0,0 0 0,0 0 0,-1 0 0,1 0 0,1-5 0,7-9 0,-1-1 0,-1 0 0,12-37 0,-11 30 0,7-21-97,-8 22-114,0 0-1,1 1 1,1 0 0,1 1-1,19-27 1,-19 35-6615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0:1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24575,'160'181'0,"206"176"0,-288-291 0,3-4 0,3-3 0,92 48 0,-45-42 0,2-5 0,3-7 0,161 41 0,436 72 0,-623-143 0,269 41 0,2-16 0,416-2 0,664 36 0,2-17 0,-1192-67 0,514 3 0,-693 5 0,1 4 0,-1 4 0,143 42 0,-145-36 0,0-3 0,128 6 0,102 23 0,-284-39 0,232 54 0,-120-24 0,372 90 0,-272-50 0,-129-37 0,-88-30 0,41 14 0,137 26 0,-196-48 0,223 41 0,-204-34 0,1 1 0,-1 1 0,-1 2 0,0 1 0,30 18 0,25 16 0,-63-37 0,0 0 0,-2 2 0,1 1 0,-2 0 0,0 2 0,25 24 0,-27-18 27,-1 1-1,-1 1 1,22 43-1,-27-44-320,2 0 0,0-1 0,2-1-1,33 39 1,-34-48-6532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0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1 264 24575,'2'0'0,"0"1"0,0-1 0,-1 1 0,1-1 0,0 1 0,0 0 0,-1 0 0,1 0 0,0 0 0,-1 0 0,1 0 0,-1 0 0,1 0 0,-1 1 0,1-1 0,-1 0 0,1 3 0,22 30 0,-16-21 0,-4-8 0,0 1 0,1 0 0,-1-1 0,1 0 0,0 0 0,1 0 0,6 4 0,-12-8 0,1-1 0,0 1 0,0-1 0,0 0 0,0 1 0,0-1 0,0 0 0,0 1 0,0-1 0,-1 0 0,1 0 0,0 0 0,0 0 0,0 0 0,0 0 0,0 0 0,0 0 0,0 0 0,0 0 0,0-1 0,0 1 0,0 0 0,1-1 0,-1 0 0,1-1 0,-1 1 0,0-1 0,0 1 0,1-1 0,-1 0 0,0 1 0,0-1 0,-1 0 0,1 0 0,0 1 0,-1-1 0,1 0 0,-1 0 0,1 0 0,-1-3 0,10-52 0,-2-2 0,-1-78 0,-7 124-341,1 0 0,1 0-1,4-20 1,-1 12-6485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30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24575,'4'0'0,"0"2"0,-1-1 0,1 0 0,0 1 0,-1-1 0,1 1 0,-1 0 0,0 0 0,0 1 0,1-1 0,-1 0 0,2 4 0,11 7 0,10 4 0,2-1 0,0-1 0,0-2 0,2 0 0,-1-2 0,1-2 0,45 9 0,-14-8 0,0-4 0,118-2 0,157 6 0,-105 0 0,-196-10 0,163 3 0,332 47 0,-453-40 0,138 2 0,-140-10 0,-23 0 40,0 2 0,77 18 0,-101-16-252,-1 2 0,0 1 0,-1 1-1,0 1 1,-1 2 0,32 20 0,-42-22-6614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0:4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24575,'21'2'0,"0"0"0,0 2 0,0 0 0,20 8 0,39 7 0,34-3 0,141 2 0,122-19 0,-245-1 0,-107 1 0,0 1 0,0 1 0,0 2 0,0 0 0,0 1 0,27 9 0,6 2 0,0-2 0,1-4 0,75 4 0,-51-6 0,136 20 0,200 12 0,-309-40 0,66 4 0,-148-1 0,0 1 0,0 2 0,0 1 0,33 12 0,56 20 0,-69-24 0,0 2 0,-1 2 0,0 2 0,62 37 0,-57-26 0,1-2 0,68 25 0,-22-11 0,-64-24 0,0 0 0,-1 3 0,55 45 0,84 92 0,-120-108 0,-17-16 0,-1 1 0,2-2 0,1-1 0,1-2 0,2-2 0,59 33 0,-52-35 0,-1 2 0,66 53 0,-16-11 0,37 15 0,-59-39 0,71 57 0,-112-74 0,39 46 0,-5-5 0,-61-63 0,1 1 0,-2 0 0,1 0 0,-1 1 0,8 18 0,-6-14 0,-6-11-1365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0:48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394 1 24575,'-1'76'0,"-13"91"0,7-50 0,3-41 0,4-74 0,-1 1 0,1-1 0,-1 1 0,1-1 0,-1 1 0,0-1 0,0 1 0,0-1 0,-1 0 0,1 0 0,0 0 0,-1 1 0,1-1 0,-1-1 0,0 1 0,0 0 0,0 0 0,0-1 0,0 1 0,0-1 0,0 1 0,0-1 0,0 0 0,-1 0 0,1 0 0,-1 0 0,1 0 0,0-1 0,-1 1 0,0-1 0,-3 1 0,-11 0 0,0 0 0,1-1 0,-33-4 0,13 1 0,25 1-80,-1 0-1,1 0 0,0-1 1,-1 0-1,1-1 1,1-1-1,-1 1 0,1-2 1,0 1-1,0-2 1,0 1-1,1-1 0,-9-9 1,14 13-157,-12-8-6589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0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24575,'14'24'0,"1"-1"0,2 0 0,0-2 0,31 31 0,-41-45 0,87 89 0,211 162 0,146 38 0,-299-215 0,289 110 0,181 16 0,-311-108 0,29 6 0,297 108 0,-435-127 0,-22-8 0,272 78 0,-276-106 0,-77-20 0,1-4 0,160 20 0,393-35 0,-532-13 0,-110 2 0,1 0 0,-1 1 0,0 0 0,0 0 0,0 1 0,1 1 0,-2 0 0,1 0 0,0 1 0,10 6 0,-10-6 0,-1 1 0,1-2 0,0 0 0,0 0 0,0-1 0,23 2 0,72-5 0,-50 0 0,1002-1 0,-1052 2 12,1 1-1,0 0 1,0 0-1,0 1 1,0 0-1,-1 0 1,1 1-1,-1-1 1,11 7-1,28 11-1491,-28-16-5346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0:5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24575,'8'1'0,"0"1"0,0-1 0,0 2 0,0-1 0,0 1 0,-1 0 0,1 1 0,-1-1 0,0 2 0,0-1 0,0 1 0,0 0 0,-1 0 0,0 1 0,7 8 0,-2-3 0,0 1 0,-1 1 0,0 0 0,-1 0 0,-1 1 0,0 0 0,5 15 0,-12-28 0,-1 0 0,0 1 0,0-1 0,0 0 0,0 0 0,0 0 0,0 0 0,0 1 0,-1-1 0,1 0 0,0 0 0,-1 0 0,1 0 0,0 0 0,-1 0 0,1 0 0,-1 0 0,0 0 0,1 0 0,-1 0 0,0 0 0,0 0 0,1-1 0,-1 1 0,0 0 0,0 0 0,0-1 0,0 1 0,0-1 0,0 1 0,0-1 0,0 1 0,0-1 0,0 0 0,-2 1 0,-53 15 0,30-10 0,9 1 0,0 0 0,0 1 0,0 1 0,1 0 0,1 1 0,-1 1 0,2 1 0,-1 0 0,-15 18 0,6-8-1365,3-4-5461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4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24575,'4'9'0,"2"14"0,-1 12 0,-1 16 0,-1 13 0,-1 10 0,-5 11 0,-6-2 0,-2-7 0,1-12 0,3-12 0,2-12 0,2-8 0,1-9-8191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2:44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0 141 24575,'14'561'0,"-2"-170"0,-10-607 0,56-386 0,-51 549 0,-4 31 0,0 1 0,10-34 0,-11 47 0,2 0 0,-1 0 0,1 1 0,0-1 0,0 1 0,1 0 0,0 0 0,1 0 0,-1 1 0,8-7 0,-9 10 0,0-1 0,0 0 0,1 1 0,-1 0 0,1 0 0,-1 0 0,1 1 0,0 0 0,0 0 0,0 0 0,0 0 0,1 1 0,-1 0 0,0 0 0,8 0 0,-9 1 0,0 0 0,0 1 0,0 0 0,0 0 0,-1 0 0,1 1 0,0-1 0,-1 1 0,1 0 0,-1 0 0,1 0 0,-1 0 0,0 1 0,0-1 0,0 1 0,0 0 0,0 0 0,-1 0 0,1 0 0,-1 0 0,3 5 0,4 6 0,-1 1 0,0 0 0,-1 0 0,0 1 0,-1 0 0,-1 0 0,-1 0 0,3 20 0,-6-28 0,0 1 0,-1 0 0,0 0 0,0-1 0,-1 1 0,0 0 0,-1 0 0,0-1 0,0 1 0,-1-1 0,0 0 0,-1 0 0,1 0 0,-1 0 0,-1-1 0,0 1 0,-8 9 0,-24 21 0,-1-2 0,-2-2 0,-77 52 0,83-62 0,34-24 0,-1 0 0,0 0 0,1 0 0,-1 1 0,1-1 0,-1 0 0,1 1 0,-1-1 0,1 0 0,-1 1 0,1-1 0,-1 1 0,1-1 0,-1 1 0,1-1 0,0 1 0,-1-1 0,1 1 0,0-1 0,0 1 0,-1 0 0,1-1 0,0 1 0,0-1 0,0 1 0,0 0 0,-1-1 0,1 1 0,0-1 0,0 1 0,0 0 0,1-1 0,-1 1 0,0 0 0,0-1 0,0 1 0,0-1 0,0 1 0,1 0 0,-1-1 0,0 1 0,1-1 0,-1 1 0,0-1 0,1 1 0,-1-1 0,1 1 0,-1-1 0,1 1 0,-1-1 0,1 0 0,-1 1 0,1-1 0,-1 0 0,1 1 0,-1-1 0,1 0 0,-1 0 0,1 0 0,0 1 0,54 16 0,-24-8 0,-13-1 0,-1 1 0,-1 1 0,0 0 0,0 1 0,-1 1 0,-1 0 0,0 1 0,13 15 0,-6-3 0,-2 1 0,0 1 0,27 55 0,10 35 0,-55-117 2,-1 0-1,0 0 0,0 1 1,1-1-1,-1 0 1,0 1-1,0-1 0,1 0 1,-1 0-1,0 0 1,1 1-1,-1-1 0,0 0 1,1 0-1,-1 0 0,1 0 1,-1 0-1,0 0 1,1 0-1,-1 0 0,1 0 1,-1 0-1,0 0 1,1 0-1,-1 0 0,0 0 1,1 0-1,-1 0 1,1 0-1,-1 0 0,0 0 1,1 0-1,-1-1 0,0 1 1,1 0-1,-1 0 1,0-1-1,1 1 0,-1 0 1,0 0-1,1-1 1,12-13-1109,-13 13 790,11-14-6509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01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24575,'0'873'0,"0"-827"0,3 0 0,13 74 0,-10-217 0,-5 32 0,-9-253 0,4 274 0,-2 0 0,-2 0 0,-2 1 0,-2 0 0,-19-46 0,19 62 0,-14-57 0,24 78 0,0 0 0,1 0 0,0-1 0,0 1 0,1-1 0,-1 1 0,1 0 0,1-1 0,-1 1 0,1-1 0,1 1 0,-1 0 0,1 0 0,0 0 0,4-10 0,-4 14 0,-1 0 0,1-1 0,0 1 0,-1 0 0,1 0 0,1 0 0,-1 0 0,0 0 0,0 0 0,1 1 0,-1-1 0,1 1 0,-1 0 0,1 0 0,-1-1 0,1 2 0,0-1 0,0 0 0,-1 0 0,1 1 0,0 0 0,0 0 0,0-1 0,0 2 0,0-1 0,4 1 0,-2 0 0,0 0 0,-1 1 0,1-1 0,-1 1 0,1 1 0,-1-1 0,0 0 0,1 1 0,-1 0 0,-1 0 0,1 0 0,0 0 0,-1 1 0,5 5 0,5 8 0,-1 1 0,0 0 0,-1 0 0,13 32 0,-20-37 0,0-1 0,-1 1 0,0 0 0,-1 0 0,0 0 0,-1 0 0,-1 0 0,-2 23 0,-3-4 0,-2-1 0,-1 1 0,-1-1 0,-2-1 0,-1 0 0,-25 43 0,5-6 0,30-61 0,1-1 0,-1 1 0,1-1 0,0 1 0,0 0 0,1 0 0,0-1 0,0 1 0,0 0 0,1 0 0,-1-1 0,1 1 0,1 0 0,-1-1 0,1 1 0,0-1 0,0 1 0,1-1 0,0 0 0,0 0 0,0 0 0,6 6 0,8 12 0,1-2 0,2 0 0,27 22 0,-37-34 0,40 45 77,-37-39-438,-1-1 1,2 0-1,16 12 1,-15-15-6466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02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24575,'4'0'0,"2"4"0,3 10 0,5 10 0,0 14 0,-3 9 0,2 4 0,1 6 0,0-3 0,-4-2 0,-3-5 0,-2-16 0,-7-17 0,-3-14 0,0-12 0,1-4-8191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02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04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270 698 24575,'-5'0'0,"0"1"0,-1 0 0,1 0 0,0 0 0,0 1 0,0 0 0,0 0 0,0 0 0,0 0 0,1 1 0,-1 0 0,-4 4 0,-49 45 0,48-43 0,-5 7 0,0-1 0,0 2 0,1 0 0,2 0 0,-17 30 0,23-35 0,1 0 0,0 1 0,1-1 0,1 1 0,0 0 0,0 0 0,2 0 0,-1 0 0,2 1 0,1 19 0,0-17 0,2 1 0,0-1 0,1 0 0,0 0 0,1 0 0,8 16 0,-10-26 0,-1 0 0,1 0 0,1 0 0,-1 0 0,1 0 0,0-1 0,0 1 0,1-1 0,0 0 0,0-1 0,0 1 0,0-1 0,1 0 0,-1 0 0,1-1 0,0 1 0,10 3 0,-14-7 0,1 0 0,-1 0 0,1 0 0,-1-1 0,1 1 0,-1 0 0,1-1 0,-1 0 0,0 0 0,1 1 0,-1-1 0,0-1 0,0 1 0,1 0 0,-1 0 0,0-1 0,0 1 0,0-1 0,-1 0 0,1 0 0,0 1 0,-1-1 0,1 0 0,-1 0 0,0-1 0,1 1 0,-1 0 0,0 0 0,1-3 0,5-12 0,1 1 0,7-30 0,-14 44 0,9-36 0,-2-1 0,-1 0 0,3-65 0,-11-122 0,-1 127 0,-2-531 0,49 1455 0,-43-807 0,1 0 0,1-1 0,0 1 0,1-1 0,1 0 0,12 25 0,-14-34 0,0-1 0,1 1 0,0-1 0,0 0 0,0 0 0,1-1 0,0 0 0,0 0 0,1 0 0,0-1 0,0 1 0,0-2 0,0 1 0,1-1 0,12 5 0,-19-9-49,0 1 1,0-1-1,0 1 0,1-1 0,-1 0 1,0 0-1,0 0 0,0 1 0,1-1 1,-1 0-1,0-1 0,0 1 0,1 0 1,-1 0-1,0 0 0,0-1 0,0 1 1,0 0-1,1-1 0,-1 0 0,0 1 1,0-1-1,0 1 0,0-1 0,0 0 0,0 0 1,1-1-1,8-11-6777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31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24575,'0'4'0,"0"6"0,4 9 0,2 5 0,-1 3 0,-1 1 0,4 0 0,7 3 0,2 1 0,2 3 0,-2-1 0,-4-1 0,-5-3 0,-3-2 0,-2-10 0,-3-8-8191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0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 24575,'-4'0'0,"1"1"0,0 0 0,0 0 0,0 1 0,0-1 0,0 1 0,0 0 0,0-1 0,1 1 0,-1 0 0,1 1 0,-1-1 0,1 0 0,-4 5 0,-28 38 0,27-33 0,0 1 0,1 1 0,1-1 0,0 1 0,0 0 0,2 0 0,0 0 0,0 0 0,2 1 0,0-1 0,0 1 0,1-1 0,3 22 0,-3-34 0,0 0 0,0 0 0,1 0 0,-1 0 0,0 0 0,1 0 0,-1 0 0,1-1 0,0 1 0,-1 0 0,1 0 0,0 0 0,0-1 0,0 1 0,0-1 0,1 1 0,-1-1 0,0 1 0,1-1 0,-1 1 0,1-1 0,-1 0 0,1 0 0,-1 0 0,1 0 0,0 0 0,0 0 0,0-1 0,-1 1 0,5 0 0,-4-1 0,1 0 0,0 0 0,0 0 0,0-1 0,0 1 0,-1-1 0,1 0 0,0 0 0,-1 0 0,1 0 0,0 0 0,-1-1 0,1 1 0,-1-1 0,0 1 0,1-1 0,-1 0 0,0 0 0,0 0 0,2-3 0,8-12 0,-1-1 0,0-1 0,-1 0 0,-1 0 0,-1-1 0,-1 0 0,9-35 0,10-28 0,-26 82 0,1-1 0,-1 0 0,1 1 0,-1-1 0,1 1 0,0-1 0,0 1 0,0 0 0,-1-1 0,1 1 0,0 0 0,1-1 0,-1 1 0,0 0 0,0 0 0,0 0 0,1 0 0,-1 0 0,1 0 0,1-1 0,-2 2 0,0 0 0,0 1 0,0-1 0,0 0 0,1 0 0,-1 0 0,0 1 0,0-1 0,0 1 0,0-1 0,0 1 0,0-1 0,0 1 0,-1-1 0,1 1 0,0 0 0,0 0 0,0-1 0,-1 1 0,1 0 0,0 0 0,0 1 0,5 7 0,-1 0 0,0 0 0,0 1 0,6 17 0,5 26 0,-2 0 0,-2 2 0,-3 0 0,3 64 0,-8 228 0,-6-227 0,3 60 0,-5 178 0,-1-338 0,4-20 0,1 1 0,0-1 0,-1 0 0,1 0 0,0 0 0,-1 1 0,1-1 0,0 0 0,-1 0 0,1 0 0,0 0 0,-1 0 0,1 0 0,-1 0 0,1 0 0,0 0 0,-1 0 0,1 0 0,0 0 0,-1 0 0,1 0 0,-1 0 0,1 0 0,0 0 0,-1-1 0,1 1 0,0 0 0,-1 0 0,1 0 0,-1-1 0,-26-28 0,-24-45 0,-82-155 0,110 181 0,2-1 0,2-1 0,3 0 0,-18-91 0,33 131 0,-1 1 0,1-1 0,1 0 0,0 1 0,0-1 0,1 0 0,3-16 0,-3 22 0,0 0 0,1 0 0,0 0 0,0 0 0,0 0 0,0 1 0,0-1 0,1 1 0,0 0 0,-1 0 0,1 0 0,1 0 0,-1 0 0,0 0 0,1 1 0,-1 0 0,1 0 0,-1 0 0,9-3 0,322-113-1365,-290 106-5461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06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153 265 24575,'12'6'0,"-1"0"0,0 0 0,0-1 0,1 0 0,-1-1 0,19 4 0,-26-8 0,-1 1 0,0-1 0,0 0 0,0 0 0,1 0 0,-1-1 0,0 1 0,0-1 0,0 0 0,0 1 0,0-1 0,0-1 0,0 1 0,0 0 0,0-1 0,0 1 0,0-1 0,-1 0 0,1 0 0,-1 0 0,0 0 0,1-1 0,-1 1 0,0-1 0,0 1 0,2-6 0,1 0 0,-2-1 0,1 1 0,-1-1 0,-1 0 0,0 0 0,0 0 0,0 0 0,-1-1 0,-1 1 0,1 0 0,-2 0 0,1-1 0,-1 1 0,-4-18 0,4 21 0,-1 1 0,1-1 0,-1 0 0,0 0 0,0 0 0,0 1 0,-1-1 0,0 1 0,0 0 0,-1 0 0,1 0 0,-1 0 0,0 1 0,0-1 0,-1 1 0,1 0 0,-1 1 0,0-1 0,0 1 0,0-1 0,0 2 0,-1-1 0,-8-3 0,9 6 0,1-1 0,-1 1 0,1 0 0,-1 1 0,1-1 0,-1 1 0,1 0 0,0 0 0,-1 0 0,1 1 0,0-1 0,0 1 0,-1 0 0,1 0 0,1 1 0,-1-1 0,0 1 0,1 0 0,-1 0 0,1 0 0,0 0 0,-4 5 0,-8 11 0,0 0 0,-23 40 0,31-47 0,-7 11 0,1 1 0,2 1 0,0 0 0,-8 30 0,15-45 0,2 1 0,0 0 0,0 0 0,1 0 0,0 0 0,1 0 0,0 0 0,1 0 0,0 0 0,1 0 0,0 0 0,0 0 0,5 10 0,-5-17 0,1 0 0,-1 0 0,1 0 0,0 0 0,0 0 0,1-1 0,-1 1 0,1-1 0,-1 0 0,1 0 0,0 0 0,0-1 0,8 4 0,67 26 0,-46-19 0,-26-11-124,-1 1 0,1-1 0,-1 0 0,1 0 0,0-1 0,0 0-1,0 0 1,-1 0 0,1-1 0,13-1 0,-4-3-6702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17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24575,'10'10'0,"0"1"0,-1 0 0,0 1 0,-1 0 0,-1 0 0,0 1 0,0 0 0,-1 0 0,-1 0 0,7 24 0,-8-18 0,-1 0 0,-1 0 0,-1 0 0,0 1 0,-1-1 0,-1 0 0,-5 22 0,-5 10 0,-2-2 0,-3 1 0,-2-2 0,-2 0 0,-26 45 0,25-58 0,21-36 0,0 1 0,0-1 0,0 1 0,0-1 0,0 1 0,0-1 0,0 1 0,0-1 0,0 1 0,0-1 0,0 1 0,0-1 0,-1 1 0,1-1 0,0 1 0,0 0 0,0-1 0,-1 1 0,1-1 0,0 1 0,0 0 0,-1-1 0,1 1 0,0-1 0,-1 1 0,1 0 0,-1 0 0,1-1 0,0 1 0,-1 0 0,1 0 0,-1-1 0,1 1 0,-1 0 0,1 0 0,-1 0 0,1 0 0,-1 0 0,1 0 0,0-1 0,-1 1 0,1 0 0,-1 0 0,1 1 0,-1-1 0,1 0 0,-1 0 0,1 0 0,-1 0 0,1 0 0,-1 0 0,1 1 0,-1-1 0,1 0 0,0 0 0,-1 1 0,1-1 0,-1 0 0,1 1 0,0-1 0,-1 0 0,1 1 0,0-1 0,0 1 0,-1-1 0,1 0 0,0 1 0,-1 0 0,0-11 0,0 1 0,1-1 0,0 0 0,1 1 0,0-1 0,0 1 0,3-13 0,25-71 0,-8 29 0,-11 27 0,19-69 0,18-133 0,-46 234 0,-1 1 0,1-1 0,0 1 0,0-1 0,1 1 0,-1 0 0,4-5 0,-5 9 0,0 0 0,0 0 0,0-1 0,0 1 0,0 0 0,0 0 0,0 0 0,0 0 0,0 0 0,0-1 0,1 1 0,-1 0 0,0 0 0,0 0 0,0 0 0,0 0 0,0 0 0,1 0 0,-1 0 0,0 0 0,0 0 0,0 0 0,0 0 0,0 0 0,1-1 0,-1 1 0,0 0 0,0 0 0,0 0 0,0 0 0,1 1 0,-1-1 0,0 0 0,0 0 0,0 0 0,0 0 0,1 0 0,-1 0 0,0 0 0,0 0 0,0 0 0,0 0 0,0 0 0,0 0 0,1 0 0,-1 1 0,0-1 0,0 0 0,0 0 0,0 0 0,0 0 0,0 0 0,0 1 0,0-1 0,1 0 0,4 25 0,0 47 0,-5 91 0,1 35 0,1-186 0,1 1 0,0-1 0,1 0 0,1-1 0,0 1 0,0-1 0,1 0 0,1 0 0,-1-1 0,2 1 0,0-2 0,0 1 0,0-1 0,1 0 0,1-1 0,11 9 0,-18-16 7,0 1 0,0-1-1,0 1 1,0-1 0,0 0-1,0 0 1,1 0-1,-1-1 1,0 1 0,1-1-1,-1 1 1,0-1 0,1 0-1,-1-1 1,1 1 0,-1 0-1,5-2 1,-1-1-193,-1 1 1,0-1-1,0 0 0,0-1 1,0 1-1,0-1 1,7-7-1,-1 0-6640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17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24575,'4'0'0,"1"4"0,5 2 0,-1 3 0,4 1 0,-2 2 0,3 12 0,-2 6 0,-3 2 0,-3 3 0,-2 1 0,-2-3 0,-1-2 0,-2-2 0,1-3 0,-1-5-8191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24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7882 273 24575,'-6'-5'0,"-1"0"0,-1 0 0,1 1 0,0 0 0,-1 0 0,0 1 0,0 0 0,-12-3 0,-7-3 0,-125-41 0,-2 6 0,-2 6 0,-2 8 0,-239-16 0,-652 30 0,732 20 0,-1133-1 0,1191 7 0,1 10 0,-296 64 0,-492 176 0,869-208 0,-570 150 0,273-109 0,98 4-1365,325-81-5461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25.7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1 24575,'-1'4'0,"0"0"0,-1 0 0,0 0 0,1 0 0,-2-1 0,1 1 0,0 0 0,-1-1 0,-3 4 0,-5 10 0,3-4 0,-17 30 0,-29 66 0,49-95 0,0-1 0,0 1 0,1 1 0,1-1 0,1 0 0,0 1 0,0-1 0,2 1 0,1 23 0,0-35 0,0-1 0,-1 1 0,1-1 0,0 1 0,0-1 0,1 1 0,-1-1 0,1 0 0,-1 0 0,1 0 0,-1 0 0,1 0 0,0 0 0,0 0 0,0-1 0,0 1 0,0-1 0,1 1 0,-1-1 0,0 0 0,1 0 0,-1 0 0,1 0 0,-1 0 0,1-1 0,-1 1 0,1-1 0,3 1 0,11 1 0,0-1 0,0 0 0,22-2 0,-22 0 0,75-2-1365,-65 2-5461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2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4581 1 24575,'-98'0'0,"-352"6"0,304 2 0,-156 31 0,-296 97 0,44-9 0,401-92 0,1 6 0,-150 63 0,-1261 354 0,1535-451 0,-5 2 0,0-2 0,-61 5 0,92-11-52,-1-1-1,0 0 1,0 0-1,0 0 1,0 0-1,1 0 1,-1 0-1,0-1 1,0 1-1,0-1 1,1 0-1,-1 0 1,0 0-1,1 0 1,-1-1-1,1 1 1,0 0-1,-1-1 1,1 0-1,0 0 1,0 1-1,0-1 0,0-1 1,0 1-1,-2-3 1,-4-21-6774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3:27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24575,'-4'54'0,"-2"1"0,-23 95 0,19-105 0,-11 32 0,14-59 0,2 0 0,0 1 0,1-1 0,1 1 0,0 0 0,1 27 0,2-43 0,1 0 0,0-1 0,-1 1 0,1 0 0,0 0 0,0 0 0,0-1 0,1 1 0,-1-1 0,1 1 0,-1-1 0,1 1 0,0-1 0,0 0 0,0 0 0,0 0 0,0 0 0,0 0 0,1-1 0,-1 1 0,1 0 0,-1-1 0,1 0 0,-1 0 0,6 2 0,7 1 0,0 0 0,0-1 0,28 2 0,-31-4 0,689 18-440,-583-20-485,-32 0-5901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1:05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2 24575,'-103'-1'0,"-111"3"0,208-1 0,-1 0 0,1 1 0,0-1 0,0 1 0,0 1 0,0-1 0,1 1 0,-1 0 0,1 0 0,-1 1 0,1-1 0,0 1 0,0 0 0,1 1 0,-8 7 0,9-8 0,0 1 0,-1-1 0,2 0 0,-1 1 0,0-1 0,1 1 0,0 0 0,0 0 0,1 0 0,-1 0 0,1 0 0,0 0 0,0 0 0,1 0 0,-1 0 0,1 1 0,0-1 0,1 0 0,0 6 0,12 49 0,6 64 0,-9-48 0,-4-34 0,1 57 0,-7-97 0,-2 37 0,3-1 0,0 0 0,3 1 0,1-1 0,16 59 0,-16-80-273,0 1 0,-2 1 0,0-1 0,0 30 0,-3-28-6553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31:07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24575,'4'0'0,"6"0"0,4 0 0,5 0 0,3 0 0,2 0 0,1 0 0,0 0 0,0 0 0,0 0 0,0 0 0,0 0 0,-1 0 0,1 0 0,-5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3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24575,'4'0'0,"6"8"0,5 3 0,0 4 0,1 3 0,-1 3 0,0-3 0,-2 1 0,-4 0 0,2 6 0,2 2 0,-1 1 0,-2 0 0,1-5 0,-2-2 0,-1-5-8191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5:54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0 212 24575,'7'2'0,"-1"0"0,0 0 0,1 0 0,-1 0 0,0 1 0,0 0 0,-1 1 0,1-1 0,-1 1 0,1 0 0,5 6 0,17 11 0,-24-18 0,0 1 0,1 0 0,-2 0 0,1 1 0,0-1 0,-1 1 0,0 0 0,0-1 0,-1 1 0,1 1 0,-1-1 0,0 0 0,0 1 0,-1-1 0,2 8 0,2 16 0,3 47 0,-7-64 0,1 6 0,0 0 0,-2 0 0,0 0 0,-1 0 0,-1 0 0,0-1 0,-1 1 0,-2 0 0,1-1 0,-9 19 0,40-79 0,3 2 0,46-53 0,-37 47 0,117-155 0,-136 172 0,-1-1 0,-2-1 0,-1 0 0,-1-1 0,11-39 0,-21 41 0,-15 41 0,-22 45 0,31-53 0,-18 37 0,1 1 0,3 1 0,1 0 0,2 1 0,1 1 0,3 0 0,2 0 0,1 1 0,2 84 0,4-120-52,-1 0-1,1 0 1,1 0-1,0 0 1,0 0-1,0 0 1,1-1-1,0 1 1,0-1-1,1 0 1,0 0-1,0 0 1,1-1-1,0 1 1,0-1-1,0 0 1,1 0-1,0-1 1,0 0-1,0 0 0,1 0 1,0-1-1,0 0 1,0 0-1,14 5 1,-2-5-6774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5:55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5 24575,'41'-2'0,"33"0"0,-69 2 0,-1 0 0,1 1 0,0-1 0,0 1 0,-1 1 0,1-1 0,0 0 0,-1 1 0,1 0 0,-1 0 0,6 4 0,-8-4 0,-1-1 0,0 1 0,1 0 0,-1 0 0,0 0 0,1 0 0,-1 0 0,0 0 0,-1 0 0,1 0 0,0 0 0,-1 1 0,1-1 0,-1 0 0,1 0 0,-1 1 0,0-1 0,0 0 0,0 1 0,-1-1 0,1 0 0,0 0 0,-1 1 0,1-1 0,-1 0 0,-1 4 0,-2 4 0,-1 1 0,0-1 0,-12 19 0,8-16 0,-1 0 0,-1-1 0,-14 13 0,-3 4 0,22-17 0,19-12 0,27-12 0,-33 10 0,6-3 0,-1 1 0,1 0 0,-1 0 0,1 1 0,0 1 0,17-2 0,-27 4 0,-1 0 0,1 0 0,-1 1 0,1-1 0,-1 0 0,1 1 0,-1 0 0,1-1 0,-1 1 0,0 0 0,1 0 0,-1 0 0,0 1 0,0-1 0,0 0 0,0 1 0,0 0 0,0-1 0,0 1 0,-1 0 0,1 0 0,-1 0 0,1 0 0,-1 0 0,0 0 0,1 0 0,-1 1 0,0-1 0,-1 0 0,1 1 0,0-1 0,-1 1 0,1-1 0,-1 3 0,3 18 0,-1-1 0,-1 0 0,-1 1 0,-4 30 0,3-40 0,-1-1 0,0 1 0,-1-1 0,-1 0 0,0 0 0,0 0 0,-1 0 0,-1-1 0,-7 12 0,10-20 0,-1 1 0,1-1 0,0 0 0,-1 0 0,0-1 0,0 1 0,1-1 0,-2 0 0,1 0 0,0 0 0,0 0 0,-1-1 0,1 0 0,0 0 0,-1 0 0,1 0 0,-7-1 0,-11 2 0,-1-2 0,-29-4 0,16 1 0,-1 2-1365,4 0-5461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5:58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0 24575,'-3'1'0,"1"1"0,0-1 0,0 1 0,0-1 0,0 1 0,0 0 0,0 0 0,1 0 0,-1 0 0,0 0 0,1 0 0,0 1 0,-1-1 0,1 0 0,0 1 0,0-1 0,0 4 0,-2-1 0,-9 20 0,2 1 0,0 0 0,1 0 0,2 1 0,1 0 0,1 0 0,1 1 0,2 0 0,0-1 0,4 43 0,-1-64 0,-1-1 0,1 1 0,1 0 0,-1 0 0,1 0 0,0-1 0,1 1 0,-1-1 0,1 0 0,0 0 0,0 0 0,1 0 0,5 7 0,-7-11 0,0 1 0,0-1 0,0 1 0,0-1 0,0 0 0,0 1 0,0-1 0,1 0 0,-1-1 0,0 1 0,1 0 0,-1-1 0,1 1 0,-1-1 0,0 0 0,1 0 0,-1 0 0,1 0 0,-1 0 0,1 0 0,-1-1 0,1 1 0,-1-1 0,0 0 0,1 1 0,-1-1 0,0 0 0,0-1 0,1 1 0,-1 0 0,0-1 0,0 1 0,-1-1 0,4-2 0,15-14 0,-1 0 0,0-1 0,-2 0 0,0-2 0,-1 0 0,-2-1 0,0 0 0,-1-1 0,-1-1 0,-1 0 0,-2 0 0,9-32 0,-17 51 5,0 0-1,0 0 0,-1 0 0,1 0 1,-1 0-1,-1 0 0,1 1 0,-1-1 1,1 0-1,-1 0 0,-1 0 1,1 0-1,-1 0 0,0 1 0,0-1 1,0 1-1,0-1 0,-1 1 0,0 0 1,0 0-1,0 0 0,0 0 1,-1 1-1,1-1 0,-1 1 0,0 0 1,-6-4-1,5 4-72,-1 1 1,0-1-1,1 1 1,-1 0-1,0 0 1,0 0-1,0 1 1,0 0-1,0 0 1,-1 1-1,1-1 1,0 1-1,0 1 1,0-1-1,-1 1 1,1 0-1,0 1 1,0-1-1,0 1 1,1 0-1,-10 5 1,0 2-6759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5:58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24575,'0'9'0,"0"10"0,0 11 0,0 8 0,4 6 0,6 3 0,0 3 0,4 0 0,3-4 0,-2-5 0,-3-6 0,-3-5 0,-4-7-8191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5:5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24575,'10'91'0,"-1"-22"0,-6-15 0,24 580 0,-23-613 0,6-16 0,23-22 0,-15 6 0,20-10 0,-14 7 0,1 1 0,0 1 0,1 1 0,46-13 0,-71 23 0,1 1 0,0-1 0,0 1 0,0-1 0,-1 1 0,1 0 0,0 0 0,0 0 0,0 0 0,0 0 0,0 0 0,-1 0 0,1 1 0,0-1 0,0 1 0,0-1 0,-1 1 0,1 0 0,0-1 0,-1 1 0,1 0 0,0 0 0,-1 0 0,0 1 0,1-1 0,-1 0 0,1 0 0,-1 1 0,0-1 0,0 1 0,0-1 0,0 1 0,0-1 0,1 4 0,-1-2 0,-1 0 0,0 0 0,0 0 0,0 0 0,0 0 0,0 0 0,-1 0 0,1 0 0,-1 0 0,0-1 0,0 1 0,0 0 0,0 0 0,-1 0 0,1-1 0,-1 1 0,1-1 0,-1 1 0,0-1 0,0 0 0,-3 4 0,-5 2 0,0 1 0,-1-1 0,0-1 0,0 1 0,-1-2 0,1 0 0,-1 0 0,-1-1 0,1-1 0,-1 0 0,0-1 0,0 0 0,-15 1 0,-10 0 0,-1-3 0,1-1 0,-52-7 0,88 7-83,-1 0 3,1 0 0,-1 0 0,1 0-1,-1-1 1,1 1 0,-1-1 0,1 1 0,0-1 0,-1 0 0,1 0 0,0 0-1,0 0 1,-1 0 0,1-1 0,-3-2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01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156 415 24575,'-2'-57'0,"-1"1"0,-4-1 0,-20-86 0,26 141 0,-16-55 0,16 54 0,0 0 0,-1 0 0,1 1 0,-1-1 0,1 0 0,-1 1 0,0-1 0,0 1 0,0 0 0,0-1 0,-1 1 0,1 0 0,0 0 0,-1 0 0,-4-2 0,6 4 0,1 0 0,-1 0 0,0-1 0,1 1 0,-1 0 0,0 0 0,1 0 0,-1 0 0,0 0 0,1 0 0,-1 0 0,0 0 0,1 0 0,-1 0 0,0 0 0,1 1 0,-1-1 0,1 0 0,-1 0 0,0 1 0,1-1 0,-1 0 0,1 1 0,-1-1 0,1 0 0,-1 1 0,1-1 0,-1 1 0,1-1 0,-1 1 0,-9 24 0,5 31 0,5-54 0,3 96 0,-4-99-93,0-4-88,0 0-1,-1 0 0,0 0 0,0 0 0,0 0 1,-4-5-1,-10-9-6644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0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363 129 24575,'-1'-3'0,"1"0"0,-1 1 0,0-1 0,0 0 0,0 0 0,0 1 0,0-1 0,0 1 0,-1-1 0,1 1 0,-1-1 0,0 1 0,0 0 0,0 0 0,-3-3 0,-38-29 0,35 28 0,2 2 0,-2-2 0,-1-1 0,0 2 0,0-1 0,-1 1 0,-11-4 0,18 8 0,1 0 0,-1 0 0,1 1 0,-1 0 0,1-1 0,-1 1 0,0 0 0,1 0 0,-1 0 0,1 0 0,-1 1 0,0-1 0,1 1 0,-1 0 0,1 0 0,-1-1 0,1 2 0,0-1 0,-1 0 0,1 0 0,0 1 0,0-1 0,0 1 0,0 0 0,0-1 0,-3 5 0,-7 11 0,0 1 0,1 0 0,0 1 0,-14 37 0,0-1 0,17-39 0,0 1 0,1 0 0,1 1 0,0-1 0,1 1 0,2 1 0,-1-1 0,2 0 0,0 21 0,2-30 0,1 0 0,0-1 0,0 1 0,1 0 0,0-1 0,1 1 0,0-1 0,0 0 0,0 0 0,1 0 0,1-1 0,-1 1 0,1-1 0,0 0 0,1 0 0,0 0 0,0-1 0,0 0 0,1 0 0,0-1 0,9 6 0,-6-5 0,0 0 0,0-1 0,1 0 0,-1 0 0,1-1 0,0-1 0,0 0 0,0 0 0,1-1 0,-1-1 0,1 0 0,-1 0 0,1-1 0,-1 0 0,1-1 0,20-5 0,-14-4-1365,-5-1-5461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07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369 53 24575,'0'-2'0,"0"1"0,0-1 0,0 0 0,-1 0 0,1 1 0,0-1 0,-1 0 0,0 1 0,1-1 0,-1 0 0,0 1 0,0-1 0,0 1 0,0-1 0,0 1 0,0 0 0,0-1 0,0 1 0,-1 0 0,1 0 0,-1 0 0,-1-1 0,-2-1 0,1 1 0,-1 0 0,0 0 0,0 0 0,0 1 0,0 0 0,-9-1 0,-6 0 0,1 1 0,-1 2 0,-21 2 0,33-1 0,1-1 0,0 2 0,0-1 0,0 1 0,0 0 0,0 1 0,0-1 0,1 1 0,-1 1 0,1-1 0,1 1 0,-1 0 0,-6 7 0,-4 6 0,1 0 0,-25 39 0,35-48 0,1 0 0,0 0 0,0 0 0,1 1 0,0 0 0,1 0 0,0 0 0,0 0 0,1 0 0,1 0 0,0 0 0,2 20 0,0-15 0,0 0 0,1 0 0,1 0 0,0-1 0,2 1 0,-1-1 0,15 26 0,-18-37 0,-1-1 0,0 1 0,1-1 0,0 1 0,-1-1 0,1 1 0,0-1 0,0 0 0,0 0 0,1 0 0,-1 0 0,0 0 0,1 0 0,-1-1 0,1 1 0,0-1 0,-1 0 0,1 0 0,0 0 0,0 0 0,0 0 0,0-1 0,0 1 0,0-1 0,0 0 0,0 0 0,0 0 0,0 0 0,0 0 0,0-1 0,-1 1 0,1-1 0,0 0 0,0 0 0,0 0 0,0 0 0,-1 0 0,1-1 0,0 1 0,-1-1 0,0 0 0,1 0 0,2-2 0,10-10 0,1 0 0,-2-1 0,0-1 0,21-31 0,-34 46 0,21-34 0,-1-1 0,-3 0 0,-1-1 0,-1-1 0,-2 0 0,9-46 0,-22 82 0,-1 1 0,0-1 0,0 1 0,1-1 0,-1 0 0,1 1 0,-1-1 0,1 1 0,0 0 0,0-1 0,-1 1 0,1 0 0,0-1 0,0 1 0,0 0 0,0 0 0,1 0 0,-1 0 0,0 0 0,0 0 0,1 0 0,-1 0 0,0 0 0,1 1 0,2-2 0,-2 2 0,0 1 0,0-1 0,0 1 0,0-1 0,0 1 0,0 0 0,0-1 0,0 1 0,-1 0 0,1 0 0,0 1 0,-1-1 0,1 0 0,-1 0 0,1 1 0,-1-1 0,2 3 0,9 10 0,-1 1 0,-1 1 0,11 20 0,-19-33 0,51 82 0,84 106 0,-136-190 4,0-1-1,-1 1 1,1 0-1,0 0 0,-1-1 1,1 1-1,-1 0 1,1 0-1,-1 0 1,1 0-1,-1 0 1,1 0-1,-1 0 1,0 0-1,0 0 0,1 0 1,-1 0-1,0 0 1,0 0-1,0 0 1,0 0-1,0 0 1,0 0-1,0 0 0,-1 0 1,1 0-1,0 0 1,-1 0-1,1 0 1,0 0-1,-2 1 1,0 0-152,-1 0 0,1 0 1,-1 0-1,1-1 1,-1 1-1,0-1 1,0 0-1,0 0 1,-4 1-1,-19 6-6678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09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24575,'7'10'0,"0"0"0,0 0 0,-1 0 0,-1 1 0,1 0 0,-2 1 0,7 20 0,0-1 0,17 48 0,32 157 0,-9 85 0,-48-294 0,-5-36 0,-5-45 0,6-45 0,2 88 0,0 0 0,0 0 0,1 0 0,0 0 0,1 0 0,8-20 0,-8 27 0,0-1 0,0 1 0,0 0 0,1 0 0,-1 1 0,1-1 0,0 1 0,0-1 0,1 1 0,-1 1 0,0-1 0,1 0 0,0 1 0,-1 0 0,1 0 0,0 1 0,0-1 0,0 1 0,10-1 0,10-1 0,-1 2 0,48 2 0,-47 0 0,-17 0 0,1 0 0,-1 0 0,0 1 0,0 0 0,1 0 0,-1 1 0,-1 0 0,1 1 0,0 0 0,-1 0 0,0 0 0,0 1 0,7 6 0,-11-9 0,0 1 0,0-1 0,-1 1 0,1 0 0,-1 0 0,0 0 0,0 0 0,0 1 0,0-1 0,0 0 0,0 1 0,-1-1 0,0 1 0,0 0 0,0-1 0,0 1 0,-1 0 0,1 0 0,-1-1 0,0 1 0,0 0 0,0 0 0,-1 0 0,1-1 0,-1 1 0,0 0 0,0-1 0,0 1 0,0 0 0,-1-1 0,-2 5 0,0-2 0,-1-1 0,1 0 0,-1 0 0,0 0 0,0 0 0,-1-1 0,1 0 0,-1 0 0,0 0 0,0-1 0,0 1 0,-1-2 0,1 1 0,-10 2 0,-3 1 0,-1-1 0,0-1 0,-35 3 0,-13-7-1365,58 0-5461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11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53 24575,'-10'-6'0,"0"0"0,-1 0 0,0 1 0,-1 0 0,1 1 0,-1 0 0,0 1 0,0 0 0,0 1 0,-18-1 0,5 0 0,1 1 0,-1 1 0,1 2 0,0 0 0,-33 6 0,51-6 0,1 0 0,-1 0 0,0 1 0,1 0 0,-1 0 0,1 1 0,0-1 0,0 1 0,0 0 0,0 1 0,0-1 0,1 1 0,-1 0 0,1 0 0,0 0 0,0 1 0,1-1 0,-1 1 0,1 0 0,0 0 0,0 0 0,1 0 0,-1 1 0,1-1 0,0 1 0,1 0 0,-2 10 0,0-3 0,2 0 0,0 0 0,1 0 0,0 0 0,0 0 0,2 1 0,0-1 0,6 21 0,-5-25 0,1 0 0,0 0 0,0-1 0,1 1 0,0-1 0,1 0 0,0-1 0,0 1 0,0-1 0,1 0 0,0-1 0,12 9 0,11 7 0,0-2 0,40 19 0,-59-33 0,1-1 0,0 0 0,0-1 0,0 0 0,1-1 0,-1 0 0,1-1 0,-1 0 0,24-1 0,-35-1 3,-1 0 0,1 0 0,0 0 0,0 0 1,0 0-1,-1 0 0,1-1 0,0 1 0,0 0 0,0 0 0,-1-1 0,1 1 0,0 0 0,-1-1 0,1 1 0,0-1 0,-1 1 0,1-1 0,0 1 0,-1-1 0,1 0 1,-1 1-1,1-1 0,-1 1 0,1-1 0,-1 0 0,0 0 0,1 1 0,-1-2 0,-3-23-1460,-6 4-5369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48.7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24575,'0'4'0,"0"6"0,0 4 0,0 9 0,0 5 0,0-3-8191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3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24575,'4'0'0,"6"0"0,9-4 0,10-6 0,7 0 0,3 0 0,-5-1 0,-2 1 0,0-2 0,-3 1 0,-2 2 0,-5 3-8191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1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14.3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24575,'0'532'0,"0"-539"0,0-14 0,0 0 0,1 0 0,2-1 0,8-39 0,-9 56 0,-1 0 0,1 0 0,0 0 0,1 0 0,-1 1 0,1-1 0,0 1 0,0-1 0,0 1 0,0 0 0,1 0 0,0 1 0,0-1 0,0 1 0,0 0 0,0 0 0,1 0 0,-1 1 0,1-1 0,0 1 0,0 0 0,0 0 0,0 1 0,0 0 0,10-2 0,10 0 0,1 1 0,-1 2 0,1 0 0,42 7 0,-63-5 0,-1-1 0,0 1 0,1 0 0,-1 0 0,0 1 0,0-1 0,0 1 0,0 0 0,-1 0 0,1 0 0,-1 1 0,0-1 0,0 1 0,0 0 0,0 0 0,-1 0 0,1 0 0,-1 0 0,0 1 0,0-1 0,-1 0 0,1 1 0,-1 0 0,0-1 0,0 1 0,0 8 0,0-6 0,0 0 0,-1 0 0,1 0 0,-1 1 0,-1-1 0,1 0 0,-1 0 0,-1 0 0,1 0 0,-1 0 0,0 0 0,-1 0 0,0 0 0,0-1 0,0 0 0,-1 1 0,-7 8 0,-1-3 0,-1-2 0,0 0 0,0 0 0,-1-1 0,-27 13 0,-81 28 0,97-41 0,21-7-124,-1 0 0,1-1 0,0 0 0,-1 0 0,0 0 0,1 0-1,-1 0 1,1-1 0,-1 0 0,-7 0 0,0-3-6702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15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0 24575,'-14'0'0,"1"1"0,0-1 0,0 2 0,0 0 0,1 1 0,-1 0 0,-24 9 0,32-9 0,1-1 0,-1 1 0,1-1 0,0 1 0,0 1 0,0-1 0,0 1 0,0-1 0,1 1 0,0 0 0,-1 0 0,1 0 0,1 1 0,-1-1 0,1 1 0,0 0 0,0 0 0,0-1 0,0 1 0,1 0 0,0 0 0,-1 10 0,0 10 0,1-1 0,0 0 0,2 0 0,1 1 0,1-1 0,7 27 0,-6-38 0,0 0 0,0 0 0,2 0 0,-1-1 0,2 1 0,-1-1 0,2-1 0,-1 0 0,2 0 0,-1 0 0,2-1 0,13 13 0,-19-21 0,0 1 0,0 0 0,0-1 0,1 0 0,-1 1 0,0-2 0,1 1 0,0-1 0,0 1 0,-1-1 0,1 0 0,0-1 0,0 1 0,0-1 0,0 0 0,-1-1 0,1 1 0,0-1 0,0 0 0,5-1 0,11-4 0,-1-2 0,0 0 0,26-15 0,8-2 0,-36 19 0,-13 4 0,0 1 0,0-1 0,0 0 0,-1 0 0,1 0 0,-1-1 0,0 1 0,1-1 0,5-6 0,-8 2-1365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1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1 24575,'0'2'0,"0"1"0,0 0 0,0-1 0,-1 1 0,1-1 0,-1 1 0,0-1 0,1 1 0,-1-1 0,0 1 0,0-1 0,-1 0 0,1 0 0,-1 1 0,1-1 0,-1 0 0,1 0 0,-1-1 0,0 1 0,0 0 0,0 0 0,0-1 0,0 1 0,-1-1 0,1 0 0,0 0 0,-1 0 0,1 0 0,0 0 0,-1 0 0,1-1 0,-1 1 0,0-1 0,1 1 0,-1-1 0,1 0 0,-5-1 0,-13 1 0,-1-1 0,1-1 0,0-1 0,-20-6 0,5 1 0,21 6 0,3 0 0,1 0 0,-1 1 0,1 0 0,-17 2 0,24-1 0,-1 0 0,1 1 0,0 0 0,1 0 0,-1 0 0,0 0 0,0 0 0,0 0 0,0 1 0,1-1 0,-1 1 0,1 0 0,-1 0 0,1 0 0,0 0 0,0 0 0,0 1 0,0-1 0,0 0 0,-2 5 0,-3 7 0,0 0 0,1 1 0,1 0 0,1 0 0,0 0 0,-4 30 0,-2 100 0,9-118 0,-1 20 0,-1-28 0,2 1 0,0-1 0,1 1 0,2 0 0,-1-1 0,8 30 0,-6-42 0,1 0 0,-1 0 0,1-1 0,0 1 0,1-1 0,-1 0 0,1-1 0,0 1 0,11 7 0,59 43 0,-45-37 0,-16-8 0,1-1 0,1-1 0,0 0 0,0-1 0,19 7 0,-27-13 0,-1 0 0,1-1 0,-1 0 0,1 0 0,-1 0 0,1-1 0,0 0 0,-1-1 0,1 0 0,-1 0 0,1 0 0,-1-1 0,1 0 0,12-6 0,-13 5 0,32-14 0,75-22 0,-93 33-1365,-6-1-5461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21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6 24575,'0'-4'0,"0"2"0,0 23 0,0 24 0,0 13 0,0 8 0,0 2 0,0 1 0,0-7 0,-4-5 0,-1-9 0,-9-8 0,-5-7 0,0-9-8191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2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439 24 24575,'-27'0'0,"-1"-1"0,0 2 0,-47 7 0,64-6 0,1 0 0,0 2 0,0-1 0,0 1 0,0 1 0,1-1 0,0 2 0,0-1 0,0 1 0,-13 12 0,4-1 0,0 0 0,1 1 0,1 1 0,1 0 0,0 1 0,2 1 0,-19 36 0,29-51 0,1 1 0,-1-1 0,1 0 0,0 1 0,1-1 0,-1 1 0,1 0 0,1 0 0,-1-1 0,1 1 0,0 0 0,1 0 0,-1-1 0,1 1 0,1 0 0,-1-1 0,1 1 0,0-1 0,1 0 0,0 1 0,0-1 0,0 0 0,0-1 0,1 1 0,0-1 0,0 1 0,1-1 0,0 0 0,0-1 0,0 1 0,0-1 0,10 6 0,-8-6 0,1 1 0,0-2 0,0 1 0,0-1 0,1 0 0,-1-1 0,1 0 0,0 0 0,-1-1 0,1 0 0,0 0 0,0-1 0,0-1 0,-1 1 0,1-1 0,0-1 0,0 0 0,11-3 0,5-3 0,-1-2 0,0 0 0,0-1 0,41-28 0,-52 31 0,0 0 0,0-1 0,-1-1 0,0 0 0,-1-1 0,0 0 0,-1 0 0,0-2 0,-1 1 0,0-1 0,-1 0 0,-1-1 0,0 1 0,-1-2 0,0 1 0,-1-1 0,0 0 0,-2 0 0,1 0 0,-2 0 0,0-1 0,-1 1 0,-1-22 0,-1 24-120,2 8 37,-1 0 0,0 1 0,0-1 0,-1 0 0,0 0 0,1 0 0,-2 0 0,1 0 0,0 1 0,-1-1 0,0 1 0,0-1 0,0 1 0,-4-5 0,-5-1-6743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2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160 269 24575,'0'12'0,"0"0"0,0 0 0,1-1 0,0 1 0,1 0 0,1 0 0,0-1 0,1 1 0,0-1 0,0 0 0,8 14 0,52 106 0,-61-126 0,0 0 0,0 0 0,0 0 0,0-1 0,1 0 0,0 1 0,0-1 0,0-1 0,0 1 0,1 0 0,0-1 0,-1 0 0,1 0 0,0-1 0,1 1 0,8 2 0,-6-4 0,-1 1 0,0-2 0,1 1 0,-1-1 0,1 0 0,-1-1 0,0 1 0,1-2 0,-1 1 0,0-1 0,0 0 0,9-4 0,8-3 0,0-1 0,0-1 0,-1-1 0,-1-1 0,0-1 0,21-18 0,-34 24 0,0 0 0,-1 0 0,0 0 0,-1-1 0,0-1 0,0 1 0,-1-1 0,0 0 0,-1-1 0,0 1 0,-1-1 0,0 0 0,-1 0 0,0 0 0,0 0 0,0-13 0,-2 13 0,0-1 0,-1 0 0,0 0 0,-1 0 0,0 1 0,-1-1 0,0 0 0,-1 1 0,0 0 0,-1-1 0,-1 1 0,1 1 0,-2-1 0,1 1 0,-1 0 0,-1 0 0,0 0 0,-1 1 0,1 0 0,-2 1 0,1 0 0,-1 0 0,0 0 0,-1 1 0,0 1 0,0 0 0,0 0 0,-1 1 0,-11-4 0,-12-1 0,0 1 0,-1 2 0,0 1 0,0 2 0,-60 0 0,87 5 3,-1 0-1,1 0 1,0 1 0,0 0-1,0 0 1,0 1-1,1 0 1,-1 0-1,1 1 1,0 0-1,0 0 1,-7 6 0,-8 8-53,0 1 0,-21 24 0,-6 6-1199,17-21-5577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26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24575,'0'8'0,"0"16"0,4 15 0,2 10 0,-1 4 0,-1 6 0,-1 1 0,-1-5 0,3-9 0,5-7 0,1-7 0,-2-4 0,-2-7-8191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28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275 144 24575,'-21'0'0,"1"1"0,-1 2 0,1 0 0,0 1 0,0 0 0,0 2 0,1 1 0,0 0 0,-20 11 0,35-16 0,0 1 0,1 0 0,-1 0 0,1 0 0,-1 1 0,1-1 0,0 1 0,0-1 0,0 1 0,1 0 0,-1 0 0,1 0 0,0 1 0,0-1 0,1 1 0,-1-1 0,1 1 0,0-1 0,-1 9 0,0 10 0,0 0 0,4 43 0,-1-35 0,-1-7 0,1-1 0,1 0 0,1 0 0,1 0 0,1-1 0,1 1 0,1-1 0,1 0 0,16 33 0,-21-52 0,-1 1 0,1 0 0,0-1 0,0 1 0,0-1 0,0 0 0,1 0 0,-1 0 0,1 0 0,-1-1 0,1 1 0,0-1 0,0 0 0,1 0 0,-1 0 0,0-1 0,0 0 0,1 0 0,-1 0 0,1 0 0,-1 0 0,1-1 0,-1 0 0,1 0 0,-1 0 0,1-1 0,-1 0 0,1 1 0,-1-1 0,1-1 0,-1 1 0,0-1 0,0 0 0,6-3 0,0 0 0,0-1 0,0 0 0,-1 0 0,0-1 0,0 0 0,-1-1 0,0 0 0,0-1 0,-1 1 0,0-1 0,0-1 0,8-16 0,-3 2 0,-1-2 0,-1 1 0,-2-1 0,0-1 0,5-36 0,-12 48 0,0 0 0,0 0 0,-2-1 0,0 1 0,0 0 0,-2 0 0,0 0 0,-1 0 0,0 0 0,-1 1 0,-7-15 0,-15-24-682,-60-88-1,68 114-6143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29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10 24575,'-55'95'0,"31"-56"0,-19 43 0,37-66 0,1-1 0,0 1 0,1 0 0,1 0 0,0 1 0,0 19 0,5 103 0,1-66 0,-3-64 0,1 0 0,0 0 0,0-1 0,1 1 0,0 0 0,0 0 0,1-1 0,0 0 0,6 12 0,-7-17 0,0 0 0,-1-1 0,1 1 0,0-1 0,0 1 0,1-1 0,-1 0 0,0 0 0,1 0 0,-1 0 0,1 0 0,0-1 0,0 1 0,0-1 0,-1 0 0,1 0 0,0 0 0,0 0 0,0 0 0,1-1 0,-1 1 0,0-1 0,0 0 0,0 0 0,0 0 0,0 0 0,1 0 0,-1-1 0,0 0 0,4-1 0,28-10 0,0-3 0,-1 0 0,-1-2 0,0-2 0,-2-1 0,0-1 0,-1-2 0,33-32 0,-55 47 0,0-1 0,0 0 0,-1 0 0,0-1 0,-1 0 0,0 0 0,0-1 0,-1 1 0,-1-1 0,0 0 0,0 0 0,-1-1 0,0 1 0,-1-1 0,-1 0 0,0 0 0,0 1 0,-1-1 0,-1 0 0,1 0 0,-2 1 0,0-1 0,-1 0 0,0 1 0,0 0 0,-1 0 0,-1 0 0,0 0 0,-9-15 0,-2 4-227,0 0-1,-1 2 1,-1 0-1,-1 1 1,-26-20-1,18 17-6598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3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24575,'0'9'0,"0"6"0,4 5 0,5 11 0,2 5 0,-2 4 0,3 0 0,2 1 0,0 6 0,-4-1 0,-2 0 0,-3 0 0,1 1 0,5 4 0,0 3 0,-2-5 0,-3-6 0,-2-11-8191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30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24575,'8'13'0,"11"20"0,3 17 0,0 12 0,-2 16 0,-5 12 0,-5-6 0,-4-13 0,-4-10 0,-1-12 0,-2-5 0,1-7 0,-1-1 0,-4-6 0,-1-14 0,-4-8 0,-4-10 0,0-5-8191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31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0 24575,'-4'1'0,"1"0"0,0 0 0,0 1 0,-1-1 0,1 1 0,0 0 0,0 0 0,1 0 0,-1 0 0,0 0 0,1 1 0,-1-1 0,1 1 0,0 0 0,0-1 0,0 1 0,-2 4 0,2-4 0,-19 26 0,2 2 0,0 0 0,3 1 0,-14 35 0,22-45 0,0 1 0,2-1 0,1 2 0,0-1 0,2 0 0,0 1 0,2 29 0,1-50 0,0 0 0,0 0 0,0 0 0,1 0 0,0 0 0,-1 0 0,1 0 0,0 0 0,0 0 0,1 0 0,-1 0 0,0-1 0,1 1 0,0 0 0,0-1 0,-1 1 0,2-1 0,-1 0 0,0 0 0,3 2 0,-1-1 0,0-1 0,0-1 0,0 1 0,0 0 0,0-1 0,0 0 0,0 0 0,1 0 0,-1-1 0,0 1 0,1-1 0,6-1 0,5 0 0,0-2 0,0 0 0,-1-1 0,1 0 0,-1-1 0,24-12 0,-31 14 0,0-1 0,0 0 0,0-1 0,0 0 0,-1 0 0,0-1 0,0 1 0,0-2 0,-1 1 0,0-1 0,0 0 0,0 0 0,-1 0 0,0-1 0,-1 0 0,0 0 0,0 0 0,0 0 0,-1-1 0,-1 0 0,1 1 0,-1-1 0,-1 0 0,0 0 0,0 0 0,-1 0 0,0 0 0,0 0 0,-1 0 0,0 0 0,-1 0 0,-2-10 0,-1 2-124,-1 1 0,0-1 0,-1 1 0,0 1 0,-1-1 0,-1 2-1,-1-1 1,0 1 0,-1 0 0,-24-24 0,10 15-6702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32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98 24575,'-7'9'0,"0"0"0,0 1 0,0-1 0,1 2 0,1-1 0,0 1 0,0-1 0,1 2 0,0-1 0,1 0 0,0 1 0,-1 14 0,-1 18 0,2 81 0,3-113 0,-1-3 0,2 1 0,-1-1 0,1 0 0,1 1 0,0-1 0,0 0 0,1 0 0,5 14 0,-5-19 0,-1 0 0,0 0 0,1-1 0,0 1 0,0-1 0,0 0 0,0 0 0,0 0 0,1 0 0,-1 0 0,1-1 0,-1 0 0,1 0 0,0 0 0,0 0 0,0 0 0,1-1 0,-1 0 0,0 0 0,6 1 0,9 0 0,0-1 0,-1 0 0,1-2 0,0 0 0,-1-1 0,1-1 0,-1-1 0,0 0 0,0-2 0,0 0 0,-1 0 0,0-2 0,0 0 0,-1-1 0,0-1 0,16-13 0,-28 19 0,-1 0 0,0 0 0,0-1 0,0 0 0,0 1 0,0-1 0,-1 0 0,0 0 0,0-1 0,-1 1 0,1 0 0,-1-1 0,0 1 0,-1-1 0,1-6 0,0-16 0,-6-52 0,1 30 0,4 14 0,0 22 0,0 0 0,-1-1 0,0 1 0,-4-15 0,4 25 0,0-1 0,-1 1 0,0-1 0,0 1 0,0 0 0,0 0 0,-1 0 0,0 0 0,1 0 0,-1 0 0,-1 1 0,1 0 0,0-1 0,-1 1 0,0 0 0,-5-3 0,-11-4-195,-1 1 0,0 1 0,0 0 0,0 2 0,-1 1 0,-40-6 0,41 9-6631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34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36 24575,'-1'0'0,"0"1"0,-1-1 0,1 1 0,0-1 0,0 1 0,0 0 0,-1-1 0,1 1 0,0 0 0,0 0 0,0 0 0,0 0 0,0 0 0,0 0 0,1 0 0,-1 0 0,0 0 0,0 1 0,1-1 0,-1 0 0,1 0 0,-1 3 0,-12 34 0,11-32 0,-29 91 0,19-66 0,1 1 0,2 0 0,2 0 0,0 0 0,-2 59 0,8-86 0,1 0 0,0 0 0,0 0 0,1 0 0,0 1 0,0-1 0,0 0 0,0 0 0,1 0 0,0 0 0,0-1 0,3 7 0,-3-9 0,1 0 0,-1 0 0,0 0 0,0 0 0,1-1 0,-1 1 0,1-1 0,0 0 0,-1 1 0,1-1 0,0 0 0,0 0 0,0-1 0,0 1 0,0-1 0,0 1 0,-1-1 0,1 0 0,0 0 0,0 0 0,0-1 0,0 1 0,5-2 0,8-2 0,0 0 0,0-1 0,0 0 0,-1-2 0,0 0 0,0-1 0,25-17 0,-2-2 0,54-49 0,-83 67 0,1 1 0,-2-1 0,1-1 0,-1 1 0,-1-1 0,9-15 0,-14 21 0,0 1 0,-1-1 0,0 0 0,0 0 0,0 0 0,0 0 0,-1 1 0,1-1 0,-1 0 0,0 0 0,0 0 0,-1 0 0,1 0 0,-1 0 0,0 0 0,0 0 0,0 0 0,0 1 0,-1-1 0,0 0 0,1 1 0,-1-1 0,-5-5 0,-12-16-195,-2 0 0,-1 2 0,-1 0 0,-1 2 0,0 0 0,-43-26 0,53 37-6631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34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24575,'0'8'0,"4"15"0,6 17 0,5 12 0,0 11 0,-3 11 0,-3 9 0,-3 3 0,-3-4 0,-2-14 0,0-12 0,-2-13 0,0-14-8191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3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81 24575,'-3'50'0,"-1"0"0,-14 59 0,8-56 0,-5 86 0,15-118 0,0 0 0,2 0 0,0 0 0,9 34 0,-8-46 0,-1 0 0,1 0 0,1-1 0,0 1 0,0-1 0,0 0 0,1 0 0,0 0 0,1-1 0,0 0 0,0 0 0,0 0 0,9 6 0,-13-12 0,1 1 0,0 0 0,0-1 0,0 1 0,0-1 0,0 0 0,0 0 0,0 0 0,0-1 0,0 1 0,0-1 0,0 0 0,0 1 0,1-1 0,-1-1 0,3 1 0,2-2 0,-1 1 0,0-1 0,0-1 0,0 1 0,-1-1 0,12-7 0,6-5 0,-2-1 0,37-35 0,-47 41 0,12-11 0,-2 3 0,-1-1 0,0-1 0,-2 0 0,0-2 0,-1 0 0,21-35 0,-36 48 0,1-1 0,-1 1 0,0-1 0,-1 0 0,-1 1 0,1-1 0,-1-19 0,-7-73 0,4 80 0,1 10 0,-1-1 0,0 1 0,-1 0 0,0 0 0,-1 0 0,0 0 0,-1 0 0,-12-20 0,13 26 0,0 0 0,-1 0 0,0 0 0,0 1 0,0 0 0,0 0 0,-1 1 0,0-1 0,0 1 0,0 0 0,0 1 0,-1 0 0,0 0 0,1 0 0,-1 0 0,0 1 0,-8-1 0,-36-3 0,0 2 0,0 3 0,-66 5 0,87-2 0,1-1-455,-1 2 0,-57 13 0,55-6-6371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38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24575,'4'0'0,"1"9"0,1 10 0,2 10 0,4 14 0,5 6 0,-1 8 0,-3 7 0,-4 0 0,-3-7 0,-3-8 0,-2-9 0,-1-7 0,0-5 0,-1-3 0,0-1 0,-12-6 0,-4-5-8191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6:41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24575,'4'4'0,"2"10"0,3 15 0,5 14 0,0 9 0,-3 7 0,-3 2 0,-2 0 0,-4-4 0,-5-2 0,-2 1 0,-1-4 0,-3-12 0,0-12-8191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7:45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24575,'0'42'0,"-1"-4"0,2 0 0,6 42 0,-4-67 0,0 0 0,0-1 0,1 1 0,0-1 0,1 0 0,1 0 0,0 0 0,0-1 0,17 22 0,-16-25 0,0 1 0,1-1 0,0-1 0,0 1 0,1-1 0,-1-1 0,2 0 0,-1 0 0,1 0 0,19 7 0,-12-8 0,0-1 0,0-1 0,0 0 0,0-1 0,0-1 0,23-1 0,-21 0 0,1 0 0,-1 0 0,1-1 0,0-1 0,37-10 0,-53 11 0,1-1 0,0 0 0,-1 0 0,1 0 0,-1 0 0,0-1 0,0 0 0,0 0 0,0 0 0,0 0 0,-1-1 0,1 1 0,-1-1 0,0 0 0,0 0 0,0 0 0,-1-1 0,0 1 0,1-1 0,-1 1 0,-1-1 0,1 1 0,-1-1 0,2-9 0,-1 6 0,0-2 0,-1 1 0,0 0 0,-1 0 0,1 0 0,-2 0 0,1 0 0,-1-1 0,-1 1 0,0 0 0,0 0 0,0 1 0,-1-1 0,-1 0 0,0 1 0,0 0 0,0 0 0,-1 0 0,0 0 0,0 1 0,-1 0 0,0 0 0,-1 0 0,1 1 0,-1 0 0,-1 0 0,1 1 0,-12-7 0,-19-11-119,4 1 204,-2 2-1,-38-16 0,65 32-191,-1 0 0,1 1 0,-1 0 0,0 1 0,-1 0-1,1 0 1,0 1 0,0 1 0,-1 0 0,1 0 0,0 1 0,0 0 0,-12 3 0,6 1-6719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7:4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24575,'10'54'0,"-1"-18"0,15 83 0,7 49 0,-26-128-455,1-1 0,15 49 0,-15-70-6371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3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24575,'143'2'0,"157"-4"0,-271-1-341,0 0 0,0-2-1,47-15 1,-54 12-6485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2:37:47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24575,'139'-10'0,"-101"5"0,0 2 0,74 3 0,-106 1 0,1 0 0,-1 0 0,0 1 0,0 0 0,0 0 0,0 0 0,-1 0 0,1 1 0,-1 0 0,1 1 0,-1-1 0,0 1 0,0 0 0,0 0 0,-1 0 0,0 1 0,0-1 0,0 1 0,0 0 0,0 1 0,-1-1 0,0 0 0,0 1 0,-1 0 0,0 0 0,0 0 0,0 0 0,0 0 0,0 7 0,2 17 0,-1 0 0,-1 0 0,-2 0 0,-5 49 0,5-78 0,-1 8 0,0 0 0,0-1 0,-1 1 0,-1-1 0,1 1 0,-1-1 0,-1 0 0,0 0 0,0-1 0,0 1 0,-9 10 0,-2 0 0,-2 0 0,-32 27 0,21-21 0,25-22 0,1 0 0,-1 0 0,1 1 0,-1-1 0,1 0 0,0 1 0,0-1 0,0 1 0,1 0 0,-1-1 0,1 1 0,-1 0 0,1 0 0,0 0 0,0 0 0,0 1 0,1-1 0,-1 0 0,1 0 0,-1 0 0,1 1 0,0-1 0,0 0 0,1 0 0,-1 0 0,1 1 0,0-1 0,-1 0 0,1 0 0,1 0 0,-1 0 0,0 0 0,1 0 0,-1-1 0,1 1 0,0 0 0,4 4 0,1 1 0,1-1 0,0 0 0,0 0 0,0-1 0,1 0 0,0-1 0,0 0 0,1 0 0,-1-1 0,17 6 0,15-1-227,-1-2-1,1-2 1,1-1-1,-1-3 1,56-4-1,-77 2-6598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8:07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149 105 24575,'0'-1'0,"-1"0"0,1 0 0,-1 0 0,0-1 0,1 1 0,-1 0 0,0 0 0,0 0 0,0 0 0,0 0 0,0 1 0,0-1 0,0 0 0,0 0 0,0 1 0,0-1 0,0 0 0,-1 1 0,1-1 0,0 1 0,0 0 0,-1-1 0,1 1 0,0 0 0,0 0 0,-1 0 0,0 0 0,-38-3 0,37 3 0,0 1 0,1-1 0,-1 1 0,0 0 0,1 0 0,-1 0 0,1 0 0,-1 0 0,1 1 0,0-1 0,-1 1 0,1 0 0,0-1 0,0 1 0,0 0 0,0 0 0,0 0 0,1 1 0,-1-1 0,1 0 0,-1 1 0,1-1 0,0 1 0,0-1 0,0 1 0,-1 4 0,-3 9 0,1 1 0,1 0 0,-2 20 0,4-26 0,-4 40 0,3 0 0,7 85 0,-5-130 0,2-1 0,-1 1 0,1-1 0,-1 1 0,1-1 0,1 0 0,-1 1 0,1-1 0,0-1 0,0 1 0,1 0 0,-1-1 0,1 1 0,0-1 0,0 0 0,0 0 0,1-1 0,-1 1 0,1-1 0,0 0 0,10 4 0,-7-3 0,0-1 0,0 0 0,0 0 0,1-1 0,-1 0 0,1-1 0,-1 0 0,1 0 0,-1-1 0,1 0 0,0 0 0,-1-1 0,17-3 0,-20 2 0,0 0 0,0-1 0,0 0 0,-1 0 0,1 0 0,-1 0 0,0-1 0,0 0 0,0 0 0,0 0 0,-1 0 0,1 0 0,-1-1 0,0 0 0,-1 1 0,1-1 0,-1 0 0,2-6 0,3-5 0,-2-1 0,0 0 0,-1 0 0,3-25 0,12-135 0,-17 160 0,0 0 0,-1-1 0,0 1 0,-2 0 0,-4-31 0,5 43 0,-1 1 0,-1 0 0,1 0 0,-1 0 0,1 0 0,-1 0 0,0 0 0,-1 0 0,1 0 0,-1 1 0,1-1 0,-1 1 0,0 0 0,0 0 0,-1 0 0,1 0 0,-1 1 0,1-1 0,-1 1 0,0 0 0,0 0 0,0 0 0,0 0 0,0 1 0,0 0 0,-1 0 0,-7-1 0,-2-1 0,1 2 0,-1-1 0,0 2 0,1 0 0,-1 1 0,0 0 0,1 1 0,-23 5 0,34-5-57,-1 0 0,1 0 1,0 0-1,-1 0 0,1 0 0,0 0 0,0 0 0,1 1 0,-1-1 0,0 1 0,1-1 1,-1 1-1,1 0 0,0 0 0,0 0 0,0 0 0,0-1 0,1 1 0,-1 0 1,1 0-1,0 0 0,0 0 0,0 5 0,-1 12-6769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8:10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53 24575,'-4'1'0,"1"-1"0,-1 1 0,0 0 0,0 1 0,1-1 0,-1 1 0,1-1 0,-1 1 0,1 0 0,0 0 0,0 1 0,0-1 0,0 0 0,0 1 0,0 0 0,1 0 0,0 0 0,-1 0 0,1 0 0,0 0 0,0 1 0,1-1 0,-1 1 0,-2 6 0,-1 3 0,1 1 0,0-1 0,1 1 0,0-1 0,-1 24 0,2-9 0,0-7 0,1 1 0,1 0 0,0-1 0,2 1 0,7 35 0,-8-54 0,0 1 0,0-1 0,0 0 0,0 1 0,1-1 0,-1 0 0,1 0 0,0 0 0,0 0 0,0 0 0,0-1 0,1 1 0,-1 0 0,1-1 0,-1 0 0,1 0 0,0 0 0,0 0 0,0 0 0,0 0 0,1-1 0,-1 1 0,0-1 0,0 0 0,1 0 0,-1 0 0,1-1 0,-1 1 0,1-1 0,5 0 0,-3 0 0,-1-2 0,1 1 0,-1 0 0,0-1 0,0 0 0,1 0 0,-1-1 0,-1 1 0,1-1 0,0 0 0,-1-1 0,1 1 0,-1-1 0,0 1 0,0-1 0,-1-1 0,1 1 0,-1 0 0,3-6 0,4-5 0,9-16 0,0 0 0,-2-2 0,15-40 0,-28 65 0,-2-1 0,1 0 0,-1 0 0,0 0 0,0 0 0,-1-1 0,-1 1 0,0 0 0,0 0 0,-1-1 0,0 1 0,0 0 0,-1 0 0,0 0 0,-1 0 0,0 0 0,-8-16 0,9 21 7,-1 0 0,0 0-1,0 0 1,0 1 0,-1 0-1,1-1 1,-1 1-1,0 1 1,0-1 0,0 0-1,0 1 1,0 0 0,0 0-1,-1 0 1,1 0 0,-1 1-1,-5-1 1,2 0-142,1 1 0,-1 0 0,1 1 0,-1 0 0,1 0 0,-1 0 0,1 1 0,-1 0 0,1 1 0,-9 2 0,-1 3-6691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8:17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 24575,'-36'-3'0,"31"2"0,0 0 0,0 1 0,0 0 0,0 0 0,0 0 0,0 0 0,0 1 0,-7 1 0,10-1 0,-1 0 0,1 0 0,0 1 0,0-1 0,0 1 0,1-1 0,-1 1 0,0 0 0,0 0 0,1 0 0,-1 0 0,1 0 0,0 0 0,0 0 0,0 0 0,0 0 0,0 1 0,0-1 0,0 0 0,1 1 0,-1-1 0,0 4 0,-2 22 0,0 1 0,2-1 0,5 56 0,-1-8 0,-3-73 0,0 0 0,0 0 0,0 1 0,0-1 0,0 0 0,1 0 0,-1 0 0,1 1 0,0-1 0,0 0 0,0 0 0,1 0 0,-1-1 0,1 1 0,-1 0 0,1 0 0,0-1 0,0 1 0,5 4 0,-3-5 0,1 0 0,-1 0 0,1 0 0,0 0 0,-1-1 0,1 0 0,0 0 0,0 0 0,0-1 0,0 1 0,0-1 0,8-1 0,-6 2 0,0-1 0,1 0 0,-1-1 0,1 0 0,-1 0 0,1 0 0,-1-1 0,0 0 0,0-1 0,0 1 0,0-1 0,0-1 0,-1 1 0,1-1 0,-1 0 0,0-1 0,0 1 0,0-1 0,-1 0 0,0-1 0,0 1 0,0-1 0,-1 0 0,6-9 0,9-20 0,-14 27 0,0 0 0,0-1 0,-1 1 0,0-1 0,-1 0 0,0 0 0,0 0 0,-1 0 0,2-15 0,-4 18 0,1 0 0,-1 0 0,0 0 0,-1 0 0,1-1 0,-1 1 0,-1 0 0,1 0 0,-1 0 0,0 1 0,0-1 0,-1 0 0,0 1 0,-5-9 0,5 10 0,-1 0 0,0 0 0,0 1 0,0-1 0,-1 1 0,1 0 0,-1 0 0,1 0 0,-1 1 0,0 0 0,0 0 0,0 0 0,0 0 0,0 1 0,-1 0 0,1 0 0,-7 0 0,-15 1-1365,3 4-5461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5:28:20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0 24575,'-2'1'0,"-1"-1"0,1 1 0,-1 0 0,1 0 0,-1 0 0,1 0 0,0 0 0,0 0 0,-1 0 0,1 1 0,0-1 0,0 1 0,1 0 0,-1-1 0,0 1 0,0 0 0,1 0 0,-1 0 0,1 1 0,0-1 0,-2 3 0,-1 2 0,0 1 0,0 0 0,1 0 0,-4 16 0,-4 27 0,3 0 0,1 1 0,3 0 0,2 0 0,6 61 0,-4-111 0,0 1 0,1-1 0,-1 0 0,1 0 0,-1 0 0,1 0 0,0 0 0,0 0 0,0 0 0,0 0 0,0 0 0,1 0 0,-1-1 0,0 1 0,1 0 0,-1-1 0,1 1 0,0-1 0,2 2 0,0 0 0,1-1 0,-1 0 0,1 0 0,0-1 0,-1 1 0,1-1 0,0 0 0,7 1 0,9-1 0,-1-1 0,1-1 0,25-4 0,-38 4 0,-4 0 0,0 1 0,0-2 0,-1 1 0,1 0 0,0-1 0,-1 1 0,1-1 0,-1 0 0,0 0 0,0-1 0,0 1 0,0-1 0,0 1 0,0-1 0,-1 0 0,1 0 0,-1 0 0,0 0 0,0-1 0,0 1 0,0-1 0,-1 1 0,1-1 0,-1 0 0,0 1 0,0-1 0,0 0 0,0-6 0,2-13 0,0-1 0,-2 0 0,-3-37 0,1 31 0,1 23 0,0-3 0,0 0 0,-1 0 0,0 0 0,-4-17 0,4 24 0,0 1 0,-1-1 0,1 0 0,0 0 0,-1 1 0,0-1 0,1 0 0,-1 1 0,0 0 0,-1-1 0,1 1 0,0 0 0,0 0 0,-1 0 0,0 1 0,1-1 0,-1 0 0,0 1 0,-3-2 0,-34-15-14,30 12-211,0 2 0,0-1 0,-1 1-1,1 1 1,-20-5 0,11 6-6601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3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1348 24575,'8'-2'0,"1"0"0,-1 0 0,1-1 0,-1 0 0,0 0 0,0-1 0,-1 0 0,13-9 0,3 0 0,52-31 0,-3-3 0,-2-3 0,66-61 0,179-192 0,-167 130 0,-8 8 0,-116 141 0,0 0 0,2 2 0,1 0 0,37-21 0,-15 17 0,0 2 0,76-24 0,40-15 0,-133 49 26,0-1-1,30-21 1,0 0-1468,-47 27-5384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40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24575,'547'-15'0,"-24"0"0,-1 39 0,-338 5 0,240 70 0,5 1 0,-389-93 0,77 17 0,-105-20 0,0 0 0,0 1 0,-1 0 0,1 1 0,-1 0 0,-1 1 0,13 10 0,10 16 0,-28-27 0,0 1 0,1-1 0,0-1 0,0 1 0,1-1 0,-1 0 0,11 6 0,-16-11-35,-1 0 0,1 1 0,-1-1 0,1 0 0,0 0 0,-1 0 0,1 0 0,-1 0 0,1 0 0,-1 0 0,1 0 0,-1 0 0,1 0 0,-1 0 0,1 0 0,-1-1 0,1 1 0,-1 0 0,1 0 0,-1-1 0,1 1 0,-1 0 0,0 0 0,1-1 0,-1 1 0,1 0 0,-1-1 0,0 1 0,1-1 0,-1 1 0,0 0 0,1-1 0,-1 1 0,0-1 0,0 1 0,0-1 0,1 1 0,-1-2 0,4-9-6791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4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24575,'0'4'0,"0"10"0,4 10 0,1 10 0,4 7 0,5 5 0,0-2 0,1 1 0,-1 4 0,0-1 0,3-5 0,-2-7 0,-4-3 0,1-5 0,-2-7-8191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41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24575,'0'4'0,"5"1"0,0 5 0,9 12 0,9 11 0,2 8 0,0-4 0,0-2 0,-5-5 0,0-6 0,-5-4 0,-5-5-8191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4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24575,'4'0'0,"10"0"0,14 0 0,12 0 0,6 0 0,4 0 0,-2 0 0,-2 0 0,1-4 0,-9-6 0,-6-1 0,-5 2 0,-6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42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24575,'0'4'0,"0"5"0,0 10 0,0 10 0,0 4 0,0 0 0,0-1 0,0 6 0,0-3-8191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43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24575,'12'9'0,"8"1"0,9 1 0,8-3 0,6-2 0,0-2 0,0-2 0,-3-1 0,-3-1 0,-5 0 0,-3-1 0,-3 1 0,-1-1 0,-2 1 0,-3-4 0,-6-2-8191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51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 24575,'15'-13'0,"0"1"0,1 0 0,0 1 0,0 1 0,26-12 0,-1 4 0,54-17 0,-88 32 0,1 1 0,0-1 0,0 2 0,0-1 0,0 1 0,0 1 0,0-1 0,0 1 0,1 1 0,-1 0 0,0 0 0,10 3 0,-14-3 0,0 1 0,0 0 0,0 0 0,0 1 0,-1-1 0,1 1 0,-1 0 0,0 0 0,1 0 0,-1 0 0,-1 1 0,1-1 0,0 1 0,-1-1 0,0 1 0,0 0 0,0 0 0,0 0 0,-1 0 0,1 1 0,-1-1 0,0 0 0,0 9 0,2-1 0,-2 1 0,1-1 0,-2 1 0,0 0 0,0-1 0,-1 1 0,-1-1 0,-5 22 0,5-26 0,-1-1 0,0 0 0,-1 0 0,1 0 0,-1 0 0,-1 0 0,1-1 0,-1 0 0,0 0 0,-1 0 0,0 0 0,1-1 0,-2 0 0,-11 8 0,-115 49 0,130-60 0,1 0 0,0-1 0,0 1 0,0 0 0,0 0 0,0 0 0,1 1 0,-1-1 0,1 0 0,-1 1 0,1-1 0,0 0 0,0 1 0,0 0 0,0-1 0,0 1 0,1 0 0,-1-1 0,1 1 0,-1 0 0,1 0 0,0-1 0,0 1 0,1 0 0,-1 0 0,1-1 0,-1 1 0,1 0 0,0-1 0,0 1 0,0 0 0,0-1 0,0 1 0,1-1 0,-1 0 0,1 1 0,-1-1 0,1 0 0,0 0 0,0 0 0,0 0 0,0-1 0,0 1 0,1 0 0,-1-1 0,3 2 0,15 2 0,1-1 0,-1-1 0,1-1 0,-1-1 0,1 0 0,36-5 0,-26 2 0,58 3 0,-56 4-1365,-8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49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1366 24575,'82'-76'0,"2"3"0,107-68 0,-21 15 0,632-519 0,-726 590 0,110-59 0,-97 63 0,34-18-1365,-99 54-5461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5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24575,'39'3'0,"-1"2"0,0 1 0,69 21 0,-55-12 0,38 6 0,94 28 0,-84-17 0,0-3 0,162 23 0,229 37 26,-79-11-7,-299-62-724,191 1 0,-264-17-6121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51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0 818 24575,'19'-7'0,"-1"-1"0,0-1 0,20-12 0,20-12 0,104-35 0,295-83 0,-272 96 0,213-93 0,-221 69 0,284-86 0,-207 95 0,-237 67 120,-10 4-1605,-17 8-5341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5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24575,'2067'0'-1365,"-1998"0"-5461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4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1 618 24575,'49'-14'0,"-1"-3"0,63-30 0,-17 5 0,-46 23 0,287-127 0,-278 117 0,-1-3 0,-2-2 0,85-69 0,-130 94 21,0 0 1,-1-1-1,0 1 0,7-14 0,-9 14-266,0 0 0,0 1 0,1 0-1,0 0 1,16-14 0,-7 11-6581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45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24575,'466'248'0,"-150"-95"0,385 129 0,-508-199 0,125 61 0,-40 2-1365,-240-127-5461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4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0 550 24575,'1'-2'0,"0"0"0,0 0 0,0-1 0,0 1 0,0 0 0,0 0 0,0 0 0,0 0 0,1 1 0,-1-1 0,1 0 0,0 0 0,-1 1 0,1-1 0,0 1 0,0 0 0,4-3 0,38-20 0,-42 23 0,21-13 0,0-2 0,0 0 0,-2-2 0,0 0 0,-1-1 0,34-43 0,27-24 0,16 6 0,-17 17 0,-73 57-151,-1-1-1,0 0 0,0 0 0,-1 0 1,0-1-1,0 0 0,-1 0 1,4-9-1,1-6-6674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5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 24575,'516'-13'0,"22"1"0,-453 7 0,0-3 0,137-31 0,-125 20 0,59-12 0,129-21 0,-17 16-1365,-228 32-5461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54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24575,'12'2'0,"0"0"0,0 1 0,-1 0 0,1 1 0,-1 0 0,0 1 0,0 0 0,11 7 0,7 3 0,53 21 0,1-4 0,142 34 0,182 14 0,-348-70 0,779 153 0,-779-147 0,-1 3 0,0 2 0,-2 3 0,-1 3 0,0 1 0,81 59 0,-78-49-341,2-4 0,1-2-1,74 28 1,-89-44-6485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0 451 24575,'113'1'0,"300"-8"0,-316 0 0,-1-4 0,117-29 0,547-144 0,-490 115 0,209-41 0,-414 103 0,127 4 0,-47 3 0,-89-8-1365,-38 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52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6 105 24575,'-2'54'0,"0"-38"0,1-1 0,0 1 0,2 0 0,0 0 0,0 0 0,2 0 0,7 28 0,-8-42 0,-1 1 0,1 0 0,0-1 0,0 1 0,0-1 0,1 0 0,-1 0 0,0 0 0,1 0 0,-1 0 0,1 0 0,0-1 0,0 1 0,0-1 0,0 1 0,0-1 0,0 0 0,0-1 0,0 1 0,0 0 0,0-1 0,4 0 0,11 2 0,1-2 0,31-2 0,-23 0 0,-17 2 0,0 0 0,0-1 0,0 0 0,-1-1 0,1 0 0,11-4 0,-17 4 0,1-1 0,-1 1 0,1-1 0,-1 0 0,0 0 0,0-1 0,0 1 0,0-1 0,-1 0 0,1 0 0,-1 0 0,0 0 0,3-7 0,0 2 0,-1-1 0,-1 0 0,1 0 0,-2 0 0,1 0 0,-2-1 0,1 1 0,-1-1 0,-1 0 0,0 0 0,0 1 0,-1-1 0,-3-19 0,2 24 0,0 0 0,0 1 0,-1-1 0,0 1 0,0-1 0,-1 1 0,1 0 0,-1 0 0,0 0 0,-1 0 0,1 1 0,-1-1 0,0 1 0,0 0 0,0 0 0,-1 0 0,1 1 0,-1-1 0,0 1 0,0 0 0,0 1 0,0-1 0,-1 1 0,1 0 0,-1 0 0,1 1 0,-8-2 0,0 1 0,1 0 0,-1 0 0,0 1 0,1 1 0,-1 0 0,1 1 0,-1 0 0,1 1 0,-21 6 0,30-7-31,1 1-1,-1 0 1,1 0 0,0 0-1,-1 0 1,1 0-1,0 0 1,0 1 0,0-1-1,1 1 1,-1-1-1,-2 5 1,0 0-926,-4 6-5869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1:5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24575,'99'-10'0,"-15"1"0,458 3 0,-467 7 0,-50 0 0,1 1 0,-2 2 0,1 0 0,0 2 0,-1 1 0,38 15 0,133 74 0,-155-74 0,140 74 0,4-8 0,290 95 0,-1-54 0,-285-81 0,-162-39 0,-1 0 0,0 2 0,0 1 0,38 25 0,30 15 0,-74-42-1365,-4-1-5461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2:2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24575,'0'12'0,"0"8"0,5 10 0,4 7 0,2 10 0,3 9 0,2-1 0,4-1 0,-2-6 0,0-3 0,-3-5 0,-4-5 0,-4-8-8191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2:2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24575,'152'-4'0,"167"-27"0,146-47 0,-229 36 0,-40 11 0,141-27 0,-335 58-32,54-16 188,-55 16-179,-1 0 0,1-1-1,0 1 1,0 0 0,-1 0-1,1-1 1,0 1 0,-1 0 0,1-1-1,-1 1 1,1 0 0,0-1 0,-1 1-1,1-1 1,-1 1 0,1-1 0,-1 0-1,0 1 1,1-1 0,-1 1-1,1-1 1,-1 0 0,0 1 0,0-1-1,1 0 1,-1 1 0,0-1 0,0 0-1,0 0 1,0 1 0,0-1 0,0 0-1,0 1 1,0-1 0,0 0-1,0 0 1,0 1 0,0-1 0,0 0-1,-1 1 1,1-1 0,0 0 0,0 1-1,-1-1 1,1 0 0,-1 1 0,1-1-1,-1 1 1,1-1 0,0 0-1,-1 1 1,0-1 0,1 1 0,-1 0-1,1-1 1,-1 1 0,0-1 0,1 1-1,-1 0 1,0 0 0,1-1 0,-1 1-1,-1 0 1,-16-11-6803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2:22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24575,'2'6'0,"-1"1"0,1-1 0,0 0 0,1 0 0,0 0 0,0-1 0,0 1 0,0-1 0,8 10 0,4 6 0,28 52 0,258 418 0,-197-333 0,-94-148-48,-7-20 167,-5-22-1555,-3 0-5390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2:2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24575,'1'6'0,"0"1"0,1-1 0,0 1 0,0-1 0,1 0 0,-1 0 0,1 0 0,1 0 0,-1 0 0,5 5 0,1 2 0,29 45 0,4-1 0,52 57 0,109 94 0,-136-141 0,-49-50 120,-9-11-321,-6-8-1083,-8-10-5542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2:2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1 318 24575,'17'1'0,"0"-1"0,0-1 0,-1-1 0,1-1 0,0 0 0,-1-1 0,1 0 0,-1-2 0,0 0 0,-1-1 0,18-10 0,134-86 0,70-39 0,-191 125-1365,-28 13-5461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24575,'-2'6'0,"1"-1"0,-1 1 0,0-1 0,-1 0 0,1 0 0,-1 0 0,0-1 0,0 1 0,0 0 0,-1-1 0,-8 8 0,-12 20 0,16-19 0,-1 3 0,1 0 0,-13 33 0,20-44 0,-1 1 0,1-1 0,0 1 0,0 0 0,1-1 0,0 1 0,0 0 0,0-1 0,0 1 0,1 0 0,0 0 0,0-1 0,3 9 0,1 0 0,1 0 0,0 0 0,1-1 0,1 0 0,0 0 0,0 0 0,1-1 0,1-1 0,18 18 0,-23-25 0,1 1 0,1-1 0,-1 0 0,1-1 0,-1 1 0,1-1 0,0-1 0,0 1 0,0-1 0,0 0 0,1-1 0,-1 0 0,0 0 0,1-1 0,-1 1 0,1-2 0,-1 1 0,1-1 0,-1 0 0,0 0 0,12-5 0,117-42-1365,-111 38-5461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4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24575,'-1'82'0,"3"93"0,-2-172 0,0 0 0,0 0 0,0 0 0,1 0 0,-1 0 0,1 0 0,0 0 0,0 0 0,0 0 0,0 0 0,0 0 0,1 0 0,-1-1 0,1 1 0,0-1 0,0 1 0,0-1 0,0 0 0,0 0 0,0 1 0,1-1 0,-1-1 0,1 1 0,-1 0 0,6 2 0,-4-3 0,0-1 0,-1 1 0,1-1 0,0 0 0,0 0 0,0 0 0,-1-1 0,1 1 0,0-1 0,-1 0 0,1 0 0,0 0 0,-1 0 0,1-1 0,-1 0 0,0 1 0,1-1 0,-1 0 0,0-1 0,4-3 0,137-133 0,-143 138 0,0 0 0,1-1 0,-1 1 0,0 0 0,1 1 0,-1-1 0,1 0 0,-1 0 0,1 0 0,-1 1 0,1-1 0,0 1 0,-1-1 0,1 1 0,-1 0 0,1 0 0,2 0 0,-3 0 0,0 0 0,0 1 0,0-1 0,0 0 0,0 1 0,0-1 0,-1 1 0,1 0 0,0-1 0,0 1 0,-1 0 0,1-1 0,0 1 0,-1 0 0,1 0 0,0 0 0,-1 0 0,0-1 0,1 1 0,-1 0 0,1 2 0,1 5 0,1 1 0,-2 0 0,0 0 0,0 1 0,0 8 0,-1-5 0,2 28 0,2-1 0,1 1 0,2-1 0,16 51 0,-5-37 0,-2 0 0,-3 1 0,-2 0 0,-2 1 0,-3 1 0,-2-1 0,-5 74 0,1-128 0,0 0 0,0 0 0,0 0 0,0 0 0,-1 0 0,1 0 0,-1 0 0,1-1 0,-1 1 0,0 0 0,0 0 0,0 0 0,0-1 0,0 1 0,0 0 0,0-1 0,0 1 0,-1-1 0,1 0 0,-1 1 0,1-1 0,-1 0 0,1 0 0,-1 0 0,0 0 0,0 0 0,1 0 0,-1 0 0,0-1 0,0 1 0,0-1 0,0 1 0,0-1 0,0 0 0,0 0 0,0 0 0,-2 0 0,-8-1 0,-1 0 0,1-2 0,0 1 0,0-2 0,-12-4 0,-10-2 0,20 7 0,4 1 0,-1 0 0,1-1 0,0-1 0,0 1 0,-12-7 0,19 8 0,1 0 0,-1 0 0,0-1 0,0 1 0,1 0 0,-1-1 0,1 0 0,0 0 0,0 0 0,0 0 0,0 0 0,0 0 0,1 0 0,-1 0 0,1-1 0,0 1 0,0 0 0,0-1 0,0-6 0,-1-9 14,1 0-1,1-1 0,0 1 0,2 0 1,0-1-1,1 1 0,1 0 1,10-29-1,4 2-508,1 0 0,30-48 0,-30 58-6331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4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24575,'4'0'0,"10"0"0,6 0 0,5 0 0,1 0 0,1 0 0,0 0 0,-5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4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24575,'186'8'0,"45"-1"0,-199-8 0,0-2 0,-1-1 0,0-2 0,0-1 0,40-15 0,-63 19-105,0-1 0,-1 0 0,1 0 0,-1-1 0,0 0 0,-1-1 0,1 1 0,-1-1 0,0 0 0,-1-1 0,1 1 0,6-12 0,4-6-6721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53.1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41 24575,'-2'47'0,"1"-33"0,0 0 0,1 0 0,0 0 0,1 0 0,1 0 0,0 0 0,7 25 0,-7-37 0,-1 1 0,1 0 0,0-1 0,0 1 0,0-1 0,0 0 0,1 1 0,-1-1 0,1 0 0,-1 0 0,1-1 0,0 1 0,-1-1 0,1 1 0,0-1 0,0 0 0,0 0 0,0 0 0,0 0 0,1-1 0,-1 1 0,5-1 0,11 2 0,0-2 0,32-3 0,-21 1 0,-24 2 0,-1 0 0,0 0 0,0-1 0,0 1 0,0-1 0,0 0 0,-1-1 0,1 1 0,0-1 0,0 0 0,-1 0 0,1-1 0,-1 1 0,0-1 0,0 0 0,0 0 0,0 0 0,0-1 0,-1 0 0,1 1 0,-1-1 0,0 0 0,0 0 0,0-1 0,-1 1 0,0-1 0,0 1 0,0-1 0,0 0 0,-1 0 0,1 0 0,-1 0 0,0 0 0,-1 0 0,1 0 0,-1 0 0,0 0 0,-1 0 0,1 0 0,-1 0 0,0 0 0,0 0 0,0 0 0,-3-5 0,2 5 2,0 1 0,-1 0 0,1 0 0,-1 0 0,0 0 0,0 1 0,0-1 0,-1 1 0,1 0 0,-1 0 0,1 0 0,-1 0 0,0 0 0,0 1 0,-1 0 1,1 0-1,-6-2 0,-10-3-60,0 2 1,-37-7 0,4 2-1173,33 4-5596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48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24575,'4'0'0,"18"0"0,9 0 0,8 0 0,1 0 0,2 0 0,-2 0 0,-3 0 0,-5 0 0,-3 0 0,-2 0 0,-2 0 0,-1 0 0,-1 0 0,1 0 0,-1 0 0,-4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4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24575,'4'0'0,"2"5"0,3 0 0,1 9 0,2 9 0,4 13 0,2 14 0,-1 6 0,1 1 0,1-4 0,-3-8 0,-4-6 0,-3-15 0,-5-11-8191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4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24575,'4'0'0,"6"0"0,4 0 0,10 0 0,7 0 0,4 0 0,-1 0 0,-2 0 0,-2 0 0,-2 0 0,-2 0 0,0 0 0,-6-4 0,-2-2 0,-3 1-8191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4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24575,'21'0'0,"0"1"0,0 1 0,0 1 0,-1 1 0,1 1 0,35 12 0,-44-12 0,-1 0 0,0 1 0,0 1 0,0-1 0,-1 1 0,0 1 0,0 0 0,-1 1 0,0 0 0,-1 0 0,0 0 0,12 19 0,-15-18 0,-1 0 0,0 0 0,-1 0 0,0 1 0,-1-1 0,0 1 0,0-1 0,-1 1 0,-1 0 0,0-1 0,0 1 0,-1 0 0,0 0 0,-1-1 0,-6 19 0,8-29 0,0 1 0,0-1 0,0 0 0,0 0 0,0 0 0,0 0 0,0 1 0,0-1 0,0 0 0,0 0 0,0 0 0,0 0 0,0 1 0,0-1 0,0 0 0,0 0 0,0 0 0,0 0 0,-1 1 0,1-1 0,0 0 0,0 0 0,0 0 0,0 0 0,0 0 0,-1 0 0,1 0 0,0 0 0,0 1 0,0-1 0,0 0 0,0 0 0,-1 0 0,1 0 0,0 0 0,0 0 0,0 0 0,0 0 0,-1 0 0,1 0 0,0 0 0,0 0 0,0 0 0,-1 0 0,1 0 0,0 0 0,0 0 0,0 0 0,0 0 0,-1-1 0,-3-10 0,-1-19 0,6-15 0,2 0 0,2 0 0,2 0 0,2 0 0,2 1 0,25-65 0,-34 104 0,-1 0 0,2 0 0,-1 1 0,0-1 0,1 1 0,0 0 0,0-1 0,0 1 0,0 1 0,5-5 0,-6 7 0,-1 0 0,0 0 0,1 0 0,-1 0 0,1 1 0,0-1 0,-1 1 0,1-1 0,-1 1 0,1 0 0,0-1 0,0 1 0,-1 0 0,1 0 0,0 0 0,-1 0 0,1 1 0,0-1 0,-1 0 0,1 1 0,-1-1 0,1 1 0,0-1 0,-1 1 0,1 0 0,-1 0 0,1 0 0,-1 0 0,0 0 0,1 0 0,-1 0 0,0 0 0,0 0 0,1 2 0,9 8 0,0 0 0,-1 1 0,0 0 0,-1 1 0,0 0 0,-1 1 0,-1 0 0,0 0 0,7 22 0,-6-7 0,-1 0 0,-1 1 0,4 56 0,-10-96 0,1 0 0,1 1 0,0-1 0,0 1 0,5-14 0,3-10 0,-1-8 0,2 1 0,2 0 0,1 1 0,24-45 0,-37 81 0,0 1 0,0 0 0,1-1 0,-1 1 0,1 0 0,0 0 0,0 0 0,0 0 0,0 0 0,0 0 0,0 1 0,0-1 0,0 1 0,1-1 0,-1 1 0,1 0 0,-1 0 0,1 0 0,-1 0 0,1 0 0,0 1 0,-1-1 0,1 1 0,0 0 0,3 0 0,-2 0 0,-1 1 0,0 0 0,1 0 0,-1 1 0,0-1 0,0 0 0,0 1 0,0 0 0,0 0 0,0 0 0,-1 0 0,1 0 0,0 1 0,-1-1 0,0 1 0,0-1 0,0 1 0,0 0 0,3 6 0,-1-1 0,0 1 0,-1-1 0,0 1 0,-1-1 0,0 1 0,0 0 0,-1 0 0,0 13 0,-5 81 0,1-41 0,3-21-1365,-1-4-5461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4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24575,'2'-2'0,"-1"1"0,1-1 0,0 1 0,-1-1 0,1 1 0,0 0 0,0-1 0,0 1 0,0 0 0,0 0 0,0 1 0,1-1 0,-1 0 0,0 1 0,0-1 0,1 1 0,-1 0 0,0 0 0,0 0 0,1 0 0,-1 0 0,0 0 0,0 0 0,1 1 0,-1-1 0,0 1 0,0 0 0,0 0 0,1 0 0,-1 0 0,0 0 0,0 0 0,-1 0 0,1 1 0,0-1 0,0 1 0,-1-1 0,1 1 0,1 1 0,4 5 0,0 1 0,0-1 0,-1 1 0,0 0 0,0 0 0,7 20 0,-4-4 0,-1 0 0,-1 0 0,-1 1 0,5 52 0,-10-63 0,0 0 0,-1-1 0,-1 1 0,0 0 0,-1-1 0,-1 1 0,0-1 0,-1 0 0,0 0 0,-9 19 0,5-24 0,8-26 0,12-28 0,57-96 0,-49 106 0,-2-1 0,-1-1 0,17-59 0,-31 81 0,0 0 0,-1-1 0,-1 1 0,-2-31 0,-15 89 0,13-30 0,-8 43 0,2-1 0,2 2 0,3-1 0,4 71 0,1-122 0,0 1 0,0-1 0,1 0 0,0 0 0,0 0 0,0 0 0,0 0 0,1 0 0,0 0 0,0-1 0,0 1 0,1-1 0,-1 0 0,1 0 0,0-1 0,0 1 0,1-1 0,-1 1 0,1-1 0,-1-1 0,1 1 0,0-1 0,0 0 0,0 0 0,0 0 0,10 1 0,4 2 0,1-1 0,0-1 0,-1-1 0,1 0 0,0-2 0,22-2 0,-15-2-1365,-4-2-5461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4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24575,'0'4'0,"0"5"0,0 6 0,0 8 0,0 13 0,0 8 0,0 1 0,0-4 0,0-7-8191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50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24575,'127'3'0,"135"-6"0,-184-15-1365,-61 15-5461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51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24575,'0'4'0,"0"6"0,0 5 0,0 4 0,0 3 0,0 2 0,4 0 0,2 2 0,-1-1 0,0 0 0,-2 0 0,-1-5-8191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52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24575,'8'0'0,"-1"0"0,1 1 0,-1 0 0,1 0 0,-1 0 0,0 1 0,0 1 0,0-1 0,0 1 0,0 0 0,0 0 0,-1 1 0,0 0 0,0 0 0,0 1 0,0-1 0,0 1 0,-1 1 0,0-1 0,0 1 0,0 0 0,-1 0 0,0 0 0,0 1 0,-1-1 0,0 1 0,0 0 0,0 0 0,2 9 0,2 14 0,-1 0 0,-1 0 0,-1 1 0,-2-1 0,-2 55 0,1-62 0,5-40 0,4-43 0,-6 28 0,-1 4 0,0 0 0,2 0 0,1 0 0,1 1 0,2 0 0,12-30 0,-19 55 0,0-1 0,-1 0 0,1 0 0,0 0 0,0 1 0,0-1 0,1 1 0,-1 0 0,0 0 0,1 0 0,0 0 0,-1 0 0,1 0 0,0 1 0,0-1 0,0 1 0,0 0 0,0 0 0,0 0 0,1 0 0,-1 0 0,0 1 0,0-1 0,1 1 0,-1 0 0,0 0 0,0 0 0,1 1 0,-1-1 0,0 1 0,0 0 0,1 0 0,-1 0 0,0 0 0,0 0 0,0 1 0,0-1 0,3 3 0,3 1 0,0 1 0,1 0 0,-2 1 0,1 0 0,-1 0 0,0 0 0,0 1 0,-1 1 0,0-1 0,7 13 0,-8-9 4,-1 0-1,-1 0 1,0 0-1,0 1 1,-1-1-1,-1 1 1,0-1-1,0 14 1,-4 110-142,-1-56-1121,3-59-5567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54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24575,'15'-1'0,"1"0"0,-1-1 0,18-6 0,-25 5 0,0 1 0,1 0 0,-1 0 0,1 1 0,-1 0 0,1 0 0,-1 1 0,1 0 0,-1 1 0,1 0 0,-1 0 0,0 1 0,1 0 0,13 5 0,-17-4 0,0 0 0,0 1 0,0 0 0,0-1 0,0 2 0,-1-1 0,1 1 0,-1-1 0,0 1 0,-1 0 0,1 0 0,-1 1 0,0-1 0,-1 1 0,1 0 0,-1-1 0,0 1 0,0 0 0,-1 0 0,2 11 0,-1 11 0,0 0 0,-2 0 0,-4 41 0,0-3 0,5-37 0,-1-17 0,0 1 0,0 0 0,-1 0 0,-3 14 0,-1-17 0,3-15 0,3-20 0,13-33 0,35-92 0,-31 101 0,-1-1 0,17-95 0,-32 68 0,-2 60 0,-2 54 0,0 49 0,4 177 0,-2-259 0,1 1 0,-1-1 0,1 0 0,-1 0 0,1 1 0,1-1 0,-1 0 0,0 0 0,1 0 0,0-1 0,0 1 0,0 0 0,1-1 0,-1 1 0,1-1 0,-1 0 0,5 4 0,-3-4 0,1 0 0,0-1 0,0 1 0,0-1 0,0 0 0,1-1 0,-1 1 0,1-1 0,-1 0 0,1 0 0,-1-1 0,10 1 0,81-3-1365,-68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26:55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 24575,'4'5'0,"-1"0"0,0 1 0,0 0 0,0-1 0,-1 1 0,0 0 0,0 1 0,0-1 0,-1 0 0,1 10 0,5 18 0,-2-20 0,-3-3 0,2-1 0,-1 1 0,2-1 0,9 18 0,-11-25 0,0 1 0,-1-1 0,2 1 0,-1-1 0,0 0 0,1-1 0,-1 1 0,1 0 0,0-1 0,0 0 0,0 0 0,0 0 0,0-1 0,0 1 0,7 1 0,3 0 0,-1 0 0,1-1 0,0-1 0,-1 0 0,1-1 0,0 0 0,0-1 0,-1-1 0,15-3 0,-22 3 0,0 1 0,-1-1 0,1 0 0,-1 0 0,0 0 0,0-1 0,0 0 0,0 0 0,0 0 0,-1-1 0,1 1 0,-1-1 0,0 0 0,0-1 0,0 1 0,-1-1 0,0 1 0,1-1 0,-2 0 0,1 0 0,0-1 0,-1 1 0,0 0 0,1-6 0,-1 4 0,-1 1 0,0 0 0,0-1 0,-1 1 0,1-1 0,-1 1 0,-1-1 0,1 1 0,-1-1 0,0 1 0,-1 0 0,1-1 0,-1 1 0,-1 0 0,1 0 0,-1 0 0,0 0 0,0 1 0,-1-1 0,1 1 0,-1 0 0,-1 0 0,1 0 0,-1 1 0,1-1 0,-1 1 0,-1 0 0,1 0 0,0 1 0,-1 0 0,0 0 0,0 0 0,0 1 0,0-1 0,0 1 0,0 1 0,-1-1 0,1 1 0,0 1 0,-1-1 0,1 1 0,-1 0 0,1 0 0,-13 2 0,8 1-170,-1 1-1,1 0 0,0 0 1,0 1-1,0 1 0,0 0 1,-11 8-1,4-2-6655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55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24575,'53'-2'0,"-35"1"0,1 0 0,-1 1 0,0 1 0,1 0 0,22 6 0,-37-6 0,-1 1 0,0-1 0,1 1 0,-1-1 0,0 1 0,0 0 0,0 1 0,0-1 0,0 0 0,-1 1 0,1 0 0,0-1 0,-1 1 0,0 0 0,0 0 0,0 0 0,0 1 0,-1-1 0,1 0 0,-1 1 0,1-1 0,-1 1 0,-1-1 0,2 8 0,0 9 0,0 0 0,-2 0 0,-2 34 0,1 19 0,1-70 3,1 0 0,0 0 0,0 0 0,1-1 0,-1 1-1,0 0 1,1 0 0,0-1 0,0 1 0,-1-1 0,2 1 0,-1-1-1,0 0 1,0 0 0,1 0 0,-1 0 0,1 0 0,-1-1 0,1 1-1,0-1 1,0 0 0,0 0 0,0 0 0,0 0 0,0 0-1,0 0 1,0-1 0,0 1 0,6-1 0,12 1-178,1 0 0,-1-1 0,27-4 0,-28 2-576,-7 1-6075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5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24575,'0'4'0,"0"6"0,0 13 0,0 11 0,0 16 0,4 17 0,1 0 0,1-3 0,-2-8 0,-1-9 0,-1-9 0,-1-11-8191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5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24575,'2'16'0,"0"-1"0,1 1 0,1-1 0,0 0 0,1 0 0,7 15 0,3 11 0,-10-27 0,0 1 0,0-1 0,2-1 0,-1 1 0,2-1 0,16 23 0,-21-33 0,0 1 0,1-1 0,-1 0 0,1 0 0,0 0 0,0-1 0,0 1 0,0-1 0,0 0 0,0 0 0,1 0 0,-1-1 0,1 1 0,-1-1 0,1 0 0,0-1 0,-1 1 0,1-1 0,0 0 0,0 0 0,-1 0 0,1-1 0,0 1 0,-1-1 0,1 0 0,5-2 0,2-2 0,1-1 0,0 1 0,-1-2 0,0 0 0,-1 0 0,1-1 0,-1-1 0,-1 0 0,0 0 0,0-1 0,-1 0 0,0-1 0,-1 0 0,0 0 0,0-1 0,-2 0 0,1 0 0,-2-1 0,1 0 0,-2 0 0,0 0 0,0 0 0,-1-1 0,2-26 0,-5 67 0,1 1 0,2-1 0,0 1 0,2-1 0,1 0 0,16 46 0,77 166 0,-73-181 0,-2 1 0,-2 1 0,-3 1 0,11 64 0,-29-118 0,0-1 0,0 0 0,-1 0 0,0 1 0,0-1 0,0 0 0,-2 10 0,1-14 0,0 0 0,0 1 0,0-1 0,0 0 0,0 0 0,-1 0 0,1 0 0,-1 0 0,1 0 0,-1 0 0,0 0 0,0-1 0,0 1 0,0-1 0,0 1 0,0-1 0,0 0 0,0 0 0,-1 0 0,1 0 0,-4 1 0,-14 4 0,0 0 0,0-2 0,-1 0 0,1-2 0,-1 0 0,0-1 0,1-1 0,-1-1 0,-29-5 0,44 4 0,-1-1 0,1 0 0,0-1 0,0 0 0,0 0 0,1 0 0,-1 0 0,1-1 0,0 0 0,0 0 0,1 0 0,0-1 0,0 0 0,0 0 0,0 0 0,-3-9 0,-19-25 0,18 29 0,2 1 0,-1-1 0,2 0 0,-1-1 0,2 1 0,-1-1 0,1 0 0,1 0 0,1-1 0,-1 1 0,2-1 0,0 1 0,0-1 0,1 1 0,1-1 0,4-24 0,-3 24 0,2-1 0,-1 1 0,2 0 0,0 0 0,0 0 0,2 0 0,-1 1 0,1 0 0,1 1 0,0-1 0,1 1 0,0 1 0,1 0 0,0 0 0,14-10 0,-17 15 0,-1 1 0,1 1 0,0-1 0,0 1 0,0 1 0,1-1 0,-1 1 0,1 0 0,-1 1 0,16-1 0,4 1 0,47 6 0,-30-2 0,-38-2-1365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6:59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24575,'8'0'0,"15"0"0,17 0 0,13 0 0,9 0 0,8 0 0,4 0 0,1 0 0,5 0 0,1 0 0,-10 0 0,-7 0 0,-12 0 0,-22 0 0,-25 0 0,-21 0 0,-8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0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24575,'12'0'0,"17"0"0,20 0 0,13 0 0,9 0 0,9 0 0,-1 0 0,-6 0 0,-11 0 0,-12 0 0,-14-5 0,-18-4 0,-16-2 0,-8-3 0,-8 2 0,0 1-8191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00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24575,'-19'21'0,"0"1"0,1 0 0,1 2 0,1-1 0,1 2 0,-17 39 0,25-45 0,0 0 0,1 1 0,1 0 0,1 0 0,0 1 0,2-1 0,0 1 0,2-1 0,3 38 0,-3-54 0,2 0 0,-1 1 0,0-1 0,1 0 0,0 0 0,0 0 0,0 0 0,0 0 0,1-1 0,-1 1 0,1-1 0,0 1 0,0-1 0,1 0 0,-1 0 0,0-1 0,1 1 0,0-1 0,0 1 0,-1-1 0,1 0 0,0 0 0,1-1 0,6 2 0,4 2 0,1-1 0,0-1 0,0 0 0,0-2 0,24 1 0,19-5-455,0-2 0,75-17 0,-101 15-6371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01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24575,'4'0'0,"2"8"0,7 11 0,6 15 0,0 14 0,5 2 0,-2 6 0,-4-3 0,-2-2 0,-3-6 0,-8-14 0,-13-17 0,-5-15 0,-9-7 0,-1-2-8191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0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24575,'8'-5'0,"7"0"0,5-5 0,8 1 0,6-4 0,7 2 0,0 1 0,1-4 0,-2-1 0,-4 2 0,-4 4 0,-4 3 0,-5-5 0,-8-10 0,-6-9 0,-5 1-8191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0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24575,'0'4'0,"0"10"0,0 6 0,0 8 0,0 3 0,0 6 0,0-1 0,0-1 0,0-4 0,0-2 0,0-2 0,0-1 0,0-2 0,0 4 0,0-7 0,0-11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6T11:47:06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24575,'0'4'0,"9"2"0,6-1 0,5 0 0,7-2 0,3-1 0,5-1 0,1-1 0,6-4 0,0-2 0,-2 0 0,-9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23DDB-86C0-48FC-A941-9612C46BFA3C}" type="datetimeFigureOut">
              <a:rPr lang="en-PK" smtClean="0"/>
              <a:t>16/03/2023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F3309-5B8A-4DE0-A35A-E015019B9A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6753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F3309-5B8A-4DE0-A35A-E015019B9A02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48474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050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38130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99177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1025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179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32229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5728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302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9996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4642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478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Reducible vs non-reducible errors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13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06186-D395-446A-A33B-7ABBDB10FD99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407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F9C9A-AFDC-40B0-B357-F4E1CAEC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AA45-5A19-4C11-BC9A-A677C0C7FE8D}" type="datetimeFigureOut">
              <a:rPr lang="en-PK" smtClean="0"/>
              <a:t>16/03/2023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0A71B-7852-4D90-B6C5-0767FB76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A14DD-2D25-4758-8242-B3839B0C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5484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ECB85-AE1D-44B5-9211-C7EEFFD13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1F8A-5A13-4556-8787-0ACDD14DE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903CB-6A96-4A69-8638-C9967730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0AA45-5A19-4C11-BC9A-A677C0C7FE8D}" type="datetimeFigureOut">
              <a:rPr lang="en-PK" smtClean="0"/>
              <a:t>16/03/2023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181C-98E6-4205-8028-C8B969EB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2E040-B255-44AC-A8B2-7BAFE0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765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79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1F6FF-3BE6-4DB4-9B70-77FE1423D485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DD651-18BE-4C02-8AF9-5E8D075F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1664C-F6F1-4E58-9692-2AF569414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0B16A-9A9F-4745-8B83-BF2E6F08C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0AA45-5A19-4C11-BC9A-A677C0C7FE8D}" type="datetimeFigureOut">
              <a:rPr lang="en-PK" smtClean="0"/>
              <a:t>16/03/2023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D755-6070-443A-9997-5F1DE313B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FC272-BCE3-49CC-B3A7-2284156F80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434C9-C5C2-4D7C-AF3E-4D4C41FC2DE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7399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0" r:id="rId2"/>
    <p:sldLayoutId id="2147483698" r:id="rId3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4DD4-9D42-45A9-A8F6-F0421D661542}" type="datetime1">
              <a:rPr lang="en-US" smtClean="0"/>
              <a:t>3/16/2023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Enabling Data-Driven Innovation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43A5E-D30F-447C-A33C-188E31C53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9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10" Type="http://schemas.openxmlformats.org/officeDocument/2006/relationships/image" Target="../media/image196.pn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95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62.xml"/><Relationship Id="rId21" Type="http://schemas.openxmlformats.org/officeDocument/2006/relationships/image" Target="../media/image206.png"/><Relationship Id="rId42" Type="http://schemas.openxmlformats.org/officeDocument/2006/relationships/image" Target="../media/image216.png"/><Relationship Id="rId63" Type="http://schemas.openxmlformats.org/officeDocument/2006/relationships/customXml" Target="../ink/ink235.xml"/><Relationship Id="rId84" Type="http://schemas.openxmlformats.org/officeDocument/2006/relationships/image" Target="../media/image237.png"/><Relationship Id="rId138" Type="http://schemas.openxmlformats.org/officeDocument/2006/relationships/image" Target="../media/image263.png"/><Relationship Id="rId159" Type="http://schemas.openxmlformats.org/officeDocument/2006/relationships/customXml" Target="../ink/ink283.xml"/><Relationship Id="rId170" Type="http://schemas.openxmlformats.org/officeDocument/2006/relationships/image" Target="../media/image279.png"/><Relationship Id="rId107" Type="http://schemas.openxmlformats.org/officeDocument/2006/relationships/customXml" Target="../ink/ink257.xml"/><Relationship Id="rId11" Type="http://schemas.openxmlformats.org/officeDocument/2006/relationships/image" Target="../media/image201.png"/><Relationship Id="rId32" Type="http://schemas.openxmlformats.org/officeDocument/2006/relationships/image" Target="../media/image211.png"/><Relationship Id="rId53" Type="http://schemas.openxmlformats.org/officeDocument/2006/relationships/customXml" Target="../ink/ink230.xml"/><Relationship Id="rId74" Type="http://schemas.openxmlformats.org/officeDocument/2006/relationships/image" Target="../media/image232.png"/><Relationship Id="rId128" Type="http://schemas.openxmlformats.org/officeDocument/2006/relationships/image" Target="../media/image258.png"/><Relationship Id="rId149" Type="http://schemas.openxmlformats.org/officeDocument/2006/relationships/customXml" Target="../ink/ink278.xml"/><Relationship Id="rId5" Type="http://schemas.openxmlformats.org/officeDocument/2006/relationships/image" Target="../media/image198.png"/><Relationship Id="rId95" Type="http://schemas.openxmlformats.org/officeDocument/2006/relationships/customXml" Target="../ink/ink251.xml"/><Relationship Id="rId160" Type="http://schemas.openxmlformats.org/officeDocument/2006/relationships/image" Target="../media/image274.png"/><Relationship Id="rId22" Type="http://schemas.openxmlformats.org/officeDocument/2006/relationships/chart" Target="../charts/chart1.xml"/><Relationship Id="rId43" Type="http://schemas.openxmlformats.org/officeDocument/2006/relationships/customXml" Target="../ink/ink225.xml"/><Relationship Id="rId64" Type="http://schemas.openxmlformats.org/officeDocument/2006/relationships/image" Target="../media/image227.png"/><Relationship Id="rId118" Type="http://schemas.openxmlformats.org/officeDocument/2006/relationships/image" Target="../media/image253.png"/><Relationship Id="rId139" Type="http://schemas.openxmlformats.org/officeDocument/2006/relationships/customXml" Target="../ink/ink273.xml"/><Relationship Id="rId85" Type="http://schemas.openxmlformats.org/officeDocument/2006/relationships/customXml" Target="../ink/ink246.xml"/><Relationship Id="rId150" Type="http://schemas.openxmlformats.org/officeDocument/2006/relationships/image" Target="../media/image269.png"/><Relationship Id="rId171" Type="http://schemas.openxmlformats.org/officeDocument/2006/relationships/customXml" Target="../ink/ink289.xml"/><Relationship Id="rId12" Type="http://schemas.openxmlformats.org/officeDocument/2006/relationships/customXml" Target="../ink/ink210.xml"/><Relationship Id="rId33" Type="http://schemas.openxmlformats.org/officeDocument/2006/relationships/customXml" Target="../ink/ink220.xml"/><Relationship Id="rId108" Type="http://schemas.openxmlformats.org/officeDocument/2006/relationships/image" Target="../media/image249.png"/><Relationship Id="rId129" Type="http://schemas.openxmlformats.org/officeDocument/2006/relationships/customXml" Target="../ink/ink268.xml"/><Relationship Id="rId54" Type="http://schemas.openxmlformats.org/officeDocument/2006/relationships/image" Target="../media/image222.png"/><Relationship Id="rId75" Type="http://schemas.openxmlformats.org/officeDocument/2006/relationships/customXml" Target="../ink/ink241.xml"/><Relationship Id="rId96" Type="http://schemas.openxmlformats.org/officeDocument/2006/relationships/image" Target="../media/image243.png"/><Relationship Id="rId140" Type="http://schemas.openxmlformats.org/officeDocument/2006/relationships/image" Target="../media/image264.png"/><Relationship Id="rId161" Type="http://schemas.openxmlformats.org/officeDocument/2006/relationships/customXml" Target="../ink/ink284.xml"/><Relationship Id="rId6" Type="http://schemas.openxmlformats.org/officeDocument/2006/relationships/customXml" Target="../ink/ink207.xml"/><Relationship Id="rId23" Type="http://schemas.openxmlformats.org/officeDocument/2006/relationships/customXml" Target="../ink/ink215.xml"/><Relationship Id="rId28" Type="http://schemas.openxmlformats.org/officeDocument/2006/relationships/image" Target="../media/image209.png"/><Relationship Id="rId49" Type="http://schemas.openxmlformats.org/officeDocument/2006/relationships/customXml" Target="../ink/ink228.xml"/><Relationship Id="rId114" Type="http://schemas.openxmlformats.org/officeDocument/2006/relationships/image" Target="../media/image179.png"/><Relationship Id="rId119" Type="http://schemas.openxmlformats.org/officeDocument/2006/relationships/customXml" Target="../ink/ink263.xml"/><Relationship Id="rId44" Type="http://schemas.openxmlformats.org/officeDocument/2006/relationships/image" Target="../media/image217.png"/><Relationship Id="rId60" Type="http://schemas.openxmlformats.org/officeDocument/2006/relationships/image" Target="../media/image225.png"/><Relationship Id="rId65" Type="http://schemas.openxmlformats.org/officeDocument/2006/relationships/customXml" Target="../ink/ink236.xml"/><Relationship Id="rId81" Type="http://schemas.openxmlformats.org/officeDocument/2006/relationships/customXml" Target="../ink/ink244.xml"/><Relationship Id="rId86" Type="http://schemas.openxmlformats.org/officeDocument/2006/relationships/image" Target="../media/image238.png"/><Relationship Id="rId130" Type="http://schemas.openxmlformats.org/officeDocument/2006/relationships/image" Target="../media/image259.png"/><Relationship Id="rId135" Type="http://schemas.openxmlformats.org/officeDocument/2006/relationships/customXml" Target="../ink/ink271.xml"/><Relationship Id="rId151" Type="http://schemas.openxmlformats.org/officeDocument/2006/relationships/customXml" Target="../ink/ink279.xml"/><Relationship Id="rId156" Type="http://schemas.openxmlformats.org/officeDocument/2006/relationships/image" Target="../media/image272.png"/><Relationship Id="rId177" Type="http://schemas.openxmlformats.org/officeDocument/2006/relationships/customXml" Target="../ink/ink292.xml"/><Relationship Id="rId172" Type="http://schemas.openxmlformats.org/officeDocument/2006/relationships/image" Target="../media/image280.png"/><Relationship Id="rId13" Type="http://schemas.openxmlformats.org/officeDocument/2006/relationships/image" Target="../media/image202.png"/><Relationship Id="rId18" Type="http://schemas.openxmlformats.org/officeDocument/2006/relationships/customXml" Target="../ink/ink213.xml"/><Relationship Id="rId39" Type="http://schemas.openxmlformats.org/officeDocument/2006/relationships/customXml" Target="../ink/ink223.xml"/><Relationship Id="rId109" Type="http://schemas.openxmlformats.org/officeDocument/2006/relationships/customXml" Target="../ink/ink258.xml"/><Relationship Id="rId34" Type="http://schemas.openxmlformats.org/officeDocument/2006/relationships/image" Target="../media/image212.png"/><Relationship Id="rId50" Type="http://schemas.openxmlformats.org/officeDocument/2006/relationships/image" Target="../media/image220.png"/><Relationship Id="rId55" Type="http://schemas.openxmlformats.org/officeDocument/2006/relationships/customXml" Target="../ink/ink231.xml"/><Relationship Id="rId76" Type="http://schemas.openxmlformats.org/officeDocument/2006/relationships/image" Target="../media/image233.png"/><Relationship Id="rId97" Type="http://schemas.openxmlformats.org/officeDocument/2006/relationships/customXml" Target="../ink/ink252.xml"/><Relationship Id="rId104" Type="http://schemas.openxmlformats.org/officeDocument/2006/relationships/image" Target="../media/image247.png"/><Relationship Id="rId120" Type="http://schemas.openxmlformats.org/officeDocument/2006/relationships/image" Target="../media/image254.png"/><Relationship Id="rId125" Type="http://schemas.openxmlformats.org/officeDocument/2006/relationships/customXml" Target="../ink/ink266.xml"/><Relationship Id="rId141" Type="http://schemas.openxmlformats.org/officeDocument/2006/relationships/customXml" Target="../ink/ink274.xml"/><Relationship Id="rId146" Type="http://schemas.openxmlformats.org/officeDocument/2006/relationships/image" Target="../media/image267.png"/><Relationship Id="rId167" Type="http://schemas.openxmlformats.org/officeDocument/2006/relationships/customXml" Target="../ink/ink287.xml"/><Relationship Id="rId7" Type="http://schemas.openxmlformats.org/officeDocument/2006/relationships/image" Target="../media/image199.png"/><Relationship Id="rId71" Type="http://schemas.openxmlformats.org/officeDocument/2006/relationships/customXml" Target="../ink/ink239.xml"/><Relationship Id="rId92" Type="http://schemas.openxmlformats.org/officeDocument/2006/relationships/image" Target="../media/image241.png"/><Relationship Id="rId162" Type="http://schemas.openxmlformats.org/officeDocument/2006/relationships/image" Target="../media/image275.png"/><Relationship Id="rId2" Type="http://schemas.openxmlformats.org/officeDocument/2006/relationships/customXml" Target="../ink/ink205.xml"/><Relationship Id="rId29" Type="http://schemas.openxmlformats.org/officeDocument/2006/relationships/customXml" Target="../ink/ink218.xml"/><Relationship Id="rId24" Type="http://schemas.openxmlformats.org/officeDocument/2006/relationships/image" Target="../media/image207.png"/><Relationship Id="rId40" Type="http://schemas.openxmlformats.org/officeDocument/2006/relationships/image" Target="../media/image215.png"/><Relationship Id="rId45" Type="http://schemas.openxmlformats.org/officeDocument/2006/relationships/customXml" Target="../ink/ink226.xml"/><Relationship Id="rId66" Type="http://schemas.openxmlformats.org/officeDocument/2006/relationships/image" Target="../media/image228.png"/><Relationship Id="rId87" Type="http://schemas.openxmlformats.org/officeDocument/2006/relationships/customXml" Target="../ink/ink247.xml"/><Relationship Id="rId110" Type="http://schemas.openxmlformats.org/officeDocument/2006/relationships/image" Target="../media/image250.png"/><Relationship Id="rId115" Type="http://schemas.openxmlformats.org/officeDocument/2006/relationships/customXml" Target="../ink/ink261.xml"/><Relationship Id="rId131" Type="http://schemas.openxmlformats.org/officeDocument/2006/relationships/customXml" Target="../ink/ink269.xml"/><Relationship Id="rId136" Type="http://schemas.openxmlformats.org/officeDocument/2006/relationships/image" Target="../media/image262.png"/><Relationship Id="rId157" Type="http://schemas.openxmlformats.org/officeDocument/2006/relationships/customXml" Target="../ink/ink282.xml"/><Relationship Id="rId178" Type="http://schemas.openxmlformats.org/officeDocument/2006/relationships/customXml" Target="../ink/ink293.xml"/><Relationship Id="rId61" Type="http://schemas.openxmlformats.org/officeDocument/2006/relationships/customXml" Target="../ink/ink234.xml"/><Relationship Id="rId82" Type="http://schemas.openxmlformats.org/officeDocument/2006/relationships/image" Target="../media/image236.png"/><Relationship Id="rId152" Type="http://schemas.openxmlformats.org/officeDocument/2006/relationships/image" Target="../media/image270.png"/><Relationship Id="rId173" Type="http://schemas.openxmlformats.org/officeDocument/2006/relationships/customXml" Target="../ink/ink290.xml"/><Relationship Id="rId19" Type="http://schemas.openxmlformats.org/officeDocument/2006/relationships/image" Target="../media/image205.png"/><Relationship Id="rId14" Type="http://schemas.openxmlformats.org/officeDocument/2006/relationships/customXml" Target="../ink/ink211.xml"/><Relationship Id="rId30" Type="http://schemas.openxmlformats.org/officeDocument/2006/relationships/image" Target="../media/image210.png"/><Relationship Id="rId35" Type="http://schemas.openxmlformats.org/officeDocument/2006/relationships/customXml" Target="../ink/ink221.xml"/><Relationship Id="rId56" Type="http://schemas.openxmlformats.org/officeDocument/2006/relationships/image" Target="../media/image223.png"/><Relationship Id="rId77" Type="http://schemas.openxmlformats.org/officeDocument/2006/relationships/customXml" Target="../ink/ink242.xml"/><Relationship Id="rId100" Type="http://schemas.openxmlformats.org/officeDocument/2006/relationships/image" Target="../media/image245.png"/><Relationship Id="rId105" Type="http://schemas.openxmlformats.org/officeDocument/2006/relationships/customXml" Target="../ink/ink256.xml"/><Relationship Id="rId126" Type="http://schemas.openxmlformats.org/officeDocument/2006/relationships/image" Target="../media/image257.png"/><Relationship Id="rId147" Type="http://schemas.openxmlformats.org/officeDocument/2006/relationships/customXml" Target="../ink/ink277.xml"/><Relationship Id="rId168" Type="http://schemas.openxmlformats.org/officeDocument/2006/relationships/image" Target="../media/image278.png"/><Relationship Id="rId8" Type="http://schemas.openxmlformats.org/officeDocument/2006/relationships/customXml" Target="../ink/ink208.xml"/><Relationship Id="rId51" Type="http://schemas.openxmlformats.org/officeDocument/2006/relationships/customXml" Target="../ink/ink229.xml"/><Relationship Id="rId72" Type="http://schemas.openxmlformats.org/officeDocument/2006/relationships/image" Target="../media/image231.png"/><Relationship Id="rId93" Type="http://schemas.openxmlformats.org/officeDocument/2006/relationships/customXml" Target="../ink/ink250.xml"/><Relationship Id="rId98" Type="http://schemas.openxmlformats.org/officeDocument/2006/relationships/image" Target="../media/image244.png"/><Relationship Id="rId121" Type="http://schemas.openxmlformats.org/officeDocument/2006/relationships/customXml" Target="../ink/ink264.xml"/><Relationship Id="rId142" Type="http://schemas.openxmlformats.org/officeDocument/2006/relationships/image" Target="../media/image265.png"/><Relationship Id="rId163" Type="http://schemas.openxmlformats.org/officeDocument/2006/relationships/customXml" Target="../ink/ink285.xml"/><Relationship Id="rId3" Type="http://schemas.openxmlformats.org/officeDocument/2006/relationships/image" Target="../media/image197.png"/><Relationship Id="rId25" Type="http://schemas.openxmlformats.org/officeDocument/2006/relationships/customXml" Target="../ink/ink216.xml"/><Relationship Id="rId46" Type="http://schemas.openxmlformats.org/officeDocument/2006/relationships/image" Target="../media/image218.png"/><Relationship Id="rId67" Type="http://schemas.openxmlformats.org/officeDocument/2006/relationships/customXml" Target="../ink/ink237.xml"/><Relationship Id="rId116" Type="http://schemas.openxmlformats.org/officeDocument/2006/relationships/image" Target="../media/image252.png"/><Relationship Id="rId137" Type="http://schemas.openxmlformats.org/officeDocument/2006/relationships/customXml" Target="../ink/ink272.xml"/><Relationship Id="rId158" Type="http://schemas.openxmlformats.org/officeDocument/2006/relationships/image" Target="../media/image273.png"/><Relationship Id="rId20" Type="http://schemas.openxmlformats.org/officeDocument/2006/relationships/customXml" Target="../ink/ink214.xml"/><Relationship Id="rId41" Type="http://schemas.openxmlformats.org/officeDocument/2006/relationships/customXml" Target="../ink/ink224.xml"/><Relationship Id="rId62" Type="http://schemas.openxmlformats.org/officeDocument/2006/relationships/image" Target="../media/image226.png"/><Relationship Id="rId83" Type="http://schemas.openxmlformats.org/officeDocument/2006/relationships/customXml" Target="../ink/ink245.xml"/><Relationship Id="rId88" Type="http://schemas.openxmlformats.org/officeDocument/2006/relationships/image" Target="../media/image239.png"/><Relationship Id="rId111" Type="http://schemas.openxmlformats.org/officeDocument/2006/relationships/customXml" Target="../ink/ink259.xml"/><Relationship Id="rId132" Type="http://schemas.openxmlformats.org/officeDocument/2006/relationships/image" Target="../media/image260.png"/><Relationship Id="rId153" Type="http://schemas.openxmlformats.org/officeDocument/2006/relationships/customXml" Target="../ink/ink280.xml"/><Relationship Id="rId174" Type="http://schemas.openxmlformats.org/officeDocument/2006/relationships/image" Target="../media/image281.png"/><Relationship Id="rId179" Type="http://schemas.openxmlformats.org/officeDocument/2006/relationships/customXml" Target="../ink/ink294.xml"/><Relationship Id="rId15" Type="http://schemas.openxmlformats.org/officeDocument/2006/relationships/image" Target="../media/image203.png"/><Relationship Id="rId36" Type="http://schemas.openxmlformats.org/officeDocument/2006/relationships/image" Target="../media/image213.png"/><Relationship Id="rId57" Type="http://schemas.openxmlformats.org/officeDocument/2006/relationships/customXml" Target="../ink/ink232.xml"/><Relationship Id="rId106" Type="http://schemas.openxmlformats.org/officeDocument/2006/relationships/image" Target="../media/image248.png"/><Relationship Id="rId127" Type="http://schemas.openxmlformats.org/officeDocument/2006/relationships/customXml" Target="../ink/ink267.xml"/><Relationship Id="rId10" Type="http://schemas.openxmlformats.org/officeDocument/2006/relationships/customXml" Target="../ink/ink209.xml"/><Relationship Id="rId31" Type="http://schemas.openxmlformats.org/officeDocument/2006/relationships/customXml" Target="../ink/ink219.xml"/><Relationship Id="rId52" Type="http://schemas.openxmlformats.org/officeDocument/2006/relationships/image" Target="../media/image221.png"/><Relationship Id="rId73" Type="http://schemas.openxmlformats.org/officeDocument/2006/relationships/customXml" Target="../ink/ink240.xml"/><Relationship Id="rId78" Type="http://schemas.openxmlformats.org/officeDocument/2006/relationships/image" Target="../media/image234.png"/><Relationship Id="rId94" Type="http://schemas.openxmlformats.org/officeDocument/2006/relationships/image" Target="../media/image242.png"/><Relationship Id="rId99" Type="http://schemas.openxmlformats.org/officeDocument/2006/relationships/customXml" Target="../ink/ink253.xml"/><Relationship Id="rId101" Type="http://schemas.openxmlformats.org/officeDocument/2006/relationships/customXml" Target="../ink/ink254.xml"/><Relationship Id="rId122" Type="http://schemas.openxmlformats.org/officeDocument/2006/relationships/image" Target="../media/image255.png"/><Relationship Id="rId143" Type="http://schemas.openxmlformats.org/officeDocument/2006/relationships/customXml" Target="../ink/ink275.xml"/><Relationship Id="rId148" Type="http://schemas.openxmlformats.org/officeDocument/2006/relationships/image" Target="../media/image268.png"/><Relationship Id="rId164" Type="http://schemas.openxmlformats.org/officeDocument/2006/relationships/image" Target="../media/image276.png"/><Relationship Id="rId169" Type="http://schemas.openxmlformats.org/officeDocument/2006/relationships/customXml" Target="../ink/ink288.xml"/><Relationship Id="rId4" Type="http://schemas.openxmlformats.org/officeDocument/2006/relationships/customXml" Target="../ink/ink206.xml"/><Relationship Id="rId9" Type="http://schemas.openxmlformats.org/officeDocument/2006/relationships/image" Target="../media/image200.png"/><Relationship Id="rId26" Type="http://schemas.openxmlformats.org/officeDocument/2006/relationships/image" Target="../media/image208.png"/><Relationship Id="rId47" Type="http://schemas.openxmlformats.org/officeDocument/2006/relationships/customXml" Target="../ink/ink227.xml"/><Relationship Id="rId68" Type="http://schemas.openxmlformats.org/officeDocument/2006/relationships/image" Target="../media/image229.png"/><Relationship Id="rId89" Type="http://schemas.openxmlformats.org/officeDocument/2006/relationships/customXml" Target="../ink/ink248.xml"/><Relationship Id="rId112" Type="http://schemas.openxmlformats.org/officeDocument/2006/relationships/image" Target="../media/image251.png"/><Relationship Id="rId133" Type="http://schemas.openxmlformats.org/officeDocument/2006/relationships/customXml" Target="../ink/ink270.xml"/><Relationship Id="rId154" Type="http://schemas.openxmlformats.org/officeDocument/2006/relationships/image" Target="../media/image271.png"/><Relationship Id="rId175" Type="http://schemas.openxmlformats.org/officeDocument/2006/relationships/customXml" Target="../ink/ink291.xml"/><Relationship Id="rId16" Type="http://schemas.openxmlformats.org/officeDocument/2006/relationships/customXml" Target="../ink/ink212.xml"/><Relationship Id="rId37" Type="http://schemas.openxmlformats.org/officeDocument/2006/relationships/customXml" Target="../ink/ink222.xml"/><Relationship Id="rId58" Type="http://schemas.openxmlformats.org/officeDocument/2006/relationships/image" Target="../media/image224.png"/><Relationship Id="rId79" Type="http://schemas.openxmlformats.org/officeDocument/2006/relationships/customXml" Target="../ink/ink243.xml"/><Relationship Id="rId102" Type="http://schemas.openxmlformats.org/officeDocument/2006/relationships/image" Target="../media/image246.png"/><Relationship Id="rId123" Type="http://schemas.openxmlformats.org/officeDocument/2006/relationships/customXml" Target="../ink/ink265.xml"/><Relationship Id="rId144" Type="http://schemas.openxmlformats.org/officeDocument/2006/relationships/image" Target="../media/image266.png"/><Relationship Id="rId90" Type="http://schemas.openxmlformats.org/officeDocument/2006/relationships/image" Target="../media/image240.png"/><Relationship Id="rId165" Type="http://schemas.openxmlformats.org/officeDocument/2006/relationships/customXml" Target="../ink/ink286.xml"/><Relationship Id="rId27" Type="http://schemas.openxmlformats.org/officeDocument/2006/relationships/customXml" Target="../ink/ink217.xml"/><Relationship Id="rId48" Type="http://schemas.openxmlformats.org/officeDocument/2006/relationships/image" Target="../media/image219.png"/><Relationship Id="rId69" Type="http://schemas.openxmlformats.org/officeDocument/2006/relationships/customXml" Target="../ink/ink238.xml"/><Relationship Id="rId113" Type="http://schemas.openxmlformats.org/officeDocument/2006/relationships/customXml" Target="../ink/ink260.xml"/><Relationship Id="rId134" Type="http://schemas.openxmlformats.org/officeDocument/2006/relationships/image" Target="../media/image261.png"/><Relationship Id="rId80" Type="http://schemas.openxmlformats.org/officeDocument/2006/relationships/image" Target="../media/image235.png"/><Relationship Id="rId155" Type="http://schemas.openxmlformats.org/officeDocument/2006/relationships/customXml" Target="../ink/ink281.xml"/><Relationship Id="rId176" Type="http://schemas.openxmlformats.org/officeDocument/2006/relationships/image" Target="../media/image282.png"/><Relationship Id="rId17" Type="http://schemas.openxmlformats.org/officeDocument/2006/relationships/image" Target="../media/image204.png"/><Relationship Id="rId38" Type="http://schemas.openxmlformats.org/officeDocument/2006/relationships/image" Target="../media/image214.png"/><Relationship Id="rId59" Type="http://schemas.openxmlformats.org/officeDocument/2006/relationships/customXml" Target="../ink/ink233.xml"/><Relationship Id="rId103" Type="http://schemas.openxmlformats.org/officeDocument/2006/relationships/customXml" Target="../ink/ink255.xml"/><Relationship Id="rId124" Type="http://schemas.openxmlformats.org/officeDocument/2006/relationships/image" Target="../media/image256.png"/><Relationship Id="rId70" Type="http://schemas.openxmlformats.org/officeDocument/2006/relationships/image" Target="../media/image230.png"/><Relationship Id="rId91" Type="http://schemas.openxmlformats.org/officeDocument/2006/relationships/customXml" Target="../ink/ink249.xml"/><Relationship Id="rId145" Type="http://schemas.openxmlformats.org/officeDocument/2006/relationships/customXml" Target="../ink/ink276.xml"/><Relationship Id="rId166" Type="http://schemas.openxmlformats.org/officeDocument/2006/relationships/image" Target="../media/image27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10" Type="http://schemas.openxmlformats.org/officeDocument/2006/relationships/image" Target="../media/image198.jpe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97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288.pn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openxmlformats.org/officeDocument/2006/relationships/customXml" Target="../ink/ink29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201.jpeg"/><Relationship Id="rId5" Type="http://schemas.openxmlformats.org/officeDocument/2006/relationships/diagramQuickStyle" Target="../diagrams/quickStyle12.xml"/><Relationship Id="rId10" Type="http://schemas.openxmlformats.org/officeDocument/2006/relationships/image" Target="../media/image200.jpeg"/><Relationship Id="rId4" Type="http://schemas.openxmlformats.org/officeDocument/2006/relationships/diagramLayout" Target="../diagrams/layout12.xml"/><Relationship Id="rId9" Type="http://schemas.openxmlformats.org/officeDocument/2006/relationships/image" Target="../media/image199.jpe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.png"/><Relationship Id="rId21" Type="http://schemas.openxmlformats.org/officeDocument/2006/relationships/image" Target="../media/image298.png"/><Relationship Id="rId42" Type="http://schemas.openxmlformats.org/officeDocument/2006/relationships/customXml" Target="../ink/ink316.xml"/><Relationship Id="rId63" Type="http://schemas.openxmlformats.org/officeDocument/2006/relationships/image" Target="../media/image319.png"/><Relationship Id="rId84" Type="http://schemas.openxmlformats.org/officeDocument/2006/relationships/customXml" Target="../ink/ink337.xml"/><Relationship Id="rId138" Type="http://schemas.openxmlformats.org/officeDocument/2006/relationships/customXml" Target="../ink/ink364.xml"/><Relationship Id="rId159" Type="http://schemas.openxmlformats.org/officeDocument/2006/relationships/image" Target="../media/image366.png"/><Relationship Id="rId170" Type="http://schemas.openxmlformats.org/officeDocument/2006/relationships/customXml" Target="../ink/ink380.xml"/><Relationship Id="rId191" Type="http://schemas.openxmlformats.org/officeDocument/2006/relationships/image" Target="../media/image382.png"/><Relationship Id="rId205" Type="http://schemas.openxmlformats.org/officeDocument/2006/relationships/image" Target="../media/image389.png"/><Relationship Id="rId107" Type="http://schemas.openxmlformats.org/officeDocument/2006/relationships/image" Target="../media/image341.png"/><Relationship Id="rId11" Type="http://schemas.openxmlformats.org/officeDocument/2006/relationships/image" Target="../media/image293.png"/><Relationship Id="rId32" Type="http://schemas.openxmlformats.org/officeDocument/2006/relationships/customXml" Target="../ink/ink311.xml"/><Relationship Id="rId53" Type="http://schemas.openxmlformats.org/officeDocument/2006/relationships/image" Target="../media/image314.png"/><Relationship Id="rId74" Type="http://schemas.openxmlformats.org/officeDocument/2006/relationships/customXml" Target="../ink/ink332.xml"/><Relationship Id="rId128" Type="http://schemas.openxmlformats.org/officeDocument/2006/relationships/customXml" Target="../ink/ink359.xml"/><Relationship Id="rId149" Type="http://schemas.openxmlformats.org/officeDocument/2006/relationships/image" Target="../media/image361.png"/><Relationship Id="rId5" Type="http://schemas.openxmlformats.org/officeDocument/2006/relationships/image" Target="../media/image290.png"/><Relationship Id="rId95" Type="http://schemas.openxmlformats.org/officeDocument/2006/relationships/image" Target="../media/image335.png"/><Relationship Id="rId160" Type="http://schemas.openxmlformats.org/officeDocument/2006/relationships/customXml" Target="../ink/ink375.xml"/><Relationship Id="rId181" Type="http://schemas.openxmlformats.org/officeDocument/2006/relationships/image" Target="../media/image377.png"/><Relationship Id="rId216" Type="http://schemas.openxmlformats.org/officeDocument/2006/relationships/customXml" Target="../ink/ink403.xml"/><Relationship Id="rId22" Type="http://schemas.openxmlformats.org/officeDocument/2006/relationships/customXml" Target="../ink/ink306.xml"/><Relationship Id="rId43" Type="http://schemas.openxmlformats.org/officeDocument/2006/relationships/image" Target="../media/image309.png"/><Relationship Id="rId64" Type="http://schemas.openxmlformats.org/officeDocument/2006/relationships/customXml" Target="../ink/ink327.xml"/><Relationship Id="rId118" Type="http://schemas.openxmlformats.org/officeDocument/2006/relationships/customXml" Target="../ink/ink354.xml"/><Relationship Id="rId139" Type="http://schemas.openxmlformats.org/officeDocument/2006/relationships/image" Target="../media/image356.png"/><Relationship Id="rId85" Type="http://schemas.openxmlformats.org/officeDocument/2006/relationships/image" Target="../media/image330.png"/><Relationship Id="rId150" Type="http://schemas.openxmlformats.org/officeDocument/2006/relationships/customXml" Target="../ink/ink370.xml"/><Relationship Id="rId171" Type="http://schemas.openxmlformats.org/officeDocument/2006/relationships/image" Target="../media/image372.png"/><Relationship Id="rId192" Type="http://schemas.openxmlformats.org/officeDocument/2006/relationships/customXml" Target="../ink/ink391.xml"/><Relationship Id="rId206" Type="http://schemas.openxmlformats.org/officeDocument/2006/relationships/customXml" Target="../ink/ink398.xml"/><Relationship Id="rId12" Type="http://schemas.openxmlformats.org/officeDocument/2006/relationships/customXml" Target="../ink/ink301.xml"/><Relationship Id="rId33" Type="http://schemas.openxmlformats.org/officeDocument/2006/relationships/image" Target="../media/image304.png"/><Relationship Id="rId108" Type="http://schemas.openxmlformats.org/officeDocument/2006/relationships/customXml" Target="../ink/ink349.xml"/><Relationship Id="rId129" Type="http://schemas.openxmlformats.org/officeDocument/2006/relationships/image" Target="../media/image351.png"/><Relationship Id="rId54" Type="http://schemas.openxmlformats.org/officeDocument/2006/relationships/customXml" Target="../ink/ink322.xml"/><Relationship Id="rId75" Type="http://schemas.openxmlformats.org/officeDocument/2006/relationships/image" Target="../media/image325.png"/><Relationship Id="rId96" Type="http://schemas.openxmlformats.org/officeDocument/2006/relationships/customXml" Target="../ink/ink343.xml"/><Relationship Id="rId140" Type="http://schemas.openxmlformats.org/officeDocument/2006/relationships/customXml" Target="../ink/ink365.xml"/><Relationship Id="rId161" Type="http://schemas.openxmlformats.org/officeDocument/2006/relationships/image" Target="../media/image367.png"/><Relationship Id="rId182" Type="http://schemas.openxmlformats.org/officeDocument/2006/relationships/customXml" Target="../ink/ink386.xml"/><Relationship Id="rId217" Type="http://schemas.openxmlformats.org/officeDocument/2006/relationships/image" Target="../media/image395.png"/><Relationship Id="rId6" Type="http://schemas.openxmlformats.org/officeDocument/2006/relationships/customXml" Target="../ink/ink298.xml"/><Relationship Id="rId23" Type="http://schemas.openxmlformats.org/officeDocument/2006/relationships/image" Target="../media/image299.png"/><Relationship Id="rId119" Type="http://schemas.openxmlformats.org/officeDocument/2006/relationships/image" Target="../media/image346.png"/><Relationship Id="rId44" Type="http://schemas.openxmlformats.org/officeDocument/2006/relationships/customXml" Target="../ink/ink317.xml"/><Relationship Id="rId65" Type="http://schemas.openxmlformats.org/officeDocument/2006/relationships/image" Target="../media/image320.png"/><Relationship Id="rId86" Type="http://schemas.openxmlformats.org/officeDocument/2006/relationships/customXml" Target="../ink/ink338.xml"/><Relationship Id="rId130" Type="http://schemas.openxmlformats.org/officeDocument/2006/relationships/customXml" Target="../ink/ink360.xml"/><Relationship Id="rId151" Type="http://schemas.openxmlformats.org/officeDocument/2006/relationships/image" Target="../media/image362.png"/><Relationship Id="rId172" Type="http://schemas.openxmlformats.org/officeDocument/2006/relationships/customXml" Target="../ink/ink381.xml"/><Relationship Id="rId193" Type="http://schemas.openxmlformats.org/officeDocument/2006/relationships/image" Target="../media/image383.png"/><Relationship Id="rId207" Type="http://schemas.openxmlformats.org/officeDocument/2006/relationships/image" Target="../media/image390.png"/><Relationship Id="rId13" Type="http://schemas.openxmlformats.org/officeDocument/2006/relationships/image" Target="../media/image294.png"/><Relationship Id="rId109" Type="http://schemas.openxmlformats.org/officeDocument/2006/relationships/image" Target="../media/image342.png"/><Relationship Id="rId34" Type="http://schemas.openxmlformats.org/officeDocument/2006/relationships/customXml" Target="../ink/ink312.xml"/><Relationship Id="rId55" Type="http://schemas.openxmlformats.org/officeDocument/2006/relationships/image" Target="../media/image315.png"/><Relationship Id="rId76" Type="http://schemas.openxmlformats.org/officeDocument/2006/relationships/customXml" Target="../ink/ink333.xml"/><Relationship Id="rId97" Type="http://schemas.openxmlformats.org/officeDocument/2006/relationships/image" Target="../media/image336.png"/><Relationship Id="rId120" Type="http://schemas.openxmlformats.org/officeDocument/2006/relationships/customXml" Target="../ink/ink355.xml"/><Relationship Id="rId141" Type="http://schemas.openxmlformats.org/officeDocument/2006/relationships/image" Target="../media/image357.png"/><Relationship Id="rId7" Type="http://schemas.openxmlformats.org/officeDocument/2006/relationships/image" Target="../media/image291.png"/><Relationship Id="rId162" Type="http://schemas.openxmlformats.org/officeDocument/2006/relationships/customXml" Target="../ink/ink376.xml"/><Relationship Id="rId183" Type="http://schemas.openxmlformats.org/officeDocument/2006/relationships/image" Target="../media/image378.png"/><Relationship Id="rId218" Type="http://schemas.openxmlformats.org/officeDocument/2006/relationships/customXml" Target="../ink/ink404.xml"/><Relationship Id="rId24" Type="http://schemas.openxmlformats.org/officeDocument/2006/relationships/customXml" Target="../ink/ink307.xml"/><Relationship Id="rId45" Type="http://schemas.openxmlformats.org/officeDocument/2006/relationships/image" Target="../media/image310.png"/><Relationship Id="rId66" Type="http://schemas.openxmlformats.org/officeDocument/2006/relationships/customXml" Target="../ink/ink328.xml"/><Relationship Id="rId87" Type="http://schemas.openxmlformats.org/officeDocument/2006/relationships/image" Target="../media/image331.png"/><Relationship Id="rId110" Type="http://schemas.openxmlformats.org/officeDocument/2006/relationships/customXml" Target="../ink/ink350.xml"/><Relationship Id="rId131" Type="http://schemas.openxmlformats.org/officeDocument/2006/relationships/image" Target="../media/image352.png"/><Relationship Id="rId152" Type="http://schemas.openxmlformats.org/officeDocument/2006/relationships/customXml" Target="../ink/ink371.xml"/><Relationship Id="rId173" Type="http://schemas.openxmlformats.org/officeDocument/2006/relationships/image" Target="../media/image373.png"/><Relationship Id="rId194" Type="http://schemas.openxmlformats.org/officeDocument/2006/relationships/customXml" Target="../ink/ink392.xml"/><Relationship Id="rId208" Type="http://schemas.openxmlformats.org/officeDocument/2006/relationships/customXml" Target="../ink/ink399.xml"/><Relationship Id="rId14" Type="http://schemas.openxmlformats.org/officeDocument/2006/relationships/customXml" Target="../ink/ink302.xml"/><Relationship Id="rId30" Type="http://schemas.openxmlformats.org/officeDocument/2006/relationships/customXml" Target="../ink/ink310.xml"/><Relationship Id="rId35" Type="http://schemas.openxmlformats.org/officeDocument/2006/relationships/image" Target="../media/image305.png"/><Relationship Id="rId56" Type="http://schemas.openxmlformats.org/officeDocument/2006/relationships/customXml" Target="../ink/ink323.xml"/><Relationship Id="rId77" Type="http://schemas.openxmlformats.org/officeDocument/2006/relationships/image" Target="../media/image326.png"/><Relationship Id="rId100" Type="http://schemas.openxmlformats.org/officeDocument/2006/relationships/customXml" Target="../ink/ink345.xml"/><Relationship Id="rId105" Type="http://schemas.openxmlformats.org/officeDocument/2006/relationships/image" Target="../media/image340.png"/><Relationship Id="rId126" Type="http://schemas.openxmlformats.org/officeDocument/2006/relationships/customXml" Target="../ink/ink358.xml"/><Relationship Id="rId147" Type="http://schemas.openxmlformats.org/officeDocument/2006/relationships/image" Target="../media/image360.png"/><Relationship Id="rId168" Type="http://schemas.openxmlformats.org/officeDocument/2006/relationships/customXml" Target="../ink/ink379.xml"/><Relationship Id="rId8" Type="http://schemas.openxmlformats.org/officeDocument/2006/relationships/customXml" Target="../ink/ink299.xml"/><Relationship Id="rId51" Type="http://schemas.openxmlformats.org/officeDocument/2006/relationships/image" Target="../media/image313.png"/><Relationship Id="rId72" Type="http://schemas.openxmlformats.org/officeDocument/2006/relationships/customXml" Target="../ink/ink331.xml"/><Relationship Id="rId93" Type="http://schemas.openxmlformats.org/officeDocument/2006/relationships/image" Target="../media/image334.png"/><Relationship Id="rId98" Type="http://schemas.openxmlformats.org/officeDocument/2006/relationships/customXml" Target="../ink/ink344.xml"/><Relationship Id="rId121" Type="http://schemas.openxmlformats.org/officeDocument/2006/relationships/image" Target="../media/image347.png"/><Relationship Id="rId142" Type="http://schemas.openxmlformats.org/officeDocument/2006/relationships/customXml" Target="../ink/ink366.xml"/><Relationship Id="rId163" Type="http://schemas.openxmlformats.org/officeDocument/2006/relationships/image" Target="../media/image368.png"/><Relationship Id="rId184" Type="http://schemas.openxmlformats.org/officeDocument/2006/relationships/customXml" Target="../ink/ink387.xml"/><Relationship Id="rId189" Type="http://schemas.openxmlformats.org/officeDocument/2006/relationships/image" Target="../media/image381.png"/><Relationship Id="rId219" Type="http://schemas.openxmlformats.org/officeDocument/2006/relationships/image" Target="../media/image396.png"/><Relationship Id="rId3" Type="http://schemas.openxmlformats.org/officeDocument/2006/relationships/image" Target="../media/image289.png"/><Relationship Id="rId214" Type="http://schemas.openxmlformats.org/officeDocument/2006/relationships/customXml" Target="../ink/ink402.xml"/><Relationship Id="rId25" Type="http://schemas.openxmlformats.org/officeDocument/2006/relationships/image" Target="../media/image300.png"/><Relationship Id="rId46" Type="http://schemas.openxmlformats.org/officeDocument/2006/relationships/customXml" Target="../ink/ink318.xml"/><Relationship Id="rId67" Type="http://schemas.openxmlformats.org/officeDocument/2006/relationships/image" Target="../media/image321.png"/><Relationship Id="rId116" Type="http://schemas.openxmlformats.org/officeDocument/2006/relationships/customXml" Target="../ink/ink353.xml"/><Relationship Id="rId137" Type="http://schemas.openxmlformats.org/officeDocument/2006/relationships/image" Target="../media/image355.png"/><Relationship Id="rId158" Type="http://schemas.openxmlformats.org/officeDocument/2006/relationships/customXml" Target="../ink/ink374.xml"/><Relationship Id="rId20" Type="http://schemas.openxmlformats.org/officeDocument/2006/relationships/customXml" Target="../ink/ink305.xml"/><Relationship Id="rId41" Type="http://schemas.openxmlformats.org/officeDocument/2006/relationships/image" Target="../media/image308.png"/><Relationship Id="rId62" Type="http://schemas.openxmlformats.org/officeDocument/2006/relationships/customXml" Target="../ink/ink326.xml"/><Relationship Id="rId83" Type="http://schemas.openxmlformats.org/officeDocument/2006/relationships/image" Target="../media/image329.png"/><Relationship Id="rId88" Type="http://schemas.openxmlformats.org/officeDocument/2006/relationships/customXml" Target="../ink/ink339.xml"/><Relationship Id="rId111" Type="http://schemas.openxmlformats.org/officeDocument/2006/relationships/image" Target="../media/image343.png"/><Relationship Id="rId132" Type="http://schemas.openxmlformats.org/officeDocument/2006/relationships/customXml" Target="../ink/ink361.xml"/><Relationship Id="rId153" Type="http://schemas.openxmlformats.org/officeDocument/2006/relationships/image" Target="../media/image363.png"/><Relationship Id="rId174" Type="http://schemas.openxmlformats.org/officeDocument/2006/relationships/customXml" Target="../ink/ink382.xml"/><Relationship Id="rId179" Type="http://schemas.openxmlformats.org/officeDocument/2006/relationships/image" Target="../media/image376.png"/><Relationship Id="rId195" Type="http://schemas.openxmlformats.org/officeDocument/2006/relationships/image" Target="../media/image384.png"/><Relationship Id="rId209" Type="http://schemas.openxmlformats.org/officeDocument/2006/relationships/image" Target="../media/image391.png"/><Relationship Id="rId190" Type="http://schemas.openxmlformats.org/officeDocument/2006/relationships/customXml" Target="../ink/ink390.xml"/><Relationship Id="rId204" Type="http://schemas.openxmlformats.org/officeDocument/2006/relationships/customXml" Target="../ink/ink397.xml"/><Relationship Id="rId15" Type="http://schemas.openxmlformats.org/officeDocument/2006/relationships/image" Target="../media/image295.png"/><Relationship Id="rId36" Type="http://schemas.openxmlformats.org/officeDocument/2006/relationships/customXml" Target="../ink/ink313.xml"/><Relationship Id="rId57" Type="http://schemas.openxmlformats.org/officeDocument/2006/relationships/image" Target="../media/image316.png"/><Relationship Id="rId106" Type="http://schemas.openxmlformats.org/officeDocument/2006/relationships/customXml" Target="../ink/ink348.xml"/><Relationship Id="rId127" Type="http://schemas.openxmlformats.org/officeDocument/2006/relationships/image" Target="../media/image350.png"/><Relationship Id="rId10" Type="http://schemas.openxmlformats.org/officeDocument/2006/relationships/customXml" Target="../ink/ink300.xml"/><Relationship Id="rId31" Type="http://schemas.openxmlformats.org/officeDocument/2006/relationships/image" Target="../media/image303.png"/><Relationship Id="rId52" Type="http://schemas.openxmlformats.org/officeDocument/2006/relationships/customXml" Target="../ink/ink321.xml"/><Relationship Id="rId73" Type="http://schemas.openxmlformats.org/officeDocument/2006/relationships/image" Target="../media/image324.png"/><Relationship Id="rId78" Type="http://schemas.openxmlformats.org/officeDocument/2006/relationships/customXml" Target="../ink/ink334.xml"/><Relationship Id="rId94" Type="http://schemas.openxmlformats.org/officeDocument/2006/relationships/customXml" Target="../ink/ink342.xml"/><Relationship Id="rId99" Type="http://schemas.openxmlformats.org/officeDocument/2006/relationships/image" Target="../media/image337.png"/><Relationship Id="rId101" Type="http://schemas.openxmlformats.org/officeDocument/2006/relationships/image" Target="../media/image338.png"/><Relationship Id="rId122" Type="http://schemas.openxmlformats.org/officeDocument/2006/relationships/customXml" Target="../ink/ink356.xml"/><Relationship Id="rId143" Type="http://schemas.openxmlformats.org/officeDocument/2006/relationships/image" Target="../media/image358.png"/><Relationship Id="rId148" Type="http://schemas.openxmlformats.org/officeDocument/2006/relationships/customXml" Target="../ink/ink369.xml"/><Relationship Id="rId164" Type="http://schemas.openxmlformats.org/officeDocument/2006/relationships/customXml" Target="../ink/ink377.xml"/><Relationship Id="rId169" Type="http://schemas.openxmlformats.org/officeDocument/2006/relationships/image" Target="../media/image371.png"/><Relationship Id="rId185" Type="http://schemas.openxmlformats.org/officeDocument/2006/relationships/image" Target="../media/image379.png"/><Relationship Id="rId4" Type="http://schemas.openxmlformats.org/officeDocument/2006/relationships/customXml" Target="../ink/ink297.xml"/><Relationship Id="rId9" Type="http://schemas.openxmlformats.org/officeDocument/2006/relationships/image" Target="../media/image292.png"/><Relationship Id="rId180" Type="http://schemas.openxmlformats.org/officeDocument/2006/relationships/customXml" Target="../ink/ink385.xml"/><Relationship Id="rId210" Type="http://schemas.openxmlformats.org/officeDocument/2006/relationships/customXml" Target="../ink/ink400.xml"/><Relationship Id="rId215" Type="http://schemas.openxmlformats.org/officeDocument/2006/relationships/image" Target="../media/image394.png"/><Relationship Id="rId26" Type="http://schemas.openxmlformats.org/officeDocument/2006/relationships/customXml" Target="../ink/ink308.xml"/><Relationship Id="rId47" Type="http://schemas.openxmlformats.org/officeDocument/2006/relationships/image" Target="../media/image311.png"/><Relationship Id="rId68" Type="http://schemas.openxmlformats.org/officeDocument/2006/relationships/customXml" Target="../ink/ink329.xml"/><Relationship Id="rId89" Type="http://schemas.openxmlformats.org/officeDocument/2006/relationships/image" Target="../media/image332.png"/><Relationship Id="rId112" Type="http://schemas.openxmlformats.org/officeDocument/2006/relationships/customXml" Target="../ink/ink351.xml"/><Relationship Id="rId133" Type="http://schemas.openxmlformats.org/officeDocument/2006/relationships/image" Target="../media/image353.png"/><Relationship Id="rId154" Type="http://schemas.openxmlformats.org/officeDocument/2006/relationships/customXml" Target="../ink/ink372.xml"/><Relationship Id="rId175" Type="http://schemas.openxmlformats.org/officeDocument/2006/relationships/image" Target="../media/image374.png"/><Relationship Id="rId196" Type="http://schemas.openxmlformats.org/officeDocument/2006/relationships/customXml" Target="../ink/ink393.xml"/><Relationship Id="rId200" Type="http://schemas.openxmlformats.org/officeDocument/2006/relationships/customXml" Target="../ink/ink395.xml"/><Relationship Id="rId16" Type="http://schemas.openxmlformats.org/officeDocument/2006/relationships/customXml" Target="../ink/ink303.xml"/><Relationship Id="rId37" Type="http://schemas.openxmlformats.org/officeDocument/2006/relationships/image" Target="../media/image306.png"/><Relationship Id="rId58" Type="http://schemas.openxmlformats.org/officeDocument/2006/relationships/customXml" Target="../ink/ink324.xml"/><Relationship Id="rId79" Type="http://schemas.openxmlformats.org/officeDocument/2006/relationships/image" Target="../media/image327.png"/><Relationship Id="rId102" Type="http://schemas.openxmlformats.org/officeDocument/2006/relationships/customXml" Target="../ink/ink346.xml"/><Relationship Id="rId123" Type="http://schemas.openxmlformats.org/officeDocument/2006/relationships/image" Target="../media/image348.png"/><Relationship Id="rId144" Type="http://schemas.openxmlformats.org/officeDocument/2006/relationships/customXml" Target="../ink/ink367.xml"/><Relationship Id="rId90" Type="http://schemas.openxmlformats.org/officeDocument/2006/relationships/customXml" Target="../ink/ink340.xml"/><Relationship Id="rId165" Type="http://schemas.openxmlformats.org/officeDocument/2006/relationships/image" Target="../media/image369.png"/><Relationship Id="rId186" Type="http://schemas.openxmlformats.org/officeDocument/2006/relationships/customXml" Target="../ink/ink388.xml"/><Relationship Id="rId211" Type="http://schemas.openxmlformats.org/officeDocument/2006/relationships/image" Target="../media/image392.png"/><Relationship Id="rId27" Type="http://schemas.openxmlformats.org/officeDocument/2006/relationships/image" Target="../media/image301.png"/><Relationship Id="rId48" Type="http://schemas.openxmlformats.org/officeDocument/2006/relationships/customXml" Target="../ink/ink319.xml"/><Relationship Id="rId69" Type="http://schemas.openxmlformats.org/officeDocument/2006/relationships/image" Target="../media/image322.png"/><Relationship Id="rId113" Type="http://schemas.openxmlformats.org/officeDocument/2006/relationships/image" Target="../media/image344.png"/><Relationship Id="rId134" Type="http://schemas.openxmlformats.org/officeDocument/2006/relationships/customXml" Target="../ink/ink362.xml"/><Relationship Id="rId80" Type="http://schemas.openxmlformats.org/officeDocument/2006/relationships/customXml" Target="../ink/ink335.xml"/><Relationship Id="rId155" Type="http://schemas.openxmlformats.org/officeDocument/2006/relationships/image" Target="../media/image364.png"/><Relationship Id="rId176" Type="http://schemas.openxmlformats.org/officeDocument/2006/relationships/customXml" Target="../ink/ink383.xml"/><Relationship Id="rId197" Type="http://schemas.openxmlformats.org/officeDocument/2006/relationships/image" Target="../media/image385.png"/><Relationship Id="rId201" Type="http://schemas.openxmlformats.org/officeDocument/2006/relationships/image" Target="../media/image387.png"/><Relationship Id="rId17" Type="http://schemas.openxmlformats.org/officeDocument/2006/relationships/image" Target="../media/image296.png"/><Relationship Id="rId38" Type="http://schemas.openxmlformats.org/officeDocument/2006/relationships/customXml" Target="../ink/ink314.xml"/><Relationship Id="rId59" Type="http://schemas.openxmlformats.org/officeDocument/2006/relationships/image" Target="../media/image317.png"/><Relationship Id="rId103" Type="http://schemas.openxmlformats.org/officeDocument/2006/relationships/image" Target="../media/image339.png"/><Relationship Id="rId124" Type="http://schemas.openxmlformats.org/officeDocument/2006/relationships/customXml" Target="../ink/ink357.xml"/><Relationship Id="rId70" Type="http://schemas.openxmlformats.org/officeDocument/2006/relationships/customXml" Target="../ink/ink330.xml"/><Relationship Id="rId91" Type="http://schemas.openxmlformats.org/officeDocument/2006/relationships/image" Target="../media/image333.png"/><Relationship Id="rId145" Type="http://schemas.openxmlformats.org/officeDocument/2006/relationships/image" Target="../media/image359.png"/><Relationship Id="rId166" Type="http://schemas.openxmlformats.org/officeDocument/2006/relationships/customXml" Target="../ink/ink378.xml"/><Relationship Id="rId187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01.xml"/><Relationship Id="rId28" Type="http://schemas.openxmlformats.org/officeDocument/2006/relationships/customXml" Target="../ink/ink309.xml"/><Relationship Id="rId49" Type="http://schemas.openxmlformats.org/officeDocument/2006/relationships/image" Target="../media/image312.png"/><Relationship Id="rId114" Type="http://schemas.openxmlformats.org/officeDocument/2006/relationships/customXml" Target="../ink/ink352.xml"/><Relationship Id="rId60" Type="http://schemas.openxmlformats.org/officeDocument/2006/relationships/customXml" Target="../ink/ink325.xml"/><Relationship Id="rId81" Type="http://schemas.openxmlformats.org/officeDocument/2006/relationships/image" Target="../media/image328.png"/><Relationship Id="rId135" Type="http://schemas.openxmlformats.org/officeDocument/2006/relationships/image" Target="../media/image354.png"/><Relationship Id="rId156" Type="http://schemas.openxmlformats.org/officeDocument/2006/relationships/customXml" Target="../ink/ink373.xml"/><Relationship Id="rId177" Type="http://schemas.openxmlformats.org/officeDocument/2006/relationships/image" Target="../media/image375.png"/><Relationship Id="rId198" Type="http://schemas.openxmlformats.org/officeDocument/2006/relationships/customXml" Target="../ink/ink394.xml"/><Relationship Id="rId202" Type="http://schemas.openxmlformats.org/officeDocument/2006/relationships/customXml" Target="../ink/ink396.xml"/><Relationship Id="rId18" Type="http://schemas.openxmlformats.org/officeDocument/2006/relationships/customXml" Target="../ink/ink304.xml"/><Relationship Id="rId39" Type="http://schemas.openxmlformats.org/officeDocument/2006/relationships/image" Target="../media/image307.png"/><Relationship Id="rId50" Type="http://schemas.openxmlformats.org/officeDocument/2006/relationships/customXml" Target="../ink/ink320.xml"/><Relationship Id="rId104" Type="http://schemas.openxmlformats.org/officeDocument/2006/relationships/customXml" Target="../ink/ink347.xml"/><Relationship Id="rId125" Type="http://schemas.openxmlformats.org/officeDocument/2006/relationships/image" Target="../media/image349.png"/><Relationship Id="rId146" Type="http://schemas.openxmlformats.org/officeDocument/2006/relationships/customXml" Target="../ink/ink368.xml"/><Relationship Id="rId167" Type="http://schemas.openxmlformats.org/officeDocument/2006/relationships/image" Target="../media/image370.png"/><Relationship Id="rId188" Type="http://schemas.openxmlformats.org/officeDocument/2006/relationships/customXml" Target="../ink/ink389.xml"/><Relationship Id="rId71" Type="http://schemas.openxmlformats.org/officeDocument/2006/relationships/image" Target="../media/image323.png"/><Relationship Id="rId92" Type="http://schemas.openxmlformats.org/officeDocument/2006/relationships/customXml" Target="../ink/ink341.xml"/><Relationship Id="rId213" Type="http://schemas.openxmlformats.org/officeDocument/2006/relationships/image" Target="../media/image393.png"/><Relationship Id="rId2" Type="http://schemas.openxmlformats.org/officeDocument/2006/relationships/customXml" Target="../ink/ink296.xml"/><Relationship Id="rId29" Type="http://schemas.openxmlformats.org/officeDocument/2006/relationships/image" Target="../media/image302.png"/><Relationship Id="rId40" Type="http://schemas.openxmlformats.org/officeDocument/2006/relationships/customXml" Target="../ink/ink315.xml"/><Relationship Id="rId115" Type="http://schemas.openxmlformats.org/officeDocument/2006/relationships/image" Target="../media/image345.png"/><Relationship Id="rId136" Type="http://schemas.openxmlformats.org/officeDocument/2006/relationships/customXml" Target="../ink/ink363.xml"/><Relationship Id="rId157" Type="http://schemas.openxmlformats.org/officeDocument/2006/relationships/image" Target="../media/image365.png"/><Relationship Id="rId178" Type="http://schemas.openxmlformats.org/officeDocument/2006/relationships/customXml" Target="../ink/ink384.xml"/><Relationship Id="rId61" Type="http://schemas.openxmlformats.org/officeDocument/2006/relationships/image" Target="../media/image318.png"/><Relationship Id="rId82" Type="http://schemas.openxmlformats.org/officeDocument/2006/relationships/customXml" Target="../ink/ink336.xml"/><Relationship Id="rId199" Type="http://schemas.openxmlformats.org/officeDocument/2006/relationships/image" Target="../media/image386.png"/><Relationship Id="rId203" Type="http://schemas.openxmlformats.org/officeDocument/2006/relationships/image" Target="../media/image388.png"/><Relationship Id="rId19" Type="http://schemas.openxmlformats.org/officeDocument/2006/relationships/image" Target="../media/image297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3.xml"/><Relationship Id="rId21" Type="http://schemas.openxmlformats.org/officeDocument/2006/relationships/image" Target="../media/image406.png"/><Relationship Id="rId42" Type="http://schemas.openxmlformats.org/officeDocument/2006/relationships/image" Target="../media/image416.png"/><Relationship Id="rId63" Type="http://schemas.openxmlformats.org/officeDocument/2006/relationships/customXml" Target="../ink/ink436.xml"/><Relationship Id="rId84" Type="http://schemas.openxmlformats.org/officeDocument/2006/relationships/image" Target="../media/image437.png"/><Relationship Id="rId138" Type="http://schemas.openxmlformats.org/officeDocument/2006/relationships/image" Target="../media/image464.png"/><Relationship Id="rId159" Type="http://schemas.openxmlformats.org/officeDocument/2006/relationships/customXml" Target="../ink/ink484.xml"/><Relationship Id="rId170" Type="http://schemas.openxmlformats.org/officeDocument/2006/relationships/image" Target="../media/image479.png"/><Relationship Id="rId107" Type="http://schemas.openxmlformats.org/officeDocument/2006/relationships/customXml" Target="../ink/ink458.xml"/><Relationship Id="rId11" Type="http://schemas.openxmlformats.org/officeDocument/2006/relationships/image" Target="../media/image401.png"/><Relationship Id="rId32" Type="http://schemas.openxmlformats.org/officeDocument/2006/relationships/customXml" Target="../ink/ink420.xml"/><Relationship Id="rId53" Type="http://schemas.openxmlformats.org/officeDocument/2006/relationships/customXml" Target="../ink/ink431.xml"/><Relationship Id="rId74" Type="http://schemas.openxmlformats.org/officeDocument/2006/relationships/image" Target="../media/image432.png"/><Relationship Id="rId128" Type="http://schemas.openxmlformats.org/officeDocument/2006/relationships/image" Target="../media/image459.png"/><Relationship Id="rId149" Type="http://schemas.openxmlformats.org/officeDocument/2006/relationships/customXml" Target="../ink/ink479.xml"/><Relationship Id="rId5" Type="http://schemas.openxmlformats.org/officeDocument/2006/relationships/image" Target="../media/image398.png"/><Relationship Id="rId95" Type="http://schemas.openxmlformats.org/officeDocument/2006/relationships/customXml" Target="../ink/ink452.xml"/><Relationship Id="rId160" Type="http://schemas.openxmlformats.org/officeDocument/2006/relationships/image" Target="../media/image474.png"/><Relationship Id="rId22" Type="http://schemas.openxmlformats.org/officeDocument/2006/relationships/customXml" Target="../ink/ink415.xml"/><Relationship Id="rId43" Type="http://schemas.openxmlformats.org/officeDocument/2006/relationships/customXml" Target="../ink/ink426.xml"/><Relationship Id="rId64" Type="http://schemas.openxmlformats.org/officeDocument/2006/relationships/image" Target="../media/image427.png"/><Relationship Id="rId118" Type="http://schemas.openxmlformats.org/officeDocument/2006/relationships/image" Target="../media/image454.png"/><Relationship Id="rId139" Type="http://schemas.openxmlformats.org/officeDocument/2006/relationships/customXml" Target="../ink/ink474.xml"/><Relationship Id="rId85" Type="http://schemas.openxmlformats.org/officeDocument/2006/relationships/customXml" Target="../ink/ink447.xml"/><Relationship Id="rId150" Type="http://schemas.openxmlformats.org/officeDocument/2006/relationships/image" Target="../media/image469.png"/><Relationship Id="rId12" Type="http://schemas.openxmlformats.org/officeDocument/2006/relationships/customXml" Target="../ink/ink410.xml"/><Relationship Id="rId33" Type="http://schemas.openxmlformats.org/officeDocument/2006/relationships/image" Target="../media/image412.png"/><Relationship Id="rId108" Type="http://schemas.openxmlformats.org/officeDocument/2006/relationships/image" Target="../media/image449.png"/><Relationship Id="rId129" Type="http://schemas.openxmlformats.org/officeDocument/2006/relationships/customXml" Target="../ink/ink469.xml"/><Relationship Id="rId54" Type="http://schemas.openxmlformats.org/officeDocument/2006/relationships/image" Target="../media/image422.png"/><Relationship Id="rId70" Type="http://schemas.openxmlformats.org/officeDocument/2006/relationships/image" Target="../media/image430.png"/><Relationship Id="rId75" Type="http://schemas.openxmlformats.org/officeDocument/2006/relationships/customXml" Target="../ink/ink442.xml"/><Relationship Id="rId91" Type="http://schemas.openxmlformats.org/officeDocument/2006/relationships/customXml" Target="../ink/ink450.xml"/><Relationship Id="rId96" Type="http://schemas.openxmlformats.org/officeDocument/2006/relationships/image" Target="../media/image443.png"/><Relationship Id="rId140" Type="http://schemas.openxmlformats.org/officeDocument/2006/relationships/image" Target="../media/image465.png"/><Relationship Id="rId145" Type="http://schemas.openxmlformats.org/officeDocument/2006/relationships/customXml" Target="../ink/ink477.xml"/><Relationship Id="rId161" Type="http://schemas.openxmlformats.org/officeDocument/2006/relationships/customXml" Target="../ink/ink485.xml"/><Relationship Id="rId166" Type="http://schemas.openxmlformats.org/officeDocument/2006/relationships/image" Target="../media/image4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07.xml"/><Relationship Id="rId23" Type="http://schemas.openxmlformats.org/officeDocument/2006/relationships/image" Target="../media/image407.png"/><Relationship Id="rId28" Type="http://schemas.openxmlformats.org/officeDocument/2006/relationships/customXml" Target="../ink/ink418.xml"/><Relationship Id="rId49" Type="http://schemas.openxmlformats.org/officeDocument/2006/relationships/customXml" Target="../ink/ink429.xml"/><Relationship Id="rId114" Type="http://schemas.openxmlformats.org/officeDocument/2006/relationships/image" Target="../media/image452.png"/><Relationship Id="rId119" Type="http://schemas.openxmlformats.org/officeDocument/2006/relationships/customXml" Target="../ink/ink464.xml"/><Relationship Id="rId44" Type="http://schemas.openxmlformats.org/officeDocument/2006/relationships/image" Target="../media/image417.png"/><Relationship Id="rId60" Type="http://schemas.openxmlformats.org/officeDocument/2006/relationships/image" Target="../media/image425.png"/><Relationship Id="rId65" Type="http://schemas.openxmlformats.org/officeDocument/2006/relationships/customXml" Target="../ink/ink437.xml"/><Relationship Id="rId81" Type="http://schemas.openxmlformats.org/officeDocument/2006/relationships/customXml" Target="../ink/ink445.xml"/><Relationship Id="rId86" Type="http://schemas.openxmlformats.org/officeDocument/2006/relationships/image" Target="../media/image438.png"/><Relationship Id="rId130" Type="http://schemas.openxmlformats.org/officeDocument/2006/relationships/image" Target="../media/image460.png"/><Relationship Id="rId135" Type="http://schemas.openxmlformats.org/officeDocument/2006/relationships/customXml" Target="../ink/ink472.xml"/><Relationship Id="rId151" Type="http://schemas.openxmlformats.org/officeDocument/2006/relationships/customXml" Target="../ink/ink480.xml"/><Relationship Id="rId156" Type="http://schemas.openxmlformats.org/officeDocument/2006/relationships/image" Target="../media/image472.png"/><Relationship Id="rId13" Type="http://schemas.openxmlformats.org/officeDocument/2006/relationships/image" Target="../media/image402.png"/><Relationship Id="rId18" Type="http://schemas.openxmlformats.org/officeDocument/2006/relationships/customXml" Target="../ink/ink413.xml"/><Relationship Id="rId39" Type="http://schemas.openxmlformats.org/officeDocument/2006/relationships/image" Target="../media/image415.png"/><Relationship Id="rId109" Type="http://schemas.openxmlformats.org/officeDocument/2006/relationships/customXml" Target="../ink/ink459.xml"/><Relationship Id="rId34" Type="http://schemas.openxmlformats.org/officeDocument/2006/relationships/customXml" Target="../ink/ink421.xml"/><Relationship Id="rId50" Type="http://schemas.openxmlformats.org/officeDocument/2006/relationships/image" Target="../media/image420.png"/><Relationship Id="rId55" Type="http://schemas.openxmlformats.org/officeDocument/2006/relationships/customXml" Target="../ink/ink432.xml"/><Relationship Id="rId76" Type="http://schemas.openxmlformats.org/officeDocument/2006/relationships/image" Target="../media/image433.png"/><Relationship Id="rId97" Type="http://schemas.openxmlformats.org/officeDocument/2006/relationships/customXml" Target="../ink/ink453.xml"/><Relationship Id="rId104" Type="http://schemas.openxmlformats.org/officeDocument/2006/relationships/image" Target="../media/image447.png"/><Relationship Id="rId120" Type="http://schemas.openxmlformats.org/officeDocument/2006/relationships/image" Target="../media/image455.png"/><Relationship Id="rId125" Type="http://schemas.openxmlformats.org/officeDocument/2006/relationships/customXml" Target="../ink/ink467.xml"/><Relationship Id="rId141" Type="http://schemas.openxmlformats.org/officeDocument/2006/relationships/customXml" Target="../ink/ink475.xml"/><Relationship Id="rId146" Type="http://schemas.openxmlformats.org/officeDocument/2006/relationships/image" Target="../media/image468.png"/><Relationship Id="rId167" Type="http://schemas.openxmlformats.org/officeDocument/2006/relationships/customXml" Target="../ink/ink488.xml"/><Relationship Id="rId7" Type="http://schemas.openxmlformats.org/officeDocument/2006/relationships/image" Target="../media/image399.png"/><Relationship Id="rId71" Type="http://schemas.openxmlformats.org/officeDocument/2006/relationships/customXml" Target="../ink/ink440.xml"/><Relationship Id="rId92" Type="http://schemas.openxmlformats.org/officeDocument/2006/relationships/image" Target="../media/image441.png"/><Relationship Id="rId162" Type="http://schemas.openxmlformats.org/officeDocument/2006/relationships/image" Target="../media/image475.png"/><Relationship Id="rId2" Type="http://schemas.openxmlformats.org/officeDocument/2006/relationships/customXml" Target="../ink/ink405.xml"/><Relationship Id="rId29" Type="http://schemas.openxmlformats.org/officeDocument/2006/relationships/image" Target="../media/image410.png"/><Relationship Id="rId24" Type="http://schemas.openxmlformats.org/officeDocument/2006/relationships/customXml" Target="../ink/ink416.xml"/><Relationship Id="rId40" Type="http://schemas.openxmlformats.org/officeDocument/2006/relationships/customXml" Target="../ink/ink424.xml"/><Relationship Id="rId45" Type="http://schemas.openxmlformats.org/officeDocument/2006/relationships/customXml" Target="../ink/ink427.xml"/><Relationship Id="rId66" Type="http://schemas.openxmlformats.org/officeDocument/2006/relationships/image" Target="../media/image428.png"/><Relationship Id="rId87" Type="http://schemas.openxmlformats.org/officeDocument/2006/relationships/customXml" Target="../ink/ink448.xml"/><Relationship Id="rId110" Type="http://schemas.openxmlformats.org/officeDocument/2006/relationships/image" Target="../media/image450.png"/><Relationship Id="rId115" Type="http://schemas.openxmlformats.org/officeDocument/2006/relationships/customXml" Target="../ink/ink462.xml"/><Relationship Id="rId131" Type="http://schemas.openxmlformats.org/officeDocument/2006/relationships/customXml" Target="../ink/ink470.xml"/><Relationship Id="rId136" Type="http://schemas.openxmlformats.org/officeDocument/2006/relationships/image" Target="../media/image463.png"/><Relationship Id="rId157" Type="http://schemas.openxmlformats.org/officeDocument/2006/relationships/customXml" Target="../ink/ink483.xml"/><Relationship Id="rId61" Type="http://schemas.openxmlformats.org/officeDocument/2006/relationships/customXml" Target="../ink/ink435.xml"/><Relationship Id="rId82" Type="http://schemas.openxmlformats.org/officeDocument/2006/relationships/image" Target="../media/image436.png"/><Relationship Id="rId152" Type="http://schemas.openxmlformats.org/officeDocument/2006/relationships/image" Target="../media/image470.png"/><Relationship Id="rId19" Type="http://schemas.openxmlformats.org/officeDocument/2006/relationships/image" Target="../media/image405.png"/><Relationship Id="rId14" Type="http://schemas.openxmlformats.org/officeDocument/2006/relationships/customXml" Target="../ink/ink411.xml"/><Relationship Id="rId30" Type="http://schemas.openxmlformats.org/officeDocument/2006/relationships/customXml" Target="../ink/ink419.xml"/><Relationship Id="rId35" Type="http://schemas.openxmlformats.org/officeDocument/2006/relationships/image" Target="../media/image413.png"/><Relationship Id="rId56" Type="http://schemas.openxmlformats.org/officeDocument/2006/relationships/image" Target="../media/image423.png"/><Relationship Id="rId77" Type="http://schemas.openxmlformats.org/officeDocument/2006/relationships/customXml" Target="../ink/ink443.xml"/><Relationship Id="rId100" Type="http://schemas.openxmlformats.org/officeDocument/2006/relationships/image" Target="../media/image445.png"/><Relationship Id="rId105" Type="http://schemas.openxmlformats.org/officeDocument/2006/relationships/customXml" Target="../ink/ink457.xml"/><Relationship Id="rId126" Type="http://schemas.openxmlformats.org/officeDocument/2006/relationships/image" Target="../media/image458.png"/><Relationship Id="rId147" Type="http://schemas.openxmlformats.org/officeDocument/2006/relationships/customXml" Target="../ink/ink478.xml"/><Relationship Id="rId168" Type="http://schemas.openxmlformats.org/officeDocument/2006/relationships/image" Target="../media/image478.png"/><Relationship Id="rId8" Type="http://schemas.openxmlformats.org/officeDocument/2006/relationships/customXml" Target="../ink/ink408.xml"/><Relationship Id="rId51" Type="http://schemas.openxmlformats.org/officeDocument/2006/relationships/customXml" Target="../ink/ink430.xml"/><Relationship Id="rId72" Type="http://schemas.openxmlformats.org/officeDocument/2006/relationships/image" Target="../media/image431.png"/><Relationship Id="rId93" Type="http://schemas.openxmlformats.org/officeDocument/2006/relationships/customXml" Target="../ink/ink451.xml"/><Relationship Id="rId98" Type="http://schemas.openxmlformats.org/officeDocument/2006/relationships/image" Target="../media/image444.png"/><Relationship Id="rId121" Type="http://schemas.openxmlformats.org/officeDocument/2006/relationships/customXml" Target="../ink/ink465.xml"/><Relationship Id="rId142" Type="http://schemas.openxmlformats.org/officeDocument/2006/relationships/image" Target="../media/image466.png"/><Relationship Id="rId163" Type="http://schemas.openxmlformats.org/officeDocument/2006/relationships/customXml" Target="../ink/ink486.xml"/><Relationship Id="rId3" Type="http://schemas.openxmlformats.org/officeDocument/2006/relationships/image" Target="../media/image397.png"/><Relationship Id="rId25" Type="http://schemas.openxmlformats.org/officeDocument/2006/relationships/image" Target="../media/image408.png"/><Relationship Id="rId46" Type="http://schemas.openxmlformats.org/officeDocument/2006/relationships/image" Target="../media/image418.png"/><Relationship Id="rId67" Type="http://schemas.openxmlformats.org/officeDocument/2006/relationships/customXml" Target="../ink/ink438.xml"/><Relationship Id="rId116" Type="http://schemas.openxmlformats.org/officeDocument/2006/relationships/image" Target="../media/image453.png"/><Relationship Id="rId137" Type="http://schemas.openxmlformats.org/officeDocument/2006/relationships/customXml" Target="../ink/ink473.xml"/><Relationship Id="rId158" Type="http://schemas.openxmlformats.org/officeDocument/2006/relationships/image" Target="../media/image473.png"/><Relationship Id="rId20" Type="http://schemas.openxmlformats.org/officeDocument/2006/relationships/customXml" Target="../ink/ink414.xml"/><Relationship Id="rId41" Type="http://schemas.openxmlformats.org/officeDocument/2006/relationships/customXml" Target="../ink/ink425.xml"/><Relationship Id="rId62" Type="http://schemas.openxmlformats.org/officeDocument/2006/relationships/image" Target="../media/image426.png"/><Relationship Id="rId83" Type="http://schemas.openxmlformats.org/officeDocument/2006/relationships/customXml" Target="../ink/ink446.xml"/><Relationship Id="rId88" Type="http://schemas.openxmlformats.org/officeDocument/2006/relationships/image" Target="../media/image439.png"/><Relationship Id="rId111" Type="http://schemas.openxmlformats.org/officeDocument/2006/relationships/customXml" Target="../ink/ink460.xml"/><Relationship Id="rId132" Type="http://schemas.openxmlformats.org/officeDocument/2006/relationships/image" Target="../media/image461.png"/><Relationship Id="rId153" Type="http://schemas.openxmlformats.org/officeDocument/2006/relationships/customXml" Target="../ink/ink481.xml"/><Relationship Id="rId15" Type="http://schemas.openxmlformats.org/officeDocument/2006/relationships/image" Target="../media/image403.png"/><Relationship Id="rId36" Type="http://schemas.openxmlformats.org/officeDocument/2006/relationships/customXml" Target="../ink/ink422.xml"/><Relationship Id="rId57" Type="http://schemas.openxmlformats.org/officeDocument/2006/relationships/customXml" Target="../ink/ink433.xml"/><Relationship Id="rId106" Type="http://schemas.openxmlformats.org/officeDocument/2006/relationships/image" Target="../media/image448.png"/><Relationship Id="rId127" Type="http://schemas.openxmlformats.org/officeDocument/2006/relationships/customXml" Target="../ink/ink468.xml"/><Relationship Id="rId10" Type="http://schemas.openxmlformats.org/officeDocument/2006/relationships/customXml" Target="../ink/ink409.xml"/><Relationship Id="rId31" Type="http://schemas.openxmlformats.org/officeDocument/2006/relationships/image" Target="../media/image411.png"/><Relationship Id="rId52" Type="http://schemas.openxmlformats.org/officeDocument/2006/relationships/image" Target="../media/image421.png"/><Relationship Id="rId73" Type="http://schemas.openxmlformats.org/officeDocument/2006/relationships/customXml" Target="../ink/ink441.xml"/><Relationship Id="rId78" Type="http://schemas.openxmlformats.org/officeDocument/2006/relationships/image" Target="../media/image434.png"/><Relationship Id="rId94" Type="http://schemas.openxmlformats.org/officeDocument/2006/relationships/image" Target="../media/image442.png"/><Relationship Id="rId99" Type="http://schemas.openxmlformats.org/officeDocument/2006/relationships/customXml" Target="../ink/ink454.xml"/><Relationship Id="rId101" Type="http://schemas.openxmlformats.org/officeDocument/2006/relationships/customXml" Target="../ink/ink455.xml"/><Relationship Id="rId122" Type="http://schemas.openxmlformats.org/officeDocument/2006/relationships/image" Target="../media/image456.png"/><Relationship Id="rId143" Type="http://schemas.openxmlformats.org/officeDocument/2006/relationships/customXml" Target="../ink/ink476.xml"/><Relationship Id="rId148" Type="http://schemas.openxmlformats.org/officeDocument/2006/relationships/image" Target="../media/image179.png"/><Relationship Id="rId164" Type="http://schemas.openxmlformats.org/officeDocument/2006/relationships/image" Target="../media/image476.png"/><Relationship Id="rId169" Type="http://schemas.openxmlformats.org/officeDocument/2006/relationships/customXml" Target="../ink/ink489.xml"/><Relationship Id="rId4" Type="http://schemas.openxmlformats.org/officeDocument/2006/relationships/customXml" Target="../ink/ink406.xml"/><Relationship Id="rId9" Type="http://schemas.openxmlformats.org/officeDocument/2006/relationships/image" Target="../media/image400.png"/><Relationship Id="rId26" Type="http://schemas.openxmlformats.org/officeDocument/2006/relationships/customXml" Target="../ink/ink417.xml"/><Relationship Id="rId47" Type="http://schemas.openxmlformats.org/officeDocument/2006/relationships/customXml" Target="../ink/ink428.xml"/><Relationship Id="rId68" Type="http://schemas.openxmlformats.org/officeDocument/2006/relationships/image" Target="../media/image429.png"/><Relationship Id="rId89" Type="http://schemas.openxmlformats.org/officeDocument/2006/relationships/customXml" Target="../ink/ink449.xml"/><Relationship Id="rId112" Type="http://schemas.openxmlformats.org/officeDocument/2006/relationships/image" Target="../media/image451.png"/><Relationship Id="rId133" Type="http://schemas.openxmlformats.org/officeDocument/2006/relationships/customXml" Target="../ink/ink471.xml"/><Relationship Id="rId154" Type="http://schemas.openxmlformats.org/officeDocument/2006/relationships/image" Target="../media/image471.png"/><Relationship Id="rId16" Type="http://schemas.openxmlformats.org/officeDocument/2006/relationships/customXml" Target="../ink/ink412.xml"/><Relationship Id="rId37" Type="http://schemas.openxmlformats.org/officeDocument/2006/relationships/image" Target="../media/image414.png"/><Relationship Id="rId58" Type="http://schemas.openxmlformats.org/officeDocument/2006/relationships/image" Target="../media/image424.png"/><Relationship Id="rId79" Type="http://schemas.openxmlformats.org/officeDocument/2006/relationships/customXml" Target="../ink/ink444.xml"/><Relationship Id="rId102" Type="http://schemas.openxmlformats.org/officeDocument/2006/relationships/image" Target="../media/image446.png"/><Relationship Id="rId123" Type="http://schemas.openxmlformats.org/officeDocument/2006/relationships/customXml" Target="../ink/ink466.xml"/><Relationship Id="rId144" Type="http://schemas.openxmlformats.org/officeDocument/2006/relationships/image" Target="../media/image467.png"/><Relationship Id="rId90" Type="http://schemas.openxmlformats.org/officeDocument/2006/relationships/image" Target="../media/image440.png"/><Relationship Id="rId165" Type="http://schemas.openxmlformats.org/officeDocument/2006/relationships/customXml" Target="../ink/ink487.xml"/><Relationship Id="rId27" Type="http://schemas.openxmlformats.org/officeDocument/2006/relationships/image" Target="../media/image409.png"/><Relationship Id="rId48" Type="http://schemas.openxmlformats.org/officeDocument/2006/relationships/image" Target="../media/image419.png"/><Relationship Id="rId69" Type="http://schemas.openxmlformats.org/officeDocument/2006/relationships/customXml" Target="../ink/ink439.xml"/><Relationship Id="rId113" Type="http://schemas.openxmlformats.org/officeDocument/2006/relationships/customXml" Target="../ink/ink461.xml"/><Relationship Id="rId134" Type="http://schemas.openxmlformats.org/officeDocument/2006/relationships/image" Target="../media/image462.png"/><Relationship Id="rId80" Type="http://schemas.openxmlformats.org/officeDocument/2006/relationships/image" Target="../media/image435.png"/><Relationship Id="rId155" Type="http://schemas.openxmlformats.org/officeDocument/2006/relationships/customXml" Target="../ink/ink482.xml"/><Relationship Id="rId17" Type="http://schemas.openxmlformats.org/officeDocument/2006/relationships/image" Target="../media/image404.png"/><Relationship Id="rId38" Type="http://schemas.openxmlformats.org/officeDocument/2006/relationships/customXml" Target="../ink/ink423.xml"/><Relationship Id="rId59" Type="http://schemas.openxmlformats.org/officeDocument/2006/relationships/customXml" Target="../ink/ink434.xml"/><Relationship Id="rId103" Type="http://schemas.openxmlformats.org/officeDocument/2006/relationships/customXml" Target="../ink/ink456.xml"/><Relationship Id="rId124" Type="http://schemas.openxmlformats.org/officeDocument/2006/relationships/image" Target="../media/image457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02.xml"/><Relationship Id="rId21" Type="http://schemas.openxmlformats.org/officeDocument/2006/relationships/image" Target="../media/image489.png"/><Relationship Id="rId42" Type="http://schemas.openxmlformats.org/officeDocument/2006/relationships/customXml" Target="../ink/ink510.xml"/><Relationship Id="rId47" Type="http://schemas.openxmlformats.org/officeDocument/2006/relationships/image" Target="../media/image501.png"/><Relationship Id="rId63" Type="http://schemas.openxmlformats.org/officeDocument/2006/relationships/image" Target="../media/image509.png"/><Relationship Id="rId68" Type="http://schemas.openxmlformats.org/officeDocument/2006/relationships/customXml" Target="../ink/ink523.xml"/><Relationship Id="rId7" Type="http://schemas.openxmlformats.org/officeDocument/2006/relationships/image" Target="../media/image482.png"/><Relationship Id="rId71" Type="http://schemas.openxmlformats.org/officeDocument/2006/relationships/image" Target="../media/image513.png"/><Relationship Id="rId2" Type="http://schemas.openxmlformats.org/officeDocument/2006/relationships/customXml" Target="../ink/ink490.xml"/><Relationship Id="rId16" Type="http://schemas.openxmlformats.org/officeDocument/2006/relationships/customXml" Target="../ink/ink497.xml"/><Relationship Id="rId29" Type="http://schemas.openxmlformats.org/officeDocument/2006/relationships/image" Target="../media/image492.png"/><Relationship Id="rId11" Type="http://schemas.openxmlformats.org/officeDocument/2006/relationships/image" Target="../media/image484.png"/><Relationship Id="rId24" Type="http://schemas.openxmlformats.org/officeDocument/2006/relationships/customXml" Target="../ink/ink501.xml"/><Relationship Id="rId32" Type="http://schemas.openxmlformats.org/officeDocument/2006/relationships/customXml" Target="../ink/ink505.xml"/><Relationship Id="rId37" Type="http://schemas.openxmlformats.org/officeDocument/2006/relationships/image" Target="../media/image496.png"/><Relationship Id="rId40" Type="http://schemas.openxmlformats.org/officeDocument/2006/relationships/customXml" Target="../ink/ink509.xml"/><Relationship Id="rId45" Type="http://schemas.openxmlformats.org/officeDocument/2006/relationships/image" Target="../media/image500.png"/><Relationship Id="rId53" Type="http://schemas.openxmlformats.org/officeDocument/2006/relationships/image" Target="../media/image504.png"/><Relationship Id="rId58" Type="http://schemas.openxmlformats.org/officeDocument/2006/relationships/customXml" Target="../ink/ink518.xml"/><Relationship Id="rId66" Type="http://schemas.openxmlformats.org/officeDocument/2006/relationships/customXml" Target="../ink/ink522.xml"/><Relationship Id="rId5" Type="http://schemas.openxmlformats.org/officeDocument/2006/relationships/image" Target="../media/image481.png"/><Relationship Id="rId61" Type="http://schemas.openxmlformats.org/officeDocument/2006/relationships/image" Target="../media/image508.png"/><Relationship Id="rId19" Type="http://schemas.openxmlformats.org/officeDocument/2006/relationships/image" Target="../media/image488.png"/><Relationship Id="rId14" Type="http://schemas.openxmlformats.org/officeDocument/2006/relationships/customXml" Target="../ink/ink496.xml"/><Relationship Id="rId22" Type="http://schemas.openxmlformats.org/officeDocument/2006/relationships/customXml" Target="../ink/ink500.xml"/><Relationship Id="rId27" Type="http://schemas.openxmlformats.org/officeDocument/2006/relationships/image" Target="../media/image491.png"/><Relationship Id="rId30" Type="http://schemas.openxmlformats.org/officeDocument/2006/relationships/customXml" Target="../ink/ink504.xml"/><Relationship Id="rId35" Type="http://schemas.openxmlformats.org/officeDocument/2006/relationships/image" Target="../media/image495.png"/><Relationship Id="rId43" Type="http://schemas.openxmlformats.org/officeDocument/2006/relationships/image" Target="../media/image499.png"/><Relationship Id="rId48" Type="http://schemas.openxmlformats.org/officeDocument/2006/relationships/customXml" Target="../ink/ink513.xml"/><Relationship Id="rId56" Type="http://schemas.openxmlformats.org/officeDocument/2006/relationships/customXml" Target="../ink/ink517.xml"/><Relationship Id="rId64" Type="http://schemas.openxmlformats.org/officeDocument/2006/relationships/customXml" Target="../ink/ink521.xml"/><Relationship Id="rId69" Type="http://schemas.openxmlformats.org/officeDocument/2006/relationships/image" Target="../media/image512.png"/><Relationship Id="rId8" Type="http://schemas.openxmlformats.org/officeDocument/2006/relationships/customXml" Target="../ink/ink493.xml"/><Relationship Id="rId51" Type="http://schemas.openxmlformats.org/officeDocument/2006/relationships/image" Target="../media/image503.png"/><Relationship Id="rId3" Type="http://schemas.openxmlformats.org/officeDocument/2006/relationships/image" Target="../media/image480.png"/><Relationship Id="rId12" Type="http://schemas.openxmlformats.org/officeDocument/2006/relationships/customXml" Target="../ink/ink495.xml"/><Relationship Id="rId17" Type="http://schemas.openxmlformats.org/officeDocument/2006/relationships/image" Target="../media/image487.png"/><Relationship Id="rId25" Type="http://schemas.openxmlformats.org/officeDocument/2006/relationships/image" Target="../media/image490.png"/><Relationship Id="rId33" Type="http://schemas.openxmlformats.org/officeDocument/2006/relationships/image" Target="../media/image494.png"/><Relationship Id="rId38" Type="http://schemas.openxmlformats.org/officeDocument/2006/relationships/customXml" Target="../ink/ink508.xml"/><Relationship Id="rId46" Type="http://schemas.openxmlformats.org/officeDocument/2006/relationships/customXml" Target="../ink/ink512.xml"/><Relationship Id="rId59" Type="http://schemas.openxmlformats.org/officeDocument/2006/relationships/image" Target="../media/image507.png"/><Relationship Id="rId67" Type="http://schemas.openxmlformats.org/officeDocument/2006/relationships/image" Target="../media/image511.png"/><Relationship Id="rId20" Type="http://schemas.openxmlformats.org/officeDocument/2006/relationships/customXml" Target="../ink/ink499.xml"/><Relationship Id="rId41" Type="http://schemas.openxmlformats.org/officeDocument/2006/relationships/image" Target="../media/image498.png"/><Relationship Id="rId54" Type="http://schemas.openxmlformats.org/officeDocument/2006/relationships/customXml" Target="../ink/ink516.xml"/><Relationship Id="rId62" Type="http://schemas.openxmlformats.org/officeDocument/2006/relationships/customXml" Target="../ink/ink520.xml"/><Relationship Id="rId70" Type="http://schemas.openxmlformats.org/officeDocument/2006/relationships/customXml" Target="../ink/ink5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2.xml"/><Relationship Id="rId15" Type="http://schemas.openxmlformats.org/officeDocument/2006/relationships/image" Target="../media/image486.png"/><Relationship Id="rId23" Type="http://schemas.openxmlformats.org/officeDocument/2006/relationships/image" Target="../media/image179.png"/><Relationship Id="rId28" Type="http://schemas.openxmlformats.org/officeDocument/2006/relationships/customXml" Target="../ink/ink503.xml"/><Relationship Id="rId36" Type="http://schemas.openxmlformats.org/officeDocument/2006/relationships/customXml" Target="../ink/ink507.xml"/><Relationship Id="rId49" Type="http://schemas.openxmlformats.org/officeDocument/2006/relationships/image" Target="../media/image502.png"/><Relationship Id="rId57" Type="http://schemas.openxmlformats.org/officeDocument/2006/relationships/image" Target="../media/image506.png"/><Relationship Id="rId10" Type="http://schemas.openxmlformats.org/officeDocument/2006/relationships/customXml" Target="../ink/ink494.xml"/><Relationship Id="rId31" Type="http://schemas.openxmlformats.org/officeDocument/2006/relationships/image" Target="../media/image493.png"/><Relationship Id="rId44" Type="http://schemas.openxmlformats.org/officeDocument/2006/relationships/customXml" Target="../ink/ink511.xml"/><Relationship Id="rId52" Type="http://schemas.openxmlformats.org/officeDocument/2006/relationships/customXml" Target="../ink/ink515.xml"/><Relationship Id="rId60" Type="http://schemas.openxmlformats.org/officeDocument/2006/relationships/customXml" Target="../ink/ink519.xml"/><Relationship Id="rId65" Type="http://schemas.openxmlformats.org/officeDocument/2006/relationships/image" Target="../media/image510.png"/><Relationship Id="rId4" Type="http://schemas.openxmlformats.org/officeDocument/2006/relationships/customXml" Target="../ink/ink491.xml"/><Relationship Id="rId9" Type="http://schemas.openxmlformats.org/officeDocument/2006/relationships/image" Target="../media/image483.png"/><Relationship Id="rId13" Type="http://schemas.openxmlformats.org/officeDocument/2006/relationships/image" Target="../media/image485.png"/><Relationship Id="rId18" Type="http://schemas.openxmlformats.org/officeDocument/2006/relationships/customXml" Target="../ink/ink498.xml"/><Relationship Id="rId39" Type="http://schemas.openxmlformats.org/officeDocument/2006/relationships/image" Target="../media/image497.png"/><Relationship Id="rId34" Type="http://schemas.openxmlformats.org/officeDocument/2006/relationships/customXml" Target="../ink/ink506.xml"/><Relationship Id="rId50" Type="http://schemas.openxmlformats.org/officeDocument/2006/relationships/customXml" Target="../ink/ink514.xml"/><Relationship Id="rId55" Type="http://schemas.openxmlformats.org/officeDocument/2006/relationships/image" Target="../media/image50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Relationship Id="rId9" Type="http://schemas.openxmlformats.org/officeDocument/2006/relationships/image" Target="../media/image20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png"/><Relationship Id="rId2" Type="http://schemas.openxmlformats.org/officeDocument/2006/relationships/image" Target="../media/image20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5.png"/><Relationship Id="rId5" Type="http://schemas.openxmlformats.org/officeDocument/2006/relationships/diagramQuickStyle" Target="../diagrams/quickStyle2.xml"/><Relationship Id="rId10" Type="http://schemas.openxmlformats.org/officeDocument/2006/relationships/customXml" Target="../ink/ink1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9.xml"/><Relationship Id="rId42" Type="http://schemas.openxmlformats.org/officeDocument/2006/relationships/image" Target="../media/image23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3.xml"/><Relationship Id="rId16" Type="http://schemas.openxmlformats.org/officeDocument/2006/relationships/image" Target="../media/image10.png"/><Relationship Id="rId11" Type="http://schemas.openxmlformats.org/officeDocument/2006/relationships/customXml" Target="../ink/ink4.xml"/><Relationship Id="rId32" Type="http://schemas.openxmlformats.org/officeDocument/2006/relationships/image" Target="../media/image18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8.xml"/><Relationship Id="rId5" Type="http://schemas.openxmlformats.org/officeDocument/2006/relationships/diagramQuickStyle" Target="../diagrams/quickStyle3.xml"/><Relationship Id="rId90" Type="http://schemas.openxmlformats.org/officeDocument/2006/relationships/image" Target="../media/image47.png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30" Type="http://schemas.openxmlformats.org/officeDocument/2006/relationships/image" Target="../media/image17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2.png"/><Relationship Id="rId51" Type="http://schemas.openxmlformats.org/officeDocument/2006/relationships/customXml" Target="../ink/ink24.xml"/><Relationship Id="rId72" Type="http://schemas.openxmlformats.org/officeDocument/2006/relationships/image" Target="../media/image38.png"/><Relationship Id="rId80" Type="http://schemas.openxmlformats.org/officeDocument/2006/relationships/image" Target="../media/image42.png"/><Relationship Id="rId85" Type="http://schemas.openxmlformats.org/officeDocument/2006/relationships/customXml" Target="../ink/ink41.xml"/><Relationship Id="rId3" Type="http://schemas.openxmlformats.org/officeDocument/2006/relationships/diagramData" Target="../diagrams/data3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2.png"/><Relationship Id="rId41" Type="http://schemas.openxmlformats.org/officeDocument/2006/relationships/customXml" Target="../ink/ink19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36.xml"/><Relationship Id="rId83" Type="http://schemas.openxmlformats.org/officeDocument/2006/relationships/customXml" Target="../ink/ink40.xml"/><Relationship Id="rId88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7.png"/><Relationship Id="rId31" Type="http://schemas.openxmlformats.org/officeDocument/2006/relationships/customXml" Target="../ink/ink14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41.png"/><Relationship Id="rId81" Type="http://schemas.openxmlformats.org/officeDocument/2006/relationships/customXml" Target="../ink/ink39.xml"/><Relationship Id="rId86" Type="http://schemas.openxmlformats.org/officeDocument/2006/relationships/image" Target="../media/image45.png"/><Relationship Id="rId4" Type="http://schemas.openxmlformats.org/officeDocument/2006/relationships/diagramLayout" Target="../diagrams/layout3.xml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9" Type="http://schemas.openxmlformats.org/officeDocument/2006/relationships/customXml" Target="../ink/ink18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6.xml"/><Relationship Id="rId76" Type="http://schemas.openxmlformats.org/officeDocument/2006/relationships/image" Target="../media/image40.png"/><Relationship Id="rId7" Type="http://schemas.microsoft.com/office/2007/relationships/diagramDrawing" Target="../diagrams/drawing3.xml"/><Relationship Id="rId71" Type="http://schemas.openxmlformats.org/officeDocument/2006/relationships/customXml" Target="../ink/ink34.xml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3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1.xml"/><Relationship Id="rId66" Type="http://schemas.openxmlformats.org/officeDocument/2006/relationships/image" Target="../media/image35.png"/><Relationship Id="rId87" Type="http://schemas.openxmlformats.org/officeDocument/2006/relationships/customXml" Target="../ink/ink42.xml"/><Relationship Id="rId61" Type="http://schemas.openxmlformats.org/officeDocument/2006/relationships/customXml" Target="../ink/ink29.xml"/><Relationship Id="rId82" Type="http://schemas.openxmlformats.org/officeDocument/2006/relationships/image" Target="../media/image43.png"/><Relationship Id="rId19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4.png"/><Relationship Id="rId21" Type="http://schemas.openxmlformats.org/officeDocument/2006/relationships/customXml" Target="../ink/ink50.xml"/><Relationship Id="rId42" Type="http://schemas.openxmlformats.org/officeDocument/2006/relationships/image" Target="../media/image62.png"/><Relationship Id="rId47" Type="http://schemas.openxmlformats.org/officeDocument/2006/relationships/customXml" Target="../ink/ink63.xml"/><Relationship Id="rId63" Type="http://schemas.openxmlformats.org/officeDocument/2006/relationships/customXml" Target="../ink/ink71.xml"/><Relationship Id="rId68" Type="http://schemas.openxmlformats.org/officeDocument/2006/relationships/image" Target="../media/image75.png"/><Relationship Id="rId7" Type="http://schemas.microsoft.com/office/2007/relationships/diagramDrawing" Target="../diagrams/drawing4.xml"/><Relationship Id="rId71" Type="http://schemas.openxmlformats.org/officeDocument/2006/relationships/customXml" Target="../ink/ink7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9.png"/><Relationship Id="rId29" Type="http://schemas.openxmlformats.org/officeDocument/2006/relationships/customXml" Target="../ink/ink54.xml"/><Relationship Id="rId11" Type="http://schemas.openxmlformats.org/officeDocument/2006/relationships/image" Target="../media/image514.png"/><Relationship Id="rId24" Type="http://schemas.openxmlformats.org/officeDocument/2006/relationships/image" Target="../media/image53.png"/><Relationship Id="rId32" Type="http://schemas.openxmlformats.org/officeDocument/2006/relationships/image" Target="../media/image57.png"/><Relationship Id="rId37" Type="http://schemas.openxmlformats.org/officeDocument/2006/relationships/customXml" Target="../ink/ink58.xml"/><Relationship Id="rId40" Type="http://schemas.openxmlformats.org/officeDocument/2006/relationships/image" Target="../media/image61.png"/><Relationship Id="rId45" Type="http://schemas.openxmlformats.org/officeDocument/2006/relationships/customXml" Target="../ink/ink62.xml"/><Relationship Id="rId53" Type="http://schemas.openxmlformats.org/officeDocument/2006/relationships/customXml" Target="../ink/ink66.xml"/><Relationship Id="rId58" Type="http://schemas.openxmlformats.org/officeDocument/2006/relationships/image" Target="../media/image70.png"/><Relationship Id="rId66" Type="http://schemas.openxmlformats.org/officeDocument/2006/relationships/image" Target="../media/image74.png"/><Relationship Id="rId5" Type="http://schemas.openxmlformats.org/officeDocument/2006/relationships/diagramQuickStyle" Target="../diagrams/quickStyle4.xml"/><Relationship Id="rId61" Type="http://schemas.openxmlformats.org/officeDocument/2006/relationships/customXml" Target="../ink/ink70.xml"/><Relationship Id="rId19" Type="http://schemas.openxmlformats.org/officeDocument/2006/relationships/customXml" Target="../ink/ink49.xml"/><Relationship Id="rId14" Type="http://schemas.openxmlformats.org/officeDocument/2006/relationships/image" Target="../media/image48.png"/><Relationship Id="rId22" Type="http://schemas.openxmlformats.org/officeDocument/2006/relationships/image" Target="../media/image52.png"/><Relationship Id="rId27" Type="http://schemas.openxmlformats.org/officeDocument/2006/relationships/customXml" Target="../ink/ink53.xml"/><Relationship Id="rId30" Type="http://schemas.openxmlformats.org/officeDocument/2006/relationships/image" Target="../media/image56.png"/><Relationship Id="rId35" Type="http://schemas.openxmlformats.org/officeDocument/2006/relationships/customXml" Target="../ink/ink57.xml"/><Relationship Id="rId43" Type="http://schemas.openxmlformats.org/officeDocument/2006/relationships/customXml" Target="../ink/ink61.xml"/><Relationship Id="rId48" Type="http://schemas.openxmlformats.org/officeDocument/2006/relationships/image" Target="../media/image65.png"/><Relationship Id="rId56" Type="http://schemas.openxmlformats.org/officeDocument/2006/relationships/image" Target="../media/image69.png"/><Relationship Id="rId64" Type="http://schemas.openxmlformats.org/officeDocument/2006/relationships/image" Target="../media/image73.png"/><Relationship Id="rId69" Type="http://schemas.openxmlformats.org/officeDocument/2006/relationships/customXml" Target="../ink/ink74.xml"/><Relationship Id="rId8" Type="http://schemas.openxmlformats.org/officeDocument/2006/relationships/image" Target="../media/image2.png"/><Relationship Id="rId51" Type="http://schemas.openxmlformats.org/officeDocument/2006/relationships/customXml" Target="../ink/ink65.xml"/><Relationship Id="rId72" Type="http://schemas.openxmlformats.org/officeDocument/2006/relationships/image" Target="../media/image77.png"/><Relationship Id="rId3" Type="http://schemas.openxmlformats.org/officeDocument/2006/relationships/diagramData" Target="../diagrams/data4.xml"/><Relationship Id="rId12" Type="http://schemas.openxmlformats.org/officeDocument/2006/relationships/customXml" Target="../ink/ink45.xml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33" Type="http://schemas.openxmlformats.org/officeDocument/2006/relationships/customXml" Target="../ink/ink56.xml"/><Relationship Id="rId38" Type="http://schemas.openxmlformats.org/officeDocument/2006/relationships/image" Target="../media/image60.png"/><Relationship Id="rId46" Type="http://schemas.openxmlformats.org/officeDocument/2006/relationships/image" Target="../media/image64.png"/><Relationship Id="rId59" Type="http://schemas.openxmlformats.org/officeDocument/2006/relationships/customXml" Target="../ink/ink69.xml"/><Relationship Id="rId67" Type="http://schemas.openxmlformats.org/officeDocument/2006/relationships/customXml" Target="../ink/ink73.xml"/><Relationship Id="rId20" Type="http://schemas.openxmlformats.org/officeDocument/2006/relationships/image" Target="../media/image51.png"/><Relationship Id="rId41" Type="http://schemas.openxmlformats.org/officeDocument/2006/relationships/customXml" Target="../ink/ink60.xml"/><Relationship Id="rId54" Type="http://schemas.openxmlformats.org/officeDocument/2006/relationships/image" Target="../media/image68.png"/><Relationship Id="rId62" Type="http://schemas.openxmlformats.org/officeDocument/2006/relationships/image" Target="../media/image72.png"/><Relationship Id="rId7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55.png"/><Relationship Id="rId36" Type="http://schemas.openxmlformats.org/officeDocument/2006/relationships/image" Target="../media/image59.png"/><Relationship Id="rId49" Type="http://schemas.openxmlformats.org/officeDocument/2006/relationships/customXml" Target="../ink/ink64.xml"/><Relationship Id="rId57" Type="http://schemas.openxmlformats.org/officeDocument/2006/relationships/customXml" Target="../ink/ink68.xml"/><Relationship Id="rId10" Type="http://schemas.openxmlformats.org/officeDocument/2006/relationships/customXml" Target="../ink/ink44.xml"/><Relationship Id="rId31" Type="http://schemas.openxmlformats.org/officeDocument/2006/relationships/customXml" Target="../ink/ink55.xml"/><Relationship Id="rId44" Type="http://schemas.openxmlformats.org/officeDocument/2006/relationships/image" Target="../media/image63.png"/><Relationship Id="rId52" Type="http://schemas.openxmlformats.org/officeDocument/2006/relationships/image" Target="../media/image67.png"/><Relationship Id="rId60" Type="http://schemas.openxmlformats.org/officeDocument/2006/relationships/image" Target="../media/image71.png"/><Relationship Id="rId65" Type="http://schemas.openxmlformats.org/officeDocument/2006/relationships/customXml" Target="../ink/ink72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.png"/><Relationship Id="rId13" Type="http://schemas.openxmlformats.org/officeDocument/2006/relationships/customXml" Target="../ink/ink46.xml"/><Relationship Id="rId18" Type="http://schemas.openxmlformats.org/officeDocument/2006/relationships/image" Target="../media/image50.png"/><Relationship Id="rId39" Type="http://schemas.openxmlformats.org/officeDocument/2006/relationships/customXml" Target="../ink/ink59.xml"/><Relationship Id="rId34" Type="http://schemas.openxmlformats.org/officeDocument/2006/relationships/image" Target="../media/image58.png"/><Relationship Id="rId50" Type="http://schemas.openxmlformats.org/officeDocument/2006/relationships/image" Target="../media/image66.png"/><Relationship Id="rId55" Type="http://schemas.openxmlformats.org/officeDocument/2006/relationships/customXml" Target="../ink/ink67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6.png"/><Relationship Id="rId21" Type="http://schemas.openxmlformats.org/officeDocument/2006/relationships/customXml" Target="../ink/ink82.xml"/><Relationship Id="rId42" Type="http://schemas.openxmlformats.org/officeDocument/2006/relationships/image" Target="../media/image94.png"/><Relationship Id="rId47" Type="http://schemas.openxmlformats.org/officeDocument/2006/relationships/customXml" Target="../ink/ink95.xml"/><Relationship Id="rId63" Type="http://schemas.openxmlformats.org/officeDocument/2006/relationships/customXml" Target="../ink/ink103.xml"/><Relationship Id="rId68" Type="http://schemas.openxmlformats.org/officeDocument/2006/relationships/image" Target="../media/image107.png"/><Relationship Id="rId84" Type="http://schemas.openxmlformats.org/officeDocument/2006/relationships/image" Target="../media/image115.png"/><Relationship Id="rId16" Type="http://schemas.openxmlformats.org/officeDocument/2006/relationships/image" Target="../media/image81.png"/><Relationship Id="rId11" Type="http://schemas.openxmlformats.org/officeDocument/2006/relationships/customXml" Target="../ink/ink77.xml"/><Relationship Id="rId32" Type="http://schemas.openxmlformats.org/officeDocument/2006/relationships/image" Target="../media/image89.png"/><Relationship Id="rId37" Type="http://schemas.openxmlformats.org/officeDocument/2006/relationships/customXml" Target="../ink/ink90.xml"/><Relationship Id="rId53" Type="http://schemas.openxmlformats.org/officeDocument/2006/relationships/customXml" Target="../ink/ink98.xml"/><Relationship Id="rId58" Type="http://schemas.openxmlformats.org/officeDocument/2006/relationships/image" Target="../media/image102.png"/><Relationship Id="rId74" Type="http://schemas.openxmlformats.org/officeDocument/2006/relationships/image" Target="../media/image110.png"/><Relationship Id="rId79" Type="http://schemas.openxmlformats.org/officeDocument/2006/relationships/customXml" Target="../ink/ink111.xml"/><Relationship Id="rId5" Type="http://schemas.openxmlformats.org/officeDocument/2006/relationships/diagramQuickStyle" Target="../diagrams/quickStyle5.xml"/><Relationship Id="rId61" Type="http://schemas.openxmlformats.org/officeDocument/2006/relationships/customXml" Target="../ink/ink102.xml"/><Relationship Id="rId82" Type="http://schemas.openxmlformats.org/officeDocument/2006/relationships/image" Target="../media/image114.png"/><Relationship Id="rId19" Type="http://schemas.openxmlformats.org/officeDocument/2006/relationships/customXml" Target="../ink/ink81.xml"/><Relationship Id="rId14" Type="http://schemas.openxmlformats.org/officeDocument/2006/relationships/image" Target="../media/image80.png"/><Relationship Id="rId22" Type="http://schemas.openxmlformats.org/officeDocument/2006/relationships/image" Target="../media/image84.png"/><Relationship Id="rId27" Type="http://schemas.openxmlformats.org/officeDocument/2006/relationships/customXml" Target="../ink/ink85.xml"/><Relationship Id="rId30" Type="http://schemas.openxmlformats.org/officeDocument/2006/relationships/image" Target="../media/image88.png"/><Relationship Id="rId35" Type="http://schemas.openxmlformats.org/officeDocument/2006/relationships/customXml" Target="../ink/ink89.xml"/><Relationship Id="rId43" Type="http://schemas.openxmlformats.org/officeDocument/2006/relationships/customXml" Target="../ink/ink93.xml"/><Relationship Id="rId48" Type="http://schemas.openxmlformats.org/officeDocument/2006/relationships/image" Target="../media/image97.png"/><Relationship Id="rId56" Type="http://schemas.openxmlformats.org/officeDocument/2006/relationships/image" Target="../media/image101.png"/><Relationship Id="rId64" Type="http://schemas.openxmlformats.org/officeDocument/2006/relationships/image" Target="../media/image105.png"/><Relationship Id="rId69" Type="http://schemas.openxmlformats.org/officeDocument/2006/relationships/customXml" Target="../ink/ink106.xml"/><Relationship Id="rId77" Type="http://schemas.openxmlformats.org/officeDocument/2006/relationships/customXml" Target="../ink/ink110.xml"/><Relationship Id="rId8" Type="http://schemas.openxmlformats.org/officeDocument/2006/relationships/image" Target="../media/image2.png"/><Relationship Id="rId51" Type="http://schemas.openxmlformats.org/officeDocument/2006/relationships/customXml" Target="../ink/ink97.xml"/><Relationship Id="rId72" Type="http://schemas.openxmlformats.org/officeDocument/2006/relationships/image" Target="../media/image109.png"/><Relationship Id="rId80" Type="http://schemas.openxmlformats.org/officeDocument/2006/relationships/image" Target="../media/image113.png"/><Relationship Id="rId3" Type="http://schemas.openxmlformats.org/officeDocument/2006/relationships/diagramData" Target="../diagrams/data5.xml"/><Relationship Id="rId12" Type="http://schemas.openxmlformats.org/officeDocument/2006/relationships/image" Target="../media/image79.png"/><Relationship Id="rId17" Type="http://schemas.openxmlformats.org/officeDocument/2006/relationships/customXml" Target="../ink/ink80.xml"/><Relationship Id="rId25" Type="http://schemas.openxmlformats.org/officeDocument/2006/relationships/customXml" Target="../ink/ink84.xml"/><Relationship Id="rId33" Type="http://schemas.openxmlformats.org/officeDocument/2006/relationships/customXml" Target="../ink/ink88.xml"/><Relationship Id="rId38" Type="http://schemas.openxmlformats.org/officeDocument/2006/relationships/image" Target="../media/image92.png"/><Relationship Id="rId46" Type="http://schemas.openxmlformats.org/officeDocument/2006/relationships/image" Target="../media/image96.png"/><Relationship Id="rId59" Type="http://schemas.openxmlformats.org/officeDocument/2006/relationships/customXml" Target="../ink/ink101.xml"/><Relationship Id="rId67" Type="http://schemas.openxmlformats.org/officeDocument/2006/relationships/customXml" Target="../ink/ink105.xml"/><Relationship Id="rId20" Type="http://schemas.openxmlformats.org/officeDocument/2006/relationships/image" Target="../media/image83.png"/><Relationship Id="rId41" Type="http://schemas.openxmlformats.org/officeDocument/2006/relationships/customXml" Target="../ink/ink92.xml"/><Relationship Id="rId54" Type="http://schemas.openxmlformats.org/officeDocument/2006/relationships/image" Target="../media/image100.png"/><Relationship Id="rId62" Type="http://schemas.openxmlformats.org/officeDocument/2006/relationships/image" Target="../media/image104.png"/><Relationship Id="rId70" Type="http://schemas.openxmlformats.org/officeDocument/2006/relationships/image" Target="../media/image108.png"/><Relationship Id="rId75" Type="http://schemas.openxmlformats.org/officeDocument/2006/relationships/customXml" Target="../ink/ink109.xml"/><Relationship Id="rId83" Type="http://schemas.openxmlformats.org/officeDocument/2006/relationships/customXml" Target="../ink/ink1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5" Type="http://schemas.openxmlformats.org/officeDocument/2006/relationships/customXml" Target="../ink/ink79.xml"/><Relationship Id="rId23" Type="http://schemas.openxmlformats.org/officeDocument/2006/relationships/customXml" Target="../ink/ink83.xml"/><Relationship Id="rId28" Type="http://schemas.openxmlformats.org/officeDocument/2006/relationships/image" Target="../media/image87.png"/><Relationship Id="rId36" Type="http://schemas.openxmlformats.org/officeDocument/2006/relationships/image" Target="../media/image91.png"/><Relationship Id="rId49" Type="http://schemas.openxmlformats.org/officeDocument/2006/relationships/customXml" Target="../ink/ink96.xml"/><Relationship Id="rId57" Type="http://schemas.openxmlformats.org/officeDocument/2006/relationships/customXml" Target="../ink/ink100.xml"/><Relationship Id="rId10" Type="http://schemas.openxmlformats.org/officeDocument/2006/relationships/image" Target="../media/image78.png"/><Relationship Id="rId31" Type="http://schemas.openxmlformats.org/officeDocument/2006/relationships/customXml" Target="../ink/ink87.xml"/><Relationship Id="rId44" Type="http://schemas.openxmlformats.org/officeDocument/2006/relationships/image" Target="../media/image95.png"/><Relationship Id="rId52" Type="http://schemas.openxmlformats.org/officeDocument/2006/relationships/image" Target="../media/image99.png"/><Relationship Id="rId60" Type="http://schemas.openxmlformats.org/officeDocument/2006/relationships/image" Target="../media/image103.png"/><Relationship Id="rId65" Type="http://schemas.openxmlformats.org/officeDocument/2006/relationships/customXml" Target="../ink/ink104.xml"/><Relationship Id="rId73" Type="http://schemas.openxmlformats.org/officeDocument/2006/relationships/customXml" Target="../ink/ink108.xml"/><Relationship Id="rId78" Type="http://schemas.openxmlformats.org/officeDocument/2006/relationships/image" Target="../media/image112.png"/><Relationship Id="rId81" Type="http://schemas.openxmlformats.org/officeDocument/2006/relationships/customXml" Target="../ink/ink112.xml"/><Relationship Id="rId4" Type="http://schemas.openxmlformats.org/officeDocument/2006/relationships/diagramLayout" Target="../diagrams/layout5.xml"/><Relationship Id="rId9" Type="http://schemas.openxmlformats.org/officeDocument/2006/relationships/customXml" Target="../ink/ink76.xml"/><Relationship Id="rId13" Type="http://schemas.openxmlformats.org/officeDocument/2006/relationships/customXml" Target="../ink/ink78.xml"/><Relationship Id="rId18" Type="http://schemas.openxmlformats.org/officeDocument/2006/relationships/image" Target="../media/image82.png"/><Relationship Id="rId39" Type="http://schemas.openxmlformats.org/officeDocument/2006/relationships/customXml" Target="../ink/ink91.xml"/><Relationship Id="rId34" Type="http://schemas.openxmlformats.org/officeDocument/2006/relationships/image" Target="../media/image90.png"/><Relationship Id="rId50" Type="http://schemas.openxmlformats.org/officeDocument/2006/relationships/image" Target="../media/image98.png"/><Relationship Id="rId55" Type="http://schemas.openxmlformats.org/officeDocument/2006/relationships/customXml" Target="../ink/ink99.xml"/><Relationship Id="rId76" Type="http://schemas.openxmlformats.org/officeDocument/2006/relationships/image" Target="../media/image111.png"/><Relationship Id="rId7" Type="http://schemas.microsoft.com/office/2007/relationships/diagramDrawing" Target="../diagrams/drawing5.xml"/><Relationship Id="rId71" Type="http://schemas.openxmlformats.org/officeDocument/2006/relationships/customXml" Target="../ink/ink107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86.xml"/><Relationship Id="rId24" Type="http://schemas.openxmlformats.org/officeDocument/2006/relationships/image" Target="../media/image85.png"/><Relationship Id="rId40" Type="http://schemas.openxmlformats.org/officeDocument/2006/relationships/image" Target="../media/image93.png"/><Relationship Id="rId45" Type="http://schemas.openxmlformats.org/officeDocument/2006/relationships/customXml" Target="../ink/ink94.xml"/><Relationship Id="rId66" Type="http://schemas.openxmlformats.org/officeDocument/2006/relationships/image" Target="../media/image10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customXml" Target="../ink/ink116.xml"/><Relationship Id="rId18" Type="http://schemas.openxmlformats.org/officeDocument/2006/relationships/image" Target="../media/image1110.png"/><Relationship Id="rId26" Type="http://schemas.openxmlformats.org/officeDocument/2006/relationships/image" Target="../media/image1150.png"/><Relationship Id="rId3" Type="http://schemas.openxmlformats.org/officeDocument/2006/relationships/diagramData" Target="../diagrams/data6.xml"/><Relationship Id="rId21" Type="http://schemas.openxmlformats.org/officeDocument/2006/relationships/customXml" Target="../ink/ink120.xml"/><Relationship Id="rId7" Type="http://schemas.microsoft.com/office/2007/relationships/diagramDrawing" Target="../diagrams/drawing6.xml"/><Relationship Id="rId12" Type="http://schemas.openxmlformats.org/officeDocument/2006/relationships/image" Target="../media/image1080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00.png"/><Relationship Id="rId20" Type="http://schemas.openxmlformats.org/officeDocument/2006/relationships/image" Target="../media/image1120.png"/><Relationship Id="rId29" Type="http://schemas.openxmlformats.org/officeDocument/2006/relationships/customXml" Target="../ink/ink12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11" Type="http://schemas.openxmlformats.org/officeDocument/2006/relationships/customXml" Target="../ink/ink115.xml"/><Relationship Id="rId24" Type="http://schemas.openxmlformats.org/officeDocument/2006/relationships/image" Target="../media/image1140.png"/><Relationship Id="rId5" Type="http://schemas.openxmlformats.org/officeDocument/2006/relationships/diagramQuickStyle" Target="../diagrams/quickStyle6.xml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16.png"/><Relationship Id="rId10" Type="http://schemas.openxmlformats.org/officeDocument/2006/relationships/image" Target="../media/image1070.png"/><Relationship Id="rId19" Type="http://schemas.openxmlformats.org/officeDocument/2006/relationships/customXml" Target="../ink/ink119.xml"/><Relationship Id="rId4" Type="http://schemas.openxmlformats.org/officeDocument/2006/relationships/diagramLayout" Target="../diagrams/layout6.xml"/><Relationship Id="rId9" Type="http://schemas.openxmlformats.org/officeDocument/2006/relationships/customXml" Target="../ink/ink114.xml"/><Relationship Id="rId14" Type="http://schemas.openxmlformats.org/officeDocument/2006/relationships/image" Target="../media/image1090.png"/><Relationship Id="rId22" Type="http://schemas.openxmlformats.org/officeDocument/2006/relationships/image" Target="../media/image1130.png"/><Relationship Id="rId27" Type="http://schemas.openxmlformats.org/officeDocument/2006/relationships/customXml" Target="../ink/ink123.xml"/><Relationship Id="rId30" Type="http://schemas.openxmlformats.org/officeDocument/2006/relationships/image" Target="../media/image11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4.png"/><Relationship Id="rId117" Type="http://schemas.openxmlformats.org/officeDocument/2006/relationships/customXml" Target="../ink/ink179.xml"/><Relationship Id="rId21" Type="http://schemas.openxmlformats.org/officeDocument/2006/relationships/customXml" Target="../ink/ink131.xml"/><Relationship Id="rId42" Type="http://schemas.openxmlformats.org/officeDocument/2006/relationships/image" Target="../media/image132.png"/><Relationship Id="rId47" Type="http://schemas.openxmlformats.org/officeDocument/2006/relationships/customXml" Target="../ink/ink144.xml"/><Relationship Id="rId63" Type="http://schemas.openxmlformats.org/officeDocument/2006/relationships/customXml" Target="../ink/ink152.xml"/><Relationship Id="rId68" Type="http://schemas.openxmlformats.org/officeDocument/2006/relationships/image" Target="../media/image145.png"/><Relationship Id="rId84" Type="http://schemas.openxmlformats.org/officeDocument/2006/relationships/image" Target="../media/image153.png"/><Relationship Id="rId89" Type="http://schemas.openxmlformats.org/officeDocument/2006/relationships/customXml" Target="../ink/ink165.xml"/><Relationship Id="rId112" Type="http://schemas.openxmlformats.org/officeDocument/2006/relationships/image" Target="../media/image167.png"/><Relationship Id="rId16" Type="http://schemas.openxmlformats.org/officeDocument/2006/relationships/image" Target="../media/image119.png"/><Relationship Id="rId107" Type="http://schemas.openxmlformats.org/officeDocument/2006/relationships/customXml" Target="../ink/ink174.xml"/><Relationship Id="rId11" Type="http://schemas.openxmlformats.org/officeDocument/2006/relationships/customXml" Target="../ink/ink126.xml"/><Relationship Id="rId32" Type="http://schemas.openxmlformats.org/officeDocument/2006/relationships/image" Target="../media/image127.png"/><Relationship Id="rId37" Type="http://schemas.openxmlformats.org/officeDocument/2006/relationships/customXml" Target="../ink/ink139.xml"/><Relationship Id="rId53" Type="http://schemas.openxmlformats.org/officeDocument/2006/relationships/customXml" Target="../ink/ink147.xml"/><Relationship Id="rId58" Type="http://schemas.openxmlformats.org/officeDocument/2006/relationships/image" Target="../media/image140.png"/><Relationship Id="rId74" Type="http://schemas.openxmlformats.org/officeDocument/2006/relationships/image" Target="../media/image148.png"/><Relationship Id="rId79" Type="http://schemas.openxmlformats.org/officeDocument/2006/relationships/customXml" Target="../ink/ink160.xml"/><Relationship Id="rId102" Type="http://schemas.openxmlformats.org/officeDocument/2006/relationships/image" Target="../media/image162.png"/><Relationship Id="rId123" Type="http://schemas.openxmlformats.org/officeDocument/2006/relationships/customXml" Target="../ink/ink182.xml"/><Relationship Id="rId5" Type="http://schemas.openxmlformats.org/officeDocument/2006/relationships/diagramQuickStyle" Target="../diagrams/quickStyle7.xml"/><Relationship Id="rId90" Type="http://schemas.openxmlformats.org/officeDocument/2006/relationships/image" Target="../media/image156.png"/><Relationship Id="rId95" Type="http://schemas.openxmlformats.org/officeDocument/2006/relationships/customXml" Target="../ink/ink168.xml"/><Relationship Id="rId22" Type="http://schemas.openxmlformats.org/officeDocument/2006/relationships/image" Target="../media/image122.png"/><Relationship Id="rId27" Type="http://schemas.openxmlformats.org/officeDocument/2006/relationships/customXml" Target="../ink/ink134.xml"/><Relationship Id="rId43" Type="http://schemas.openxmlformats.org/officeDocument/2006/relationships/customXml" Target="../ink/ink142.xml"/><Relationship Id="rId48" Type="http://schemas.openxmlformats.org/officeDocument/2006/relationships/image" Target="../media/image135.png"/><Relationship Id="rId64" Type="http://schemas.openxmlformats.org/officeDocument/2006/relationships/image" Target="../media/image143.png"/><Relationship Id="rId69" Type="http://schemas.openxmlformats.org/officeDocument/2006/relationships/customXml" Target="../ink/ink155.xml"/><Relationship Id="rId113" Type="http://schemas.openxmlformats.org/officeDocument/2006/relationships/customXml" Target="../ink/ink177.xml"/><Relationship Id="rId118" Type="http://schemas.openxmlformats.org/officeDocument/2006/relationships/image" Target="../media/image170.png"/><Relationship Id="rId80" Type="http://schemas.openxmlformats.org/officeDocument/2006/relationships/image" Target="../media/image151.png"/><Relationship Id="rId85" Type="http://schemas.openxmlformats.org/officeDocument/2006/relationships/customXml" Target="../ink/ink163.xml"/><Relationship Id="rId12" Type="http://schemas.openxmlformats.org/officeDocument/2006/relationships/image" Target="../media/image1170.png"/><Relationship Id="rId17" Type="http://schemas.openxmlformats.org/officeDocument/2006/relationships/customXml" Target="../ink/ink129.xml"/><Relationship Id="rId33" Type="http://schemas.openxmlformats.org/officeDocument/2006/relationships/customXml" Target="../ink/ink137.xml"/><Relationship Id="rId38" Type="http://schemas.openxmlformats.org/officeDocument/2006/relationships/image" Target="../media/image130.png"/><Relationship Id="rId59" Type="http://schemas.openxmlformats.org/officeDocument/2006/relationships/customXml" Target="../ink/ink150.xml"/><Relationship Id="rId103" Type="http://schemas.openxmlformats.org/officeDocument/2006/relationships/customXml" Target="../ink/ink172.xml"/><Relationship Id="rId108" Type="http://schemas.openxmlformats.org/officeDocument/2006/relationships/image" Target="../media/image165.png"/><Relationship Id="rId124" Type="http://schemas.openxmlformats.org/officeDocument/2006/relationships/image" Target="../media/image173.png"/><Relationship Id="rId54" Type="http://schemas.openxmlformats.org/officeDocument/2006/relationships/image" Target="../media/image138.png"/><Relationship Id="rId70" Type="http://schemas.openxmlformats.org/officeDocument/2006/relationships/image" Target="../media/image146.png"/><Relationship Id="rId75" Type="http://schemas.openxmlformats.org/officeDocument/2006/relationships/customXml" Target="../ink/ink158.xml"/><Relationship Id="rId91" Type="http://schemas.openxmlformats.org/officeDocument/2006/relationships/customXml" Target="../ink/ink166.xml"/><Relationship Id="rId96" Type="http://schemas.openxmlformats.org/officeDocument/2006/relationships/image" Target="../media/image15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7.xml"/><Relationship Id="rId23" Type="http://schemas.openxmlformats.org/officeDocument/2006/relationships/customXml" Target="../ink/ink132.xml"/><Relationship Id="rId28" Type="http://schemas.openxmlformats.org/officeDocument/2006/relationships/image" Target="../media/image125.png"/><Relationship Id="rId49" Type="http://schemas.openxmlformats.org/officeDocument/2006/relationships/customXml" Target="../ink/ink145.xml"/><Relationship Id="rId114" Type="http://schemas.openxmlformats.org/officeDocument/2006/relationships/image" Target="../media/image168.png"/><Relationship Id="rId119" Type="http://schemas.openxmlformats.org/officeDocument/2006/relationships/customXml" Target="../ink/ink180.xml"/><Relationship Id="rId44" Type="http://schemas.openxmlformats.org/officeDocument/2006/relationships/image" Target="../media/image133.png"/><Relationship Id="rId60" Type="http://schemas.openxmlformats.org/officeDocument/2006/relationships/image" Target="../media/image141.png"/><Relationship Id="rId65" Type="http://schemas.openxmlformats.org/officeDocument/2006/relationships/customXml" Target="../ink/ink153.xml"/><Relationship Id="rId81" Type="http://schemas.openxmlformats.org/officeDocument/2006/relationships/customXml" Target="../ink/ink161.xml"/><Relationship Id="rId86" Type="http://schemas.openxmlformats.org/officeDocument/2006/relationships/image" Target="../media/image154.png"/><Relationship Id="rId13" Type="http://schemas.openxmlformats.org/officeDocument/2006/relationships/customXml" Target="../ink/ink127.xml"/><Relationship Id="rId18" Type="http://schemas.openxmlformats.org/officeDocument/2006/relationships/image" Target="../media/image120.png"/><Relationship Id="rId39" Type="http://schemas.openxmlformats.org/officeDocument/2006/relationships/customXml" Target="../ink/ink140.xml"/><Relationship Id="rId109" Type="http://schemas.openxmlformats.org/officeDocument/2006/relationships/customXml" Target="../ink/ink175.xml"/><Relationship Id="rId34" Type="http://schemas.openxmlformats.org/officeDocument/2006/relationships/image" Target="../media/image128.png"/><Relationship Id="rId50" Type="http://schemas.openxmlformats.org/officeDocument/2006/relationships/image" Target="../media/image136.png"/><Relationship Id="rId55" Type="http://schemas.openxmlformats.org/officeDocument/2006/relationships/customXml" Target="../ink/ink148.xml"/><Relationship Id="rId76" Type="http://schemas.openxmlformats.org/officeDocument/2006/relationships/image" Target="../media/image149.png"/><Relationship Id="rId97" Type="http://schemas.openxmlformats.org/officeDocument/2006/relationships/customXml" Target="../ink/ink169.xml"/><Relationship Id="rId104" Type="http://schemas.openxmlformats.org/officeDocument/2006/relationships/image" Target="../media/image163.png"/><Relationship Id="rId120" Type="http://schemas.openxmlformats.org/officeDocument/2006/relationships/image" Target="../media/image171.png"/><Relationship Id="rId125" Type="http://schemas.openxmlformats.org/officeDocument/2006/relationships/customXml" Target="../ink/ink183.xml"/><Relationship Id="rId7" Type="http://schemas.microsoft.com/office/2007/relationships/diagramDrawing" Target="../diagrams/drawing7.xml"/><Relationship Id="rId71" Type="http://schemas.openxmlformats.org/officeDocument/2006/relationships/customXml" Target="../ink/ink156.xml"/><Relationship Id="rId92" Type="http://schemas.openxmlformats.org/officeDocument/2006/relationships/image" Target="../media/image157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135.xml"/><Relationship Id="rId24" Type="http://schemas.openxmlformats.org/officeDocument/2006/relationships/image" Target="../media/image123.png"/><Relationship Id="rId40" Type="http://schemas.openxmlformats.org/officeDocument/2006/relationships/image" Target="../media/image131.png"/><Relationship Id="rId45" Type="http://schemas.openxmlformats.org/officeDocument/2006/relationships/customXml" Target="../ink/ink143.xml"/><Relationship Id="rId66" Type="http://schemas.openxmlformats.org/officeDocument/2006/relationships/image" Target="../media/image144.png"/><Relationship Id="rId87" Type="http://schemas.openxmlformats.org/officeDocument/2006/relationships/customXml" Target="../ink/ink164.xml"/><Relationship Id="rId110" Type="http://schemas.openxmlformats.org/officeDocument/2006/relationships/image" Target="../media/image166.png"/><Relationship Id="rId115" Type="http://schemas.openxmlformats.org/officeDocument/2006/relationships/customXml" Target="../ink/ink178.xml"/><Relationship Id="rId61" Type="http://schemas.openxmlformats.org/officeDocument/2006/relationships/customXml" Target="../ink/ink151.xml"/><Relationship Id="rId82" Type="http://schemas.openxmlformats.org/officeDocument/2006/relationships/image" Target="../media/image152.png"/><Relationship Id="rId19" Type="http://schemas.openxmlformats.org/officeDocument/2006/relationships/customXml" Target="../ink/ink130.xml"/><Relationship Id="rId14" Type="http://schemas.openxmlformats.org/officeDocument/2006/relationships/image" Target="../media/image118.png"/><Relationship Id="rId30" Type="http://schemas.openxmlformats.org/officeDocument/2006/relationships/image" Target="../media/image126.png"/><Relationship Id="rId35" Type="http://schemas.openxmlformats.org/officeDocument/2006/relationships/customXml" Target="../ink/ink138.xml"/><Relationship Id="rId56" Type="http://schemas.openxmlformats.org/officeDocument/2006/relationships/image" Target="../media/image139.png"/><Relationship Id="rId77" Type="http://schemas.openxmlformats.org/officeDocument/2006/relationships/customXml" Target="../ink/ink159.xml"/><Relationship Id="rId100" Type="http://schemas.openxmlformats.org/officeDocument/2006/relationships/image" Target="../media/image161.png"/><Relationship Id="rId105" Type="http://schemas.openxmlformats.org/officeDocument/2006/relationships/customXml" Target="../ink/ink173.xml"/><Relationship Id="rId126" Type="http://schemas.openxmlformats.org/officeDocument/2006/relationships/image" Target="../media/image174.png"/><Relationship Id="rId8" Type="http://schemas.openxmlformats.org/officeDocument/2006/relationships/image" Target="../media/image2.png"/><Relationship Id="rId51" Type="http://schemas.openxmlformats.org/officeDocument/2006/relationships/customXml" Target="../ink/ink146.xml"/><Relationship Id="rId72" Type="http://schemas.openxmlformats.org/officeDocument/2006/relationships/image" Target="../media/image147.png"/><Relationship Id="rId93" Type="http://schemas.openxmlformats.org/officeDocument/2006/relationships/customXml" Target="../ink/ink167.xml"/><Relationship Id="rId98" Type="http://schemas.openxmlformats.org/officeDocument/2006/relationships/image" Target="../media/image160.png"/><Relationship Id="rId121" Type="http://schemas.openxmlformats.org/officeDocument/2006/relationships/customXml" Target="../ink/ink181.xml"/><Relationship Id="rId3" Type="http://schemas.openxmlformats.org/officeDocument/2006/relationships/diagramData" Target="../diagrams/data7.xml"/><Relationship Id="rId25" Type="http://schemas.openxmlformats.org/officeDocument/2006/relationships/customXml" Target="../ink/ink133.xml"/><Relationship Id="rId46" Type="http://schemas.openxmlformats.org/officeDocument/2006/relationships/image" Target="../media/image134.png"/><Relationship Id="rId67" Type="http://schemas.openxmlformats.org/officeDocument/2006/relationships/customXml" Target="../ink/ink154.xml"/><Relationship Id="rId116" Type="http://schemas.openxmlformats.org/officeDocument/2006/relationships/image" Target="../media/image169.png"/><Relationship Id="rId20" Type="http://schemas.openxmlformats.org/officeDocument/2006/relationships/image" Target="../media/image121.png"/><Relationship Id="rId41" Type="http://schemas.openxmlformats.org/officeDocument/2006/relationships/customXml" Target="../ink/ink141.xml"/><Relationship Id="rId62" Type="http://schemas.openxmlformats.org/officeDocument/2006/relationships/image" Target="../media/image142.png"/><Relationship Id="rId83" Type="http://schemas.openxmlformats.org/officeDocument/2006/relationships/customXml" Target="../ink/ink162.xml"/><Relationship Id="rId88" Type="http://schemas.openxmlformats.org/officeDocument/2006/relationships/image" Target="../media/image155.png"/><Relationship Id="rId111" Type="http://schemas.openxmlformats.org/officeDocument/2006/relationships/customXml" Target="../ink/ink176.xml"/><Relationship Id="rId15" Type="http://schemas.openxmlformats.org/officeDocument/2006/relationships/customXml" Target="../ink/ink128.xml"/><Relationship Id="rId36" Type="http://schemas.openxmlformats.org/officeDocument/2006/relationships/image" Target="../media/image129.png"/><Relationship Id="rId57" Type="http://schemas.openxmlformats.org/officeDocument/2006/relationships/customXml" Target="../ink/ink149.xml"/><Relationship Id="rId106" Type="http://schemas.openxmlformats.org/officeDocument/2006/relationships/image" Target="../media/image164.png"/><Relationship Id="rId10" Type="http://schemas.openxmlformats.org/officeDocument/2006/relationships/image" Target="../media/image1160.png"/><Relationship Id="rId31" Type="http://schemas.openxmlformats.org/officeDocument/2006/relationships/customXml" Target="../ink/ink136.xml"/><Relationship Id="rId52" Type="http://schemas.openxmlformats.org/officeDocument/2006/relationships/image" Target="../media/image137.png"/><Relationship Id="rId73" Type="http://schemas.openxmlformats.org/officeDocument/2006/relationships/customXml" Target="../ink/ink157.xml"/><Relationship Id="rId78" Type="http://schemas.openxmlformats.org/officeDocument/2006/relationships/image" Target="../media/image150.png"/><Relationship Id="rId94" Type="http://schemas.openxmlformats.org/officeDocument/2006/relationships/image" Target="../media/image158.png"/><Relationship Id="rId99" Type="http://schemas.openxmlformats.org/officeDocument/2006/relationships/customXml" Target="../ink/ink170.xml"/><Relationship Id="rId101" Type="http://schemas.openxmlformats.org/officeDocument/2006/relationships/customXml" Target="../ink/ink171.xml"/><Relationship Id="rId122" Type="http://schemas.openxmlformats.org/officeDocument/2006/relationships/image" Target="../media/image172.png"/><Relationship Id="rId4" Type="http://schemas.openxmlformats.org/officeDocument/2006/relationships/diagramLayout" Target="../diagrams/layout7.xml"/><Relationship Id="rId9" Type="http://schemas.openxmlformats.org/officeDocument/2006/relationships/customXml" Target="../ink/ink125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6.xml"/><Relationship Id="rId18" Type="http://schemas.openxmlformats.org/officeDocument/2006/relationships/image" Target="../media/image179.png"/><Relationship Id="rId26" Type="http://schemas.openxmlformats.org/officeDocument/2006/relationships/image" Target="../media/image183.png"/><Relationship Id="rId39" Type="http://schemas.openxmlformats.org/officeDocument/2006/relationships/customXml" Target="../ink/ink199.xml"/><Relationship Id="rId21" Type="http://schemas.openxmlformats.org/officeDocument/2006/relationships/customXml" Target="../ink/ink190.xml"/><Relationship Id="rId34" Type="http://schemas.openxmlformats.org/officeDocument/2006/relationships/image" Target="../media/image187.png"/><Relationship Id="rId42" Type="http://schemas.openxmlformats.org/officeDocument/2006/relationships/image" Target="../media/image191.png"/><Relationship Id="rId47" Type="http://schemas.openxmlformats.org/officeDocument/2006/relationships/image" Target="../media/image193.png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8.png"/><Relationship Id="rId29" Type="http://schemas.openxmlformats.org/officeDocument/2006/relationships/customXml" Target="../ink/ink194.xml"/><Relationship Id="rId11" Type="http://schemas.openxmlformats.org/officeDocument/2006/relationships/customXml" Target="../ink/ink185.xml"/><Relationship Id="rId24" Type="http://schemas.openxmlformats.org/officeDocument/2006/relationships/image" Target="../media/image182.png"/><Relationship Id="rId32" Type="http://schemas.openxmlformats.org/officeDocument/2006/relationships/image" Target="../media/image186.png"/><Relationship Id="rId37" Type="http://schemas.openxmlformats.org/officeDocument/2006/relationships/customXml" Target="../ink/ink198.xml"/><Relationship Id="rId40" Type="http://schemas.openxmlformats.org/officeDocument/2006/relationships/image" Target="../media/image190.png"/><Relationship Id="rId45" Type="http://schemas.openxmlformats.org/officeDocument/2006/relationships/customXml" Target="../ink/ink202.xml"/><Relationship Id="rId5" Type="http://schemas.openxmlformats.org/officeDocument/2006/relationships/diagramQuickStyle" Target="../diagrams/quickStyle8.xml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184.png"/><Relationship Id="rId36" Type="http://schemas.openxmlformats.org/officeDocument/2006/relationships/image" Target="../media/image188.png"/><Relationship Id="rId49" Type="http://schemas.openxmlformats.org/officeDocument/2006/relationships/image" Target="../media/image194.png"/><Relationship Id="rId10" Type="http://schemas.openxmlformats.org/officeDocument/2006/relationships/image" Target="../media/image175.png"/><Relationship Id="rId19" Type="http://schemas.openxmlformats.org/officeDocument/2006/relationships/customXml" Target="../ink/ink189.xml"/><Relationship Id="rId31" Type="http://schemas.openxmlformats.org/officeDocument/2006/relationships/customXml" Target="../ink/ink195.xml"/><Relationship Id="rId44" Type="http://schemas.openxmlformats.org/officeDocument/2006/relationships/image" Target="../media/image192.png"/><Relationship Id="rId4" Type="http://schemas.openxmlformats.org/officeDocument/2006/relationships/diagramLayout" Target="../diagrams/layout8.xml"/><Relationship Id="rId9" Type="http://schemas.openxmlformats.org/officeDocument/2006/relationships/customXml" Target="../ink/ink184.xml"/><Relationship Id="rId14" Type="http://schemas.openxmlformats.org/officeDocument/2006/relationships/image" Target="../media/image177.png"/><Relationship Id="rId22" Type="http://schemas.openxmlformats.org/officeDocument/2006/relationships/image" Target="../media/image181.png"/><Relationship Id="rId27" Type="http://schemas.openxmlformats.org/officeDocument/2006/relationships/customXml" Target="../ink/ink193.xml"/><Relationship Id="rId30" Type="http://schemas.openxmlformats.org/officeDocument/2006/relationships/image" Target="../media/image185.png"/><Relationship Id="rId35" Type="http://schemas.openxmlformats.org/officeDocument/2006/relationships/customXml" Target="../ink/ink197.xml"/><Relationship Id="rId43" Type="http://schemas.openxmlformats.org/officeDocument/2006/relationships/customXml" Target="../ink/ink201.xml"/><Relationship Id="rId48" Type="http://schemas.openxmlformats.org/officeDocument/2006/relationships/customXml" Target="../ink/ink204.xml"/><Relationship Id="rId8" Type="http://schemas.openxmlformats.org/officeDocument/2006/relationships/image" Target="../media/image2.png"/><Relationship Id="rId3" Type="http://schemas.openxmlformats.org/officeDocument/2006/relationships/diagramData" Target="../diagrams/data8.xml"/><Relationship Id="rId12" Type="http://schemas.openxmlformats.org/officeDocument/2006/relationships/image" Target="../media/image176.png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33" Type="http://schemas.openxmlformats.org/officeDocument/2006/relationships/customXml" Target="../ink/ink196.xml"/><Relationship Id="rId38" Type="http://schemas.openxmlformats.org/officeDocument/2006/relationships/image" Target="../media/image189.png"/><Relationship Id="rId46" Type="http://schemas.openxmlformats.org/officeDocument/2006/relationships/customXml" Target="../ink/ink203.xml"/><Relationship Id="rId20" Type="http://schemas.openxmlformats.org/officeDocument/2006/relationships/image" Target="../media/image180.png"/><Relationship Id="rId41" Type="http://schemas.openxmlformats.org/officeDocument/2006/relationships/customXml" Target="../ink/ink20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diagram&#10;&#10;Description automatically generated with medium confidence">
            <a:extLst>
              <a:ext uri="{FF2B5EF4-FFF2-40B4-BE49-F238E27FC236}">
                <a16:creationId xmlns:a16="http://schemas.microsoft.com/office/drawing/2014/main" id="{3268527E-8A48-4DD1-B250-DCF80F400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2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23488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5 – GLM and Predictive Modeling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099971"/>
            <a:ext cx="9454155" cy="522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Generalized Linear Model object enables users a flexible generalization of linear regression to fit the response variables via a specialized Link Function.</a:t>
            </a:r>
            <a:r>
              <a:rPr lang="en-US" sz="150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There are two components of GLM. ​</a:t>
            </a:r>
            <a:r>
              <a:rPr lang="en-US" sz="150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Family Parameter – specifies the Probability Distribution to generate the response variable Y.​</a:t>
            </a:r>
            <a:r>
              <a:rPr lang="en-US" sz="150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Link Function – forms a connection between a transformed response variable and the linear combination of independent variables. </a:t>
            </a:r>
            <a:endParaRPr lang="en-US" sz="150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Common Family Parameters: </a:t>
            </a: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Gaussian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Binomial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Poisson</a:t>
            </a:r>
            <a:r>
              <a:rPr lang="en-US" sz="1500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Gamma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Common Link Function: Identity, Log, Logit, Probit, Square Root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OLS is a method for estimating the parameters of a linear regression model. </a:t>
            </a:r>
            <a:r>
              <a:rPr lang="en-US" sz="150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MLE is a more general method that can be used to estimate the parameters of a wide range of statistical models. </a:t>
            </a:r>
            <a:r>
              <a:rPr lang="en-US" sz="150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Poisson Regression (also called Count Regression) fits the model to data with a count response variable.</a:t>
            </a:r>
            <a:endParaRPr lang="en-US" sz="1500" u="none" strike="noStrike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Logistic Regression is the appropriate regression analysis to conduct when the dependent variable is dichotomous (binary).</a:t>
            </a:r>
            <a:endParaRPr lang="en-US" sz="150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u="none" strike="noStrike" dirty="0">
                <a:solidFill>
                  <a:schemeClr val="tx1"/>
                </a:solidFill>
                <a:effectLst/>
                <a:latin typeface="+mn-lt"/>
              </a:rPr>
              <a:t>Gamma Regression fits the model to a data with a strictly positive response variable and rightly-skewed error distribution. </a:t>
            </a:r>
            <a:r>
              <a:rPr lang="en-US" sz="150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Diagnostic Modeling: Inferences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Predictive Modeling: Predictions</a:t>
            </a:r>
          </a:p>
        </p:txBody>
      </p:sp>
    </p:spTree>
    <p:extLst>
      <p:ext uri="{BB962C8B-B14F-4D97-AF65-F5344CB8AC3E}">
        <p14:creationId xmlns:p14="http://schemas.microsoft.com/office/powerpoint/2010/main" val="6319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23488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6 – Tree Based ML Algorithms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496517" y="1123082"/>
            <a:ext cx="9454155" cy="522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1"/>
                </a:solidFill>
                <a:effectLst/>
                <a:latin typeface="+mn-lt"/>
              </a:rPr>
              <a:t>Decision Tree Algorithms belong to the family of Supervised Learning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1"/>
                </a:solidFill>
                <a:effectLst/>
                <a:latin typeface="+mn-lt"/>
              </a:rPr>
              <a:t>Decision rules are built based on the Divide and Conquer strategy to corner a particular class from the rest of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Different Elements of DT: Root Node, Terminal Node, Splitting, Pruning, Sub-Tree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1"/>
                </a:solidFill>
                <a:effectLst/>
                <a:latin typeface="+mn-lt"/>
              </a:rPr>
              <a:t> </a:t>
            </a:r>
            <a:r>
              <a:rPr lang="en-US" sz="1600" dirty="0">
                <a:solidFill>
                  <a:schemeClr val="tx1"/>
                </a:solidFill>
                <a:effectLst/>
                <a:latin typeface="+mn-lt"/>
              </a:rPr>
              <a:t>​</a:t>
            </a:r>
            <a:r>
              <a:rPr lang="en-US" sz="1600" u="none" strike="noStrike" dirty="0">
                <a:solidFill>
                  <a:schemeClr val="tx1"/>
                </a:solidFill>
                <a:effectLst/>
                <a:latin typeface="+mn-lt"/>
              </a:rPr>
              <a:t>Gini index measures the impurity of a set of samples. It ranges between 0 and 1, where 0 represents a completely pure set and 1 represents a completely impure set. 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1"/>
                </a:solidFill>
                <a:effectLst/>
                <a:latin typeface="+mn-lt"/>
              </a:rPr>
              <a:t>Information gain is a measure of the difference in entropy between the parent node and the child nodes.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chemeClr val="tx1"/>
                </a:solidFill>
                <a:effectLst/>
                <a:latin typeface="+mn-lt"/>
              </a:rPr>
              <a:t>Entropy is a measure of the amount of uncertainty or randomness in a set of samples.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effectLst/>
                <a:latin typeface="+mn-lt"/>
              </a:rPr>
              <a:t>A confusion matrix is </a:t>
            </a:r>
            <a:r>
              <a:rPr lang="en-US" sz="1600" dirty="0">
                <a:solidFill>
                  <a:srgbClr val="040C28"/>
                </a:solidFill>
                <a:effectLst/>
                <a:latin typeface="+mn-lt"/>
              </a:rPr>
              <a:t>a table that is used to define the performance of a classification algorithm</a:t>
            </a:r>
            <a:r>
              <a:rPr lang="en-US" sz="1600" dirty="0">
                <a:solidFill>
                  <a:srgbClr val="202124"/>
                </a:solidFill>
                <a:effectLst/>
                <a:latin typeface="+mn-lt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124"/>
                </a:solidFill>
                <a:latin typeface="+mn-lt"/>
              </a:rPr>
              <a:t>Accuracy: 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+mn-lt"/>
              </a:rPr>
              <a:t>Number of Times Predictions Were Correct Out of Total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Precision: 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How Accurately It Predicts Positives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Recall: How Much Positives it Accurately Predicts Out of Total Positives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+mn-lt"/>
              </a:rPr>
              <a:t>F Measure: 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Harmonic Mean of Perfection of Precision &amp; 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292929"/>
                </a:solidFill>
                <a:effectLst/>
                <a:latin typeface="+mn-lt"/>
              </a:rPr>
              <a:t>AUC - ROC curve is a performance measurement for classification problems at various threshold </a:t>
            </a:r>
          </a:p>
          <a:p>
            <a:pPr marL="533400" lvl="1" indent="0">
              <a:buNone/>
            </a:pPr>
            <a:r>
              <a:rPr lang="en-US" sz="1600" u="none" strike="noStrike" dirty="0">
                <a:solidFill>
                  <a:srgbClr val="292929"/>
                </a:solidFill>
                <a:effectLst/>
                <a:latin typeface="+mn-lt"/>
              </a:rPr>
              <a:t>settings. </a:t>
            </a:r>
            <a:endParaRPr lang="en-US" sz="1600" dirty="0">
              <a:solidFill>
                <a:srgbClr val="000000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02124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u="none" strike="noStrike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EA276-9E10-C662-D6CF-5E864DD916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07698" y="2952351"/>
            <a:ext cx="1844373" cy="1415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10BD6A-2E0C-9F6C-CE2D-2BA7B07D51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23328" y="4410932"/>
            <a:ext cx="1739493" cy="141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5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E3914C8-D51A-7BD7-A944-F3F304223043}"/>
              </a:ext>
            </a:extLst>
          </p:cNvPr>
          <p:cNvGrpSpPr/>
          <p:nvPr/>
        </p:nvGrpSpPr>
        <p:grpSpPr>
          <a:xfrm>
            <a:off x="9404880" y="583217"/>
            <a:ext cx="2735640" cy="1822320"/>
            <a:chOff x="9404880" y="583217"/>
            <a:chExt cx="2735640" cy="182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5364B6-909E-EC57-D8CC-F94D2D72B5C9}"/>
                    </a:ext>
                  </a:extLst>
                </p14:cNvPr>
                <p14:cNvContentPartPr/>
                <p14:nvPr/>
              </p14:nvContentPartPr>
              <p14:xfrm>
                <a:off x="9509280" y="644057"/>
                <a:ext cx="210600" cy="1374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5364B6-909E-EC57-D8CC-F94D2D72B5C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500640" y="635057"/>
                  <a:ext cx="228240" cy="13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E8C738-F869-57A5-51C4-7F87DA35515D}"/>
                    </a:ext>
                  </a:extLst>
                </p14:cNvPr>
                <p14:cNvContentPartPr/>
                <p14:nvPr/>
              </p14:nvContentPartPr>
              <p14:xfrm>
                <a:off x="9404880" y="583217"/>
                <a:ext cx="2735640" cy="1665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E8C738-F869-57A5-51C4-7F87DA3551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95880" y="574217"/>
                  <a:ext cx="2753280" cy="16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9DA2120-7137-432A-11A9-8C30A66A20C1}"/>
                    </a:ext>
                  </a:extLst>
                </p14:cNvPr>
                <p14:cNvContentPartPr/>
                <p14:nvPr/>
              </p14:nvContentPartPr>
              <p14:xfrm>
                <a:off x="9988440" y="644057"/>
                <a:ext cx="326520" cy="1761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9DA2120-7137-432A-11A9-8C30A66A20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79440" y="635057"/>
                  <a:ext cx="344160" cy="17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781A94-9183-9CBD-62FC-CC60CC54F09D}"/>
                    </a:ext>
                  </a:extLst>
                </p14:cNvPr>
                <p14:cNvContentPartPr/>
                <p14:nvPr/>
              </p14:nvContentPartPr>
              <p14:xfrm>
                <a:off x="9740040" y="739817"/>
                <a:ext cx="125280" cy="26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781A94-9183-9CBD-62FC-CC60CC54F09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31040" y="730817"/>
                  <a:ext cx="1429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BF24E0-175D-98B6-5282-064703125C2C}"/>
                    </a:ext>
                  </a:extLst>
                </p14:cNvPr>
                <p14:cNvContentPartPr/>
                <p14:nvPr/>
              </p14:nvContentPartPr>
              <p14:xfrm>
                <a:off x="10232160" y="656297"/>
                <a:ext cx="211320" cy="20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BF24E0-175D-98B6-5282-064703125C2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223520" y="647297"/>
                  <a:ext cx="228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601854-362B-6C94-2E87-75DFB7572493}"/>
                    </a:ext>
                  </a:extLst>
                </p14:cNvPr>
                <p14:cNvContentPartPr/>
                <p14:nvPr/>
              </p14:nvContentPartPr>
              <p14:xfrm>
                <a:off x="10554360" y="801017"/>
                <a:ext cx="9000" cy="84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601854-362B-6C94-2E87-75DFB75724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45720" y="792017"/>
                  <a:ext cx="266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A3E23C-16D2-1692-63EF-49F9C9258115}"/>
                    </a:ext>
                  </a:extLst>
                </p14:cNvPr>
                <p14:cNvContentPartPr/>
                <p14:nvPr/>
              </p14:nvContentPartPr>
              <p14:xfrm>
                <a:off x="10807080" y="645497"/>
                <a:ext cx="316800" cy="205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A3E23C-16D2-1692-63EF-49F9C925811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98080" y="636857"/>
                  <a:ext cx="334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9554D3-2BDB-B483-16D1-B3C5C7BF4B70}"/>
                    </a:ext>
                  </a:extLst>
                </p14:cNvPr>
                <p14:cNvContentPartPr/>
                <p14:nvPr/>
              </p14:nvContentPartPr>
              <p14:xfrm>
                <a:off x="11132880" y="774737"/>
                <a:ext cx="64800" cy="63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69554D3-2BDB-B483-16D1-B3C5C7BF4B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124240" y="765737"/>
                  <a:ext cx="824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3480D9-E826-7CC9-B45D-DF65B02651B5}"/>
                    </a:ext>
                  </a:extLst>
                </p14:cNvPr>
                <p14:cNvContentPartPr/>
                <p14:nvPr/>
              </p14:nvContentPartPr>
              <p14:xfrm>
                <a:off x="11494680" y="685457"/>
                <a:ext cx="166680" cy="178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3480D9-E826-7CC9-B45D-DF65B02651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486040" y="676457"/>
                  <a:ext cx="184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E7EB71-EB2B-9300-62A9-DF37BE24C249}"/>
                    </a:ext>
                  </a:extLst>
                </p14:cNvPr>
                <p14:cNvContentPartPr/>
                <p14:nvPr/>
              </p14:nvContentPartPr>
              <p14:xfrm>
                <a:off x="11695200" y="783377"/>
                <a:ext cx="96840" cy="98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E7EB71-EB2B-9300-62A9-DF37BE24C2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686560" y="774737"/>
                  <a:ext cx="114480" cy="1159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6CB028C1-BC9A-6BEF-57A0-5319757F524E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323867CC-6ED3-B510-CBA6-312E3A4148B9}"/>
              </a:ext>
            </a:extLst>
          </p:cNvPr>
          <p:cNvGrpSpPr/>
          <p:nvPr/>
        </p:nvGrpSpPr>
        <p:grpSpPr>
          <a:xfrm>
            <a:off x="4171200" y="2891177"/>
            <a:ext cx="175320" cy="173520"/>
            <a:chOff x="4171200" y="2891177"/>
            <a:chExt cx="17532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2122C7B-42BC-01EE-F2F6-2BF8BA0347CF}"/>
                    </a:ext>
                  </a:extLst>
                </p14:cNvPr>
                <p14:cNvContentPartPr/>
                <p14:nvPr/>
              </p14:nvContentPartPr>
              <p14:xfrm>
                <a:off x="4175880" y="2891177"/>
                <a:ext cx="152280" cy="173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2122C7B-42BC-01EE-F2F6-2BF8BA0347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66880" y="2882177"/>
                  <a:ext cx="1699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7AFCEA-A1E3-195D-EC77-4D01FECE5306}"/>
                    </a:ext>
                  </a:extLst>
                </p14:cNvPr>
                <p14:cNvContentPartPr/>
                <p14:nvPr/>
              </p14:nvContentPartPr>
              <p14:xfrm>
                <a:off x="4171200" y="2899457"/>
                <a:ext cx="175320" cy="160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7AFCEA-A1E3-195D-EC77-4D01FECE530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200" y="2890817"/>
                  <a:ext cx="19296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F792AD3-33FA-F549-B1F1-A46311508788}"/>
              </a:ext>
            </a:extLst>
          </p:cNvPr>
          <p:cNvGrpSpPr/>
          <p:nvPr/>
        </p:nvGrpSpPr>
        <p:grpSpPr>
          <a:xfrm>
            <a:off x="4230600" y="3335057"/>
            <a:ext cx="318240" cy="380520"/>
            <a:chOff x="4230600" y="3335057"/>
            <a:chExt cx="318240" cy="3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75CA3A-33CC-40EB-0A39-878982755A0F}"/>
                    </a:ext>
                  </a:extLst>
                </p14:cNvPr>
                <p14:cNvContentPartPr/>
                <p14:nvPr/>
              </p14:nvContentPartPr>
              <p14:xfrm>
                <a:off x="4230600" y="3335057"/>
                <a:ext cx="175680" cy="380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75CA3A-33CC-40EB-0A39-878982755A0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21960" y="3326417"/>
                  <a:ext cx="1933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7AA2C9-0CBD-8CF0-5550-53B48970CC4A}"/>
                    </a:ext>
                  </a:extLst>
                </p14:cNvPr>
                <p14:cNvContentPartPr/>
                <p14:nvPr/>
              </p14:nvContentPartPr>
              <p14:xfrm>
                <a:off x="4292880" y="3483017"/>
                <a:ext cx="255960" cy="168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7AA2C9-0CBD-8CF0-5550-53B48970CC4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283880" y="3474377"/>
                  <a:ext cx="27360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16B8A81-B423-7A4A-043E-EFE53467AE57}"/>
              </a:ext>
            </a:extLst>
          </p:cNvPr>
          <p:cNvGrpSpPr/>
          <p:nvPr/>
        </p:nvGrpSpPr>
        <p:grpSpPr>
          <a:xfrm>
            <a:off x="7857960" y="3413537"/>
            <a:ext cx="464040" cy="329400"/>
            <a:chOff x="7857960" y="3413537"/>
            <a:chExt cx="46404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D60E323-04AB-6DF4-7034-820ED978E332}"/>
                    </a:ext>
                  </a:extLst>
                </p14:cNvPr>
                <p14:cNvContentPartPr/>
                <p14:nvPr/>
              </p14:nvContentPartPr>
              <p14:xfrm>
                <a:off x="7857960" y="3413537"/>
                <a:ext cx="354240" cy="329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D60E323-04AB-6DF4-7034-820ED978E33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49320" y="3404537"/>
                  <a:ext cx="371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2D5B8E-15D3-B68B-AE6F-9CD2D21092A4}"/>
                    </a:ext>
                  </a:extLst>
                </p14:cNvPr>
                <p14:cNvContentPartPr/>
                <p14:nvPr/>
              </p14:nvContentPartPr>
              <p14:xfrm>
                <a:off x="7915560" y="3491657"/>
                <a:ext cx="406440" cy="20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2D5B8E-15D3-B68B-AE6F-9CD2D21092A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906920" y="3483017"/>
                  <a:ext cx="42408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270678-43A0-062D-40EF-6AE90454A9D4}"/>
              </a:ext>
            </a:extLst>
          </p:cNvPr>
          <p:cNvGrpSpPr/>
          <p:nvPr/>
        </p:nvGrpSpPr>
        <p:grpSpPr>
          <a:xfrm>
            <a:off x="7811520" y="2211857"/>
            <a:ext cx="313560" cy="230760"/>
            <a:chOff x="7811520" y="2211857"/>
            <a:chExt cx="31356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2A2A617-B1A9-E97D-B0A2-5E56654E700F}"/>
                    </a:ext>
                  </a:extLst>
                </p14:cNvPr>
                <p14:cNvContentPartPr/>
                <p14:nvPr/>
              </p14:nvContentPartPr>
              <p14:xfrm>
                <a:off x="7815840" y="2211857"/>
                <a:ext cx="309240" cy="230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2A2A617-B1A9-E97D-B0A2-5E56654E700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806840" y="2202857"/>
                  <a:ext cx="326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BA0341-591C-BEFD-D869-255A3D1CA304}"/>
                    </a:ext>
                  </a:extLst>
                </p14:cNvPr>
                <p14:cNvContentPartPr/>
                <p14:nvPr/>
              </p14:nvContentPartPr>
              <p14:xfrm>
                <a:off x="7811520" y="2255057"/>
                <a:ext cx="234000" cy="186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BA0341-591C-BEFD-D869-255A3D1CA30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02520" y="2246417"/>
                  <a:ext cx="25164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8508CA-EB78-F920-B336-28786C3AB1EB}"/>
              </a:ext>
            </a:extLst>
          </p:cNvPr>
          <p:cNvGrpSpPr/>
          <p:nvPr/>
        </p:nvGrpSpPr>
        <p:grpSpPr>
          <a:xfrm>
            <a:off x="2936760" y="4728257"/>
            <a:ext cx="295920" cy="241920"/>
            <a:chOff x="2936760" y="4728257"/>
            <a:chExt cx="29592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F705B7-6F6B-B30F-6F23-6BA91D6948DB}"/>
                    </a:ext>
                  </a:extLst>
                </p14:cNvPr>
                <p14:cNvContentPartPr/>
                <p14:nvPr/>
              </p14:nvContentPartPr>
              <p14:xfrm>
                <a:off x="2936760" y="4763177"/>
                <a:ext cx="294120" cy="17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F705B7-6F6B-B30F-6F23-6BA91D6948D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28120" y="4754537"/>
                  <a:ext cx="311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C25A35-6632-75D7-8DBD-3835F31F561E}"/>
                    </a:ext>
                  </a:extLst>
                </p14:cNvPr>
                <p14:cNvContentPartPr/>
                <p14:nvPr/>
              </p14:nvContentPartPr>
              <p14:xfrm>
                <a:off x="2942880" y="4728257"/>
                <a:ext cx="289800" cy="241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C25A35-6632-75D7-8DBD-3835F31F561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34240" y="4719617"/>
                  <a:ext cx="307440" cy="25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4A3EE1-033A-CF9A-C611-C153395874F8}"/>
                  </a:ext>
                </a:extLst>
              </p14:cNvPr>
              <p14:cNvContentPartPr/>
              <p14:nvPr/>
            </p14:nvContentPartPr>
            <p14:xfrm>
              <a:off x="3171120" y="2997737"/>
              <a:ext cx="201960" cy="163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4A3EE1-033A-CF9A-C611-C153395874F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53120" y="2979737"/>
                <a:ext cx="23760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D7B9BD3-2DAC-0C20-72B8-19284921B198}"/>
                  </a:ext>
                </a:extLst>
              </p14:cNvPr>
              <p14:cNvContentPartPr/>
              <p14:nvPr/>
            </p14:nvContentPartPr>
            <p14:xfrm>
              <a:off x="3627960" y="1986497"/>
              <a:ext cx="169200" cy="128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D7B9BD3-2DAC-0C20-72B8-19284921B19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10320" y="1968497"/>
                <a:ext cx="204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A8AC4B6-09DE-31A5-D759-D3CF5AC86F2D}"/>
                  </a:ext>
                </a:extLst>
              </p14:cNvPr>
              <p14:cNvContentPartPr/>
              <p14:nvPr/>
            </p14:nvContentPartPr>
            <p14:xfrm>
              <a:off x="4655040" y="1518857"/>
              <a:ext cx="249840" cy="110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A8AC4B6-09DE-31A5-D759-D3CF5AC86F2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637400" y="1500857"/>
                <a:ext cx="285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EEFBE1F-36F7-0041-B3C1-239610669E16}"/>
                  </a:ext>
                </a:extLst>
              </p14:cNvPr>
              <p14:cNvContentPartPr/>
              <p14:nvPr/>
            </p14:nvContentPartPr>
            <p14:xfrm>
              <a:off x="5862480" y="1661417"/>
              <a:ext cx="95040" cy="73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EEFBE1F-36F7-0041-B3C1-239610669E1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44840" y="1643777"/>
                <a:ext cx="1306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402CBCB-5D30-CC1B-1142-8A63E72876BD}"/>
                  </a:ext>
                </a:extLst>
              </p14:cNvPr>
              <p14:cNvContentPartPr/>
              <p14:nvPr/>
            </p14:nvContentPartPr>
            <p14:xfrm>
              <a:off x="6637920" y="1955897"/>
              <a:ext cx="200520" cy="1159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402CBCB-5D30-CC1B-1142-8A63E72876B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20280" y="1938257"/>
                <a:ext cx="2361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0293879-F53E-219E-4C9C-B3CBBEA102B5}"/>
                  </a:ext>
                </a:extLst>
              </p14:cNvPr>
              <p14:cNvContentPartPr/>
              <p14:nvPr/>
            </p14:nvContentPartPr>
            <p14:xfrm>
              <a:off x="8003040" y="1574657"/>
              <a:ext cx="198360" cy="104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0293879-F53E-219E-4C9C-B3CBBEA102B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985040" y="1556657"/>
                <a:ext cx="2340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B23F70F-C344-F054-20BB-148D3190A953}"/>
                  </a:ext>
                </a:extLst>
              </p14:cNvPr>
              <p14:cNvContentPartPr/>
              <p14:nvPr/>
            </p14:nvContentPartPr>
            <p14:xfrm>
              <a:off x="8862360" y="1507697"/>
              <a:ext cx="151200" cy="253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B23F70F-C344-F054-20BB-148D3190A95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44720" y="1489697"/>
                <a:ext cx="1868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4ABEA95-58C7-AF3A-F19B-055838C1287E}"/>
                  </a:ext>
                </a:extLst>
              </p14:cNvPr>
              <p14:cNvContentPartPr/>
              <p14:nvPr/>
            </p14:nvContentPartPr>
            <p14:xfrm>
              <a:off x="3383520" y="1418417"/>
              <a:ext cx="258480" cy="122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4ABEA95-58C7-AF3A-F19B-055838C1287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365880" y="1400777"/>
                <a:ext cx="2941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4C6FF74-0D17-DD83-F35A-9C64762D57DE}"/>
                  </a:ext>
                </a:extLst>
              </p14:cNvPr>
              <p14:cNvContentPartPr/>
              <p14:nvPr/>
            </p14:nvContentPartPr>
            <p14:xfrm>
              <a:off x="6615600" y="1364417"/>
              <a:ext cx="108720" cy="131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4C6FF74-0D17-DD83-F35A-9C64762D57D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597600" y="1346777"/>
                <a:ext cx="14436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53ECD28E-D6DD-AC79-D9F0-5CCCB58905A1}"/>
              </a:ext>
            </a:extLst>
          </p:cNvPr>
          <p:cNvGrpSpPr/>
          <p:nvPr/>
        </p:nvGrpSpPr>
        <p:grpSpPr>
          <a:xfrm>
            <a:off x="5216280" y="4510817"/>
            <a:ext cx="443880" cy="332640"/>
            <a:chOff x="5216280" y="4510817"/>
            <a:chExt cx="4438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C373B8D-5C2A-F814-FDC1-57F1BDF809B1}"/>
                    </a:ext>
                  </a:extLst>
                </p14:cNvPr>
                <p14:cNvContentPartPr/>
                <p14:nvPr/>
              </p14:nvContentPartPr>
              <p14:xfrm>
                <a:off x="5216280" y="4510817"/>
                <a:ext cx="348480" cy="332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C373B8D-5C2A-F814-FDC1-57F1BDF809B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207640" y="4501817"/>
                  <a:ext cx="36612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35195B6-35F0-CB67-2F5C-CC7030EDB6F8}"/>
                    </a:ext>
                  </a:extLst>
                </p14:cNvPr>
                <p14:cNvContentPartPr/>
                <p14:nvPr/>
              </p14:nvContentPartPr>
              <p14:xfrm>
                <a:off x="5259480" y="4632497"/>
                <a:ext cx="400680" cy="115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35195B6-35F0-CB67-2F5C-CC7030EDB6F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250840" y="4623857"/>
                  <a:ext cx="418320" cy="13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20E04D3-73E6-C1AD-0DEE-532776180D91}"/>
                  </a:ext>
                </a:extLst>
              </p14:cNvPr>
              <p14:cNvContentPartPr/>
              <p14:nvPr/>
            </p14:nvContentPartPr>
            <p14:xfrm>
              <a:off x="2464080" y="1828457"/>
              <a:ext cx="7295400" cy="1148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20E04D3-73E6-C1AD-0DEE-532776180D9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455440" y="1819457"/>
                <a:ext cx="731304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5E6A423-15D6-FEFB-1E2E-A72CD6E80B86}"/>
                  </a:ext>
                </a:extLst>
              </p14:cNvPr>
              <p14:cNvContentPartPr/>
              <p14:nvPr/>
            </p14:nvContentPartPr>
            <p14:xfrm>
              <a:off x="2481360" y="1411217"/>
              <a:ext cx="210240" cy="262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5E6A423-15D6-FEFB-1E2E-A72CD6E80B8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472360" y="1402577"/>
                <a:ext cx="2278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956F0C5-8A54-06D2-9549-50823F2802FE}"/>
                  </a:ext>
                </a:extLst>
              </p14:cNvPr>
              <p14:cNvContentPartPr/>
              <p14:nvPr/>
            </p14:nvContentPartPr>
            <p14:xfrm>
              <a:off x="1180680" y="1739897"/>
              <a:ext cx="1292040" cy="624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956F0C5-8A54-06D2-9549-50823F2802F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172040" y="1731257"/>
                <a:ext cx="130968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7973E9B-D601-DB00-0C0B-9B5C1EFFB819}"/>
                  </a:ext>
                </a:extLst>
              </p14:cNvPr>
              <p14:cNvContentPartPr/>
              <p14:nvPr/>
            </p14:nvContentPartPr>
            <p14:xfrm>
              <a:off x="1478040" y="2031857"/>
              <a:ext cx="46440" cy="68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7973E9B-D601-DB00-0C0B-9B5C1EFFB81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469040" y="2023217"/>
                <a:ext cx="6408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709171A-68D0-1BC1-8D55-0E69DA94931F}"/>
                  </a:ext>
                </a:extLst>
              </p14:cNvPr>
              <p14:cNvContentPartPr/>
              <p14:nvPr/>
            </p14:nvContentPartPr>
            <p14:xfrm>
              <a:off x="-219720" y="1744217"/>
              <a:ext cx="927000" cy="564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709171A-68D0-1BC1-8D55-0E69DA94931F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-228720" y="1735577"/>
                <a:ext cx="944640" cy="58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7376B3E-1A6A-23B0-8E8F-8B662B3D526E}"/>
                  </a:ext>
                </a:extLst>
              </p14:cNvPr>
              <p14:cNvContentPartPr/>
              <p14:nvPr/>
            </p14:nvContentPartPr>
            <p14:xfrm>
              <a:off x="7489320" y="1941857"/>
              <a:ext cx="96840" cy="39358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7376B3E-1A6A-23B0-8E8F-8B662B3D526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480320" y="1932857"/>
                <a:ext cx="114480" cy="395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AAA641A-E5C0-BA96-AA2A-9496EA427C14}"/>
              </a:ext>
            </a:extLst>
          </p:cNvPr>
          <p:cNvGrpSpPr/>
          <p:nvPr/>
        </p:nvGrpSpPr>
        <p:grpSpPr>
          <a:xfrm>
            <a:off x="1732920" y="3024377"/>
            <a:ext cx="331920" cy="260640"/>
            <a:chOff x="1732920" y="3024377"/>
            <a:chExt cx="33192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F3CA61C-99AC-365C-253C-394CD311558F}"/>
                    </a:ext>
                  </a:extLst>
                </p14:cNvPr>
                <p14:cNvContentPartPr/>
                <p14:nvPr/>
              </p14:nvContentPartPr>
              <p14:xfrm>
                <a:off x="1732920" y="3024377"/>
                <a:ext cx="221040" cy="204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F3CA61C-99AC-365C-253C-394CD311558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723920" y="3015377"/>
                  <a:ext cx="238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F5A925B-3373-1A92-A2B8-9FE3E73B4C6E}"/>
                    </a:ext>
                  </a:extLst>
                </p14:cNvPr>
                <p14:cNvContentPartPr/>
                <p14:nvPr/>
              </p14:nvContentPartPr>
              <p14:xfrm>
                <a:off x="2020200" y="3169457"/>
                <a:ext cx="44640" cy="115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F5A925B-3373-1A92-A2B8-9FE3E73B4C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011200" y="3160817"/>
                  <a:ext cx="6228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E03FCD-ACAA-47A1-E29B-B7A2BE6EB9A3}"/>
              </a:ext>
            </a:extLst>
          </p:cNvPr>
          <p:cNvGrpSpPr/>
          <p:nvPr/>
        </p:nvGrpSpPr>
        <p:grpSpPr>
          <a:xfrm>
            <a:off x="7062360" y="6166457"/>
            <a:ext cx="436320" cy="330120"/>
            <a:chOff x="7062360" y="6166457"/>
            <a:chExt cx="4363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83224FE-E21A-E61E-E232-AEAF7BBD9290}"/>
                    </a:ext>
                  </a:extLst>
                </p14:cNvPr>
                <p14:cNvContentPartPr/>
                <p14:nvPr/>
              </p14:nvContentPartPr>
              <p14:xfrm>
                <a:off x="7062360" y="6166457"/>
                <a:ext cx="207360" cy="215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83224FE-E21A-E61E-E232-AEAF7BBD929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53360" y="6157817"/>
                  <a:ext cx="225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D67E311-C758-0D31-8ECC-930D1D0BD942}"/>
                    </a:ext>
                  </a:extLst>
                </p14:cNvPr>
                <p14:cNvContentPartPr/>
                <p14:nvPr/>
              </p14:nvContentPartPr>
              <p14:xfrm>
                <a:off x="7314720" y="6372737"/>
                <a:ext cx="183960" cy="123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D67E311-C758-0D31-8ECC-930D1D0BD94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05720" y="6363737"/>
                  <a:ext cx="201600" cy="14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86A063A-F718-345B-43F6-6B16C55F45CB}"/>
              </a:ext>
            </a:extLst>
          </p:cNvPr>
          <p:cNvGrpSpPr/>
          <p:nvPr/>
        </p:nvGrpSpPr>
        <p:grpSpPr>
          <a:xfrm>
            <a:off x="6673200" y="5433857"/>
            <a:ext cx="485280" cy="253440"/>
            <a:chOff x="6673200" y="5433857"/>
            <a:chExt cx="48528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EC07108-1887-D4A7-EF05-07D6C9FD63AD}"/>
                    </a:ext>
                  </a:extLst>
                </p14:cNvPr>
                <p14:cNvContentPartPr/>
                <p14:nvPr/>
              </p14:nvContentPartPr>
              <p14:xfrm>
                <a:off x="6716040" y="5573177"/>
                <a:ext cx="442440" cy="9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EC07108-1887-D4A7-EF05-07D6C9FD63A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07040" y="5564537"/>
                  <a:ext cx="4600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C016610-333D-7287-E682-572F53F02C80}"/>
                    </a:ext>
                  </a:extLst>
                </p14:cNvPr>
                <p14:cNvContentPartPr/>
                <p14:nvPr/>
              </p14:nvContentPartPr>
              <p14:xfrm>
                <a:off x="6673200" y="5433857"/>
                <a:ext cx="131040" cy="253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C016610-333D-7287-E682-572F53F02C8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64560" y="5424857"/>
                  <a:ext cx="14868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7323EE5-7BA7-DF65-700C-7960232539A1}"/>
              </a:ext>
            </a:extLst>
          </p:cNvPr>
          <p:cNvGrpSpPr/>
          <p:nvPr/>
        </p:nvGrpSpPr>
        <p:grpSpPr>
          <a:xfrm>
            <a:off x="7767600" y="5460137"/>
            <a:ext cx="614160" cy="294480"/>
            <a:chOff x="7767600" y="5460137"/>
            <a:chExt cx="61416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F051825-050C-746A-B75A-F4F474076FF8}"/>
                    </a:ext>
                  </a:extLst>
                </p14:cNvPr>
                <p14:cNvContentPartPr/>
                <p14:nvPr/>
              </p14:nvContentPartPr>
              <p14:xfrm>
                <a:off x="7767600" y="5606297"/>
                <a:ext cx="533880" cy="45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F051825-050C-746A-B75A-F4F474076FF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758960" y="5597297"/>
                  <a:ext cx="551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1D23786-665D-07E7-41C4-BB47DB600EDB}"/>
                    </a:ext>
                  </a:extLst>
                </p14:cNvPr>
                <p14:cNvContentPartPr/>
                <p14:nvPr/>
              </p14:nvContentPartPr>
              <p14:xfrm>
                <a:off x="8264040" y="5460137"/>
                <a:ext cx="117720" cy="294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1D23786-665D-07E7-41C4-BB47DB600ED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255040" y="5451137"/>
                  <a:ext cx="135360" cy="31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27BD55E-814C-017B-9E19-0EE2FF5287EA}"/>
              </a:ext>
            </a:extLst>
          </p:cNvPr>
          <p:cNvGrpSpPr/>
          <p:nvPr/>
        </p:nvGrpSpPr>
        <p:grpSpPr>
          <a:xfrm>
            <a:off x="8908440" y="4676417"/>
            <a:ext cx="237600" cy="137160"/>
            <a:chOff x="8908440" y="4676417"/>
            <a:chExt cx="237600" cy="13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DBA84B-2592-5E17-81C2-158535E66616}"/>
                    </a:ext>
                  </a:extLst>
                </p14:cNvPr>
                <p14:cNvContentPartPr/>
                <p14:nvPr/>
              </p14:nvContentPartPr>
              <p14:xfrm>
                <a:off x="8934000" y="4676417"/>
                <a:ext cx="44640" cy="137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DBA84B-2592-5E17-81C2-158535E6661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925000" y="4667417"/>
                  <a:ext cx="62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7D234F8-9025-5350-4FA7-95BF8D95489C}"/>
                    </a:ext>
                  </a:extLst>
                </p14:cNvPr>
                <p14:cNvContentPartPr/>
                <p14:nvPr/>
              </p14:nvContentPartPr>
              <p14:xfrm>
                <a:off x="8908440" y="4685057"/>
                <a:ext cx="237600" cy="79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7D234F8-9025-5350-4FA7-95BF8D95489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99440" y="4676057"/>
                  <a:ext cx="25524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05EA774-0A0D-C6B6-6E98-E449CAD1A053}"/>
              </a:ext>
            </a:extLst>
          </p:cNvPr>
          <p:cNvGrpSpPr/>
          <p:nvPr/>
        </p:nvGrpSpPr>
        <p:grpSpPr>
          <a:xfrm>
            <a:off x="9239640" y="3073697"/>
            <a:ext cx="270360" cy="322200"/>
            <a:chOff x="9239640" y="3073697"/>
            <a:chExt cx="27036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5070A04-F46C-B732-9685-7B40BF35A5B6}"/>
                    </a:ext>
                  </a:extLst>
                </p14:cNvPr>
                <p14:cNvContentPartPr/>
                <p14:nvPr/>
              </p14:nvContentPartPr>
              <p14:xfrm>
                <a:off x="9315600" y="3073697"/>
                <a:ext cx="159480" cy="322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5070A04-F46C-B732-9685-7B40BF35A5B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306600" y="3065057"/>
                  <a:ext cx="1771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0D819BA-33C6-05EE-471C-029264D34F97}"/>
                    </a:ext>
                  </a:extLst>
                </p14:cNvPr>
                <p14:cNvContentPartPr/>
                <p14:nvPr/>
              </p14:nvContentPartPr>
              <p14:xfrm>
                <a:off x="9239640" y="3178457"/>
                <a:ext cx="270360" cy="14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0D819BA-33C6-05EE-471C-029264D34F9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230640" y="3169457"/>
                  <a:ext cx="2880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FD63F3-DC23-5600-D140-45713FF6D5CA}"/>
              </a:ext>
            </a:extLst>
          </p:cNvPr>
          <p:cNvGrpSpPr/>
          <p:nvPr/>
        </p:nvGrpSpPr>
        <p:grpSpPr>
          <a:xfrm>
            <a:off x="8098800" y="4685057"/>
            <a:ext cx="281520" cy="143640"/>
            <a:chOff x="8098800" y="4685057"/>
            <a:chExt cx="281520" cy="14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788ABAF-689F-1E35-4596-D474F1AE4B76}"/>
                    </a:ext>
                  </a:extLst>
                </p14:cNvPr>
                <p14:cNvContentPartPr/>
                <p14:nvPr/>
              </p14:nvContentPartPr>
              <p14:xfrm>
                <a:off x="8174400" y="4685057"/>
                <a:ext cx="46440" cy="143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788ABAF-689F-1E35-4596-D474F1AE4B7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165760" y="4676057"/>
                  <a:ext cx="64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561360-4397-8949-FB1F-58B65488E9EC}"/>
                    </a:ext>
                  </a:extLst>
                </p14:cNvPr>
                <p14:cNvContentPartPr/>
                <p14:nvPr/>
              </p14:nvContentPartPr>
              <p14:xfrm>
                <a:off x="8098800" y="4710977"/>
                <a:ext cx="281520" cy="1087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561360-4397-8949-FB1F-58B65488E9E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089800" y="4701977"/>
                  <a:ext cx="29916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9195146-3432-24E4-310E-5DE89E73B9D8}"/>
                  </a:ext>
                </a:extLst>
              </p14:cNvPr>
              <p14:cNvContentPartPr/>
              <p14:nvPr/>
            </p14:nvContentPartPr>
            <p14:xfrm>
              <a:off x="-780600" y="2925737"/>
              <a:ext cx="173160" cy="979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9195146-3432-24E4-310E-5DE89E73B9D8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-789240" y="2916737"/>
                <a:ext cx="1908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8A3D1CB-7BD4-5E9E-B4DF-A770ACEF01CA}"/>
                  </a:ext>
                </a:extLst>
              </p14:cNvPr>
              <p14:cNvContentPartPr/>
              <p14:nvPr/>
            </p14:nvContentPartPr>
            <p14:xfrm>
              <a:off x="-575040" y="2899097"/>
              <a:ext cx="217440" cy="1490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8A3D1CB-7BD4-5E9E-B4DF-A770ACEF01C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-584040" y="2890457"/>
                <a:ext cx="235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82E44A9-5CB2-7289-AF94-8C0AFC5CF927}"/>
                  </a:ext>
                </a:extLst>
              </p14:cNvPr>
              <p14:cNvContentPartPr/>
              <p14:nvPr/>
            </p14:nvContentPartPr>
            <p14:xfrm>
              <a:off x="-1317720" y="3326057"/>
              <a:ext cx="929520" cy="567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82E44A9-5CB2-7289-AF94-8C0AFC5CF92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-1326720" y="3317417"/>
                <a:ext cx="94716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49193678-AEFF-7D9C-2A95-EE6DA23A6E81}"/>
                  </a:ext>
                </a:extLst>
              </p14:cNvPr>
              <p14:cNvContentPartPr/>
              <p14:nvPr/>
            </p14:nvContentPartPr>
            <p14:xfrm>
              <a:off x="2481343" y="3213377"/>
              <a:ext cx="4286520" cy="874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49193678-AEFF-7D9C-2A95-EE6DA23A6E8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472703" y="3204377"/>
                <a:ext cx="43041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32E615E6-6E21-3B9E-8B82-DCAEE28EE28E}"/>
                  </a:ext>
                </a:extLst>
              </p14:cNvPr>
              <p14:cNvContentPartPr/>
              <p14:nvPr/>
            </p14:nvContentPartPr>
            <p14:xfrm>
              <a:off x="1079434" y="496269"/>
              <a:ext cx="360" cy="3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32E615E6-6E21-3B9E-8B82-DCAEE28EE28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70434" y="48726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57EF7A-9F9E-09FD-97D6-9834FA45CE20}"/>
              </a:ext>
            </a:extLst>
          </p:cNvPr>
          <p:cNvGrpSpPr/>
          <p:nvPr/>
        </p:nvGrpSpPr>
        <p:grpSpPr>
          <a:xfrm>
            <a:off x="142080" y="736937"/>
            <a:ext cx="1653840" cy="1015200"/>
            <a:chOff x="142080" y="736937"/>
            <a:chExt cx="1653840" cy="10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8E35BB0-350E-ED8C-54D0-A03712A1F9E1}"/>
                    </a:ext>
                  </a:extLst>
                </p14:cNvPr>
                <p14:cNvContentPartPr/>
                <p14:nvPr/>
              </p14:nvContentPartPr>
              <p14:xfrm>
                <a:off x="695400" y="736937"/>
                <a:ext cx="881280" cy="412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8E35BB0-350E-ED8C-54D0-A03712A1F9E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86760" y="728297"/>
                  <a:ext cx="8989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D3C8B4-E19F-7E4F-B50B-DC523E88FA49}"/>
                    </a:ext>
                  </a:extLst>
                </p14:cNvPr>
                <p14:cNvContentPartPr/>
                <p14:nvPr/>
              </p14:nvContentPartPr>
              <p14:xfrm>
                <a:off x="406680" y="1114217"/>
                <a:ext cx="699480" cy="249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D3C8B4-E19F-7E4F-B50B-DC523E88FA4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8040" y="1105577"/>
                  <a:ext cx="717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E94CD8-EFD8-305B-BE4D-0A6A33661A20}"/>
                    </a:ext>
                  </a:extLst>
                </p14:cNvPr>
                <p14:cNvContentPartPr/>
                <p14:nvPr/>
              </p14:nvContentPartPr>
              <p14:xfrm>
                <a:off x="142080" y="1454057"/>
                <a:ext cx="136080" cy="105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E94CD8-EFD8-305B-BE4D-0A6A33661A2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33440" y="1445057"/>
                  <a:ext cx="153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FF4F367-77D5-858F-AA8E-266893E192EC}"/>
                    </a:ext>
                  </a:extLst>
                </p14:cNvPr>
                <p14:cNvContentPartPr/>
                <p14:nvPr/>
              </p14:nvContentPartPr>
              <p14:xfrm>
                <a:off x="356640" y="1391057"/>
                <a:ext cx="159840" cy="200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FF4F367-77D5-858F-AA8E-266893E192E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47640" y="1382057"/>
                  <a:ext cx="177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BA8297-60D3-65B5-491D-A278AF91145D}"/>
                    </a:ext>
                  </a:extLst>
                </p14:cNvPr>
                <p14:cNvContentPartPr/>
                <p14:nvPr/>
              </p14:nvContentPartPr>
              <p14:xfrm>
                <a:off x="1218840" y="1149137"/>
                <a:ext cx="447120" cy="2768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BA8297-60D3-65B5-491D-A278AF91145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210200" y="1140497"/>
                  <a:ext cx="464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B98D578-E54B-BD5F-3C21-FAE8AA920C9A}"/>
                    </a:ext>
                  </a:extLst>
                </p14:cNvPr>
                <p14:cNvContentPartPr/>
                <p14:nvPr/>
              </p14:nvContentPartPr>
              <p14:xfrm>
                <a:off x="1444560" y="1549817"/>
                <a:ext cx="147240" cy="202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B98D578-E54B-BD5F-3C21-FAE8AA920C9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35920" y="1540817"/>
                  <a:ext cx="164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2D6131-346D-5A65-B782-4A8766AEF925}"/>
                    </a:ext>
                  </a:extLst>
                </p14:cNvPr>
                <p14:cNvContentPartPr/>
                <p14:nvPr/>
              </p14:nvContentPartPr>
              <p14:xfrm>
                <a:off x="1663080" y="1522097"/>
                <a:ext cx="132840" cy="199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2D6131-346D-5A65-B782-4A8766AEF92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654080" y="1513457"/>
                  <a:ext cx="1504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EA2B4E9-18DC-22F2-C715-F060E0EAC31E}"/>
                    </a:ext>
                  </a:extLst>
                </p14:cNvPr>
                <p14:cNvContentPartPr/>
                <p14:nvPr/>
              </p14:nvContentPartPr>
              <p14:xfrm>
                <a:off x="1009954" y="817029"/>
                <a:ext cx="129240" cy="183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EA2B4E9-18DC-22F2-C715-F060E0EAC31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00954" y="808389"/>
                  <a:ext cx="146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2A2C7C8-20F6-A239-E1EF-65DF5E57B185}"/>
                    </a:ext>
                  </a:extLst>
                </p14:cNvPr>
                <p14:cNvContentPartPr/>
                <p14:nvPr/>
              </p14:nvContentPartPr>
              <p14:xfrm>
                <a:off x="1210114" y="914229"/>
                <a:ext cx="360" cy="86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2A2C7C8-20F6-A239-E1EF-65DF5E57B1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201114" y="905229"/>
                  <a:ext cx="180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DF4AE41-0285-7D83-E098-24550DB4BFE7}"/>
              </a:ext>
            </a:extLst>
          </p:cNvPr>
          <p:cNvGrpSpPr/>
          <p:nvPr/>
        </p:nvGrpSpPr>
        <p:grpSpPr>
          <a:xfrm>
            <a:off x="-519240" y="1843389"/>
            <a:ext cx="1546920" cy="1342268"/>
            <a:chOff x="-519240" y="1843389"/>
            <a:chExt cx="1546920" cy="13422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32534D9-5AA3-6B23-8301-B23D09B70353}"/>
                    </a:ext>
                  </a:extLst>
                </p14:cNvPr>
                <p14:cNvContentPartPr/>
                <p14:nvPr/>
              </p14:nvContentPartPr>
              <p14:xfrm>
                <a:off x="165120" y="2159297"/>
                <a:ext cx="113400" cy="60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32534D9-5AA3-6B23-8301-B23D09B7035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56120" y="2150657"/>
                  <a:ext cx="1310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FEA28DB-1BC0-7A60-BE6A-AFB05C1C31D6}"/>
                    </a:ext>
                  </a:extLst>
                </p14:cNvPr>
                <p14:cNvContentPartPr/>
                <p14:nvPr/>
              </p14:nvContentPartPr>
              <p14:xfrm>
                <a:off x="-519240" y="2202857"/>
                <a:ext cx="719640" cy="679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FEA28DB-1BC0-7A60-BE6A-AFB05C1C31D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-528240" y="2193857"/>
                  <a:ext cx="737280" cy="69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6B25395-EDD4-07C1-718E-376F15C8508C}"/>
                    </a:ext>
                  </a:extLst>
                </p14:cNvPr>
                <p14:cNvContentPartPr/>
                <p14:nvPr/>
              </p14:nvContentPartPr>
              <p14:xfrm>
                <a:off x="182400" y="2168297"/>
                <a:ext cx="410760" cy="758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6B25395-EDD4-07C1-718E-376F15C8508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3760" y="2159297"/>
                  <a:ext cx="42840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1EBA291-60D9-D116-6AEF-6CC82B4678CB}"/>
                    </a:ext>
                  </a:extLst>
                </p14:cNvPr>
                <p14:cNvContentPartPr/>
                <p14:nvPr/>
              </p14:nvContentPartPr>
              <p14:xfrm>
                <a:off x="426480" y="2969297"/>
                <a:ext cx="144360" cy="216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1EBA291-60D9-D116-6AEF-6CC82B4678C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7480" y="2960657"/>
                  <a:ext cx="162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CF27B6D-C0FC-04EF-570E-5052576603B1}"/>
                    </a:ext>
                  </a:extLst>
                </p14:cNvPr>
                <p14:cNvContentPartPr/>
                <p14:nvPr/>
              </p14:nvContentPartPr>
              <p14:xfrm>
                <a:off x="652920" y="2972897"/>
                <a:ext cx="374760" cy="168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CF27B6D-C0FC-04EF-570E-5052576603B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43920" y="2964257"/>
                  <a:ext cx="392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CDBEC1B-799A-55C3-2F2D-54B964F53C29}"/>
                    </a:ext>
                  </a:extLst>
                </p14:cNvPr>
                <p14:cNvContentPartPr/>
                <p14:nvPr/>
              </p14:nvContentPartPr>
              <p14:xfrm>
                <a:off x="113194" y="1843389"/>
                <a:ext cx="224280" cy="191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CDBEC1B-799A-55C3-2F2D-54B964F53C2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194" y="1834749"/>
                  <a:ext cx="2419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C659121-01DF-446E-A720-660DA67CA489}"/>
                    </a:ext>
                  </a:extLst>
                </p14:cNvPr>
                <p14:cNvContentPartPr/>
                <p14:nvPr/>
              </p14:nvContentPartPr>
              <p14:xfrm>
                <a:off x="374194" y="1976229"/>
                <a:ext cx="59040" cy="97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C659121-01DF-446E-A720-660DA67CA48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5194" y="1967589"/>
                  <a:ext cx="7668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D933AA0-E12B-BCEE-40F0-EC8DA83167F4}"/>
                  </a:ext>
                </a:extLst>
              </p14:cNvPr>
              <p14:cNvContentPartPr/>
              <p14:nvPr/>
            </p14:nvContentPartPr>
            <p14:xfrm>
              <a:off x="-1010726" y="3487509"/>
              <a:ext cx="289440" cy="1713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D933AA0-E12B-BCEE-40F0-EC8DA83167F4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-1019366" y="3478869"/>
                <a:ext cx="3070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3A3332B-48DF-E765-2725-51DC01F30117}"/>
                  </a:ext>
                </a:extLst>
              </p14:cNvPr>
              <p14:cNvContentPartPr/>
              <p14:nvPr/>
            </p14:nvContentPartPr>
            <p14:xfrm>
              <a:off x="-670886" y="3613869"/>
              <a:ext cx="3960" cy="100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3A3332B-48DF-E765-2725-51DC01F30117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-679886" y="3604869"/>
                <a:ext cx="216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8EEF60D-23E0-5ACB-18DE-EB920904A24F}"/>
                  </a:ext>
                </a:extLst>
              </p14:cNvPr>
              <p14:cNvContentPartPr/>
              <p14:nvPr/>
            </p14:nvContentPartPr>
            <p14:xfrm>
              <a:off x="-1543097" y="3892149"/>
              <a:ext cx="681120" cy="4978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8EEF60D-23E0-5ACB-18DE-EB920904A24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-1551737" y="3883509"/>
                <a:ext cx="698760" cy="51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17B8925-A39F-D171-2B45-2C330C269A55}"/>
              </a:ext>
            </a:extLst>
          </p:cNvPr>
          <p:cNvGrpSpPr/>
          <p:nvPr/>
        </p:nvGrpSpPr>
        <p:grpSpPr>
          <a:xfrm>
            <a:off x="-897531" y="3430457"/>
            <a:ext cx="2007291" cy="1035892"/>
            <a:chOff x="-897531" y="3430457"/>
            <a:chExt cx="2007291" cy="10358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7F76969-5E0F-3C43-2035-4A99BEC00DB8}"/>
                    </a:ext>
                  </a:extLst>
                </p14:cNvPr>
                <p14:cNvContentPartPr/>
                <p14:nvPr/>
              </p14:nvContentPartPr>
              <p14:xfrm>
                <a:off x="69360" y="3430457"/>
                <a:ext cx="1040400" cy="603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7F76969-5E0F-3C43-2035-4A99BEC00DB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0360" y="3421817"/>
                  <a:ext cx="105804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17B144-4AD0-8CCF-95B3-E4B5588D356E}"/>
                    </a:ext>
                  </a:extLst>
                </p14:cNvPr>
                <p14:cNvContentPartPr/>
                <p14:nvPr/>
              </p14:nvContentPartPr>
              <p14:xfrm>
                <a:off x="431160" y="3683177"/>
                <a:ext cx="109080" cy="171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17B144-4AD0-8CCF-95B3-E4B5588D356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2160" y="3674537"/>
                  <a:ext cx="126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EFDAB9-E2D0-05EC-1C7B-5EB56D2CCF59}"/>
                    </a:ext>
                  </a:extLst>
                </p14:cNvPr>
                <p14:cNvContentPartPr/>
                <p14:nvPr/>
              </p14:nvContentPartPr>
              <p14:xfrm>
                <a:off x="408840" y="3709457"/>
                <a:ext cx="178920" cy="106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EFDAB9-E2D0-05EC-1C7B-5EB56D2CCF5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00200" y="3700817"/>
                  <a:ext cx="1965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1273E0E-CFA3-04BF-F842-9362C5A19F73}"/>
                    </a:ext>
                  </a:extLst>
                </p14:cNvPr>
                <p14:cNvContentPartPr/>
                <p14:nvPr/>
              </p14:nvContentPartPr>
              <p14:xfrm>
                <a:off x="-897531" y="3909789"/>
                <a:ext cx="986760" cy="556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1273E0E-CFA3-04BF-F842-9362C5A19F73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-906171" y="3900789"/>
                  <a:ext cx="1004400" cy="57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1BDFA87-5C10-146C-812B-09EB6C34A8E5}"/>
                  </a:ext>
                </a:extLst>
              </p14:cNvPr>
              <p14:cNvContentPartPr/>
              <p14:nvPr/>
            </p14:nvContentPartPr>
            <p14:xfrm>
              <a:off x="-113451" y="4536909"/>
              <a:ext cx="112320" cy="207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1BDFA87-5C10-146C-812B-09EB6C34A8E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-122091" y="4527909"/>
                <a:ext cx="1299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A20A1A0-82C1-DF43-B904-8532BE626CDA}"/>
                  </a:ext>
                </a:extLst>
              </p14:cNvPr>
              <p14:cNvContentPartPr/>
              <p14:nvPr/>
            </p14:nvContentPartPr>
            <p14:xfrm>
              <a:off x="86709" y="4545909"/>
              <a:ext cx="147240" cy="156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A20A1A0-82C1-DF43-B904-8532BE626CD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77709" y="4537269"/>
                <a:ext cx="16488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2C07809-667C-3E21-A52D-EBA5DD52A8D6}"/>
                  </a:ext>
                </a:extLst>
              </p14:cNvPr>
              <p14:cNvContentPartPr/>
              <p14:nvPr/>
            </p14:nvContentPartPr>
            <p14:xfrm>
              <a:off x="-1559211" y="4510629"/>
              <a:ext cx="156600" cy="183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2C07809-667C-3E21-A52D-EBA5DD52A8D6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-1568211" y="4501989"/>
                <a:ext cx="1742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092B2EEC-358B-C2CE-7666-404B9B27AFDA}"/>
                  </a:ext>
                </a:extLst>
              </p14:cNvPr>
              <p14:cNvContentPartPr/>
              <p14:nvPr/>
            </p14:nvContentPartPr>
            <p14:xfrm>
              <a:off x="-1332909" y="4523949"/>
              <a:ext cx="156600" cy="1371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092B2EEC-358B-C2CE-7666-404B9B27AFDA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-1341549" y="4514949"/>
                <a:ext cx="1742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CB69174-A8D7-96E0-4B32-F037C61A2611}"/>
                  </a:ext>
                </a:extLst>
              </p14:cNvPr>
              <p14:cNvContentPartPr/>
              <p14:nvPr/>
            </p14:nvContentPartPr>
            <p14:xfrm>
              <a:off x="-1672389" y="4782429"/>
              <a:ext cx="884520" cy="426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CB69174-A8D7-96E0-4B32-F037C61A2611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-1681389" y="4773429"/>
                <a:ext cx="9021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9A91E71-457D-816F-23EF-A1C82B6D91CC}"/>
                  </a:ext>
                </a:extLst>
              </p14:cNvPr>
              <p14:cNvContentPartPr/>
              <p14:nvPr/>
            </p14:nvContentPartPr>
            <p14:xfrm>
              <a:off x="-1289160" y="4946229"/>
              <a:ext cx="34920" cy="975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9A91E71-457D-816F-23EF-A1C82B6D91C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-1298160" y="4937229"/>
                <a:ext cx="525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13FB20E-F687-DACB-88AF-E6156F03CD73}"/>
                  </a:ext>
                </a:extLst>
              </p14:cNvPr>
              <p14:cNvContentPartPr/>
              <p14:nvPr/>
            </p14:nvContentPartPr>
            <p14:xfrm>
              <a:off x="-1315440" y="4972149"/>
              <a:ext cx="117360" cy="83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13FB20E-F687-DACB-88AF-E6156F03CD73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-1324080" y="4963509"/>
                <a:ext cx="135000" cy="10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F85D1CA-6E81-1D14-0181-6F57F91BD70F}"/>
              </a:ext>
            </a:extLst>
          </p:cNvPr>
          <p:cNvGrpSpPr/>
          <p:nvPr/>
        </p:nvGrpSpPr>
        <p:grpSpPr>
          <a:xfrm>
            <a:off x="173880" y="4848309"/>
            <a:ext cx="81720" cy="368280"/>
            <a:chOff x="173880" y="4848309"/>
            <a:chExt cx="8172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28B79A5-7960-9B31-2941-B6ECDD8060A8}"/>
                    </a:ext>
                  </a:extLst>
                </p14:cNvPr>
                <p14:cNvContentPartPr/>
                <p14:nvPr/>
              </p14:nvContentPartPr>
              <p14:xfrm>
                <a:off x="173880" y="4848309"/>
                <a:ext cx="81720" cy="275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28B79A5-7960-9B31-2941-B6ECDD8060A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64880" y="4839669"/>
                  <a:ext cx="993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95A4F66-A721-0879-0219-72953B76A560}"/>
                    </a:ext>
                  </a:extLst>
                </p14:cNvPr>
                <p14:cNvContentPartPr/>
                <p14:nvPr/>
              </p14:nvContentPartPr>
              <p14:xfrm>
                <a:off x="199800" y="5216229"/>
                <a:ext cx="36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95A4F66-A721-0879-0219-72953B76A56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1160" y="520722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2AD4453-A75C-8B92-5451-8F5A77B6B791}"/>
                  </a:ext>
                </a:extLst>
              </p14:cNvPr>
              <p14:cNvContentPartPr/>
              <p14:nvPr/>
            </p14:nvContentPartPr>
            <p14:xfrm>
              <a:off x="3178440" y="5303040"/>
              <a:ext cx="360" cy="3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2AD4453-A75C-8B92-5451-8F5A77B6B79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169440" y="5294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7A5E299A-658F-0875-E258-7E9A656525AA}"/>
                  </a:ext>
                </a:extLst>
              </p14:cNvPr>
              <p14:cNvContentPartPr/>
              <p14:nvPr/>
            </p14:nvContentPartPr>
            <p14:xfrm>
              <a:off x="2429280" y="5364240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7A5E299A-658F-0875-E258-7E9A656525A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420280" y="53556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208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1023488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6 – Tree Based ML Algorithms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496517" y="1123082"/>
            <a:ext cx="9454155" cy="522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292929"/>
                </a:solidFill>
                <a:effectLst/>
                <a:latin typeface="+mn-lt"/>
              </a:rPr>
              <a:t>A large number of relatively uncorrelated models (trees) operating as a committee will outperform any of the individual constituent models.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​ -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292929"/>
                </a:solidFill>
                <a:effectLst/>
                <a:latin typeface="+mn-lt"/>
              </a:rPr>
              <a:t>The bootstrap sampling (Bootstrapping) method is a resampling method that uses random sampling with replacement.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111111"/>
                </a:solidFill>
                <a:effectLst/>
                <a:latin typeface="+mn-lt"/>
              </a:rPr>
              <a:t>Cross-validation can be used to detect overfitting in a model which infers that the model is not effectively generalizing patterns and similarities in the newly inputted data. 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​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111111"/>
                </a:solidFill>
                <a:effectLst/>
                <a:latin typeface="+mn-lt"/>
              </a:rPr>
              <a:t>There are different types of Cross-Validation techniques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111111"/>
                </a:solidFill>
                <a:effectLst/>
                <a:latin typeface="+mn-lt"/>
              </a:rPr>
              <a:t>Hold-out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111111"/>
                </a:solidFill>
                <a:effectLst/>
                <a:latin typeface="+mn-lt"/>
              </a:rPr>
              <a:t>K-folds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u="none" strike="noStrike" dirty="0">
                <a:solidFill>
                  <a:srgbClr val="000000"/>
                </a:solidFill>
                <a:effectLst/>
                <a:latin typeface="+mn-lt"/>
              </a:rPr>
              <a:t>In K-fold cross-validation, the dataset is divided into K equal-sized folds.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+mn-lt"/>
              </a:rPr>
              <a:t>Hold-out is the simplest form of cross-validation which involves randomly dividing the dataset into two parts: a training set and a validation 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4D2F4B-8728-EFCC-4514-8A6F4D60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027" y="4998821"/>
            <a:ext cx="2921635" cy="11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C3060D5-8B06-E50D-7099-D2EFE3A76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712" y="4724703"/>
            <a:ext cx="2668048" cy="143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70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708498" y="353189"/>
            <a:ext cx="1023488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7 – Clustering &amp; Ensemble Methods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390885" y="928400"/>
            <a:ext cx="9220475" cy="543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+mn-lt"/>
              </a:rPr>
              <a:t>Radar Charts are used to compare two or more items or groups on various features or characteristics.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+mn-lt"/>
              </a:rPr>
              <a:t>Pie charts are used to represent the proportional data or relative data in a single chart. The concept of pie slices is used to show the percentage of a particular data from the whole pie.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+mn-lt"/>
              </a:rPr>
              <a:t>Anomalies are data points that stand out amongst other data points in the dataset and do not confirm the normal behavior in the 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+mn-lt"/>
              </a:rPr>
              <a:t>Anomaly detection is an unsupervised data processing technique to detect anomalies from the dataset.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+mn-lt"/>
              </a:rPr>
              <a:t>Anomaly Detection Algorithm: Isolation Forest and Local Outlier Factor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Anomaly Removal: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+mn-lt"/>
              </a:rPr>
              <a:t>Trimming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+mn-lt"/>
              </a:rPr>
              <a:t>Capping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+mn-lt"/>
              </a:rPr>
              <a:t>Treating anomalies as a missing value</a:t>
            </a:r>
            <a:endParaRPr lang="en-US" sz="1400" dirty="0">
              <a:solidFill>
                <a:schemeClr val="tx1"/>
              </a:solidFill>
              <a:effectLst/>
              <a:latin typeface="+mn-lt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+mn-lt"/>
              </a:rPr>
              <a:t>Discretization</a:t>
            </a:r>
            <a:endParaRPr lang="en-US" sz="1400" dirty="0">
              <a:solidFill>
                <a:schemeClr val="tx1"/>
              </a:solidFill>
              <a:latin typeface="+mn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+mn-lt"/>
              </a:rPr>
              <a:t>Ensemble methods are techniques that aim at improving the accuracy of results in models by combining multiple models instead of using a single model.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Types of Ensemble Approach: Bagging, Boosting, and Stacking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+mn-lt"/>
              </a:rPr>
              <a:t>Stacking is often referred to as stacked generalization. This technique works by allowing a training algorithm to ensemble several other similar learning algorithm predictions. </a:t>
            </a:r>
            <a:r>
              <a:rPr lang="en-US" sz="140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u="none" strike="noStrike" dirty="0">
                <a:solidFill>
                  <a:schemeClr val="tx1"/>
                </a:solidFill>
                <a:effectLst/>
                <a:latin typeface="+mn-lt"/>
              </a:rPr>
              <a:t>BAGGing, or Bootstrap AGGregating. BAGGing gets its name because it combines Bootstrapping and Aggregation to form one ensemble model</a:t>
            </a:r>
            <a:endParaRPr lang="en-US" sz="1400" u="none" strike="noStrike" dirty="0">
              <a:solidFill>
                <a:schemeClr val="tx1"/>
              </a:solidFill>
              <a:latin typeface="+mn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+mn-lt"/>
              </a:rPr>
              <a:t>Boosting is an ensemble technique that learns from previous predictor mistakes to make better predictions in the future. Types: XGBoost, </a:t>
            </a:r>
            <a:r>
              <a:rPr lang="en-US" sz="1400" dirty="0" err="1">
                <a:solidFill>
                  <a:schemeClr val="tx1"/>
                </a:solidFill>
                <a:effectLst/>
                <a:latin typeface="+mn-lt"/>
              </a:rPr>
              <a:t>CatBoost</a:t>
            </a:r>
            <a:r>
              <a:rPr lang="en-US" sz="1400" dirty="0">
                <a:solidFill>
                  <a:schemeClr val="tx1"/>
                </a:solidFill>
                <a:effectLst/>
                <a:latin typeface="+mn-lt"/>
              </a:rPr>
              <a:t>, AdaBoost, LightGB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M</a:t>
            </a:r>
            <a:endParaRPr lang="en-US" sz="140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C38BF3-57A6-B2A9-1D68-651E77216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6047" y="1742693"/>
            <a:ext cx="1761331" cy="97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9059FB8-FD38-B0F2-A852-D9B64073D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987" y="2903487"/>
            <a:ext cx="1812501" cy="89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7EBBF65-44CE-B879-B179-C6F005E0A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987" y="4027328"/>
            <a:ext cx="2004134" cy="92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25F7587-F185-F9F0-1219-98F0C92676E1}"/>
                  </a:ext>
                </a:extLst>
              </p14:cNvPr>
              <p14:cNvContentPartPr/>
              <p14:nvPr/>
            </p14:nvContentPartPr>
            <p14:xfrm>
              <a:off x="1593429" y="4510629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25F7587-F185-F9F0-1219-98F0C92676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84429" y="450198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5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8F1CC5-01D1-8A3A-6299-13945AD8B071}"/>
              </a:ext>
            </a:extLst>
          </p:cNvPr>
          <p:cNvGrpSpPr/>
          <p:nvPr/>
        </p:nvGrpSpPr>
        <p:grpSpPr>
          <a:xfrm>
            <a:off x="1488669" y="513189"/>
            <a:ext cx="1708920" cy="485280"/>
            <a:chOff x="1488669" y="513189"/>
            <a:chExt cx="170892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85527AC-9DD1-B84D-133F-CEF4D25DCBA0}"/>
                    </a:ext>
                  </a:extLst>
                </p14:cNvPr>
                <p14:cNvContentPartPr/>
                <p14:nvPr/>
              </p14:nvContentPartPr>
              <p14:xfrm>
                <a:off x="1488669" y="597789"/>
                <a:ext cx="239760" cy="275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85527AC-9DD1-B84D-133F-CEF4D25DCB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79669" y="588789"/>
                  <a:ext cx="257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572384-0398-A99A-66F6-378D547B9E16}"/>
                    </a:ext>
                  </a:extLst>
                </p14:cNvPr>
                <p14:cNvContentPartPr/>
                <p14:nvPr/>
              </p14:nvContentPartPr>
              <p14:xfrm>
                <a:off x="1784949" y="739629"/>
                <a:ext cx="109440" cy="108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572384-0398-A99A-66F6-378D547B9E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5949" y="730989"/>
                  <a:ext cx="127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BE7A06-FB36-D2F6-6AFD-10A1EF045488}"/>
                    </a:ext>
                  </a:extLst>
                </p14:cNvPr>
                <p14:cNvContentPartPr/>
                <p14:nvPr/>
              </p14:nvContentPartPr>
              <p14:xfrm>
                <a:off x="2003469" y="711189"/>
                <a:ext cx="114840" cy="143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BE7A06-FB36-D2F6-6AFD-10A1EF0454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94469" y="702189"/>
                  <a:ext cx="132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2ADACC-1D60-3350-96E8-4EA1324A480F}"/>
                    </a:ext>
                  </a:extLst>
                </p14:cNvPr>
                <p14:cNvContentPartPr/>
                <p14:nvPr/>
              </p14:nvContentPartPr>
              <p14:xfrm>
                <a:off x="2211909" y="513189"/>
                <a:ext cx="9360" cy="275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2ADACC-1D60-3350-96E8-4EA1324A48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2909" y="504549"/>
                  <a:ext cx="270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BC5572E-3A44-ADF6-D061-8E40DAB6B0C6}"/>
                    </a:ext>
                  </a:extLst>
                </p14:cNvPr>
                <p14:cNvContentPartPr/>
                <p14:nvPr/>
              </p14:nvContentPartPr>
              <p14:xfrm>
                <a:off x="2167989" y="713349"/>
                <a:ext cx="110880" cy="9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BC5572E-3A44-ADF6-D061-8E40DAB6B0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59349" y="704709"/>
                  <a:ext cx="1285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65D561-6826-FD7E-4103-2E149A7251BD}"/>
                    </a:ext>
                  </a:extLst>
                </p14:cNvPr>
                <p14:cNvContentPartPr/>
                <p14:nvPr/>
              </p14:nvContentPartPr>
              <p14:xfrm>
                <a:off x="2307669" y="713709"/>
                <a:ext cx="117000" cy="8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65D561-6826-FD7E-4103-2E149A7251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99029" y="705069"/>
                  <a:ext cx="134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9DCCAB8-FACD-DAC1-7483-C67E0AC94B02}"/>
                    </a:ext>
                  </a:extLst>
                </p14:cNvPr>
                <p14:cNvContentPartPr/>
                <p14:nvPr/>
              </p14:nvContentPartPr>
              <p14:xfrm>
                <a:off x="2490189" y="565749"/>
                <a:ext cx="28800" cy="240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9DCCAB8-FACD-DAC1-7483-C67E0AC94B0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1549" y="556749"/>
                  <a:ext cx="46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720E1DD-1735-13EB-D24F-7DB9915C3BF0}"/>
                    </a:ext>
                  </a:extLst>
                </p14:cNvPr>
                <p14:cNvContentPartPr/>
                <p14:nvPr/>
              </p14:nvContentPartPr>
              <p14:xfrm>
                <a:off x="2455269" y="658269"/>
                <a:ext cx="303480" cy="169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720E1DD-1735-13EB-D24F-7DB9915C3B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46629" y="649629"/>
                  <a:ext cx="3211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4EF19F9-9311-0045-A866-4AE99861981A}"/>
                    </a:ext>
                  </a:extLst>
                </p14:cNvPr>
                <p14:cNvContentPartPr/>
                <p14:nvPr/>
              </p14:nvContentPartPr>
              <p14:xfrm>
                <a:off x="2824269" y="705069"/>
                <a:ext cx="171000" cy="9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4EF19F9-9311-0045-A866-4AE9986198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5269" y="696069"/>
                  <a:ext cx="188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FF464D-8C18-4112-C325-D6B30ABCC239}"/>
                    </a:ext>
                  </a:extLst>
                </p14:cNvPr>
                <p14:cNvContentPartPr/>
                <p14:nvPr/>
              </p14:nvContentPartPr>
              <p14:xfrm>
                <a:off x="3055749" y="632349"/>
                <a:ext cx="141840" cy="36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FF464D-8C18-4112-C325-D6B30ABCC2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47109" y="623709"/>
                  <a:ext cx="15948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4FA77B-C0E8-D1CE-C488-6A2117A5E432}"/>
              </a:ext>
            </a:extLst>
          </p:cNvPr>
          <p:cNvGrpSpPr/>
          <p:nvPr/>
        </p:nvGrpSpPr>
        <p:grpSpPr>
          <a:xfrm>
            <a:off x="3722829" y="478629"/>
            <a:ext cx="405720" cy="668160"/>
            <a:chOff x="3722829" y="478629"/>
            <a:chExt cx="405720" cy="66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2399B0-2322-405D-0ED5-C3E24ABDD143}"/>
                    </a:ext>
                  </a:extLst>
                </p14:cNvPr>
                <p14:cNvContentPartPr/>
                <p14:nvPr/>
              </p14:nvContentPartPr>
              <p14:xfrm>
                <a:off x="3722829" y="478629"/>
                <a:ext cx="326520" cy="668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2399B0-2322-405D-0ED5-C3E24ABDD1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14189" y="469989"/>
                  <a:ext cx="344160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B1F89F-1FB1-0043-F824-339060CE69CD}"/>
                    </a:ext>
                  </a:extLst>
                </p14:cNvPr>
                <p14:cNvContentPartPr/>
                <p14:nvPr/>
              </p14:nvContentPartPr>
              <p14:xfrm>
                <a:off x="4109829" y="696429"/>
                <a:ext cx="18720" cy="31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B1F89F-1FB1-0043-F824-339060CE69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01189" y="687429"/>
                  <a:ext cx="3636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570074-2836-CB71-BF67-C4BB20C09DAB}"/>
              </a:ext>
            </a:extLst>
          </p:cNvPr>
          <p:cNvGrpSpPr/>
          <p:nvPr/>
        </p:nvGrpSpPr>
        <p:grpSpPr>
          <a:xfrm>
            <a:off x="4484589" y="694629"/>
            <a:ext cx="1551600" cy="516960"/>
            <a:chOff x="4484589" y="694629"/>
            <a:chExt cx="155160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DF942D-D075-EF29-709E-193D166FD25B}"/>
                    </a:ext>
                  </a:extLst>
                </p14:cNvPr>
                <p14:cNvContentPartPr/>
                <p14:nvPr/>
              </p14:nvContentPartPr>
              <p14:xfrm>
                <a:off x="4484589" y="940149"/>
                <a:ext cx="90720" cy="19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DF942D-D075-EF29-709E-193D166FD2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75589" y="931509"/>
                  <a:ext cx="108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AB3807-4616-6177-6BC3-37CEFDF9A10B}"/>
                    </a:ext>
                  </a:extLst>
                </p14:cNvPr>
                <p14:cNvContentPartPr/>
                <p14:nvPr/>
              </p14:nvContentPartPr>
              <p14:xfrm>
                <a:off x="4650189" y="705069"/>
                <a:ext cx="329400" cy="29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AB3807-4616-6177-6BC3-37CEFDF9A1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41189" y="696069"/>
                  <a:ext cx="3470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189BCF7-16F5-A80C-6C23-67B47899E6F3}"/>
                    </a:ext>
                  </a:extLst>
                </p14:cNvPr>
                <p14:cNvContentPartPr/>
                <p14:nvPr/>
              </p14:nvContentPartPr>
              <p14:xfrm>
                <a:off x="5033229" y="896949"/>
                <a:ext cx="113400" cy="190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189BCF7-16F5-A80C-6C23-67B47899E6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24229" y="887949"/>
                  <a:ext cx="1310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B6C647-D33A-B8D9-1E35-6323661AA424}"/>
                    </a:ext>
                  </a:extLst>
                </p14:cNvPr>
                <p14:cNvContentPartPr/>
                <p14:nvPr/>
              </p14:nvContentPartPr>
              <p14:xfrm>
                <a:off x="5181189" y="694629"/>
                <a:ext cx="185040" cy="438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B6C647-D33A-B8D9-1E35-6323661AA4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72549" y="685629"/>
                  <a:ext cx="20268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1E3D745-6C76-1EA3-03D0-E9C943A5039B}"/>
                    </a:ext>
                  </a:extLst>
                </p14:cNvPr>
                <p14:cNvContentPartPr/>
                <p14:nvPr/>
              </p14:nvContentPartPr>
              <p14:xfrm>
                <a:off x="5494749" y="1035909"/>
                <a:ext cx="95760" cy="175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1E3D745-6C76-1EA3-03D0-E9C943A5039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85749" y="1027269"/>
                  <a:ext cx="113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BE5F76-3AB4-FF33-7667-4A305356773F}"/>
                    </a:ext>
                  </a:extLst>
                </p14:cNvPr>
                <p14:cNvContentPartPr/>
                <p14:nvPr/>
              </p14:nvContentPartPr>
              <p14:xfrm>
                <a:off x="5703549" y="739629"/>
                <a:ext cx="141840" cy="305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BE5F76-3AB4-FF33-7667-4A30535677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94909" y="730989"/>
                  <a:ext cx="15948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20EBF9-3DEA-4645-677D-1C84D4925332}"/>
                    </a:ext>
                  </a:extLst>
                </p14:cNvPr>
                <p14:cNvContentPartPr/>
                <p14:nvPr/>
              </p14:nvContentPartPr>
              <p14:xfrm>
                <a:off x="6017469" y="948789"/>
                <a:ext cx="18720" cy="137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20EBF9-3DEA-4645-677D-1C84D49253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08469" y="940149"/>
                  <a:ext cx="3636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62608D-CCBE-F1A1-6A43-D931A5B43699}"/>
              </a:ext>
            </a:extLst>
          </p:cNvPr>
          <p:cNvGrpSpPr/>
          <p:nvPr/>
        </p:nvGrpSpPr>
        <p:grpSpPr>
          <a:xfrm>
            <a:off x="6275589" y="330669"/>
            <a:ext cx="756000" cy="882720"/>
            <a:chOff x="6275589" y="330669"/>
            <a:chExt cx="756000" cy="88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FA46F46-CB13-18FC-3685-2833220AE9BE}"/>
                    </a:ext>
                  </a:extLst>
                </p14:cNvPr>
                <p14:cNvContentPartPr/>
                <p14:nvPr/>
              </p14:nvContentPartPr>
              <p14:xfrm>
                <a:off x="6275589" y="635589"/>
                <a:ext cx="154440" cy="321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FA46F46-CB13-18FC-3685-2833220AE9B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66949" y="626589"/>
                  <a:ext cx="172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E86E94-4609-1F70-4E5A-332B6DBDEDD0}"/>
                    </a:ext>
                  </a:extLst>
                </p14:cNvPr>
                <p14:cNvContentPartPr/>
                <p14:nvPr/>
              </p14:nvContentPartPr>
              <p14:xfrm>
                <a:off x="6426429" y="574749"/>
                <a:ext cx="262440" cy="18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E86E94-4609-1F70-4E5A-332B6DBDEDD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417789" y="565749"/>
                  <a:ext cx="280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A953622-1D80-74C8-CAAD-89491764CDDF}"/>
                    </a:ext>
                  </a:extLst>
                </p14:cNvPr>
                <p14:cNvContentPartPr/>
                <p14:nvPr/>
              </p14:nvContentPartPr>
              <p14:xfrm>
                <a:off x="6739989" y="330669"/>
                <a:ext cx="291600" cy="882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A953622-1D80-74C8-CAAD-89491764CD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731349" y="322029"/>
                  <a:ext cx="309240" cy="90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EBE04DA-CF9D-440A-DD23-128B01DF82C1}"/>
                  </a:ext>
                </a:extLst>
              </p14:cNvPr>
              <p14:cNvContentPartPr/>
              <p14:nvPr/>
            </p14:nvContentPartPr>
            <p14:xfrm>
              <a:off x="1924269" y="2263869"/>
              <a:ext cx="9720" cy="2142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EBE04DA-CF9D-440A-DD23-128B01DF82C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915269" y="2254869"/>
                <a:ext cx="27360" cy="21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50740-47B7-31BD-652D-C3096F6EA8D4}"/>
              </a:ext>
            </a:extLst>
          </p:cNvPr>
          <p:cNvGrpSpPr/>
          <p:nvPr/>
        </p:nvGrpSpPr>
        <p:grpSpPr>
          <a:xfrm>
            <a:off x="1851909" y="2027349"/>
            <a:ext cx="6188400" cy="3296520"/>
            <a:chOff x="1851909" y="2027349"/>
            <a:chExt cx="6188400" cy="32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4C5C0E5-FDD7-8A71-1ABC-E26F89ABB76A}"/>
                    </a:ext>
                  </a:extLst>
                </p14:cNvPr>
                <p14:cNvContentPartPr/>
                <p14:nvPr/>
              </p14:nvContentPartPr>
              <p14:xfrm>
                <a:off x="1851909" y="2027349"/>
                <a:ext cx="6188400" cy="2729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4C5C0E5-FDD7-8A71-1ABC-E26F89ABB76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42909" y="2018709"/>
                  <a:ext cx="6206040" cy="27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951071D-50F5-43A6-5E26-F336B3189741}"/>
                    </a:ext>
                  </a:extLst>
                </p14:cNvPr>
                <p14:cNvContentPartPr/>
                <p14:nvPr/>
              </p14:nvContentPartPr>
              <p14:xfrm>
                <a:off x="2594949" y="2168109"/>
                <a:ext cx="218520" cy="2386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951071D-50F5-43A6-5E26-F336B31897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85949" y="2159109"/>
                  <a:ext cx="236160" cy="24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EB2D5AC-5626-A27F-C8B8-F10F4973BC68}"/>
                    </a:ext>
                  </a:extLst>
                </p14:cNvPr>
                <p14:cNvContentPartPr/>
                <p14:nvPr/>
              </p14:nvContentPartPr>
              <p14:xfrm>
                <a:off x="1906989" y="2672109"/>
                <a:ext cx="5608440" cy="4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EB2D5AC-5626-A27F-C8B8-F10F4973BC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98349" y="2663469"/>
                  <a:ext cx="56260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293418-D0C4-6BAB-C687-02DDC1713120}"/>
                    </a:ext>
                  </a:extLst>
                </p14:cNvPr>
                <p14:cNvContentPartPr/>
                <p14:nvPr/>
              </p14:nvContentPartPr>
              <p14:xfrm>
                <a:off x="2002749" y="2371149"/>
                <a:ext cx="97200" cy="179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293418-D0C4-6BAB-C687-02DDC171312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94109" y="2362149"/>
                  <a:ext cx="114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25B87B2-CF47-191B-BB48-17F557C8D74B}"/>
                    </a:ext>
                  </a:extLst>
                </p14:cNvPr>
                <p14:cNvContentPartPr/>
                <p14:nvPr/>
              </p14:nvContentPartPr>
              <p14:xfrm>
                <a:off x="2150709" y="2542509"/>
                <a:ext cx="35280" cy="59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25B87B2-CF47-191B-BB48-17F557C8D7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41709" y="2533869"/>
                  <a:ext cx="52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29C36-6549-D3E0-030D-9255AABE9CFC}"/>
                    </a:ext>
                  </a:extLst>
                </p14:cNvPr>
                <p14:cNvContentPartPr/>
                <p14:nvPr/>
              </p14:nvContentPartPr>
              <p14:xfrm>
                <a:off x="2228829" y="2864709"/>
                <a:ext cx="18360" cy="181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29C36-6549-D3E0-030D-9255AABE9C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20189" y="2856069"/>
                  <a:ext cx="36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BA65355-E976-E363-1A60-12DC51F62F88}"/>
                    </a:ext>
                  </a:extLst>
                </p14:cNvPr>
                <p14:cNvContentPartPr/>
                <p14:nvPr/>
              </p14:nvContentPartPr>
              <p14:xfrm>
                <a:off x="2213709" y="3213189"/>
                <a:ext cx="94320" cy="163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BA65355-E976-E363-1A60-12DC51F62F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04709" y="3204549"/>
                  <a:ext cx="1119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457E4B-484C-7BE3-DD75-42AA7FDB298A}"/>
                    </a:ext>
                  </a:extLst>
                </p14:cNvPr>
                <p14:cNvContentPartPr/>
                <p14:nvPr/>
              </p14:nvContentPartPr>
              <p14:xfrm>
                <a:off x="2237829" y="3515589"/>
                <a:ext cx="154440" cy="272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457E4B-484C-7BE3-DD75-42AA7FDB29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28829" y="3506949"/>
                  <a:ext cx="1720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7E1A5A4-AF82-6731-48B7-EDB01237CD0F}"/>
                    </a:ext>
                  </a:extLst>
                </p14:cNvPr>
                <p14:cNvContentPartPr/>
                <p14:nvPr/>
              </p14:nvContentPartPr>
              <p14:xfrm>
                <a:off x="2272749" y="3912669"/>
                <a:ext cx="159120" cy="28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7E1A5A4-AF82-6731-48B7-EDB01237CD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63749" y="3903669"/>
                  <a:ext cx="1767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96C04E-61DE-92D1-8E19-FED8D3114D0E}"/>
                    </a:ext>
                  </a:extLst>
                </p14:cNvPr>
                <p14:cNvContentPartPr/>
                <p14:nvPr/>
              </p14:nvContentPartPr>
              <p14:xfrm>
                <a:off x="2333589" y="4319109"/>
                <a:ext cx="91080" cy="187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96C04E-61DE-92D1-8E19-FED8D3114D0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24949" y="4310469"/>
                  <a:ext cx="108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468BBCE-C942-DEF9-889C-2A5916D8BAC4}"/>
                    </a:ext>
                  </a:extLst>
                </p14:cNvPr>
                <p14:cNvContentPartPr/>
                <p14:nvPr/>
              </p14:nvContentPartPr>
              <p14:xfrm>
                <a:off x="3064749" y="2320749"/>
                <a:ext cx="141840" cy="284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468BBCE-C942-DEF9-889C-2A5916D8BAC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55749" y="2312109"/>
                  <a:ext cx="159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7AFA34-5693-2E91-1355-0894D7206D27}"/>
                    </a:ext>
                  </a:extLst>
                </p14:cNvPr>
                <p14:cNvContentPartPr/>
                <p14:nvPr/>
              </p14:nvContentPartPr>
              <p14:xfrm>
                <a:off x="3222069" y="2532789"/>
                <a:ext cx="138600" cy="8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7AFA34-5693-2E91-1355-0894D7206D2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3069" y="2524149"/>
                  <a:ext cx="156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6DFDD52-453F-C0B1-F75C-5A10C1E026F5}"/>
                    </a:ext>
                  </a:extLst>
                </p14:cNvPr>
                <p14:cNvContentPartPr/>
                <p14:nvPr/>
              </p14:nvContentPartPr>
              <p14:xfrm>
                <a:off x="3195429" y="2873709"/>
                <a:ext cx="360" cy="19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6DFDD52-453F-C0B1-F75C-5A10C1E026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86789" y="2864709"/>
                  <a:ext cx="180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6C89F0F-0B62-7AD1-3095-6789A7AF4F95}"/>
                    </a:ext>
                  </a:extLst>
                </p14:cNvPr>
                <p14:cNvContentPartPr/>
                <p14:nvPr/>
              </p14:nvContentPartPr>
              <p14:xfrm>
                <a:off x="3160869" y="3229749"/>
                <a:ext cx="131040" cy="194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6C89F0F-0B62-7AD1-3095-6789A7AF4F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52229" y="3221109"/>
                  <a:ext cx="148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B50FA1-FAC1-31DE-9245-1CB542374DE4}"/>
                    </a:ext>
                  </a:extLst>
                </p14:cNvPr>
                <p14:cNvContentPartPr/>
                <p14:nvPr/>
              </p14:nvContentPartPr>
              <p14:xfrm>
                <a:off x="3205149" y="3604869"/>
                <a:ext cx="121320" cy="181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B50FA1-FAC1-31DE-9245-1CB542374DE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96509" y="3596229"/>
                  <a:ext cx="1389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7F890E-464A-C780-8767-A2E24F8EFB6F}"/>
                    </a:ext>
                  </a:extLst>
                </p14:cNvPr>
                <p14:cNvContentPartPr/>
                <p14:nvPr/>
              </p14:nvContentPartPr>
              <p14:xfrm>
                <a:off x="3221349" y="3918789"/>
                <a:ext cx="118080" cy="212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7F890E-464A-C780-8767-A2E24F8EFB6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212349" y="3909789"/>
                  <a:ext cx="135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7177F6-5BB1-D6FA-2480-1F889327C364}"/>
                    </a:ext>
                  </a:extLst>
                </p14:cNvPr>
                <p14:cNvContentPartPr/>
                <p14:nvPr/>
              </p14:nvContentPartPr>
              <p14:xfrm>
                <a:off x="3291549" y="3892509"/>
                <a:ext cx="122040" cy="12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7177F6-5BB1-D6FA-2480-1F889327C36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82549" y="3883509"/>
                  <a:ext cx="139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7C2B035-2ABB-D221-4846-B144CFBFE7F1}"/>
                    </a:ext>
                  </a:extLst>
                </p14:cNvPr>
                <p14:cNvContentPartPr/>
                <p14:nvPr/>
              </p14:nvContentPartPr>
              <p14:xfrm>
                <a:off x="3210189" y="4335669"/>
                <a:ext cx="127440" cy="193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7C2B035-2ABB-D221-4846-B144CFBFE7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01549" y="4326669"/>
                  <a:ext cx="145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EF3273-74A8-2E23-FAB2-D6933210133C}"/>
                    </a:ext>
                  </a:extLst>
                </p14:cNvPr>
                <p14:cNvContentPartPr/>
                <p14:nvPr/>
              </p14:nvContentPartPr>
              <p14:xfrm>
                <a:off x="3317829" y="4301109"/>
                <a:ext cx="118080" cy="27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EF3273-74A8-2E23-FAB2-D693321013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308829" y="4292469"/>
                  <a:ext cx="135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D5C5BBC-AF09-65F7-7A70-D63373EE055F}"/>
                    </a:ext>
                  </a:extLst>
                </p14:cNvPr>
                <p14:cNvContentPartPr/>
                <p14:nvPr/>
              </p14:nvContentPartPr>
              <p14:xfrm>
                <a:off x="3786909" y="2106909"/>
                <a:ext cx="72720" cy="2538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D5C5BBC-AF09-65F7-7A70-D63373EE055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78269" y="2098269"/>
                  <a:ext cx="90360" cy="255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A2DA06-73C7-C1ED-C02E-A645C913873B}"/>
                    </a:ext>
                  </a:extLst>
                </p14:cNvPr>
                <p14:cNvContentPartPr/>
                <p14:nvPr/>
              </p14:nvContentPartPr>
              <p14:xfrm>
                <a:off x="4021629" y="2286909"/>
                <a:ext cx="142200" cy="256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A2DA06-73C7-C1ED-C02E-A645C913873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12989" y="2278269"/>
                  <a:ext cx="1598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BCF058-6079-097E-56AD-3A40586F6373}"/>
                    </a:ext>
                  </a:extLst>
                </p14:cNvPr>
                <p14:cNvContentPartPr/>
                <p14:nvPr/>
              </p14:nvContentPartPr>
              <p14:xfrm>
                <a:off x="4205949" y="2507949"/>
                <a:ext cx="106560" cy="193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BCF058-6079-097E-56AD-3A40586F637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97309" y="2499309"/>
                  <a:ext cx="124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0D4436D-F03E-D030-6A64-B2D78B153352}"/>
                    </a:ext>
                  </a:extLst>
                </p14:cNvPr>
                <p14:cNvContentPartPr/>
                <p14:nvPr/>
              </p14:nvContentPartPr>
              <p14:xfrm>
                <a:off x="4275429" y="2873709"/>
                <a:ext cx="9720" cy="163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0D4436D-F03E-D030-6A64-B2D78B1533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266789" y="2864709"/>
                  <a:ext cx="27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418171-CBC0-686F-B1F7-A68C5AF8DA0B}"/>
                    </a:ext>
                  </a:extLst>
                </p14:cNvPr>
                <p14:cNvContentPartPr/>
                <p14:nvPr/>
              </p14:nvContentPartPr>
              <p14:xfrm>
                <a:off x="4295949" y="3195909"/>
                <a:ext cx="23760" cy="156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418171-CBC0-686F-B1F7-A68C5AF8DA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87309" y="3186909"/>
                  <a:ext cx="41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0ED724D-E9F2-3515-E57B-3D3BA122F9E6}"/>
                    </a:ext>
                  </a:extLst>
                </p14:cNvPr>
                <p14:cNvContentPartPr/>
                <p14:nvPr/>
              </p14:nvContentPartPr>
              <p14:xfrm>
                <a:off x="4284429" y="3494709"/>
                <a:ext cx="95760" cy="155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0ED724D-E9F2-3515-E57B-3D3BA122F9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75429" y="3485709"/>
                  <a:ext cx="113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A4DD056-02D1-EEB9-6276-C26E5A34DE1D}"/>
                    </a:ext>
                  </a:extLst>
                </p14:cNvPr>
                <p14:cNvContentPartPr/>
                <p14:nvPr/>
              </p14:nvContentPartPr>
              <p14:xfrm>
                <a:off x="4301709" y="3868029"/>
                <a:ext cx="183960" cy="199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A4DD056-02D1-EEB9-6276-C26E5A34DE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93069" y="3859389"/>
                  <a:ext cx="201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D679A3-771A-8FBD-9D3F-6FCCADFD0721}"/>
                    </a:ext>
                  </a:extLst>
                </p14:cNvPr>
                <p14:cNvContentPartPr/>
                <p14:nvPr/>
              </p14:nvContentPartPr>
              <p14:xfrm>
                <a:off x="4302789" y="4284189"/>
                <a:ext cx="96480" cy="252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D679A3-771A-8FBD-9D3F-6FCCADFD072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94149" y="4275549"/>
                  <a:ext cx="114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904700B-1D41-73CC-6ABC-57B78D97A020}"/>
                    </a:ext>
                  </a:extLst>
                </p14:cNvPr>
                <p14:cNvContentPartPr/>
                <p14:nvPr/>
              </p14:nvContentPartPr>
              <p14:xfrm>
                <a:off x="4415109" y="4249269"/>
                <a:ext cx="182520" cy="26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904700B-1D41-73CC-6ABC-57B78D97A0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06109" y="4240269"/>
                  <a:ext cx="200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3B24DA6-73A1-D0EE-F661-6DDFE1046850}"/>
                    </a:ext>
                  </a:extLst>
                </p14:cNvPr>
                <p14:cNvContentPartPr/>
                <p14:nvPr/>
              </p14:nvContentPartPr>
              <p14:xfrm>
                <a:off x="5042229" y="2115909"/>
                <a:ext cx="444960" cy="2413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3B24DA6-73A1-D0EE-F661-6DDFE10468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033229" y="2107269"/>
                  <a:ext cx="462600" cy="24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48C66A-FFD8-C145-4C2E-40AAA830C035}"/>
                    </a:ext>
                  </a:extLst>
                </p14:cNvPr>
                <p14:cNvContentPartPr/>
                <p14:nvPr/>
              </p14:nvContentPartPr>
              <p14:xfrm>
                <a:off x="6183069" y="2037789"/>
                <a:ext cx="514800" cy="2339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48C66A-FFD8-C145-4C2E-40AAA830C03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74069" y="2028789"/>
                  <a:ext cx="532440" cy="23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73B99FC-F99A-294A-9E45-565F186ADEA5}"/>
                    </a:ext>
                  </a:extLst>
                </p14:cNvPr>
                <p14:cNvContentPartPr/>
                <p14:nvPr/>
              </p14:nvContentPartPr>
              <p14:xfrm>
                <a:off x="5564589" y="2373669"/>
                <a:ext cx="185760" cy="232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73B99FC-F99A-294A-9E45-565F186ADEA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55589" y="2365029"/>
                  <a:ext cx="2034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FEB0DF-2D40-B457-9FB1-AF6AB42F1487}"/>
                    </a:ext>
                  </a:extLst>
                </p14:cNvPr>
                <p14:cNvContentPartPr/>
                <p14:nvPr/>
              </p14:nvContentPartPr>
              <p14:xfrm>
                <a:off x="5756109" y="2516589"/>
                <a:ext cx="169560" cy="214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FEB0DF-2D40-B457-9FB1-AF6AB42F148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47109" y="2507589"/>
                  <a:ext cx="187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DD86DC-F6CE-FABC-73A4-6F527810160D}"/>
                    </a:ext>
                  </a:extLst>
                </p14:cNvPr>
                <p14:cNvContentPartPr/>
                <p14:nvPr/>
              </p14:nvContentPartPr>
              <p14:xfrm>
                <a:off x="6617589" y="2323629"/>
                <a:ext cx="246960" cy="324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DD86DC-F6CE-FABC-73A4-6F52781016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08949" y="2314989"/>
                  <a:ext cx="264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B99998A-447D-15CB-47FE-4ABA1775E511}"/>
                    </a:ext>
                  </a:extLst>
                </p14:cNvPr>
                <p14:cNvContentPartPr/>
                <p14:nvPr/>
              </p14:nvContentPartPr>
              <p14:xfrm>
                <a:off x="6966429" y="2551509"/>
                <a:ext cx="67320" cy="92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B99998A-447D-15CB-47FE-4ABA1775E51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57789" y="2542509"/>
                  <a:ext cx="849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631141A-8E0D-6AA2-6645-652380808424}"/>
                    </a:ext>
                  </a:extLst>
                </p14:cNvPr>
                <p14:cNvContentPartPr/>
                <p14:nvPr/>
              </p14:nvContentPartPr>
              <p14:xfrm>
                <a:off x="6984069" y="2542509"/>
                <a:ext cx="5940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631141A-8E0D-6AA2-6645-65238080842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75069" y="2533869"/>
                  <a:ext cx="7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786C9A3-3670-B7D4-EBCB-B26B862F95C9}"/>
                    </a:ext>
                  </a:extLst>
                </p14:cNvPr>
                <p14:cNvContentPartPr/>
                <p14:nvPr/>
              </p14:nvContentPartPr>
              <p14:xfrm>
                <a:off x="2028309" y="4816629"/>
                <a:ext cx="331920" cy="410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786C9A3-3670-B7D4-EBCB-B26B862F95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19669" y="4807989"/>
                  <a:ext cx="34956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E971C3C-3869-7486-A071-8A3F572460C5}"/>
                    </a:ext>
                  </a:extLst>
                </p14:cNvPr>
                <p14:cNvContentPartPr/>
                <p14:nvPr/>
              </p14:nvContentPartPr>
              <p14:xfrm>
                <a:off x="2432589" y="5181309"/>
                <a:ext cx="5760" cy="142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E971C3C-3869-7486-A071-8A3F572460C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23949" y="5172309"/>
                  <a:ext cx="23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1D0739E-17EE-6E62-35FA-668F1658A657}"/>
                    </a:ext>
                  </a:extLst>
                </p14:cNvPr>
                <p14:cNvContentPartPr/>
                <p14:nvPr/>
              </p14:nvContentPartPr>
              <p14:xfrm>
                <a:off x="3064749" y="4747509"/>
                <a:ext cx="349560" cy="403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1D0739E-17EE-6E62-35FA-668F1658A6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056109" y="4738509"/>
                  <a:ext cx="36720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6E400ED-D48F-E726-0164-ACA63D9C4071}"/>
                    </a:ext>
                  </a:extLst>
                </p14:cNvPr>
                <p14:cNvContentPartPr/>
                <p14:nvPr/>
              </p14:nvContentPartPr>
              <p14:xfrm>
                <a:off x="3500349" y="5059629"/>
                <a:ext cx="76320" cy="141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6E400ED-D48F-E726-0164-ACA63D9C407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491709" y="5050629"/>
                  <a:ext cx="939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A22B231-3FE1-78B1-E0EB-DE0C422446BF}"/>
                    </a:ext>
                  </a:extLst>
                </p14:cNvPr>
                <p14:cNvContentPartPr/>
                <p14:nvPr/>
              </p14:nvContentPartPr>
              <p14:xfrm>
                <a:off x="4397469" y="4750749"/>
                <a:ext cx="273240" cy="386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A22B231-3FE1-78B1-E0EB-DE0C422446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88469" y="4741749"/>
                  <a:ext cx="2908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1777E8D-8C64-75DE-C140-4E6355423ED2}"/>
                    </a:ext>
                  </a:extLst>
                </p14:cNvPr>
                <p14:cNvContentPartPr/>
                <p14:nvPr/>
              </p14:nvContentPartPr>
              <p14:xfrm>
                <a:off x="4798149" y="5084469"/>
                <a:ext cx="106920" cy="199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1777E8D-8C64-75DE-C140-4E6355423ED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789509" y="5075469"/>
                  <a:ext cx="12456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9D2740D-BC4F-EA28-2001-C4C3A6DB0AF9}"/>
              </a:ext>
            </a:extLst>
          </p:cNvPr>
          <p:cNvGrpSpPr/>
          <p:nvPr/>
        </p:nvGrpSpPr>
        <p:grpSpPr>
          <a:xfrm>
            <a:off x="5955549" y="4797189"/>
            <a:ext cx="516960" cy="377640"/>
            <a:chOff x="5955549" y="4797189"/>
            <a:chExt cx="516960" cy="37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1DA882D-8196-7448-1F94-2AED4FB9E92D}"/>
                    </a:ext>
                  </a:extLst>
                </p14:cNvPr>
                <p14:cNvContentPartPr/>
                <p14:nvPr/>
              </p14:nvContentPartPr>
              <p14:xfrm>
                <a:off x="5955549" y="4797189"/>
                <a:ext cx="298080" cy="363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1DA882D-8196-7448-1F94-2AED4FB9E92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946909" y="4788549"/>
                  <a:ext cx="315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D568B61-FF33-308F-91AE-94C7F59EFB02}"/>
                    </a:ext>
                  </a:extLst>
                </p14:cNvPr>
                <p14:cNvContentPartPr/>
                <p14:nvPr/>
              </p14:nvContentPartPr>
              <p14:xfrm>
                <a:off x="6330669" y="5050629"/>
                <a:ext cx="141840" cy="12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D568B61-FF33-308F-91AE-94C7F59EFB0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322029" y="5041629"/>
                  <a:ext cx="1594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3216C35-5FA1-368C-CF0C-B113990122C5}"/>
              </a:ext>
            </a:extLst>
          </p:cNvPr>
          <p:cNvGrpSpPr/>
          <p:nvPr/>
        </p:nvGrpSpPr>
        <p:grpSpPr>
          <a:xfrm>
            <a:off x="7175589" y="4649229"/>
            <a:ext cx="643680" cy="560880"/>
            <a:chOff x="7175589" y="4649229"/>
            <a:chExt cx="643680" cy="56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34C018-6211-932A-6808-CD6C54EA819C}"/>
                    </a:ext>
                  </a:extLst>
                </p14:cNvPr>
                <p14:cNvContentPartPr/>
                <p14:nvPr/>
              </p14:nvContentPartPr>
              <p14:xfrm>
                <a:off x="7175589" y="4649229"/>
                <a:ext cx="423720" cy="471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34C018-6211-932A-6808-CD6C54EA819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66589" y="4640589"/>
                  <a:ext cx="441360" cy="48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522BB87-1C3B-C297-8FCE-79147D326697}"/>
                    </a:ext>
                  </a:extLst>
                </p14:cNvPr>
                <p14:cNvContentPartPr/>
                <p14:nvPr/>
              </p14:nvContentPartPr>
              <p14:xfrm>
                <a:off x="7639269" y="5024709"/>
                <a:ext cx="111240" cy="18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522BB87-1C3B-C297-8FCE-79147D3266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30629" y="5015709"/>
                  <a:ext cx="128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0262E1-8A43-BF30-33A4-FDE6FC7D69C0}"/>
                    </a:ext>
                  </a:extLst>
                </p14:cNvPr>
                <p14:cNvContentPartPr/>
                <p14:nvPr/>
              </p14:nvContentPartPr>
              <p14:xfrm>
                <a:off x="7724229" y="5067909"/>
                <a:ext cx="9504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0262E1-8A43-BF30-33A4-FDE6FC7D69C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15589" y="5059269"/>
                  <a:ext cx="1126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1C88E32-5337-7C16-72FF-5CFE9BD4F0C8}"/>
              </a:ext>
            </a:extLst>
          </p:cNvPr>
          <p:cNvGrpSpPr/>
          <p:nvPr/>
        </p:nvGrpSpPr>
        <p:grpSpPr>
          <a:xfrm>
            <a:off x="1906989" y="5361309"/>
            <a:ext cx="6211440" cy="658080"/>
            <a:chOff x="1906989" y="5361309"/>
            <a:chExt cx="6211440" cy="65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A8666A7-3413-E2E4-49AC-03C101D86B43}"/>
                    </a:ext>
                  </a:extLst>
                </p14:cNvPr>
                <p14:cNvContentPartPr/>
                <p14:nvPr/>
              </p14:nvContentPartPr>
              <p14:xfrm>
                <a:off x="1906989" y="5361309"/>
                <a:ext cx="6211440" cy="413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A8666A7-3413-E2E4-49AC-03C101D86B4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898349" y="5352309"/>
                  <a:ext cx="622908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FC1E1B4-AD6B-E38F-24A9-63570DB1112C}"/>
                    </a:ext>
                  </a:extLst>
                </p14:cNvPr>
                <p14:cNvContentPartPr/>
                <p14:nvPr/>
              </p14:nvContentPartPr>
              <p14:xfrm>
                <a:off x="4675389" y="5739309"/>
                <a:ext cx="210240" cy="253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FC1E1B4-AD6B-E38F-24A9-63570DB1112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666389" y="5730309"/>
                  <a:ext cx="227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32A0F6-7A1A-5AE3-7A0B-840BF01FCE74}"/>
                    </a:ext>
                  </a:extLst>
                </p14:cNvPr>
                <p14:cNvContentPartPr/>
                <p14:nvPr/>
              </p14:nvContentPartPr>
              <p14:xfrm>
                <a:off x="4998309" y="5895189"/>
                <a:ext cx="144360" cy="116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32A0F6-7A1A-5AE3-7A0B-840BF01FCE7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989309" y="5886549"/>
                  <a:ext cx="162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39BBFBF-4CE6-B7CD-571A-7C1A60D31514}"/>
                    </a:ext>
                  </a:extLst>
                </p14:cNvPr>
                <p14:cNvContentPartPr/>
                <p14:nvPr/>
              </p14:nvContentPartPr>
              <p14:xfrm>
                <a:off x="5137629" y="5895549"/>
                <a:ext cx="102960" cy="123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39BBFBF-4CE6-B7CD-571A-7C1A60D3151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28989" y="5886549"/>
                  <a:ext cx="120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C19B2DA-D3DD-0607-915D-5442C5AC918E}"/>
                    </a:ext>
                  </a:extLst>
                </p14:cNvPr>
                <p14:cNvContentPartPr/>
                <p14:nvPr/>
              </p14:nvContentPartPr>
              <p14:xfrm>
                <a:off x="5276949" y="5921469"/>
                <a:ext cx="95400" cy="9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C19B2DA-D3DD-0607-915D-5442C5AC918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68309" y="5912829"/>
                  <a:ext cx="113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F850D44-E7C3-0BC1-C7CD-8E009C816FAE}"/>
              </a:ext>
            </a:extLst>
          </p:cNvPr>
          <p:cNvGrpSpPr/>
          <p:nvPr/>
        </p:nvGrpSpPr>
        <p:grpSpPr>
          <a:xfrm>
            <a:off x="1967829" y="1714149"/>
            <a:ext cx="261000" cy="346320"/>
            <a:chOff x="1967829" y="1714149"/>
            <a:chExt cx="261000" cy="34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966E25-D697-8EA1-DA80-D12CC7BEBB0E}"/>
                    </a:ext>
                  </a:extLst>
                </p14:cNvPr>
                <p14:cNvContentPartPr/>
                <p14:nvPr/>
              </p14:nvContentPartPr>
              <p14:xfrm>
                <a:off x="2133069" y="1784709"/>
                <a:ext cx="360" cy="275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B966E25-D697-8EA1-DA80-D12CC7BEBB0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124429" y="1776069"/>
                  <a:ext cx="180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58E312E-BBD0-A3AD-19DF-6154B5A65DD2}"/>
                    </a:ext>
                  </a:extLst>
                </p14:cNvPr>
                <p14:cNvContentPartPr/>
                <p14:nvPr/>
              </p14:nvContentPartPr>
              <p14:xfrm>
                <a:off x="1967829" y="1714149"/>
                <a:ext cx="261000" cy="36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58E312E-BBD0-A3AD-19DF-6154B5A65DD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59189" y="1705509"/>
                  <a:ext cx="2786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43261C3-CD39-2586-63E0-00A5EDCAEE3B}"/>
              </a:ext>
            </a:extLst>
          </p:cNvPr>
          <p:cNvGrpSpPr/>
          <p:nvPr/>
        </p:nvGrpSpPr>
        <p:grpSpPr>
          <a:xfrm>
            <a:off x="2934429" y="1662309"/>
            <a:ext cx="392400" cy="339480"/>
            <a:chOff x="2934429" y="1662309"/>
            <a:chExt cx="39240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E20C25C-54B3-A4A6-10A0-0335EA4E8634}"/>
                    </a:ext>
                  </a:extLst>
                </p14:cNvPr>
                <p14:cNvContentPartPr/>
                <p14:nvPr/>
              </p14:nvContentPartPr>
              <p14:xfrm>
                <a:off x="3082389" y="1741509"/>
                <a:ext cx="52920" cy="260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E20C25C-54B3-A4A6-10A0-0335EA4E863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73389" y="1732509"/>
                  <a:ext cx="70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F23C8CE-49A3-E8A0-8D20-F9209B58D3BC}"/>
                    </a:ext>
                  </a:extLst>
                </p14:cNvPr>
                <p14:cNvContentPartPr/>
                <p14:nvPr/>
              </p14:nvContentPartPr>
              <p14:xfrm>
                <a:off x="2934429" y="1662309"/>
                <a:ext cx="392400" cy="45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F23C8CE-49A3-E8A0-8D20-F9209B58D3B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25789" y="1653669"/>
                  <a:ext cx="4100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5B0BE4-516C-6B09-EEA0-A499D530A38D}"/>
              </a:ext>
            </a:extLst>
          </p:cNvPr>
          <p:cNvGrpSpPr/>
          <p:nvPr/>
        </p:nvGrpSpPr>
        <p:grpSpPr>
          <a:xfrm>
            <a:off x="4150149" y="1671309"/>
            <a:ext cx="212760" cy="290880"/>
            <a:chOff x="4150149" y="1671309"/>
            <a:chExt cx="2127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CF9825E-E5DA-C489-75F1-9AC78193D155}"/>
                    </a:ext>
                  </a:extLst>
                </p14:cNvPr>
                <p14:cNvContentPartPr/>
                <p14:nvPr/>
              </p14:nvContentPartPr>
              <p14:xfrm>
                <a:off x="4150149" y="1671309"/>
                <a:ext cx="212760" cy="290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CF9825E-E5DA-C489-75F1-9AC78193D15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141509" y="1662669"/>
                  <a:ext cx="2304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08F7E04-444D-812C-C3F3-650D4356AC98}"/>
                    </a:ext>
                  </a:extLst>
                </p14:cNvPr>
                <p14:cNvContentPartPr/>
                <p14:nvPr/>
              </p14:nvContentPartPr>
              <p14:xfrm>
                <a:off x="4171029" y="1867509"/>
                <a:ext cx="176760" cy="23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08F7E04-444D-812C-C3F3-650D4356AC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62389" y="1858869"/>
                  <a:ext cx="19440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CEEC87A-CA71-88C7-6BFD-8F44C6876F5D}"/>
              </a:ext>
            </a:extLst>
          </p:cNvPr>
          <p:cNvGrpSpPr/>
          <p:nvPr/>
        </p:nvGrpSpPr>
        <p:grpSpPr>
          <a:xfrm>
            <a:off x="5329509" y="1615869"/>
            <a:ext cx="326880" cy="314640"/>
            <a:chOff x="5329509" y="1615869"/>
            <a:chExt cx="326880" cy="31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04F4EB3-06AF-991E-F0ED-BB169BCB0EF1}"/>
                    </a:ext>
                  </a:extLst>
                </p14:cNvPr>
                <p14:cNvContentPartPr/>
                <p14:nvPr/>
              </p14:nvContentPartPr>
              <p14:xfrm>
                <a:off x="5460189" y="1628109"/>
                <a:ext cx="53280" cy="3024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04F4EB3-06AF-991E-F0ED-BB169BCB0E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451189" y="1619469"/>
                  <a:ext cx="709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20EA54B-2AD8-4D24-9BAC-40394CF82C06}"/>
                    </a:ext>
                  </a:extLst>
                </p14:cNvPr>
                <p14:cNvContentPartPr/>
                <p14:nvPr/>
              </p14:nvContentPartPr>
              <p14:xfrm>
                <a:off x="5329509" y="1615869"/>
                <a:ext cx="326880" cy="21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20EA54B-2AD8-4D24-9BAC-40394CF82C0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20509" y="1606869"/>
                  <a:ext cx="3445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0BA7B65-2DA0-1683-B6E3-84EA90AD0205}"/>
              </a:ext>
            </a:extLst>
          </p:cNvPr>
          <p:cNvGrpSpPr/>
          <p:nvPr/>
        </p:nvGrpSpPr>
        <p:grpSpPr>
          <a:xfrm>
            <a:off x="6661869" y="1593189"/>
            <a:ext cx="304920" cy="334080"/>
            <a:chOff x="6661869" y="1593189"/>
            <a:chExt cx="30492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D5781F7-868F-284A-953C-8753262C826C}"/>
                    </a:ext>
                  </a:extLst>
                </p14:cNvPr>
                <p14:cNvContentPartPr/>
                <p14:nvPr/>
              </p14:nvContentPartPr>
              <p14:xfrm>
                <a:off x="6664389" y="1593189"/>
                <a:ext cx="302400" cy="334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D5781F7-868F-284A-953C-8753262C826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55749" y="1584189"/>
                  <a:ext cx="3200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0DEA201-7CCD-93EC-25F0-677B26A88178}"/>
                    </a:ext>
                  </a:extLst>
                </p14:cNvPr>
                <p14:cNvContentPartPr/>
                <p14:nvPr/>
              </p14:nvContentPartPr>
              <p14:xfrm>
                <a:off x="6661869" y="1793709"/>
                <a:ext cx="19044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0DEA201-7CCD-93EC-25F0-677B26A8817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52869" y="1785069"/>
                  <a:ext cx="208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C6CFEFD-1A1B-7855-E3A1-3607A68250B2}"/>
                  </a:ext>
                </a:extLst>
              </p14:cNvPr>
              <p14:cNvContentPartPr/>
              <p14:nvPr/>
            </p14:nvContentPartPr>
            <p14:xfrm>
              <a:off x="4343829" y="5686749"/>
              <a:ext cx="1331640" cy="5428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C6CFEFD-1A1B-7855-E3A1-3607A68250B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334829" y="5678109"/>
                <a:ext cx="1349280" cy="56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75FF315-B552-C93B-36EF-3DE0510BC6C9}"/>
              </a:ext>
            </a:extLst>
          </p:cNvPr>
          <p:cNvGrpSpPr/>
          <p:nvPr/>
        </p:nvGrpSpPr>
        <p:grpSpPr>
          <a:xfrm>
            <a:off x="8064069" y="1274949"/>
            <a:ext cx="1794240" cy="931320"/>
            <a:chOff x="8064069" y="1274949"/>
            <a:chExt cx="1794240" cy="9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1EFDC0A-CA09-C081-A387-5EA0F75C27D3}"/>
                    </a:ext>
                  </a:extLst>
                </p14:cNvPr>
                <p14:cNvContentPartPr/>
                <p14:nvPr/>
              </p14:nvContentPartPr>
              <p14:xfrm>
                <a:off x="8098629" y="1717029"/>
                <a:ext cx="192600" cy="42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1EFDC0A-CA09-C081-A387-5EA0F75C27D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089629" y="1708389"/>
                  <a:ext cx="210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0BF42C5-0E9F-32F3-0517-9547D07C5836}"/>
                    </a:ext>
                  </a:extLst>
                </p14:cNvPr>
                <p14:cNvContentPartPr/>
                <p14:nvPr/>
              </p14:nvContentPartPr>
              <p14:xfrm>
                <a:off x="8064069" y="1837269"/>
                <a:ext cx="252720" cy="9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0BF42C5-0E9F-32F3-0517-9547D07C583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55069" y="1828269"/>
                  <a:ext cx="2703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CE9E876-EA5D-B1AC-06B4-A0F418AECD18}"/>
                    </a:ext>
                  </a:extLst>
                </p14:cNvPr>
                <p14:cNvContentPartPr/>
                <p14:nvPr/>
              </p14:nvContentPartPr>
              <p14:xfrm>
                <a:off x="8978469" y="1645749"/>
                <a:ext cx="53640" cy="254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CE9E876-EA5D-B1AC-06B4-A0F418AECD1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69469" y="1636749"/>
                  <a:ext cx="712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D30D919-900D-16E4-5A0C-5E51A835C77F}"/>
                    </a:ext>
                  </a:extLst>
                </p14:cNvPr>
                <p14:cNvContentPartPr/>
                <p14:nvPr/>
              </p14:nvContentPartPr>
              <p14:xfrm>
                <a:off x="8795229" y="1576269"/>
                <a:ext cx="313560" cy="61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D30D919-900D-16E4-5A0C-5E51A835C77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86589" y="1567629"/>
                  <a:ext cx="331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FFFD2EA-185A-F989-76C8-8A9E4AE8D1C8}"/>
                    </a:ext>
                  </a:extLst>
                </p14:cNvPr>
                <p14:cNvContentPartPr/>
                <p14:nvPr/>
              </p14:nvContentPartPr>
              <p14:xfrm>
                <a:off x="8525229" y="1427589"/>
                <a:ext cx="1318680" cy="778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FFFD2EA-185A-F989-76C8-8A9E4AE8D1C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16589" y="1418949"/>
                  <a:ext cx="133632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71F69FC-1D3E-7A81-EE8B-114BE70B246D}"/>
                    </a:ext>
                  </a:extLst>
                </p14:cNvPr>
                <p14:cNvContentPartPr/>
                <p14:nvPr/>
              </p14:nvContentPartPr>
              <p14:xfrm>
                <a:off x="8570589" y="1274949"/>
                <a:ext cx="1287720" cy="832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71F69FC-1D3E-7A81-EE8B-114BE70B246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61589" y="1265949"/>
                  <a:ext cx="1305360" cy="85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EB361B3-4223-BEB6-31B3-AEC58EE5E478}"/>
                  </a:ext>
                </a:extLst>
              </p14:cNvPr>
              <p14:cNvContentPartPr/>
              <p14:nvPr/>
            </p14:nvContentPartPr>
            <p14:xfrm>
              <a:off x="2499189" y="2856069"/>
              <a:ext cx="9360" cy="156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EB361B3-4223-BEB6-31B3-AEC58EE5E478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481189" y="2838429"/>
                <a:ext cx="4500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EE07DB1-3F60-6A23-90BD-8726A8F90C7B}"/>
              </a:ext>
            </a:extLst>
          </p:cNvPr>
          <p:cNvGrpSpPr/>
          <p:nvPr/>
        </p:nvGrpSpPr>
        <p:grpSpPr>
          <a:xfrm>
            <a:off x="1645629" y="3190509"/>
            <a:ext cx="1246680" cy="1460880"/>
            <a:chOff x="1645629" y="3190509"/>
            <a:chExt cx="1246680" cy="14608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5B820BE-090C-C85B-5AC5-BE3A0A04B253}"/>
                    </a:ext>
                  </a:extLst>
                </p14:cNvPr>
                <p14:cNvContentPartPr/>
                <p14:nvPr/>
              </p14:nvContentPartPr>
              <p14:xfrm>
                <a:off x="2472909" y="3190509"/>
                <a:ext cx="113400" cy="1530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5B820BE-090C-C85B-5AC5-BE3A0A04B2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54909" y="3172509"/>
                  <a:ext cx="149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0C08614-A1DD-9DAB-D8DF-AEE97D36A374}"/>
                    </a:ext>
                  </a:extLst>
                </p14:cNvPr>
                <p14:cNvContentPartPr/>
                <p14:nvPr/>
              </p14:nvContentPartPr>
              <p14:xfrm>
                <a:off x="2499189" y="3548709"/>
                <a:ext cx="140400" cy="214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0C08614-A1DD-9DAB-D8DF-AEE97D36A37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81189" y="3531069"/>
                  <a:ext cx="176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B176A49-9E78-EDFD-03D3-A62F5324713B}"/>
                    </a:ext>
                  </a:extLst>
                </p14:cNvPr>
                <p14:cNvContentPartPr/>
                <p14:nvPr/>
              </p14:nvContentPartPr>
              <p14:xfrm>
                <a:off x="2551029" y="3895749"/>
                <a:ext cx="168120" cy="216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B176A49-9E78-EDFD-03D3-A62F5324713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533389" y="3878109"/>
                  <a:ext cx="2037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61E30FC-A9D2-143B-97F1-A9675E1B9616}"/>
                    </a:ext>
                  </a:extLst>
                </p14:cNvPr>
                <p14:cNvContentPartPr/>
                <p14:nvPr/>
              </p14:nvContentPartPr>
              <p14:xfrm>
                <a:off x="2559309" y="4319109"/>
                <a:ext cx="89280" cy="19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61E30FC-A9D2-143B-97F1-A9675E1B961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41309" y="4301469"/>
                  <a:ext cx="1249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FC824F3-DDFE-AFAC-0565-29445466095A}"/>
                    </a:ext>
                  </a:extLst>
                </p14:cNvPr>
                <p14:cNvContentPartPr/>
                <p14:nvPr/>
              </p14:nvContentPartPr>
              <p14:xfrm>
                <a:off x="2646789" y="4257189"/>
                <a:ext cx="67320" cy="18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FC824F3-DDFE-AFAC-0565-29445466095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29149" y="4239549"/>
                  <a:ext cx="1029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3E7A669-F0BD-7015-BABC-F16621FB62C7}"/>
                    </a:ext>
                  </a:extLst>
                </p14:cNvPr>
                <p14:cNvContentPartPr/>
                <p14:nvPr/>
              </p14:nvContentPartPr>
              <p14:xfrm>
                <a:off x="1689189" y="3648429"/>
                <a:ext cx="409320" cy="27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3E7A669-F0BD-7015-BABC-F16621FB62C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671189" y="3630789"/>
                  <a:ext cx="444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9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75FF38C-B735-BC84-69B5-E1BC5393C517}"/>
                    </a:ext>
                  </a:extLst>
                </p14:cNvPr>
                <p14:cNvContentPartPr/>
                <p14:nvPr/>
              </p14:nvContentPartPr>
              <p14:xfrm>
                <a:off x="2046309" y="3578949"/>
                <a:ext cx="189000" cy="2390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75FF38C-B735-BC84-69B5-E1BC5393C51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28309" y="3561309"/>
                  <a:ext cx="224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EDAD19C-D67C-81DD-10D8-7E40046CC8D0}"/>
                    </a:ext>
                  </a:extLst>
                </p14:cNvPr>
                <p14:cNvContentPartPr/>
                <p14:nvPr/>
              </p14:nvContentPartPr>
              <p14:xfrm>
                <a:off x="1645629" y="4388229"/>
                <a:ext cx="452880" cy="97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EDAD19C-D67C-81DD-10D8-7E40046CC8D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27989" y="4370589"/>
                  <a:ext cx="488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783E04F-011C-5D37-CA71-7FE3B4EC5B59}"/>
                    </a:ext>
                  </a:extLst>
                </p14:cNvPr>
                <p14:cNvContentPartPr/>
                <p14:nvPr/>
              </p14:nvContentPartPr>
              <p14:xfrm>
                <a:off x="2054949" y="4249629"/>
                <a:ext cx="141120" cy="209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783E04F-011C-5D37-CA71-7FE3B4EC5B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36949" y="4231629"/>
                  <a:ext cx="176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C1F1A49-0EDA-B032-C691-A81B9B22A439}"/>
                    </a:ext>
                  </a:extLst>
                </p14:cNvPr>
                <p14:cNvContentPartPr/>
                <p14:nvPr/>
              </p14:nvContentPartPr>
              <p14:xfrm>
                <a:off x="2089149" y="3438909"/>
                <a:ext cx="725400" cy="497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C1F1A49-0EDA-B032-C691-A81B9B22A43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71509" y="3421269"/>
                  <a:ext cx="76104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3808D9-8DAE-E50B-DFDC-6441E28AA2D6}"/>
                    </a:ext>
                  </a:extLst>
                </p14:cNvPr>
                <p14:cNvContentPartPr/>
                <p14:nvPr/>
              </p14:nvContentPartPr>
              <p14:xfrm>
                <a:off x="2245389" y="4222989"/>
                <a:ext cx="646920" cy="428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3808D9-8DAE-E50B-DFDC-6441E28AA2D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27389" y="4204989"/>
                  <a:ext cx="682560" cy="46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218F9D1-34CE-499C-8BE1-9DE4F17AE3E7}"/>
              </a:ext>
            </a:extLst>
          </p:cNvPr>
          <p:cNvGrpSpPr/>
          <p:nvPr/>
        </p:nvGrpSpPr>
        <p:grpSpPr>
          <a:xfrm>
            <a:off x="2542749" y="4963869"/>
            <a:ext cx="439920" cy="232920"/>
            <a:chOff x="2542749" y="4963869"/>
            <a:chExt cx="439920" cy="2329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AF3DEA7-1284-FD06-7EAB-C74E8C2DCB89}"/>
                    </a:ext>
                  </a:extLst>
                </p14:cNvPr>
                <p14:cNvContentPartPr/>
                <p14:nvPr/>
              </p14:nvContentPartPr>
              <p14:xfrm>
                <a:off x="2542749" y="4980069"/>
                <a:ext cx="347040" cy="144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AF3DEA7-1284-FD06-7EAB-C74E8C2DCB8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24749" y="4962069"/>
                  <a:ext cx="382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B473C8A-800F-8558-A66D-1DDF77BB19A6}"/>
                    </a:ext>
                  </a:extLst>
                </p14:cNvPr>
                <p14:cNvContentPartPr/>
                <p14:nvPr/>
              </p14:nvContentPartPr>
              <p14:xfrm>
                <a:off x="2830749" y="4963869"/>
                <a:ext cx="151920" cy="232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B473C8A-800F-8558-A66D-1DDF77BB19A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812749" y="4945869"/>
                  <a:ext cx="18756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5C1CE1E-F0C3-E883-6706-9C632F7075E3}"/>
              </a:ext>
            </a:extLst>
          </p:cNvPr>
          <p:cNvGrpSpPr/>
          <p:nvPr/>
        </p:nvGrpSpPr>
        <p:grpSpPr>
          <a:xfrm>
            <a:off x="3587469" y="4780629"/>
            <a:ext cx="862560" cy="246600"/>
            <a:chOff x="3587469" y="4780629"/>
            <a:chExt cx="862560" cy="2466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B0BFD46-0502-8282-DB26-8D997627131A}"/>
                    </a:ext>
                  </a:extLst>
                </p14:cNvPr>
                <p14:cNvContentPartPr/>
                <p14:nvPr/>
              </p14:nvContentPartPr>
              <p14:xfrm>
                <a:off x="3587469" y="4796829"/>
                <a:ext cx="849240" cy="149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B0BFD46-0502-8282-DB26-8D997627131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69829" y="4778829"/>
                  <a:ext cx="8848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DEE6B1B-8DCF-2960-9F45-B9C8366D1900}"/>
                    </a:ext>
                  </a:extLst>
                </p14:cNvPr>
                <p14:cNvContentPartPr/>
                <p14:nvPr/>
              </p14:nvContentPartPr>
              <p14:xfrm>
                <a:off x="4318989" y="4780629"/>
                <a:ext cx="128880" cy="98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DEE6B1B-8DCF-2960-9F45-B9C8366D190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300989" y="4762989"/>
                  <a:ext cx="1645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1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24BC2D-DA06-138B-FEC0-24857627D96B}"/>
                    </a:ext>
                  </a:extLst>
                </p14:cNvPr>
                <p14:cNvContentPartPr/>
                <p14:nvPr/>
              </p14:nvContentPartPr>
              <p14:xfrm>
                <a:off x="4303509" y="4885029"/>
                <a:ext cx="146520" cy="142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24BC2D-DA06-138B-FEC0-24857627D96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85869" y="4867029"/>
                  <a:ext cx="182160" cy="177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3EB9304-719B-A363-B40C-3F6BF6DCA69F}"/>
                  </a:ext>
                </a:extLst>
              </p14:cNvPr>
              <p14:cNvContentPartPr/>
              <p14:nvPr/>
            </p14:nvContentPartPr>
            <p14:xfrm>
              <a:off x="443949" y="4459869"/>
              <a:ext cx="23040" cy="162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3EB9304-719B-A363-B40C-3F6BF6DCA69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26309" y="4442229"/>
                <a:ext cx="58680" cy="5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918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AED9592-DCAC-6AE4-47F1-76C9C844F891}"/>
                  </a:ext>
                </a:extLst>
              </p14:cNvPr>
              <p14:cNvContentPartPr/>
              <p14:nvPr/>
            </p14:nvContentPartPr>
            <p14:xfrm>
              <a:off x="3962229" y="2316069"/>
              <a:ext cx="180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AED9592-DCAC-6AE4-47F1-76C9C844F8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3229" y="2307069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2A5618B8-89A3-A251-9DD3-26095F21AEB1}"/>
              </a:ext>
            </a:extLst>
          </p:cNvPr>
          <p:cNvGrpSpPr/>
          <p:nvPr/>
        </p:nvGrpSpPr>
        <p:grpSpPr>
          <a:xfrm>
            <a:off x="479589" y="3684789"/>
            <a:ext cx="506880" cy="488880"/>
            <a:chOff x="479589" y="3684789"/>
            <a:chExt cx="506880" cy="48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5FA8312-4D26-174B-66CD-D1F894FED429}"/>
                    </a:ext>
                  </a:extLst>
                </p14:cNvPr>
                <p14:cNvContentPartPr/>
                <p14:nvPr/>
              </p14:nvContentPartPr>
              <p14:xfrm>
                <a:off x="479589" y="3684789"/>
                <a:ext cx="158760" cy="385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5FA8312-4D26-174B-66CD-D1F894FED4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0949" y="3676149"/>
                  <a:ext cx="1764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45B7316-7999-F0CB-BDD1-E7F25FA3C931}"/>
                    </a:ext>
                  </a:extLst>
                </p14:cNvPr>
                <p14:cNvContentPartPr/>
                <p14:nvPr/>
              </p14:nvContentPartPr>
              <p14:xfrm>
                <a:off x="809709" y="3929949"/>
                <a:ext cx="17676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45B7316-7999-F0CB-BDD1-E7F25FA3C93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0709" y="3921309"/>
                  <a:ext cx="194400" cy="2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14F15052-38DD-7C1A-160D-A50D00F5D276}"/>
                  </a:ext>
                </a:extLst>
              </p14:cNvPr>
              <p14:cNvContentPartPr/>
              <p14:nvPr/>
            </p14:nvContentPartPr>
            <p14:xfrm>
              <a:off x="2339709" y="4004469"/>
              <a:ext cx="283680" cy="3301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14F15052-38DD-7C1A-160D-A50D00F5D2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0709" y="3995829"/>
                <a:ext cx="30132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0F37C1E-8C26-52C6-2613-B8C4883FA734}"/>
                  </a:ext>
                </a:extLst>
              </p14:cNvPr>
              <p14:cNvContentPartPr/>
              <p14:nvPr/>
            </p14:nvContentPartPr>
            <p14:xfrm>
              <a:off x="2699349" y="3997989"/>
              <a:ext cx="182520" cy="269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0F37C1E-8C26-52C6-2613-B8C4883FA7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0349" y="3989349"/>
                <a:ext cx="2001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0B805337-91D4-6550-FCB7-110DEF6533B6}"/>
                  </a:ext>
                </a:extLst>
              </p14:cNvPr>
              <p14:cNvContentPartPr/>
              <p14:nvPr/>
            </p14:nvContentPartPr>
            <p14:xfrm>
              <a:off x="4728309" y="3601989"/>
              <a:ext cx="206640" cy="1951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0B805337-91D4-6550-FCB7-110DEF6533B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19669" y="3592989"/>
                <a:ext cx="2242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88B187E-D636-EFF3-FDCC-C1767078DA37}"/>
                  </a:ext>
                </a:extLst>
              </p14:cNvPr>
              <p14:cNvContentPartPr/>
              <p14:nvPr/>
            </p14:nvContentPartPr>
            <p14:xfrm>
              <a:off x="4988229" y="3753189"/>
              <a:ext cx="10080" cy="154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88B187E-D636-EFF3-FDCC-C1767078DA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79589" y="3744189"/>
                <a:ext cx="277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E0DD07B-F213-3C9D-A606-879836E47895}"/>
                  </a:ext>
                </a:extLst>
              </p14:cNvPr>
              <p14:cNvContentPartPr/>
              <p14:nvPr/>
            </p14:nvContentPartPr>
            <p14:xfrm>
              <a:off x="5625429" y="3637629"/>
              <a:ext cx="259200" cy="290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E0DD07B-F213-3C9D-A606-879836E4789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16429" y="3628989"/>
                <a:ext cx="2768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EE34412-3973-05C2-5DB7-7383BEC5EF27}"/>
                  </a:ext>
                </a:extLst>
              </p14:cNvPr>
              <p14:cNvContentPartPr/>
              <p14:nvPr/>
            </p14:nvContentPartPr>
            <p14:xfrm>
              <a:off x="5938989" y="3814029"/>
              <a:ext cx="59400" cy="1515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EE34412-3973-05C2-5DB7-7383BEC5EF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30349" y="3805029"/>
                <a:ext cx="770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7A4AECC-F37E-47F9-0929-74F1FC5A016F}"/>
                  </a:ext>
                </a:extLst>
              </p14:cNvPr>
              <p14:cNvContentPartPr/>
              <p14:nvPr/>
            </p14:nvContentPartPr>
            <p14:xfrm>
              <a:off x="3549309" y="4030029"/>
              <a:ext cx="1171080" cy="9360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7A4AECC-F37E-47F9-0929-74F1FC5A01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40309" y="4021389"/>
                <a:ext cx="11887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16BE32C-CBC7-CCDB-BDAF-008F1C0E6B32}"/>
                  </a:ext>
                </a:extLst>
              </p14:cNvPr>
              <p14:cNvContentPartPr/>
              <p14:nvPr/>
            </p14:nvContentPartPr>
            <p14:xfrm>
              <a:off x="3466149" y="3927069"/>
              <a:ext cx="234720" cy="3420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16BE32C-CBC7-CCDB-BDAF-008F1C0E6B3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57149" y="3918429"/>
                <a:ext cx="252360" cy="35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3C94428-23D6-E0D4-6397-69BB9A1EBA14}"/>
              </a:ext>
            </a:extLst>
          </p:cNvPr>
          <p:cNvGrpSpPr/>
          <p:nvPr/>
        </p:nvGrpSpPr>
        <p:grpSpPr>
          <a:xfrm>
            <a:off x="6582669" y="5076960"/>
            <a:ext cx="1556280" cy="918720"/>
            <a:chOff x="6582669" y="5076960"/>
            <a:chExt cx="1556280" cy="91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47DA871-8278-A753-A3C5-654779777DD5}"/>
                    </a:ext>
                  </a:extLst>
                </p14:cNvPr>
                <p14:cNvContentPartPr/>
                <p14:nvPr/>
              </p14:nvContentPartPr>
              <p14:xfrm>
                <a:off x="6582669" y="5155080"/>
                <a:ext cx="141120" cy="286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47DA871-8278-A753-A3C5-654779777D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74029" y="5146440"/>
                  <a:ext cx="158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CC091AE-4DBB-B88A-AAF1-CCA4024FD92E}"/>
                    </a:ext>
                  </a:extLst>
                </p14:cNvPr>
                <p14:cNvContentPartPr/>
                <p14:nvPr/>
              </p14:nvContentPartPr>
              <p14:xfrm>
                <a:off x="6835749" y="5120520"/>
                <a:ext cx="71280" cy="348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CC091AE-4DBB-B88A-AAF1-CCA4024FD9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827109" y="5111520"/>
                  <a:ext cx="8892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970BD29-2D47-BFFB-B2F2-42889891718A}"/>
                    </a:ext>
                  </a:extLst>
                </p14:cNvPr>
                <p14:cNvContentPartPr/>
                <p14:nvPr/>
              </p14:nvContentPartPr>
              <p14:xfrm>
                <a:off x="6809829" y="5303040"/>
                <a:ext cx="12132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970BD29-2D47-BFFB-B2F2-4288989171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01189" y="5294040"/>
                  <a:ext cx="13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A557AD9-021C-FDC1-A715-A89A40E8DE6D}"/>
                    </a:ext>
                  </a:extLst>
                </p14:cNvPr>
                <p14:cNvContentPartPr/>
                <p14:nvPr/>
              </p14:nvContentPartPr>
              <p14:xfrm>
                <a:off x="7008549" y="5305200"/>
                <a:ext cx="176760" cy="194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A557AD9-021C-FDC1-A715-A89A40E8DE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99549" y="5296560"/>
                  <a:ext cx="1944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244872A-DB8A-F5B1-EAC6-EBD17FDA10C4}"/>
                    </a:ext>
                  </a:extLst>
                </p14:cNvPr>
                <p14:cNvContentPartPr/>
                <p14:nvPr/>
              </p14:nvContentPartPr>
              <p14:xfrm>
                <a:off x="7216269" y="5320680"/>
                <a:ext cx="108720" cy="107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244872A-DB8A-F5B1-EAC6-EBD17FDA10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07629" y="5311680"/>
                  <a:ext cx="126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28BD116-6FD7-A26B-368A-FCE23B5B82B3}"/>
                    </a:ext>
                  </a:extLst>
                </p14:cNvPr>
                <p14:cNvContentPartPr/>
                <p14:nvPr/>
              </p14:nvContentPartPr>
              <p14:xfrm>
                <a:off x="7410669" y="5076960"/>
                <a:ext cx="19440" cy="393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28BD116-6FD7-A26B-368A-FCE23B5B82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1669" y="5067960"/>
                  <a:ext cx="370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B56F44A-8C41-0D2E-7623-5A2FDE5F43AE}"/>
                    </a:ext>
                  </a:extLst>
                </p14:cNvPr>
                <p14:cNvContentPartPr/>
                <p14:nvPr/>
              </p14:nvContentPartPr>
              <p14:xfrm>
                <a:off x="7391589" y="5216280"/>
                <a:ext cx="159840" cy="235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B56F44A-8C41-0D2E-7623-5A2FDE5F43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82949" y="5207280"/>
                  <a:ext cx="1774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BBAB2C2-B641-30E3-F856-E1BB563B6CF0}"/>
                    </a:ext>
                  </a:extLst>
                </p14:cNvPr>
                <p14:cNvContentPartPr/>
                <p14:nvPr/>
              </p14:nvContentPartPr>
              <p14:xfrm>
                <a:off x="7593549" y="5320320"/>
                <a:ext cx="18360" cy="96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BBAB2C2-B641-30E3-F856-E1BB563B6C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84909" y="5311680"/>
                  <a:ext cx="36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9761ECB-22E5-9170-59CF-778A0E5D747E}"/>
                    </a:ext>
                  </a:extLst>
                </p14:cNvPr>
                <p14:cNvContentPartPr/>
                <p14:nvPr/>
              </p14:nvContentPartPr>
              <p14:xfrm>
                <a:off x="7611189" y="5242200"/>
                <a:ext cx="180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9761ECB-22E5-9170-59CF-778A0E5D747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02189" y="5233200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603FAC0-E3E5-F214-AA1F-0F82875158CA}"/>
                    </a:ext>
                  </a:extLst>
                </p14:cNvPr>
                <p14:cNvContentPartPr/>
                <p14:nvPr/>
              </p14:nvContentPartPr>
              <p14:xfrm>
                <a:off x="7654389" y="5325720"/>
                <a:ext cx="164160" cy="130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603FAC0-E3E5-F214-AA1F-0F82875158C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45749" y="5317080"/>
                  <a:ext cx="181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6910D97-1393-AAC8-6C16-A15543ABD1F9}"/>
                    </a:ext>
                  </a:extLst>
                </p14:cNvPr>
                <p14:cNvContentPartPr/>
                <p14:nvPr/>
              </p14:nvContentPartPr>
              <p14:xfrm>
                <a:off x="7913229" y="5297640"/>
                <a:ext cx="225720" cy="6980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6910D97-1393-AAC8-6C16-A15543ABD1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04229" y="5288640"/>
                  <a:ext cx="243360" cy="71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F28022F-E3E1-4B8F-60E3-1EC8A9B5AE2F}"/>
                  </a:ext>
                </a:extLst>
              </p14:cNvPr>
              <p14:cNvContentPartPr/>
              <p14:nvPr/>
            </p14:nvContentPartPr>
            <p14:xfrm>
              <a:off x="156309" y="230949"/>
              <a:ext cx="325080" cy="2638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F28022F-E3E1-4B8F-60E3-1EC8A9B5AE2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47309" y="222309"/>
                <a:ext cx="3427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C5FBF94-D0FA-B093-942B-F9A67CBC0BD1}"/>
                  </a:ext>
                </a:extLst>
              </p14:cNvPr>
              <p14:cNvContentPartPr/>
              <p14:nvPr/>
            </p14:nvContentPartPr>
            <p14:xfrm>
              <a:off x="487509" y="260829"/>
              <a:ext cx="9360" cy="1933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C5FBF94-D0FA-B093-942B-F9A67CBC0BD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78509" y="252189"/>
                <a:ext cx="2700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52E3C71-D9AA-1C4F-0F40-5A88567014D4}"/>
                  </a:ext>
                </a:extLst>
              </p14:cNvPr>
              <p14:cNvContentPartPr/>
              <p14:nvPr/>
            </p14:nvContentPartPr>
            <p14:xfrm>
              <a:off x="277629" y="1815309"/>
              <a:ext cx="281160" cy="3207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52E3C71-D9AA-1C4F-0F40-5A88567014D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8989" y="1806309"/>
                <a:ext cx="2988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8732589-4612-D023-0DE0-DD2A0D8BE1AB}"/>
                  </a:ext>
                </a:extLst>
              </p14:cNvPr>
              <p14:cNvContentPartPr/>
              <p14:nvPr/>
            </p14:nvContentPartPr>
            <p14:xfrm>
              <a:off x="548349" y="1880109"/>
              <a:ext cx="278640" cy="227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8732589-4612-D023-0DE0-DD2A0D8BE1A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9349" y="1871469"/>
                <a:ext cx="2962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75D2EE4-0404-6976-D5A0-EB4B1B8F6950}"/>
                  </a:ext>
                </a:extLst>
              </p14:cNvPr>
              <p14:cNvContentPartPr/>
              <p14:nvPr/>
            </p14:nvContentPartPr>
            <p14:xfrm>
              <a:off x="6400509" y="2159469"/>
              <a:ext cx="303120" cy="18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75D2EE4-0404-6976-D5A0-EB4B1B8F695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391509" y="2150469"/>
                <a:ext cx="32076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B24EB34-3E04-877C-98BA-C7356A75D0FE}"/>
                  </a:ext>
                </a:extLst>
              </p14:cNvPr>
              <p14:cNvContentPartPr/>
              <p14:nvPr/>
            </p14:nvContentPartPr>
            <p14:xfrm>
              <a:off x="6687789" y="2298429"/>
              <a:ext cx="261000" cy="142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B24EB34-3E04-877C-98BA-C7356A75D0F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679149" y="2289789"/>
                <a:ext cx="278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217328F-906C-C8D1-562A-B4435CCA15C2}"/>
                  </a:ext>
                </a:extLst>
              </p14:cNvPr>
              <p14:cNvContentPartPr/>
              <p14:nvPr/>
            </p14:nvContentPartPr>
            <p14:xfrm>
              <a:off x="7132029" y="2272509"/>
              <a:ext cx="27000" cy="145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217328F-906C-C8D1-562A-B4435CCA15C2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123389" y="2263869"/>
                <a:ext cx="446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5DB40B5-AFD1-6252-75F7-2AF51BFF58C1}"/>
                  </a:ext>
                </a:extLst>
              </p14:cNvPr>
              <p14:cNvContentPartPr/>
              <p14:nvPr/>
            </p14:nvContentPartPr>
            <p14:xfrm>
              <a:off x="7332189" y="2051829"/>
              <a:ext cx="106560" cy="2455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5DB40B5-AFD1-6252-75F7-2AF51BFF58C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323549" y="2043189"/>
                <a:ext cx="1242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512B67D-523C-DF96-EEB4-17E3F6591B99}"/>
                  </a:ext>
                </a:extLst>
              </p14:cNvPr>
              <p14:cNvContentPartPr/>
              <p14:nvPr/>
            </p14:nvContentPartPr>
            <p14:xfrm>
              <a:off x="7455309" y="2215269"/>
              <a:ext cx="104040" cy="2142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512B67D-523C-DF96-EEB4-17E3F6591B99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446309" y="2206269"/>
                <a:ext cx="121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8CA107B-6992-197A-A650-8BDF6EA0FFBA}"/>
                  </a:ext>
                </a:extLst>
              </p14:cNvPr>
              <p14:cNvContentPartPr/>
              <p14:nvPr/>
            </p14:nvContentPartPr>
            <p14:xfrm>
              <a:off x="6832509" y="208629"/>
              <a:ext cx="3960" cy="236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8CA107B-6992-197A-A650-8BDF6EA0FFB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23509" y="199629"/>
                <a:ext cx="2160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783DC5-5B57-1045-D2DD-6C39C9C30A5A}"/>
                  </a:ext>
                </a:extLst>
              </p14:cNvPr>
              <p14:cNvContentPartPr/>
              <p14:nvPr/>
            </p14:nvContentPartPr>
            <p14:xfrm>
              <a:off x="6894789" y="252189"/>
              <a:ext cx="133920" cy="156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783DC5-5B57-1045-D2DD-6C39C9C30A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886149" y="243549"/>
                <a:ext cx="1515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038ED4F-87EC-2629-A439-627C2EBE556A}"/>
                  </a:ext>
                </a:extLst>
              </p14:cNvPr>
              <p14:cNvContentPartPr/>
              <p14:nvPr/>
            </p14:nvContentPartPr>
            <p14:xfrm>
              <a:off x="7122669" y="121509"/>
              <a:ext cx="209880" cy="5670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038ED4F-87EC-2629-A439-627C2EBE556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14029" y="112869"/>
                <a:ext cx="227520" cy="58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403EED8-B4C1-9AB1-20D1-A6C70A2C7181}"/>
                  </a:ext>
                </a:extLst>
              </p14:cNvPr>
              <p14:cNvContentPartPr/>
              <p14:nvPr/>
            </p14:nvContentPartPr>
            <p14:xfrm>
              <a:off x="7097109" y="480429"/>
              <a:ext cx="181800" cy="33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403EED8-B4C1-9AB1-20D1-A6C70A2C7181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088469" y="471429"/>
                <a:ext cx="1994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B48E8B8-B265-7265-D0EE-E491E338C09A}"/>
                  </a:ext>
                </a:extLst>
              </p14:cNvPr>
              <p14:cNvContentPartPr/>
              <p14:nvPr/>
            </p14:nvContentPartPr>
            <p14:xfrm>
              <a:off x="7286829" y="377109"/>
              <a:ext cx="124200" cy="146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B48E8B8-B265-7265-D0EE-E491E338C09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277829" y="368469"/>
                <a:ext cx="141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CA4C90B-0546-2E9E-8739-48A9F2921D1D}"/>
                  </a:ext>
                </a:extLst>
              </p14:cNvPr>
              <p14:cNvContentPartPr/>
              <p14:nvPr/>
            </p14:nvContentPartPr>
            <p14:xfrm>
              <a:off x="7457109" y="395829"/>
              <a:ext cx="120240" cy="128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CA4C90B-0546-2E9E-8739-48A9F2921D1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448469" y="386829"/>
                <a:ext cx="137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5F99622-675A-6F28-BA10-8258E6518D29}"/>
                  </a:ext>
                </a:extLst>
              </p14:cNvPr>
              <p14:cNvContentPartPr/>
              <p14:nvPr/>
            </p14:nvContentPartPr>
            <p14:xfrm>
              <a:off x="7648629" y="173709"/>
              <a:ext cx="112680" cy="546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5F99622-675A-6F28-BA10-8258E6518D2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39629" y="164709"/>
                <a:ext cx="13032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D7E3664-8DCF-A49D-1C01-FD0EAC04789E}"/>
                  </a:ext>
                </a:extLst>
              </p14:cNvPr>
              <p14:cNvContentPartPr/>
              <p14:nvPr/>
            </p14:nvContentPartPr>
            <p14:xfrm>
              <a:off x="7619469" y="450189"/>
              <a:ext cx="159480" cy="20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D7E3664-8DCF-A49D-1C01-FD0EAC04789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610829" y="441189"/>
                <a:ext cx="1771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F628923-8EC4-8579-615E-609A9E1FC5F8}"/>
                  </a:ext>
                </a:extLst>
              </p14:cNvPr>
              <p14:cNvContentPartPr/>
              <p14:nvPr/>
            </p14:nvContentPartPr>
            <p14:xfrm>
              <a:off x="7844109" y="478629"/>
              <a:ext cx="77400" cy="135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F628923-8EC4-8579-615E-609A9E1FC5F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835469" y="469989"/>
                <a:ext cx="950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83746BF-F207-D775-DF94-DD2B65D9577E}"/>
                  </a:ext>
                </a:extLst>
              </p14:cNvPr>
              <p14:cNvContentPartPr/>
              <p14:nvPr/>
            </p14:nvContentPartPr>
            <p14:xfrm>
              <a:off x="8010789" y="459549"/>
              <a:ext cx="288360" cy="131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83746BF-F207-D775-DF94-DD2B65D9577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002149" y="450909"/>
                <a:ext cx="3060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E94C6D9-FCCE-A27F-FA6D-447D861AC6E2}"/>
                  </a:ext>
                </a:extLst>
              </p14:cNvPr>
              <p14:cNvContentPartPr/>
              <p14:nvPr/>
            </p14:nvContentPartPr>
            <p14:xfrm>
              <a:off x="7245069" y="826389"/>
              <a:ext cx="885960" cy="18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E94C6D9-FCCE-A27F-FA6D-447D861AC6E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36069" y="817749"/>
                <a:ext cx="903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6BE2424-1A19-A1D9-C19A-5483D7A34B89}"/>
                  </a:ext>
                </a:extLst>
              </p14:cNvPr>
              <p14:cNvContentPartPr/>
              <p14:nvPr/>
            </p14:nvContentPartPr>
            <p14:xfrm>
              <a:off x="7358109" y="713709"/>
              <a:ext cx="958320" cy="1591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6BE2424-1A19-A1D9-C19A-5483D7A34B8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349469" y="705069"/>
                <a:ext cx="9759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530B71-BAAD-B8C5-BEFB-21E17BAE03FB}"/>
                  </a:ext>
                </a:extLst>
              </p14:cNvPr>
              <p14:cNvContentPartPr/>
              <p14:nvPr/>
            </p14:nvContentPartPr>
            <p14:xfrm>
              <a:off x="896469" y="544149"/>
              <a:ext cx="108720" cy="30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530B71-BAAD-B8C5-BEFB-21E17BAE03F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87829" y="535149"/>
                <a:ext cx="1263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8C80C3D-2046-9ADF-8B9A-ABB911C4E02A}"/>
                  </a:ext>
                </a:extLst>
              </p14:cNvPr>
              <p14:cNvContentPartPr/>
              <p14:nvPr/>
            </p14:nvContentPartPr>
            <p14:xfrm>
              <a:off x="1079709" y="713709"/>
              <a:ext cx="93600" cy="18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8C80C3D-2046-9ADF-8B9A-ABB911C4E02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70709" y="704709"/>
                <a:ext cx="1112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A24AF6-4992-FD92-72A8-29EC652153FC}"/>
                  </a:ext>
                </a:extLst>
              </p14:cNvPr>
              <p14:cNvContentPartPr/>
              <p14:nvPr/>
            </p14:nvContentPartPr>
            <p14:xfrm>
              <a:off x="1436829" y="845829"/>
              <a:ext cx="81720" cy="12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A24AF6-4992-FD92-72A8-29EC652153FC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427829" y="836829"/>
                <a:ext cx="993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EDE96F1-FE82-5AA4-B0F2-36B333D20837}"/>
                  </a:ext>
                </a:extLst>
              </p14:cNvPr>
              <p14:cNvContentPartPr/>
              <p14:nvPr/>
            </p14:nvContentPartPr>
            <p14:xfrm>
              <a:off x="1958469" y="608589"/>
              <a:ext cx="202680" cy="338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EDE96F1-FE82-5AA4-B0F2-36B333D20837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949829" y="599589"/>
                <a:ext cx="22032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FFCD8E-9005-D0F2-7E47-387EDEEC1A04}"/>
                  </a:ext>
                </a:extLst>
              </p14:cNvPr>
              <p14:cNvContentPartPr/>
              <p14:nvPr/>
            </p14:nvContentPartPr>
            <p14:xfrm>
              <a:off x="2237109" y="670509"/>
              <a:ext cx="105480" cy="2660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FFCD8E-9005-D0F2-7E47-387EDEEC1A0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228469" y="661509"/>
                <a:ext cx="1231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62EB13-02DB-0A22-0B46-E83319EB7069}"/>
                  </a:ext>
                </a:extLst>
              </p14:cNvPr>
              <p14:cNvContentPartPr/>
              <p14:nvPr/>
            </p14:nvContentPartPr>
            <p14:xfrm>
              <a:off x="2403429" y="617229"/>
              <a:ext cx="253800" cy="289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62EB13-02DB-0A22-0B46-E83319EB706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94429" y="608229"/>
                <a:ext cx="27144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31FA5A2-5590-9C54-1594-B57483D7C277}"/>
                  </a:ext>
                </a:extLst>
              </p14:cNvPr>
              <p14:cNvContentPartPr/>
              <p14:nvPr/>
            </p14:nvContentPartPr>
            <p14:xfrm>
              <a:off x="2909949" y="922869"/>
              <a:ext cx="25200" cy="15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31FA5A2-5590-9C54-1594-B57483D7C27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900949" y="913869"/>
                <a:ext cx="428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73A8EB-D70F-B58A-7518-BF0F0A40514C}"/>
                  </a:ext>
                </a:extLst>
              </p14:cNvPr>
              <p14:cNvContentPartPr/>
              <p14:nvPr/>
            </p14:nvContentPartPr>
            <p14:xfrm>
              <a:off x="3290829" y="590229"/>
              <a:ext cx="175680" cy="271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73A8EB-D70F-B58A-7518-BF0F0A40514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281829" y="581589"/>
                <a:ext cx="1933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52142C-882C-7DCE-E580-C87D37948C9C}"/>
                  </a:ext>
                </a:extLst>
              </p14:cNvPr>
              <p14:cNvContentPartPr/>
              <p14:nvPr/>
            </p14:nvContentPartPr>
            <p14:xfrm>
              <a:off x="3585669" y="583029"/>
              <a:ext cx="38520" cy="246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52142C-882C-7DCE-E580-C87D37948C9C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576669" y="574389"/>
                <a:ext cx="561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7992C8F-9A98-71A1-B122-E667E63D2ED4}"/>
                  </a:ext>
                </a:extLst>
              </p14:cNvPr>
              <p14:cNvContentPartPr/>
              <p14:nvPr/>
            </p14:nvContentPartPr>
            <p14:xfrm>
              <a:off x="3483069" y="574029"/>
              <a:ext cx="303840" cy="18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7992C8F-9A98-71A1-B122-E667E63D2ED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474069" y="565389"/>
                <a:ext cx="3214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2E9159A-D27F-6B41-9855-D5E94D47BE06}"/>
                  </a:ext>
                </a:extLst>
              </p14:cNvPr>
              <p14:cNvContentPartPr/>
              <p14:nvPr/>
            </p14:nvContentPartPr>
            <p14:xfrm>
              <a:off x="1624749" y="-26451"/>
              <a:ext cx="4758480" cy="5396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2E9159A-D27F-6B41-9855-D5E94D47BE0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616109" y="-35091"/>
                <a:ext cx="477612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BC5C213-DF03-98DF-7F96-F0CBB669DDC6}"/>
                  </a:ext>
                </a:extLst>
              </p14:cNvPr>
              <p14:cNvContentPartPr/>
              <p14:nvPr/>
            </p14:nvContentPartPr>
            <p14:xfrm>
              <a:off x="1480029" y="435069"/>
              <a:ext cx="304200" cy="149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BC5C213-DF03-98DF-7F96-F0CBB669DDC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471389" y="426069"/>
                <a:ext cx="321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0BBA33D-5E81-727C-864B-A140CF4380B8}"/>
                  </a:ext>
                </a:extLst>
              </p14:cNvPr>
              <p14:cNvContentPartPr/>
              <p14:nvPr/>
            </p14:nvContentPartPr>
            <p14:xfrm>
              <a:off x="2516109" y="347949"/>
              <a:ext cx="383760" cy="1306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0BBA33D-5E81-727C-864B-A140CF4380B8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507469" y="339309"/>
                <a:ext cx="4014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5CAD049-F173-1BAF-0E49-CFDCAAD59117}"/>
                  </a:ext>
                </a:extLst>
              </p14:cNvPr>
              <p14:cNvContentPartPr/>
              <p14:nvPr/>
            </p14:nvContentPartPr>
            <p14:xfrm>
              <a:off x="2463189" y="426429"/>
              <a:ext cx="194040" cy="115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5CAD049-F173-1BAF-0E49-CFDCAAD5911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454549" y="417789"/>
                <a:ext cx="2116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48ECBE0-D10B-065B-FB1C-D2F8197DDF42}"/>
                  </a:ext>
                </a:extLst>
              </p14:cNvPr>
              <p14:cNvContentPartPr/>
              <p14:nvPr/>
            </p14:nvContentPartPr>
            <p14:xfrm>
              <a:off x="4117749" y="495909"/>
              <a:ext cx="410760" cy="198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48ECBE0-D10B-065B-FB1C-D2F8197DDF4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108749" y="486909"/>
                <a:ext cx="428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EC65B04-61BA-2A84-61F3-6E40DFB062D8}"/>
                  </a:ext>
                </a:extLst>
              </p14:cNvPr>
              <p14:cNvContentPartPr/>
              <p14:nvPr/>
            </p14:nvContentPartPr>
            <p14:xfrm>
              <a:off x="4103349" y="469989"/>
              <a:ext cx="256320" cy="274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EC65B04-61BA-2A84-61F3-6E40DFB062D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094349" y="460989"/>
                <a:ext cx="27396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DC1C4E3-23A5-0C57-F01B-916A34B6801C}"/>
              </a:ext>
            </a:extLst>
          </p:cNvPr>
          <p:cNvGrpSpPr/>
          <p:nvPr/>
        </p:nvGrpSpPr>
        <p:grpSpPr>
          <a:xfrm>
            <a:off x="2542749" y="879120"/>
            <a:ext cx="4681800" cy="1061280"/>
            <a:chOff x="2542749" y="879120"/>
            <a:chExt cx="4681800" cy="106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4A91909-4E60-163D-F276-05FDC260A4A5}"/>
                    </a:ext>
                  </a:extLst>
                </p14:cNvPr>
                <p14:cNvContentPartPr/>
                <p14:nvPr/>
              </p14:nvContentPartPr>
              <p14:xfrm>
                <a:off x="3648669" y="879120"/>
                <a:ext cx="3516120" cy="9561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E4A91909-4E60-163D-F276-05FDC260A4A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39669" y="870480"/>
                  <a:ext cx="3533760" cy="9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66C2F48-BB4D-6CEA-18A1-619A82B1438F}"/>
                    </a:ext>
                  </a:extLst>
                </p14:cNvPr>
                <p14:cNvContentPartPr/>
                <p14:nvPr/>
              </p14:nvContentPartPr>
              <p14:xfrm>
                <a:off x="7062189" y="1713600"/>
                <a:ext cx="162360" cy="142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66C2F48-BB4D-6CEA-18A1-619A82B1438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53549" y="1704960"/>
                  <a:ext cx="180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40F8C42E-9C27-1D5E-0207-5E2D8AF0C4B9}"/>
                    </a:ext>
                  </a:extLst>
                </p14:cNvPr>
                <p14:cNvContentPartPr/>
                <p14:nvPr/>
              </p14:nvContentPartPr>
              <p14:xfrm>
                <a:off x="2542749" y="1009800"/>
                <a:ext cx="3826440" cy="873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40F8C42E-9C27-1D5E-0207-5E2D8AF0C4B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533749" y="1001160"/>
                  <a:ext cx="384408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B9FD00F-3BBD-7CCA-B244-0A56A835B069}"/>
                    </a:ext>
                  </a:extLst>
                </p14:cNvPr>
                <p14:cNvContentPartPr/>
                <p14:nvPr/>
              </p14:nvContentPartPr>
              <p14:xfrm>
                <a:off x="6269829" y="1803240"/>
                <a:ext cx="186120" cy="137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B9FD00F-3BBD-7CCA-B244-0A56A835B06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60829" y="1794240"/>
                  <a:ext cx="20376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CDEBA4F7-6411-B9C3-3B65-5331491C8EF5}"/>
              </a:ext>
            </a:extLst>
          </p:cNvPr>
          <p:cNvGrpSpPr/>
          <p:nvPr/>
        </p:nvGrpSpPr>
        <p:grpSpPr>
          <a:xfrm>
            <a:off x="1183749" y="1027080"/>
            <a:ext cx="4260960" cy="1044000"/>
            <a:chOff x="1183749" y="1027080"/>
            <a:chExt cx="4260960" cy="10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2253AD0-11A2-AC4E-DCF2-940B831989F7}"/>
                    </a:ext>
                  </a:extLst>
                </p14:cNvPr>
                <p14:cNvContentPartPr/>
                <p14:nvPr/>
              </p14:nvContentPartPr>
              <p14:xfrm>
                <a:off x="1183749" y="1027080"/>
                <a:ext cx="4260960" cy="1015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2253AD0-11A2-AC4E-DCF2-940B831989F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75109" y="1018440"/>
                  <a:ext cx="4278600" cy="10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72D25DB-87DE-5EBC-CBC6-1FD1EB4B909A}"/>
                    </a:ext>
                  </a:extLst>
                </p14:cNvPr>
                <p14:cNvContentPartPr/>
                <p14:nvPr/>
              </p14:nvContentPartPr>
              <p14:xfrm>
                <a:off x="5372709" y="1933920"/>
                <a:ext cx="66600" cy="137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72D25DB-87DE-5EBC-CBC6-1FD1EB4B909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364069" y="1924920"/>
                  <a:ext cx="8424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A64930D-AE43-9E21-AAD3-51EADE555999}"/>
              </a:ext>
            </a:extLst>
          </p:cNvPr>
          <p:cNvGrpSpPr/>
          <p:nvPr/>
        </p:nvGrpSpPr>
        <p:grpSpPr>
          <a:xfrm>
            <a:off x="3770709" y="2838600"/>
            <a:ext cx="1881360" cy="743400"/>
            <a:chOff x="3770709" y="2838600"/>
            <a:chExt cx="1881360" cy="74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CCF36E5-53F7-3623-81A7-F46E4AF1B3FC}"/>
                    </a:ext>
                  </a:extLst>
                </p14:cNvPr>
                <p14:cNvContentPartPr/>
                <p14:nvPr/>
              </p14:nvContentPartPr>
              <p14:xfrm>
                <a:off x="3770709" y="2838600"/>
                <a:ext cx="1855440" cy="678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CCF36E5-53F7-3623-81A7-F46E4AF1B3F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761709" y="2829600"/>
                  <a:ext cx="187308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7389E5C-7039-CC36-7645-3EA4AAF95CBF}"/>
                    </a:ext>
                  </a:extLst>
                </p14:cNvPr>
                <p14:cNvContentPartPr/>
                <p14:nvPr/>
              </p14:nvContentPartPr>
              <p14:xfrm>
                <a:off x="5509869" y="3404520"/>
                <a:ext cx="142200" cy="177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7389E5C-7039-CC36-7645-3EA4AAF95CB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500869" y="3395880"/>
                  <a:ext cx="15984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D9D50EE-C35A-AD6B-2A4F-D1DCEF3DB4FF}"/>
              </a:ext>
            </a:extLst>
          </p:cNvPr>
          <p:cNvGrpSpPr/>
          <p:nvPr/>
        </p:nvGrpSpPr>
        <p:grpSpPr>
          <a:xfrm>
            <a:off x="1837149" y="2795040"/>
            <a:ext cx="2643120" cy="874080"/>
            <a:chOff x="1837149" y="2795040"/>
            <a:chExt cx="264312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C914776-D95A-8DF6-9FC7-D2B6F4D0688F}"/>
                    </a:ext>
                  </a:extLst>
                </p14:cNvPr>
                <p14:cNvContentPartPr/>
                <p14:nvPr/>
              </p14:nvContentPartPr>
              <p14:xfrm>
                <a:off x="1837149" y="2795040"/>
                <a:ext cx="2629800" cy="818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C914776-D95A-8DF6-9FC7-D2B6F4D0688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28509" y="2786400"/>
                  <a:ext cx="2647440" cy="83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CDFB97B-5F0E-FBF7-A9AE-A7F5E8B51D83}"/>
                    </a:ext>
                  </a:extLst>
                </p14:cNvPr>
                <p14:cNvContentPartPr/>
                <p14:nvPr/>
              </p14:nvContentPartPr>
              <p14:xfrm>
                <a:off x="4363629" y="3526920"/>
                <a:ext cx="116640" cy="142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CDFB97B-5F0E-FBF7-A9AE-A7F5E8B51D8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354629" y="3517920"/>
                  <a:ext cx="1342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D47695-387A-8AF6-7487-1C4C115D0C24}"/>
              </a:ext>
            </a:extLst>
          </p:cNvPr>
          <p:cNvGrpSpPr/>
          <p:nvPr/>
        </p:nvGrpSpPr>
        <p:grpSpPr>
          <a:xfrm>
            <a:off x="1462749" y="1974069"/>
            <a:ext cx="4399560" cy="1091520"/>
            <a:chOff x="1462749" y="1974069"/>
            <a:chExt cx="4399560" cy="10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1DE29BD-9CAD-D497-A3EF-4A8D2541D78A}"/>
                    </a:ext>
                  </a:extLst>
                </p14:cNvPr>
                <p14:cNvContentPartPr/>
                <p14:nvPr/>
              </p14:nvContentPartPr>
              <p14:xfrm>
                <a:off x="2228469" y="2577429"/>
                <a:ext cx="18360" cy="255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1DE29BD-9CAD-D497-A3EF-4A8D2541D78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19469" y="2568429"/>
                  <a:ext cx="360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8E361F1-7160-492A-CBC7-B8167DE5F508}"/>
                    </a:ext>
                  </a:extLst>
                </p14:cNvPr>
                <p14:cNvContentPartPr/>
                <p14:nvPr/>
              </p14:nvContentPartPr>
              <p14:xfrm>
                <a:off x="1462749" y="2300229"/>
                <a:ext cx="185760" cy="393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8E361F1-7160-492A-CBC7-B8167DE5F50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53749" y="2291589"/>
                  <a:ext cx="2034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98784E9-D22D-92B2-6BB1-E043D1570125}"/>
                    </a:ext>
                  </a:extLst>
                </p14:cNvPr>
                <p14:cNvContentPartPr/>
                <p14:nvPr/>
              </p14:nvContentPartPr>
              <p14:xfrm>
                <a:off x="2777109" y="2333349"/>
                <a:ext cx="140760" cy="390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98784E9-D22D-92B2-6BB1-E043D15701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68109" y="2324709"/>
                  <a:ext cx="1584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0D8EB98-2309-1EC9-10CA-133E9B4EA9E7}"/>
                    </a:ext>
                  </a:extLst>
                </p14:cNvPr>
                <p14:cNvContentPartPr/>
                <p14:nvPr/>
              </p14:nvContentPartPr>
              <p14:xfrm>
                <a:off x="3021549" y="2612349"/>
                <a:ext cx="43920" cy="156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0D8EB98-2309-1EC9-10CA-133E9B4EA9E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012549" y="2603349"/>
                  <a:ext cx="61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337F90-F677-D8D9-6BF8-78AF1D0EB3F9}"/>
                    </a:ext>
                  </a:extLst>
                </p14:cNvPr>
                <p14:cNvContentPartPr/>
                <p14:nvPr/>
              </p14:nvContentPartPr>
              <p14:xfrm>
                <a:off x="3056469" y="2429469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337F90-F677-D8D9-6BF8-78AF1D0EB3F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047469" y="24204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DFF5104-DCA7-3E12-6758-3233993BF8A2}"/>
                    </a:ext>
                  </a:extLst>
                </p14:cNvPr>
                <p14:cNvContentPartPr/>
                <p14:nvPr/>
              </p14:nvContentPartPr>
              <p14:xfrm>
                <a:off x="3185709" y="2317869"/>
                <a:ext cx="174240" cy="466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DFF5104-DCA7-3E12-6758-3233993BF8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77069" y="2309229"/>
                  <a:ext cx="19188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3E239E-E4A3-453A-6677-846E97D2C320}"/>
                    </a:ext>
                  </a:extLst>
                </p14:cNvPr>
                <p14:cNvContentPartPr/>
                <p14:nvPr/>
              </p14:nvContentPartPr>
              <p14:xfrm>
                <a:off x="3419349" y="2542509"/>
                <a:ext cx="160200" cy="523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3E239E-E4A3-453A-6677-846E97D2C32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410709" y="2533869"/>
                  <a:ext cx="17784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57F383D-99B3-5886-4A3F-3273CA6D6BC8}"/>
                    </a:ext>
                  </a:extLst>
                </p14:cNvPr>
                <p14:cNvContentPartPr/>
                <p14:nvPr/>
              </p14:nvContentPartPr>
              <p14:xfrm>
                <a:off x="3576309" y="2543229"/>
                <a:ext cx="127440" cy="208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57F383D-99B3-5886-4A3F-3273CA6D6BC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67669" y="2534229"/>
                  <a:ext cx="1450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8B3874-4C31-B1F5-39DD-D50C32AFC5B5}"/>
                    </a:ext>
                  </a:extLst>
                </p14:cNvPr>
                <p14:cNvContentPartPr/>
                <p14:nvPr/>
              </p14:nvContentPartPr>
              <p14:xfrm>
                <a:off x="5607429" y="2080989"/>
                <a:ext cx="152280" cy="254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8B3874-4C31-B1F5-39DD-D50C32AFC5B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598429" y="2072349"/>
                  <a:ext cx="169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C7AB687-7BB7-10DE-03FD-62770D07C2E1}"/>
                    </a:ext>
                  </a:extLst>
                </p14:cNvPr>
                <p14:cNvContentPartPr/>
                <p14:nvPr/>
              </p14:nvContentPartPr>
              <p14:xfrm>
                <a:off x="5825949" y="2255229"/>
                <a:ext cx="36360" cy="122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C7AB687-7BB7-10DE-03FD-62770D07C2E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816949" y="2246229"/>
                  <a:ext cx="54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678EA88-8A2F-CB3C-198B-7A196E0054A5}"/>
                    </a:ext>
                  </a:extLst>
                </p14:cNvPr>
                <p14:cNvContentPartPr/>
                <p14:nvPr/>
              </p14:nvContentPartPr>
              <p14:xfrm>
                <a:off x="2457069" y="1974069"/>
                <a:ext cx="2837880" cy="303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678EA88-8A2F-CB3C-198B-7A196E0054A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448429" y="1965429"/>
                  <a:ext cx="2855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F6041C5-B873-EDE5-D9BB-A60301DD18F9}"/>
                    </a:ext>
                  </a:extLst>
                </p14:cNvPr>
                <p14:cNvContentPartPr/>
                <p14:nvPr/>
              </p14:nvContentPartPr>
              <p14:xfrm>
                <a:off x="2358069" y="2176749"/>
                <a:ext cx="102600" cy="159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F6041C5-B873-EDE5-D9BB-A60301DD18F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349429" y="2168109"/>
                  <a:ext cx="1202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C9207A0-F5F0-E273-78AB-494D44E26DD5}"/>
                    </a:ext>
                  </a:extLst>
                </p14:cNvPr>
                <p14:cNvContentPartPr/>
                <p14:nvPr/>
              </p14:nvContentPartPr>
              <p14:xfrm>
                <a:off x="3898149" y="2263509"/>
                <a:ext cx="1649160" cy="356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C9207A0-F5F0-E273-78AB-494D44E26DD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889149" y="2254869"/>
                  <a:ext cx="166680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F2C9A61-99FC-70D4-F9F0-6DC38CC76993}"/>
                    </a:ext>
                  </a:extLst>
                </p14:cNvPr>
                <p14:cNvContentPartPr/>
                <p14:nvPr/>
              </p14:nvContentPartPr>
              <p14:xfrm>
                <a:off x="3917949" y="2411829"/>
                <a:ext cx="379800" cy="227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F2C9A61-99FC-70D4-F9F0-6DC38CC769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08949" y="2403189"/>
                  <a:ext cx="3974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E8FA7E8-150B-A289-F58D-C2D341F67132}"/>
                    </a:ext>
                  </a:extLst>
                </p14:cNvPr>
                <p14:cNvContentPartPr/>
                <p14:nvPr/>
              </p14:nvContentPartPr>
              <p14:xfrm>
                <a:off x="1747509" y="2280600"/>
                <a:ext cx="159840" cy="357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E8FA7E8-150B-A289-F58D-C2D341F6713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38509" y="2271960"/>
                  <a:ext cx="1774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EE366B3-5E6A-C582-2A5D-F4F4110CBA18}"/>
                    </a:ext>
                  </a:extLst>
                </p14:cNvPr>
                <p14:cNvContentPartPr/>
                <p14:nvPr/>
              </p14:nvContentPartPr>
              <p14:xfrm>
                <a:off x="1759029" y="2516400"/>
                <a:ext cx="11268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EE366B3-5E6A-C582-2A5D-F4F4110CBA1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50029" y="2507400"/>
                  <a:ext cx="1303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8404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FA6887-C83C-FC2A-0A44-328EFF4E7942}"/>
              </a:ext>
            </a:extLst>
          </p:cNvPr>
          <p:cNvGrpSpPr/>
          <p:nvPr/>
        </p:nvGrpSpPr>
        <p:grpSpPr>
          <a:xfrm>
            <a:off x="1628349" y="968280"/>
            <a:ext cx="378360" cy="402480"/>
            <a:chOff x="1628349" y="968280"/>
            <a:chExt cx="37836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BDC7F05-3F7E-87F1-2EB7-6CB50707B2E8}"/>
                    </a:ext>
                  </a:extLst>
                </p14:cNvPr>
                <p14:cNvContentPartPr/>
                <p14:nvPr/>
              </p14:nvContentPartPr>
              <p14:xfrm>
                <a:off x="1628349" y="968280"/>
                <a:ext cx="211680" cy="2685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BDC7F05-3F7E-87F1-2EB7-6CB50707B2E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9349" y="959280"/>
                  <a:ext cx="229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B782B6-C3E4-C1DD-44BB-527CBB735506}"/>
                    </a:ext>
                  </a:extLst>
                </p14:cNvPr>
                <p14:cNvContentPartPr/>
                <p14:nvPr/>
              </p14:nvContentPartPr>
              <p14:xfrm>
                <a:off x="1887909" y="1165200"/>
                <a:ext cx="118800" cy="20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B782B6-C3E4-C1DD-44BB-527CBB73550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8909" y="1156560"/>
                  <a:ext cx="13644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45C791F-C1B1-0729-79AF-782354C7EA0F}"/>
              </a:ext>
            </a:extLst>
          </p:cNvPr>
          <p:cNvGrpSpPr/>
          <p:nvPr/>
        </p:nvGrpSpPr>
        <p:grpSpPr>
          <a:xfrm>
            <a:off x="1766589" y="1706640"/>
            <a:ext cx="166320" cy="218880"/>
            <a:chOff x="1766589" y="1706640"/>
            <a:chExt cx="16632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854BE8-0A4F-6A41-4529-0E86C8DA7FDE}"/>
                    </a:ext>
                  </a:extLst>
                </p14:cNvPr>
                <p14:cNvContentPartPr/>
                <p14:nvPr/>
              </p14:nvContentPartPr>
              <p14:xfrm>
                <a:off x="1766589" y="1706640"/>
                <a:ext cx="115920" cy="172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854BE8-0A4F-6A41-4529-0E86C8DA7F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57589" y="1697640"/>
                  <a:ext cx="133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5FF62E-C596-9FFA-4763-8E5CE5CE581E}"/>
                    </a:ext>
                  </a:extLst>
                </p14:cNvPr>
                <p14:cNvContentPartPr/>
                <p14:nvPr/>
              </p14:nvContentPartPr>
              <p14:xfrm>
                <a:off x="1897989" y="1758840"/>
                <a:ext cx="34920" cy="166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5FF62E-C596-9FFA-4763-8E5CE5CE58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9349" y="1749840"/>
                  <a:ext cx="5256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C6F338-B2DB-AA10-5445-58CCB9D6B027}"/>
                  </a:ext>
                </a:extLst>
              </p14:cNvPr>
              <p14:cNvContentPartPr/>
              <p14:nvPr/>
            </p14:nvContentPartPr>
            <p14:xfrm>
              <a:off x="1785669" y="2272560"/>
              <a:ext cx="162720" cy="333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C6F338-B2DB-AA10-5445-58CCB9D6B0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77029" y="2263920"/>
                <a:ext cx="18036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0F44CF4-C7EF-2337-6F59-76A41FB14C78}"/>
                  </a:ext>
                </a:extLst>
              </p14:cNvPr>
              <p14:cNvContentPartPr/>
              <p14:nvPr/>
            </p14:nvContentPartPr>
            <p14:xfrm>
              <a:off x="1816269" y="3325149"/>
              <a:ext cx="56160" cy="1494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0F44CF4-C7EF-2337-6F59-76A41FB14C7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7269" y="3316509"/>
                <a:ext cx="738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6BBAFF-812A-C2BA-FBEA-8E129B78651D}"/>
                  </a:ext>
                </a:extLst>
              </p14:cNvPr>
              <p14:cNvContentPartPr/>
              <p14:nvPr/>
            </p14:nvContentPartPr>
            <p14:xfrm>
              <a:off x="1811229" y="2896749"/>
              <a:ext cx="130680" cy="22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6BBAFF-812A-C2BA-FBEA-8E129B7865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2589" y="2887749"/>
                <a:ext cx="1483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00F1B76-527C-E2FE-6F7F-C9A747A4CF42}"/>
                  </a:ext>
                </a:extLst>
              </p14:cNvPr>
              <p14:cNvContentPartPr/>
              <p14:nvPr/>
            </p14:nvContentPartPr>
            <p14:xfrm>
              <a:off x="3960069" y="999549"/>
              <a:ext cx="252720" cy="174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00F1B76-527C-E2FE-6F7F-C9A747A4CF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51429" y="990549"/>
                <a:ext cx="27036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3426A0-EB27-B32E-42BC-BFFA42E4FBD5}"/>
                  </a:ext>
                </a:extLst>
              </p14:cNvPr>
              <p14:cNvContentPartPr/>
              <p14:nvPr/>
            </p14:nvContentPartPr>
            <p14:xfrm>
              <a:off x="4867629" y="870309"/>
              <a:ext cx="218880" cy="288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3426A0-EB27-B32E-42BC-BFFA42E4FBD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58989" y="861669"/>
                <a:ext cx="2365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1D1BC4-185A-E458-7504-D5321F0293F8}"/>
                  </a:ext>
                </a:extLst>
              </p14:cNvPr>
              <p14:cNvContentPartPr/>
              <p14:nvPr/>
            </p14:nvContentPartPr>
            <p14:xfrm>
              <a:off x="5910549" y="999549"/>
              <a:ext cx="159480" cy="176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1D1BC4-185A-E458-7504-D5321F0293F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01909" y="990549"/>
                <a:ext cx="1771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FE8895A-550E-966A-CA61-F921DF87EC97}"/>
              </a:ext>
            </a:extLst>
          </p:cNvPr>
          <p:cNvGrpSpPr/>
          <p:nvPr/>
        </p:nvGrpSpPr>
        <p:grpSpPr>
          <a:xfrm>
            <a:off x="1845429" y="3361149"/>
            <a:ext cx="133920" cy="240840"/>
            <a:chOff x="1845429" y="3361149"/>
            <a:chExt cx="13392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29B71E-B9FD-E01A-671A-BADA567DB692}"/>
                    </a:ext>
                  </a:extLst>
                </p14:cNvPr>
                <p14:cNvContentPartPr/>
                <p14:nvPr/>
              </p14:nvContentPartPr>
              <p14:xfrm>
                <a:off x="1845789" y="336114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29B71E-B9FD-E01A-671A-BADA567DB6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6789" y="33521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8F3FF2-6376-A47A-0500-E97B3BCE452B}"/>
                    </a:ext>
                  </a:extLst>
                </p14:cNvPr>
                <p14:cNvContentPartPr/>
                <p14:nvPr/>
              </p14:nvContentPartPr>
              <p14:xfrm>
                <a:off x="1845429" y="3361149"/>
                <a:ext cx="133920" cy="240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8F3FF2-6376-A47A-0500-E97B3BCE45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36789" y="3352149"/>
                  <a:ext cx="151560" cy="25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03C8F98-59BF-D70D-0A60-8B5B1F9DA60A}"/>
                  </a:ext>
                </a:extLst>
              </p14:cNvPr>
              <p14:cNvContentPartPr/>
              <p14:nvPr/>
            </p14:nvContentPartPr>
            <p14:xfrm>
              <a:off x="1834629" y="3874869"/>
              <a:ext cx="163080" cy="184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03C8F98-59BF-D70D-0A60-8B5B1F9DA60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25629" y="3865869"/>
                <a:ext cx="1807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2444B03-3422-267D-776C-90D6C7756360}"/>
                  </a:ext>
                </a:extLst>
              </p14:cNvPr>
              <p14:cNvContentPartPr/>
              <p14:nvPr/>
            </p14:nvContentPartPr>
            <p14:xfrm>
              <a:off x="1799349" y="4319109"/>
              <a:ext cx="217800" cy="288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2444B03-3422-267D-776C-90D6C77563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90349" y="4310469"/>
                <a:ext cx="2354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E581AB9-27A9-C65C-A6DC-7F9BF683EC82}"/>
                  </a:ext>
                </a:extLst>
              </p14:cNvPr>
              <p14:cNvContentPartPr/>
              <p14:nvPr/>
            </p14:nvContentPartPr>
            <p14:xfrm>
              <a:off x="4044669" y="1556469"/>
              <a:ext cx="22320" cy="2127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E581AB9-27A9-C65C-A6DC-7F9BF683EC8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35669" y="1547469"/>
                <a:ext cx="399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E88A261-E975-0423-0EC1-09F73140C80C}"/>
                  </a:ext>
                </a:extLst>
              </p14:cNvPr>
              <p14:cNvContentPartPr/>
              <p14:nvPr/>
            </p14:nvContentPartPr>
            <p14:xfrm>
              <a:off x="4849269" y="1576269"/>
              <a:ext cx="21276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E88A261-E975-0423-0EC1-09F73140C80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40629" y="1567269"/>
                <a:ext cx="23040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026C403-12DA-37BF-5CC0-90C5C7B10111}"/>
                  </a:ext>
                </a:extLst>
              </p14:cNvPr>
              <p14:cNvContentPartPr/>
              <p14:nvPr/>
            </p14:nvContentPartPr>
            <p14:xfrm>
              <a:off x="5924949" y="1522989"/>
              <a:ext cx="260280" cy="225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026C403-12DA-37BF-5CC0-90C5C7B1011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15949" y="1513989"/>
                <a:ext cx="277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F4100D6-8E53-D99B-381D-D129152D5577}"/>
                  </a:ext>
                </a:extLst>
              </p14:cNvPr>
              <p14:cNvContentPartPr/>
              <p14:nvPr/>
            </p14:nvContentPartPr>
            <p14:xfrm>
              <a:off x="5015589" y="2159469"/>
              <a:ext cx="24120" cy="184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F4100D6-8E53-D99B-381D-D129152D557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06949" y="2150469"/>
                <a:ext cx="417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1793E6B-7C9A-F17B-F359-08F9D9C078CB}"/>
                  </a:ext>
                </a:extLst>
              </p14:cNvPr>
              <p14:cNvContentPartPr/>
              <p14:nvPr/>
            </p14:nvContentPartPr>
            <p14:xfrm>
              <a:off x="4107309" y="2186109"/>
              <a:ext cx="140040" cy="265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1793E6B-7C9A-F17B-F359-08F9D9C078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098309" y="2177109"/>
                <a:ext cx="1576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B605636-EDF6-63F4-51C4-0E5BFB9EDF8C}"/>
                  </a:ext>
                </a:extLst>
              </p14:cNvPr>
              <p14:cNvContentPartPr/>
              <p14:nvPr/>
            </p14:nvContentPartPr>
            <p14:xfrm>
              <a:off x="5998029" y="2147229"/>
              <a:ext cx="189720" cy="254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B605636-EDF6-63F4-51C4-0E5BFB9EDF8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89029" y="2138229"/>
                <a:ext cx="2073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5AF0A0E-79E9-3244-F86D-CF4546A1CB40}"/>
                  </a:ext>
                </a:extLst>
              </p14:cNvPr>
              <p14:cNvContentPartPr/>
              <p14:nvPr/>
            </p14:nvContentPartPr>
            <p14:xfrm>
              <a:off x="6095589" y="2768949"/>
              <a:ext cx="45360" cy="274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5AF0A0E-79E9-3244-F86D-CF4546A1CB4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86949" y="2759949"/>
                <a:ext cx="630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B1ABB8-FC5C-4072-E7F2-E9DBF2BAD324}"/>
                  </a:ext>
                </a:extLst>
              </p14:cNvPr>
              <p14:cNvContentPartPr/>
              <p14:nvPr/>
            </p14:nvContentPartPr>
            <p14:xfrm>
              <a:off x="5083989" y="2716749"/>
              <a:ext cx="127800" cy="188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B1ABB8-FC5C-4072-E7F2-E9DBF2BAD32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75349" y="2707749"/>
                <a:ext cx="1454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F4CC31B-26C1-B54C-D6CD-1566FC32B14E}"/>
                  </a:ext>
                </a:extLst>
              </p14:cNvPr>
              <p14:cNvContentPartPr/>
              <p14:nvPr/>
            </p14:nvContentPartPr>
            <p14:xfrm>
              <a:off x="4222149" y="2821149"/>
              <a:ext cx="162000" cy="210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F4CC31B-26C1-B54C-D6CD-1566FC32B1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213149" y="2812509"/>
                <a:ext cx="179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83F3748-A6BE-4265-984A-C3C6435B8F71}"/>
                  </a:ext>
                </a:extLst>
              </p14:cNvPr>
              <p14:cNvContentPartPr/>
              <p14:nvPr/>
            </p14:nvContentPartPr>
            <p14:xfrm>
              <a:off x="4239789" y="3357189"/>
              <a:ext cx="159480" cy="195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83F3748-A6BE-4265-984A-C3C6435B8F7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230789" y="3348189"/>
                <a:ext cx="1771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E7D466-B01A-AC1F-6949-083343EFED5A}"/>
                  </a:ext>
                </a:extLst>
              </p14:cNvPr>
              <p14:cNvContentPartPr/>
              <p14:nvPr/>
            </p14:nvContentPartPr>
            <p14:xfrm>
              <a:off x="5068149" y="3378429"/>
              <a:ext cx="27360" cy="255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E7D466-B01A-AC1F-6949-083343EFED5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59149" y="3369789"/>
                <a:ext cx="450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D694A09-2C2B-5D4E-8186-9334E7F3340B}"/>
                  </a:ext>
                </a:extLst>
              </p14:cNvPr>
              <p14:cNvContentPartPr/>
              <p14:nvPr/>
            </p14:nvContentPartPr>
            <p14:xfrm>
              <a:off x="6000189" y="3393189"/>
              <a:ext cx="230400" cy="2707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D694A09-2C2B-5D4E-8186-9334E7F334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91549" y="3384549"/>
                <a:ext cx="2480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51B3F8C-C18A-FC81-3B9D-748A3DD5EED0}"/>
                  </a:ext>
                </a:extLst>
              </p14:cNvPr>
              <p14:cNvContentPartPr/>
              <p14:nvPr/>
            </p14:nvContentPartPr>
            <p14:xfrm>
              <a:off x="6052389" y="3909789"/>
              <a:ext cx="36360" cy="223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51B3F8C-C18A-FC81-3B9D-748A3DD5EED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043389" y="3900789"/>
                <a:ext cx="540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5969A1C-514E-B584-1A16-971FC631750F}"/>
                  </a:ext>
                </a:extLst>
              </p14:cNvPr>
              <p14:cNvContentPartPr/>
              <p14:nvPr/>
            </p14:nvContentPartPr>
            <p14:xfrm>
              <a:off x="6121509" y="4310469"/>
              <a:ext cx="27360" cy="220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5969A1C-514E-B584-1A16-971FC631750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112869" y="4301469"/>
                <a:ext cx="450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5BE7E06-6B9C-4748-F669-3A6117EA6BF0}"/>
                  </a:ext>
                </a:extLst>
              </p14:cNvPr>
              <p14:cNvContentPartPr/>
              <p14:nvPr/>
            </p14:nvContentPartPr>
            <p14:xfrm>
              <a:off x="2629509" y="1757349"/>
              <a:ext cx="205200" cy="169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5BE7E06-6B9C-4748-F669-3A6117EA6B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20509" y="1748709"/>
                <a:ext cx="222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581F07C-40B8-C761-C5BC-9CA3B15C9B0D}"/>
                  </a:ext>
                </a:extLst>
              </p14:cNvPr>
              <p14:cNvContentPartPr/>
              <p14:nvPr/>
            </p14:nvContentPartPr>
            <p14:xfrm>
              <a:off x="2707989" y="2255229"/>
              <a:ext cx="40680" cy="2026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581F07C-40B8-C761-C5BC-9CA3B15C9B0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99349" y="2246229"/>
                <a:ext cx="5832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8DE616-5062-FFD6-A90C-18D6340224F1}"/>
                  </a:ext>
                </a:extLst>
              </p14:cNvPr>
              <p14:cNvContentPartPr/>
              <p14:nvPr/>
            </p14:nvContentPartPr>
            <p14:xfrm>
              <a:off x="2646789" y="2788749"/>
              <a:ext cx="263520" cy="270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8DE616-5062-FFD6-A90C-18D6340224F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38149" y="2780109"/>
                <a:ext cx="2811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7216874-1D8D-D190-60BC-195AF03BA409}"/>
                  </a:ext>
                </a:extLst>
              </p14:cNvPr>
              <p14:cNvContentPartPr/>
              <p14:nvPr/>
            </p14:nvContentPartPr>
            <p14:xfrm>
              <a:off x="4361469" y="3872040"/>
              <a:ext cx="124200" cy="213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7216874-1D8D-D190-60BC-195AF03BA40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52469" y="3863400"/>
                <a:ext cx="141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0FCDBE7-0006-63E0-2529-8DC227D4007A}"/>
                  </a:ext>
                </a:extLst>
              </p14:cNvPr>
              <p14:cNvContentPartPr/>
              <p14:nvPr/>
            </p14:nvContentPartPr>
            <p14:xfrm>
              <a:off x="5039709" y="3864840"/>
              <a:ext cx="109080" cy="172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0FCDBE7-0006-63E0-2529-8DC227D400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31069" y="3856200"/>
                <a:ext cx="1267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7FC8CD0-979C-8DDF-BF3E-63E226B0948D}"/>
                  </a:ext>
                </a:extLst>
              </p14:cNvPr>
              <p14:cNvContentPartPr/>
              <p14:nvPr/>
            </p14:nvContentPartPr>
            <p14:xfrm>
              <a:off x="4455789" y="4308360"/>
              <a:ext cx="117000" cy="135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7FC8CD0-979C-8DDF-BF3E-63E226B0948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47149" y="4299720"/>
                <a:ext cx="1346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0459833-A85F-129B-A6A2-6BD77231D431}"/>
                  </a:ext>
                </a:extLst>
              </p14:cNvPr>
              <p14:cNvContentPartPr/>
              <p14:nvPr/>
            </p14:nvContentPartPr>
            <p14:xfrm>
              <a:off x="5136909" y="4232040"/>
              <a:ext cx="98640" cy="1861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0459833-A85F-129B-A6A2-6BD77231D43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127909" y="4223040"/>
                <a:ext cx="11628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206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708498" y="353189"/>
            <a:ext cx="1023488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8 – Recommender Systems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435176" y="1073920"/>
            <a:ext cx="9220475" cy="543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Recommender systems aim to predict users' interests and recommend product items that are quite likely interesting to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Netflix uses a recommender system to suggest movies and TV shows that a user may want to watch. The algorithm looks at past ratings and preferences to make suggestions.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Three algorithms used in recommender systems: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Content-based systems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Collaborative filtering systems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Hybrid systems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solidFill>
                  <a:schemeClr val="tx1"/>
                </a:solidFill>
                <a:effectLst/>
                <a:latin typeface="+mn-lt"/>
              </a:rPr>
              <a:t>Content Based: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Estimate rating using this user and this product alone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none" strike="noStrike" dirty="0">
                <a:solidFill>
                  <a:schemeClr val="tx1"/>
                </a:solidFill>
                <a:latin typeface="+mn-lt"/>
              </a:rPr>
              <a:t>Collaborative: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Employ information about other users, products too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Hybrid: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Combine both content-based and collaborative filtering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  <a:endParaRPr lang="en-US" sz="180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29354E-0885-98A8-C350-DA8B9BB20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161" y="2803343"/>
            <a:ext cx="3020275" cy="1367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8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BD4ED9C-7F79-4CD5-8D2F-881A4165F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000" y="0"/>
            <a:ext cx="11429999" cy="6858000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A79CAF6-6583-4F07-AF51-252C1F450524}"/>
              </a:ext>
            </a:extLst>
          </p:cNvPr>
          <p:cNvGrpSpPr/>
          <p:nvPr/>
        </p:nvGrpSpPr>
        <p:grpSpPr>
          <a:xfrm>
            <a:off x="4725944" y="6209525"/>
            <a:ext cx="2740112" cy="293649"/>
            <a:chOff x="648929" y="6725750"/>
            <a:chExt cx="2922786" cy="31322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4B1864A1-38D0-4A55-9338-B4E3E0A2C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67896" b="349"/>
            <a:stretch/>
          </p:blipFill>
          <p:spPr>
            <a:xfrm>
              <a:off x="648929" y="6725750"/>
              <a:ext cx="1027471" cy="31322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104334-7AA8-4676-972F-40B3BBFB66A3}"/>
                </a:ext>
              </a:extLst>
            </p:cNvPr>
            <p:cNvSpPr/>
            <p:nvPr/>
          </p:nvSpPr>
          <p:spPr>
            <a:xfrm>
              <a:off x="1589634" y="6743863"/>
              <a:ext cx="19820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25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Training and Certification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130A103-B572-4461-8648-DB706F57A759}"/>
              </a:ext>
            </a:extLst>
          </p:cNvPr>
          <p:cNvSpPr txBox="1"/>
          <p:nvPr/>
        </p:nvSpPr>
        <p:spPr>
          <a:xfrm>
            <a:off x="3819885" y="2952908"/>
            <a:ext cx="6393656" cy="952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625">
                <a:solidFill>
                  <a:schemeClr val="bg1"/>
                </a:solidFill>
                <a:latin typeface="Open Sans 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846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1 - Introductions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099971"/>
            <a:ext cx="9454155" cy="522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Data Science as a field is an intersection between mathematics, computer science, and domain expertise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There are 4 types of Analytics: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Descriptive – </a:t>
            </a:r>
            <a:r>
              <a:rPr lang="en-US" sz="14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describes what has happened </a:t>
            </a:r>
            <a:endParaRPr lang="en-US" sz="1800" dirty="0"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Diagnostics – </a:t>
            </a:r>
            <a:r>
              <a:rPr lang="en-US" sz="14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focuses on why it happened</a:t>
            </a:r>
            <a:endParaRPr lang="en-US" sz="1800" dirty="0"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Predictive – </a:t>
            </a:r>
            <a:r>
              <a:rPr lang="en-US" sz="14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is most likely going to happen soon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Prescriptive - </a:t>
            </a:r>
            <a:r>
              <a:rPr lang="en-US" sz="1400" dirty="0">
                <a:solidFill>
                  <a:srgbClr val="3B383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suggests a course of action</a:t>
            </a:r>
            <a:endParaRPr lang="en-US" sz="1800" dirty="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Data Science = building &gt; ML = Learning &gt; AI = Practice 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Statistics focuses on data assumptions; feature meaning is significant, model fitting is performed, parametric form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ML focuses on predictions, features don’t mean much as long as accuracy is high, model training and validation is performed, non-parametric forms mostly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Big Data Analytics only differ in data management and storage, analytics is same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Python is used for ML, R is suitable for statistics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w3school for learning python</a:t>
            </a:r>
          </a:p>
          <a:p>
            <a:pPr>
              <a:buFont typeface="Arial"/>
              <a:buChar char="•"/>
            </a:pPr>
            <a:r>
              <a:rPr lang="en-US" sz="1800" dirty="0" err="1">
                <a:latin typeface="Calibri"/>
              </a:rPr>
              <a:t>Statquest</a:t>
            </a:r>
            <a:r>
              <a:rPr lang="en-US" sz="1800" dirty="0">
                <a:latin typeface="Calibri"/>
              </a:rPr>
              <a:t> for in-depth theory</a:t>
            </a:r>
          </a:p>
          <a:p>
            <a:pPr>
              <a:buFont typeface="Arial"/>
              <a:buChar char="•"/>
            </a:pPr>
            <a:endParaRPr lang="en-US" sz="1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62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>
                <a:solidFill>
                  <a:srgbClr val="26468F"/>
                </a:solidFill>
                <a:latin typeface="Segoe UI"/>
                <a:cs typeface="Segoe UI"/>
              </a:rPr>
              <a:t>Data Science Workflow</a:t>
            </a:r>
            <a:endParaRPr lang="en-US"/>
          </a:p>
        </p:txBody>
      </p:sp>
      <p:pic>
        <p:nvPicPr>
          <p:cNvPr id="23" name="Picture 23" descr="Diagram&#10;&#10;Description automatically generated">
            <a:extLst>
              <a:ext uri="{FF2B5EF4-FFF2-40B4-BE49-F238E27FC236}">
                <a16:creationId xmlns:a16="http://schemas.microsoft.com/office/drawing/2014/main" id="{E9CC8B1C-6793-2CD6-AFA9-B9343FC5D7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584" y="1286605"/>
            <a:ext cx="11178861" cy="4231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92C543C-B9FF-779D-E6DE-DCC5031959C8}"/>
                  </a:ext>
                </a:extLst>
              </p14:cNvPr>
              <p14:cNvContentPartPr/>
              <p14:nvPr/>
            </p14:nvContentPartPr>
            <p14:xfrm>
              <a:off x="818520" y="5606451"/>
              <a:ext cx="2655000" cy="15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92C543C-B9FF-779D-E6DE-DCC5031959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9520" y="5597451"/>
                <a:ext cx="26726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073DE7-2A10-EFA0-CC6A-E25039012209}"/>
                  </a:ext>
                </a:extLst>
              </p14:cNvPr>
              <p14:cNvContentPartPr/>
              <p14:nvPr/>
            </p14:nvContentPartPr>
            <p14:xfrm>
              <a:off x="496320" y="2243691"/>
              <a:ext cx="2805840" cy="242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073DE7-2A10-EFA0-CC6A-E2503901220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320" y="2235051"/>
                <a:ext cx="2823480" cy="24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67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91571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2 – Collecting &amp; Exploring Data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384824"/>
            <a:ext cx="9454155" cy="465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</p:txBody>
      </p:sp>
      <p:sp>
        <p:nvSpPr>
          <p:cNvPr id="3" name="Google Shape;293;p17">
            <a:extLst>
              <a:ext uri="{FF2B5EF4-FFF2-40B4-BE49-F238E27FC236}">
                <a16:creationId xmlns:a16="http://schemas.microsoft.com/office/drawing/2014/main" id="{6E99AF09-3D1F-2B31-C5AF-ADB1556CE473}"/>
              </a:ext>
            </a:extLst>
          </p:cNvPr>
          <p:cNvSpPr txBox="1">
            <a:spLocks noGrp="1"/>
          </p:cNvSpPr>
          <p:nvPr/>
        </p:nvSpPr>
        <p:spPr>
          <a:xfrm>
            <a:off x="705845" y="1099971"/>
            <a:ext cx="9454155" cy="522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4</a:t>
            </a:r>
            <a:r>
              <a:rPr lang="en-US" sz="2000" dirty="0">
                <a:latin typeface="Calibri"/>
              </a:rPr>
              <a:t> </a:t>
            </a:r>
            <a:r>
              <a:rPr lang="en-US" sz="1800" dirty="0">
                <a:latin typeface="Calibri"/>
              </a:rPr>
              <a:t>types of data collection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/>
              </a:rPr>
              <a:t>Cross-sectional</a:t>
            </a:r>
            <a:r>
              <a:rPr lang="en-US" sz="1800" dirty="0">
                <a:latin typeface="Calibri"/>
              </a:rPr>
              <a:t> &gt;&gt; </a:t>
            </a:r>
            <a:r>
              <a:rPr lang="en-US" sz="1600" dirty="0">
                <a:solidFill>
                  <a:srgbClr val="3B3838"/>
                </a:solidFill>
                <a:latin typeface="Calibri" panose="020F0502020204030204" pitchFamily="34" charset="0"/>
              </a:rPr>
              <a:t>widely used in regression and classification problems </a:t>
            </a:r>
            <a:endParaRPr lang="en-US" sz="1800" dirty="0"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/>
              </a:rPr>
              <a:t>Time-Series</a:t>
            </a:r>
            <a:r>
              <a:rPr lang="en-US" sz="1800" dirty="0">
                <a:latin typeface="Calibri"/>
              </a:rPr>
              <a:t> &gt;&gt; </a:t>
            </a:r>
            <a:r>
              <a:rPr lang="en-US" sz="1600" dirty="0">
                <a:latin typeface="Calibri"/>
              </a:rPr>
              <a:t>widely used in forecasting based on historical data</a:t>
            </a:r>
            <a:endParaRPr lang="en-US" sz="1800" dirty="0"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/>
              </a:rPr>
              <a:t>Panel data </a:t>
            </a:r>
            <a:r>
              <a:rPr lang="en-US" sz="1800" dirty="0">
                <a:latin typeface="Calibri"/>
              </a:rPr>
              <a:t>&gt;&gt; </a:t>
            </a:r>
            <a:r>
              <a:rPr lang="en-US" sz="1600" dirty="0">
                <a:latin typeface="Calibri"/>
              </a:rPr>
              <a:t>cross-sectional data defined by regular time index</a:t>
            </a:r>
            <a:endParaRPr lang="en-US" sz="1800" dirty="0">
              <a:latin typeface="Calibri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latin typeface="Calibri"/>
              </a:rPr>
              <a:t>Pooled data </a:t>
            </a:r>
            <a:r>
              <a:rPr lang="en-US" sz="1800" dirty="0">
                <a:latin typeface="Calibri"/>
              </a:rPr>
              <a:t>&gt;&gt; </a:t>
            </a:r>
            <a:r>
              <a:rPr lang="en-US" sz="1600" dirty="0">
                <a:latin typeface="Calibri"/>
              </a:rPr>
              <a:t>irregular multi-period data, often with an event in between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Probability Sampling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Simple Random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Stratified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Systematic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Clustered </a:t>
            </a:r>
          </a:p>
          <a:p>
            <a:pPr>
              <a:buFont typeface="Arial"/>
              <a:buChar char="•"/>
            </a:pPr>
            <a:r>
              <a:rPr lang="en-US" sz="1800" dirty="0">
                <a:latin typeface="Calibri"/>
              </a:rPr>
              <a:t>Non-probability Sampling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Convenience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Purposive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Snowball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latin typeface="Calibri"/>
              </a:rPr>
              <a:t>Quota</a:t>
            </a:r>
          </a:p>
          <a:p>
            <a:pPr lvl="1">
              <a:buFont typeface="Arial"/>
              <a:buChar char="•"/>
            </a:pPr>
            <a:endParaRPr lang="en-US" sz="1800" dirty="0">
              <a:latin typeface="Calibri"/>
            </a:endParaRPr>
          </a:p>
          <a:p>
            <a:pPr marL="533400" lvl="1" indent="0">
              <a:buNone/>
            </a:pPr>
            <a:endParaRPr lang="en-US" sz="1600" dirty="0">
              <a:latin typeface="Calibri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C9727A-7933-C913-F808-442F3A6D2585}"/>
                  </a:ext>
                </a:extLst>
              </p14:cNvPr>
              <p14:cNvContentPartPr/>
              <p14:nvPr/>
            </p14:nvContentPartPr>
            <p14:xfrm>
              <a:off x="6200160" y="4345371"/>
              <a:ext cx="360" cy="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C9727A-7933-C913-F808-442F3A6D258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91520" y="4336371"/>
                <a:ext cx="18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8D61B3-50C7-F4DC-666B-3DA40F552647}"/>
                  </a:ext>
                </a:extLst>
              </p14:cNvPr>
              <p14:cNvContentPartPr/>
              <p14:nvPr/>
            </p14:nvContentPartPr>
            <p14:xfrm>
              <a:off x="5773200" y="4301811"/>
              <a:ext cx="5141160" cy="2962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8D61B3-50C7-F4DC-666B-3DA40F55264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4560" y="4292811"/>
                <a:ext cx="51588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5CA64-DCD0-44D4-9B35-CD6C4ABEDDA1}"/>
                  </a:ext>
                </a:extLst>
              </p14:cNvPr>
              <p14:cNvContentPartPr/>
              <p14:nvPr/>
            </p14:nvContentPartPr>
            <p14:xfrm>
              <a:off x="6191520" y="4606371"/>
              <a:ext cx="360" cy="37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5CA64-DCD0-44D4-9B35-CD6C4ABEDD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82520" y="4597731"/>
                <a:ext cx="1800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CBEF93B-F259-6E84-20E3-1E057DC34B6B}"/>
                  </a:ext>
                </a:extLst>
              </p14:cNvPr>
              <p14:cNvContentPartPr/>
              <p14:nvPr/>
            </p14:nvContentPartPr>
            <p14:xfrm>
              <a:off x="6130320" y="4702131"/>
              <a:ext cx="210240" cy="189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CBEF93B-F259-6E84-20E3-1E057DC34B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21680" y="4693131"/>
                <a:ext cx="2278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03B854F-4255-2DD6-BC1B-510655E8E467}"/>
                  </a:ext>
                </a:extLst>
              </p14:cNvPr>
              <p14:cNvContentPartPr/>
              <p14:nvPr/>
            </p14:nvContentPartPr>
            <p14:xfrm>
              <a:off x="6398520" y="4716891"/>
              <a:ext cx="132480" cy="127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03B854F-4255-2DD6-BC1B-510655E8E46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89520" y="4707891"/>
                <a:ext cx="1501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1C6ED4D-9C20-B0E0-B92D-75D95F03532C}"/>
                  </a:ext>
                </a:extLst>
              </p14:cNvPr>
              <p14:cNvContentPartPr/>
              <p14:nvPr/>
            </p14:nvContentPartPr>
            <p14:xfrm>
              <a:off x="6581760" y="4687731"/>
              <a:ext cx="115560" cy="9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1C6ED4D-9C20-B0E0-B92D-75D95F0353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73120" y="4678731"/>
                <a:ext cx="1332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0CB282-9197-7AD2-F6C1-49977CDDA358}"/>
                  </a:ext>
                </a:extLst>
              </p14:cNvPr>
              <p14:cNvContentPartPr/>
              <p14:nvPr/>
            </p14:nvContentPartPr>
            <p14:xfrm>
              <a:off x="6731520" y="4666131"/>
              <a:ext cx="140760" cy="106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0CB282-9197-7AD2-F6C1-49977CDDA35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22520" y="4657491"/>
                <a:ext cx="15840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8911059-8BE8-0FBE-B408-143E0CD40AA3}"/>
                  </a:ext>
                </a:extLst>
              </p14:cNvPr>
              <p14:cNvContentPartPr/>
              <p14:nvPr/>
            </p14:nvContentPartPr>
            <p14:xfrm>
              <a:off x="7750320" y="4458411"/>
              <a:ext cx="360" cy="77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8911059-8BE8-0FBE-B408-143E0CD40AA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41320" y="4449771"/>
                <a:ext cx="1800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D7897FF-24A0-7924-DAB6-1A1B07573AB2}"/>
                  </a:ext>
                </a:extLst>
              </p14:cNvPr>
              <p14:cNvContentPartPr/>
              <p14:nvPr/>
            </p14:nvContentPartPr>
            <p14:xfrm>
              <a:off x="7622520" y="4698531"/>
              <a:ext cx="172080" cy="103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D7897FF-24A0-7924-DAB6-1A1B07573A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13880" y="4689531"/>
                <a:ext cx="18972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CBDBA16-8DD2-FB9F-F899-0A42768DC03B}"/>
                  </a:ext>
                </a:extLst>
              </p14:cNvPr>
              <p14:cNvContentPartPr/>
              <p14:nvPr/>
            </p14:nvContentPartPr>
            <p14:xfrm>
              <a:off x="7819800" y="4653171"/>
              <a:ext cx="59040" cy="167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CBDBA16-8DD2-FB9F-F899-0A42768DC03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811160" y="4644531"/>
                <a:ext cx="76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1C727E-7F05-CD52-391B-F1184B1BE651}"/>
                  </a:ext>
                </a:extLst>
              </p14:cNvPr>
              <p14:cNvContentPartPr/>
              <p14:nvPr/>
            </p14:nvContentPartPr>
            <p14:xfrm>
              <a:off x="8629800" y="4397571"/>
              <a:ext cx="89280" cy="195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1C727E-7F05-CD52-391B-F1184B1BE65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621160" y="4388571"/>
                <a:ext cx="1069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26E3849-6E5E-A39D-F70B-FC526A8C7A8A}"/>
                  </a:ext>
                </a:extLst>
              </p14:cNvPr>
              <p14:cNvContentPartPr/>
              <p14:nvPr/>
            </p14:nvContentPartPr>
            <p14:xfrm>
              <a:off x="8606760" y="4735611"/>
              <a:ext cx="112680" cy="100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26E3849-6E5E-A39D-F70B-FC526A8C7A8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98120" y="4726611"/>
                <a:ext cx="1303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0B86B0-F246-CC03-5860-CD5F3FC73960}"/>
                  </a:ext>
                </a:extLst>
              </p14:cNvPr>
              <p14:cNvContentPartPr/>
              <p14:nvPr/>
            </p14:nvContentPartPr>
            <p14:xfrm>
              <a:off x="8777760" y="4693851"/>
              <a:ext cx="173160" cy="133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0B86B0-F246-CC03-5860-CD5F3FC739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768760" y="4684851"/>
                <a:ext cx="1908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80A5D1-2072-82C8-513D-5E67321A28C6}"/>
                  </a:ext>
                </a:extLst>
              </p14:cNvPr>
              <p14:cNvContentPartPr/>
              <p14:nvPr/>
            </p14:nvContentPartPr>
            <p14:xfrm>
              <a:off x="9840120" y="4354011"/>
              <a:ext cx="18720" cy="77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80A5D1-2072-82C8-513D-5E67321A28C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31480" y="4345371"/>
                <a:ext cx="363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215B7F3-598F-5717-F4B8-B04A5E6BD8FD}"/>
                  </a:ext>
                </a:extLst>
              </p14:cNvPr>
              <p14:cNvContentPartPr/>
              <p14:nvPr/>
            </p14:nvContentPartPr>
            <p14:xfrm>
              <a:off x="9700080" y="4613211"/>
              <a:ext cx="132840" cy="125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215B7F3-598F-5717-F4B8-B04A5E6BD8F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691440" y="4604211"/>
                <a:ext cx="1504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21B4E67-FE2E-0EBE-1F1A-4743D8D07F60}"/>
                  </a:ext>
                </a:extLst>
              </p14:cNvPr>
              <p14:cNvContentPartPr/>
              <p14:nvPr/>
            </p14:nvContentPartPr>
            <p14:xfrm>
              <a:off x="9884040" y="4547691"/>
              <a:ext cx="122760" cy="199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21B4E67-FE2E-0EBE-1F1A-4743D8D07F6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875040" y="4539051"/>
                <a:ext cx="1404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35D2EC4-CD6B-D35B-09F6-C49C087E75CC}"/>
                  </a:ext>
                </a:extLst>
              </p14:cNvPr>
              <p14:cNvContentPartPr/>
              <p14:nvPr/>
            </p14:nvContentPartPr>
            <p14:xfrm>
              <a:off x="5380800" y="2811411"/>
              <a:ext cx="1387080" cy="140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35D2EC4-CD6B-D35B-09F6-C49C087E75C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371800" y="2802411"/>
                <a:ext cx="1404720" cy="14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47B5327-5314-B9E2-6695-87DB6A1D1CA5}"/>
                  </a:ext>
                </a:extLst>
              </p14:cNvPr>
              <p14:cNvContentPartPr/>
              <p14:nvPr/>
            </p14:nvContentPartPr>
            <p14:xfrm>
              <a:off x="5703360" y="2847411"/>
              <a:ext cx="52200" cy="1293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47B5327-5314-B9E2-6695-87DB6A1D1CA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694720" y="2838411"/>
                <a:ext cx="69840" cy="13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4C8D5F7-9E5F-C0A4-8920-963A19434409}"/>
                  </a:ext>
                </a:extLst>
              </p14:cNvPr>
              <p14:cNvContentPartPr/>
              <p14:nvPr/>
            </p14:nvContentPartPr>
            <p14:xfrm>
              <a:off x="5364240" y="3133611"/>
              <a:ext cx="1424880" cy="27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4C8D5F7-9E5F-C0A4-8920-963A1943440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355240" y="3124971"/>
                <a:ext cx="14425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26B88CD-5FCC-EA3C-7D88-27D940BB8726}"/>
                  </a:ext>
                </a:extLst>
              </p14:cNvPr>
              <p14:cNvContentPartPr/>
              <p14:nvPr/>
            </p14:nvContentPartPr>
            <p14:xfrm>
              <a:off x="6034200" y="2856051"/>
              <a:ext cx="10080" cy="1233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26B88CD-5FCC-EA3C-7D88-27D940BB872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025200" y="2847411"/>
                <a:ext cx="27720" cy="12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8C3065E-D067-F589-F005-D122C949E6CD}"/>
                  </a:ext>
                </a:extLst>
              </p14:cNvPr>
              <p14:cNvContentPartPr/>
              <p14:nvPr/>
            </p14:nvContentPartPr>
            <p14:xfrm>
              <a:off x="6330840" y="2803851"/>
              <a:ext cx="96480" cy="1300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8C3065E-D067-F589-F005-D122C949E6C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22200" y="2794851"/>
                <a:ext cx="114120" cy="13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7F6320C-EEA2-842F-5FEA-1B2BA3F1EAE2}"/>
                  </a:ext>
                </a:extLst>
              </p14:cNvPr>
              <p14:cNvContentPartPr/>
              <p14:nvPr/>
            </p14:nvContentPartPr>
            <p14:xfrm>
              <a:off x="5512200" y="2934531"/>
              <a:ext cx="93600" cy="14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7F6320C-EEA2-842F-5FEA-1B2BA3F1EAE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03200" y="2925531"/>
                <a:ext cx="1112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CEE0FAF-B4FE-AD48-A215-E7088F13BA30}"/>
                  </a:ext>
                </a:extLst>
              </p14:cNvPr>
              <p14:cNvContentPartPr/>
              <p14:nvPr/>
            </p14:nvContentPartPr>
            <p14:xfrm>
              <a:off x="5799840" y="2962611"/>
              <a:ext cx="149400" cy="140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CEE0FAF-B4FE-AD48-A215-E7088F13BA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790840" y="2953611"/>
                <a:ext cx="1670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157686F-684B-CA48-DE57-74858FCB6343}"/>
                  </a:ext>
                </a:extLst>
              </p14:cNvPr>
              <p14:cNvContentPartPr/>
              <p14:nvPr/>
            </p14:nvContentPartPr>
            <p14:xfrm>
              <a:off x="6122040" y="2944251"/>
              <a:ext cx="189720" cy="82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157686F-684B-CA48-DE57-74858FCB634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113040" y="2935611"/>
                <a:ext cx="20736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2900974-26A3-4913-D544-0859F7784BE1}"/>
                  </a:ext>
                </a:extLst>
              </p14:cNvPr>
              <p14:cNvContentPartPr/>
              <p14:nvPr/>
            </p14:nvContentPartPr>
            <p14:xfrm>
              <a:off x="6426600" y="2955411"/>
              <a:ext cx="183240" cy="1072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2900974-26A3-4913-D544-0859F7784BE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17960" y="2946771"/>
                <a:ext cx="2008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649B6B89-EA78-56C8-630F-BB4BD3A3DB66}"/>
                  </a:ext>
                </a:extLst>
              </p14:cNvPr>
              <p14:cNvContentPartPr/>
              <p14:nvPr/>
            </p14:nvContentPartPr>
            <p14:xfrm>
              <a:off x="5930160" y="3013011"/>
              <a:ext cx="17280" cy="75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649B6B89-EA78-56C8-630F-BB4BD3A3DB6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21520" y="3004011"/>
                <a:ext cx="3492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3E75D20-2B07-250E-09A9-4540A54AD6DE}"/>
                  </a:ext>
                </a:extLst>
              </p14:cNvPr>
              <p14:cNvContentPartPr/>
              <p14:nvPr/>
            </p14:nvContentPartPr>
            <p14:xfrm>
              <a:off x="6200160" y="3073851"/>
              <a:ext cx="82080" cy="36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3E75D20-2B07-250E-09A9-4540A54AD6D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191520" y="3064851"/>
                <a:ext cx="997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3303F2C5-8B39-8283-A103-13FBB5FD497C}"/>
                  </a:ext>
                </a:extLst>
              </p14:cNvPr>
              <p14:cNvContentPartPr/>
              <p14:nvPr/>
            </p14:nvContentPartPr>
            <p14:xfrm>
              <a:off x="6565920" y="3011571"/>
              <a:ext cx="107640" cy="124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3303F2C5-8B39-8283-A103-13FBB5FD49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556920" y="3002571"/>
                <a:ext cx="125280" cy="14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98EC9EC4-0E65-4565-E3B4-24918D0BFF33}"/>
              </a:ext>
            </a:extLst>
          </p:cNvPr>
          <p:cNvGrpSpPr/>
          <p:nvPr/>
        </p:nvGrpSpPr>
        <p:grpSpPr>
          <a:xfrm>
            <a:off x="7855440" y="2678571"/>
            <a:ext cx="1556640" cy="1443240"/>
            <a:chOff x="7855440" y="2678571"/>
            <a:chExt cx="1556640" cy="14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8D8E599-1057-68EE-E325-39FA3469586F}"/>
                    </a:ext>
                  </a:extLst>
                </p14:cNvPr>
                <p14:cNvContentPartPr/>
                <p14:nvPr/>
              </p14:nvContentPartPr>
              <p14:xfrm>
                <a:off x="7855440" y="2678571"/>
                <a:ext cx="1556640" cy="1443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8D8E599-1057-68EE-E325-39FA3469586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46440" y="2669931"/>
                  <a:ext cx="1574280" cy="14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C270C9E-88F7-108C-E319-96A651F8759C}"/>
                    </a:ext>
                  </a:extLst>
                </p14:cNvPr>
                <p14:cNvContentPartPr/>
                <p14:nvPr/>
              </p14:nvContentPartPr>
              <p14:xfrm>
                <a:off x="8211840" y="2725371"/>
                <a:ext cx="151920" cy="1254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C270C9E-88F7-108C-E319-96A651F8759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203200" y="2716731"/>
                  <a:ext cx="169560" cy="12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4A686D5-FF7A-52EC-358D-35F48C2D44EB}"/>
                    </a:ext>
                  </a:extLst>
                </p14:cNvPr>
                <p14:cNvContentPartPr/>
                <p14:nvPr/>
              </p14:nvContentPartPr>
              <p14:xfrm>
                <a:off x="8525400" y="2708091"/>
                <a:ext cx="159480" cy="1213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4A686D5-FF7A-52EC-358D-35F48C2D44E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16400" y="2699091"/>
                  <a:ext cx="177120" cy="12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3E9BDB1-C80B-484C-7277-0935BD6A4D45}"/>
                    </a:ext>
                  </a:extLst>
                </p14:cNvPr>
                <p14:cNvContentPartPr/>
                <p14:nvPr/>
              </p14:nvContentPartPr>
              <p14:xfrm>
                <a:off x="8873880" y="2734011"/>
                <a:ext cx="145440" cy="1240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3E9BDB1-C80B-484C-7277-0935BD6A4D4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864880" y="2725371"/>
                  <a:ext cx="163080" cy="12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9D7FF06-6191-5061-CC16-767E97A3090C}"/>
                    </a:ext>
                  </a:extLst>
                </p14:cNvPr>
                <p14:cNvContentPartPr/>
                <p14:nvPr/>
              </p14:nvContentPartPr>
              <p14:xfrm>
                <a:off x="7985400" y="2949291"/>
                <a:ext cx="1274040" cy="64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9D7FF06-6191-5061-CC16-767E97A3090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76760" y="2940291"/>
                  <a:ext cx="12916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D02567-FDBC-476A-3093-DA1B637EF43F}"/>
                    </a:ext>
                  </a:extLst>
                </p14:cNvPr>
                <p14:cNvContentPartPr/>
                <p14:nvPr/>
              </p14:nvContentPartPr>
              <p14:xfrm>
                <a:off x="7994040" y="2760291"/>
                <a:ext cx="82080" cy="13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D02567-FDBC-476A-3093-DA1B637EF43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85400" y="2751651"/>
                  <a:ext cx="99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92F88D-5417-91DE-AD03-CD33A1783F9A}"/>
                    </a:ext>
                  </a:extLst>
                </p14:cNvPr>
                <p14:cNvContentPartPr/>
                <p14:nvPr/>
              </p14:nvContentPartPr>
              <p14:xfrm>
                <a:off x="8298960" y="2757051"/>
                <a:ext cx="132120" cy="187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92F88D-5417-91DE-AD03-CD33A1783F9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289960" y="2748051"/>
                  <a:ext cx="1497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5295843-F0BC-D887-F217-BDB28349934D}"/>
                    </a:ext>
                  </a:extLst>
                </p14:cNvPr>
                <p14:cNvContentPartPr/>
                <p14:nvPr/>
              </p14:nvContentPartPr>
              <p14:xfrm>
                <a:off x="8464560" y="2925531"/>
                <a:ext cx="26280" cy="59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5295843-F0BC-D887-F217-BDB28349934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455560" y="2916891"/>
                  <a:ext cx="43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5497065-3DD9-6FFF-996E-CD1018B1117E}"/>
                    </a:ext>
                  </a:extLst>
                </p14:cNvPr>
                <p14:cNvContentPartPr/>
                <p14:nvPr/>
              </p14:nvContentPartPr>
              <p14:xfrm>
                <a:off x="8664720" y="2784411"/>
                <a:ext cx="93600" cy="133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5497065-3DD9-6FFF-996E-CD1018B1117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56080" y="2775411"/>
                  <a:ext cx="1112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6FBE6B9-C2B7-6875-807F-8AABD33B749B}"/>
                    </a:ext>
                  </a:extLst>
                </p14:cNvPr>
                <p14:cNvContentPartPr/>
                <p14:nvPr/>
              </p14:nvContentPartPr>
              <p14:xfrm>
                <a:off x="8745360" y="2864691"/>
                <a:ext cx="82080" cy="129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6FBE6B9-C2B7-6875-807F-8AABD33B749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36720" y="2855691"/>
                  <a:ext cx="997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3F14A2-A983-779B-BFB1-4AC37D42E2C8}"/>
                    </a:ext>
                  </a:extLst>
                </p14:cNvPr>
                <p14:cNvContentPartPr/>
                <p14:nvPr/>
              </p14:nvContentPartPr>
              <p14:xfrm>
                <a:off x="8986560" y="2795211"/>
                <a:ext cx="104400" cy="135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3F14A2-A983-779B-BFB1-4AC37D42E2C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977560" y="2786571"/>
                  <a:ext cx="122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BC667B-AF57-5069-7E79-AAE7671AF333}"/>
                    </a:ext>
                  </a:extLst>
                </p14:cNvPr>
                <p14:cNvContentPartPr/>
                <p14:nvPr/>
              </p14:nvContentPartPr>
              <p14:xfrm>
                <a:off x="9090960" y="2821131"/>
                <a:ext cx="82080" cy="135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BC667B-AF57-5069-7E79-AAE7671AF33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082320" y="2812491"/>
                  <a:ext cx="99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2321E3-38FC-A0DD-18E6-283E45A240B6}"/>
                    </a:ext>
                  </a:extLst>
                </p14:cNvPr>
                <p14:cNvContentPartPr/>
                <p14:nvPr/>
              </p14:nvContentPartPr>
              <p14:xfrm>
                <a:off x="9152160" y="2814291"/>
                <a:ext cx="70920" cy="15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2321E3-38FC-A0DD-18E6-283E45A240B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143520" y="2805291"/>
                  <a:ext cx="88560" cy="3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63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91571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2 – Collecting &amp; Exploring Data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384824"/>
            <a:ext cx="9454155" cy="4657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/>
              <a:buChar char="•"/>
            </a:pPr>
            <a:endParaRPr lang="en-US" sz="2000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93;p17">
                <a:extLst>
                  <a:ext uri="{FF2B5EF4-FFF2-40B4-BE49-F238E27FC236}">
                    <a16:creationId xmlns:a16="http://schemas.microsoft.com/office/drawing/2014/main" id="{6E99AF09-3D1F-2B31-C5AF-ADB1556CE473}"/>
                  </a:ext>
                </a:extLst>
              </p:cNvPr>
              <p:cNvSpPr txBox="1">
                <a:spLocks noGrp="1"/>
              </p:cNvSpPr>
              <p:nvPr/>
            </p:nvSpPr>
            <p:spPr>
              <a:xfrm>
                <a:off x="690988" y="1123082"/>
                <a:ext cx="11265342" cy="52231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81000" algn="l" rtl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PT Serif"/>
                  <a:buChar char="⊸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1pPr>
                <a:lvl2pPr marL="914400" marR="0" lvl="1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▫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2pPr>
                <a:lvl3pPr marL="1371600" marR="0" lvl="2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⋅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3pPr>
                <a:lvl4pPr marL="1828800" marR="0" lvl="3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4pPr>
                <a:lvl5pPr marL="2286000" marR="0" lvl="4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5pPr>
                <a:lvl6pPr marL="2743200" marR="0" lvl="5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6pPr>
                <a:lvl7pPr marL="3200400" marR="0" lvl="6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●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7pPr>
                <a:lvl8pPr marL="3657600" marR="0" lvl="7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○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8pPr>
                <a:lvl9pPr marL="4114800" marR="0" lvl="8" indent="-3810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PT Serif"/>
                  <a:buChar char="■"/>
                  <a:defRPr sz="2400" b="0" i="0" u="none" strike="noStrike" cap="none">
                    <a:solidFill>
                      <a:schemeClr val="dk1"/>
                    </a:solidFill>
                    <a:latin typeface="PT Serif"/>
                    <a:ea typeface="PT Serif"/>
                    <a:cs typeface="PT Serif"/>
                    <a:sym typeface="PT Serif"/>
                  </a:defRPr>
                </a:lvl9pPr>
              </a:lstStyle>
              <a:p>
                <a:pPr>
                  <a:buFont typeface="Arial"/>
                  <a:buChar char="•"/>
                </a:pPr>
                <a:r>
                  <a:rPr lang="en-US" sz="1800" dirty="0">
                    <a:latin typeface="+mn-lt"/>
                  </a:rPr>
                  <a:t>Correlation (</a:t>
                </a:r>
                <a:r>
                  <a:rPr lang="en-US" sz="1800" b="0" i="1" dirty="0">
                    <a:solidFill>
                      <a:srgbClr val="111111"/>
                    </a:solidFill>
                    <a:effectLst/>
                    <a:latin typeface="+mn-lt"/>
                  </a:rPr>
                  <a:t>r</a:t>
                </a:r>
                <a:r>
                  <a:rPr lang="en-US" sz="1800" dirty="0">
                    <a:latin typeface="+mn-lt"/>
                  </a:rPr>
                  <a:t>): deals with association of two variables, -1</a:t>
                </a:r>
                <a:r>
                  <a:rPr lang="en-PK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 ≤</a:t>
                </a:r>
                <a:r>
                  <a:rPr lang="en-US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 </a:t>
                </a:r>
                <a:r>
                  <a:rPr lang="en-US" sz="1800" b="0" i="1" dirty="0">
                    <a:solidFill>
                      <a:srgbClr val="111111"/>
                    </a:solidFill>
                    <a:effectLst/>
                    <a:latin typeface="+mn-lt"/>
                  </a:rPr>
                  <a:t>r </a:t>
                </a:r>
                <a:r>
                  <a:rPr lang="en-PK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≤</a:t>
                </a:r>
                <a:r>
                  <a:rPr lang="en-US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 1. </a:t>
                </a: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Correlation is positive, negative, and zero</a:t>
                </a:r>
                <a:endParaRPr lang="en-US" sz="1800" b="0" i="0" dirty="0">
                  <a:solidFill>
                    <a:srgbClr val="202124"/>
                  </a:solidFill>
                  <a:effectLst/>
                  <a:latin typeface="+mn-lt"/>
                </a:endParaRPr>
              </a:p>
              <a:p>
                <a:pPr>
                  <a:buFont typeface="Arial"/>
                  <a:buChar char="•"/>
                </a:pP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+mn-lt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𝐶𝑜𝑟𝑟𝑒𝑙𝑎𝑡𝑖𝑜𝑛</m:t>
                    </m:r>
                    <m:r>
                      <a:rPr lang="en-US" sz="16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𝐶𝑜𝑒𝑓𝑓𝑖𝑐𝑖𝑒𝑛𝑡</m:t>
                    </m:r>
                    <m:r>
                      <a:rPr lang="en-US" sz="1600" b="0" i="1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solidFill>
                              <a:srgbClr val="202124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rgbClr val="202124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rad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202124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600" i="1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r>
                              <a:rPr lang="en-US" sz="1600" i="1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rgbClr val="202124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600" b="0" i="1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r>
                  <a:rPr lang="en-US" sz="1100" b="0" i="1" dirty="0">
                    <a:solidFill>
                      <a:srgbClr val="111111"/>
                    </a:solidFill>
                    <a:effectLst/>
                    <a:latin typeface="+mn-lt"/>
                  </a:rPr>
                  <a:t> </a:t>
                </a:r>
                <a:r>
                  <a:rPr lang="en-US" sz="1400" b="0" i="0" dirty="0">
                    <a:solidFill>
                      <a:srgbClr val="202124"/>
                    </a:solidFill>
                    <a:effectLst/>
                    <a:latin typeface="+mn-lt"/>
                  </a:rPr>
                  <a:t> </a:t>
                </a:r>
              </a:p>
              <a:p>
                <a:pPr>
                  <a:buFont typeface="Arial"/>
                  <a:buChar char="•"/>
                </a:pPr>
                <a:r>
                  <a:rPr lang="en-US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Covariance vs Correlation</a:t>
                </a:r>
              </a:p>
              <a:p>
                <a:pPr>
                  <a:buFont typeface="Arial"/>
                  <a:buChar char="•"/>
                </a:pP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Pearson Coefficient :  </a:t>
                </a:r>
                <a:r>
                  <a:rPr lang="en-US" sz="1600" dirty="0">
                    <a:solidFill>
                      <a:srgbClr val="202124"/>
                    </a:solidFill>
                    <a:latin typeface="+mn-lt"/>
                  </a:rPr>
                  <a:t>numeric x numeric</a:t>
                </a:r>
                <a:endParaRPr lang="en-US" sz="1800" dirty="0">
                  <a:solidFill>
                    <a:srgbClr val="202124"/>
                  </a:solidFill>
                  <a:latin typeface="+mn-lt"/>
                </a:endParaRPr>
              </a:p>
              <a:p>
                <a:pPr>
                  <a:buFont typeface="Arial"/>
                  <a:buChar char="•"/>
                </a:pPr>
                <a:r>
                  <a:rPr lang="en-US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Spearman </a:t>
                </a: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Coefficient: </a:t>
                </a:r>
                <a:r>
                  <a:rPr lang="en-US" sz="1600" dirty="0">
                    <a:solidFill>
                      <a:srgbClr val="202124"/>
                    </a:solidFill>
                    <a:latin typeface="+mn-lt"/>
                  </a:rPr>
                  <a:t>ordinal x numeric</a:t>
                </a:r>
                <a:endParaRPr lang="en-US" sz="1800" dirty="0">
                  <a:solidFill>
                    <a:srgbClr val="202124"/>
                  </a:solidFill>
                  <a:latin typeface="+mn-lt"/>
                </a:endParaRPr>
              </a:p>
              <a:p>
                <a:pPr>
                  <a:buFont typeface="Arial"/>
                  <a:buChar char="•"/>
                </a:pPr>
                <a:r>
                  <a:rPr lang="en-US" sz="1800" b="0" i="0" dirty="0">
                    <a:solidFill>
                      <a:srgbClr val="202124"/>
                    </a:solidFill>
                    <a:effectLst/>
                    <a:latin typeface="+mn-lt"/>
                  </a:rPr>
                  <a:t>Kendal tau: </a:t>
                </a:r>
                <a:r>
                  <a:rPr lang="en-US" sz="1600" b="0" i="0" dirty="0">
                    <a:solidFill>
                      <a:srgbClr val="202124"/>
                    </a:solidFill>
                    <a:effectLst/>
                    <a:latin typeface="+mn-lt"/>
                  </a:rPr>
                  <a:t>ordinal x ordinal</a:t>
                </a:r>
                <a:endParaRPr lang="en-US" sz="1800" b="0" i="0" dirty="0">
                  <a:solidFill>
                    <a:srgbClr val="202124"/>
                  </a:solidFill>
                  <a:effectLst/>
                  <a:latin typeface="+mn-lt"/>
                </a:endParaRPr>
              </a:p>
              <a:p>
                <a:pPr>
                  <a:buFont typeface="Arial"/>
                  <a:buChar char="•"/>
                </a:pP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Correlation ≠ Causation</a:t>
                </a:r>
              </a:p>
              <a:p>
                <a:pPr>
                  <a:buFont typeface="Arial"/>
                  <a:buChar char="•"/>
                </a:pP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Contingency table demonstrate probabilistic relationships between several categorical variable</a:t>
                </a:r>
              </a:p>
              <a:p>
                <a:pPr>
                  <a:buFont typeface="Arial"/>
                  <a:buChar char="•"/>
                </a:pP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Line chart is used for plotting time indexed data, scatter demonstrates pattern between 2 variables, bar plots categories against a common numeric value, histogram plots intervals, pie chart plots categorical aggregates.</a:t>
                </a:r>
              </a:p>
              <a:p>
                <a:pPr>
                  <a:buFont typeface="Arial"/>
                  <a:buChar char="•"/>
                </a:pPr>
                <a:r>
                  <a:rPr lang="en-US" sz="1800" dirty="0" err="1">
                    <a:solidFill>
                      <a:srgbClr val="202124"/>
                    </a:solidFill>
                    <a:latin typeface="+mn-lt"/>
                  </a:rPr>
                  <a:t>PandasGUI</a:t>
                </a:r>
                <a:r>
                  <a:rPr lang="en-US" sz="1800" dirty="0">
                    <a:solidFill>
                      <a:srgbClr val="202124"/>
                    </a:solidFill>
                    <a:latin typeface="+mn-lt"/>
                  </a:rPr>
                  <a:t> in Anaconda</a:t>
                </a:r>
              </a:p>
              <a:p>
                <a:pPr marL="76200" indent="0">
                  <a:buNone/>
                </a:pPr>
                <a:endParaRPr lang="en-US" sz="1200" dirty="0">
                  <a:latin typeface="+mn-lt"/>
                </a:endParaRPr>
              </a:p>
              <a:p>
                <a:pPr marL="533400" lvl="1" indent="0">
                  <a:buNone/>
                </a:pPr>
                <a:endParaRPr lang="en-US" sz="1600" dirty="0">
                  <a:latin typeface="Calibri"/>
                </a:endParaRPr>
              </a:p>
            </p:txBody>
          </p:sp>
        </mc:Choice>
        <mc:Fallback xmlns="">
          <p:sp>
            <p:nvSpPr>
              <p:cNvPr id="3" name="Google Shape;293;p17">
                <a:extLst>
                  <a:ext uri="{FF2B5EF4-FFF2-40B4-BE49-F238E27FC236}">
                    <a16:creationId xmlns:a16="http://schemas.microsoft.com/office/drawing/2014/main" id="{6E99AF09-3D1F-2B31-C5AF-ADB1556CE4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88" y="1123082"/>
                <a:ext cx="11265342" cy="522316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BC7335A-42FB-A9F4-81C5-B9E449D8177A}"/>
                  </a:ext>
                </a:extLst>
              </p14:cNvPr>
              <p14:cNvContentPartPr/>
              <p14:nvPr/>
            </p14:nvContentPartPr>
            <p14:xfrm>
              <a:off x="1818750" y="498120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BC7335A-42FB-A9F4-81C5-B9E449D817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09750" y="4972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81471AB-75F8-6D17-9EEE-B0486EE5B900}"/>
                  </a:ext>
                </a:extLst>
              </p14:cNvPr>
              <p14:cNvContentPartPr/>
              <p14:nvPr/>
            </p14:nvContentPartPr>
            <p14:xfrm>
              <a:off x="1752150" y="508596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81471AB-75F8-6D17-9EEE-B0486EE5B9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3150" y="50769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5080C832-2837-808C-FC1D-B00996905D0E}"/>
              </a:ext>
            </a:extLst>
          </p:cNvPr>
          <p:cNvGrpSpPr/>
          <p:nvPr/>
        </p:nvGrpSpPr>
        <p:grpSpPr>
          <a:xfrm>
            <a:off x="6339480" y="914211"/>
            <a:ext cx="3296880" cy="2860560"/>
            <a:chOff x="6339480" y="914211"/>
            <a:chExt cx="3296880" cy="28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781CCC-2911-E92D-180E-DFB52523CB9F}"/>
                    </a:ext>
                  </a:extLst>
                </p14:cNvPr>
                <p14:cNvContentPartPr/>
                <p14:nvPr/>
              </p14:nvContentPartPr>
              <p14:xfrm>
                <a:off x="6339480" y="2338011"/>
                <a:ext cx="679680" cy="544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781CCC-2911-E92D-180E-DFB52523CB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0480" y="2329371"/>
                  <a:ext cx="6973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9EBDCA-7F25-B5C6-D86E-0327BD184A0F}"/>
                    </a:ext>
                  </a:extLst>
                </p14:cNvPr>
                <p14:cNvContentPartPr/>
                <p14:nvPr/>
              </p14:nvContentPartPr>
              <p14:xfrm>
                <a:off x="6383040" y="2864691"/>
                <a:ext cx="1008000" cy="14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9EBDCA-7F25-B5C6-D86E-0327BD184A0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74040" y="2856051"/>
                  <a:ext cx="1025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217D9F-9CA1-9452-772C-72748478AFEF}"/>
                    </a:ext>
                  </a:extLst>
                </p14:cNvPr>
                <p14:cNvContentPartPr/>
                <p14:nvPr/>
              </p14:nvContentPartPr>
              <p14:xfrm>
                <a:off x="6644400" y="2141811"/>
                <a:ext cx="45000" cy="14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217D9F-9CA1-9452-772C-72748478AFE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35400" y="2133171"/>
                  <a:ext cx="62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3C926A-1D46-D9DB-7FDA-0981DA859ED2}"/>
                    </a:ext>
                  </a:extLst>
                </p14:cNvPr>
                <p14:cNvContentPartPr/>
                <p14:nvPr/>
              </p14:nvContentPartPr>
              <p14:xfrm>
                <a:off x="6731520" y="2106891"/>
                <a:ext cx="66960" cy="107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3C926A-1D46-D9DB-7FDA-0981DA859E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722520" y="2098251"/>
                  <a:ext cx="84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0624D6-DE29-8BB9-65B9-C67C28A49AAC}"/>
                    </a:ext>
                  </a:extLst>
                </p14:cNvPr>
                <p14:cNvContentPartPr/>
                <p14:nvPr/>
              </p14:nvContentPartPr>
              <p14:xfrm>
                <a:off x="6705240" y="2169531"/>
                <a:ext cx="113040" cy="33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0624D6-DE29-8BB9-65B9-C67C28A49A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696240" y="2160531"/>
                  <a:ext cx="130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689227-E58A-0E02-A137-28EE027C66C2}"/>
                    </a:ext>
                  </a:extLst>
                </p14:cNvPr>
                <p14:cNvContentPartPr/>
                <p14:nvPr/>
              </p14:nvContentPartPr>
              <p14:xfrm>
                <a:off x="6888120" y="3065211"/>
                <a:ext cx="52200" cy="249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689227-E58A-0E02-A137-28EE027C66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79480" y="3056211"/>
                  <a:ext cx="69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132D52-A382-704E-B04D-C27EF35554A4}"/>
                    </a:ext>
                  </a:extLst>
                </p14:cNvPr>
                <p14:cNvContentPartPr/>
                <p14:nvPr/>
              </p14:nvContentPartPr>
              <p14:xfrm>
                <a:off x="6783720" y="3051171"/>
                <a:ext cx="226800" cy="1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132D52-A382-704E-B04D-C27EF35554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75080" y="3042171"/>
                  <a:ext cx="244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EAF8825-CE3D-007C-7B20-83B42EE5B3C9}"/>
                    </a:ext>
                  </a:extLst>
                </p14:cNvPr>
                <p14:cNvContentPartPr/>
                <p14:nvPr/>
              </p14:nvContentPartPr>
              <p14:xfrm>
                <a:off x="7044720" y="1787571"/>
                <a:ext cx="655920" cy="485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EAF8825-CE3D-007C-7B20-83B42EE5B3C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36080" y="1778571"/>
                  <a:ext cx="67356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93477D-5B4B-4C74-4890-9A56E9E35AFB}"/>
                    </a:ext>
                  </a:extLst>
                </p14:cNvPr>
                <p14:cNvContentPartPr/>
                <p14:nvPr/>
              </p14:nvContentPartPr>
              <p14:xfrm>
                <a:off x="7071000" y="2235771"/>
                <a:ext cx="1080720" cy="152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93477D-5B4B-4C74-4890-9A56E9E35AF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62360" y="2227131"/>
                  <a:ext cx="1098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F799AAF-DB82-5E36-CF86-2B3D72D386A2}"/>
                    </a:ext>
                  </a:extLst>
                </p14:cNvPr>
                <p14:cNvContentPartPr/>
                <p14:nvPr/>
              </p14:nvContentPartPr>
              <p14:xfrm>
                <a:off x="7471680" y="1645731"/>
                <a:ext cx="56160" cy="18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F799AAF-DB82-5E36-CF86-2B3D72D386A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463040" y="1636731"/>
                  <a:ext cx="738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C6E063-27E4-2B1E-4BD2-07EEC3C7A0A6}"/>
                    </a:ext>
                  </a:extLst>
                </p14:cNvPr>
                <p14:cNvContentPartPr/>
                <p14:nvPr/>
              </p14:nvContentPartPr>
              <p14:xfrm>
                <a:off x="7541160" y="1593171"/>
                <a:ext cx="67680" cy="9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C6E063-27E4-2B1E-4BD2-07EEC3C7A0A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532160" y="1584531"/>
                  <a:ext cx="85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BB0914-7945-1882-0633-6DA764832C95}"/>
                    </a:ext>
                  </a:extLst>
                </p14:cNvPr>
                <p14:cNvContentPartPr/>
                <p14:nvPr/>
              </p14:nvContentPartPr>
              <p14:xfrm>
                <a:off x="7515240" y="1665531"/>
                <a:ext cx="158760" cy="15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BB0914-7945-1882-0633-6DA764832C9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506240" y="1656891"/>
                  <a:ext cx="176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E2968F2-36CC-FFB7-987A-2E2445201F3A}"/>
                    </a:ext>
                  </a:extLst>
                </p14:cNvPr>
                <p14:cNvContentPartPr/>
                <p14:nvPr/>
              </p14:nvContentPartPr>
              <p14:xfrm>
                <a:off x="7907280" y="2080971"/>
                <a:ext cx="360" cy="83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E2968F2-36CC-FFB7-987A-2E2445201F3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98280" y="2072331"/>
                  <a:ext cx="18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23B6311-8970-9701-A2BC-6ED71054CE58}"/>
                    </a:ext>
                  </a:extLst>
                </p14:cNvPr>
                <p14:cNvContentPartPr/>
                <p14:nvPr/>
              </p14:nvContentPartPr>
              <p14:xfrm>
                <a:off x="7828800" y="2028771"/>
                <a:ext cx="170640" cy="18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23B6311-8970-9701-A2BC-6ED71054CE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20160" y="2019771"/>
                  <a:ext cx="188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FAAD62-73FE-738F-0BA1-16C0B2351204}"/>
                    </a:ext>
                  </a:extLst>
                </p14:cNvPr>
                <p14:cNvContentPartPr/>
                <p14:nvPr/>
              </p14:nvContentPartPr>
              <p14:xfrm>
                <a:off x="8063880" y="1171611"/>
                <a:ext cx="657720" cy="491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FAAD62-73FE-738F-0BA1-16C0B23512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54880" y="1162971"/>
                  <a:ext cx="6753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79FD025-A146-C812-451C-E26C2B1A5D3C}"/>
                    </a:ext>
                  </a:extLst>
                </p14:cNvPr>
                <p14:cNvContentPartPr/>
                <p14:nvPr/>
              </p14:nvContentPartPr>
              <p14:xfrm>
                <a:off x="8168280" y="1610811"/>
                <a:ext cx="853560" cy="1584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79FD025-A146-C812-451C-E26C2B1A5D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159280" y="1601811"/>
                  <a:ext cx="8712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9345ABF-36C4-8A17-D732-C60E603E131D}"/>
                    </a:ext>
                  </a:extLst>
                </p14:cNvPr>
                <p14:cNvContentPartPr/>
                <p14:nvPr/>
              </p14:nvContentPartPr>
              <p14:xfrm>
                <a:off x="8525400" y="1960731"/>
                <a:ext cx="817200" cy="294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9345ABF-36C4-8A17-D732-C60E603E13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516400" y="1952091"/>
                  <a:ext cx="834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5CAEB2F-F15D-17D8-24A8-BA51AE8BB888}"/>
                    </a:ext>
                  </a:extLst>
                </p14:cNvPr>
                <p14:cNvContentPartPr/>
                <p14:nvPr/>
              </p14:nvContentPartPr>
              <p14:xfrm>
                <a:off x="8595240" y="2255211"/>
                <a:ext cx="76932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5CAEB2F-F15D-17D8-24A8-BA51AE8BB88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86240" y="2246211"/>
                  <a:ext cx="78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1DFAE4-4535-E852-E543-55233D3F4FD6}"/>
                    </a:ext>
                  </a:extLst>
                </p14:cNvPr>
                <p14:cNvContentPartPr/>
                <p14:nvPr/>
              </p14:nvContentPartPr>
              <p14:xfrm>
                <a:off x="7558440" y="2746971"/>
                <a:ext cx="400320" cy="222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1DFAE4-4535-E852-E543-55233D3F4F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49800" y="2737971"/>
                  <a:ext cx="4179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9A975F7-E93E-7CD0-0CD7-0E3411B9B362}"/>
                    </a:ext>
                  </a:extLst>
                </p14:cNvPr>
                <p14:cNvContentPartPr/>
                <p14:nvPr/>
              </p14:nvContentPartPr>
              <p14:xfrm>
                <a:off x="7567440" y="2995371"/>
                <a:ext cx="831960" cy="387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9A975F7-E93E-7CD0-0CD7-0E3411B9B36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58800" y="2986731"/>
                  <a:ext cx="8496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5897720-730C-1BFD-9430-794BDB72ADC3}"/>
                    </a:ext>
                  </a:extLst>
                </p14:cNvPr>
                <p14:cNvContentPartPr/>
                <p14:nvPr/>
              </p14:nvContentPartPr>
              <p14:xfrm>
                <a:off x="7898280" y="2614491"/>
                <a:ext cx="208800" cy="198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5897720-730C-1BFD-9430-794BDB72AD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89280" y="2605491"/>
                  <a:ext cx="226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A5C272-CC40-A5E2-D8CB-74574B03C0CF}"/>
                    </a:ext>
                  </a:extLst>
                </p14:cNvPr>
                <p14:cNvContentPartPr/>
                <p14:nvPr/>
              </p14:nvContentPartPr>
              <p14:xfrm>
                <a:off x="8394720" y="2507571"/>
                <a:ext cx="825480" cy="7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A5C272-CC40-A5E2-D8CB-74574B03C0C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385720" y="2498571"/>
                  <a:ext cx="843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B631CD-749F-1AB7-C8D8-DC0DEF1B71FF}"/>
                    </a:ext>
                  </a:extLst>
                </p14:cNvPr>
                <p14:cNvContentPartPr/>
                <p14:nvPr/>
              </p14:nvContentPartPr>
              <p14:xfrm>
                <a:off x="8403360" y="2594691"/>
                <a:ext cx="963000" cy="304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B631CD-749F-1AB7-C8D8-DC0DEF1B71F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394720" y="2586051"/>
                  <a:ext cx="9806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7B24F6-A2A6-5F89-6758-C00725AB5B0F}"/>
                    </a:ext>
                  </a:extLst>
                </p14:cNvPr>
                <p14:cNvContentPartPr/>
                <p14:nvPr/>
              </p14:nvContentPartPr>
              <p14:xfrm>
                <a:off x="8525400" y="3259971"/>
                <a:ext cx="1050480" cy="162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7B24F6-A2A6-5F89-6758-C00725AB5B0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16400" y="3251331"/>
                  <a:ext cx="10681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0980618-A334-435C-7E6A-CE8386755F4E}"/>
                    </a:ext>
                  </a:extLst>
                </p14:cNvPr>
                <p14:cNvContentPartPr/>
                <p14:nvPr/>
              </p14:nvContentPartPr>
              <p14:xfrm>
                <a:off x="8542680" y="3465531"/>
                <a:ext cx="1093680" cy="309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0980618-A334-435C-7E6A-CE8386755F4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534040" y="3456531"/>
                  <a:ext cx="111132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7C866E0-EB75-86A5-E95A-0BC9856040E6}"/>
                    </a:ext>
                  </a:extLst>
                </p14:cNvPr>
                <p14:cNvContentPartPr/>
                <p14:nvPr/>
              </p14:nvContentPartPr>
              <p14:xfrm>
                <a:off x="8777760" y="1532331"/>
                <a:ext cx="51840" cy="182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7C866E0-EB75-86A5-E95A-0BC9856040E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68760" y="1523691"/>
                  <a:ext cx="69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EA3ED1-667A-0E56-2370-8703122F2D4A}"/>
                    </a:ext>
                  </a:extLst>
                </p14:cNvPr>
                <p14:cNvContentPartPr/>
                <p14:nvPr/>
              </p14:nvContentPartPr>
              <p14:xfrm>
                <a:off x="8699280" y="1440531"/>
                <a:ext cx="640440" cy="109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EA3ED1-667A-0E56-2370-8703122F2D4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90640" y="1431531"/>
                  <a:ext cx="658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9904CAD-3746-1129-EA9E-CF94B8A4D40E}"/>
                    </a:ext>
                  </a:extLst>
                </p14:cNvPr>
                <p14:cNvContentPartPr/>
                <p14:nvPr/>
              </p14:nvContentPartPr>
              <p14:xfrm>
                <a:off x="8133720" y="992691"/>
                <a:ext cx="183600" cy="295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9904CAD-3746-1129-EA9E-CF94B8A4D40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24720" y="983691"/>
                  <a:ext cx="2012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7164E6-7298-1CA2-D8AF-B376E8A9CBDE}"/>
                    </a:ext>
                  </a:extLst>
                </p14:cNvPr>
                <p14:cNvContentPartPr/>
                <p14:nvPr/>
              </p14:nvContentPartPr>
              <p14:xfrm>
                <a:off x="8246760" y="914211"/>
                <a:ext cx="185400" cy="221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7164E6-7298-1CA2-D8AF-B376E8A9CBD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238120" y="905571"/>
                  <a:ext cx="203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8A1BE02-2BE1-AC41-8DD7-98CF3F48AEB3}"/>
                    </a:ext>
                  </a:extLst>
                </p14:cNvPr>
                <p14:cNvContentPartPr/>
                <p14:nvPr/>
              </p14:nvContentPartPr>
              <p14:xfrm>
                <a:off x="8185560" y="999891"/>
                <a:ext cx="245880" cy="115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8A1BE02-2BE1-AC41-8DD7-98CF3F48AE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76920" y="990891"/>
                  <a:ext cx="263520" cy="13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138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3 – Data Manipulation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099971"/>
            <a:ext cx="9454155" cy="522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Different types of Data: Quantitative (Continuous and Discrete) and Qualitative (Nominal and Ordinal)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Variable Types: Dependent and 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Combination of two or more variables working together to reflect the change in the dependent variable – Interaction Variable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Feature Engineering: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Process of using domain knowledge to extract, transform, create, and scale features.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" sz="1800" b="0" i="0" dirty="0">
                <a:solidFill>
                  <a:schemeClr val="tx1"/>
                </a:solidFill>
                <a:effectLst/>
                <a:latin typeface="+mn-lt"/>
              </a:rPr>
              <a:t>​Feature Encoding – Label Encoding and One Hot Encoding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Feature Scaling (Standardization &amp; Normalization) - 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Make sure features are on a similar scale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Feature Scaling –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Process of selecting the most important features to be input in Machine Learning models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n-lt"/>
              </a:rPr>
              <a:t>​ - Feature Selection (Forward &amp; Backward)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Missing Value Treatment: Deletion and Imputation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Pairwise Deletion: Deleting only missing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Listwise Deletion: Deleting the row containing missing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Dropping Entire Columns: Deleting the column containing the missing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C86A278-EF4F-2634-11B1-ED36AD8F2D3B}"/>
                  </a:ext>
                </a:extLst>
              </p14:cNvPr>
              <p14:cNvContentPartPr/>
              <p14:nvPr/>
            </p14:nvContentPartPr>
            <p14:xfrm>
              <a:off x="8526840" y="757251"/>
              <a:ext cx="154440" cy="167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C86A278-EF4F-2634-11B1-ED36AD8F2D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18200" y="748251"/>
                <a:ext cx="17208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A79EA37-255A-C3D9-BA4B-1001ED9A94AF}"/>
              </a:ext>
            </a:extLst>
          </p:cNvPr>
          <p:cNvGrpSpPr/>
          <p:nvPr/>
        </p:nvGrpSpPr>
        <p:grpSpPr>
          <a:xfrm>
            <a:off x="7680480" y="678771"/>
            <a:ext cx="603000" cy="383040"/>
            <a:chOff x="7680480" y="678771"/>
            <a:chExt cx="6030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DB164D9-AA50-57C3-FE4F-5AC627FB45F4}"/>
                    </a:ext>
                  </a:extLst>
                </p14:cNvPr>
                <p14:cNvContentPartPr/>
                <p14:nvPr/>
              </p14:nvContentPartPr>
              <p14:xfrm>
                <a:off x="7680480" y="678771"/>
                <a:ext cx="158400" cy="383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DB164D9-AA50-57C3-FE4F-5AC627FB45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1480" y="670131"/>
                  <a:ext cx="1760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44BAA49-2F87-A665-60C8-944A34ECD3CB}"/>
                    </a:ext>
                  </a:extLst>
                </p14:cNvPr>
                <p14:cNvContentPartPr/>
                <p14:nvPr/>
              </p14:nvContentPartPr>
              <p14:xfrm>
                <a:off x="8072520" y="809451"/>
                <a:ext cx="597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44BAA49-2F87-A665-60C8-944A34ECD3C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63520" y="800811"/>
                  <a:ext cx="77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971364D-0932-D2F0-D17F-D62DA40C1513}"/>
                    </a:ext>
                  </a:extLst>
                </p14:cNvPr>
                <p14:cNvContentPartPr/>
                <p14:nvPr/>
              </p14:nvContentPartPr>
              <p14:xfrm>
                <a:off x="8011680" y="858051"/>
                <a:ext cx="271800" cy="52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971364D-0932-D2F0-D17F-D62DA40C15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02680" y="849411"/>
                  <a:ext cx="289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B298052-902C-E67E-F55C-A153E011BC1C}"/>
                    </a:ext>
                  </a:extLst>
                </p14:cNvPr>
                <p14:cNvContentPartPr/>
                <p14:nvPr/>
              </p14:nvContentPartPr>
              <p14:xfrm>
                <a:off x="8003040" y="792171"/>
                <a:ext cx="17352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B298052-902C-E67E-F55C-A153E011BC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94040" y="783171"/>
                  <a:ext cx="1911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84BB7CA-F742-D6C7-A8AD-BC4836A2B1F2}"/>
              </a:ext>
            </a:extLst>
          </p:cNvPr>
          <p:cNvGrpSpPr/>
          <p:nvPr/>
        </p:nvGrpSpPr>
        <p:grpSpPr>
          <a:xfrm>
            <a:off x="8917440" y="724851"/>
            <a:ext cx="2012760" cy="382320"/>
            <a:chOff x="8917440" y="724851"/>
            <a:chExt cx="201276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597542D-DF73-634F-1DE1-87FA1633A595}"/>
                    </a:ext>
                  </a:extLst>
                </p14:cNvPr>
                <p14:cNvContentPartPr/>
                <p14:nvPr/>
              </p14:nvContentPartPr>
              <p14:xfrm>
                <a:off x="8917440" y="792171"/>
                <a:ext cx="61560" cy="151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597542D-DF73-634F-1DE1-87FA1633A5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08440" y="783171"/>
                  <a:ext cx="79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58CBA1A-1B55-AD4C-8476-198A08DC69D6}"/>
                    </a:ext>
                  </a:extLst>
                </p14:cNvPr>
                <p14:cNvContentPartPr/>
                <p14:nvPr/>
              </p14:nvContentPartPr>
              <p14:xfrm>
                <a:off x="8917440" y="891171"/>
                <a:ext cx="125280" cy="5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58CBA1A-1B55-AD4C-8476-198A08DC69D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08440" y="882531"/>
                  <a:ext cx="142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85BDC5-F340-331A-38E4-B41AC56527C4}"/>
                    </a:ext>
                  </a:extLst>
                </p14:cNvPr>
                <p14:cNvContentPartPr/>
                <p14:nvPr/>
              </p14:nvContentPartPr>
              <p14:xfrm>
                <a:off x="9126240" y="724851"/>
                <a:ext cx="307800" cy="189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85BDC5-F340-331A-38E4-B41AC56527C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17600" y="716211"/>
                  <a:ext cx="3254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92029E-925A-4A40-509C-F53383760B9C}"/>
                    </a:ext>
                  </a:extLst>
                </p14:cNvPr>
                <p14:cNvContentPartPr/>
                <p14:nvPr/>
              </p14:nvContentPartPr>
              <p14:xfrm>
                <a:off x="9501000" y="742491"/>
                <a:ext cx="208440" cy="190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92029E-925A-4A40-509C-F53383760B9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92000" y="733851"/>
                  <a:ext cx="226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847AF3E-0B89-E4C6-4AF9-CF2C77F960A3}"/>
                    </a:ext>
                  </a:extLst>
                </p14:cNvPr>
                <p14:cNvContentPartPr/>
                <p14:nvPr/>
              </p14:nvContentPartPr>
              <p14:xfrm>
                <a:off x="9988440" y="783531"/>
                <a:ext cx="360" cy="9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847AF3E-0B89-E4C6-4AF9-CF2C77F960A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79440" y="774891"/>
                  <a:ext cx="18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FB6DCB-C8BE-4112-3A1E-79C87BE2C217}"/>
                    </a:ext>
                  </a:extLst>
                </p14:cNvPr>
                <p14:cNvContentPartPr/>
                <p14:nvPr/>
              </p14:nvContentPartPr>
              <p14:xfrm>
                <a:off x="9892680" y="845091"/>
                <a:ext cx="174600" cy="9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FB6DCB-C8BE-4112-3A1E-79C87BE2C21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83680" y="836451"/>
                  <a:ext cx="192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2A8C6BB-5934-2FC0-E10C-FB72218A538B}"/>
                    </a:ext>
                  </a:extLst>
                </p14:cNvPr>
                <p14:cNvContentPartPr/>
                <p14:nvPr/>
              </p14:nvContentPartPr>
              <p14:xfrm>
                <a:off x="9988440" y="827091"/>
                <a:ext cx="9000" cy="86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2A8C6BB-5934-2FC0-E10C-FB72218A53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79440" y="818091"/>
                  <a:ext cx="26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FFECD7B-B876-6A1F-3C1E-CDDFCF3C92F4}"/>
                    </a:ext>
                  </a:extLst>
                </p14:cNvPr>
                <p14:cNvContentPartPr/>
                <p14:nvPr/>
              </p14:nvContentPartPr>
              <p14:xfrm>
                <a:off x="10206240" y="774531"/>
                <a:ext cx="185040" cy="173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FFECD7B-B876-6A1F-3C1E-CDDFCF3C92F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97240" y="765891"/>
                  <a:ext cx="202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4AB830-C51F-EDA0-9504-227E92CAB742}"/>
                    </a:ext>
                  </a:extLst>
                </p14:cNvPr>
                <p14:cNvContentPartPr/>
                <p14:nvPr/>
              </p14:nvContentPartPr>
              <p14:xfrm>
                <a:off x="10476240" y="742851"/>
                <a:ext cx="232200" cy="207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4AB830-C51F-EDA0-9504-227E92CAB74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467240" y="733851"/>
                  <a:ext cx="24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579A352-4CD8-7B07-762C-958A521A719F}"/>
                    </a:ext>
                  </a:extLst>
                </p14:cNvPr>
                <p14:cNvContentPartPr/>
                <p14:nvPr/>
              </p14:nvContentPartPr>
              <p14:xfrm>
                <a:off x="10763520" y="860211"/>
                <a:ext cx="166680" cy="118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579A352-4CD8-7B07-762C-958A521A71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754520" y="851571"/>
                  <a:ext cx="1843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6F8CB8-949D-379D-FB15-49E7CC90F24A}"/>
                    </a:ext>
                  </a:extLst>
                </p14:cNvPr>
                <p14:cNvContentPartPr/>
                <p14:nvPr/>
              </p14:nvContentPartPr>
              <p14:xfrm>
                <a:off x="9779280" y="931491"/>
                <a:ext cx="9360" cy="175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6F8CB8-949D-379D-FB15-49E7CC90F24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70640" y="922491"/>
                  <a:ext cx="270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179BBC-A398-2165-08BF-AC170AC0CE30}"/>
              </a:ext>
            </a:extLst>
          </p:cNvPr>
          <p:cNvGrpSpPr/>
          <p:nvPr/>
        </p:nvGrpSpPr>
        <p:grpSpPr>
          <a:xfrm>
            <a:off x="8028960" y="1776411"/>
            <a:ext cx="703440" cy="358920"/>
            <a:chOff x="8028960" y="1776411"/>
            <a:chExt cx="70344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C34D4A4-1CF1-9A0F-DC8C-D1E6D4D72663}"/>
                    </a:ext>
                  </a:extLst>
                </p14:cNvPr>
                <p14:cNvContentPartPr/>
                <p14:nvPr/>
              </p14:nvContentPartPr>
              <p14:xfrm>
                <a:off x="8028960" y="1776411"/>
                <a:ext cx="253440" cy="358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C34D4A4-1CF1-9A0F-DC8C-D1E6D4D7266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019960" y="1767411"/>
                  <a:ext cx="2710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DB184B-4C59-5861-8E50-DE8C09AE7A8F}"/>
                    </a:ext>
                  </a:extLst>
                </p14:cNvPr>
                <p14:cNvContentPartPr/>
                <p14:nvPr/>
              </p14:nvContentPartPr>
              <p14:xfrm>
                <a:off x="8368800" y="1941651"/>
                <a:ext cx="28404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DB184B-4C59-5861-8E50-DE8C09AE7A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359800" y="1933011"/>
                  <a:ext cx="30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D44553-C629-4936-E310-3ADA790D1E1D}"/>
                    </a:ext>
                  </a:extLst>
                </p14:cNvPr>
                <p14:cNvContentPartPr/>
                <p14:nvPr/>
              </p14:nvContentPartPr>
              <p14:xfrm>
                <a:off x="8507760" y="1998171"/>
                <a:ext cx="224640" cy="22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D44553-C629-4936-E310-3ADA790D1E1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99120" y="1989171"/>
                  <a:ext cx="24228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AE11016-1F92-6FC3-366D-D3162620C577}"/>
              </a:ext>
            </a:extLst>
          </p:cNvPr>
          <p:cNvGrpSpPr/>
          <p:nvPr/>
        </p:nvGrpSpPr>
        <p:grpSpPr>
          <a:xfrm>
            <a:off x="8976480" y="1863171"/>
            <a:ext cx="421560" cy="193680"/>
            <a:chOff x="8976480" y="1863171"/>
            <a:chExt cx="421560" cy="1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D7F4ECE-0687-24BB-64E4-2F569583DFC4}"/>
                    </a:ext>
                  </a:extLst>
                </p14:cNvPr>
                <p14:cNvContentPartPr/>
                <p14:nvPr/>
              </p14:nvContentPartPr>
              <p14:xfrm>
                <a:off x="8976480" y="1863171"/>
                <a:ext cx="174600" cy="193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D7F4ECE-0687-24BB-64E4-2F569583DFC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67840" y="1854171"/>
                  <a:ext cx="192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B23AB70-E2AD-BF5B-49D4-CE4E8BA234DC}"/>
                    </a:ext>
                  </a:extLst>
                </p14:cNvPr>
                <p14:cNvContentPartPr/>
                <p14:nvPr/>
              </p14:nvContentPartPr>
              <p14:xfrm>
                <a:off x="9282840" y="1907091"/>
                <a:ext cx="57600" cy="147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B23AB70-E2AD-BF5B-49D4-CE4E8BA234D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74200" y="1898091"/>
                  <a:ext cx="75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2CF5D9C-A92F-4DFA-E188-679D9B7BACD2}"/>
                    </a:ext>
                  </a:extLst>
                </p14:cNvPr>
                <p14:cNvContentPartPr/>
                <p14:nvPr/>
              </p14:nvContentPartPr>
              <p14:xfrm>
                <a:off x="9247920" y="1944531"/>
                <a:ext cx="150120" cy="75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2CF5D9C-A92F-4DFA-E188-679D9B7BACD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39280" y="1935531"/>
                  <a:ext cx="16776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11BC85-22C6-344C-C559-1C884B9F4194}"/>
              </a:ext>
            </a:extLst>
          </p:cNvPr>
          <p:cNvGrpSpPr/>
          <p:nvPr/>
        </p:nvGrpSpPr>
        <p:grpSpPr>
          <a:xfrm>
            <a:off x="10632840" y="1803051"/>
            <a:ext cx="955080" cy="359640"/>
            <a:chOff x="10632840" y="1803051"/>
            <a:chExt cx="95508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AD2366-3089-9922-20BB-D161A602883A}"/>
                    </a:ext>
                  </a:extLst>
                </p14:cNvPr>
                <p14:cNvContentPartPr/>
                <p14:nvPr/>
              </p14:nvContentPartPr>
              <p14:xfrm>
                <a:off x="10702680" y="1845891"/>
                <a:ext cx="360" cy="144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AD2366-3089-9922-20BB-D161A60288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93680" y="1837251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B919B3C-8542-3B27-AD66-3EA2017C6EEC}"/>
                    </a:ext>
                  </a:extLst>
                </p14:cNvPr>
                <p14:cNvContentPartPr/>
                <p14:nvPr/>
              </p14:nvContentPartPr>
              <p14:xfrm>
                <a:off x="10632840" y="1933011"/>
                <a:ext cx="118080" cy="9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B919B3C-8542-3B27-AD66-3EA2017C6EE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23840" y="1924011"/>
                  <a:ext cx="135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07669AA-72F7-36C6-4637-BBEBC2134072}"/>
                    </a:ext>
                  </a:extLst>
                </p14:cNvPr>
                <p14:cNvContentPartPr/>
                <p14:nvPr/>
              </p14:nvContentPartPr>
              <p14:xfrm>
                <a:off x="10861080" y="1803051"/>
                <a:ext cx="151560" cy="359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07669AA-72F7-36C6-4637-BBEBC213407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52080" y="1794051"/>
                  <a:ext cx="1692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EEC7775-7EAF-D930-DE6D-D4D9B6353DC9}"/>
                    </a:ext>
                  </a:extLst>
                </p14:cNvPr>
                <p14:cNvContentPartPr/>
                <p14:nvPr/>
              </p14:nvContentPartPr>
              <p14:xfrm>
                <a:off x="11103720" y="1817091"/>
                <a:ext cx="131760" cy="158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EEC7775-7EAF-D930-DE6D-D4D9B6353DC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094720" y="1808091"/>
                  <a:ext cx="149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1B0468-2057-82DA-5EED-206A7BD2AE05}"/>
                    </a:ext>
                  </a:extLst>
                </p14:cNvPr>
                <p14:cNvContentPartPr/>
                <p14:nvPr/>
              </p14:nvContentPartPr>
              <p14:xfrm>
                <a:off x="11277240" y="1898091"/>
                <a:ext cx="27000" cy="131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1B0468-2057-82DA-5EED-206A7BD2AE0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68600" y="1889091"/>
                  <a:ext cx="4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F82B90-D6E8-632A-5859-8508F979066E}"/>
                    </a:ext>
                  </a:extLst>
                </p14:cNvPr>
                <p14:cNvContentPartPr/>
                <p14:nvPr/>
              </p14:nvContentPartPr>
              <p14:xfrm>
                <a:off x="11338080" y="1814571"/>
                <a:ext cx="155520" cy="175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F82B90-D6E8-632A-5859-8508F97906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29440" y="1805571"/>
                  <a:ext cx="173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6247AC-80E6-8DDE-0741-053E1A214816}"/>
                    </a:ext>
                  </a:extLst>
                </p14:cNvPr>
                <p14:cNvContentPartPr/>
                <p14:nvPr/>
              </p14:nvContentPartPr>
              <p14:xfrm>
                <a:off x="11547240" y="1933011"/>
                <a:ext cx="40680" cy="106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6247AC-80E6-8DDE-0741-053E1A21481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38240" y="1924011"/>
                  <a:ext cx="583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3D24C07-D8AE-A87A-AC2A-9EC891344436}"/>
              </a:ext>
            </a:extLst>
          </p:cNvPr>
          <p:cNvGrpSpPr/>
          <p:nvPr/>
        </p:nvGrpSpPr>
        <p:grpSpPr>
          <a:xfrm>
            <a:off x="9467490" y="1797360"/>
            <a:ext cx="1113840" cy="277920"/>
            <a:chOff x="9467490" y="1797360"/>
            <a:chExt cx="111384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862F94-6463-5A72-8EEF-0722E2BEB26F}"/>
                    </a:ext>
                  </a:extLst>
                </p14:cNvPr>
                <p14:cNvContentPartPr/>
                <p14:nvPr/>
              </p14:nvContentPartPr>
              <p14:xfrm>
                <a:off x="9467490" y="1874400"/>
                <a:ext cx="181800" cy="133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862F94-6463-5A72-8EEF-0722E2BEB26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458490" y="1865760"/>
                  <a:ext cx="199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7F0F4DF-F1FA-8BFC-525A-4FE24933DA48}"/>
                    </a:ext>
                  </a:extLst>
                </p14:cNvPr>
                <p14:cNvContentPartPr/>
                <p14:nvPr/>
              </p14:nvContentPartPr>
              <p14:xfrm>
                <a:off x="9686730" y="1797720"/>
                <a:ext cx="148680" cy="186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7F0F4DF-F1FA-8BFC-525A-4FE24933DA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677730" y="1788720"/>
                  <a:ext cx="166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507743-614B-F25A-4F04-7E578C19BBDF}"/>
                    </a:ext>
                  </a:extLst>
                </p14:cNvPr>
                <p14:cNvContentPartPr/>
                <p14:nvPr/>
              </p14:nvContentPartPr>
              <p14:xfrm>
                <a:off x="9867450" y="1914360"/>
                <a:ext cx="360" cy="10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507743-614B-F25A-4F04-7E578C19BBD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858450" y="1905360"/>
                  <a:ext cx="18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92BC0E-0806-6A72-9DF9-689FE7BC8261}"/>
                    </a:ext>
                  </a:extLst>
                </p14:cNvPr>
                <p14:cNvContentPartPr/>
                <p14:nvPr/>
              </p14:nvContentPartPr>
              <p14:xfrm>
                <a:off x="9981930" y="1838040"/>
                <a:ext cx="20160" cy="144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92BC0E-0806-6A72-9DF9-689FE7BC826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72930" y="1829040"/>
                  <a:ext cx="37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53E45CD-6529-3C23-CD89-2800FFD64F43}"/>
                    </a:ext>
                  </a:extLst>
                </p14:cNvPr>
                <p14:cNvContentPartPr/>
                <p14:nvPr/>
              </p14:nvContentPartPr>
              <p14:xfrm>
                <a:off x="9924690" y="1904640"/>
                <a:ext cx="133200" cy="10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53E45CD-6529-3C23-CD89-2800FFD64F4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15690" y="1896000"/>
                  <a:ext cx="150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BB693C-0AAC-5461-7FAD-441BBECC8316}"/>
                    </a:ext>
                  </a:extLst>
                </p14:cNvPr>
                <p14:cNvContentPartPr/>
                <p14:nvPr/>
              </p14:nvContentPartPr>
              <p14:xfrm>
                <a:off x="10096050" y="1809600"/>
                <a:ext cx="164160" cy="151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BB693C-0AAC-5461-7FAD-441BBECC831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087050" y="1800600"/>
                  <a:ext cx="181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74491B-3326-5124-DCD9-689D89ADF067}"/>
                    </a:ext>
                  </a:extLst>
                </p14:cNvPr>
                <p14:cNvContentPartPr/>
                <p14:nvPr/>
              </p14:nvContentPartPr>
              <p14:xfrm>
                <a:off x="10305930" y="1797360"/>
                <a:ext cx="146520" cy="198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74491B-3326-5124-DCD9-689D89ADF06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296930" y="1788720"/>
                  <a:ext cx="164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3FD998C-7954-835E-CBC5-58B49AA0180B}"/>
                    </a:ext>
                  </a:extLst>
                </p14:cNvPr>
                <p14:cNvContentPartPr/>
                <p14:nvPr/>
              </p14:nvContentPartPr>
              <p14:xfrm>
                <a:off x="10477290" y="1933080"/>
                <a:ext cx="104040" cy="142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3FD998C-7954-835E-CBC5-58B49AA0180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468290" y="1924440"/>
                  <a:ext cx="12168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70FB79D-610D-B3D5-29CE-E5303821A1A5}"/>
                  </a:ext>
                </a:extLst>
              </p14:cNvPr>
              <p14:cNvContentPartPr/>
              <p14:nvPr/>
            </p14:nvContentPartPr>
            <p14:xfrm>
              <a:off x="11553690" y="1945320"/>
              <a:ext cx="93240" cy="1044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70FB79D-610D-B3D5-29CE-E5303821A1A5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1544690" y="1936320"/>
                <a:ext cx="110880" cy="1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96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3 – Data Manipulation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099971"/>
            <a:ext cx="9454155" cy="5517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Missing Value Treatment: Deletion and Imputation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Mean, Median, Mode (For Non-time series)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Forward fill, Backward fill, and linear interpolation (For time series)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An outlier is a data point that differs significantly from other 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Outlier Detection: Z-Score, IQR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Outlier Treatment: </a:t>
            </a: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Trimming / Removing the outlier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​, </a:t>
            </a: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Quantile based flooring and capping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​, </a:t>
            </a: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Mean/Median imputation</a:t>
            </a:r>
            <a:endParaRPr lang="en-US" sz="1500" b="0" i="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Occurrence of high intercorrelations among two or more independent variables in a multiple regression model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 - Multicollinearity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  <a:latin typeface="+mn-lt"/>
              </a:rPr>
              <a:t>Correlation Matrix + Heatmap – Detecting Multicollinearity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Redeeming Multicollinearity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Remove statistically redundant variables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Dimension Reduction Methods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Regularized Regression or Live with it!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Heteroskedasticity generally refers to an unequal scattering of data points.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Redeeming Heteroskedasticity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  <a:endParaRPr lang="en-US" sz="1500" dirty="0">
              <a:solidFill>
                <a:schemeClr val="tx1"/>
              </a:solidFill>
              <a:latin typeface="+mn-lt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Transform Y 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Weighted Least Square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solidFill>
                  <a:schemeClr val="tx1"/>
                </a:solidFill>
                <a:effectLst/>
                <a:latin typeface="+mn-lt"/>
              </a:rPr>
              <a:t>Redeem Omitted Variable Bias</a:t>
            </a:r>
            <a:r>
              <a:rPr lang="en-US" sz="1500" b="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marL="76200" indent="0" algn="l" rtl="0" fontAlgn="base">
              <a:buNone/>
            </a:pPr>
            <a:endParaRPr lang="en-US" sz="15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9595B9-0EE0-3A41-A995-0286823B1201}"/>
                  </a:ext>
                </a:extLst>
              </p14:cNvPr>
              <p14:cNvContentPartPr/>
              <p14:nvPr/>
            </p14:nvContentPartPr>
            <p14:xfrm>
              <a:off x="9631320" y="1026891"/>
              <a:ext cx="104040" cy="114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9595B9-0EE0-3A41-A995-0286823B12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2680" y="1017891"/>
                <a:ext cx="121680" cy="13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C1811EF-F403-8F7D-88C3-F6F5FEFAFA26}"/>
              </a:ext>
            </a:extLst>
          </p:cNvPr>
          <p:cNvGrpSpPr/>
          <p:nvPr/>
        </p:nvGrpSpPr>
        <p:grpSpPr>
          <a:xfrm>
            <a:off x="8359800" y="500931"/>
            <a:ext cx="3103200" cy="1735200"/>
            <a:chOff x="8359800" y="500931"/>
            <a:chExt cx="3103200" cy="173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B7858D4-BD38-CC56-970C-0780A2E27223}"/>
                    </a:ext>
                  </a:extLst>
                </p14:cNvPr>
                <p14:cNvContentPartPr/>
                <p14:nvPr/>
              </p14:nvContentPartPr>
              <p14:xfrm>
                <a:off x="8499120" y="548091"/>
                <a:ext cx="253800" cy="1688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B7858D4-BD38-CC56-970C-0780A2E2722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90480" y="539451"/>
                  <a:ext cx="271440" cy="17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9044637-678E-6214-07BF-B44F338699F7}"/>
                    </a:ext>
                  </a:extLst>
                </p14:cNvPr>
                <p14:cNvContentPartPr/>
                <p14:nvPr/>
              </p14:nvContentPartPr>
              <p14:xfrm>
                <a:off x="8359800" y="1798371"/>
                <a:ext cx="3103200" cy="282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9044637-678E-6214-07BF-B44F338699F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50800" y="1789371"/>
                  <a:ext cx="3120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77BDCC-1E00-AEA4-7C08-1BB4EB1FA3BD}"/>
                    </a:ext>
                  </a:extLst>
                </p14:cNvPr>
                <p14:cNvContentPartPr/>
                <p14:nvPr/>
              </p14:nvContentPartPr>
              <p14:xfrm>
                <a:off x="8838960" y="500931"/>
                <a:ext cx="1873080" cy="127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77BDCC-1E00-AEA4-7C08-1BB4EB1FA3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30320" y="491931"/>
                  <a:ext cx="1890720" cy="12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F60ACE-81FF-ACCF-575E-81FE1C9D3ACC}"/>
                    </a:ext>
                  </a:extLst>
                </p14:cNvPr>
                <p14:cNvContentPartPr/>
                <p14:nvPr/>
              </p14:nvContentPartPr>
              <p14:xfrm>
                <a:off x="9727080" y="1140291"/>
                <a:ext cx="49320" cy="75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F60ACE-81FF-ACCF-575E-81FE1C9D3AC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18080" y="1131651"/>
                  <a:ext cx="6696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258FB9-6A3D-4FC9-2CB3-1F16F8B58A5F}"/>
                    </a:ext>
                  </a:extLst>
                </p14:cNvPr>
                <p14:cNvContentPartPr/>
                <p14:nvPr/>
              </p14:nvContentPartPr>
              <p14:xfrm>
                <a:off x="8607120" y="1053531"/>
                <a:ext cx="972360" cy="105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258FB9-6A3D-4FC9-2CB3-1F16F8B58A5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98120" y="1044531"/>
                  <a:ext cx="990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D76009-D257-AB98-D0E0-E69FB477B49A}"/>
                    </a:ext>
                  </a:extLst>
                </p14:cNvPr>
                <p14:cNvContentPartPr/>
                <p14:nvPr/>
              </p14:nvContentPartPr>
              <p14:xfrm>
                <a:off x="8480760" y="1095651"/>
                <a:ext cx="201960" cy="152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D76009-D257-AB98-D0E0-E69FB477B49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72120" y="1086651"/>
                  <a:ext cx="219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74EF44-69F4-1166-F790-691F65A43048}"/>
                    </a:ext>
                  </a:extLst>
                </p14:cNvPr>
                <p14:cNvContentPartPr/>
                <p14:nvPr/>
              </p14:nvContentPartPr>
              <p14:xfrm>
                <a:off x="8621160" y="956331"/>
                <a:ext cx="800640" cy="97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74EF44-69F4-1166-F790-691F65A4304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12160" y="947691"/>
                  <a:ext cx="8182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2A19064-A79B-F68E-820E-18C6D094661A}"/>
                    </a:ext>
                  </a:extLst>
                </p14:cNvPr>
                <p14:cNvContentPartPr/>
                <p14:nvPr/>
              </p14:nvContentPartPr>
              <p14:xfrm>
                <a:off x="9448440" y="983691"/>
                <a:ext cx="146520" cy="12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2A19064-A79B-F68E-820E-18C6D09466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39800" y="974691"/>
                  <a:ext cx="16416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1E7063-793D-A02C-AA3B-4871F36545FF}"/>
                  </a:ext>
                </a:extLst>
              </p14:cNvPr>
              <p14:cNvContentPartPr/>
              <p14:nvPr/>
            </p14:nvContentPartPr>
            <p14:xfrm>
              <a:off x="8180850" y="443760"/>
              <a:ext cx="188640" cy="209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1E7063-793D-A02C-AA3B-4871F36545F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172210" y="435120"/>
                <a:ext cx="2062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AB5FFF-CFB8-BDEC-A476-91B494812FB0}"/>
                  </a:ext>
                </a:extLst>
              </p14:cNvPr>
              <p14:cNvContentPartPr/>
              <p14:nvPr/>
            </p14:nvContentPartPr>
            <p14:xfrm>
              <a:off x="11286930" y="1942440"/>
              <a:ext cx="208440" cy="1731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AB5FFF-CFB8-BDEC-A476-91B494812FB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277930" y="1933440"/>
                <a:ext cx="226080" cy="19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727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4 – Regression Analysis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099971"/>
            <a:ext cx="9454155" cy="522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i="0" strike="noStrike" dirty="0">
                <a:solidFill>
                  <a:schemeClr val="tx1"/>
                </a:solidFill>
                <a:effectLst/>
                <a:latin typeface="+mn-lt"/>
              </a:rPr>
              <a:t>Linear Regression fits a straight line through the data.</a:t>
            </a:r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n-lt"/>
              </a:rPr>
              <a:t>Intercept</a:t>
            </a:r>
            <a:r>
              <a:rPr lang="en-US" sz="1800" strike="noStrike" dirty="0">
                <a:solidFill>
                  <a:schemeClr val="tx1"/>
                </a:solidFill>
                <a:effectLst/>
                <a:latin typeface="+mn-lt"/>
              </a:rPr>
              <a:t>, A Point where Line will Cross 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n-lt"/>
              </a:rPr>
              <a:t>Slope</a:t>
            </a:r>
            <a:r>
              <a:rPr lang="en-US" sz="1800" strike="noStrike" dirty="0">
                <a:solidFill>
                  <a:schemeClr val="tx1"/>
                </a:solidFill>
                <a:effectLst/>
                <a:latin typeface="+mn-lt"/>
              </a:rPr>
              <a:t>, How change in X can impact change in Y </a:t>
            </a:r>
            <a:r>
              <a:rPr lang="en-US" sz="1800" dirty="0">
                <a:solidFill>
                  <a:schemeClr val="tx1"/>
                </a:solidFill>
                <a:effectLst/>
                <a:latin typeface="+mn-lt"/>
              </a:rPr>
              <a:t>​</a:t>
            </a:r>
            <a:r>
              <a:rPr lang="en-US" sz="1800" strike="noStrike" dirty="0">
                <a:solidFill>
                  <a:schemeClr val="tx1"/>
                </a:solidFill>
                <a:effectLst/>
                <a:latin typeface="+mn-lt"/>
              </a:rPr>
              <a:t>Axis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Gauss Markov Assumption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n-lt"/>
              </a:rPr>
              <a:t>Linear Relationship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Multicollinearity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n-lt"/>
              </a:rPr>
              <a:t>Normal Distribution of Residuals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Homoscedasticity</a:t>
            </a:r>
            <a:endParaRPr lang="en-US" sz="1800" dirty="0">
              <a:solidFill>
                <a:schemeClr val="tx1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+mn-lt"/>
              </a:rPr>
              <a:t>​</a:t>
            </a:r>
            <a:r>
              <a:rPr lang="en-GB" sz="1800" i="0" u="none" strike="noStrike" dirty="0">
                <a:solidFill>
                  <a:srgbClr val="000000"/>
                </a:solidFill>
                <a:effectLst/>
                <a:latin typeface="+mn-lt"/>
              </a:rPr>
              <a:t>Optimization is a general term for finding some function’s maximum or minimum.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+mn-lt"/>
              </a:rPr>
              <a:t>Estimation is a statistical term for finding some estimate of unknown parameter, given some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Gradient Descent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+mn-lt"/>
              </a:rPr>
              <a:t>OLS / PLS/ GLS / PLS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Summary &amp; Diagnostic of LR model</a:t>
            </a:r>
            <a:endParaRPr lang="en-US" sz="1800">
              <a:solidFill>
                <a:srgbClr val="000000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+mn-lt"/>
              </a:rPr>
              <a:t>R2 Squared vs Adjuted R2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+mn-lt"/>
              </a:rPr>
              <a:t>P-value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  <a:latin typeface="+mn-lt"/>
              </a:rPr>
              <a:t>F-Statistics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569FA85-CF94-7168-9C31-C9DCC74344C5}"/>
                  </a:ext>
                </a:extLst>
              </p14:cNvPr>
              <p14:cNvContentPartPr/>
              <p14:nvPr/>
            </p14:nvContentPartPr>
            <p14:xfrm>
              <a:off x="8542680" y="661337"/>
              <a:ext cx="150120" cy="15930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569FA85-CF94-7168-9C31-C9DCC74344C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34040" y="652697"/>
                <a:ext cx="167760" cy="16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2D4D0D8-0B55-D907-2BF1-1EFC2DC84EFC}"/>
                  </a:ext>
                </a:extLst>
              </p14:cNvPr>
              <p14:cNvContentPartPr/>
              <p14:nvPr/>
            </p14:nvContentPartPr>
            <p14:xfrm>
              <a:off x="8142000" y="1378817"/>
              <a:ext cx="2474280" cy="119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2D4D0D8-0B55-D907-2BF1-1EFC2DC84EF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33360" y="1369817"/>
                <a:ext cx="24919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608FFA2-D4E8-D040-FDA2-6DFB5075ED13}"/>
                  </a:ext>
                </a:extLst>
              </p14:cNvPr>
              <p14:cNvContentPartPr/>
              <p14:nvPr/>
            </p14:nvContentPartPr>
            <p14:xfrm>
              <a:off x="8220480" y="609137"/>
              <a:ext cx="129960" cy="151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608FFA2-D4E8-D040-FDA2-6DFB5075ED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11840" y="600497"/>
                <a:ext cx="147600" cy="1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89C8E53-3603-9C26-4834-4820D97726F0}"/>
              </a:ext>
            </a:extLst>
          </p:cNvPr>
          <p:cNvGrpSpPr/>
          <p:nvPr/>
        </p:nvGrpSpPr>
        <p:grpSpPr>
          <a:xfrm>
            <a:off x="10650120" y="1349297"/>
            <a:ext cx="174600" cy="525240"/>
            <a:chOff x="10650120" y="1349297"/>
            <a:chExt cx="17460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27BAEE1-A443-D470-DF04-A6E5D6ECD73D}"/>
                    </a:ext>
                  </a:extLst>
                </p14:cNvPr>
                <p14:cNvContentPartPr/>
                <p14:nvPr/>
              </p14:nvContentPartPr>
              <p14:xfrm>
                <a:off x="10650120" y="1531457"/>
                <a:ext cx="174600" cy="34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27BAEE1-A443-D470-DF04-A6E5D6ECD7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641480" y="1522817"/>
                  <a:ext cx="1922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7E28AB-BB07-6518-9F66-FD9DF8F4E354}"/>
                    </a:ext>
                  </a:extLst>
                </p14:cNvPr>
                <p14:cNvContentPartPr/>
                <p14:nvPr/>
              </p14:nvContentPartPr>
              <p14:xfrm>
                <a:off x="10667760" y="1349297"/>
                <a:ext cx="136800" cy="113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7E28AB-BB07-6518-9F66-FD9DF8F4E3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658760" y="1340297"/>
                  <a:ext cx="15444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0EF5E31-14CB-EC46-55C5-9E79D6516944}"/>
              </a:ext>
            </a:extLst>
          </p:cNvPr>
          <p:cNvGrpSpPr/>
          <p:nvPr/>
        </p:nvGrpSpPr>
        <p:grpSpPr>
          <a:xfrm>
            <a:off x="8708280" y="522377"/>
            <a:ext cx="1355400" cy="1357200"/>
            <a:chOff x="8708280" y="522377"/>
            <a:chExt cx="1355400" cy="13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9F0F979-ACB2-13FB-9DA7-34F214486125}"/>
                    </a:ext>
                  </a:extLst>
                </p14:cNvPr>
                <p14:cNvContentPartPr/>
                <p14:nvPr/>
              </p14:nvContentPartPr>
              <p14:xfrm>
                <a:off x="8708280" y="678257"/>
                <a:ext cx="532440" cy="706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9F0F979-ACB2-13FB-9DA7-34F2144861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99640" y="669257"/>
                  <a:ext cx="550080" cy="72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C9BD04-3E23-6CE8-7F59-6CD3F26E6706}"/>
                    </a:ext>
                  </a:extLst>
                </p14:cNvPr>
                <p14:cNvContentPartPr/>
                <p14:nvPr/>
              </p14:nvContentPartPr>
              <p14:xfrm>
                <a:off x="8786760" y="1523897"/>
                <a:ext cx="847800" cy="355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C9BD04-3E23-6CE8-7F59-6CD3F26E670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77760" y="1514897"/>
                  <a:ext cx="8654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C65858F-FAE2-BEC9-8DC7-AAB990F24E0C}"/>
                    </a:ext>
                  </a:extLst>
                </p14:cNvPr>
                <p14:cNvContentPartPr/>
                <p14:nvPr/>
              </p14:nvContentPartPr>
              <p14:xfrm>
                <a:off x="9021480" y="1184057"/>
                <a:ext cx="70200" cy="10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C65858F-FAE2-BEC9-8DC7-AAB990F24E0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12840" y="1175417"/>
                  <a:ext cx="87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8FC4329-44B5-14FD-11C8-BEEF6826DDD3}"/>
                    </a:ext>
                  </a:extLst>
                </p14:cNvPr>
                <p14:cNvContentPartPr/>
                <p14:nvPr/>
              </p14:nvContentPartPr>
              <p14:xfrm>
                <a:off x="9021480" y="1236257"/>
                <a:ext cx="78480" cy="35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8FC4329-44B5-14FD-11C8-BEEF6826DDD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12840" y="1227257"/>
                  <a:ext cx="96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1646C2-4B8E-31FC-8BA3-A65725AA2CCE}"/>
                    </a:ext>
                  </a:extLst>
                </p14:cNvPr>
                <p14:cNvContentPartPr/>
                <p14:nvPr/>
              </p14:nvContentPartPr>
              <p14:xfrm>
                <a:off x="9209760" y="992537"/>
                <a:ext cx="21240" cy="10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1646C2-4B8E-31FC-8BA3-A65725AA2CC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00760" y="983897"/>
                  <a:ext cx="3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B251883-A250-3927-79FD-785A859B4FD1}"/>
                    </a:ext>
                  </a:extLst>
                </p14:cNvPr>
                <p14:cNvContentPartPr/>
                <p14:nvPr/>
              </p14:nvContentPartPr>
              <p14:xfrm>
                <a:off x="9178800" y="1036097"/>
                <a:ext cx="106200" cy="24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B251883-A250-3927-79FD-785A859B4FD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169800" y="1027097"/>
                  <a:ext cx="1238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F34251-9C06-484D-63F7-B8BDE8222E91}"/>
                    </a:ext>
                  </a:extLst>
                </p14:cNvPr>
                <p14:cNvContentPartPr/>
                <p14:nvPr/>
              </p14:nvContentPartPr>
              <p14:xfrm>
                <a:off x="9358080" y="792017"/>
                <a:ext cx="38520" cy="122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F34251-9C06-484D-63F7-B8BDE8222E9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49440" y="783377"/>
                  <a:ext cx="56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0177391-CA41-7A3C-F874-6AF4A8D762BC}"/>
                    </a:ext>
                  </a:extLst>
                </p14:cNvPr>
                <p14:cNvContentPartPr/>
                <p14:nvPr/>
              </p14:nvContentPartPr>
              <p14:xfrm>
                <a:off x="9344040" y="835577"/>
                <a:ext cx="271440" cy="8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0177391-CA41-7A3C-F874-6AF4A8D762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35040" y="826577"/>
                  <a:ext cx="289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978506-3479-A79C-B59F-C7FFA94C439C}"/>
                    </a:ext>
                  </a:extLst>
                </p14:cNvPr>
                <p14:cNvContentPartPr/>
                <p14:nvPr/>
              </p14:nvContentPartPr>
              <p14:xfrm>
                <a:off x="9388320" y="1149137"/>
                <a:ext cx="113400" cy="1213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978506-3479-A79C-B59F-C7FFA94C439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79320" y="1140497"/>
                  <a:ext cx="1310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6C50941-13FC-EFBA-33E7-3397EE9885E8}"/>
                    </a:ext>
                  </a:extLst>
                </p14:cNvPr>
                <p14:cNvContentPartPr/>
                <p14:nvPr/>
              </p14:nvContentPartPr>
              <p14:xfrm>
                <a:off x="9413520" y="1157777"/>
                <a:ext cx="106200" cy="83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6C50941-13FC-EFBA-33E7-3397EE9885E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404880" y="1149137"/>
                  <a:ext cx="123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E223517-46B3-CA53-E7A0-C1FBA7B665C1}"/>
                    </a:ext>
                  </a:extLst>
                </p14:cNvPr>
                <p14:cNvContentPartPr/>
                <p14:nvPr/>
              </p14:nvContentPartPr>
              <p14:xfrm>
                <a:off x="9152160" y="1541177"/>
                <a:ext cx="360" cy="32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E223517-46B3-CA53-E7A0-C1FBA7B665C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143520" y="1532537"/>
                  <a:ext cx="180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7906ABB-BBD0-0B67-DA0D-D76663FBDDB8}"/>
                    </a:ext>
                  </a:extLst>
                </p14:cNvPr>
                <p14:cNvContentPartPr/>
                <p14:nvPr/>
              </p14:nvContentPartPr>
              <p14:xfrm>
                <a:off x="9117600" y="1479977"/>
                <a:ext cx="144720" cy="92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7906ABB-BBD0-0B67-DA0D-D76663FBDDB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108600" y="1471337"/>
                  <a:ext cx="1623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49399F1-2601-6E79-38D2-610AE5B5D0F7}"/>
                    </a:ext>
                  </a:extLst>
                </p14:cNvPr>
                <p14:cNvContentPartPr/>
                <p14:nvPr/>
              </p14:nvContentPartPr>
              <p14:xfrm>
                <a:off x="9537000" y="1514897"/>
                <a:ext cx="42840" cy="128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49399F1-2601-6E79-38D2-610AE5B5D0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28000" y="1506257"/>
                  <a:ext cx="604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1A58D9-7F28-4F4A-79D0-AE51ACE13FD2}"/>
                    </a:ext>
                  </a:extLst>
                </p14:cNvPr>
                <p14:cNvContentPartPr/>
                <p14:nvPr/>
              </p14:nvContentPartPr>
              <p14:xfrm>
                <a:off x="9552840" y="1584737"/>
                <a:ext cx="106200" cy="76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1A58D9-7F28-4F4A-79D0-AE51ACE13F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544200" y="1575737"/>
                  <a:ext cx="1238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368B9F3-020D-2612-0C1F-AC2270B95A02}"/>
                    </a:ext>
                  </a:extLst>
                </p14:cNvPr>
                <p14:cNvContentPartPr/>
                <p14:nvPr/>
              </p14:nvContentPartPr>
              <p14:xfrm>
                <a:off x="9567600" y="1732697"/>
                <a:ext cx="114840" cy="80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368B9F3-020D-2612-0C1F-AC2270B95A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58960" y="1724057"/>
                  <a:ext cx="132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D300EA-9076-33D6-52A0-3121B2957B71}"/>
                    </a:ext>
                  </a:extLst>
                </p14:cNvPr>
                <p14:cNvContentPartPr/>
                <p14:nvPr/>
              </p14:nvContentPartPr>
              <p14:xfrm>
                <a:off x="9391920" y="1575737"/>
                <a:ext cx="83160" cy="71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D300EA-9076-33D6-52A0-3121B2957B7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82920" y="1567097"/>
                  <a:ext cx="100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D67E583-82F7-A243-80BA-07F2BD2E09A4}"/>
                    </a:ext>
                  </a:extLst>
                </p14:cNvPr>
                <p14:cNvContentPartPr/>
                <p14:nvPr/>
              </p14:nvContentPartPr>
              <p14:xfrm>
                <a:off x="9370320" y="1628297"/>
                <a:ext cx="165240" cy="38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D67E583-82F7-A243-80BA-07F2BD2E09A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361320" y="1619297"/>
                  <a:ext cx="182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9C6090-58B3-D8F7-E28F-6FDEFC310924}"/>
                    </a:ext>
                  </a:extLst>
                </p14:cNvPr>
                <p14:cNvContentPartPr/>
                <p14:nvPr/>
              </p14:nvContentPartPr>
              <p14:xfrm>
                <a:off x="9877200" y="1741337"/>
                <a:ext cx="102960" cy="110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9C6090-58B3-D8F7-E28F-6FDEFC31092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68200" y="1732697"/>
                  <a:ext cx="120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5AF80E9-85D8-3BFF-10F4-B9417037E5E9}"/>
                    </a:ext>
                  </a:extLst>
                </p14:cNvPr>
                <p14:cNvContentPartPr/>
                <p14:nvPr/>
              </p14:nvContentPartPr>
              <p14:xfrm>
                <a:off x="9838320" y="1584737"/>
                <a:ext cx="225360" cy="286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5AF80E9-85D8-3BFF-10F4-B9417037E5E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29680" y="1575737"/>
                  <a:ext cx="2430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B3FA106-CC5A-3FD1-D61C-579FF7D16B34}"/>
                    </a:ext>
                  </a:extLst>
                </p14:cNvPr>
                <p14:cNvContentPartPr/>
                <p14:nvPr/>
              </p14:nvContentPartPr>
              <p14:xfrm>
                <a:off x="9857760" y="1610657"/>
                <a:ext cx="94680" cy="38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B3FA106-CC5A-3FD1-D61C-579FF7D16B3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848760" y="1602017"/>
                  <a:ext cx="112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58E93F1-5C15-14F1-54FB-3B25EFE75951}"/>
                    </a:ext>
                  </a:extLst>
                </p14:cNvPr>
                <p14:cNvContentPartPr/>
                <p14:nvPr/>
              </p14:nvContentPartPr>
              <p14:xfrm>
                <a:off x="9735000" y="1192697"/>
                <a:ext cx="132120" cy="107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58E93F1-5C15-14F1-54FB-3B25EFE759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726000" y="1183697"/>
                  <a:ext cx="1497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07C674A-597A-FBD9-9C73-3A971EAD8A44}"/>
                    </a:ext>
                  </a:extLst>
                </p14:cNvPr>
                <p14:cNvContentPartPr/>
                <p14:nvPr/>
              </p14:nvContentPartPr>
              <p14:xfrm>
                <a:off x="9727080" y="1215377"/>
                <a:ext cx="183960" cy="72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07C674A-597A-FBD9-9C73-3A971EAD8A4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18080" y="1206377"/>
                  <a:ext cx="201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C11EF56-CE98-567A-A8BE-2D2DACF4D68A}"/>
                    </a:ext>
                  </a:extLst>
                </p14:cNvPr>
                <p14:cNvContentPartPr/>
                <p14:nvPr/>
              </p14:nvContentPartPr>
              <p14:xfrm>
                <a:off x="9853440" y="940337"/>
                <a:ext cx="83160" cy="118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C11EF56-CE98-567A-A8BE-2D2DACF4D68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844440" y="931337"/>
                  <a:ext cx="100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2F893F-EE4E-361B-F257-3D59E81D2174}"/>
                    </a:ext>
                  </a:extLst>
                </p14:cNvPr>
                <p14:cNvContentPartPr/>
                <p14:nvPr/>
              </p14:nvContentPartPr>
              <p14:xfrm>
                <a:off x="9884040" y="960137"/>
                <a:ext cx="81360" cy="52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2F893F-EE4E-361B-F257-3D59E81D217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875040" y="951137"/>
                  <a:ext cx="990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450EEB0-4EE6-2586-1188-EDBE8FDEBAB3}"/>
                    </a:ext>
                  </a:extLst>
                </p14:cNvPr>
                <p14:cNvContentPartPr/>
                <p14:nvPr/>
              </p14:nvContentPartPr>
              <p14:xfrm>
                <a:off x="9825360" y="731177"/>
                <a:ext cx="41400" cy="12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450EEB0-4EE6-2586-1188-EDBE8FDEBAB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16720" y="722537"/>
                  <a:ext cx="59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8D3C59-7B39-A9C7-278F-8C08602E66DC}"/>
                    </a:ext>
                  </a:extLst>
                </p14:cNvPr>
                <p14:cNvContentPartPr/>
                <p14:nvPr/>
              </p14:nvContentPartPr>
              <p14:xfrm>
                <a:off x="9935880" y="724337"/>
                <a:ext cx="37800" cy="82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8D3C59-7B39-A9C7-278F-8C08602E66D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7240" y="715697"/>
                  <a:ext cx="55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1A6255-1E17-3AC3-BB5B-36A82C4C7859}"/>
                    </a:ext>
                  </a:extLst>
                </p14:cNvPr>
                <p14:cNvContentPartPr/>
                <p14:nvPr/>
              </p14:nvContentPartPr>
              <p14:xfrm>
                <a:off x="9765240" y="522377"/>
                <a:ext cx="92880" cy="102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31A6255-1E17-3AC3-BB5B-36A82C4C785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56600" y="513377"/>
                  <a:ext cx="110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EDB99B2-9104-E208-1535-FC2228EA9512}"/>
                    </a:ext>
                  </a:extLst>
                </p14:cNvPr>
                <p14:cNvContentPartPr/>
                <p14:nvPr/>
              </p14:nvContentPartPr>
              <p14:xfrm>
                <a:off x="9744360" y="530657"/>
                <a:ext cx="261000" cy="122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EDB99B2-9104-E208-1535-FC2228EA951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735720" y="522017"/>
                  <a:ext cx="278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B5A4D10-1F22-14E1-BD72-EB2BC0175695}"/>
                    </a:ext>
                  </a:extLst>
                </p14:cNvPr>
                <p14:cNvContentPartPr/>
                <p14:nvPr/>
              </p14:nvContentPartPr>
              <p14:xfrm>
                <a:off x="9624480" y="635417"/>
                <a:ext cx="16200" cy="133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B5A4D10-1F22-14E1-BD72-EB2BC017569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15480" y="626777"/>
                  <a:ext cx="33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69A526C-6218-7038-26C4-EFBE6B84B534}"/>
                    </a:ext>
                  </a:extLst>
                </p14:cNvPr>
                <p14:cNvContentPartPr/>
                <p14:nvPr/>
              </p14:nvContentPartPr>
              <p14:xfrm>
                <a:off x="9605040" y="687617"/>
                <a:ext cx="172440" cy="62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69A526C-6218-7038-26C4-EFBE6B84B53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596400" y="678977"/>
                  <a:ext cx="1900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4627321-BE46-3594-A200-093488D8FE9E}"/>
              </a:ext>
            </a:extLst>
          </p:cNvPr>
          <p:cNvGrpSpPr/>
          <p:nvPr/>
        </p:nvGrpSpPr>
        <p:grpSpPr>
          <a:xfrm>
            <a:off x="5634240" y="2403377"/>
            <a:ext cx="3673800" cy="2952720"/>
            <a:chOff x="5634240" y="2403377"/>
            <a:chExt cx="3673800" cy="29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3D4E3C-7F6C-F41B-EC5C-C44D05DBAEA1}"/>
                    </a:ext>
                  </a:extLst>
                </p14:cNvPr>
                <p14:cNvContentPartPr/>
                <p14:nvPr/>
              </p14:nvContentPartPr>
              <p14:xfrm>
                <a:off x="6050760" y="2403377"/>
                <a:ext cx="332280" cy="506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3D4E3C-7F6C-F41B-EC5C-C44D05DBAEA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41760" y="2394377"/>
                  <a:ext cx="3499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9C3518-7305-E8D1-C4C0-2AF0BCEE65E2}"/>
                    </a:ext>
                  </a:extLst>
                </p14:cNvPr>
                <p14:cNvContentPartPr/>
                <p14:nvPr/>
              </p14:nvContentPartPr>
              <p14:xfrm>
                <a:off x="6435240" y="2534057"/>
                <a:ext cx="198720" cy="18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9C3518-7305-E8D1-C4C0-2AF0BCEE65E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26240" y="2525057"/>
                  <a:ext cx="2163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EAC650-F24C-4BD7-51F8-D91A15F64E18}"/>
                    </a:ext>
                  </a:extLst>
                </p14:cNvPr>
                <p14:cNvContentPartPr/>
                <p14:nvPr/>
              </p14:nvContentPartPr>
              <p14:xfrm>
                <a:off x="6496080" y="2629817"/>
                <a:ext cx="121680" cy="9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EAC650-F24C-4BD7-51F8-D91A15F64E1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487440" y="2620817"/>
                  <a:ext cx="139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4E3D2D-6394-288F-B7EC-23869BBABF2A}"/>
                    </a:ext>
                  </a:extLst>
                </p14:cNvPr>
                <p14:cNvContentPartPr/>
                <p14:nvPr/>
              </p14:nvContentPartPr>
              <p14:xfrm>
                <a:off x="6877680" y="2542337"/>
                <a:ext cx="201960" cy="1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4E3D2D-6394-288F-B7EC-23869BBABF2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68680" y="2533697"/>
                  <a:ext cx="219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233279-0EF6-1DB6-CFB7-FC944E65D797}"/>
                    </a:ext>
                  </a:extLst>
                </p14:cNvPr>
                <p14:cNvContentPartPr/>
                <p14:nvPr/>
              </p14:nvContentPartPr>
              <p14:xfrm>
                <a:off x="7253880" y="2516417"/>
                <a:ext cx="41040" cy="18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233279-0EF6-1DB6-CFB7-FC944E65D79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44880" y="2507777"/>
                  <a:ext cx="58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D9B482-165B-FE41-9186-95B1682D5E53}"/>
                    </a:ext>
                  </a:extLst>
                </p14:cNvPr>
                <p14:cNvContentPartPr/>
                <p14:nvPr/>
              </p14:nvContentPartPr>
              <p14:xfrm>
                <a:off x="7175400" y="2597417"/>
                <a:ext cx="232560" cy="2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D9B482-165B-FE41-9186-95B1682D5E5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6760" y="2588777"/>
                  <a:ext cx="250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648CD3-C09C-2B42-80B6-2DF40A6D2EC5}"/>
                    </a:ext>
                  </a:extLst>
                </p14:cNvPr>
                <p14:cNvContentPartPr/>
                <p14:nvPr/>
              </p14:nvContentPartPr>
              <p14:xfrm>
                <a:off x="7541160" y="2489057"/>
                <a:ext cx="333360" cy="204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648CD3-C09C-2B42-80B6-2DF40A6D2EC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32160" y="2480417"/>
                  <a:ext cx="3510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F13398-3037-83BF-88C6-316CB15C904F}"/>
                    </a:ext>
                  </a:extLst>
                </p14:cNvPr>
                <p14:cNvContentPartPr/>
                <p14:nvPr/>
              </p14:nvContentPartPr>
              <p14:xfrm>
                <a:off x="7941840" y="2532257"/>
                <a:ext cx="145800" cy="168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F13398-3037-83BF-88C6-316CB15C904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32840" y="2523257"/>
                  <a:ext cx="163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75A5BC-D7BF-9B01-92B7-0275144F5923}"/>
                    </a:ext>
                  </a:extLst>
                </p14:cNvPr>
                <p14:cNvContentPartPr/>
                <p14:nvPr/>
              </p14:nvContentPartPr>
              <p14:xfrm>
                <a:off x="5634240" y="5329457"/>
                <a:ext cx="881280" cy="26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75A5BC-D7BF-9B01-92B7-0275144F592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25240" y="5320457"/>
                  <a:ext cx="898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4A14948-F2C2-3E7E-C14C-A6E0AAB57EC6}"/>
                    </a:ext>
                  </a:extLst>
                </p14:cNvPr>
                <p14:cNvContentPartPr/>
                <p14:nvPr/>
              </p14:nvContentPartPr>
              <p14:xfrm>
                <a:off x="6609480" y="2977217"/>
                <a:ext cx="435960" cy="1960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4A14948-F2C2-3E7E-C14C-A6E0AAB57EC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600480" y="2968217"/>
                  <a:ext cx="453600" cy="19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8DE6AB-B64F-E968-37D4-2747509DEF70}"/>
                    </a:ext>
                  </a:extLst>
                </p14:cNvPr>
                <p14:cNvContentPartPr/>
                <p14:nvPr/>
              </p14:nvContentPartPr>
              <p14:xfrm>
                <a:off x="7401840" y="2786417"/>
                <a:ext cx="427320" cy="316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8DE6AB-B64F-E968-37D4-2747509DEF7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92840" y="2777417"/>
                  <a:ext cx="4449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9BD37EB-3DFA-1F9D-316A-77D02979AC6A}"/>
                    </a:ext>
                  </a:extLst>
                </p14:cNvPr>
                <p14:cNvContentPartPr/>
                <p14:nvPr/>
              </p14:nvContentPartPr>
              <p14:xfrm>
                <a:off x="7689120" y="2725577"/>
                <a:ext cx="17820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9BD37EB-3DFA-1F9D-316A-77D02979AC6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80480" y="2716577"/>
                  <a:ext cx="1958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7022C5-20FC-BD56-BAE3-A84262167C49}"/>
                    </a:ext>
                  </a:extLst>
                </p14:cNvPr>
                <p14:cNvContentPartPr/>
                <p14:nvPr/>
              </p14:nvContentPartPr>
              <p14:xfrm>
                <a:off x="8332440" y="2525057"/>
                <a:ext cx="1800" cy="184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7022C5-20FC-BD56-BAE3-A84262167C4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323440" y="2516057"/>
                  <a:ext cx="19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8C8A39C-927D-80BF-0CCE-CC3EC93405AC}"/>
                    </a:ext>
                  </a:extLst>
                </p14:cNvPr>
                <p14:cNvContentPartPr/>
                <p14:nvPr/>
              </p14:nvContentPartPr>
              <p14:xfrm>
                <a:off x="8272680" y="2598137"/>
                <a:ext cx="181440" cy="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8C8A39C-927D-80BF-0CCE-CC3EC93405A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264040" y="2589497"/>
                  <a:ext cx="199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A170148-2560-BF8D-D104-3997C171FEA6}"/>
                    </a:ext>
                  </a:extLst>
                </p14:cNvPr>
                <p14:cNvContentPartPr/>
                <p14:nvPr/>
              </p14:nvContentPartPr>
              <p14:xfrm>
                <a:off x="8499120" y="2505977"/>
                <a:ext cx="236160" cy="168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A170148-2560-BF8D-D104-3997C171FEA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490480" y="2497337"/>
                  <a:ext cx="253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28676A0-632A-69C7-E656-8687D84F521B}"/>
                    </a:ext>
                  </a:extLst>
                </p14:cNvPr>
                <p14:cNvContentPartPr/>
                <p14:nvPr/>
              </p14:nvContentPartPr>
              <p14:xfrm>
                <a:off x="8812680" y="2521457"/>
                <a:ext cx="225360" cy="208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28676A0-632A-69C7-E656-8687D84F521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03680" y="2512817"/>
                  <a:ext cx="2430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3C5EDA-20D1-59F8-4B0A-D75EBBB398D5}"/>
                    </a:ext>
                  </a:extLst>
                </p14:cNvPr>
                <p14:cNvContentPartPr/>
                <p14:nvPr/>
              </p14:nvContentPartPr>
              <p14:xfrm>
                <a:off x="8142000" y="2690657"/>
                <a:ext cx="360" cy="81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3C5EDA-20D1-59F8-4B0A-D75EBBB398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133360" y="2681657"/>
                  <a:ext cx="18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EA2670-F42D-F015-8466-C0108954D581}"/>
                    </a:ext>
                  </a:extLst>
                </p14:cNvPr>
                <p14:cNvContentPartPr/>
                <p14:nvPr/>
              </p14:nvContentPartPr>
              <p14:xfrm>
                <a:off x="9187080" y="2647097"/>
                <a:ext cx="120960" cy="108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EA2670-F42D-F015-8466-C0108954D58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78440" y="2638097"/>
                  <a:ext cx="138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F17A2A7-EEBF-04A4-BBE1-4A62BDC26FCE}"/>
                    </a:ext>
                  </a:extLst>
                </p14:cNvPr>
                <p14:cNvContentPartPr/>
                <p14:nvPr/>
              </p14:nvContentPartPr>
              <p14:xfrm>
                <a:off x="8392560" y="2821337"/>
                <a:ext cx="237960" cy="414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F17A2A7-EEBF-04A4-BBE1-4A62BDC26FC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83560" y="2812337"/>
                  <a:ext cx="2556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CB8A45F-7BC0-99BD-81EA-E34ED1681926}"/>
                    </a:ext>
                  </a:extLst>
                </p14:cNvPr>
                <p14:cNvContentPartPr/>
                <p14:nvPr/>
              </p14:nvContentPartPr>
              <p14:xfrm>
                <a:off x="8480400" y="2760137"/>
                <a:ext cx="265680" cy="157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CB8A45F-7BC0-99BD-81EA-E34ED168192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471400" y="2751497"/>
                  <a:ext cx="28332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1D33DAC-5692-877B-E6B3-64228F536FC9}"/>
              </a:ext>
            </a:extLst>
          </p:cNvPr>
          <p:cNvGrpSpPr/>
          <p:nvPr/>
        </p:nvGrpSpPr>
        <p:grpSpPr>
          <a:xfrm>
            <a:off x="5581869" y="4627680"/>
            <a:ext cx="597960" cy="548640"/>
            <a:chOff x="5581869" y="4627680"/>
            <a:chExt cx="597960" cy="5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61E4B44-8FD9-411B-0B31-1789ABF5DC14}"/>
                    </a:ext>
                  </a:extLst>
                </p14:cNvPr>
                <p14:cNvContentPartPr/>
                <p14:nvPr/>
              </p14:nvContentPartPr>
              <p14:xfrm>
                <a:off x="5581869" y="4806600"/>
                <a:ext cx="138240" cy="363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61E4B44-8FD9-411B-0B31-1789ABF5DC1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73229" y="4797960"/>
                  <a:ext cx="1558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7430470-7783-4560-7DF3-68A3CED9DEAD}"/>
                    </a:ext>
                  </a:extLst>
                </p14:cNvPr>
                <p14:cNvContentPartPr/>
                <p14:nvPr/>
              </p14:nvContentPartPr>
              <p14:xfrm>
                <a:off x="5825949" y="4968960"/>
                <a:ext cx="100440" cy="3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7430470-7783-4560-7DF3-68A3CED9DEA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16949" y="4959960"/>
                  <a:ext cx="118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B233E4-FCCF-1E1C-9967-241E13168DDB}"/>
                    </a:ext>
                  </a:extLst>
                </p14:cNvPr>
                <p14:cNvContentPartPr/>
                <p14:nvPr/>
              </p14:nvContentPartPr>
              <p14:xfrm>
                <a:off x="6060669" y="4832880"/>
                <a:ext cx="97920" cy="343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B233E4-FCCF-1E1C-9967-241E13168DD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52029" y="4824240"/>
                  <a:ext cx="1155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C12E058-EC55-1A15-1102-1C4906C00C8F}"/>
                    </a:ext>
                  </a:extLst>
                </p14:cNvPr>
                <p14:cNvContentPartPr/>
                <p14:nvPr/>
              </p14:nvContentPartPr>
              <p14:xfrm>
                <a:off x="6025749" y="4627680"/>
                <a:ext cx="154080" cy="92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C12E058-EC55-1A15-1102-1C4906C00C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017109" y="4618680"/>
                  <a:ext cx="17172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0268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A4C487-611A-4A57-9C7A-D011C159A947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84FA538C-5CEE-45B5-986C-E1120E918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0" y="185227"/>
            <a:ext cx="11881945" cy="64323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230719D-4F44-BA79-4DC4-4459B3E27C90}"/>
              </a:ext>
            </a:extLst>
          </p:cNvPr>
          <p:cNvSpPr txBox="1"/>
          <p:nvPr/>
        </p:nvSpPr>
        <p:spPr>
          <a:xfrm>
            <a:off x="839516" y="476751"/>
            <a:ext cx="7168479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dirty="0">
                <a:solidFill>
                  <a:srgbClr val="26468F"/>
                </a:solidFill>
                <a:latin typeface="Segoe UI"/>
                <a:cs typeface="Segoe UI"/>
              </a:rPr>
              <a:t>Week 4 – Regression Analysis</a:t>
            </a:r>
            <a:endParaRPr lang="en-US" sz="1400" dirty="0"/>
          </a:p>
        </p:txBody>
      </p:sp>
      <p:sp>
        <p:nvSpPr>
          <p:cNvPr id="50" name="Google Shape;293;p17">
            <a:extLst>
              <a:ext uri="{FF2B5EF4-FFF2-40B4-BE49-F238E27FC236}">
                <a16:creationId xmlns:a16="http://schemas.microsoft.com/office/drawing/2014/main" id="{39EFF0A0-CAC0-DC69-C738-1A6521129E55}"/>
              </a:ext>
            </a:extLst>
          </p:cNvPr>
          <p:cNvSpPr txBox="1">
            <a:spLocks noGrp="1"/>
          </p:cNvSpPr>
          <p:nvPr/>
        </p:nvSpPr>
        <p:spPr>
          <a:xfrm>
            <a:off x="705845" y="1099971"/>
            <a:ext cx="9454155" cy="5223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T Serif"/>
              <a:buChar char="⊸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▫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⋅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●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○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erif"/>
              <a:buChar char="■"/>
              <a:defRPr sz="2400" b="0" i="0" u="none" strike="noStrike" cap="none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Underfitting</a:t>
            </a:r>
            <a:r>
              <a:rPr lang="en-US" sz="1800" i="0" strike="noStrike" dirty="0">
                <a:solidFill>
                  <a:schemeClr val="tx1"/>
                </a:solidFill>
                <a:effectLst/>
                <a:latin typeface="+mn-lt"/>
              </a:rPr>
              <a:t> refers to a model that can neither model the training data nor generalizes to new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Overfitting</a:t>
            </a:r>
            <a:r>
              <a:rPr lang="en-US" sz="1800" i="0" strike="noStrike" dirty="0">
                <a:solidFill>
                  <a:schemeClr val="tx1"/>
                </a:solidFill>
                <a:effectLst/>
                <a:latin typeface="+mn-lt"/>
              </a:rPr>
              <a:t> refers to a model that models the training data too well.</a:t>
            </a:r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Bias refers to the error that is introduced by approximating a real-life problem, which may be extremely complicated, by a much simpler model. 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strike="noStrike" dirty="0">
                <a:solidFill>
                  <a:schemeClr val="tx1"/>
                </a:solidFill>
                <a:effectLst/>
                <a:latin typeface="+mn-lt"/>
              </a:rPr>
              <a:t>Variance is the variability of model prediction for a given data point or a value which tells us the spread of our data</a:t>
            </a:r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Bias-Variance Tradeoff - </a:t>
            </a:r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If our model is too simple and has very few parameters then it may have high bias and low variance. On the other hand, if our model has a large number of parameters then it’s going to have high variance and low bias.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0" strike="noStrike" dirty="0">
                <a:solidFill>
                  <a:schemeClr val="tx1"/>
                </a:solidFill>
                <a:effectLst/>
                <a:latin typeface="+mn-lt"/>
              </a:rPr>
              <a:t>“Regularization” is a way to give a penalty to certain models (usually overly complex ones).</a:t>
            </a:r>
            <a:r>
              <a:rPr lang="en-US" sz="1800" i="0" dirty="0">
                <a:solidFill>
                  <a:schemeClr val="tx1"/>
                </a:solidFill>
                <a:effectLst/>
                <a:latin typeface="+mn-lt"/>
              </a:rPr>
              <a:t>​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- Regularized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Ridge Regression and Lasso Regression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D8B5D26-F01E-0E49-0349-8FD5827C2F10}"/>
              </a:ext>
            </a:extLst>
          </p:cNvPr>
          <p:cNvGrpSpPr/>
          <p:nvPr/>
        </p:nvGrpSpPr>
        <p:grpSpPr>
          <a:xfrm>
            <a:off x="1732920" y="5520977"/>
            <a:ext cx="2579760" cy="837720"/>
            <a:chOff x="1732920" y="5520977"/>
            <a:chExt cx="2579760" cy="83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A4D89CE-56C4-BACD-4115-F21CF15EC4CA}"/>
                    </a:ext>
                  </a:extLst>
                </p14:cNvPr>
                <p14:cNvContentPartPr/>
                <p14:nvPr/>
              </p14:nvContentPartPr>
              <p14:xfrm>
                <a:off x="3190200" y="5660297"/>
                <a:ext cx="319320" cy="337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A4D89CE-56C4-BACD-4115-F21CF15EC4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81200" y="5651297"/>
                  <a:ext cx="3369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FC8DD36-3B5A-4EDE-3252-6532B2A2CDAD}"/>
                    </a:ext>
                  </a:extLst>
                </p14:cNvPr>
                <p14:cNvContentPartPr/>
                <p14:nvPr/>
              </p14:nvContentPartPr>
              <p14:xfrm>
                <a:off x="3761160" y="5632577"/>
                <a:ext cx="357120" cy="50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FC8DD36-3B5A-4EDE-3252-6532B2A2CDA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52160" y="5623577"/>
                  <a:ext cx="37476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F45754-1F7E-B512-3CB5-B73E7BA5D929}"/>
                    </a:ext>
                  </a:extLst>
                </p14:cNvPr>
                <p14:cNvContentPartPr/>
                <p14:nvPr/>
              </p14:nvContentPartPr>
              <p14:xfrm>
                <a:off x="4098840" y="5520977"/>
                <a:ext cx="137880" cy="275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F45754-1F7E-B512-3CB5-B73E7BA5D9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89840" y="5511977"/>
                  <a:ext cx="1555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8C2C329-3445-437C-C3B2-9C359C9A68ED}"/>
                    </a:ext>
                  </a:extLst>
                </p14:cNvPr>
                <p14:cNvContentPartPr/>
                <p14:nvPr/>
              </p14:nvContentPartPr>
              <p14:xfrm>
                <a:off x="4192800" y="6060617"/>
                <a:ext cx="15120" cy="94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8C2C329-3445-437C-C3B2-9C359C9A68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83800" y="6051977"/>
                  <a:ext cx="327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E1E5BD-AE92-8C79-5C67-0499A260B532}"/>
                    </a:ext>
                  </a:extLst>
                </p14:cNvPr>
                <p14:cNvContentPartPr/>
                <p14:nvPr/>
              </p14:nvContentPartPr>
              <p14:xfrm>
                <a:off x="4179480" y="5973857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E1E5BD-AE92-8C79-5C67-0499A260B53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70840" y="59648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071A5D-06AB-FFBA-C955-8E7192A8E89A}"/>
                    </a:ext>
                  </a:extLst>
                </p14:cNvPr>
                <p14:cNvContentPartPr/>
                <p14:nvPr/>
              </p14:nvContentPartPr>
              <p14:xfrm>
                <a:off x="2760360" y="5782337"/>
                <a:ext cx="77400" cy="13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071A5D-06AB-FFBA-C955-8E7192A8E89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51360" y="5773337"/>
                  <a:ext cx="95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51133C-2E73-1ADB-3A3E-AFA57E01F2A0}"/>
                    </a:ext>
                  </a:extLst>
                </p14:cNvPr>
                <p14:cNvContentPartPr/>
                <p14:nvPr/>
              </p14:nvContentPartPr>
              <p14:xfrm>
                <a:off x="2716440" y="5833817"/>
                <a:ext cx="165240" cy="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51133C-2E73-1ADB-3A3E-AFA57E01F2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07800" y="5825177"/>
                  <a:ext cx="1828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1FB867-EBB6-0A5E-C44A-6432B7B87E2F}"/>
                    </a:ext>
                  </a:extLst>
                </p14:cNvPr>
                <p14:cNvContentPartPr/>
                <p14:nvPr/>
              </p14:nvContentPartPr>
              <p14:xfrm>
                <a:off x="1976280" y="5521337"/>
                <a:ext cx="178560" cy="481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1FB867-EBB6-0A5E-C44A-6432B7B87E2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67280" y="5512337"/>
                  <a:ext cx="19620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A15D93-6C86-D4C9-4370-EE57F9900A0B}"/>
                    </a:ext>
                  </a:extLst>
                </p14:cNvPr>
                <p14:cNvContentPartPr/>
                <p14:nvPr/>
              </p14:nvContentPartPr>
              <p14:xfrm>
                <a:off x="2211000" y="5560577"/>
                <a:ext cx="167040" cy="287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A15D93-6C86-D4C9-4370-EE57F9900A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02000" y="5551577"/>
                  <a:ext cx="184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C00117-8EAC-D153-90FE-FB3A6A15679E}"/>
                    </a:ext>
                  </a:extLst>
                </p14:cNvPr>
                <p14:cNvContentPartPr/>
                <p14:nvPr/>
              </p14:nvContentPartPr>
              <p14:xfrm>
                <a:off x="2482080" y="5599097"/>
                <a:ext cx="90720" cy="254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C00117-8EAC-D153-90FE-FB3A6A1567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473440" y="5590457"/>
                  <a:ext cx="108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E5765B-09DA-4BD1-7553-124FF6051B50}"/>
                    </a:ext>
                  </a:extLst>
                </p14:cNvPr>
                <p14:cNvContentPartPr/>
                <p14:nvPr/>
              </p14:nvContentPartPr>
              <p14:xfrm>
                <a:off x="2603760" y="5642657"/>
                <a:ext cx="116280" cy="210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E5765B-09DA-4BD1-7553-124FF6051B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4760" y="5634017"/>
                  <a:ext cx="133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EBB4DE-F940-35D9-6EC2-BEE310DE4BF8}"/>
                    </a:ext>
                  </a:extLst>
                </p14:cNvPr>
                <p14:cNvContentPartPr/>
                <p14:nvPr/>
              </p14:nvContentPartPr>
              <p14:xfrm>
                <a:off x="2629680" y="5581817"/>
                <a:ext cx="93600" cy="31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EBB4DE-F940-35D9-6EC2-BEE310DE4BF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21040" y="5572817"/>
                  <a:ext cx="111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A2C2FC-6707-89DE-A35D-2C19839D1416}"/>
                    </a:ext>
                  </a:extLst>
                </p14:cNvPr>
                <p14:cNvContentPartPr/>
                <p14:nvPr/>
              </p14:nvContentPartPr>
              <p14:xfrm>
                <a:off x="2620680" y="5784137"/>
                <a:ext cx="121680" cy="7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A2C2FC-6707-89DE-A35D-2C19839D141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12040" y="5775137"/>
                  <a:ext cx="139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69592D-5AB0-520F-D4E2-1220106EDF70}"/>
                    </a:ext>
                  </a:extLst>
                </p14:cNvPr>
                <p14:cNvContentPartPr/>
                <p14:nvPr/>
              </p14:nvContentPartPr>
              <p14:xfrm>
                <a:off x="1732920" y="6182657"/>
                <a:ext cx="2579760" cy="176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69592D-5AB0-520F-D4E2-1220106EDF7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23920" y="6174017"/>
                  <a:ext cx="2597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BF42767-825D-3552-BBAF-68AE8ADFED9F}"/>
                    </a:ext>
                  </a:extLst>
                </p14:cNvPr>
                <p14:cNvContentPartPr/>
                <p14:nvPr/>
              </p14:nvContentPartPr>
              <p14:xfrm>
                <a:off x="3526440" y="6147377"/>
                <a:ext cx="293040" cy="52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BF42767-825D-3552-BBAF-68AE8ADFED9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17800" y="6138737"/>
                  <a:ext cx="31068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4DCF42-6E85-99A4-D2E5-2A2610D63799}"/>
              </a:ext>
            </a:extLst>
          </p:cNvPr>
          <p:cNvGrpSpPr/>
          <p:nvPr/>
        </p:nvGrpSpPr>
        <p:grpSpPr>
          <a:xfrm>
            <a:off x="5639280" y="5538257"/>
            <a:ext cx="885600" cy="513720"/>
            <a:chOff x="5639280" y="5538257"/>
            <a:chExt cx="885600" cy="51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248D16-56BD-3D07-5EC5-94A376A48108}"/>
                    </a:ext>
                  </a:extLst>
                </p14:cNvPr>
                <p14:cNvContentPartPr/>
                <p14:nvPr/>
              </p14:nvContentPartPr>
              <p14:xfrm>
                <a:off x="5639280" y="5608097"/>
                <a:ext cx="354240" cy="260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248D16-56BD-3D07-5EC5-94A376A4810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30280" y="5599457"/>
                  <a:ext cx="3718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87AE30B-D22A-B496-4512-03F324A4FD48}"/>
                    </a:ext>
                  </a:extLst>
                </p14:cNvPr>
                <p14:cNvContentPartPr/>
                <p14:nvPr/>
              </p14:nvContentPartPr>
              <p14:xfrm>
                <a:off x="6191520" y="5668937"/>
                <a:ext cx="166680" cy="38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87AE30B-D22A-B496-4512-03F324A4FD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82520" y="5660297"/>
                  <a:ext cx="1843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5EBB005-D0DA-A717-43F6-57F537FDB2E8}"/>
                    </a:ext>
                  </a:extLst>
                </p14:cNvPr>
                <p14:cNvContentPartPr/>
                <p14:nvPr/>
              </p14:nvContentPartPr>
              <p14:xfrm>
                <a:off x="6400320" y="5886737"/>
                <a:ext cx="27000" cy="81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5EBB005-D0DA-A717-43F6-57F537FDB2E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391680" y="5877737"/>
                  <a:ext cx="44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5C42DAE-1BE6-EA8A-FA74-7794DB7A5B4F}"/>
                    </a:ext>
                  </a:extLst>
                </p14:cNvPr>
                <p14:cNvContentPartPr/>
                <p14:nvPr/>
              </p14:nvContentPartPr>
              <p14:xfrm>
                <a:off x="6417960" y="5825537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5C42DAE-1BE6-EA8A-FA74-7794DB7A5B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408960" y="58168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B77CC-4D63-2A9D-4B1E-ED02F99D8229}"/>
                    </a:ext>
                  </a:extLst>
                </p14:cNvPr>
                <p14:cNvContentPartPr/>
                <p14:nvPr/>
              </p14:nvContentPartPr>
              <p14:xfrm>
                <a:off x="6513720" y="5581817"/>
                <a:ext cx="11160" cy="375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B77CC-4D63-2A9D-4B1E-ED02F99D82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04720" y="5572817"/>
                  <a:ext cx="288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F9EB093-7664-6337-644B-4DECB9A35D9F}"/>
                    </a:ext>
                  </a:extLst>
                </p14:cNvPr>
                <p14:cNvContentPartPr/>
                <p14:nvPr/>
              </p14:nvContentPartPr>
              <p14:xfrm>
                <a:off x="6147960" y="5538257"/>
                <a:ext cx="22680" cy="430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F9EB093-7664-6337-644B-4DECB9A35D9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38960" y="5529617"/>
                  <a:ext cx="40320" cy="448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6112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</TotalTime>
  <Words>1801</Words>
  <Application>Microsoft Office PowerPoint</Application>
  <PresentationFormat>Widescreen</PresentationFormat>
  <Paragraphs>179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Open Sans</vt:lpstr>
      <vt:lpstr>Open Sans </vt:lpstr>
      <vt:lpstr>PT Serif</vt:lpstr>
      <vt:lpstr>Segoe UI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Danish Hudani</dc:creator>
  <cp:lastModifiedBy>Ayesha Amjad</cp:lastModifiedBy>
  <cp:revision>970</cp:revision>
  <dcterms:modified xsi:type="dcterms:W3CDTF">2023-03-16T15:35:06Z</dcterms:modified>
</cp:coreProperties>
</file>