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5256" autoAdjust="0"/>
  </p:normalViewPr>
  <p:slideViewPr>
    <p:cSldViewPr>
      <p:cViewPr>
        <p:scale>
          <a:sx n="100" d="100"/>
          <a:sy n="100" d="100"/>
        </p:scale>
        <p:origin x="1608" y="-15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DD772-9DA9-463D-9A05-5D4196FA2BE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49AC8-4CA9-4F86-B0C7-C954559DF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8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49AC8-4CA9-4F86-B0C7-C954559DFC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7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874521"/>
            <a:ext cx="59683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04" y="2342134"/>
            <a:ext cx="5910580" cy="6698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704" y="914349"/>
            <a:ext cx="3825240" cy="56007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55"/>
              </a:lnSpc>
            </a:pPr>
            <a:r>
              <a:rPr spc="-10" dirty="0">
                <a:latin typeface="Calibri"/>
                <a:cs typeface="Calibri"/>
              </a:rPr>
              <a:t>Problem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Statement: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467357"/>
            <a:ext cx="5947410" cy="6363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5085">
              <a:lnSpc>
                <a:spcPct val="119700"/>
              </a:lnSpc>
              <a:spcBef>
                <a:spcPts val="105"/>
              </a:spcBef>
            </a:pPr>
            <a:r>
              <a:rPr sz="1800" dirty="0">
                <a:latin typeface="Segoe UI"/>
                <a:cs typeface="Segoe UI"/>
              </a:rPr>
              <a:t>The </a:t>
            </a:r>
            <a:r>
              <a:rPr sz="1800" spc="-5" dirty="0">
                <a:latin typeface="Segoe UI"/>
                <a:cs typeface="Segoe UI"/>
              </a:rPr>
              <a:t>development </a:t>
            </a:r>
            <a:r>
              <a:rPr sz="1800" spc="-20" dirty="0">
                <a:latin typeface="Segoe UI"/>
                <a:cs typeface="Segoe UI"/>
              </a:rPr>
              <a:t>of </a:t>
            </a:r>
            <a:r>
              <a:rPr sz="1800" dirty="0">
                <a:latin typeface="Segoe UI"/>
                <a:cs typeface="Segoe UI"/>
              </a:rPr>
              <a:t>the hospital Management </a:t>
            </a:r>
            <a:r>
              <a:rPr sz="1800" spc="-10" dirty="0">
                <a:latin typeface="Segoe UI"/>
                <a:cs typeface="Segoe UI"/>
              </a:rPr>
              <a:t>system </a:t>
            </a:r>
            <a:r>
              <a:rPr sz="1800" spc="-5" dirty="0">
                <a:latin typeface="Segoe UI"/>
                <a:cs typeface="Segoe UI"/>
              </a:rPr>
              <a:t>was </a:t>
            </a:r>
            <a:r>
              <a:rPr sz="1800" spc="-48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initiated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to</a:t>
            </a:r>
            <a:r>
              <a:rPr sz="180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address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inefficiencies </a:t>
            </a:r>
            <a:r>
              <a:rPr sz="1800" dirty="0">
                <a:latin typeface="Segoe UI"/>
                <a:cs typeface="Segoe UI"/>
              </a:rPr>
              <a:t>and </a:t>
            </a:r>
            <a:r>
              <a:rPr sz="1800" spc="-5" dirty="0">
                <a:latin typeface="Segoe UI"/>
                <a:cs typeface="Segoe UI"/>
              </a:rPr>
              <a:t>challenges </a:t>
            </a:r>
            <a:r>
              <a:rPr sz="180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present </a:t>
            </a:r>
            <a:r>
              <a:rPr sz="1800" spc="-5" dirty="0">
                <a:latin typeface="Segoe UI"/>
                <a:cs typeface="Segoe UI"/>
              </a:rPr>
              <a:t>in </a:t>
            </a:r>
            <a:r>
              <a:rPr sz="1800" dirty="0">
                <a:latin typeface="Segoe UI"/>
                <a:cs typeface="Segoe UI"/>
              </a:rPr>
              <a:t>the </a:t>
            </a:r>
            <a:r>
              <a:rPr sz="1800" spc="-5" dirty="0">
                <a:latin typeface="Segoe UI"/>
                <a:cs typeface="Segoe UI"/>
              </a:rPr>
              <a:t>manual </a:t>
            </a:r>
            <a:r>
              <a:rPr sz="1800" b="1" dirty="0">
                <a:latin typeface="Segoe UI"/>
                <a:cs typeface="Segoe UI"/>
              </a:rPr>
              <a:t>management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spc="-20" dirty="0">
                <a:latin typeface="Segoe UI"/>
                <a:cs typeface="Segoe UI"/>
              </a:rPr>
              <a:t>of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:</a:t>
            </a:r>
            <a:endParaRPr sz="1800">
              <a:latin typeface="Segoe UI"/>
              <a:cs typeface="Segoe UI"/>
            </a:endParaRPr>
          </a:p>
          <a:p>
            <a:pPr marL="224154" indent="-212090">
              <a:lnSpc>
                <a:spcPct val="100000"/>
              </a:lnSpc>
              <a:spcBef>
                <a:spcPts val="420"/>
              </a:spcBef>
              <a:buAutoNum type="romanLcParenR"/>
              <a:tabLst>
                <a:tab pos="224790" algn="l"/>
              </a:tabLst>
            </a:pPr>
            <a:r>
              <a:rPr sz="1800" b="1" dirty="0">
                <a:latin typeface="Segoe UI"/>
                <a:cs typeface="Segoe UI"/>
              </a:rPr>
              <a:t>Medical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records,</a:t>
            </a:r>
            <a:endParaRPr sz="1800">
              <a:latin typeface="Segoe UI"/>
              <a:cs typeface="Segoe UI"/>
            </a:endParaRPr>
          </a:p>
          <a:p>
            <a:pPr marL="289560" indent="-277495">
              <a:lnSpc>
                <a:spcPct val="100000"/>
              </a:lnSpc>
              <a:spcBef>
                <a:spcPts val="420"/>
              </a:spcBef>
              <a:buAutoNum type="romanLcParenR"/>
              <a:tabLst>
                <a:tab pos="290195" algn="l"/>
              </a:tabLst>
            </a:pPr>
            <a:r>
              <a:rPr sz="1800" b="1" spc="-15" dirty="0">
                <a:latin typeface="Segoe UI"/>
                <a:cs typeface="Segoe UI"/>
              </a:rPr>
              <a:t>Patient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information,</a:t>
            </a:r>
            <a:endParaRPr sz="18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AutoNum type="romanLcParenR"/>
              <a:tabLst>
                <a:tab pos="355600" algn="l"/>
              </a:tabLst>
            </a:pPr>
            <a:r>
              <a:rPr sz="1800" b="1" spc="-5" dirty="0">
                <a:latin typeface="Segoe UI"/>
                <a:cs typeface="Segoe UI"/>
              </a:rPr>
              <a:t>Diagnosis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updates</a:t>
            </a:r>
            <a:r>
              <a:rPr sz="1800" spc="-5" dirty="0">
                <a:latin typeface="Segoe UI"/>
                <a:cs typeface="Segoe UI"/>
              </a:rPr>
              <a:t>.</a:t>
            </a:r>
            <a:endParaRPr sz="1800">
              <a:latin typeface="Segoe UI"/>
              <a:cs typeface="Segoe UI"/>
            </a:endParaRPr>
          </a:p>
          <a:p>
            <a:pPr marL="12700" marR="5080" indent="62230">
              <a:lnSpc>
                <a:spcPct val="119400"/>
              </a:lnSpc>
            </a:pPr>
            <a:r>
              <a:rPr sz="1800" dirty="0">
                <a:latin typeface="Segoe UI"/>
                <a:cs typeface="Segoe UI"/>
              </a:rPr>
              <a:t>The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existing</a:t>
            </a:r>
            <a:r>
              <a:rPr sz="1800" dirty="0">
                <a:latin typeface="Segoe UI"/>
                <a:cs typeface="Segoe UI"/>
              </a:rPr>
              <a:t> </a:t>
            </a:r>
            <a:r>
              <a:rPr sz="1800" spc="-20" dirty="0">
                <a:latin typeface="Segoe UI"/>
                <a:cs typeface="Segoe UI"/>
              </a:rPr>
              <a:t>paper-based</a:t>
            </a:r>
            <a:r>
              <a:rPr sz="180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system posed</a:t>
            </a:r>
            <a:r>
              <a:rPr sz="1800" dirty="0">
                <a:latin typeface="Segoe UI"/>
                <a:cs typeface="Segoe UI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significant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hurdles </a:t>
            </a:r>
            <a:r>
              <a:rPr sz="1800" spc="-48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in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terms</a:t>
            </a:r>
            <a:r>
              <a:rPr sz="1800" dirty="0">
                <a:latin typeface="Segoe UI"/>
                <a:cs typeface="Segoe UI"/>
              </a:rPr>
              <a:t> </a:t>
            </a:r>
            <a:r>
              <a:rPr sz="1800" spc="-20" dirty="0">
                <a:latin typeface="Segoe UI"/>
                <a:cs typeface="Segoe UI"/>
              </a:rPr>
              <a:t>of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:-</a:t>
            </a:r>
            <a:endParaRPr sz="1800">
              <a:latin typeface="Segoe UI"/>
              <a:cs typeface="Segoe UI"/>
            </a:endParaRPr>
          </a:p>
          <a:p>
            <a:pPr marL="287020" indent="-274320">
              <a:lnSpc>
                <a:spcPct val="100000"/>
              </a:lnSpc>
              <a:spcBef>
                <a:spcPts val="434"/>
              </a:spcBef>
              <a:buAutoNum type="romanLcParenR"/>
              <a:tabLst>
                <a:tab pos="287020" algn="l"/>
              </a:tabLst>
            </a:pPr>
            <a:r>
              <a:rPr sz="1800" b="1" spc="-5" dirty="0">
                <a:latin typeface="Segoe UI"/>
                <a:cs typeface="Segoe UI"/>
              </a:rPr>
              <a:t>Accessibility</a:t>
            </a:r>
            <a:endParaRPr sz="1800">
              <a:latin typeface="Segoe UI"/>
              <a:cs typeface="Segoe UI"/>
            </a:endParaRPr>
          </a:p>
          <a:p>
            <a:pPr marL="352425" indent="-340360">
              <a:lnSpc>
                <a:spcPct val="100000"/>
              </a:lnSpc>
              <a:spcBef>
                <a:spcPts val="420"/>
              </a:spcBef>
              <a:buAutoNum type="romanLcParenR"/>
              <a:tabLst>
                <a:tab pos="353060" algn="l"/>
              </a:tabLst>
            </a:pPr>
            <a:r>
              <a:rPr sz="1800" b="1" spc="-15" dirty="0">
                <a:latin typeface="Segoe UI"/>
                <a:cs typeface="Segoe UI"/>
              </a:rPr>
              <a:t>Accuracy,</a:t>
            </a:r>
            <a:endParaRPr sz="1800">
              <a:latin typeface="Segoe UI"/>
              <a:cs typeface="Segoe UI"/>
            </a:endParaRPr>
          </a:p>
          <a:p>
            <a:pPr marL="74930">
              <a:lnSpc>
                <a:spcPct val="100000"/>
              </a:lnSpc>
              <a:spcBef>
                <a:spcPts val="420"/>
              </a:spcBef>
            </a:pPr>
            <a:r>
              <a:rPr sz="1800" b="1" dirty="0">
                <a:latin typeface="Segoe UI"/>
                <a:cs typeface="Segoe UI"/>
              </a:rPr>
              <a:t>ii)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Timely</a:t>
            </a:r>
            <a:r>
              <a:rPr sz="1800" b="1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retrieval</a:t>
            </a:r>
            <a:r>
              <a:rPr sz="1800" b="1" dirty="0">
                <a:latin typeface="Segoe UI"/>
                <a:cs typeface="Segoe UI"/>
              </a:rPr>
              <a:t> </a:t>
            </a:r>
            <a:r>
              <a:rPr sz="1800" b="1" spc="-20" dirty="0">
                <a:latin typeface="Segoe UI"/>
                <a:cs typeface="Segoe UI"/>
              </a:rPr>
              <a:t>of</a:t>
            </a:r>
            <a:r>
              <a:rPr sz="1800" b="1" spc="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important</a:t>
            </a:r>
            <a:r>
              <a:rPr sz="1800" b="1" spc="475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healthcare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data.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800" dirty="0">
                <a:latin typeface="Segoe UI"/>
                <a:cs typeface="Segoe UI"/>
              </a:rPr>
              <a:t>The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spc="5" dirty="0">
                <a:latin typeface="Segoe UI"/>
                <a:cs typeface="Segoe UI"/>
              </a:rPr>
              <a:t>primary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Goal</a:t>
            </a:r>
            <a:r>
              <a:rPr sz="1800" b="1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for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this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project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included:</a:t>
            </a:r>
            <a:endParaRPr sz="1800">
              <a:latin typeface="Segoe UI"/>
              <a:cs typeface="Segoe UI"/>
            </a:endParaRPr>
          </a:p>
          <a:p>
            <a:pPr marL="260985" indent="-186690">
              <a:lnSpc>
                <a:spcPct val="100000"/>
              </a:lnSpc>
              <a:spcBef>
                <a:spcPts val="430"/>
              </a:spcBef>
              <a:buFont typeface="Segoe UI"/>
              <a:buAutoNum type="romanLcParenR"/>
              <a:tabLst>
                <a:tab pos="261620" algn="l"/>
              </a:tabLst>
            </a:pPr>
            <a:r>
              <a:rPr sz="1800" b="1" spc="-5" dirty="0">
                <a:latin typeface="Segoe UI"/>
                <a:cs typeface="Segoe UI"/>
              </a:rPr>
              <a:t>Streamlining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patient</a:t>
            </a:r>
            <a:r>
              <a:rPr sz="180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information </a:t>
            </a:r>
            <a:r>
              <a:rPr sz="1800" b="1" spc="-5" dirty="0">
                <a:latin typeface="Segoe UI"/>
                <a:cs typeface="Segoe UI"/>
              </a:rPr>
              <a:t>management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spc="-5" dirty="0">
                <a:latin typeface="Segoe UI"/>
                <a:cs typeface="Segoe UI"/>
              </a:rPr>
              <a:t>process,</a:t>
            </a:r>
            <a:endParaRPr sz="1800">
              <a:latin typeface="Segoe UI"/>
              <a:cs typeface="Segoe UI"/>
            </a:endParaRPr>
          </a:p>
          <a:p>
            <a:pPr marL="12700" marR="1773555" indent="62230">
              <a:lnSpc>
                <a:spcPct val="119400"/>
              </a:lnSpc>
              <a:buAutoNum type="romanLcParenR" startAt="2"/>
              <a:tabLst>
                <a:tab pos="316230" algn="l"/>
              </a:tabLst>
            </a:pPr>
            <a:r>
              <a:rPr sz="1800" spc="-5" dirty="0">
                <a:latin typeface="Segoe UI"/>
                <a:cs typeface="Segoe UI"/>
              </a:rPr>
              <a:t>Improving </a:t>
            </a:r>
            <a:r>
              <a:rPr sz="1800" dirty="0">
                <a:latin typeface="Segoe UI"/>
                <a:cs typeface="Segoe UI"/>
              </a:rPr>
              <a:t>the </a:t>
            </a:r>
            <a:r>
              <a:rPr sz="1800" b="1" spc="-5" dirty="0">
                <a:latin typeface="Segoe UI"/>
                <a:cs typeface="Segoe UI"/>
              </a:rPr>
              <a:t>accuracy </a:t>
            </a:r>
            <a:r>
              <a:rPr sz="1800" b="1" spc="-20" dirty="0">
                <a:latin typeface="Segoe UI"/>
                <a:cs typeface="Segoe UI"/>
              </a:rPr>
              <a:t>of </a:t>
            </a:r>
            <a:r>
              <a:rPr sz="1800" b="1" dirty="0">
                <a:latin typeface="Segoe UI"/>
                <a:cs typeface="Segoe UI"/>
              </a:rPr>
              <a:t>diagnose </a:t>
            </a:r>
            <a:r>
              <a:rPr sz="1800" dirty="0">
                <a:latin typeface="Segoe UI"/>
                <a:cs typeface="Segoe UI"/>
              </a:rPr>
              <a:t>, </a:t>
            </a:r>
            <a:r>
              <a:rPr sz="1800" spc="-48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iii)Ensuring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10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security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Segoe UI"/>
                <a:cs typeface="Segoe UI"/>
              </a:rPr>
              <a:t>iv)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Confidentiality</a:t>
            </a:r>
            <a:r>
              <a:rPr sz="1800" b="1" spc="10" dirty="0">
                <a:latin typeface="Segoe UI"/>
                <a:cs typeface="Segoe UI"/>
              </a:rPr>
              <a:t> </a:t>
            </a:r>
            <a:r>
              <a:rPr sz="1800" spc="-20" dirty="0">
                <a:latin typeface="Segoe UI"/>
                <a:cs typeface="Segoe UI"/>
              </a:rPr>
              <a:t>of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sensitive</a:t>
            </a:r>
            <a:r>
              <a:rPr sz="1800" spc="1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medical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records.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latin typeface="Segoe UI"/>
                <a:cs typeface="Segoe UI"/>
              </a:rPr>
              <a:t>The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hospital system </a:t>
            </a:r>
            <a:r>
              <a:rPr sz="1800" b="1" dirty="0">
                <a:latin typeface="Segoe UI"/>
                <a:cs typeface="Segoe UI"/>
              </a:rPr>
              <a:t>aims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to</a:t>
            </a:r>
            <a:r>
              <a:rPr sz="1800" spc="-5" dirty="0">
                <a:latin typeface="Segoe UI"/>
                <a:cs typeface="Segoe UI"/>
              </a:rPr>
              <a:t> provide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 </a:t>
            </a:r>
            <a:r>
              <a:rPr sz="1800" b="1" spc="-5" dirty="0">
                <a:latin typeface="Segoe UI"/>
                <a:cs typeface="Segoe UI"/>
              </a:rPr>
              <a:t>comprehensive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latin typeface="Segoe UI"/>
                <a:cs typeface="Segoe UI"/>
              </a:rPr>
              <a:t>and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efficient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solution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to</a:t>
            </a:r>
            <a:r>
              <a:rPr sz="180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these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challenges,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D57C223-93E0-A02B-C58D-8421B62F6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478010"/>
              </p:ext>
            </p:extLst>
          </p:nvPr>
        </p:nvGraphicFramePr>
        <p:xfrm>
          <a:off x="76200" y="609601"/>
          <a:ext cx="7391400" cy="1014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1900493535"/>
                    </a:ext>
                  </a:extLst>
                </a:gridCol>
                <a:gridCol w="5543550">
                  <a:extLst>
                    <a:ext uri="{9D8B030D-6E8A-4147-A177-3AD203B41FA5}">
                      <a16:colId xmlns:a16="http://schemas.microsoft.com/office/drawing/2014/main" val="1516071987"/>
                    </a:ext>
                  </a:extLst>
                </a:gridCol>
              </a:tblGrid>
              <a:tr h="446298">
                <a:tc>
                  <a:txBody>
                    <a:bodyPr/>
                    <a:lstStyle/>
                    <a:p>
                      <a:r>
                        <a:rPr lang="en-US" dirty="0"/>
                        <a:t>Add diagnose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889182"/>
                  </a:ext>
                </a:extLst>
              </a:tr>
              <a:tr h="87196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Implementation Priority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53995"/>
                  </a:ext>
                </a:extLst>
              </a:tr>
              <a:tr h="61037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Actors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71487"/>
                  </a:ext>
                </a:extLst>
              </a:tr>
              <a:tr h="87196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Summary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Admin will enter the diagnose details of the patient if the details will  be valid then the patient will be added.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75686"/>
                  </a:ext>
                </a:extLst>
              </a:tr>
              <a:tr h="87196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Pre-condition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That data should not be already saved in the data base of patient.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77257"/>
                  </a:ext>
                </a:extLst>
              </a:tr>
              <a:tr h="61037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Post-Condition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Diagnose data will be saved in the data base of the patient.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95218"/>
                  </a:ext>
                </a:extLst>
              </a:tr>
              <a:tr h="61037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Extend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3301"/>
                  </a:ext>
                </a:extLst>
              </a:tr>
              <a:tr h="61037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120637"/>
                  </a:ext>
                </a:extLst>
              </a:tr>
              <a:tr h="1395151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Normal Course of Events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Admin will enter the data.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If data is valid.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Diagnose data will be saved at the respective id of the patient 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95061"/>
                  </a:ext>
                </a:extLst>
              </a:tr>
              <a:tr h="61037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Alternative Path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74033"/>
                  </a:ext>
                </a:extLst>
              </a:tr>
              <a:tr h="61037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263393"/>
                  </a:ext>
                </a:extLst>
              </a:tr>
              <a:tr h="87196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Assumption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new doctor will be saved in the data base of the patient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74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6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1AFD1B-4143-0EBA-7E8A-D9970606C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058962"/>
              </p:ext>
            </p:extLst>
          </p:nvPr>
        </p:nvGraphicFramePr>
        <p:xfrm>
          <a:off x="76200" y="609601"/>
          <a:ext cx="7467600" cy="9409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00493535"/>
                    </a:ext>
                  </a:extLst>
                </a:gridCol>
                <a:gridCol w="5600700">
                  <a:extLst>
                    <a:ext uri="{9D8B030D-6E8A-4147-A177-3AD203B41FA5}">
                      <a16:colId xmlns:a16="http://schemas.microsoft.com/office/drawing/2014/main" val="1516071987"/>
                    </a:ext>
                  </a:extLst>
                </a:gridCol>
              </a:tblGrid>
              <a:tr h="629946">
                <a:tc>
                  <a:txBody>
                    <a:bodyPr/>
                    <a:lstStyle/>
                    <a:p>
                      <a:r>
                        <a:rPr lang="en-US" dirty="0"/>
                        <a:t>Edit/Update Patient 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889182"/>
                  </a:ext>
                </a:extLst>
              </a:tr>
              <a:tr h="899924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Implementation Priority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53995"/>
                  </a:ext>
                </a:extLst>
              </a:tr>
              <a:tr h="62994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Actors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71487"/>
                  </a:ext>
                </a:extLst>
              </a:tr>
              <a:tr h="75899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Summary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data of the patient will be added after entering the new data by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75686"/>
                  </a:ext>
                </a:extLst>
              </a:tr>
              <a:tr h="75899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Pre-condition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will enter the updated data.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77257"/>
                  </a:ext>
                </a:extLst>
              </a:tr>
              <a:tr h="62994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Post-Condition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updated data will be saved in the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95218"/>
                  </a:ext>
                </a:extLst>
              </a:tr>
              <a:tr h="62994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Extend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3301"/>
                  </a:ext>
                </a:extLst>
              </a:tr>
              <a:tr h="62994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120637"/>
                  </a:ext>
                </a:extLst>
              </a:tr>
              <a:tr h="1709855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Normal Course of Events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Admin will enter the data.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If data is valid.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Updated data will be saved at the respective id of the patient 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95061"/>
                  </a:ext>
                </a:extLst>
              </a:tr>
              <a:tr h="62994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Alternative Path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74033"/>
                  </a:ext>
                </a:extLst>
              </a:tr>
              <a:tr h="62994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263393"/>
                  </a:ext>
                </a:extLst>
              </a:tr>
              <a:tr h="75899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Assumption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data will be saved in the system and while retrieving this data the updated data will be retrieved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74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781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F1F3A9-B7F5-481D-44F2-01DE4597A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723219"/>
              </p:ext>
            </p:extLst>
          </p:nvPr>
        </p:nvGraphicFramePr>
        <p:xfrm>
          <a:off x="76200" y="609601"/>
          <a:ext cx="7467600" cy="9377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00493535"/>
                    </a:ext>
                  </a:extLst>
                </a:gridCol>
                <a:gridCol w="5600700">
                  <a:extLst>
                    <a:ext uri="{9D8B030D-6E8A-4147-A177-3AD203B41FA5}">
                      <a16:colId xmlns:a16="http://schemas.microsoft.com/office/drawing/2014/main" val="1516071987"/>
                    </a:ext>
                  </a:extLst>
                </a:gridCol>
              </a:tblGrid>
              <a:tr h="624138">
                <a:tc>
                  <a:txBody>
                    <a:bodyPr/>
                    <a:lstStyle/>
                    <a:p>
                      <a:r>
                        <a:rPr lang="en-US" dirty="0"/>
                        <a:t>Retrieve Patients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889182"/>
                  </a:ext>
                </a:extLst>
              </a:tr>
              <a:tr h="891625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Implementation Priority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53995"/>
                  </a:ext>
                </a:extLst>
              </a:tr>
              <a:tr h="62413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Actors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71487"/>
                  </a:ext>
                </a:extLst>
              </a:tr>
              <a:tr h="891625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Summary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admin will enter the id of the patient if that id is present in the system then it will show the complete data of the patient.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75686"/>
                  </a:ext>
                </a:extLst>
              </a:tr>
              <a:tr h="72140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Pre-condition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data is saved in the system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77257"/>
                  </a:ext>
                </a:extLst>
              </a:tr>
              <a:tr h="62413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Post-Condition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will be no change in the system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95218"/>
                  </a:ext>
                </a:extLst>
              </a:tr>
              <a:tr h="62413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Extend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3301"/>
                  </a:ext>
                </a:extLst>
              </a:tr>
              <a:tr h="62413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120637"/>
                  </a:ext>
                </a:extLst>
              </a:tr>
              <a:tr h="162517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Normal Course of Events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Admin will enter the id of the patient.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If id is valid.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System  will show the data.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95061"/>
                  </a:ext>
                </a:extLst>
              </a:tr>
              <a:tr h="62413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Alternative Path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74033"/>
                  </a:ext>
                </a:extLst>
              </a:tr>
              <a:tr h="62413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263393"/>
                  </a:ext>
                </a:extLst>
              </a:tr>
              <a:tr h="72140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Assumption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will show all the details of the patient.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74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52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0BA187-0C4F-742C-F4EC-B72D56E8A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881821"/>
              </p:ext>
            </p:extLst>
          </p:nvPr>
        </p:nvGraphicFramePr>
        <p:xfrm>
          <a:off x="76200" y="609601"/>
          <a:ext cx="7467600" cy="9377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00493535"/>
                    </a:ext>
                  </a:extLst>
                </a:gridCol>
                <a:gridCol w="5600700">
                  <a:extLst>
                    <a:ext uri="{9D8B030D-6E8A-4147-A177-3AD203B41FA5}">
                      <a16:colId xmlns:a16="http://schemas.microsoft.com/office/drawing/2014/main" val="1516071987"/>
                    </a:ext>
                  </a:extLst>
                </a:gridCol>
              </a:tblGrid>
              <a:tr h="624138">
                <a:tc>
                  <a:txBody>
                    <a:bodyPr/>
                    <a:lstStyle/>
                    <a:p>
                      <a:r>
                        <a:rPr lang="en-US" dirty="0"/>
                        <a:t>Retrieve Staff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889182"/>
                  </a:ext>
                </a:extLst>
              </a:tr>
              <a:tr h="891625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Implementation Priority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53995"/>
                  </a:ext>
                </a:extLst>
              </a:tr>
              <a:tr h="62413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Actors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71487"/>
                  </a:ext>
                </a:extLst>
              </a:tr>
              <a:tr h="891625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Summary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admin will enter the id of the Staff if that id is present in the system then it will show the complete data of the Staff ‘s </a:t>
                      </a:r>
                      <a:r>
                        <a:rPr lang="en-US" dirty="0" err="1"/>
                        <a:t>memeber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75686"/>
                  </a:ext>
                </a:extLst>
              </a:tr>
              <a:tr h="72140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Pre-condition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 data is already saved in the system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77257"/>
                  </a:ext>
                </a:extLst>
              </a:tr>
              <a:tr h="62413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Post-Condition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will be no change in the system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95218"/>
                  </a:ext>
                </a:extLst>
              </a:tr>
              <a:tr h="62413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Extend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3301"/>
                  </a:ext>
                </a:extLst>
              </a:tr>
              <a:tr h="62413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120637"/>
                  </a:ext>
                </a:extLst>
              </a:tr>
              <a:tr h="162517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Normal Course of Events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Admin will enter the id of the Staff </a:t>
                      </a:r>
                      <a:r>
                        <a:rPr lang="en-US" dirty="0" err="1"/>
                        <a:t>memeber</a:t>
                      </a:r>
                      <a:r>
                        <a:rPr lang="en-US" dirty="0"/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If id is valid.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System  will show the data.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95061"/>
                  </a:ext>
                </a:extLst>
              </a:tr>
              <a:tr h="62413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Alternative Path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74033"/>
                  </a:ext>
                </a:extLst>
              </a:tr>
              <a:tr h="62413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263393"/>
                  </a:ext>
                </a:extLst>
              </a:tr>
              <a:tr h="72140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Assumption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will show all the details of the Staff member.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74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72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3EFB89-F3DA-4787-658C-935C741593E6}"/>
              </a:ext>
            </a:extLst>
          </p:cNvPr>
          <p:cNvSpPr txBox="1"/>
          <p:nvPr/>
        </p:nvSpPr>
        <p:spPr>
          <a:xfrm>
            <a:off x="2667000" y="609600"/>
            <a:ext cx="2057400" cy="27853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Person</a:t>
            </a:r>
          </a:p>
          <a:p>
            <a:r>
              <a:rPr lang="en-US" dirty="0"/>
              <a:t>-id</a:t>
            </a:r>
          </a:p>
          <a:p>
            <a:r>
              <a:rPr lang="en-US" dirty="0"/>
              <a:t>-name</a:t>
            </a:r>
          </a:p>
          <a:p>
            <a:r>
              <a:rPr lang="en-US" dirty="0"/>
              <a:t>-Address</a:t>
            </a:r>
          </a:p>
          <a:p>
            <a:r>
              <a:rPr lang="en-US" dirty="0"/>
              <a:t>-Contact</a:t>
            </a:r>
          </a:p>
          <a:p>
            <a:r>
              <a:rPr lang="en-US" dirty="0"/>
              <a:t>-Age</a:t>
            </a:r>
          </a:p>
          <a:p>
            <a:r>
              <a:rPr lang="en-US" dirty="0"/>
              <a:t>-</a:t>
            </a:r>
            <a:r>
              <a:rPr lang="en-US" dirty="0" err="1"/>
              <a:t>Geneder</a:t>
            </a:r>
            <a:endParaRPr lang="en-US" dirty="0"/>
          </a:p>
          <a:p>
            <a:r>
              <a:rPr lang="en-US" dirty="0"/>
              <a:t>______________</a:t>
            </a:r>
          </a:p>
          <a:p>
            <a:r>
              <a:rPr lang="en-US" dirty="0"/>
              <a:t>+Person()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0B655-F4CD-9802-F98C-76233CB152EC}"/>
              </a:ext>
            </a:extLst>
          </p:cNvPr>
          <p:cNvSpPr txBox="1"/>
          <p:nvPr/>
        </p:nvSpPr>
        <p:spPr>
          <a:xfrm>
            <a:off x="533400" y="4579828"/>
            <a:ext cx="2514600" cy="253156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Patient</a:t>
            </a:r>
          </a:p>
          <a:p>
            <a:r>
              <a:rPr lang="en-US" dirty="0"/>
              <a:t>-Blood Group</a:t>
            </a:r>
          </a:p>
          <a:p>
            <a:r>
              <a:rPr lang="en-US" dirty="0"/>
              <a:t>-Disease</a:t>
            </a:r>
          </a:p>
          <a:p>
            <a:r>
              <a:rPr lang="en-US" dirty="0"/>
              <a:t>-Symptoms</a:t>
            </a:r>
          </a:p>
          <a:p>
            <a:r>
              <a:rPr lang="en-US" dirty="0"/>
              <a:t>-Ward requirement</a:t>
            </a:r>
          </a:p>
          <a:p>
            <a:r>
              <a:rPr lang="en-US" dirty="0"/>
              <a:t>-ward type</a:t>
            </a:r>
          </a:p>
          <a:p>
            <a:r>
              <a:rPr lang="en-US" dirty="0"/>
              <a:t>_________________</a:t>
            </a:r>
          </a:p>
          <a:p>
            <a:r>
              <a:rPr lang="en-US" dirty="0"/>
              <a:t>+Patient()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1C8EC-D55D-A8DE-0157-69CFA5295080}"/>
              </a:ext>
            </a:extLst>
          </p:cNvPr>
          <p:cNvSpPr txBox="1"/>
          <p:nvPr/>
        </p:nvSpPr>
        <p:spPr>
          <a:xfrm>
            <a:off x="4495800" y="4724400"/>
            <a:ext cx="1676400" cy="132802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Doctor</a:t>
            </a:r>
          </a:p>
          <a:p>
            <a:r>
              <a:rPr lang="en-US" dirty="0"/>
              <a:t>-Qualification</a:t>
            </a:r>
          </a:p>
          <a:p>
            <a:r>
              <a:rPr lang="en-US" dirty="0"/>
              <a:t>__________</a:t>
            </a:r>
          </a:p>
          <a:p>
            <a:r>
              <a:rPr lang="en-US" dirty="0"/>
              <a:t>+Doctor()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EC74B6-EC23-5FBE-3919-F2A98A0F47A6}"/>
              </a:ext>
            </a:extLst>
          </p:cNvPr>
          <p:cNvCxnSpPr/>
          <p:nvPr/>
        </p:nvCxnSpPr>
        <p:spPr>
          <a:xfrm flipV="1">
            <a:off x="2514600" y="3962400"/>
            <a:ext cx="0" cy="617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266CE1-4395-095D-7B75-5D80831BAF5A}"/>
              </a:ext>
            </a:extLst>
          </p:cNvPr>
          <p:cNvCxnSpPr/>
          <p:nvPr/>
        </p:nvCxnSpPr>
        <p:spPr>
          <a:xfrm flipV="1">
            <a:off x="5029200" y="39624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495406-14E8-9629-9FC5-B5F3ED9C3520}"/>
              </a:ext>
            </a:extLst>
          </p:cNvPr>
          <p:cNvCxnSpPr/>
          <p:nvPr/>
        </p:nvCxnSpPr>
        <p:spPr>
          <a:xfrm>
            <a:off x="2514600" y="3962400"/>
            <a:ext cx="2514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2B20AC-677F-8861-0EB5-6A51479F9476}"/>
              </a:ext>
            </a:extLst>
          </p:cNvPr>
          <p:cNvCxnSpPr>
            <a:endCxn id="5" idx="2"/>
          </p:cNvCxnSpPr>
          <p:nvPr/>
        </p:nvCxnSpPr>
        <p:spPr>
          <a:xfrm flipV="1">
            <a:off x="3695700" y="3394948"/>
            <a:ext cx="0" cy="56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92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432966-36CE-BF83-D4E6-1C1170D5D37A}"/>
              </a:ext>
            </a:extLst>
          </p:cNvPr>
          <p:cNvSpPr txBox="1"/>
          <p:nvPr/>
        </p:nvSpPr>
        <p:spPr>
          <a:xfrm>
            <a:off x="304800" y="381000"/>
            <a:ext cx="70104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ighlight>
                  <a:srgbClr val="C0C0C0"/>
                </a:highlight>
              </a:rPr>
              <a:t>Design Document: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Type of Architecture:</a:t>
            </a:r>
            <a:br>
              <a:rPr lang="en-US" sz="2000" dirty="0"/>
            </a:br>
            <a:r>
              <a:rPr lang="en-US" sz="2000" dirty="0"/>
              <a:t>I used 3-Layer architecture in my project for the following reasons:</a:t>
            </a:r>
            <a:br>
              <a:rPr lang="en-US" sz="2000" dirty="0"/>
            </a:br>
            <a:r>
              <a:rPr lang="en-US" sz="2000" dirty="0"/>
              <a:t>Scalability.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Maintainability.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Easy to handle.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Easy to work with.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Easy to understand.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Diagram:</a:t>
            </a:r>
            <a:br>
              <a:rPr lang="en-US" sz="2000" dirty="0"/>
            </a:b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47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B5F3C5-85FE-8808-D159-B5C0AAAF9E7A}"/>
              </a:ext>
            </a:extLst>
          </p:cNvPr>
          <p:cNvSpPr txBox="1"/>
          <p:nvPr/>
        </p:nvSpPr>
        <p:spPr>
          <a:xfrm>
            <a:off x="152400" y="5006340"/>
            <a:ext cx="2819400" cy="1634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Bussiness</a:t>
            </a:r>
            <a:r>
              <a:rPr lang="en-US" dirty="0"/>
              <a:t> Layer(</a:t>
            </a:r>
          </a:p>
          <a:p>
            <a:r>
              <a:rPr lang="en-US" dirty="0"/>
              <a:t>.Person class</a:t>
            </a:r>
          </a:p>
          <a:p>
            <a:r>
              <a:rPr lang="en-US" dirty="0"/>
              <a:t>Patient class</a:t>
            </a:r>
          </a:p>
          <a:p>
            <a:r>
              <a:rPr lang="en-US" dirty="0"/>
              <a:t>Doctor Class</a:t>
            </a:r>
          </a:p>
          <a:p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30124-3608-5D52-5A60-602EFCDEDC37}"/>
              </a:ext>
            </a:extLst>
          </p:cNvPr>
          <p:cNvSpPr txBox="1"/>
          <p:nvPr/>
        </p:nvSpPr>
        <p:spPr>
          <a:xfrm>
            <a:off x="1112520" y="7086600"/>
            <a:ext cx="3352800" cy="2860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Database layer:</a:t>
            </a:r>
            <a:br>
              <a:rPr lang="en-US" dirty="0"/>
            </a:br>
            <a:r>
              <a:rPr lang="en-US" dirty="0"/>
              <a:t>(</a:t>
            </a:r>
          </a:p>
          <a:p>
            <a:r>
              <a:rPr lang="en-US" dirty="0"/>
              <a:t>Connection class(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Connection manger();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DataAccess</a:t>
            </a:r>
            <a:r>
              <a:rPr lang="en-US" dirty="0"/>
              <a:t> Objects();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Entity framework();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Database();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45921-5636-3490-4F63-C26F925310F1}"/>
              </a:ext>
            </a:extLst>
          </p:cNvPr>
          <p:cNvSpPr txBox="1"/>
          <p:nvPr/>
        </p:nvSpPr>
        <p:spPr>
          <a:xfrm>
            <a:off x="2743200" y="0"/>
            <a:ext cx="3200400" cy="46334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Presentation layer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Desktop interference(</a:t>
            </a:r>
          </a:p>
          <a:p>
            <a:r>
              <a:rPr lang="en-US" dirty="0"/>
              <a:t>1)Login form</a:t>
            </a:r>
          </a:p>
          <a:p>
            <a:r>
              <a:rPr lang="en-US" dirty="0"/>
              <a:t>2)Dashboard form</a:t>
            </a:r>
          </a:p>
          <a:p>
            <a:r>
              <a:rPr lang="en-US" dirty="0"/>
              <a:t>(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patient </a:t>
            </a:r>
            <a:r>
              <a:rPr lang="en-US" dirty="0" err="1"/>
              <a:t>pannel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diagnose  </a:t>
            </a:r>
            <a:r>
              <a:rPr lang="en-US" dirty="0" err="1"/>
              <a:t>pannel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Update </a:t>
            </a:r>
            <a:r>
              <a:rPr lang="en-US" dirty="0" err="1"/>
              <a:t>pannel</a:t>
            </a:r>
            <a:endParaRPr lang="en-US" dirty="0"/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3) Deleting form</a:t>
            </a:r>
            <a:br>
              <a:rPr lang="en-US" dirty="0"/>
            </a:br>
            <a:r>
              <a:rPr lang="en-US" dirty="0"/>
              <a:t>4) Patient show history form.</a:t>
            </a:r>
            <a:br>
              <a:rPr lang="en-US" dirty="0"/>
            </a:br>
            <a:r>
              <a:rPr lang="en-US" dirty="0"/>
              <a:t>5) Show staff history form</a:t>
            </a:r>
            <a:br>
              <a:rPr lang="en-US" dirty="0"/>
            </a:br>
            <a:r>
              <a:rPr lang="en-US" dirty="0"/>
              <a:t>6) Show Hospital history form.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33FD803-0F34-1E79-3246-4024D1B1B10B}"/>
              </a:ext>
            </a:extLst>
          </p:cNvPr>
          <p:cNvCxnSpPr>
            <a:endCxn id="4" idx="0"/>
          </p:cNvCxnSpPr>
          <p:nvPr/>
        </p:nvCxnSpPr>
        <p:spPr>
          <a:xfrm rot="5400000">
            <a:off x="563880" y="2827020"/>
            <a:ext cx="3177540" cy="1181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C3DB941-3A91-975E-F149-04405E09347F}"/>
              </a:ext>
            </a:extLst>
          </p:cNvPr>
          <p:cNvCxnSpPr/>
          <p:nvPr/>
        </p:nvCxnSpPr>
        <p:spPr>
          <a:xfrm rot="16200000" flipH="1">
            <a:off x="2933700" y="6362700"/>
            <a:ext cx="762000" cy="685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498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19FF7E-953E-64D4-BDB2-ADDFB7D55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66800"/>
            <a:ext cx="4580017" cy="461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D12355-798C-0B3B-E9BC-D69283283CA6}"/>
              </a:ext>
            </a:extLst>
          </p:cNvPr>
          <p:cNvSpPr txBox="1"/>
          <p:nvPr/>
        </p:nvSpPr>
        <p:spPr>
          <a:xfrm>
            <a:off x="609600" y="381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6E671-7F94-696D-C0AE-6C5D3154FD7B}"/>
              </a:ext>
            </a:extLst>
          </p:cNvPr>
          <p:cNvSpPr txBox="1"/>
          <p:nvPr/>
        </p:nvSpPr>
        <p:spPr>
          <a:xfrm>
            <a:off x="609600" y="6781800"/>
            <a:ext cx="259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Testing:</a:t>
            </a:r>
          </a:p>
          <a:p>
            <a:r>
              <a:rPr lang="en-US" dirty="0"/>
              <a:t>Types:</a:t>
            </a:r>
            <a:br>
              <a:rPr lang="en-US" dirty="0"/>
            </a:br>
            <a:r>
              <a:rPr lang="en-US" dirty="0"/>
              <a:t>There are 2 types of testing:</a:t>
            </a:r>
          </a:p>
          <a:p>
            <a:r>
              <a:rPr lang="en-US" dirty="0"/>
              <a:t>Black box testing.</a:t>
            </a:r>
          </a:p>
          <a:p>
            <a:r>
              <a:rPr lang="en-US" dirty="0"/>
              <a:t>White </a:t>
            </a:r>
            <a:r>
              <a:rPr lang="en-US"/>
              <a:t>Box testing.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6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704" y="917397"/>
            <a:ext cx="4739005" cy="526415"/>
          </a:xfrm>
          <a:custGeom>
            <a:avLst/>
            <a:gdLst/>
            <a:ahLst/>
            <a:cxnLst/>
            <a:rect l="l" t="t" r="r" b="b"/>
            <a:pathLst>
              <a:path w="4739005" h="526415">
                <a:moveTo>
                  <a:pt x="4738751" y="0"/>
                </a:moveTo>
                <a:lnTo>
                  <a:pt x="0" y="0"/>
                </a:lnTo>
                <a:lnTo>
                  <a:pt x="0" y="526084"/>
                </a:lnTo>
                <a:lnTo>
                  <a:pt x="4738751" y="526084"/>
                </a:lnTo>
                <a:lnTo>
                  <a:pt x="47387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874521"/>
            <a:ext cx="4763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Bussiness</a:t>
            </a:r>
            <a:r>
              <a:rPr spc="5" dirty="0"/>
              <a:t> </a:t>
            </a:r>
            <a:r>
              <a:rPr spc="-5" dirty="0"/>
              <a:t>requirements:</a:t>
            </a:r>
          </a:p>
        </p:txBody>
      </p:sp>
      <p:sp>
        <p:nvSpPr>
          <p:cNvPr id="4" name="object 4"/>
          <p:cNvSpPr/>
          <p:nvPr/>
        </p:nvSpPr>
        <p:spPr>
          <a:xfrm>
            <a:off x="893368" y="914399"/>
            <a:ext cx="5987415" cy="834390"/>
          </a:xfrm>
          <a:custGeom>
            <a:avLst/>
            <a:gdLst/>
            <a:ahLst/>
            <a:cxnLst/>
            <a:rect l="l" t="t" r="r" b="b"/>
            <a:pathLst>
              <a:path w="5987415" h="834389">
                <a:moveTo>
                  <a:pt x="3035" y="0"/>
                </a:moveTo>
                <a:lnTo>
                  <a:pt x="0" y="0"/>
                </a:lnTo>
                <a:lnTo>
                  <a:pt x="0" y="2997"/>
                </a:lnTo>
                <a:lnTo>
                  <a:pt x="0" y="529082"/>
                </a:lnTo>
                <a:lnTo>
                  <a:pt x="0" y="833882"/>
                </a:lnTo>
                <a:lnTo>
                  <a:pt x="3035" y="833882"/>
                </a:lnTo>
                <a:lnTo>
                  <a:pt x="3035" y="529082"/>
                </a:lnTo>
                <a:lnTo>
                  <a:pt x="3035" y="3048"/>
                </a:lnTo>
                <a:lnTo>
                  <a:pt x="3035" y="0"/>
                </a:lnTo>
                <a:close/>
              </a:path>
              <a:path w="5987415" h="834389">
                <a:moveTo>
                  <a:pt x="5984113" y="0"/>
                </a:moveTo>
                <a:lnTo>
                  <a:pt x="3048" y="0"/>
                </a:lnTo>
                <a:lnTo>
                  <a:pt x="3048" y="3048"/>
                </a:lnTo>
                <a:lnTo>
                  <a:pt x="5984113" y="3048"/>
                </a:lnTo>
                <a:lnTo>
                  <a:pt x="5984113" y="0"/>
                </a:lnTo>
                <a:close/>
              </a:path>
              <a:path w="5987415" h="834389">
                <a:moveTo>
                  <a:pt x="5987224" y="0"/>
                </a:moveTo>
                <a:lnTo>
                  <a:pt x="5984189" y="0"/>
                </a:lnTo>
                <a:lnTo>
                  <a:pt x="5984189" y="2997"/>
                </a:lnTo>
                <a:lnTo>
                  <a:pt x="5984189" y="529082"/>
                </a:lnTo>
                <a:lnTo>
                  <a:pt x="5984189" y="833882"/>
                </a:lnTo>
                <a:lnTo>
                  <a:pt x="5987224" y="833882"/>
                </a:lnTo>
                <a:lnTo>
                  <a:pt x="5987224" y="529082"/>
                </a:lnTo>
                <a:lnTo>
                  <a:pt x="5987224" y="3048"/>
                </a:lnTo>
                <a:lnTo>
                  <a:pt x="5987224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5052" y="1756918"/>
            <a:ext cx="3704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Segoe UI"/>
                <a:cs typeface="Segoe UI"/>
              </a:rPr>
              <a:t>Patient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Information Management: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3368" y="1748282"/>
            <a:ext cx="5987415" cy="6490335"/>
            <a:chOff x="893368" y="1748282"/>
            <a:chExt cx="5987415" cy="6490335"/>
          </a:xfrm>
        </p:grpSpPr>
        <p:sp>
          <p:nvSpPr>
            <p:cNvPr id="7" name="object 7"/>
            <p:cNvSpPr/>
            <p:nvPr/>
          </p:nvSpPr>
          <p:spPr>
            <a:xfrm>
              <a:off x="893368" y="1748281"/>
              <a:ext cx="5987415" cy="2767965"/>
            </a:xfrm>
            <a:custGeom>
              <a:avLst/>
              <a:gdLst/>
              <a:ahLst/>
              <a:cxnLst/>
              <a:rect l="l" t="t" r="r" b="b"/>
              <a:pathLst>
                <a:path w="5987415" h="2767965">
                  <a:moveTo>
                    <a:pt x="3035" y="2447925"/>
                  </a:moveTo>
                  <a:lnTo>
                    <a:pt x="0" y="2447925"/>
                  </a:lnTo>
                  <a:lnTo>
                    <a:pt x="0" y="2450973"/>
                  </a:lnTo>
                  <a:lnTo>
                    <a:pt x="0" y="2761869"/>
                  </a:lnTo>
                  <a:lnTo>
                    <a:pt x="0" y="2764917"/>
                  </a:lnTo>
                  <a:lnTo>
                    <a:pt x="3035" y="2764917"/>
                  </a:lnTo>
                  <a:lnTo>
                    <a:pt x="3035" y="2761869"/>
                  </a:lnTo>
                  <a:lnTo>
                    <a:pt x="3035" y="2450973"/>
                  </a:lnTo>
                  <a:lnTo>
                    <a:pt x="3035" y="2447925"/>
                  </a:lnTo>
                  <a:close/>
                </a:path>
                <a:path w="5987415" h="2767965">
                  <a:moveTo>
                    <a:pt x="3035" y="0"/>
                  </a:moveTo>
                  <a:lnTo>
                    <a:pt x="0" y="0"/>
                  </a:lnTo>
                  <a:lnTo>
                    <a:pt x="0" y="309372"/>
                  </a:lnTo>
                  <a:lnTo>
                    <a:pt x="0" y="312420"/>
                  </a:lnTo>
                  <a:lnTo>
                    <a:pt x="3035" y="312420"/>
                  </a:lnTo>
                  <a:lnTo>
                    <a:pt x="3035" y="309372"/>
                  </a:lnTo>
                  <a:lnTo>
                    <a:pt x="3035" y="0"/>
                  </a:lnTo>
                  <a:close/>
                </a:path>
                <a:path w="5987415" h="2767965">
                  <a:moveTo>
                    <a:pt x="169164" y="1228420"/>
                  </a:moveTo>
                  <a:lnTo>
                    <a:pt x="166116" y="1228420"/>
                  </a:lnTo>
                  <a:lnTo>
                    <a:pt x="166116" y="1532001"/>
                  </a:lnTo>
                  <a:lnTo>
                    <a:pt x="166116" y="1836801"/>
                  </a:lnTo>
                  <a:lnTo>
                    <a:pt x="166116" y="2140077"/>
                  </a:lnTo>
                  <a:lnTo>
                    <a:pt x="166116" y="2444877"/>
                  </a:lnTo>
                  <a:lnTo>
                    <a:pt x="169164" y="2444877"/>
                  </a:lnTo>
                  <a:lnTo>
                    <a:pt x="169164" y="2140077"/>
                  </a:lnTo>
                  <a:lnTo>
                    <a:pt x="169164" y="1836801"/>
                  </a:lnTo>
                  <a:lnTo>
                    <a:pt x="169164" y="1532001"/>
                  </a:lnTo>
                  <a:lnTo>
                    <a:pt x="169164" y="1228420"/>
                  </a:lnTo>
                  <a:close/>
                </a:path>
                <a:path w="5987415" h="2767965">
                  <a:moveTo>
                    <a:pt x="3700856" y="2452509"/>
                  </a:moveTo>
                  <a:lnTo>
                    <a:pt x="3697859" y="2452509"/>
                  </a:lnTo>
                  <a:lnTo>
                    <a:pt x="24384" y="2452509"/>
                  </a:lnTo>
                  <a:lnTo>
                    <a:pt x="21336" y="2452509"/>
                  </a:lnTo>
                  <a:lnTo>
                    <a:pt x="21336" y="2455545"/>
                  </a:lnTo>
                  <a:lnTo>
                    <a:pt x="21336" y="2758821"/>
                  </a:lnTo>
                  <a:lnTo>
                    <a:pt x="24384" y="2758821"/>
                  </a:lnTo>
                  <a:lnTo>
                    <a:pt x="24384" y="2455545"/>
                  </a:lnTo>
                  <a:lnTo>
                    <a:pt x="3697808" y="2455545"/>
                  </a:lnTo>
                  <a:lnTo>
                    <a:pt x="3697808" y="2758821"/>
                  </a:lnTo>
                  <a:lnTo>
                    <a:pt x="3700856" y="2758821"/>
                  </a:lnTo>
                  <a:lnTo>
                    <a:pt x="3700856" y="2455545"/>
                  </a:lnTo>
                  <a:lnTo>
                    <a:pt x="3700856" y="2452509"/>
                  </a:lnTo>
                  <a:close/>
                </a:path>
                <a:path w="5987415" h="2767965">
                  <a:moveTo>
                    <a:pt x="3706939" y="1524"/>
                  </a:moveTo>
                  <a:lnTo>
                    <a:pt x="3703955" y="1524"/>
                  </a:lnTo>
                  <a:lnTo>
                    <a:pt x="24384" y="1524"/>
                  </a:lnTo>
                  <a:lnTo>
                    <a:pt x="21336" y="1524"/>
                  </a:lnTo>
                  <a:lnTo>
                    <a:pt x="21336" y="4572"/>
                  </a:lnTo>
                  <a:lnTo>
                    <a:pt x="21336" y="307848"/>
                  </a:lnTo>
                  <a:lnTo>
                    <a:pt x="24384" y="307848"/>
                  </a:lnTo>
                  <a:lnTo>
                    <a:pt x="24384" y="4572"/>
                  </a:lnTo>
                  <a:lnTo>
                    <a:pt x="3703904" y="4572"/>
                  </a:lnTo>
                  <a:lnTo>
                    <a:pt x="3703904" y="307848"/>
                  </a:lnTo>
                  <a:lnTo>
                    <a:pt x="3706939" y="307848"/>
                  </a:lnTo>
                  <a:lnTo>
                    <a:pt x="3706939" y="4572"/>
                  </a:lnTo>
                  <a:lnTo>
                    <a:pt x="3706939" y="1524"/>
                  </a:lnTo>
                  <a:close/>
                </a:path>
                <a:path w="5987415" h="2767965">
                  <a:moveTo>
                    <a:pt x="5984113" y="2764929"/>
                  </a:moveTo>
                  <a:lnTo>
                    <a:pt x="169164" y="2764929"/>
                  </a:lnTo>
                  <a:lnTo>
                    <a:pt x="166116" y="2764929"/>
                  </a:lnTo>
                  <a:lnTo>
                    <a:pt x="166116" y="2767965"/>
                  </a:lnTo>
                  <a:lnTo>
                    <a:pt x="169164" y="2767965"/>
                  </a:lnTo>
                  <a:lnTo>
                    <a:pt x="5984113" y="2767965"/>
                  </a:lnTo>
                  <a:lnTo>
                    <a:pt x="5984113" y="2764929"/>
                  </a:lnTo>
                  <a:close/>
                </a:path>
                <a:path w="5987415" h="2767965">
                  <a:moveTo>
                    <a:pt x="5984113" y="2761869"/>
                  </a:moveTo>
                  <a:lnTo>
                    <a:pt x="3700856" y="2761869"/>
                  </a:lnTo>
                  <a:lnTo>
                    <a:pt x="3700856" y="2758833"/>
                  </a:lnTo>
                  <a:lnTo>
                    <a:pt x="3697859" y="2758833"/>
                  </a:lnTo>
                  <a:lnTo>
                    <a:pt x="24384" y="2758833"/>
                  </a:lnTo>
                  <a:lnTo>
                    <a:pt x="21336" y="2758833"/>
                  </a:lnTo>
                  <a:lnTo>
                    <a:pt x="21336" y="2761869"/>
                  </a:lnTo>
                  <a:lnTo>
                    <a:pt x="3048" y="2761869"/>
                  </a:lnTo>
                  <a:lnTo>
                    <a:pt x="3048" y="2764917"/>
                  </a:lnTo>
                  <a:lnTo>
                    <a:pt x="5984113" y="2764917"/>
                  </a:lnTo>
                  <a:lnTo>
                    <a:pt x="5984113" y="2761869"/>
                  </a:lnTo>
                  <a:close/>
                </a:path>
                <a:path w="5987415" h="2767965">
                  <a:moveTo>
                    <a:pt x="5984113" y="2444889"/>
                  </a:moveTo>
                  <a:lnTo>
                    <a:pt x="169164" y="2444889"/>
                  </a:lnTo>
                  <a:lnTo>
                    <a:pt x="166116" y="2444889"/>
                  </a:lnTo>
                  <a:lnTo>
                    <a:pt x="166116" y="2447925"/>
                  </a:lnTo>
                  <a:lnTo>
                    <a:pt x="3048" y="2447925"/>
                  </a:lnTo>
                  <a:lnTo>
                    <a:pt x="3048" y="2450973"/>
                  </a:lnTo>
                  <a:lnTo>
                    <a:pt x="5984113" y="2450973"/>
                  </a:lnTo>
                  <a:lnTo>
                    <a:pt x="5984113" y="2447925"/>
                  </a:lnTo>
                  <a:lnTo>
                    <a:pt x="5984113" y="2444889"/>
                  </a:lnTo>
                  <a:close/>
                </a:path>
                <a:path w="5987415" h="2767965">
                  <a:moveTo>
                    <a:pt x="5984113" y="312432"/>
                  </a:moveTo>
                  <a:lnTo>
                    <a:pt x="169164" y="312432"/>
                  </a:lnTo>
                  <a:lnTo>
                    <a:pt x="166116" y="312432"/>
                  </a:lnTo>
                  <a:lnTo>
                    <a:pt x="166116" y="315468"/>
                  </a:lnTo>
                  <a:lnTo>
                    <a:pt x="166116" y="620268"/>
                  </a:lnTo>
                  <a:lnTo>
                    <a:pt x="166116" y="923544"/>
                  </a:lnTo>
                  <a:lnTo>
                    <a:pt x="166116" y="1228344"/>
                  </a:lnTo>
                  <a:lnTo>
                    <a:pt x="169164" y="1228344"/>
                  </a:lnTo>
                  <a:lnTo>
                    <a:pt x="169164" y="923544"/>
                  </a:lnTo>
                  <a:lnTo>
                    <a:pt x="169164" y="620268"/>
                  </a:lnTo>
                  <a:lnTo>
                    <a:pt x="169164" y="315468"/>
                  </a:lnTo>
                  <a:lnTo>
                    <a:pt x="5984113" y="315468"/>
                  </a:lnTo>
                  <a:lnTo>
                    <a:pt x="5984113" y="312432"/>
                  </a:lnTo>
                  <a:close/>
                </a:path>
                <a:path w="5987415" h="2767965">
                  <a:moveTo>
                    <a:pt x="5984113" y="309372"/>
                  </a:moveTo>
                  <a:lnTo>
                    <a:pt x="3706939" y="309372"/>
                  </a:lnTo>
                  <a:lnTo>
                    <a:pt x="3706939" y="307860"/>
                  </a:lnTo>
                  <a:lnTo>
                    <a:pt x="3703955" y="307860"/>
                  </a:lnTo>
                  <a:lnTo>
                    <a:pt x="24384" y="307860"/>
                  </a:lnTo>
                  <a:lnTo>
                    <a:pt x="21336" y="307860"/>
                  </a:lnTo>
                  <a:lnTo>
                    <a:pt x="21336" y="309372"/>
                  </a:lnTo>
                  <a:lnTo>
                    <a:pt x="3048" y="309372"/>
                  </a:lnTo>
                  <a:lnTo>
                    <a:pt x="3048" y="312420"/>
                  </a:lnTo>
                  <a:lnTo>
                    <a:pt x="5984113" y="312420"/>
                  </a:lnTo>
                  <a:lnTo>
                    <a:pt x="5984113" y="309372"/>
                  </a:lnTo>
                  <a:close/>
                </a:path>
                <a:path w="5987415" h="2767965">
                  <a:moveTo>
                    <a:pt x="5987224" y="2764929"/>
                  </a:moveTo>
                  <a:lnTo>
                    <a:pt x="5984189" y="2764929"/>
                  </a:lnTo>
                  <a:lnTo>
                    <a:pt x="5984189" y="2767965"/>
                  </a:lnTo>
                  <a:lnTo>
                    <a:pt x="5987224" y="2767965"/>
                  </a:lnTo>
                  <a:lnTo>
                    <a:pt x="5987224" y="2764929"/>
                  </a:lnTo>
                  <a:close/>
                </a:path>
                <a:path w="5987415" h="2767965">
                  <a:moveTo>
                    <a:pt x="5987224" y="2444889"/>
                  </a:moveTo>
                  <a:lnTo>
                    <a:pt x="5984189" y="2444889"/>
                  </a:lnTo>
                  <a:lnTo>
                    <a:pt x="5984189" y="2447925"/>
                  </a:lnTo>
                  <a:lnTo>
                    <a:pt x="5984189" y="2450973"/>
                  </a:lnTo>
                  <a:lnTo>
                    <a:pt x="5984189" y="2761869"/>
                  </a:lnTo>
                  <a:lnTo>
                    <a:pt x="5984189" y="2764917"/>
                  </a:lnTo>
                  <a:lnTo>
                    <a:pt x="5987224" y="2764917"/>
                  </a:lnTo>
                  <a:lnTo>
                    <a:pt x="5987224" y="2761869"/>
                  </a:lnTo>
                  <a:lnTo>
                    <a:pt x="5987224" y="2450973"/>
                  </a:lnTo>
                  <a:lnTo>
                    <a:pt x="5987224" y="2447925"/>
                  </a:lnTo>
                  <a:lnTo>
                    <a:pt x="5987224" y="2444889"/>
                  </a:lnTo>
                  <a:close/>
                </a:path>
                <a:path w="5987415" h="2767965">
                  <a:moveTo>
                    <a:pt x="5987224" y="1228420"/>
                  </a:moveTo>
                  <a:lnTo>
                    <a:pt x="5984189" y="1228420"/>
                  </a:lnTo>
                  <a:lnTo>
                    <a:pt x="5984189" y="1532001"/>
                  </a:lnTo>
                  <a:lnTo>
                    <a:pt x="5984189" y="1836801"/>
                  </a:lnTo>
                  <a:lnTo>
                    <a:pt x="5984189" y="2140077"/>
                  </a:lnTo>
                  <a:lnTo>
                    <a:pt x="5984189" y="2444877"/>
                  </a:lnTo>
                  <a:lnTo>
                    <a:pt x="5987224" y="2444877"/>
                  </a:lnTo>
                  <a:lnTo>
                    <a:pt x="5987224" y="2140077"/>
                  </a:lnTo>
                  <a:lnTo>
                    <a:pt x="5987224" y="1836801"/>
                  </a:lnTo>
                  <a:lnTo>
                    <a:pt x="5987224" y="1532001"/>
                  </a:lnTo>
                  <a:lnTo>
                    <a:pt x="5987224" y="1228420"/>
                  </a:lnTo>
                  <a:close/>
                </a:path>
                <a:path w="5987415" h="2767965">
                  <a:moveTo>
                    <a:pt x="5987224" y="312432"/>
                  </a:moveTo>
                  <a:lnTo>
                    <a:pt x="5984189" y="312432"/>
                  </a:lnTo>
                  <a:lnTo>
                    <a:pt x="5984189" y="315468"/>
                  </a:lnTo>
                  <a:lnTo>
                    <a:pt x="5984189" y="620268"/>
                  </a:lnTo>
                  <a:lnTo>
                    <a:pt x="5984189" y="923544"/>
                  </a:lnTo>
                  <a:lnTo>
                    <a:pt x="5984189" y="1228344"/>
                  </a:lnTo>
                  <a:lnTo>
                    <a:pt x="5987224" y="1228344"/>
                  </a:lnTo>
                  <a:lnTo>
                    <a:pt x="5987224" y="923544"/>
                  </a:lnTo>
                  <a:lnTo>
                    <a:pt x="5987224" y="620268"/>
                  </a:lnTo>
                  <a:lnTo>
                    <a:pt x="5987224" y="315468"/>
                  </a:lnTo>
                  <a:lnTo>
                    <a:pt x="5987224" y="312432"/>
                  </a:lnTo>
                  <a:close/>
                </a:path>
                <a:path w="5987415" h="2767965">
                  <a:moveTo>
                    <a:pt x="5987224" y="0"/>
                  </a:moveTo>
                  <a:lnTo>
                    <a:pt x="5984189" y="0"/>
                  </a:lnTo>
                  <a:lnTo>
                    <a:pt x="5984189" y="309372"/>
                  </a:lnTo>
                  <a:lnTo>
                    <a:pt x="5984189" y="312420"/>
                  </a:lnTo>
                  <a:lnTo>
                    <a:pt x="5987224" y="312420"/>
                  </a:lnTo>
                  <a:lnTo>
                    <a:pt x="5987224" y="309372"/>
                  </a:lnTo>
                  <a:lnTo>
                    <a:pt x="5987224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368" y="4513211"/>
              <a:ext cx="5987415" cy="3416300"/>
            </a:xfrm>
            <a:custGeom>
              <a:avLst/>
              <a:gdLst/>
              <a:ahLst/>
              <a:cxnLst/>
              <a:rect l="l" t="t" r="r" b="b"/>
              <a:pathLst>
                <a:path w="5987415" h="3416300">
                  <a:moveTo>
                    <a:pt x="3035" y="1527302"/>
                  </a:moveTo>
                  <a:lnTo>
                    <a:pt x="0" y="1527302"/>
                  </a:lnTo>
                  <a:lnTo>
                    <a:pt x="0" y="1530337"/>
                  </a:lnTo>
                  <a:lnTo>
                    <a:pt x="0" y="1839709"/>
                  </a:lnTo>
                  <a:lnTo>
                    <a:pt x="0" y="2144509"/>
                  </a:lnTo>
                  <a:lnTo>
                    <a:pt x="0" y="2447785"/>
                  </a:lnTo>
                  <a:lnTo>
                    <a:pt x="0" y="2796781"/>
                  </a:lnTo>
                  <a:lnTo>
                    <a:pt x="0" y="2799829"/>
                  </a:lnTo>
                  <a:lnTo>
                    <a:pt x="3035" y="2799829"/>
                  </a:lnTo>
                  <a:lnTo>
                    <a:pt x="3035" y="1530337"/>
                  </a:lnTo>
                  <a:lnTo>
                    <a:pt x="3035" y="1527302"/>
                  </a:lnTo>
                  <a:close/>
                </a:path>
                <a:path w="5987415" h="3416300">
                  <a:moveTo>
                    <a:pt x="169164" y="2802953"/>
                  </a:moveTo>
                  <a:lnTo>
                    <a:pt x="166116" y="2802953"/>
                  </a:lnTo>
                  <a:lnTo>
                    <a:pt x="166116" y="3108058"/>
                  </a:lnTo>
                  <a:lnTo>
                    <a:pt x="166116" y="3411334"/>
                  </a:lnTo>
                  <a:lnTo>
                    <a:pt x="169164" y="3411334"/>
                  </a:lnTo>
                  <a:lnTo>
                    <a:pt x="169164" y="3108058"/>
                  </a:lnTo>
                  <a:lnTo>
                    <a:pt x="169164" y="2802953"/>
                  </a:lnTo>
                  <a:close/>
                </a:path>
                <a:path w="5987415" h="3416300">
                  <a:moveTo>
                    <a:pt x="481520" y="3412871"/>
                  </a:moveTo>
                  <a:lnTo>
                    <a:pt x="478485" y="3412871"/>
                  </a:lnTo>
                  <a:lnTo>
                    <a:pt x="478485" y="3415906"/>
                  </a:lnTo>
                  <a:lnTo>
                    <a:pt x="481520" y="3415906"/>
                  </a:lnTo>
                  <a:lnTo>
                    <a:pt x="481520" y="3412871"/>
                  </a:lnTo>
                  <a:close/>
                </a:path>
                <a:path w="5987415" h="3416300">
                  <a:moveTo>
                    <a:pt x="1363929" y="1836674"/>
                  </a:moveTo>
                  <a:lnTo>
                    <a:pt x="1360932" y="1836674"/>
                  </a:lnTo>
                  <a:lnTo>
                    <a:pt x="24384" y="1836674"/>
                  </a:lnTo>
                  <a:lnTo>
                    <a:pt x="21336" y="1836674"/>
                  </a:lnTo>
                  <a:lnTo>
                    <a:pt x="21336" y="1839709"/>
                  </a:lnTo>
                  <a:lnTo>
                    <a:pt x="24384" y="1839709"/>
                  </a:lnTo>
                  <a:lnTo>
                    <a:pt x="1360881" y="1839709"/>
                  </a:lnTo>
                  <a:lnTo>
                    <a:pt x="1363929" y="1839709"/>
                  </a:lnTo>
                  <a:lnTo>
                    <a:pt x="1363929" y="1836674"/>
                  </a:lnTo>
                  <a:close/>
                </a:path>
                <a:path w="5987415" h="3416300">
                  <a:moveTo>
                    <a:pt x="1363929" y="1530350"/>
                  </a:moveTo>
                  <a:lnTo>
                    <a:pt x="1360932" y="1530350"/>
                  </a:lnTo>
                  <a:lnTo>
                    <a:pt x="24384" y="1530350"/>
                  </a:lnTo>
                  <a:lnTo>
                    <a:pt x="21336" y="1530350"/>
                  </a:lnTo>
                  <a:lnTo>
                    <a:pt x="21336" y="1533385"/>
                  </a:lnTo>
                  <a:lnTo>
                    <a:pt x="21336" y="1836661"/>
                  </a:lnTo>
                  <a:lnTo>
                    <a:pt x="24384" y="1836661"/>
                  </a:lnTo>
                  <a:lnTo>
                    <a:pt x="24384" y="1533385"/>
                  </a:lnTo>
                  <a:lnTo>
                    <a:pt x="1360881" y="1533385"/>
                  </a:lnTo>
                  <a:lnTo>
                    <a:pt x="1360881" y="1836661"/>
                  </a:lnTo>
                  <a:lnTo>
                    <a:pt x="1363929" y="1836661"/>
                  </a:lnTo>
                  <a:lnTo>
                    <a:pt x="1363929" y="1533385"/>
                  </a:lnTo>
                  <a:lnTo>
                    <a:pt x="1363929" y="1530350"/>
                  </a:lnTo>
                  <a:close/>
                </a:path>
                <a:path w="5987415" h="3416300">
                  <a:moveTo>
                    <a:pt x="1641589" y="3412871"/>
                  </a:moveTo>
                  <a:lnTo>
                    <a:pt x="481533" y="3412871"/>
                  </a:lnTo>
                  <a:lnTo>
                    <a:pt x="481533" y="3415906"/>
                  </a:lnTo>
                  <a:lnTo>
                    <a:pt x="1641589" y="3415906"/>
                  </a:lnTo>
                  <a:lnTo>
                    <a:pt x="1641589" y="3412871"/>
                  </a:lnTo>
                  <a:close/>
                </a:path>
                <a:path w="5987415" h="3416300">
                  <a:moveTo>
                    <a:pt x="2380729" y="2755646"/>
                  </a:moveTo>
                  <a:lnTo>
                    <a:pt x="24384" y="2755646"/>
                  </a:lnTo>
                  <a:lnTo>
                    <a:pt x="21336" y="2755646"/>
                  </a:lnTo>
                  <a:lnTo>
                    <a:pt x="21336" y="2758681"/>
                  </a:lnTo>
                  <a:lnTo>
                    <a:pt x="24384" y="2758681"/>
                  </a:lnTo>
                  <a:lnTo>
                    <a:pt x="2380729" y="2758681"/>
                  </a:lnTo>
                  <a:lnTo>
                    <a:pt x="2380729" y="2755646"/>
                  </a:lnTo>
                  <a:close/>
                </a:path>
                <a:path w="5987415" h="3416300">
                  <a:moveTo>
                    <a:pt x="2380729" y="2449322"/>
                  </a:moveTo>
                  <a:lnTo>
                    <a:pt x="24384" y="2449322"/>
                  </a:lnTo>
                  <a:lnTo>
                    <a:pt x="21336" y="2449322"/>
                  </a:lnTo>
                  <a:lnTo>
                    <a:pt x="21336" y="2452357"/>
                  </a:lnTo>
                  <a:lnTo>
                    <a:pt x="21336" y="2755633"/>
                  </a:lnTo>
                  <a:lnTo>
                    <a:pt x="24384" y="2755633"/>
                  </a:lnTo>
                  <a:lnTo>
                    <a:pt x="24384" y="2452357"/>
                  </a:lnTo>
                  <a:lnTo>
                    <a:pt x="2380729" y="2452357"/>
                  </a:lnTo>
                  <a:lnTo>
                    <a:pt x="2380729" y="2449322"/>
                  </a:lnTo>
                  <a:close/>
                </a:path>
                <a:path w="5987415" h="3416300">
                  <a:moveTo>
                    <a:pt x="2383853" y="2755646"/>
                  </a:moveTo>
                  <a:lnTo>
                    <a:pt x="2380818" y="2755646"/>
                  </a:lnTo>
                  <a:lnTo>
                    <a:pt x="2380818" y="2758681"/>
                  </a:lnTo>
                  <a:lnTo>
                    <a:pt x="2383853" y="2758681"/>
                  </a:lnTo>
                  <a:lnTo>
                    <a:pt x="2383853" y="2755646"/>
                  </a:lnTo>
                  <a:close/>
                </a:path>
                <a:path w="5987415" h="3416300">
                  <a:moveTo>
                    <a:pt x="2383853" y="2449322"/>
                  </a:moveTo>
                  <a:lnTo>
                    <a:pt x="2380818" y="2449322"/>
                  </a:lnTo>
                  <a:lnTo>
                    <a:pt x="2380818" y="2452357"/>
                  </a:lnTo>
                  <a:lnTo>
                    <a:pt x="2380818" y="2755633"/>
                  </a:lnTo>
                  <a:lnTo>
                    <a:pt x="2383853" y="2755633"/>
                  </a:lnTo>
                  <a:lnTo>
                    <a:pt x="2383853" y="2452357"/>
                  </a:lnTo>
                  <a:lnTo>
                    <a:pt x="2383853" y="2449322"/>
                  </a:lnTo>
                  <a:close/>
                </a:path>
                <a:path w="5987415" h="3416300">
                  <a:moveTo>
                    <a:pt x="5984113" y="2799842"/>
                  </a:moveTo>
                  <a:lnTo>
                    <a:pt x="169164" y="2799842"/>
                  </a:lnTo>
                  <a:lnTo>
                    <a:pt x="166116" y="2799842"/>
                  </a:lnTo>
                  <a:lnTo>
                    <a:pt x="166116" y="2802877"/>
                  </a:lnTo>
                  <a:lnTo>
                    <a:pt x="169164" y="2802877"/>
                  </a:lnTo>
                  <a:lnTo>
                    <a:pt x="5984113" y="2802877"/>
                  </a:lnTo>
                  <a:lnTo>
                    <a:pt x="5984113" y="2799842"/>
                  </a:lnTo>
                  <a:close/>
                </a:path>
                <a:path w="5987415" h="3416300">
                  <a:moveTo>
                    <a:pt x="5984113" y="2796781"/>
                  </a:moveTo>
                  <a:lnTo>
                    <a:pt x="3048" y="2796781"/>
                  </a:lnTo>
                  <a:lnTo>
                    <a:pt x="3048" y="2799829"/>
                  </a:lnTo>
                  <a:lnTo>
                    <a:pt x="5984113" y="2799829"/>
                  </a:lnTo>
                  <a:lnTo>
                    <a:pt x="5984113" y="2796781"/>
                  </a:lnTo>
                  <a:close/>
                </a:path>
                <a:path w="5987415" h="3416300">
                  <a:moveTo>
                    <a:pt x="5984113" y="1527302"/>
                  </a:moveTo>
                  <a:lnTo>
                    <a:pt x="3048" y="1527302"/>
                  </a:lnTo>
                  <a:lnTo>
                    <a:pt x="3048" y="1530337"/>
                  </a:lnTo>
                  <a:lnTo>
                    <a:pt x="5984113" y="1530337"/>
                  </a:lnTo>
                  <a:lnTo>
                    <a:pt x="5984113" y="1527302"/>
                  </a:lnTo>
                  <a:close/>
                </a:path>
                <a:path w="5987415" h="3416300">
                  <a:moveTo>
                    <a:pt x="5984113" y="1524241"/>
                  </a:moveTo>
                  <a:lnTo>
                    <a:pt x="169164" y="1524241"/>
                  </a:lnTo>
                  <a:lnTo>
                    <a:pt x="169164" y="1219441"/>
                  </a:lnTo>
                  <a:lnTo>
                    <a:pt x="169164" y="916165"/>
                  </a:lnTo>
                  <a:lnTo>
                    <a:pt x="169164" y="611111"/>
                  </a:lnTo>
                  <a:lnTo>
                    <a:pt x="169164" y="307835"/>
                  </a:lnTo>
                  <a:lnTo>
                    <a:pt x="169164" y="3035"/>
                  </a:lnTo>
                  <a:lnTo>
                    <a:pt x="166116" y="3035"/>
                  </a:lnTo>
                  <a:lnTo>
                    <a:pt x="166116" y="1527289"/>
                  </a:lnTo>
                  <a:lnTo>
                    <a:pt x="169164" y="1527289"/>
                  </a:lnTo>
                  <a:lnTo>
                    <a:pt x="5984113" y="1527289"/>
                  </a:lnTo>
                  <a:lnTo>
                    <a:pt x="5984113" y="1524241"/>
                  </a:lnTo>
                  <a:close/>
                </a:path>
                <a:path w="5987415" h="3416300">
                  <a:moveTo>
                    <a:pt x="5987224" y="2802953"/>
                  </a:moveTo>
                  <a:lnTo>
                    <a:pt x="5984189" y="2802953"/>
                  </a:lnTo>
                  <a:lnTo>
                    <a:pt x="5984189" y="3108058"/>
                  </a:lnTo>
                  <a:lnTo>
                    <a:pt x="5984189" y="3411334"/>
                  </a:lnTo>
                  <a:lnTo>
                    <a:pt x="5987224" y="3411334"/>
                  </a:lnTo>
                  <a:lnTo>
                    <a:pt x="5987224" y="3108058"/>
                  </a:lnTo>
                  <a:lnTo>
                    <a:pt x="5987224" y="2802953"/>
                  </a:lnTo>
                  <a:close/>
                </a:path>
                <a:path w="5987415" h="3416300">
                  <a:moveTo>
                    <a:pt x="5987224" y="2799842"/>
                  </a:moveTo>
                  <a:lnTo>
                    <a:pt x="5984189" y="2799842"/>
                  </a:lnTo>
                  <a:lnTo>
                    <a:pt x="5984189" y="2802877"/>
                  </a:lnTo>
                  <a:lnTo>
                    <a:pt x="5987224" y="2802877"/>
                  </a:lnTo>
                  <a:lnTo>
                    <a:pt x="5987224" y="2799842"/>
                  </a:lnTo>
                  <a:close/>
                </a:path>
                <a:path w="5987415" h="3416300">
                  <a:moveTo>
                    <a:pt x="5987224" y="1527302"/>
                  </a:moveTo>
                  <a:lnTo>
                    <a:pt x="5984189" y="1527302"/>
                  </a:lnTo>
                  <a:lnTo>
                    <a:pt x="5984189" y="1530337"/>
                  </a:lnTo>
                  <a:lnTo>
                    <a:pt x="5984189" y="1839709"/>
                  </a:lnTo>
                  <a:lnTo>
                    <a:pt x="5984189" y="2144509"/>
                  </a:lnTo>
                  <a:lnTo>
                    <a:pt x="5984189" y="2447785"/>
                  </a:lnTo>
                  <a:lnTo>
                    <a:pt x="5984189" y="2796781"/>
                  </a:lnTo>
                  <a:lnTo>
                    <a:pt x="5984189" y="2799829"/>
                  </a:lnTo>
                  <a:lnTo>
                    <a:pt x="5987224" y="2799829"/>
                  </a:lnTo>
                  <a:lnTo>
                    <a:pt x="5987224" y="1530337"/>
                  </a:lnTo>
                  <a:lnTo>
                    <a:pt x="5987224" y="1527302"/>
                  </a:lnTo>
                  <a:close/>
                </a:path>
                <a:path w="5987415" h="3416300">
                  <a:moveTo>
                    <a:pt x="5987224" y="0"/>
                  </a:moveTo>
                  <a:lnTo>
                    <a:pt x="5984189" y="0"/>
                  </a:lnTo>
                  <a:lnTo>
                    <a:pt x="5984189" y="3035"/>
                  </a:lnTo>
                  <a:lnTo>
                    <a:pt x="5984189" y="307835"/>
                  </a:lnTo>
                  <a:lnTo>
                    <a:pt x="5984189" y="1527289"/>
                  </a:lnTo>
                  <a:lnTo>
                    <a:pt x="5987224" y="1527289"/>
                  </a:lnTo>
                  <a:lnTo>
                    <a:pt x="5987224" y="3035"/>
                  </a:lnTo>
                  <a:lnTo>
                    <a:pt x="5987224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9484" y="7924558"/>
              <a:ext cx="5821680" cy="314325"/>
            </a:xfrm>
            <a:custGeom>
              <a:avLst/>
              <a:gdLst/>
              <a:ahLst/>
              <a:cxnLst/>
              <a:rect l="l" t="t" r="r" b="b"/>
              <a:pathLst>
                <a:path w="5821680" h="314325">
                  <a:moveTo>
                    <a:pt x="3048" y="0"/>
                  </a:moveTo>
                  <a:lnTo>
                    <a:pt x="0" y="0"/>
                  </a:lnTo>
                  <a:lnTo>
                    <a:pt x="0" y="310883"/>
                  </a:lnTo>
                  <a:lnTo>
                    <a:pt x="3048" y="310883"/>
                  </a:lnTo>
                  <a:lnTo>
                    <a:pt x="3048" y="0"/>
                  </a:lnTo>
                  <a:close/>
                </a:path>
                <a:path w="5821680" h="314325">
                  <a:moveTo>
                    <a:pt x="315404" y="307848"/>
                  </a:moveTo>
                  <a:lnTo>
                    <a:pt x="312369" y="307848"/>
                  </a:lnTo>
                  <a:lnTo>
                    <a:pt x="312369" y="310883"/>
                  </a:lnTo>
                  <a:lnTo>
                    <a:pt x="315404" y="310883"/>
                  </a:lnTo>
                  <a:lnTo>
                    <a:pt x="315404" y="307848"/>
                  </a:lnTo>
                  <a:close/>
                </a:path>
                <a:path w="5821680" h="314325">
                  <a:moveTo>
                    <a:pt x="315404" y="4559"/>
                  </a:moveTo>
                  <a:lnTo>
                    <a:pt x="312369" y="4559"/>
                  </a:lnTo>
                  <a:lnTo>
                    <a:pt x="312369" y="307835"/>
                  </a:lnTo>
                  <a:lnTo>
                    <a:pt x="315404" y="307835"/>
                  </a:lnTo>
                  <a:lnTo>
                    <a:pt x="315404" y="4559"/>
                  </a:lnTo>
                  <a:close/>
                </a:path>
                <a:path w="5821680" h="314325">
                  <a:moveTo>
                    <a:pt x="1475473" y="307848"/>
                  </a:moveTo>
                  <a:lnTo>
                    <a:pt x="315417" y="307848"/>
                  </a:lnTo>
                  <a:lnTo>
                    <a:pt x="315417" y="310883"/>
                  </a:lnTo>
                  <a:lnTo>
                    <a:pt x="1475473" y="310883"/>
                  </a:lnTo>
                  <a:lnTo>
                    <a:pt x="1475473" y="307848"/>
                  </a:lnTo>
                  <a:close/>
                </a:path>
                <a:path w="5821680" h="314325">
                  <a:moveTo>
                    <a:pt x="1475473" y="1524"/>
                  </a:moveTo>
                  <a:lnTo>
                    <a:pt x="315417" y="1524"/>
                  </a:lnTo>
                  <a:lnTo>
                    <a:pt x="315417" y="4559"/>
                  </a:lnTo>
                  <a:lnTo>
                    <a:pt x="1475473" y="4559"/>
                  </a:lnTo>
                  <a:lnTo>
                    <a:pt x="1475473" y="1524"/>
                  </a:lnTo>
                  <a:close/>
                </a:path>
                <a:path w="5821680" h="314325">
                  <a:moveTo>
                    <a:pt x="1478610" y="307848"/>
                  </a:moveTo>
                  <a:lnTo>
                    <a:pt x="1475562" y="307848"/>
                  </a:lnTo>
                  <a:lnTo>
                    <a:pt x="1475562" y="310883"/>
                  </a:lnTo>
                  <a:lnTo>
                    <a:pt x="1478610" y="310883"/>
                  </a:lnTo>
                  <a:lnTo>
                    <a:pt x="1478610" y="307848"/>
                  </a:lnTo>
                  <a:close/>
                </a:path>
                <a:path w="5821680" h="314325">
                  <a:moveTo>
                    <a:pt x="1478610" y="1524"/>
                  </a:moveTo>
                  <a:lnTo>
                    <a:pt x="1475562" y="1524"/>
                  </a:lnTo>
                  <a:lnTo>
                    <a:pt x="1475562" y="4559"/>
                  </a:lnTo>
                  <a:lnTo>
                    <a:pt x="1475562" y="307835"/>
                  </a:lnTo>
                  <a:lnTo>
                    <a:pt x="1478610" y="307835"/>
                  </a:lnTo>
                  <a:lnTo>
                    <a:pt x="1478610" y="4559"/>
                  </a:lnTo>
                  <a:lnTo>
                    <a:pt x="1478610" y="1524"/>
                  </a:lnTo>
                  <a:close/>
                </a:path>
                <a:path w="5821680" h="314325">
                  <a:moveTo>
                    <a:pt x="5817997" y="310896"/>
                  </a:moveTo>
                  <a:lnTo>
                    <a:pt x="3048" y="310896"/>
                  </a:lnTo>
                  <a:lnTo>
                    <a:pt x="0" y="310896"/>
                  </a:lnTo>
                  <a:lnTo>
                    <a:pt x="0" y="313931"/>
                  </a:lnTo>
                  <a:lnTo>
                    <a:pt x="3048" y="313931"/>
                  </a:lnTo>
                  <a:lnTo>
                    <a:pt x="5817997" y="313931"/>
                  </a:lnTo>
                  <a:lnTo>
                    <a:pt x="5817997" y="310896"/>
                  </a:lnTo>
                  <a:close/>
                </a:path>
                <a:path w="5821680" h="314325">
                  <a:moveTo>
                    <a:pt x="5821108" y="310896"/>
                  </a:moveTo>
                  <a:lnTo>
                    <a:pt x="5818073" y="310896"/>
                  </a:lnTo>
                  <a:lnTo>
                    <a:pt x="5818073" y="313931"/>
                  </a:lnTo>
                  <a:lnTo>
                    <a:pt x="5821108" y="313931"/>
                  </a:lnTo>
                  <a:lnTo>
                    <a:pt x="5821108" y="310896"/>
                  </a:lnTo>
                  <a:close/>
                </a:path>
                <a:path w="5821680" h="314325">
                  <a:moveTo>
                    <a:pt x="5821108" y="0"/>
                  </a:moveTo>
                  <a:lnTo>
                    <a:pt x="5818073" y="0"/>
                  </a:lnTo>
                  <a:lnTo>
                    <a:pt x="5818073" y="310883"/>
                  </a:lnTo>
                  <a:lnTo>
                    <a:pt x="5821108" y="310883"/>
                  </a:lnTo>
                  <a:lnTo>
                    <a:pt x="5821108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30604" y="2171445"/>
            <a:ext cx="83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9118" y="8428990"/>
            <a:ext cx="5301615" cy="307975"/>
          </a:xfrm>
          <a:custGeom>
            <a:avLst/>
            <a:gdLst/>
            <a:ahLst/>
            <a:cxnLst/>
            <a:rect l="l" t="t" r="r" b="b"/>
            <a:pathLst>
              <a:path w="5301615" h="307975">
                <a:moveTo>
                  <a:pt x="5298313" y="0"/>
                </a:moveTo>
                <a:lnTo>
                  <a:pt x="3048" y="0"/>
                </a:lnTo>
                <a:lnTo>
                  <a:pt x="0" y="0"/>
                </a:lnTo>
                <a:lnTo>
                  <a:pt x="0" y="3048"/>
                </a:lnTo>
                <a:lnTo>
                  <a:pt x="0" y="307848"/>
                </a:lnTo>
                <a:lnTo>
                  <a:pt x="3048" y="307848"/>
                </a:lnTo>
                <a:lnTo>
                  <a:pt x="3048" y="3048"/>
                </a:lnTo>
                <a:lnTo>
                  <a:pt x="5298313" y="3048"/>
                </a:lnTo>
                <a:lnTo>
                  <a:pt x="5298313" y="0"/>
                </a:lnTo>
                <a:close/>
              </a:path>
              <a:path w="5301615" h="307975">
                <a:moveTo>
                  <a:pt x="5301475" y="0"/>
                </a:moveTo>
                <a:lnTo>
                  <a:pt x="5298440" y="0"/>
                </a:lnTo>
                <a:lnTo>
                  <a:pt x="5298440" y="3048"/>
                </a:lnTo>
                <a:lnTo>
                  <a:pt x="5298440" y="307848"/>
                </a:lnTo>
                <a:lnTo>
                  <a:pt x="5301475" y="307848"/>
                </a:lnTo>
                <a:lnTo>
                  <a:pt x="5301475" y="3048"/>
                </a:lnTo>
                <a:lnTo>
                  <a:pt x="5301475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143510">
              <a:lnSpc>
                <a:spcPct val="1109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system should allow efficient capture, storage, </a:t>
            </a:r>
            <a:r>
              <a:rPr dirty="0"/>
              <a:t> and</a:t>
            </a:r>
            <a:r>
              <a:rPr spc="-10" dirty="0"/>
              <a:t> </a:t>
            </a:r>
            <a:r>
              <a:rPr spc="-5" dirty="0"/>
              <a:t>retrieval</a:t>
            </a:r>
            <a:r>
              <a:rPr dirty="0"/>
              <a:t> of </a:t>
            </a:r>
            <a:r>
              <a:rPr spc="-5" dirty="0"/>
              <a:t>patient</a:t>
            </a:r>
            <a:r>
              <a:rPr spc="20" dirty="0"/>
              <a:t> </a:t>
            </a:r>
            <a:r>
              <a:rPr spc="-5" dirty="0"/>
              <a:t>information,</a:t>
            </a:r>
            <a:r>
              <a:rPr spc="5" dirty="0"/>
              <a:t> </a:t>
            </a:r>
            <a:r>
              <a:rPr spc="-5" dirty="0"/>
              <a:t>medical history, </a:t>
            </a:r>
            <a:r>
              <a:rPr spc="-48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5" dirty="0"/>
              <a:t>contact</a:t>
            </a:r>
            <a:r>
              <a:rPr dirty="0"/>
              <a:t> </a:t>
            </a:r>
            <a:r>
              <a:rPr spc="-5" dirty="0"/>
              <a:t>details.</a:t>
            </a:r>
          </a:p>
          <a:p>
            <a:pPr marL="469265" marR="675005" indent="-228600">
              <a:lnSpc>
                <a:spcPct val="110800"/>
              </a:lnSpc>
              <a:spcBef>
                <a:spcPts val="5"/>
              </a:spcBef>
              <a:buSzPct val="55555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pc="-5" dirty="0"/>
              <a:t>It must </a:t>
            </a:r>
            <a:r>
              <a:rPr dirty="0"/>
              <a:t>support the </a:t>
            </a:r>
            <a:r>
              <a:rPr spc="-5" dirty="0"/>
              <a:t>creation </a:t>
            </a:r>
            <a:r>
              <a:rPr dirty="0"/>
              <a:t>of </a:t>
            </a:r>
            <a:r>
              <a:rPr spc="-5" dirty="0"/>
              <a:t>unique patient </a:t>
            </a:r>
            <a:r>
              <a:rPr dirty="0"/>
              <a:t> </a:t>
            </a:r>
            <a:r>
              <a:rPr spc="-5" dirty="0"/>
              <a:t>identifiers </a:t>
            </a:r>
            <a:r>
              <a:rPr dirty="0"/>
              <a:t>to avoid </a:t>
            </a:r>
            <a:r>
              <a:rPr spc="-5" dirty="0"/>
              <a:t>data duplication </a:t>
            </a:r>
            <a:r>
              <a:rPr dirty="0"/>
              <a:t>and ensure </a:t>
            </a:r>
            <a:r>
              <a:rPr spc="-480" dirty="0"/>
              <a:t> </a:t>
            </a:r>
            <a:r>
              <a:rPr spc="-5" dirty="0"/>
              <a:t>accuracy.</a:t>
            </a:r>
          </a:p>
          <a:p>
            <a:pPr marL="15240">
              <a:lnSpc>
                <a:spcPct val="100000"/>
              </a:lnSpc>
              <a:spcBef>
                <a:spcPts val="310"/>
              </a:spcBef>
            </a:pPr>
            <a:r>
              <a:rPr b="1" spc="-5" dirty="0">
                <a:latin typeface="Segoe UI"/>
                <a:cs typeface="Segoe UI"/>
              </a:rPr>
              <a:t>Diagnosis </a:t>
            </a:r>
            <a:r>
              <a:rPr b="1" dirty="0">
                <a:latin typeface="Segoe UI"/>
                <a:cs typeface="Segoe UI"/>
              </a:rPr>
              <a:t>and</a:t>
            </a:r>
            <a:r>
              <a:rPr b="1" spc="-15" dirty="0">
                <a:latin typeface="Segoe UI"/>
                <a:cs typeface="Segoe UI"/>
              </a:rPr>
              <a:t> </a:t>
            </a:r>
            <a:r>
              <a:rPr b="1" spc="-5" dirty="0">
                <a:latin typeface="Segoe UI"/>
                <a:cs typeface="Segoe UI"/>
              </a:rPr>
              <a:t>Treatment</a:t>
            </a:r>
            <a:r>
              <a:rPr b="1" spc="-10" dirty="0">
                <a:latin typeface="Segoe UI"/>
                <a:cs typeface="Segoe UI"/>
              </a:rPr>
              <a:t> </a:t>
            </a:r>
            <a:r>
              <a:rPr b="1" spc="-5" dirty="0">
                <a:latin typeface="Segoe UI"/>
                <a:cs typeface="Segoe UI"/>
              </a:rPr>
              <a:t>Records:</a:t>
            </a:r>
          </a:p>
          <a:p>
            <a:pPr marL="469265" marR="92075" indent="-228600">
              <a:lnSpc>
                <a:spcPct val="110900"/>
              </a:lnSpc>
              <a:spcBef>
                <a:spcPts val="80"/>
              </a:spcBef>
              <a:buSzPct val="55555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pc="-5" dirty="0"/>
              <a:t>Enable</a:t>
            </a:r>
            <a:r>
              <a:rPr spc="-10" dirty="0"/>
              <a:t> </a:t>
            </a:r>
            <a:r>
              <a:rPr spc="-5" dirty="0"/>
              <a:t>healthcare</a:t>
            </a:r>
            <a:r>
              <a:rPr spc="-10" dirty="0"/>
              <a:t> </a:t>
            </a:r>
            <a:r>
              <a:rPr spc="-5" dirty="0"/>
              <a:t>professionals </a:t>
            </a:r>
            <a:r>
              <a:rPr dirty="0"/>
              <a:t>to</a:t>
            </a:r>
            <a:r>
              <a:rPr spc="5" dirty="0"/>
              <a:t> </a:t>
            </a:r>
            <a:r>
              <a:rPr spc="-5" dirty="0"/>
              <a:t>input,</a:t>
            </a:r>
            <a:r>
              <a:rPr dirty="0"/>
              <a:t> </a:t>
            </a:r>
            <a:r>
              <a:rPr spc="-5" dirty="0"/>
              <a:t>update,</a:t>
            </a:r>
            <a:r>
              <a:rPr dirty="0"/>
              <a:t> </a:t>
            </a:r>
            <a:r>
              <a:rPr spc="-5" dirty="0"/>
              <a:t>and </a:t>
            </a:r>
            <a:r>
              <a:rPr spc="-475" dirty="0"/>
              <a:t> </a:t>
            </a:r>
            <a:r>
              <a:rPr spc="-5" dirty="0"/>
              <a:t>retrieve</a:t>
            </a:r>
            <a:r>
              <a:rPr spc="-10" dirty="0"/>
              <a:t> </a:t>
            </a:r>
            <a:r>
              <a:rPr spc="-5" dirty="0"/>
              <a:t>diagnosis</a:t>
            </a:r>
            <a:r>
              <a:rPr spc="5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treatment</a:t>
            </a:r>
            <a:r>
              <a:rPr spc="5" dirty="0"/>
              <a:t> </a:t>
            </a:r>
            <a:r>
              <a:rPr spc="-5" dirty="0"/>
              <a:t>records </a:t>
            </a:r>
            <a:r>
              <a:rPr dirty="0"/>
              <a:t>for</a:t>
            </a:r>
            <a:r>
              <a:rPr spc="5" dirty="0"/>
              <a:t> </a:t>
            </a:r>
            <a:r>
              <a:rPr dirty="0"/>
              <a:t>each </a:t>
            </a:r>
            <a:r>
              <a:rPr spc="5" dirty="0"/>
              <a:t> </a:t>
            </a:r>
            <a:r>
              <a:rPr spc="-5" dirty="0"/>
              <a:t>patient.</a:t>
            </a:r>
          </a:p>
          <a:p>
            <a:pPr marL="469265" marR="570230" indent="-228600">
              <a:lnSpc>
                <a:spcPts val="2400"/>
              </a:lnSpc>
              <a:spcBef>
                <a:spcPts val="105"/>
              </a:spcBef>
              <a:buSzPct val="55555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/>
              <a:t>Ensure the </a:t>
            </a:r>
            <a:r>
              <a:rPr spc="-5" dirty="0"/>
              <a:t>system </a:t>
            </a:r>
            <a:r>
              <a:rPr dirty="0"/>
              <a:t>that </a:t>
            </a:r>
            <a:r>
              <a:rPr spc="-5" dirty="0"/>
              <a:t>is</a:t>
            </a:r>
            <a:r>
              <a:rPr dirty="0"/>
              <a:t> supports </a:t>
            </a:r>
            <a:r>
              <a:rPr spc="-5" dirty="0"/>
              <a:t>accurate </a:t>
            </a:r>
            <a:r>
              <a:rPr dirty="0"/>
              <a:t>and </a:t>
            </a:r>
            <a:r>
              <a:rPr spc="-480" dirty="0"/>
              <a:t> </a:t>
            </a:r>
            <a:r>
              <a:rPr spc="-5" dirty="0"/>
              <a:t>detailed</a:t>
            </a:r>
            <a:r>
              <a:rPr dirty="0"/>
              <a:t> </a:t>
            </a:r>
            <a:r>
              <a:rPr spc="-5" dirty="0"/>
              <a:t>documentation</a:t>
            </a:r>
            <a:r>
              <a:rPr dirty="0"/>
              <a:t> of</a:t>
            </a:r>
            <a:r>
              <a:rPr spc="5" dirty="0"/>
              <a:t> </a:t>
            </a:r>
            <a:r>
              <a:rPr spc="-5" dirty="0"/>
              <a:t>medical</a:t>
            </a:r>
            <a:r>
              <a:rPr dirty="0"/>
              <a:t> procedures.</a:t>
            </a:r>
          </a:p>
          <a:p>
            <a:pPr marL="15240">
              <a:lnSpc>
                <a:spcPct val="100000"/>
              </a:lnSpc>
              <a:spcBef>
                <a:spcPts val="180"/>
              </a:spcBef>
            </a:pPr>
            <a:r>
              <a:rPr b="1" spc="-5" dirty="0">
                <a:latin typeface="Segoe UI"/>
                <a:cs typeface="Segoe UI"/>
              </a:rPr>
              <a:t>Permissions:</a:t>
            </a:r>
          </a:p>
          <a:p>
            <a:pPr marL="12700" marR="224790">
              <a:lnSpc>
                <a:spcPct val="110600"/>
              </a:lnSpc>
              <a:spcBef>
                <a:spcPts val="35"/>
              </a:spcBef>
            </a:pPr>
            <a:r>
              <a:rPr spc="-5" dirty="0"/>
              <a:t>Implement secure</a:t>
            </a:r>
            <a:r>
              <a:rPr spc="-15" dirty="0"/>
              <a:t> </a:t>
            </a:r>
            <a:r>
              <a:rPr spc="-5" dirty="0"/>
              <a:t>login</a:t>
            </a:r>
            <a:r>
              <a:rPr dirty="0"/>
              <a:t> </a:t>
            </a:r>
            <a:r>
              <a:rPr spc="-5" dirty="0"/>
              <a:t>mechanisms</a:t>
            </a:r>
            <a:r>
              <a:rPr dirty="0"/>
              <a:t> to </a:t>
            </a:r>
            <a:r>
              <a:rPr spc="-5" dirty="0"/>
              <a:t>protect sensitive </a:t>
            </a:r>
            <a:r>
              <a:rPr spc="-480" dirty="0"/>
              <a:t> </a:t>
            </a:r>
            <a:r>
              <a:rPr spc="-5" dirty="0"/>
              <a:t>patient information.</a:t>
            </a:r>
          </a:p>
          <a:p>
            <a:pPr marL="15240">
              <a:lnSpc>
                <a:spcPct val="100000"/>
              </a:lnSpc>
              <a:spcBef>
                <a:spcPts val="265"/>
              </a:spcBef>
            </a:pPr>
            <a:r>
              <a:rPr b="1" spc="-5" dirty="0">
                <a:latin typeface="Segoe UI"/>
                <a:cs typeface="Segoe UI"/>
              </a:rPr>
              <a:t>Training</a:t>
            </a:r>
            <a:r>
              <a:rPr b="1" spc="-15" dirty="0">
                <a:latin typeface="Segoe UI"/>
                <a:cs typeface="Segoe UI"/>
              </a:rPr>
              <a:t> </a:t>
            </a:r>
            <a:r>
              <a:rPr b="1" dirty="0">
                <a:latin typeface="Segoe UI"/>
                <a:cs typeface="Segoe UI"/>
              </a:rPr>
              <a:t>and</a:t>
            </a:r>
            <a:r>
              <a:rPr b="1" spc="-20" dirty="0">
                <a:latin typeface="Segoe UI"/>
                <a:cs typeface="Segoe UI"/>
              </a:rPr>
              <a:t> </a:t>
            </a:r>
            <a:r>
              <a:rPr b="1" spc="-5" dirty="0">
                <a:latin typeface="Segoe UI"/>
                <a:cs typeface="Segoe UI"/>
              </a:rPr>
              <a:t>Support:</a:t>
            </a:r>
          </a:p>
          <a:p>
            <a:pPr marL="469265" marR="316230" indent="-228600">
              <a:lnSpc>
                <a:spcPct val="110600"/>
              </a:lnSpc>
              <a:spcBef>
                <a:spcPts val="385"/>
              </a:spcBef>
              <a:buSzPct val="55555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pc="-5" dirty="0"/>
              <a:t>Provide training materials </a:t>
            </a:r>
            <a:r>
              <a:rPr dirty="0"/>
              <a:t>and </a:t>
            </a:r>
            <a:r>
              <a:rPr spc="-5" dirty="0"/>
              <a:t>sessions </a:t>
            </a:r>
            <a:r>
              <a:rPr dirty="0"/>
              <a:t>for </a:t>
            </a:r>
            <a:r>
              <a:rPr spc="-5" dirty="0"/>
              <a:t>hospital </a:t>
            </a:r>
            <a:r>
              <a:rPr spc="-480" dirty="0"/>
              <a:t> </a:t>
            </a:r>
            <a:r>
              <a:rPr spc="-5" dirty="0"/>
              <a:t>staff </a:t>
            </a:r>
            <a:r>
              <a:rPr dirty="0"/>
              <a:t>to </a:t>
            </a:r>
            <a:r>
              <a:rPr spc="-5" dirty="0"/>
              <a:t>effectively </a:t>
            </a:r>
            <a:r>
              <a:rPr dirty="0"/>
              <a:t>use</a:t>
            </a:r>
            <a:r>
              <a:rPr spc="-10" dirty="0"/>
              <a:t> </a:t>
            </a:r>
            <a:r>
              <a:rPr dirty="0"/>
              <a:t>the </a:t>
            </a:r>
            <a:r>
              <a:rPr spc="-5" dirty="0"/>
              <a:t>system</a:t>
            </a:r>
          </a:p>
          <a:p>
            <a:pPr marL="472440" indent="-231775">
              <a:lnSpc>
                <a:spcPct val="100000"/>
              </a:lnSpc>
              <a:spcBef>
                <a:spcPts val="265"/>
              </a:spcBef>
              <a:buSzPct val="55555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b="1" spc="-5" dirty="0">
                <a:latin typeface="Segoe UI"/>
                <a:cs typeface="Segoe UI"/>
              </a:rPr>
              <a:t>Scalability:</a:t>
            </a:r>
          </a:p>
          <a:p>
            <a:pPr marL="926465" marR="5080" lvl="1" indent="-228600">
              <a:lnSpc>
                <a:spcPct val="110500"/>
              </a:lnSpc>
              <a:spcBef>
                <a:spcPts val="1585"/>
              </a:spcBef>
              <a:buSzPct val="55555"/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800" spc="-5" dirty="0">
                <a:latin typeface="Segoe UI"/>
                <a:cs typeface="Segoe UI"/>
              </a:rPr>
              <a:t>Design </a:t>
            </a:r>
            <a:r>
              <a:rPr sz="1800" dirty="0">
                <a:latin typeface="Segoe UI"/>
                <a:cs typeface="Segoe UI"/>
              </a:rPr>
              <a:t>the </a:t>
            </a:r>
            <a:r>
              <a:rPr sz="1800" spc="-5" dirty="0">
                <a:latin typeface="Segoe UI"/>
                <a:cs typeface="Segoe UI"/>
              </a:rPr>
              <a:t>system </a:t>
            </a:r>
            <a:r>
              <a:rPr sz="1800" dirty="0">
                <a:latin typeface="Segoe UI"/>
                <a:cs typeface="Segoe UI"/>
              </a:rPr>
              <a:t>to </a:t>
            </a:r>
            <a:r>
              <a:rPr sz="1800" spc="-5" dirty="0">
                <a:latin typeface="Segoe UI"/>
                <a:cs typeface="Segoe UI"/>
              </a:rPr>
              <a:t>accommodate </a:t>
            </a:r>
            <a:r>
              <a:rPr sz="1800" dirty="0">
                <a:latin typeface="Segoe UI"/>
                <a:cs typeface="Segoe UI"/>
              </a:rPr>
              <a:t>the potential </a:t>
            </a:r>
            <a:r>
              <a:rPr sz="1800" spc="-48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growth </a:t>
            </a:r>
            <a:r>
              <a:rPr sz="1800" dirty="0">
                <a:latin typeface="Segoe UI"/>
                <a:cs typeface="Segoe UI"/>
              </a:rPr>
              <a:t>of the </a:t>
            </a:r>
            <a:r>
              <a:rPr sz="1800" spc="-5" dirty="0">
                <a:latin typeface="Segoe UI"/>
                <a:cs typeface="Segoe UI"/>
              </a:rPr>
              <a:t>hospital,</a:t>
            </a:r>
            <a:r>
              <a:rPr sz="180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supporting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an increasing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79118" y="8736786"/>
            <a:ext cx="5301615" cy="303530"/>
          </a:xfrm>
          <a:custGeom>
            <a:avLst/>
            <a:gdLst/>
            <a:ahLst/>
            <a:cxnLst/>
            <a:rect l="l" t="t" r="r" b="b"/>
            <a:pathLst>
              <a:path w="5301615" h="303529">
                <a:moveTo>
                  <a:pt x="3048" y="0"/>
                </a:moveTo>
                <a:lnTo>
                  <a:pt x="0" y="0"/>
                </a:lnTo>
                <a:lnTo>
                  <a:pt x="0" y="303276"/>
                </a:lnTo>
                <a:lnTo>
                  <a:pt x="3048" y="303276"/>
                </a:lnTo>
                <a:lnTo>
                  <a:pt x="3048" y="0"/>
                </a:lnTo>
                <a:close/>
              </a:path>
              <a:path w="5301615" h="303529">
                <a:moveTo>
                  <a:pt x="5301475" y="0"/>
                </a:moveTo>
                <a:lnTo>
                  <a:pt x="5298440" y="0"/>
                </a:lnTo>
                <a:lnTo>
                  <a:pt x="5298440" y="303276"/>
                </a:lnTo>
                <a:lnTo>
                  <a:pt x="5301475" y="303276"/>
                </a:lnTo>
                <a:lnTo>
                  <a:pt x="5301475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9118" y="914348"/>
            <a:ext cx="5301615" cy="608965"/>
          </a:xfrm>
          <a:custGeom>
            <a:avLst/>
            <a:gdLst/>
            <a:ahLst/>
            <a:cxnLst/>
            <a:rect l="l" t="t" r="r" b="b"/>
            <a:pathLst>
              <a:path w="5301615" h="608965">
                <a:moveTo>
                  <a:pt x="3048" y="0"/>
                </a:moveTo>
                <a:lnTo>
                  <a:pt x="0" y="0"/>
                </a:lnTo>
                <a:lnTo>
                  <a:pt x="0" y="305104"/>
                </a:lnTo>
                <a:lnTo>
                  <a:pt x="0" y="608380"/>
                </a:lnTo>
                <a:lnTo>
                  <a:pt x="3048" y="608380"/>
                </a:lnTo>
                <a:lnTo>
                  <a:pt x="3048" y="305104"/>
                </a:lnTo>
                <a:lnTo>
                  <a:pt x="3048" y="0"/>
                </a:lnTo>
                <a:close/>
              </a:path>
              <a:path w="5301615" h="608965">
                <a:moveTo>
                  <a:pt x="5301475" y="0"/>
                </a:moveTo>
                <a:lnTo>
                  <a:pt x="5298440" y="0"/>
                </a:lnTo>
                <a:lnTo>
                  <a:pt x="5298440" y="305104"/>
                </a:lnTo>
                <a:lnTo>
                  <a:pt x="5298440" y="608380"/>
                </a:lnTo>
                <a:lnTo>
                  <a:pt x="5301475" y="608380"/>
                </a:lnTo>
                <a:lnTo>
                  <a:pt x="5301475" y="305104"/>
                </a:lnTo>
                <a:lnTo>
                  <a:pt x="5301475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16354" y="891286"/>
            <a:ext cx="4510405" cy="9372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Segoe UI"/>
                <a:cs typeface="Segoe UI"/>
              </a:rPr>
              <a:t>number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of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patients.</a:t>
            </a:r>
            <a:endParaRPr sz="1800">
              <a:latin typeface="Segoe UI"/>
              <a:cs typeface="Segoe UI"/>
            </a:endParaRPr>
          </a:p>
          <a:p>
            <a:pPr marL="12700" marR="5080">
              <a:lnSpc>
                <a:spcPts val="2400"/>
              </a:lnSpc>
              <a:spcBef>
                <a:spcPts val="90"/>
              </a:spcBef>
            </a:pPr>
            <a:r>
              <a:rPr sz="1800" dirty="0">
                <a:latin typeface="Segoe UI"/>
                <a:cs typeface="Segoe UI"/>
              </a:rPr>
              <a:t>The </a:t>
            </a:r>
            <a:r>
              <a:rPr sz="1800" spc="-5" dirty="0">
                <a:latin typeface="Segoe UI"/>
                <a:cs typeface="Segoe UI"/>
              </a:rPr>
              <a:t>aim </a:t>
            </a:r>
            <a:r>
              <a:rPr sz="1800" dirty="0">
                <a:latin typeface="Segoe UI"/>
                <a:cs typeface="Segoe UI"/>
              </a:rPr>
              <a:t>of these </a:t>
            </a:r>
            <a:r>
              <a:rPr sz="1800" spc="-5" dirty="0">
                <a:latin typeface="Segoe UI"/>
                <a:cs typeface="Segoe UI"/>
              </a:rPr>
              <a:t>business requirements is </a:t>
            </a:r>
            <a:r>
              <a:rPr sz="1800" dirty="0">
                <a:latin typeface="Segoe UI"/>
                <a:cs typeface="Segoe UI"/>
              </a:rPr>
              <a:t>to </a:t>
            </a:r>
            <a:r>
              <a:rPr sz="1800" spc="-48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enhance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operational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efficiency</a:t>
            </a:r>
            <a:r>
              <a:rPr sz="1400" dirty="0">
                <a:latin typeface="Segoe UI"/>
                <a:cs typeface="Segoe UI"/>
              </a:rPr>
              <a:t>,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9118" y="1522729"/>
            <a:ext cx="5301615" cy="307975"/>
          </a:xfrm>
          <a:custGeom>
            <a:avLst/>
            <a:gdLst/>
            <a:ahLst/>
            <a:cxnLst/>
            <a:rect l="l" t="t" r="r" b="b"/>
            <a:pathLst>
              <a:path w="5301615" h="307975">
                <a:moveTo>
                  <a:pt x="3048" y="0"/>
                </a:moveTo>
                <a:lnTo>
                  <a:pt x="0" y="0"/>
                </a:lnTo>
                <a:lnTo>
                  <a:pt x="0" y="304800"/>
                </a:lnTo>
                <a:lnTo>
                  <a:pt x="3048" y="304800"/>
                </a:lnTo>
                <a:lnTo>
                  <a:pt x="3048" y="0"/>
                </a:lnTo>
                <a:close/>
              </a:path>
              <a:path w="5301615" h="307975">
                <a:moveTo>
                  <a:pt x="5298313" y="304812"/>
                </a:moveTo>
                <a:lnTo>
                  <a:pt x="3048" y="304812"/>
                </a:lnTo>
                <a:lnTo>
                  <a:pt x="0" y="304812"/>
                </a:lnTo>
                <a:lnTo>
                  <a:pt x="0" y="307848"/>
                </a:lnTo>
                <a:lnTo>
                  <a:pt x="3048" y="307848"/>
                </a:lnTo>
                <a:lnTo>
                  <a:pt x="5298313" y="307848"/>
                </a:lnTo>
                <a:lnTo>
                  <a:pt x="5298313" y="304812"/>
                </a:lnTo>
                <a:close/>
              </a:path>
              <a:path w="5301615" h="307975">
                <a:moveTo>
                  <a:pt x="5301475" y="304812"/>
                </a:moveTo>
                <a:lnTo>
                  <a:pt x="5298440" y="304812"/>
                </a:lnTo>
                <a:lnTo>
                  <a:pt x="5298440" y="307848"/>
                </a:lnTo>
                <a:lnTo>
                  <a:pt x="5301475" y="307848"/>
                </a:lnTo>
                <a:lnTo>
                  <a:pt x="5301475" y="304812"/>
                </a:lnTo>
                <a:close/>
              </a:path>
              <a:path w="5301615" h="307975">
                <a:moveTo>
                  <a:pt x="5301475" y="0"/>
                </a:moveTo>
                <a:lnTo>
                  <a:pt x="5298440" y="0"/>
                </a:lnTo>
                <a:lnTo>
                  <a:pt x="5298440" y="304800"/>
                </a:lnTo>
                <a:lnTo>
                  <a:pt x="5301475" y="304800"/>
                </a:lnTo>
                <a:lnTo>
                  <a:pt x="5301475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4704" y="1830577"/>
            <a:ext cx="4464685" cy="55943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50"/>
              </a:lnSpc>
            </a:pPr>
            <a:r>
              <a:rPr sz="3600" b="1" spc="-5" dirty="0">
                <a:latin typeface="Calibri"/>
                <a:cs typeface="Calibri"/>
              </a:rPr>
              <a:t>Functional</a:t>
            </a:r>
            <a:r>
              <a:rPr sz="3600" b="1" spc="-10" dirty="0">
                <a:latin typeface="Calibri"/>
                <a:cs typeface="Calibri"/>
              </a:rPr>
              <a:t> </a:t>
            </a:r>
            <a:r>
              <a:rPr sz="3600" b="1" spc="-15" dirty="0">
                <a:latin typeface="Calibri"/>
                <a:cs typeface="Calibri"/>
              </a:rPr>
              <a:t>Requiremnt: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2281174"/>
            <a:ext cx="5913755" cy="596265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800" spc="-5" dirty="0">
                <a:latin typeface="Calibri"/>
                <a:cs typeface="Calibri"/>
              </a:rPr>
              <a:t>FUNCTIONAL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REQUIREMENTS:</a:t>
            </a:r>
            <a:endParaRPr sz="1800" dirty="0">
              <a:latin typeface="Calibri"/>
              <a:cs typeface="Calibri"/>
            </a:endParaRPr>
          </a:p>
          <a:p>
            <a:pPr marL="12700" marR="2926715">
              <a:lnSpc>
                <a:spcPts val="3170"/>
              </a:lnSpc>
              <a:spcBef>
                <a:spcPts val="275"/>
              </a:spcBef>
            </a:pPr>
            <a:r>
              <a:rPr sz="1800" spc="-15" dirty="0">
                <a:latin typeface="Calibri"/>
                <a:cs typeface="Calibri"/>
              </a:rPr>
              <a:t>System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patient</a:t>
            </a:r>
            <a:r>
              <a:rPr sz="1800" spc="-15" dirty="0">
                <a:latin typeface="Calibri"/>
                <a:cs typeface="Calibri"/>
              </a:rPr>
              <a:t> record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save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doctor's </a:t>
            </a:r>
            <a:r>
              <a:rPr sz="1800" spc="-15" dirty="0">
                <a:latin typeface="Calibri"/>
                <a:cs typeface="Calibri"/>
              </a:rPr>
              <a:t>record</a:t>
            </a:r>
            <a:endParaRPr sz="1800" dirty="0">
              <a:latin typeface="Calibri"/>
              <a:cs typeface="Calibri"/>
            </a:endParaRPr>
          </a:p>
          <a:p>
            <a:pPr marL="12700" marR="2642870">
              <a:lnSpc>
                <a:spcPts val="3170"/>
              </a:lnSpc>
              <a:spcBef>
                <a:spcPts val="10"/>
              </a:spcBef>
            </a:pPr>
            <a:r>
              <a:rPr sz="1800" spc="-15" dirty="0">
                <a:latin typeface="Calibri"/>
                <a:cs typeface="Calibri"/>
              </a:rPr>
              <a:t>System</a:t>
            </a:r>
            <a:r>
              <a:rPr sz="1800" spc="-5" dirty="0">
                <a:latin typeface="Calibri"/>
                <a:cs typeface="Calibri"/>
              </a:rPr>
              <a:t> will</a:t>
            </a:r>
            <a:r>
              <a:rPr sz="1800" spc="-10" dirty="0">
                <a:latin typeface="Calibri"/>
                <a:cs typeface="Calibri"/>
              </a:rPr>
              <a:t> update doctor's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update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patient's</a:t>
            </a:r>
            <a:r>
              <a:rPr sz="1800" spc="-15" dirty="0">
                <a:latin typeface="Calibri"/>
                <a:cs typeface="Calibri"/>
              </a:rPr>
              <a:t> record</a:t>
            </a:r>
            <a:endParaRPr sz="1800" dirty="0">
              <a:latin typeface="Calibri"/>
              <a:cs typeface="Calibri"/>
            </a:endParaRPr>
          </a:p>
          <a:p>
            <a:pPr marL="12700" marR="382270">
              <a:lnSpc>
                <a:spcPct val="109500"/>
              </a:lnSpc>
              <a:spcBef>
                <a:spcPts val="540"/>
              </a:spcBef>
            </a:pPr>
            <a:r>
              <a:rPr sz="1800" spc="-15" dirty="0">
                <a:latin typeface="Calibri"/>
                <a:cs typeface="Calibri"/>
              </a:rPr>
              <a:t>System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Diagnose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Patient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</a:t>
            </a:r>
            <a:r>
              <a:rPr sz="1800" spc="-5" dirty="0">
                <a:latin typeface="Calibri"/>
                <a:cs typeface="Calibri"/>
              </a:rPr>
              <a:t> will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update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diagnose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Patient.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Assign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15" dirty="0">
                <a:latin typeface="Calibri"/>
                <a:cs typeface="Calibri"/>
              </a:rPr>
              <a:t>ward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patients.</a:t>
            </a:r>
            <a:endParaRPr sz="1800" dirty="0">
              <a:latin typeface="Calibri"/>
              <a:cs typeface="Calibri"/>
            </a:endParaRPr>
          </a:p>
          <a:p>
            <a:pPr marL="12700" marR="2765425">
              <a:lnSpc>
                <a:spcPct val="146900"/>
              </a:lnSpc>
              <a:spcBef>
                <a:spcPts val="5"/>
              </a:spcBef>
            </a:pPr>
            <a:r>
              <a:rPr sz="1800" spc="-15" dirty="0">
                <a:latin typeface="Calibri"/>
                <a:cs typeface="Calibri"/>
              </a:rPr>
              <a:t>System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dirty="0">
                <a:latin typeface="Calibri"/>
                <a:cs typeface="Calibri"/>
              </a:rPr>
              <a:t>add a </a:t>
            </a:r>
            <a:r>
              <a:rPr sz="1800" spc="-10" dirty="0">
                <a:latin typeface="Calibri"/>
                <a:cs typeface="Calibri"/>
              </a:rPr>
              <a:t>doctor </a:t>
            </a:r>
            <a:r>
              <a:rPr sz="1800" spc="-15" dirty="0">
                <a:latin typeface="Calibri"/>
                <a:cs typeface="Calibri"/>
              </a:rPr>
              <a:t>record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spc="-10" dirty="0">
                <a:latin typeface="Calibri"/>
                <a:cs typeface="Calibri"/>
              </a:rPr>
              <a:t>save </a:t>
            </a:r>
            <a:r>
              <a:rPr sz="1800" spc="-5" dirty="0">
                <a:latin typeface="Calibri"/>
                <a:cs typeface="Calibri"/>
              </a:rPr>
              <a:t>patient's </a:t>
            </a:r>
            <a:r>
              <a:rPr sz="1800" spc="-15" dirty="0">
                <a:latin typeface="Calibri"/>
                <a:cs typeface="Calibri"/>
              </a:rPr>
              <a:t>record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</a:t>
            </a:r>
            <a:r>
              <a:rPr sz="1800" spc="-5" dirty="0">
                <a:latin typeface="Calibri"/>
                <a:cs typeface="Calibri"/>
              </a:rPr>
              <a:t> will</a:t>
            </a:r>
            <a:r>
              <a:rPr sz="1800" spc="-10" dirty="0">
                <a:latin typeface="Calibri"/>
                <a:cs typeface="Calibri"/>
              </a:rPr>
              <a:t> delete doctor's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</a:t>
            </a:r>
            <a:endParaRPr sz="1800" dirty="0">
              <a:latin typeface="Calibri"/>
              <a:cs typeface="Calibri"/>
            </a:endParaRPr>
          </a:p>
          <a:p>
            <a:pPr marL="12700" marR="389255">
              <a:lnSpc>
                <a:spcPct val="108900"/>
              </a:lnSpc>
              <a:spcBef>
                <a:spcPts val="25"/>
              </a:spcBef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5" dirty="0">
                <a:latin typeface="Calibri"/>
                <a:cs typeface="Calibri"/>
              </a:rPr>
              <a:t> will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provide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authorized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admin 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secure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login</a:t>
            </a:r>
            <a:r>
              <a:rPr sz="1800" spc="-10" dirty="0">
                <a:latin typeface="Calibri"/>
                <a:cs typeface="Calibri"/>
              </a:rPr>
              <a:t> process.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00" spc="-15" dirty="0">
                <a:latin typeface="Calibri"/>
                <a:cs typeface="Calibri"/>
              </a:rPr>
              <a:t>System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delete </a:t>
            </a:r>
            <a:r>
              <a:rPr sz="1800" spc="-5" dirty="0">
                <a:latin typeface="Calibri"/>
                <a:cs typeface="Calibri"/>
              </a:rPr>
              <a:t>patient's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09400"/>
              </a:lnSpc>
              <a:spcBef>
                <a:spcPts val="819"/>
              </a:spcBef>
            </a:pPr>
            <a:r>
              <a:rPr sz="1800" spc="-15" dirty="0">
                <a:latin typeface="Calibri"/>
                <a:cs typeface="Calibri"/>
              </a:rPr>
              <a:t>System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-10" dirty="0">
                <a:latin typeface="Calibri"/>
                <a:cs typeface="Calibri"/>
              </a:rPr>
              <a:t> save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bed 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room's</a:t>
            </a:r>
            <a:r>
              <a:rPr sz="1800" spc="-15" dirty="0">
                <a:latin typeface="Calibri"/>
                <a:cs typeface="Calibri"/>
              </a:rPr>
              <a:t> record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retrieve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any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want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704" y="8369554"/>
            <a:ext cx="4743450" cy="40259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sz="2600" spc="-5" dirty="0">
                <a:latin typeface="Calibri"/>
                <a:cs typeface="Calibri"/>
              </a:rPr>
              <a:t>NON-FUNCTIONAL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REQUIREMENTS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65377"/>
            <a:ext cx="5749290" cy="9277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10"/>
              </a:spcBef>
            </a:pPr>
            <a:r>
              <a:rPr sz="1800" spc="-15" dirty="0">
                <a:latin typeface="Calibri"/>
                <a:cs typeface="Calibri"/>
              </a:rPr>
              <a:t>System's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interface</a:t>
            </a:r>
            <a:r>
              <a:rPr sz="1800" spc="-5" dirty="0">
                <a:latin typeface="Calibri"/>
                <a:cs typeface="Calibri"/>
              </a:rPr>
              <a:t> will be</a:t>
            </a:r>
            <a:r>
              <a:rPr sz="1800" dirty="0">
                <a:latin typeface="Calibri"/>
                <a:cs typeface="Calibri"/>
              </a:rPr>
              <a:t> user </a:t>
            </a:r>
            <a:r>
              <a:rPr sz="1800" spc="-5" dirty="0">
                <a:latin typeface="Calibri"/>
                <a:cs typeface="Calibri"/>
              </a:rPr>
              <a:t>friendly </a:t>
            </a:r>
            <a:r>
              <a:rPr sz="1800" spc="-15" dirty="0">
                <a:latin typeface="Calibri"/>
                <a:cs typeface="Calibri"/>
              </a:rPr>
              <a:t>System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spc="-10" dirty="0">
                <a:latin typeface="Calibri"/>
                <a:cs typeface="Calibri"/>
              </a:rPr>
              <a:t>provide </a:t>
            </a:r>
            <a:r>
              <a:rPr sz="1800" spc="-5" dirty="0">
                <a:latin typeface="Calibri"/>
                <a:cs typeface="Calibri"/>
              </a:rPr>
              <a:t> acceptable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</a:t>
            </a:r>
            <a:r>
              <a:rPr sz="1800" spc="-5" dirty="0">
                <a:latin typeface="Calibri"/>
                <a:cs typeface="Calibri"/>
              </a:rPr>
              <a:t> will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protection</a:t>
            </a:r>
            <a:r>
              <a:rPr sz="1800" spc="-5" dirty="0">
                <a:latin typeface="Calibri"/>
                <a:cs typeface="Calibri"/>
              </a:rPr>
              <a:t> of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59484" y="1918970"/>
          <a:ext cx="5841365" cy="653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1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7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5467"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1.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286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b="1" spc="-5" dirty="0">
                          <a:latin typeface="Segoe UI"/>
                          <a:cs typeface="Segoe UI"/>
                        </a:rPr>
                        <a:t>Per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f</a:t>
                      </a:r>
                      <a:r>
                        <a:rPr sz="1800" b="1" spc="-5" dirty="0">
                          <a:latin typeface="Segoe UI"/>
                          <a:cs typeface="Segoe UI"/>
                        </a:rPr>
                        <a:t>o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rmance: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286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0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  <a:lnT w="3175" cap="flat" cmpd="sng" algn="ctr">
                      <a:solidFill>
                        <a:srgbClr val="D9D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000" dirty="0">
                          <a:latin typeface="Symbol"/>
                          <a:cs typeface="Symbol"/>
                        </a:rPr>
                        <a:t></a:t>
                      </a:r>
                      <a:endParaRPr sz="1000">
                        <a:latin typeface="Symbol"/>
                        <a:cs typeface="Symbol"/>
                      </a:endParaRPr>
                    </a:p>
                  </a:txBody>
                  <a:tcPr marL="0" marR="0" marT="12573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9525">
                      <a:solidFill>
                        <a:srgbClr val="D9D9E2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i="1" spc="-5" dirty="0">
                          <a:latin typeface="Segoe UI"/>
                          <a:cs typeface="Segoe UI"/>
                        </a:rPr>
                        <a:t>Re</a:t>
                      </a:r>
                      <a:r>
                        <a:rPr sz="1800" i="1" spc="-10" dirty="0">
                          <a:latin typeface="Segoe UI"/>
                          <a:cs typeface="Segoe UI"/>
                        </a:rPr>
                        <a:t>q</a:t>
                      </a:r>
                      <a:r>
                        <a:rPr sz="1800" i="1" spc="-5" dirty="0">
                          <a:latin typeface="Segoe UI"/>
                          <a:cs typeface="Segoe UI"/>
                        </a:rPr>
                        <a:t>uire</a:t>
                      </a:r>
                      <a:r>
                        <a:rPr sz="1800" i="1" dirty="0">
                          <a:latin typeface="Segoe UI"/>
                          <a:cs typeface="Segoe UI"/>
                        </a:rPr>
                        <a:t>ments: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413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952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System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will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respond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promptly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 to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413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28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310515" marR="48260">
                        <a:lnSpc>
                          <a:spcPts val="2400"/>
                        </a:lnSpc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user requests, with</a:t>
                      </a:r>
                      <a:r>
                        <a:rPr sz="1800" spc="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efficient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 data </a:t>
                      </a:r>
                      <a:r>
                        <a:rPr sz="1800" spc="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retrieval.(bec.ause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we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have used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abstraction</a:t>
                      </a:r>
                      <a:r>
                        <a:rPr sz="1800" spc="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here)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2.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413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270" marR="120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latin typeface="Segoe UI"/>
                          <a:cs typeface="Segoe UI"/>
                        </a:rPr>
                        <a:t>Reliability: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413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420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  <a:lnT w="3175" cap="flat" cmpd="sng" algn="ctr">
                      <a:solidFill>
                        <a:srgbClr val="D9D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000" dirty="0">
                          <a:latin typeface="Symbol"/>
                          <a:cs typeface="Symbol"/>
                        </a:rPr>
                        <a:t></a:t>
                      </a:r>
                      <a:endParaRPr sz="1000">
                        <a:latin typeface="Symbol"/>
                        <a:cs typeface="Symbol"/>
                      </a:endParaRPr>
                    </a:p>
                  </a:txBody>
                  <a:tcPr marL="0" marR="0" marT="12573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9525">
                      <a:solidFill>
                        <a:srgbClr val="D9D9E2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i="1" spc="-5" dirty="0">
                          <a:latin typeface="Segoe UI"/>
                          <a:cs typeface="Segoe UI"/>
                        </a:rPr>
                        <a:t>Re</a:t>
                      </a:r>
                      <a:r>
                        <a:rPr sz="1800" i="1" spc="-10" dirty="0">
                          <a:latin typeface="Segoe UI"/>
                          <a:cs typeface="Segoe UI"/>
                        </a:rPr>
                        <a:t>q</a:t>
                      </a:r>
                      <a:r>
                        <a:rPr sz="1800" i="1" spc="-5" dirty="0">
                          <a:latin typeface="Segoe UI"/>
                          <a:cs typeface="Segoe UI"/>
                        </a:rPr>
                        <a:t>uire</a:t>
                      </a:r>
                      <a:r>
                        <a:rPr sz="1800" i="1" dirty="0">
                          <a:latin typeface="Segoe UI"/>
                          <a:cs typeface="Segoe UI"/>
                        </a:rPr>
                        <a:t>ments: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413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952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system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is reliable,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ensuring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413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848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data accuracy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availability</a:t>
                      </a:r>
                      <a:r>
                        <a:rPr sz="1800" spc="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at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all</a:t>
                      </a:r>
                      <a:r>
                        <a:rPr sz="1800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times.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19685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991"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3.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413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5" dirty="0">
                          <a:latin typeface="Segoe UI"/>
                          <a:cs typeface="Segoe UI"/>
                        </a:rPr>
                        <a:t>U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sabili</a:t>
                      </a:r>
                      <a:r>
                        <a:rPr sz="1800" b="1" spc="-5" dirty="0">
                          <a:latin typeface="Segoe UI"/>
                          <a:cs typeface="Segoe UI"/>
                        </a:rPr>
                        <a:t>ty: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413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420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  <a:lnT w="3175" cap="flat" cmpd="sng" algn="ctr">
                      <a:solidFill>
                        <a:srgbClr val="D9D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000" dirty="0">
                          <a:latin typeface="Symbol"/>
                          <a:cs typeface="Symbol"/>
                        </a:rPr>
                        <a:t></a:t>
                      </a:r>
                      <a:endParaRPr sz="1000">
                        <a:latin typeface="Symbol"/>
                        <a:cs typeface="Symbol"/>
                      </a:endParaRPr>
                    </a:p>
                  </a:txBody>
                  <a:tcPr marL="0" marR="0" marT="12573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9525">
                      <a:solidFill>
                        <a:srgbClr val="D9D9E2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i="1" spc="-5" dirty="0">
                          <a:latin typeface="Segoe UI"/>
                          <a:cs typeface="Segoe UI"/>
                        </a:rPr>
                        <a:t>Re</a:t>
                      </a:r>
                      <a:r>
                        <a:rPr sz="1800" i="1" spc="-10" dirty="0">
                          <a:latin typeface="Segoe UI"/>
                          <a:cs typeface="Segoe UI"/>
                        </a:rPr>
                        <a:t>q</a:t>
                      </a:r>
                      <a:r>
                        <a:rPr sz="1800" i="1" spc="-5" dirty="0">
                          <a:latin typeface="Segoe UI"/>
                          <a:cs typeface="Segoe UI"/>
                        </a:rPr>
                        <a:t>uire</a:t>
                      </a:r>
                      <a:r>
                        <a:rPr sz="1800" i="1" dirty="0">
                          <a:latin typeface="Segoe UI"/>
                          <a:cs typeface="Segoe UI"/>
                        </a:rPr>
                        <a:t>ments: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413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952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user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 interface</a:t>
                      </a:r>
                      <a:r>
                        <a:rPr sz="1800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is</a:t>
                      </a:r>
                      <a:r>
                        <a:rPr sz="1800" spc="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like</a:t>
                      </a:r>
                      <a:r>
                        <a:rPr sz="1800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to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make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it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413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2901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310515" marR="120014">
                        <a:lnSpc>
                          <a:spcPts val="2400"/>
                        </a:lnSpc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easy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 for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healthcare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professionals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to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navigate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 and </a:t>
                      </a:r>
                      <a:r>
                        <a:rPr sz="1800" spc="-4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use</a:t>
                      </a:r>
                      <a:r>
                        <a:rPr sz="1800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the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system.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991"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4.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413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latin typeface="Segoe UI"/>
                          <a:cs typeface="Segoe UI"/>
                        </a:rPr>
                        <a:t>Sca</a:t>
                      </a:r>
                      <a:r>
                        <a:rPr sz="1800" b="1" spc="5" dirty="0">
                          <a:latin typeface="Segoe UI"/>
                          <a:cs typeface="Segoe UI"/>
                        </a:rPr>
                        <a:t>l</a:t>
                      </a:r>
                      <a:r>
                        <a:rPr sz="1800" b="1" spc="-5" dirty="0">
                          <a:latin typeface="Segoe UI"/>
                          <a:cs typeface="Segoe UI"/>
                        </a:rPr>
                        <a:t>abil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i</a:t>
                      </a:r>
                      <a:r>
                        <a:rPr sz="1800" b="1" spc="-5" dirty="0">
                          <a:latin typeface="Segoe UI"/>
                          <a:cs typeface="Segoe UI"/>
                        </a:rPr>
                        <a:t>ty: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413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420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  <a:lnT w="3175" cap="flat" cmpd="sng" algn="ctr">
                      <a:solidFill>
                        <a:srgbClr val="D9D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000" dirty="0">
                          <a:latin typeface="Symbol"/>
                          <a:cs typeface="Symbol"/>
                        </a:rPr>
                        <a:t></a:t>
                      </a:r>
                      <a:endParaRPr sz="1000">
                        <a:latin typeface="Symbol"/>
                        <a:cs typeface="Symbol"/>
                      </a:endParaRPr>
                    </a:p>
                  </a:txBody>
                  <a:tcPr marL="0" marR="0" marT="12573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9525">
                      <a:solidFill>
                        <a:srgbClr val="D9D9E2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i="1" spc="-5" dirty="0">
                          <a:latin typeface="Segoe UI"/>
                          <a:cs typeface="Segoe UI"/>
                        </a:rPr>
                        <a:t>Re</a:t>
                      </a:r>
                      <a:r>
                        <a:rPr sz="1800" i="1" spc="-10" dirty="0">
                          <a:latin typeface="Segoe UI"/>
                          <a:cs typeface="Segoe UI"/>
                        </a:rPr>
                        <a:t>q</a:t>
                      </a:r>
                      <a:r>
                        <a:rPr sz="1800" i="1" spc="-5" dirty="0">
                          <a:latin typeface="Segoe UI"/>
                          <a:cs typeface="Segoe UI"/>
                        </a:rPr>
                        <a:t>uire</a:t>
                      </a:r>
                      <a:r>
                        <a:rPr sz="1800" i="1" dirty="0">
                          <a:latin typeface="Segoe UI"/>
                          <a:cs typeface="Segoe UI"/>
                        </a:rPr>
                        <a:t>ments: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413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952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system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should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be</a:t>
                      </a:r>
                      <a:r>
                        <a:rPr sz="1800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scalable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to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413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12648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310515" marR="471170">
                        <a:lnSpc>
                          <a:spcPts val="2400"/>
                        </a:lnSpc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accommodate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 the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growth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 of the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 hospital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 </a:t>
                      </a:r>
                      <a:r>
                        <a:rPr sz="1800" spc="-4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increased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data</a:t>
                      </a:r>
                      <a:r>
                        <a:rPr sz="1800" spc="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volume.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6991"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5.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413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latin typeface="Segoe UI"/>
                          <a:cs typeface="Segoe UI"/>
                        </a:rPr>
                        <a:t>M</a:t>
                      </a:r>
                      <a:r>
                        <a:rPr sz="1800" b="1" spc="5" dirty="0">
                          <a:latin typeface="Segoe UI"/>
                          <a:cs typeface="Segoe UI"/>
                        </a:rPr>
                        <a:t>a</a:t>
                      </a:r>
                      <a:r>
                        <a:rPr sz="1800" b="1" spc="-5" dirty="0">
                          <a:latin typeface="Segoe UI"/>
                          <a:cs typeface="Segoe UI"/>
                        </a:rPr>
                        <a:t>i</a:t>
                      </a:r>
                      <a:r>
                        <a:rPr sz="1800" b="1" spc="5" dirty="0">
                          <a:latin typeface="Segoe UI"/>
                          <a:cs typeface="Segoe UI"/>
                        </a:rPr>
                        <a:t>n</a:t>
                      </a:r>
                      <a:r>
                        <a:rPr sz="1800" b="1" spc="-5" dirty="0">
                          <a:latin typeface="Segoe UI"/>
                          <a:cs typeface="Segoe UI"/>
                        </a:rPr>
                        <a:t>t</a:t>
                      </a:r>
                      <a:r>
                        <a:rPr sz="1800" b="1" spc="-15" dirty="0">
                          <a:latin typeface="Segoe UI"/>
                          <a:cs typeface="Segoe UI"/>
                        </a:rPr>
                        <a:t>a</a:t>
                      </a:r>
                      <a:r>
                        <a:rPr sz="1800" b="1" spc="-5" dirty="0">
                          <a:latin typeface="Segoe UI"/>
                          <a:cs typeface="Segoe UI"/>
                        </a:rPr>
                        <a:t>i</a:t>
                      </a:r>
                      <a:r>
                        <a:rPr sz="1800" b="1" spc="5" dirty="0">
                          <a:latin typeface="Segoe UI"/>
                          <a:cs typeface="Segoe UI"/>
                        </a:rPr>
                        <a:t>n</a:t>
                      </a:r>
                      <a:r>
                        <a:rPr sz="1800" b="1" spc="-5" dirty="0">
                          <a:latin typeface="Segoe UI"/>
                          <a:cs typeface="Segoe UI"/>
                        </a:rPr>
                        <a:t>abil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i</a:t>
                      </a:r>
                      <a:r>
                        <a:rPr sz="1800" b="1" spc="-20" dirty="0">
                          <a:latin typeface="Segoe UI"/>
                          <a:cs typeface="Segoe UI"/>
                        </a:rPr>
                        <a:t>t</a:t>
                      </a:r>
                      <a:r>
                        <a:rPr sz="1800" b="1" spc="-5" dirty="0">
                          <a:latin typeface="Segoe UI"/>
                          <a:cs typeface="Segoe UI"/>
                        </a:rPr>
                        <a:t>y: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413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952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896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  <a:lnT w="3175" cap="flat" cmpd="sng" algn="ctr">
                      <a:solidFill>
                        <a:srgbClr val="D9D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000" dirty="0">
                          <a:latin typeface="Symbol"/>
                          <a:cs typeface="Symbol"/>
                        </a:rPr>
                        <a:t></a:t>
                      </a:r>
                      <a:endParaRPr sz="1000">
                        <a:latin typeface="Symbol"/>
                        <a:cs typeface="Symbol"/>
                      </a:endParaRPr>
                    </a:p>
                  </a:txBody>
                  <a:tcPr marL="0" marR="0" marT="12446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9525">
                      <a:solidFill>
                        <a:srgbClr val="D9D9E2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i="1" spc="-5" dirty="0">
                          <a:latin typeface="Segoe UI"/>
                          <a:cs typeface="Segoe UI"/>
                        </a:rPr>
                        <a:t>Re</a:t>
                      </a:r>
                      <a:r>
                        <a:rPr sz="1800" i="1" spc="-10" dirty="0">
                          <a:latin typeface="Segoe UI"/>
                          <a:cs typeface="Segoe UI"/>
                        </a:rPr>
                        <a:t>q</a:t>
                      </a:r>
                      <a:r>
                        <a:rPr sz="1800" i="1" spc="-5" dirty="0">
                          <a:latin typeface="Segoe UI"/>
                          <a:cs typeface="Segoe UI"/>
                        </a:rPr>
                        <a:t>uire</a:t>
                      </a:r>
                      <a:r>
                        <a:rPr sz="1800" i="1" dirty="0">
                          <a:latin typeface="Segoe UI"/>
                          <a:cs typeface="Segoe UI"/>
                        </a:rPr>
                        <a:t>ments: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286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1597025" algn="l"/>
                        </a:tabLst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system</a:t>
                      </a:r>
                      <a:r>
                        <a:rPr sz="1800" spc="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is	easy</a:t>
                      </a:r>
                      <a:r>
                        <a:rPr sz="1800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to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maintain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286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75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with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updates</a:t>
                      </a:r>
                      <a:r>
                        <a:rPr sz="1800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.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19685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6991"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6.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413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270" marR="120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latin typeface="Segoe UI"/>
                          <a:cs typeface="Segoe UI"/>
                        </a:rPr>
                        <a:t>Reliability: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413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2420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  <a:lnT w="3175" cap="flat" cmpd="sng" algn="ctr">
                      <a:solidFill>
                        <a:srgbClr val="D9D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000" dirty="0">
                          <a:latin typeface="Symbol"/>
                          <a:cs typeface="Symbol"/>
                        </a:rPr>
                        <a:t></a:t>
                      </a:r>
                      <a:endParaRPr sz="1000">
                        <a:latin typeface="Symbol"/>
                        <a:cs typeface="Symbol"/>
                      </a:endParaRPr>
                    </a:p>
                  </a:txBody>
                  <a:tcPr marL="0" marR="0" marT="12573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9525">
                      <a:solidFill>
                        <a:srgbClr val="D9D9E2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i="1" spc="-5" dirty="0">
                          <a:latin typeface="Segoe UI"/>
                          <a:cs typeface="Segoe UI"/>
                        </a:rPr>
                        <a:t>Re</a:t>
                      </a:r>
                      <a:r>
                        <a:rPr sz="1800" i="1" spc="-10" dirty="0">
                          <a:latin typeface="Segoe UI"/>
                          <a:cs typeface="Segoe UI"/>
                        </a:rPr>
                        <a:t>q</a:t>
                      </a:r>
                      <a:r>
                        <a:rPr sz="1800" i="1" spc="-5" dirty="0">
                          <a:latin typeface="Segoe UI"/>
                          <a:cs typeface="Segoe UI"/>
                        </a:rPr>
                        <a:t>uire</a:t>
                      </a:r>
                      <a:r>
                        <a:rPr sz="1800" i="1" dirty="0">
                          <a:latin typeface="Segoe UI"/>
                          <a:cs typeface="Segoe UI"/>
                        </a:rPr>
                        <a:t>ments: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413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952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system will operate reliably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413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632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310515">
                        <a:lnSpc>
                          <a:spcPts val="2155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without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unexpected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errors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19685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65692" y="433387"/>
            <a:ext cx="4232910" cy="7755255"/>
            <a:chOff x="2365692" y="433387"/>
            <a:chExt cx="4232910" cy="7755255"/>
          </a:xfrm>
        </p:grpSpPr>
        <p:sp>
          <p:nvSpPr>
            <p:cNvPr id="3" name="object 3"/>
            <p:cNvSpPr/>
            <p:nvPr/>
          </p:nvSpPr>
          <p:spPr>
            <a:xfrm>
              <a:off x="2370454" y="438150"/>
              <a:ext cx="4223385" cy="7745730"/>
            </a:xfrm>
            <a:custGeom>
              <a:avLst/>
              <a:gdLst/>
              <a:ahLst/>
              <a:cxnLst/>
              <a:rect l="l" t="t" r="r" b="b"/>
              <a:pathLst>
                <a:path w="4223384" h="7745730">
                  <a:moveTo>
                    <a:pt x="0" y="7745730"/>
                  </a:moveTo>
                  <a:lnTo>
                    <a:pt x="4223385" y="7745730"/>
                  </a:lnTo>
                  <a:lnTo>
                    <a:pt x="4223385" y="0"/>
                  </a:lnTo>
                  <a:lnTo>
                    <a:pt x="0" y="0"/>
                  </a:lnTo>
                  <a:lnTo>
                    <a:pt x="0" y="77457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81500" y="1196340"/>
              <a:ext cx="1828800" cy="3489960"/>
            </a:xfrm>
            <a:custGeom>
              <a:avLst/>
              <a:gdLst/>
              <a:ahLst/>
              <a:cxnLst/>
              <a:rect l="l" t="t" r="r" b="b"/>
              <a:pathLst>
                <a:path w="1828800" h="3489960">
                  <a:moveTo>
                    <a:pt x="106679" y="228600"/>
                  </a:moveTo>
                  <a:lnTo>
                    <a:pt x="118832" y="187512"/>
                  </a:lnTo>
                  <a:lnTo>
                    <a:pt x="153869" y="148839"/>
                  </a:lnTo>
                  <a:lnTo>
                    <a:pt x="209662" y="113227"/>
                  </a:lnTo>
                  <a:lnTo>
                    <a:pt x="244677" y="96770"/>
                  </a:lnTo>
                  <a:lnTo>
                    <a:pt x="284082" y="81321"/>
                  </a:lnTo>
                  <a:lnTo>
                    <a:pt x="327612" y="66960"/>
                  </a:lnTo>
                  <a:lnTo>
                    <a:pt x="375000" y="53768"/>
                  </a:lnTo>
                  <a:lnTo>
                    <a:pt x="425980" y="41825"/>
                  </a:lnTo>
                  <a:lnTo>
                    <a:pt x="480285" y="31213"/>
                  </a:lnTo>
                  <a:lnTo>
                    <a:pt x="537651" y="22012"/>
                  </a:lnTo>
                  <a:lnTo>
                    <a:pt x="597810" y="14303"/>
                  </a:lnTo>
                  <a:lnTo>
                    <a:pt x="660497" y="8166"/>
                  </a:lnTo>
                  <a:lnTo>
                    <a:pt x="725444" y="3683"/>
                  </a:lnTo>
                  <a:lnTo>
                    <a:pt x="792387" y="934"/>
                  </a:lnTo>
                  <a:lnTo>
                    <a:pt x="861060" y="0"/>
                  </a:lnTo>
                  <a:lnTo>
                    <a:pt x="929732" y="934"/>
                  </a:lnTo>
                  <a:lnTo>
                    <a:pt x="996675" y="3683"/>
                  </a:lnTo>
                  <a:lnTo>
                    <a:pt x="1061622" y="8166"/>
                  </a:lnTo>
                  <a:lnTo>
                    <a:pt x="1124309" y="14303"/>
                  </a:lnTo>
                  <a:lnTo>
                    <a:pt x="1184468" y="22012"/>
                  </a:lnTo>
                  <a:lnTo>
                    <a:pt x="1241834" y="31213"/>
                  </a:lnTo>
                  <a:lnTo>
                    <a:pt x="1296139" y="41825"/>
                  </a:lnTo>
                  <a:lnTo>
                    <a:pt x="1347119" y="53768"/>
                  </a:lnTo>
                  <a:lnTo>
                    <a:pt x="1394507" y="66960"/>
                  </a:lnTo>
                  <a:lnTo>
                    <a:pt x="1438037" y="81321"/>
                  </a:lnTo>
                  <a:lnTo>
                    <a:pt x="1477442" y="96770"/>
                  </a:lnTo>
                  <a:lnTo>
                    <a:pt x="1512457" y="113227"/>
                  </a:lnTo>
                  <a:lnTo>
                    <a:pt x="1568250" y="148839"/>
                  </a:lnTo>
                  <a:lnTo>
                    <a:pt x="1603287" y="187512"/>
                  </a:lnTo>
                  <a:lnTo>
                    <a:pt x="1615439" y="228600"/>
                  </a:lnTo>
                  <a:lnTo>
                    <a:pt x="1612357" y="249405"/>
                  </a:lnTo>
                  <a:lnTo>
                    <a:pt x="1588496" y="289365"/>
                  </a:lnTo>
                  <a:lnTo>
                    <a:pt x="1542815" y="326589"/>
                  </a:lnTo>
                  <a:lnTo>
                    <a:pt x="1477442" y="360429"/>
                  </a:lnTo>
                  <a:lnTo>
                    <a:pt x="1438037" y="375878"/>
                  </a:lnTo>
                  <a:lnTo>
                    <a:pt x="1394507" y="390239"/>
                  </a:lnTo>
                  <a:lnTo>
                    <a:pt x="1347119" y="403431"/>
                  </a:lnTo>
                  <a:lnTo>
                    <a:pt x="1296139" y="415374"/>
                  </a:lnTo>
                  <a:lnTo>
                    <a:pt x="1241834" y="425986"/>
                  </a:lnTo>
                  <a:lnTo>
                    <a:pt x="1184468" y="435187"/>
                  </a:lnTo>
                  <a:lnTo>
                    <a:pt x="1124309" y="442896"/>
                  </a:lnTo>
                  <a:lnTo>
                    <a:pt x="1061622" y="449033"/>
                  </a:lnTo>
                  <a:lnTo>
                    <a:pt x="996675" y="453516"/>
                  </a:lnTo>
                  <a:lnTo>
                    <a:pt x="929732" y="456265"/>
                  </a:lnTo>
                  <a:lnTo>
                    <a:pt x="861060" y="457200"/>
                  </a:lnTo>
                  <a:lnTo>
                    <a:pt x="792387" y="456265"/>
                  </a:lnTo>
                  <a:lnTo>
                    <a:pt x="725444" y="453516"/>
                  </a:lnTo>
                  <a:lnTo>
                    <a:pt x="660497" y="449033"/>
                  </a:lnTo>
                  <a:lnTo>
                    <a:pt x="597810" y="442896"/>
                  </a:lnTo>
                  <a:lnTo>
                    <a:pt x="537651" y="435187"/>
                  </a:lnTo>
                  <a:lnTo>
                    <a:pt x="480285" y="425986"/>
                  </a:lnTo>
                  <a:lnTo>
                    <a:pt x="425980" y="415374"/>
                  </a:lnTo>
                  <a:lnTo>
                    <a:pt x="375000" y="403431"/>
                  </a:lnTo>
                  <a:lnTo>
                    <a:pt x="327612" y="390239"/>
                  </a:lnTo>
                  <a:lnTo>
                    <a:pt x="284082" y="375878"/>
                  </a:lnTo>
                  <a:lnTo>
                    <a:pt x="244677" y="360429"/>
                  </a:lnTo>
                  <a:lnTo>
                    <a:pt x="209662" y="343972"/>
                  </a:lnTo>
                  <a:lnTo>
                    <a:pt x="153869" y="308360"/>
                  </a:lnTo>
                  <a:lnTo>
                    <a:pt x="118832" y="269687"/>
                  </a:lnTo>
                  <a:lnTo>
                    <a:pt x="106679" y="228600"/>
                  </a:lnTo>
                  <a:close/>
                </a:path>
                <a:path w="1828800" h="3489960">
                  <a:moveTo>
                    <a:pt x="152400" y="842009"/>
                  </a:moveTo>
                  <a:lnTo>
                    <a:pt x="165793" y="785975"/>
                  </a:lnTo>
                  <a:lnTo>
                    <a:pt x="204204" y="733776"/>
                  </a:lnTo>
                  <a:lnTo>
                    <a:pt x="264981" y="686532"/>
                  </a:lnTo>
                  <a:lnTo>
                    <a:pt x="302927" y="665120"/>
                  </a:lnTo>
                  <a:lnTo>
                    <a:pt x="345471" y="645366"/>
                  </a:lnTo>
                  <a:lnTo>
                    <a:pt x="392280" y="627412"/>
                  </a:lnTo>
                  <a:lnTo>
                    <a:pt x="443024" y="611397"/>
                  </a:lnTo>
                  <a:lnTo>
                    <a:pt x="497369" y="597461"/>
                  </a:lnTo>
                  <a:lnTo>
                    <a:pt x="554986" y="585745"/>
                  </a:lnTo>
                  <a:lnTo>
                    <a:pt x="615541" y="576389"/>
                  </a:lnTo>
                  <a:lnTo>
                    <a:pt x="678705" y="569533"/>
                  </a:lnTo>
                  <a:lnTo>
                    <a:pt x="744145" y="565316"/>
                  </a:lnTo>
                  <a:lnTo>
                    <a:pt x="811529" y="563879"/>
                  </a:lnTo>
                  <a:lnTo>
                    <a:pt x="878914" y="565316"/>
                  </a:lnTo>
                  <a:lnTo>
                    <a:pt x="944354" y="569533"/>
                  </a:lnTo>
                  <a:lnTo>
                    <a:pt x="1007518" y="576389"/>
                  </a:lnTo>
                  <a:lnTo>
                    <a:pt x="1068073" y="585745"/>
                  </a:lnTo>
                  <a:lnTo>
                    <a:pt x="1125690" y="597461"/>
                  </a:lnTo>
                  <a:lnTo>
                    <a:pt x="1180035" y="611397"/>
                  </a:lnTo>
                  <a:lnTo>
                    <a:pt x="1230779" y="627412"/>
                  </a:lnTo>
                  <a:lnTo>
                    <a:pt x="1277588" y="645366"/>
                  </a:lnTo>
                  <a:lnTo>
                    <a:pt x="1320132" y="665120"/>
                  </a:lnTo>
                  <a:lnTo>
                    <a:pt x="1358078" y="686532"/>
                  </a:lnTo>
                  <a:lnTo>
                    <a:pt x="1391097" y="709465"/>
                  </a:lnTo>
                  <a:lnTo>
                    <a:pt x="1441022" y="759326"/>
                  </a:lnTo>
                  <a:lnTo>
                    <a:pt x="1467256" y="813583"/>
                  </a:lnTo>
                  <a:lnTo>
                    <a:pt x="1470660" y="842009"/>
                  </a:lnTo>
                  <a:lnTo>
                    <a:pt x="1467256" y="870457"/>
                  </a:lnTo>
                  <a:lnTo>
                    <a:pt x="1441022" y="924740"/>
                  </a:lnTo>
                  <a:lnTo>
                    <a:pt x="1391097" y="974611"/>
                  </a:lnTo>
                  <a:lnTo>
                    <a:pt x="1358078" y="997542"/>
                  </a:lnTo>
                  <a:lnTo>
                    <a:pt x="1320132" y="1018952"/>
                  </a:lnTo>
                  <a:lnTo>
                    <a:pt x="1277588" y="1038701"/>
                  </a:lnTo>
                  <a:lnTo>
                    <a:pt x="1230779" y="1056648"/>
                  </a:lnTo>
                  <a:lnTo>
                    <a:pt x="1180035" y="1072656"/>
                  </a:lnTo>
                  <a:lnTo>
                    <a:pt x="1125690" y="1086583"/>
                  </a:lnTo>
                  <a:lnTo>
                    <a:pt x="1068073" y="1098292"/>
                  </a:lnTo>
                  <a:lnTo>
                    <a:pt x="1007518" y="1107641"/>
                  </a:lnTo>
                  <a:lnTo>
                    <a:pt x="944354" y="1114491"/>
                  </a:lnTo>
                  <a:lnTo>
                    <a:pt x="878914" y="1118704"/>
                  </a:lnTo>
                  <a:lnTo>
                    <a:pt x="811529" y="1120139"/>
                  </a:lnTo>
                  <a:lnTo>
                    <a:pt x="744145" y="1118704"/>
                  </a:lnTo>
                  <a:lnTo>
                    <a:pt x="678705" y="1114491"/>
                  </a:lnTo>
                  <a:lnTo>
                    <a:pt x="615541" y="1107641"/>
                  </a:lnTo>
                  <a:lnTo>
                    <a:pt x="554986" y="1098292"/>
                  </a:lnTo>
                  <a:lnTo>
                    <a:pt x="497369" y="1086583"/>
                  </a:lnTo>
                  <a:lnTo>
                    <a:pt x="443024" y="1072656"/>
                  </a:lnTo>
                  <a:lnTo>
                    <a:pt x="392280" y="1056648"/>
                  </a:lnTo>
                  <a:lnTo>
                    <a:pt x="345471" y="1038701"/>
                  </a:lnTo>
                  <a:lnTo>
                    <a:pt x="302927" y="1018952"/>
                  </a:lnTo>
                  <a:lnTo>
                    <a:pt x="264981" y="997542"/>
                  </a:lnTo>
                  <a:lnTo>
                    <a:pt x="231962" y="974611"/>
                  </a:lnTo>
                  <a:lnTo>
                    <a:pt x="182037" y="924740"/>
                  </a:lnTo>
                  <a:lnTo>
                    <a:pt x="155803" y="870457"/>
                  </a:lnTo>
                  <a:lnTo>
                    <a:pt x="152400" y="842009"/>
                  </a:lnTo>
                  <a:close/>
                </a:path>
                <a:path w="1828800" h="3489960">
                  <a:moveTo>
                    <a:pt x="0" y="1615439"/>
                  </a:moveTo>
                  <a:lnTo>
                    <a:pt x="9915" y="1571534"/>
                  </a:lnTo>
                  <a:lnTo>
                    <a:pt x="38719" y="1529626"/>
                  </a:lnTo>
                  <a:lnTo>
                    <a:pt x="84995" y="1490175"/>
                  </a:lnTo>
                  <a:lnTo>
                    <a:pt x="147329" y="1453641"/>
                  </a:lnTo>
                  <a:lnTo>
                    <a:pt x="184076" y="1436612"/>
                  </a:lnTo>
                  <a:lnTo>
                    <a:pt x="224306" y="1420485"/>
                  </a:lnTo>
                  <a:lnTo>
                    <a:pt x="267842" y="1405318"/>
                  </a:lnTo>
                  <a:lnTo>
                    <a:pt x="314509" y="1391168"/>
                  </a:lnTo>
                  <a:lnTo>
                    <a:pt x="364129" y="1378092"/>
                  </a:lnTo>
                  <a:lnTo>
                    <a:pt x="416524" y="1366148"/>
                  </a:lnTo>
                  <a:lnTo>
                    <a:pt x="471519" y="1355394"/>
                  </a:lnTo>
                  <a:lnTo>
                    <a:pt x="528936" y="1345887"/>
                  </a:lnTo>
                  <a:lnTo>
                    <a:pt x="588599" y="1337685"/>
                  </a:lnTo>
                  <a:lnTo>
                    <a:pt x="650330" y="1330845"/>
                  </a:lnTo>
                  <a:lnTo>
                    <a:pt x="713952" y="1325425"/>
                  </a:lnTo>
                  <a:lnTo>
                    <a:pt x="779289" y="1321483"/>
                  </a:lnTo>
                  <a:lnTo>
                    <a:pt x="846164" y="1319075"/>
                  </a:lnTo>
                  <a:lnTo>
                    <a:pt x="914400" y="1318259"/>
                  </a:lnTo>
                  <a:lnTo>
                    <a:pt x="982635" y="1319075"/>
                  </a:lnTo>
                  <a:lnTo>
                    <a:pt x="1049510" y="1321483"/>
                  </a:lnTo>
                  <a:lnTo>
                    <a:pt x="1114847" y="1325425"/>
                  </a:lnTo>
                  <a:lnTo>
                    <a:pt x="1178469" y="1330845"/>
                  </a:lnTo>
                  <a:lnTo>
                    <a:pt x="1240200" y="1337685"/>
                  </a:lnTo>
                  <a:lnTo>
                    <a:pt x="1299863" y="1345887"/>
                  </a:lnTo>
                  <a:lnTo>
                    <a:pt x="1357280" y="1355394"/>
                  </a:lnTo>
                  <a:lnTo>
                    <a:pt x="1412275" y="1366148"/>
                  </a:lnTo>
                  <a:lnTo>
                    <a:pt x="1464670" y="1378092"/>
                  </a:lnTo>
                  <a:lnTo>
                    <a:pt x="1514290" y="1391168"/>
                  </a:lnTo>
                  <a:lnTo>
                    <a:pt x="1560956" y="1405318"/>
                  </a:lnTo>
                  <a:lnTo>
                    <a:pt x="1604493" y="1420485"/>
                  </a:lnTo>
                  <a:lnTo>
                    <a:pt x="1644723" y="1436612"/>
                  </a:lnTo>
                  <a:lnTo>
                    <a:pt x="1681470" y="1453641"/>
                  </a:lnTo>
                  <a:lnTo>
                    <a:pt x="1743804" y="1490175"/>
                  </a:lnTo>
                  <a:lnTo>
                    <a:pt x="1790080" y="1529626"/>
                  </a:lnTo>
                  <a:lnTo>
                    <a:pt x="1818884" y="1571534"/>
                  </a:lnTo>
                  <a:lnTo>
                    <a:pt x="1828800" y="1615439"/>
                  </a:lnTo>
                  <a:lnTo>
                    <a:pt x="1826291" y="1637613"/>
                  </a:lnTo>
                  <a:lnTo>
                    <a:pt x="1806754" y="1680577"/>
                  </a:lnTo>
                  <a:lnTo>
                    <a:pt x="1769037" y="1721314"/>
                  </a:lnTo>
                  <a:lnTo>
                    <a:pt x="1714555" y="1759364"/>
                  </a:lnTo>
                  <a:lnTo>
                    <a:pt x="1644723" y="1794267"/>
                  </a:lnTo>
                  <a:lnTo>
                    <a:pt x="1604493" y="1810394"/>
                  </a:lnTo>
                  <a:lnTo>
                    <a:pt x="1560957" y="1825561"/>
                  </a:lnTo>
                  <a:lnTo>
                    <a:pt x="1514290" y="1839711"/>
                  </a:lnTo>
                  <a:lnTo>
                    <a:pt x="1464670" y="1852787"/>
                  </a:lnTo>
                  <a:lnTo>
                    <a:pt x="1412275" y="1864731"/>
                  </a:lnTo>
                  <a:lnTo>
                    <a:pt x="1357280" y="1875485"/>
                  </a:lnTo>
                  <a:lnTo>
                    <a:pt x="1299863" y="1884992"/>
                  </a:lnTo>
                  <a:lnTo>
                    <a:pt x="1240200" y="1893194"/>
                  </a:lnTo>
                  <a:lnTo>
                    <a:pt x="1178469" y="1900034"/>
                  </a:lnTo>
                  <a:lnTo>
                    <a:pt x="1114847" y="1905454"/>
                  </a:lnTo>
                  <a:lnTo>
                    <a:pt x="1049510" y="1909396"/>
                  </a:lnTo>
                  <a:lnTo>
                    <a:pt x="982635" y="1911804"/>
                  </a:lnTo>
                  <a:lnTo>
                    <a:pt x="914400" y="1912619"/>
                  </a:lnTo>
                  <a:lnTo>
                    <a:pt x="846164" y="1911804"/>
                  </a:lnTo>
                  <a:lnTo>
                    <a:pt x="779289" y="1909396"/>
                  </a:lnTo>
                  <a:lnTo>
                    <a:pt x="713952" y="1905454"/>
                  </a:lnTo>
                  <a:lnTo>
                    <a:pt x="650330" y="1900034"/>
                  </a:lnTo>
                  <a:lnTo>
                    <a:pt x="588599" y="1893194"/>
                  </a:lnTo>
                  <a:lnTo>
                    <a:pt x="528936" y="1884992"/>
                  </a:lnTo>
                  <a:lnTo>
                    <a:pt x="471519" y="1875485"/>
                  </a:lnTo>
                  <a:lnTo>
                    <a:pt x="416524" y="1864731"/>
                  </a:lnTo>
                  <a:lnTo>
                    <a:pt x="364129" y="1852787"/>
                  </a:lnTo>
                  <a:lnTo>
                    <a:pt x="314509" y="1839711"/>
                  </a:lnTo>
                  <a:lnTo>
                    <a:pt x="267843" y="1825561"/>
                  </a:lnTo>
                  <a:lnTo>
                    <a:pt x="224306" y="1810394"/>
                  </a:lnTo>
                  <a:lnTo>
                    <a:pt x="184076" y="1794267"/>
                  </a:lnTo>
                  <a:lnTo>
                    <a:pt x="147329" y="1777238"/>
                  </a:lnTo>
                  <a:lnTo>
                    <a:pt x="84995" y="1740704"/>
                  </a:lnTo>
                  <a:lnTo>
                    <a:pt x="38719" y="1701253"/>
                  </a:lnTo>
                  <a:lnTo>
                    <a:pt x="9915" y="1659345"/>
                  </a:lnTo>
                  <a:lnTo>
                    <a:pt x="0" y="1615439"/>
                  </a:lnTo>
                  <a:close/>
                </a:path>
                <a:path w="1828800" h="3489960">
                  <a:moveTo>
                    <a:pt x="38100" y="2446019"/>
                  </a:moveTo>
                  <a:lnTo>
                    <a:pt x="48562" y="2401244"/>
                  </a:lnTo>
                  <a:lnTo>
                    <a:pt x="78905" y="2358629"/>
                  </a:lnTo>
                  <a:lnTo>
                    <a:pt x="127562" y="2318690"/>
                  </a:lnTo>
                  <a:lnTo>
                    <a:pt x="192969" y="2281942"/>
                  </a:lnTo>
                  <a:lnTo>
                    <a:pt x="231463" y="2264926"/>
                  </a:lnTo>
                  <a:lnTo>
                    <a:pt x="273558" y="2248900"/>
                  </a:lnTo>
                  <a:lnTo>
                    <a:pt x="319056" y="2233931"/>
                  </a:lnTo>
                  <a:lnTo>
                    <a:pt x="367763" y="2220081"/>
                  </a:lnTo>
                  <a:lnTo>
                    <a:pt x="419483" y="2207416"/>
                  </a:lnTo>
                  <a:lnTo>
                    <a:pt x="474020" y="2195999"/>
                  </a:lnTo>
                  <a:lnTo>
                    <a:pt x="531178" y="2185895"/>
                  </a:lnTo>
                  <a:lnTo>
                    <a:pt x="590761" y="2177170"/>
                  </a:lnTo>
                  <a:lnTo>
                    <a:pt x="652575" y="2169886"/>
                  </a:lnTo>
                  <a:lnTo>
                    <a:pt x="716422" y="2164108"/>
                  </a:lnTo>
                  <a:lnTo>
                    <a:pt x="782107" y="2159902"/>
                  </a:lnTo>
                  <a:lnTo>
                    <a:pt x="849435" y="2157331"/>
                  </a:lnTo>
                  <a:lnTo>
                    <a:pt x="918210" y="2156459"/>
                  </a:lnTo>
                  <a:lnTo>
                    <a:pt x="986984" y="2157331"/>
                  </a:lnTo>
                  <a:lnTo>
                    <a:pt x="1054312" y="2159902"/>
                  </a:lnTo>
                  <a:lnTo>
                    <a:pt x="1119997" y="2164108"/>
                  </a:lnTo>
                  <a:lnTo>
                    <a:pt x="1183844" y="2169886"/>
                  </a:lnTo>
                  <a:lnTo>
                    <a:pt x="1245658" y="2177170"/>
                  </a:lnTo>
                  <a:lnTo>
                    <a:pt x="1305241" y="2185895"/>
                  </a:lnTo>
                  <a:lnTo>
                    <a:pt x="1362399" y="2195999"/>
                  </a:lnTo>
                  <a:lnTo>
                    <a:pt x="1416936" y="2207416"/>
                  </a:lnTo>
                  <a:lnTo>
                    <a:pt x="1468656" y="2220081"/>
                  </a:lnTo>
                  <a:lnTo>
                    <a:pt x="1517363" y="2233931"/>
                  </a:lnTo>
                  <a:lnTo>
                    <a:pt x="1562861" y="2248900"/>
                  </a:lnTo>
                  <a:lnTo>
                    <a:pt x="1604956" y="2264926"/>
                  </a:lnTo>
                  <a:lnTo>
                    <a:pt x="1643450" y="2281942"/>
                  </a:lnTo>
                  <a:lnTo>
                    <a:pt x="1678149" y="2299885"/>
                  </a:lnTo>
                  <a:lnTo>
                    <a:pt x="1735377" y="2338293"/>
                  </a:lnTo>
                  <a:lnTo>
                    <a:pt x="1775073" y="2379634"/>
                  </a:lnTo>
                  <a:lnTo>
                    <a:pt x="1795671" y="2423394"/>
                  </a:lnTo>
                  <a:lnTo>
                    <a:pt x="1798320" y="2446019"/>
                  </a:lnTo>
                  <a:lnTo>
                    <a:pt x="1795671" y="2468645"/>
                  </a:lnTo>
                  <a:lnTo>
                    <a:pt x="1775073" y="2512405"/>
                  </a:lnTo>
                  <a:lnTo>
                    <a:pt x="1735377" y="2553746"/>
                  </a:lnTo>
                  <a:lnTo>
                    <a:pt x="1678149" y="2592154"/>
                  </a:lnTo>
                  <a:lnTo>
                    <a:pt x="1643450" y="2610097"/>
                  </a:lnTo>
                  <a:lnTo>
                    <a:pt x="1604956" y="2627113"/>
                  </a:lnTo>
                  <a:lnTo>
                    <a:pt x="1562861" y="2643139"/>
                  </a:lnTo>
                  <a:lnTo>
                    <a:pt x="1517363" y="2658108"/>
                  </a:lnTo>
                  <a:lnTo>
                    <a:pt x="1468656" y="2671958"/>
                  </a:lnTo>
                  <a:lnTo>
                    <a:pt x="1416936" y="2684623"/>
                  </a:lnTo>
                  <a:lnTo>
                    <a:pt x="1362399" y="2696040"/>
                  </a:lnTo>
                  <a:lnTo>
                    <a:pt x="1305241" y="2706144"/>
                  </a:lnTo>
                  <a:lnTo>
                    <a:pt x="1245658" y="2714869"/>
                  </a:lnTo>
                  <a:lnTo>
                    <a:pt x="1183844" y="2722153"/>
                  </a:lnTo>
                  <a:lnTo>
                    <a:pt x="1119997" y="2727931"/>
                  </a:lnTo>
                  <a:lnTo>
                    <a:pt x="1054312" y="2732137"/>
                  </a:lnTo>
                  <a:lnTo>
                    <a:pt x="986984" y="2734708"/>
                  </a:lnTo>
                  <a:lnTo>
                    <a:pt x="918210" y="2735579"/>
                  </a:lnTo>
                  <a:lnTo>
                    <a:pt x="849435" y="2734708"/>
                  </a:lnTo>
                  <a:lnTo>
                    <a:pt x="782107" y="2732137"/>
                  </a:lnTo>
                  <a:lnTo>
                    <a:pt x="716422" y="2727931"/>
                  </a:lnTo>
                  <a:lnTo>
                    <a:pt x="652575" y="2722153"/>
                  </a:lnTo>
                  <a:lnTo>
                    <a:pt x="590761" y="2714869"/>
                  </a:lnTo>
                  <a:lnTo>
                    <a:pt x="531178" y="2706144"/>
                  </a:lnTo>
                  <a:lnTo>
                    <a:pt x="474020" y="2696040"/>
                  </a:lnTo>
                  <a:lnTo>
                    <a:pt x="419483" y="2684623"/>
                  </a:lnTo>
                  <a:lnTo>
                    <a:pt x="367763" y="2671958"/>
                  </a:lnTo>
                  <a:lnTo>
                    <a:pt x="319056" y="2658108"/>
                  </a:lnTo>
                  <a:lnTo>
                    <a:pt x="273558" y="2643139"/>
                  </a:lnTo>
                  <a:lnTo>
                    <a:pt x="231463" y="2627113"/>
                  </a:lnTo>
                  <a:lnTo>
                    <a:pt x="192969" y="2610097"/>
                  </a:lnTo>
                  <a:lnTo>
                    <a:pt x="158270" y="2592154"/>
                  </a:lnTo>
                  <a:lnTo>
                    <a:pt x="101042" y="2553746"/>
                  </a:lnTo>
                  <a:lnTo>
                    <a:pt x="61346" y="2512405"/>
                  </a:lnTo>
                  <a:lnTo>
                    <a:pt x="40748" y="2468645"/>
                  </a:lnTo>
                  <a:lnTo>
                    <a:pt x="38100" y="2446019"/>
                  </a:lnTo>
                  <a:close/>
                </a:path>
                <a:path w="1828800" h="3489960">
                  <a:moveTo>
                    <a:pt x="137160" y="3204209"/>
                  </a:moveTo>
                  <a:lnTo>
                    <a:pt x="148194" y="3155469"/>
                  </a:lnTo>
                  <a:lnTo>
                    <a:pt x="180078" y="3109407"/>
                  </a:lnTo>
                  <a:lnTo>
                    <a:pt x="230982" y="3066707"/>
                  </a:lnTo>
                  <a:lnTo>
                    <a:pt x="299077" y="3028056"/>
                  </a:lnTo>
                  <a:lnTo>
                    <a:pt x="339000" y="3010463"/>
                  </a:lnTo>
                  <a:lnTo>
                    <a:pt x="382535" y="2994138"/>
                  </a:lnTo>
                  <a:lnTo>
                    <a:pt x="429453" y="2979169"/>
                  </a:lnTo>
                  <a:lnTo>
                    <a:pt x="479526" y="2965640"/>
                  </a:lnTo>
                  <a:lnTo>
                    <a:pt x="532524" y="2953636"/>
                  </a:lnTo>
                  <a:lnTo>
                    <a:pt x="588220" y="2943245"/>
                  </a:lnTo>
                  <a:lnTo>
                    <a:pt x="646385" y="2934550"/>
                  </a:lnTo>
                  <a:lnTo>
                    <a:pt x="706790" y="2927639"/>
                  </a:lnTo>
                  <a:lnTo>
                    <a:pt x="769207" y="2922596"/>
                  </a:lnTo>
                  <a:lnTo>
                    <a:pt x="833406" y="2919508"/>
                  </a:lnTo>
                  <a:lnTo>
                    <a:pt x="899160" y="2918459"/>
                  </a:lnTo>
                  <a:lnTo>
                    <a:pt x="964913" y="2919508"/>
                  </a:lnTo>
                  <a:lnTo>
                    <a:pt x="1029112" y="2922596"/>
                  </a:lnTo>
                  <a:lnTo>
                    <a:pt x="1091529" y="2927639"/>
                  </a:lnTo>
                  <a:lnTo>
                    <a:pt x="1151934" y="2934550"/>
                  </a:lnTo>
                  <a:lnTo>
                    <a:pt x="1210099" y="2943245"/>
                  </a:lnTo>
                  <a:lnTo>
                    <a:pt x="1265795" y="2953636"/>
                  </a:lnTo>
                  <a:lnTo>
                    <a:pt x="1318793" y="2965640"/>
                  </a:lnTo>
                  <a:lnTo>
                    <a:pt x="1368866" y="2979169"/>
                  </a:lnTo>
                  <a:lnTo>
                    <a:pt x="1415784" y="2994138"/>
                  </a:lnTo>
                  <a:lnTo>
                    <a:pt x="1459319" y="3010463"/>
                  </a:lnTo>
                  <a:lnTo>
                    <a:pt x="1499242" y="3028056"/>
                  </a:lnTo>
                  <a:lnTo>
                    <a:pt x="1535324" y="3046833"/>
                  </a:lnTo>
                  <a:lnTo>
                    <a:pt x="1595052" y="3087594"/>
                  </a:lnTo>
                  <a:lnTo>
                    <a:pt x="1636675" y="3132060"/>
                  </a:lnTo>
                  <a:lnTo>
                    <a:pt x="1658363" y="3179547"/>
                  </a:lnTo>
                  <a:lnTo>
                    <a:pt x="1661160" y="3204209"/>
                  </a:lnTo>
                  <a:lnTo>
                    <a:pt x="1658363" y="3228872"/>
                  </a:lnTo>
                  <a:lnTo>
                    <a:pt x="1636675" y="3276359"/>
                  </a:lnTo>
                  <a:lnTo>
                    <a:pt x="1595052" y="3320825"/>
                  </a:lnTo>
                  <a:lnTo>
                    <a:pt x="1535324" y="3361586"/>
                  </a:lnTo>
                  <a:lnTo>
                    <a:pt x="1499242" y="3380363"/>
                  </a:lnTo>
                  <a:lnTo>
                    <a:pt x="1459319" y="3397956"/>
                  </a:lnTo>
                  <a:lnTo>
                    <a:pt x="1415784" y="3414281"/>
                  </a:lnTo>
                  <a:lnTo>
                    <a:pt x="1368866" y="3429250"/>
                  </a:lnTo>
                  <a:lnTo>
                    <a:pt x="1318793" y="3442779"/>
                  </a:lnTo>
                  <a:lnTo>
                    <a:pt x="1265795" y="3454783"/>
                  </a:lnTo>
                  <a:lnTo>
                    <a:pt x="1210099" y="3465174"/>
                  </a:lnTo>
                  <a:lnTo>
                    <a:pt x="1151934" y="3473869"/>
                  </a:lnTo>
                  <a:lnTo>
                    <a:pt x="1091529" y="3480780"/>
                  </a:lnTo>
                  <a:lnTo>
                    <a:pt x="1029112" y="3485823"/>
                  </a:lnTo>
                  <a:lnTo>
                    <a:pt x="964913" y="3488911"/>
                  </a:lnTo>
                  <a:lnTo>
                    <a:pt x="899160" y="3489959"/>
                  </a:lnTo>
                  <a:lnTo>
                    <a:pt x="833406" y="3488911"/>
                  </a:lnTo>
                  <a:lnTo>
                    <a:pt x="769207" y="3485823"/>
                  </a:lnTo>
                  <a:lnTo>
                    <a:pt x="706790" y="3480780"/>
                  </a:lnTo>
                  <a:lnTo>
                    <a:pt x="646385" y="3473869"/>
                  </a:lnTo>
                  <a:lnTo>
                    <a:pt x="588220" y="3465174"/>
                  </a:lnTo>
                  <a:lnTo>
                    <a:pt x="532524" y="3454783"/>
                  </a:lnTo>
                  <a:lnTo>
                    <a:pt x="479526" y="3442779"/>
                  </a:lnTo>
                  <a:lnTo>
                    <a:pt x="429453" y="3429250"/>
                  </a:lnTo>
                  <a:lnTo>
                    <a:pt x="382535" y="3414281"/>
                  </a:lnTo>
                  <a:lnTo>
                    <a:pt x="339000" y="3397956"/>
                  </a:lnTo>
                  <a:lnTo>
                    <a:pt x="299077" y="3380363"/>
                  </a:lnTo>
                  <a:lnTo>
                    <a:pt x="262995" y="3361586"/>
                  </a:lnTo>
                  <a:lnTo>
                    <a:pt x="203267" y="3320825"/>
                  </a:lnTo>
                  <a:lnTo>
                    <a:pt x="161644" y="3276359"/>
                  </a:lnTo>
                  <a:lnTo>
                    <a:pt x="139956" y="3228872"/>
                  </a:lnTo>
                  <a:lnTo>
                    <a:pt x="137160" y="32042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761357" y="3452597"/>
            <a:ext cx="936625" cy="115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U</a:t>
            </a:r>
            <a:r>
              <a:rPr sz="1100" spc="-5" dirty="0">
                <a:latin typeface="Calibri"/>
                <a:cs typeface="Calibri"/>
              </a:rPr>
              <a:t>pd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tie</a:t>
            </a:r>
            <a:r>
              <a:rPr sz="1100" spc="-1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ts  </a:t>
            </a:r>
            <a:r>
              <a:rPr sz="1100" spc="-5" dirty="0">
                <a:latin typeface="Calibri"/>
                <a:cs typeface="Calibri"/>
              </a:rPr>
              <a:t>personal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record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marL="78105" marR="358140">
              <a:lnSpc>
                <a:spcPct val="110000"/>
              </a:lnSpc>
            </a:pPr>
            <a:r>
              <a:rPr sz="1100" spc="-5" dirty="0">
                <a:latin typeface="Calibri"/>
                <a:cs typeface="Calibri"/>
              </a:rPr>
              <a:t>Update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tie</a:t>
            </a:r>
            <a:r>
              <a:rPr sz="1100" spc="-15" dirty="0">
                <a:latin typeface="Calibri"/>
                <a:cs typeface="Calibri"/>
              </a:rPr>
              <a:t>n</a:t>
            </a:r>
            <a:r>
              <a:rPr sz="1100" spc="35" dirty="0">
                <a:latin typeface="Calibri"/>
                <a:cs typeface="Calibri"/>
              </a:rPr>
              <a:t>t</a:t>
            </a:r>
            <a:r>
              <a:rPr sz="1100" spc="-75" dirty="0">
                <a:latin typeface="Calibri"/>
                <a:cs typeface="Calibri"/>
              </a:rPr>
              <a:t>’</a:t>
            </a:r>
            <a:r>
              <a:rPr sz="1100" dirty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12920" y="4937759"/>
            <a:ext cx="1905000" cy="556260"/>
          </a:xfrm>
          <a:custGeom>
            <a:avLst/>
            <a:gdLst/>
            <a:ahLst/>
            <a:cxnLst/>
            <a:rect l="l" t="t" r="r" b="b"/>
            <a:pathLst>
              <a:path w="1905000" h="556260">
                <a:moveTo>
                  <a:pt x="0" y="278129"/>
                </a:moveTo>
                <a:lnTo>
                  <a:pt x="10327" y="237044"/>
                </a:lnTo>
                <a:lnTo>
                  <a:pt x="40329" y="197825"/>
                </a:lnTo>
                <a:lnTo>
                  <a:pt x="88530" y="160905"/>
                </a:lnTo>
                <a:lnTo>
                  <a:pt x="153457" y="126713"/>
                </a:lnTo>
                <a:lnTo>
                  <a:pt x="191733" y="110775"/>
                </a:lnTo>
                <a:lnTo>
                  <a:pt x="233638" y="95682"/>
                </a:lnTo>
                <a:lnTo>
                  <a:pt x="278987" y="81486"/>
                </a:lnTo>
                <a:lnTo>
                  <a:pt x="327597" y="68242"/>
                </a:lnTo>
                <a:lnTo>
                  <a:pt x="379283" y="56003"/>
                </a:lnTo>
                <a:lnTo>
                  <a:pt x="433861" y="44824"/>
                </a:lnTo>
                <a:lnTo>
                  <a:pt x="491147" y="34758"/>
                </a:lnTo>
                <a:lnTo>
                  <a:pt x="550957" y="25860"/>
                </a:lnTo>
                <a:lnTo>
                  <a:pt x="613106" y="18183"/>
                </a:lnTo>
                <a:lnTo>
                  <a:pt x="677411" y="11780"/>
                </a:lnTo>
                <a:lnTo>
                  <a:pt x="743687" y="6707"/>
                </a:lnTo>
                <a:lnTo>
                  <a:pt x="811750" y="3017"/>
                </a:lnTo>
                <a:lnTo>
                  <a:pt x="881415" y="763"/>
                </a:lnTo>
                <a:lnTo>
                  <a:pt x="952500" y="0"/>
                </a:lnTo>
                <a:lnTo>
                  <a:pt x="1023584" y="763"/>
                </a:lnTo>
                <a:lnTo>
                  <a:pt x="1093249" y="3017"/>
                </a:lnTo>
                <a:lnTo>
                  <a:pt x="1161312" y="6707"/>
                </a:lnTo>
                <a:lnTo>
                  <a:pt x="1227588" y="11780"/>
                </a:lnTo>
                <a:lnTo>
                  <a:pt x="1291893" y="18183"/>
                </a:lnTo>
                <a:lnTo>
                  <a:pt x="1354042" y="25860"/>
                </a:lnTo>
                <a:lnTo>
                  <a:pt x="1413852" y="34758"/>
                </a:lnTo>
                <a:lnTo>
                  <a:pt x="1471138" y="44824"/>
                </a:lnTo>
                <a:lnTo>
                  <a:pt x="1525716" y="56003"/>
                </a:lnTo>
                <a:lnTo>
                  <a:pt x="1577402" y="68242"/>
                </a:lnTo>
                <a:lnTo>
                  <a:pt x="1626012" y="81486"/>
                </a:lnTo>
                <a:lnTo>
                  <a:pt x="1671361" y="95682"/>
                </a:lnTo>
                <a:lnTo>
                  <a:pt x="1713266" y="110775"/>
                </a:lnTo>
                <a:lnTo>
                  <a:pt x="1751542" y="126713"/>
                </a:lnTo>
                <a:lnTo>
                  <a:pt x="1786004" y="143441"/>
                </a:lnTo>
                <a:lnTo>
                  <a:pt x="1842752" y="179051"/>
                </a:lnTo>
                <a:lnTo>
                  <a:pt x="1882038" y="217174"/>
                </a:lnTo>
                <a:lnTo>
                  <a:pt x="1902387" y="257380"/>
                </a:lnTo>
                <a:lnTo>
                  <a:pt x="1905000" y="278129"/>
                </a:lnTo>
                <a:lnTo>
                  <a:pt x="1902387" y="298895"/>
                </a:lnTo>
                <a:lnTo>
                  <a:pt x="1882038" y="339123"/>
                </a:lnTo>
                <a:lnTo>
                  <a:pt x="1842752" y="377260"/>
                </a:lnTo>
                <a:lnTo>
                  <a:pt x="1786004" y="412875"/>
                </a:lnTo>
                <a:lnTo>
                  <a:pt x="1751542" y="429602"/>
                </a:lnTo>
                <a:lnTo>
                  <a:pt x="1713266" y="445538"/>
                </a:lnTo>
                <a:lnTo>
                  <a:pt x="1671361" y="460629"/>
                </a:lnTo>
                <a:lnTo>
                  <a:pt x="1626012" y="474821"/>
                </a:lnTo>
                <a:lnTo>
                  <a:pt x="1577402" y="488060"/>
                </a:lnTo>
                <a:lnTo>
                  <a:pt x="1525716" y="500294"/>
                </a:lnTo>
                <a:lnTo>
                  <a:pt x="1471138" y="511467"/>
                </a:lnTo>
                <a:lnTo>
                  <a:pt x="1413852" y="521527"/>
                </a:lnTo>
                <a:lnTo>
                  <a:pt x="1354042" y="530420"/>
                </a:lnTo>
                <a:lnTo>
                  <a:pt x="1291893" y="538092"/>
                </a:lnTo>
                <a:lnTo>
                  <a:pt x="1227588" y="544489"/>
                </a:lnTo>
                <a:lnTo>
                  <a:pt x="1161312" y="549558"/>
                </a:lnTo>
                <a:lnTo>
                  <a:pt x="1093249" y="553245"/>
                </a:lnTo>
                <a:lnTo>
                  <a:pt x="1023584" y="555497"/>
                </a:lnTo>
                <a:lnTo>
                  <a:pt x="952500" y="556260"/>
                </a:lnTo>
                <a:lnTo>
                  <a:pt x="881415" y="555497"/>
                </a:lnTo>
                <a:lnTo>
                  <a:pt x="811750" y="553245"/>
                </a:lnTo>
                <a:lnTo>
                  <a:pt x="743687" y="549558"/>
                </a:lnTo>
                <a:lnTo>
                  <a:pt x="677411" y="544489"/>
                </a:lnTo>
                <a:lnTo>
                  <a:pt x="613106" y="538092"/>
                </a:lnTo>
                <a:lnTo>
                  <a:pt x="550957" y="530420"/>
                </a:lnTo>
                <a:lnTo>
                  <a:pt x="491147" y="521527"/>
                </a:lnTo>
                <a:lnTo>
                  <a:pt x="433861" y="511467"/>
                </a:lnTo>
                <a:lnTo>
                  <a:pt x="379283" y="500294"/>
                </a:lnTo>
                <a:lnTo>
                  <a:pt x="327597" y="488060"/>
                </a:lnTo>
                <a:lnTo>
                  <a:pt x="278987" y="474821"/>
                </a:lnTo>
                <a:lnTo>
                  <a:pt x="233638" y="460629"/>
                </a:lnTo>
                <a:lnTo>
                  <a:pt x="191733" y="445538"/>
                </a:lnTo>
                <a:lnTo>
                  <a:pt x="153457" y="429602"/>
                </a:lnTo>
                <a:lnTo>
                  <a:pt x="118995" y="412875"/>
                </a:lnTo>
                <a:lnTo>
                  <a:pt x="62247" y="377260"/>
                </a:lnTo>
                <a:lnTo>
                  <a:pt x="22961" y="339123"/>
                </a:lnTo>
                <a:lnTo>
                  <a:pt x="2612" y="298895"/>
                </a:lnTo>
                <a:lnTo>
                  <a:pt x="0" y="2781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76013" y="5035779"/>
            <a:ext cx="92201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Delete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patient’s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record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43400" y="5821679"/>
            <a:ext cx="1905000" cy="2125980"/>
          </a:xfrm>
          <a:custGeom>
            <a:avLst/>
            <a:gdLst/>
            <a:ahLst/>
            <a:cxnLst/>
            <a:rect l="l" t="t" r="r" b="b"/>
            <a:pathLst>
              <a:path w="1905000" h="2125979">
                <a:moveTo>
                  <a:pt x="45720" y="297180"/>
                </a:moveTo>
                <a:lnTo>
                  <a:pt x="55798" y="253274"/>
                </a:lnTo>
                <a:lnTo>
                  <a:pt x="85077" y="211366"/>
                </a:lnTo>
                <a:lnTo>
                  <a:pt x="132117" y="171915"/>
                </a:lnTo>
                <a:lnTo>
                  <a:pt x="195481" y="135381"/>
                </a:lnTo>
                <a:lnTo>
                  <a:pt x="232836" y="118352"/>
                </a:lnTo>
                <a:lnTo>
                  <a:pt x="273733" y="102225"/>
                </a:lnTo>
                <a:lnTo>
                  <a:pt x="317992" y="87058"/>
                </a:lnTo>
                <a:lnTo>
                  <a:pt x="365433" y="72908"/>
                </a:lnTo>
                <a:lnTo>
                  <a:pt x="415878" y="59832"/>
                </a:lnTo>
                <a:lnTo>
                  <a:pt x="469145" y="47888"/>
                </a:lnTo>
                <a:lnTo>
                  <a:pt x="525057" y="37134"/>
                </a:lnTo>
                <a:lnTo>
                  <a:pt x="583432" y="27627"/>
                </a:lnTo>
                <a:lnTo>
                  <a:pt x="644091" y="19425"/>
                </a:lnTo>
                <a:lnTo>
                  <a:pt x="706854" y="12585"/>
                </a:lnTo>
                <a:lnTo>
                  <a:pt x="771543" y="7165"/>
                </a:lnTo>
                <a:lnTo>
                  <a:pt x="837976" y="3223"/>
                </a:lnTo>
                <a:lnTo>
                  <a:pt x="905975" y="815"/>
                </a:lnTo>
                <a:lnTo>
                  <a:pt x="975360" y="0"/>
                </a:lnTo>
                <a:lnTo>
                  <a:pt x="1044744" y="815"/>
                </a:lnTo>
                <a:lnTo>
                  <a:pt x="1112743" y="3223"/>
                </a:lnTo>
                <a:lnTo>
                  <a:pt x="1179176" y="7165"/>
                </a:lnTo>
                <a:lnTo>
                  <a:pt x="1243865" y="12585"/>
                </a:lnTo>
                <a:lnTo>
                  <a:pt x="1306628" y="19425"/>
                </a:lnTo>
                <a:lnTo>
                  <a:pt x="1367287" y="27627"/>
                </a:lnTo>
                <a:lnTo>
                  <a:pt x="1425662" y="37134"/>
                </a:lnTo>
                <a:lnTo>
                  <a:pt x="1481574" y="47888"/>
                </a:lnTo>
                <a:lnTo>
                  <a:pt x="1534841" y="59832"/>
                </a:lnTo>
                <a:lnTo>
                  <a:pt x="1585286" y="72908"/>
                </a:lnTo>
                <a:lnTo>
                  <a:pt x="1632727" y="87058"/>
                </a:lnTo>
                <a:lnTo>
                  <a:pt x="1676986" y="102225"/>
                </a:lnTo>
                <a:lnTo>
                  <a:pt x="1717883" y="118352"/>
                </a:lnTo>
                <a:lnTo>
                  <a:pt x="1755238" y="135381"/>
                </a:lnTo>
                <a:lnTo>
                  <a:pt x="1818602" y="171915"/>
                </a:lnTo>
                <a:lnTo>
                  <a:pt x="1865642" y="211366"/>
                </a:lnTo>
                <a:lnTo>
                  <a:pt x="1894921" y="253274"/>
                </a:lnTo>
                <a:lnTo>
                  <a:pt x="1905000" y="297180"/>
                </a:lnTo>
                <a:lnTo>
                  <a:pt x="1902450" y="319353"/>
                </a:lnTo>
                <a:lnTo>
                  <a:pt x="1882592" y="362317"/>
                </a:lnTo>
                <a:lnTo>
                  <a:pt x="1844253" y="403054"/>
                </a:lnTo>
                <a:lnTo>
                  <a:pt x="1788871" y="441104"/>
                </a:lnTo>
                <a:lnTo>
                  <a:pt x="1717883" y="476007"/>
                </a:lnTo>
                <a:lnTo>
                  <a:pt x="1676986" y="492134"/>
                </a:lnTo>
                <a:lnTo>
                  <a:pt x="1632727" y="507301"/>
                </a:lnTo>
                <a:lnTo>
                  <a:pt x="1585286" y="521451"/>
                </a:lnTo>
                <a:lnTo>
                  <a:pt x="1534841" y="534527"/>
                </a:lnTo>
                <a:lnTo>
                  <a:pt x="1481574" y="546471"/>
                </a:lnTo>
                <a:lnTo>
                  <a:pt x="1425662" y="557225"/>
                </a:lnTo>
                <a:lnTo>
                  <a:pt x="1367287" y="566732"/>
                </a:lnTo>
                <a:lnTo>
                  <a:pt x="1306628" y="574934"/>
                </a:lnTo>
                <a:lnTo>
                  <a:pt x="1243865" y="581774"/>
                </a:lnTo>
                <a:lnTo>
                  <a:pt x="1179176" y="587194"/>
                </a:lnTo>
                <a:lnTo>
                  <a:pt x="1112743" y="591136"/>
                </a:lnTo>
                <a:lnTo>
                  <a:pt x="1044744" y="593544"/>
                </a:lnTo>
                <a:lnTo>
                  <a:pt x="975360" y="594360"/>
                </a:lnTo>
                <a:lnTo>
                  <a:pt x="905975" y="593544"/>
                </a:lnTo>
                <a:lnTo>
                  <a:pt x="837976" y="591136"/>
                </a:lnTo>
                <a:lnTo>
                  <a:pt x="771543" y="587194"/>
                </a:lnTo>
                <a:lnTo>
                  <a:pt x="706854" y="581774"/>
                </a:lnTo>
                <a:lnTo>
                  <a:pt x="644091" y="574934"/>
                </a:lnTo>
                <a:lnTo>
                  <a:pt x="583432" y="566732"/>
                </a:lnTo>
                <a:lnTo>
                  <a:pt x="525057" y="557225"/>
                </a:lnTo>
                <a:lnTo>
                  <a:pt x="469145" y="546471"/>
                </a:lnTo>
                <a:lnTo>
                  <a:pt x="415878" y="534527"/>
                </a:lnTo>
                <a:lnTo>
                  <a:pt x="365433" y="521451"/>
                </a:lnTo>
                <a:lnTo>
                  <a:pt x="317992" y="507301"/>
                </a:lnTo>
                <a:lnTo>
                  <a:pt x="273733" y="492134"/>
                </a:lnTo>
                <a:lnTo>
                  <a:pt x="232836" y="476007"/>
                </a:lnTo>
                <a:lnTo>
                  <a:pt x="195481" y="458978"/>
                </a:lnTo>
                <a:lnTo>
                  <a:pt x="132117" y="422444"/>
                </a:lnTo>
                <a:lnTo>
                  <a:pt x="85077" y="382993"/>
                </a:lnTo>
                <a:lnTo>
                  <a:pt x="55798" y="341085"/>
                </a:lnTo>
                <a:lnTo>
                  <a:pt x="45720" y="297180"/>
                </a:lnTo>
                <a:close/>
              </a:path>
              <a:path w="1905000" h="2125979">
                <a:moveTo>
                  <a:pt x="22860" y="1043940"/>
                </a:moveTo>
                <a:lnTo>
                  <a:pt x="32938" y="1002279"/>
                </a:lnTo>
                <a:lnTo>
                  <a:pt x="62217" y="962515"/>
                </a:lnTo>
                <a:lnTo>
                  <a:pt x="109257" y="925085"/>
                </a:lnTo>
                <a:lnTo>
                  <a:pt x="172621" y="890424"/>
                </a:lnTo>
                <a:lnTo>
                  <a:pt x="209976" y="874269"/>
                </a:lnTo>
                <a:lnTo>
                  <a:pt x="250873" y="858970"/>
                </a:lnTo>
                <a:lnTo>
                  <a:pt x="295132" y="844581"/>
                </a:lnTo>
                <a:lnTo>
                  <a:pt x="342573" y="831158"/>
                </a:lnTo>
                <a:lnTo>
                  <a:pt x="393018" y="818754"/>
                </a:lnTo>
                <a:lnTo>
                  <a:pt x="446285" y="807424"/>
                </a:lnTo>
                <a:lnTo>
                  <a:pt x="502197" y="797223"/>
                </a:lnTo>
                <a:lnTo>
                  <a:pt x="560572" y="788205"/>
                </a:lnTo>
                <a:lnTo>
                  <a:pt x="621231" y="780425"/>
                </a:lnTo>
                <a:lnTo>
                  <a:pt x="683994" y="773937"/>
                </a:lnTo>
                <a:lnTo>
                  <a:pt x="748683" y="768796"/>
                </a:lnTo>
                <a:lnTo>
                  <a:pt x="815116" y="765057"/>
                </a:lnTo>
                <a:lnTo>
                  <a:pt x="883115" y="762773"/>
                </a:lnTo>
                <a:lnTo>
                  <a:pt x="952500" y="762000"/>
                </a:lnTo>
                <a:lnTo>
                  <a:pt x="1021884" y="762773"/>
                </a:lnTo>
                <a:lnTo>
                  <a:pt x="1089883" y="765057"/>
                </a:lnTo>
                <a:lnTo>
                  <a:pt x="1156316" y="768796"/>
                </a:lnTo>
                <a:lnTo>
                  <a:pt x="1221005" y="773937"/>
                </a:lnTo>
                <a:lnTo>
                  <a:pt x="1283768" y="780425"/>
                </a:lnTo>
                <a:lnTo>
                  <a:pt x="1344427" y="788205"/>
                </a:lnTo>
                <a:lnTo>
                  <a:pt x="1402802" y="797223"/>
                </a:lnTo>
                <a:lnTo>
                  <a:pt x="1458714" y="807424"/>
                </a:lnTo>
                <a:lnTo>
                  <a:pt x="1511981" y="818754"/>
                </a:lnTo>
                <a:lnTo>
                  <a:pt x="1562426" y="831158"/>
                </a:lnTo>
                <a:lnTo>
                  <a:pt x="1609867" y="844581"/>
                </a:lnTo>
                <a:lnTo>
                  <a:pt x="1654126" y="858970"/>
                </a:lnTo>
                <a:lnTo>
                  <a:pt x="1695023" y="874269"/>
                </a:lnTo>
                <a:lnTo>
                  <a:pt x="1732378" y="890424"/>
                </a:lnTo>
                <a:lnTo>
                  <a:pt x="1795742" y="925085"/>
                </a:lnTo>
                <a:lnTo>
                  <a:pt x="1842782" y="962515"/>
                </a:lnTo>
                <a:lnTo>
                  <a:pt x="1872061" y="1002279"/>
                </a:lnTo>
                <a:lnTo>
                  <a:pt x="1882139" y="1043940"/>
                </a:lnTo>
                <a:lnTo>
                  <a:pt x="1879590" y="1064980"/>
                </a:lnTo>
                <a:lnTo>
                  <a:pt x="1859732" y="1105747"/>
                </a:lnTo>
                <a:lnTo>
                  <a:pt x="1821393" y="1144398"/>
                </a:lnTo>
                <a:lnTo>
                  <a:pt x="1766011" y="1180498"/>
                </a:lnTo>
                <a:lnTo>
                  <a:pt x="1695023" y="1213610"/>
                </a:lnTo>
                <a:lnTo>
                  <a:pt x="1654126" y="1228909"/>
                </a:lnTo>
                <a:lnTo>
                  <a:pt x="1609867" y="1243298"/>
                </a:lnTo>
                <a:lnTo>
                  <a:pt x="1562426" y="1256721"/>
                </a:lnTo>
                <a:lnTo>
                  <a:pt x="1511981" y="1269125"/>
                </a:lnTo>
                <a:lnTo>
                  <a:pt x="1458714" y="1280455"/>
                </a:lnTo>
                <a:lnTo>
                  <a:pt x="1402802" y="1290656"/>
                </a:lnTo>
                <a:lnTo>
                  <a:pt x="1344427" y="1299674"/>
                </a:lnTo>
                <a:lnTo>
                  <a:pt x="1283768" y="1307454"/>
                </a:lnTo>
                <a:lnTo>
                  <a:pt x="1221005" y="1313942"/>
                </a:lnTo>
                <a:lnTo>
                  <a:pt x="1156316" y="1319083"/>
                </a:lnTo>
                <a:lnTo>
                  <a:pt x="1089883" y="1322822"/>
                </a:lnTo>
                <a:lnTo>
                  <a:pt x="1021884" y="1325106"/>
                </a:lnTo>
                <a:lnTo>
                  <a:pt x="952500" y="1325880"/>
                </a:lnTo>
                <a:lnTo>
                  <a:pt x="883115" y="1325106"/>
                </a:lnTo>
                <a:lnTo>
                  <a:pt x="815116" y="1322822"/>
                </a:lnTo>
                <a:lnTo>
                  <a:pt x="748683" y="1319083"/>
                </a:lnTo>
                <a:lnTo>
                  <a:pt x="683994" y="1313942"/>
                </a:lnTo>
                <a:lnTo>
                  <a:pt x="621231" y="1307454"/>
                </a:lnTo>
                <a:lnTo>
                  <a:pt x="560572" y="1299674"/>
                </a:lnTo>
                <a:lnTo>
                  <a:pt x="502197" y="1290656"/>
                </a:lnTo>
                <a:lnTo>
                  <a:pt x="446285" y="1280455"/>
                </a:lnTo>
                <a:lnTo>
                  <a:pt x="393018" y="1269125"/>
                </a:lnTo>
                <a:lnTo>
                  <a:pt x="342573" y="1256721"/>
                </a:lnTo>
                <a:lnTo>
                  <a:pt x="295132" y="1243298"/>
                </a:lnTo>
                <a:lnTo>
                  <a:pt x="250873" y="1228909"/>
                </a:lnTo>
                <a:lnTo>
                  <a:pt x="209976" y="1213610"/>
                </a:lnTo>
                <a:lnTo>
                  <a:pt x="172621" y="1197455"/>
                </a:lnTo>
                <a:lnTo>
                  <a:pt x="109257" y="1162794"/>
                </a:lnTo>
                <a:lnTo>
                  <a:pt x="62217" y="1125364"/>
                </a:lnTo>
                <a:lnTo>
                  <a:pt x="32938" y="1085600"/>
                </a:lnTo>
                <a:lnTo>
                  <a:pt x="22860" y="1043940"/>
                </a:lnTo>
                <a:close/>
              </a:path>
              <a:path w="1905000" h="2125979">
                <a:moveTo>
                  <a:pt x="0" y="1832610"/>
                </a:moveTo>
                <a:lnTo>
                  <a:pt x="9955" y="1789251"/>
                </a:lnTo>
                <a:lnTo>
                  <a:pt x="38876" y="1747870"/>
                </a:lnTo>
                <a:lnTo>
                  <a:pt x="85341" y="1708920"/>
                </a:lnTo>
                <a:lnTo>
                  <a:pt x="147929" y="1672854"/>
                </a:lnTo>
                <a:lnTo>
                  <a:pt x="184826" y="1656044"/>
                </a:lnTo>
                <a:lnTo>
                  <a:pt x="225222" y="1640126"/>
                </a:lnTo>
                <a:lnTo>
                  <a:pt x="268938" y="1625155"/>
                </a:lnTo>
                <a:lnTo>
                  <a:pt x="315797" y="1611189"/>
                </a:lnTo>
                <a:lnTo>
                  <a:pt x="365622" y="1598283"/>
                </a:lnTo>
                <a:lnTo>
                  <a:pt x="418236" y="1586496"/>
                </a:lnTo>
                <a:lnTo>
                  <a:pt x="473459" y="1575883"/>
                </a:lnTo>
                <a:lnTo>
                  <a:pt x="531116" y="1566501"/>
                </a:lnTo>
                <a:lnTo>
                  <a:pt x="591029" y="1558408"/>
                </a:lnTo>
                <a:lnTo>
                  <a:pt x="653019" y="1551658"/>
                </a:lnTo>
                <a:lnTo>
                  <a:pt x="716910" y="1546310"/>
                </a:lnTo>
                <a:lnTo>
                  <a:pt x="782524" y="1542420"/>
                </a:lnTo>
                <a:lnTo>
                  <a:pt x="849683" y="1540044"/>
                </a:lnTo>
                <a:lnTo>
                  <a:pt x="918210" y="1539240"/>
                </a:lnTo>
                <a:lnTo>
                  <a:pt x="986736" y="1540044"/>
                </a:lnTo>
                <a:lnTo>
                  <a:pt x="1053895" y="1542420"/>
                </a:lnTo>
                <a:lnTo>
                  <a:pt x="1119509" y="1546310"/>
                </a:lnTo>
                <a:lnTo>
                  <a:pt x="1183400" y="1551658"/>
                </a:lnTo>
                <a:lnTo>
                  <a:pt x="1245390" y="1558408"/>
                </a:lnTo>
                <a:lnTo>
                  <a:pt x="1305303" y="1566501"/>
                </a:lnTo>
                <a:lnTo>
                  <a:pt x="1362960" y="1575883"/>
                </a:lnTo>
                <a:lnTo>
                  <a:pt x="1418183" y="1586496"/>
                </a:lnTo>
                <a:lnTo>
                  <a:pt x="1470797" y="1598283"/>
                </a:lnTo>
                <a:lnTo>
                  <a:pt x="1520622" y="1611189"/>
                </a:lnTo>
                <a:lnTo>
                  <a:pt x="1567481" y="1625155"/>
                </a:lnTo>
                <a:lnTo>
                  <a:pt x="1611197" y="1640126"/>
                </a:lnTo>
                <a:lnTo>
                  <a:pt x="1651593" y="1656044"/>
                </a:lnTo>
                <a:lnTo>
                  <a:pt x="1688490" y="1672854"/>
                </a:lnTo>
                <a:lnTo>
                  <a:pt x="1751078" y="1708920"/>
                </a:lnTo>
                <a:lnTo>
                  <a:pt x="1797543" y="1747870"/>
                </a:lnTo>
                <a:lnTo>
                  <a:pt x="1826464" y="1789251"/>
                </a:lnTo>
                <a:lnTo>
                  <a:pt x="1836420" y="1832610"/>
                </a:lnTo>
                <a:lnTo>
                  <a:pt x="1833901" y="1854508"/>
                </a:lnTo>
                <a:lnTo>
                  <a:pt x="1814285" y="1896934"/>
                </a:lnTo>
                <a:lnTo>
                  <a:pt x="1776415" y="1937156"/>
                </a:lnTo>
                <a:lnTo>
                  <a:pt x="1721711" y="1974721"/>
                </a:lnTo>
                <a:lnTo>
                  <a:pt x="1651593" y="2009175"/>
                </a:lnTo>
                <a:lnTo>
                  <a:pt x="1611197" y="2025093"/>
                </a:lnTo>
                <a:lnTo>
                  <a:pt x="1567481" y="2040064"/>
                </a:lnTo>
                <a:lnTo>
                  <a:pt x="1520622" y="2054030"/>
                </a:lnTo>
                <a:lnTo>
                  <a:pt x="1470797" y="2066936"/>
                </a:lnTo>
                <a:lnTo>
                  <a:pt x="1418183" y="2078723"/>
                </a:lnTo>
                <a:lnTo>
                  <a:pt x="1362960" y="2089336"/>
                </a:lnTo>
                <a:lnTo>
                  <a:pt x="1305303" y="2098718"/>
                </a:lnTo>
                <a:lnTo>
                  <a:pt x="1245390" y="2106811"/>
                </a:lnTo>
                <a:lnTo>
                  <a:pt x="1183400" y="2113561"/>
                </a:lnTo>
                <a:lnTo>
                  <a:pt x="1119509" y="2118909"/>
                </a:lnTo>
                <a:lnTo>
                  <a:pt x="1053895" y="2122799"/>
                </a:lnTo>
                <a:lnTo>
                  <a:pt x="986736" y="2125175"/>
                </a:lnTo>
                <a:lnTo>
                  <a:pt x="918210" y="2125980"/>
                </a:lnTo>
                <a:lnTo>
                  <a:pt x="849683" y="2125175"/>
                </a:lnTo>
                <a:lnTo>
                  <a:pt x="782524" y="2122799"/>
                </a:lnTo>
                <a:lnTo>
                  <a:pt x="716910" y="2118909"/>
                </a:lnTo>
                <a:lnTo>
                  <a:pt x="653019" y="2113561"/>
                </a:lnTo>
                <a:lnTo>
                  <a:pt x="591029" y="2106811"/>
                </a:lnTo>
                <a:lnTo>
                  <a:pt x="531116" y="2098718"/>
                </a:lnTo>
                <a:lnTo>
                  <a:pt x="473459" y="2089336"/>
                </a:lnTo>
                <a:lnTo>
                  <a:pt x="418236" y="2078723"/>
                </a:lnTo>
                <a:lnTo>
                  <a:pt x="365622" y="2066936"/>
                </a:lnTo>
                <a:lnTo>
                  <a:pt x="315797" y="2054030"/>
                </a:lnTo>
                <a:lnTo>
                  <a:pt x="268938" y="2040064"/>
                </a:lnTo>
                <a:lnTo>
                  <a:pt x="225222" y="2025093"/>
                </a:lnTo>
                <a:lnTo>
                  <a:pt x="184826" y="2009175"/>
                </a:lnTo>
                <a:lnTo>
                  <a:pt x="147929" y="1992365"/>
                </a:lnTo>
                <a:lnTo>
                  <a:pt x="85341" y="1956299"/>
                </a:lnTo>
                <a:lnTo>
                  <a:pt x="38876" y="1917349"/>
                </a:lnTo>
                <a:lnTo>
                  <a:pt x="9955" y="1875968"/>
                </a:lnTo>
                <a:lnTo>
                  <a:pt x="0" y="183261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97348" y="5923254"/>
            <a:ext cx="1069340" cy="1932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 marR="5080">
              <a:lnSpc>
                <a:spcPct val="11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Retrieve patient’s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history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alibri"/>
              <a:cs typeface="Calibri"/>
            </a:endParaRPr>
          </a:p>
          <a:p>
            <a:pPr marL="38100" marR="273050">
              <a:lnSpc>
                <a:spcPct val="110000"/>
              </a:lnSpc>
            </a:pPr>
            <a:r>
              <a:rPr sz="1100" spc="-10" dirty="0">
                <a:latin typeface="Calibri"/>
                <a:cs typeface="Calibri"/>
              </a:rPr>
              <a:t>Retrieve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staff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information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12700" marR="340995">
              <a:lnSpc>
                <a:spcPct val="10910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Ma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d  upload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90059" y="541019"/>
            <a:ext cx="1905000" cy="556260"/>
          </a:xfrm>
          <a:custGeom>
            <a:avLst/>
            <a:gdLst/>
            <a:ahLst/>
            <a:cxnLst/>
            <a:rect l="l" t="t" r="r" b="b"/>
            <a:pathLst>
              <a:path w="1905000" h="556260">
                <a:moveTo>
                  <a:pt x="0" y="278129"/>
                </a:moveTo>
                <a:lnTo>
                  <a:pt x="10327" y="237044"/>
                </a:lnTo>
                <a:lnTo>
                  <a:pt x="40329" y="197825"/>
                </a:lnTo>
                <a:lnTo>
                  <a:pt x="88530" y="160905"/>
                </a:lnTo>
                <a:lnTo>
                  <a:pt x="153457" y="126713"/>
                </a:lnTo>
                <a:lnTo>
                  <a:pt x="191733" y="110775"/>
                </a:lnTo>
                <a:lnTo>
                  <a:pt x="233638" y="95682"/>
                </a:lnTo>
                <a:lnTo>
                  <a:pt x="278987" y="81486"/>
                </a:lnTo>
                <a:lnTo>
                  <a:pt x="327597" y="68242"/>
                </a:lnTo>
                <a:lnTo>
                  <a:pt x="379283" y="56003"/>
                </a:lnTo>
                <a:lnTo>
                  <a:pt x="433861" y="44824"/>
                </a:lnTo>
                <a:lnTo>
                  <a:pt x="491147" y="34758"/>
                </a:lnTo>
                <a:lnTo>
                  <a:pt x="550957" y="25860"/>
                </a:lnTo>
                <a:lnTo>
                  <a:pt x="613106" y="18183"/>
                </a:lnTo>
                <a:lnTo>
                  <a:pt x="677411" y="11780"/>
                </a:lnTo>
                <a:lnTo>
                  <a:pt x="743687" y="6707"/>
                </a:lnTo>
                <a:lnTo>
                  <a:pt x="811750" y="3017"/>
                </a:lnTo>
                <a:lnTo>
                  <a:pt x="881415" y="763"/>
                </a:lnTo>
                <a:lnTo>
                  <a:pt x="952500" y="0"/>
                </a:lnTo>
                <a:lnTo>
                  <a:pt x="1023584" y="763"/>
                </a:lnTo>
                <a:lnTo>
                  <a:pt x="1093249" y="3017"/>
                </a:lnTo>
                <a:lnTo>
                  <a:pt x="1161312" y="6707"/>
                </a:lnTo>
                <a:lnTo>
                  <a:pt x="1227588" y="11780"/>
                </a:lnTo>
                <a:lnTo>
                  <a:pt x="1291893" y="18183"/>
                </a:lnTo>
                <a:lnTo>
                  <a:pt x="1354042" y="25860"/>
                </a:lnTo>
                <a:lnTo>
                  <a:pt x="1413852" y="34758"/>
                </a:lnTo>
                <a:lnTo>
                  <a:pt x="1471138" y="44824"/>
                </a:lnTo>
                <a:lnTo>
                  <a:pt x="1525716" y="56003"/>
                </a:lnTo>
                <a:lnTo>
                  <a:pt x="1577402" y="68242"/>
                </a:lnTo>
                <a:lnTo>
                  <a:pt x="1626012" y="81486"/>
                </a:lnTo>
                <a:lnTo>
                  <a:pt x="1671361" y="95682"/>
                </a:lnTo>
                <a:lnTo>
                  <a:pt x="1713266" y="110775"/>
                </a:lnTo>
                <a:lnTo>
                  <a:pt x="1751542" y="126713"/>
                </a:lnTo>
                <a:lnTo>
                  <a:pt x="1786004" y="143441"/>
                </a:lnTo>
                <a:lnTo>
                  <a:pt x="1842752" y="179051"/>
                </a:lnTo>
                <a:lnTo>
                  <a:pt x="1882038" y="217174"/>
                </a:lnTo>
                <a:lnTo>
                  <a:pt x="1902387" y="257380"/>
                </a:lnTo>
                <a:lnTo>
                  <a:pt x="1905000" y="278129"/>
                </a:lnTo>
                <a:lnTo>
                  <a:pt x="1902387" y="298895"/>
                </a:lnTo>
                <a:lnTo>
                  <a:pt x="1882038" y="339123"/>
                </a:lnTo>
                <a:lnTo>
                  <a:pt x="1842752" y="377260"/>
                </a:lnTo>
                <a:lnTo>
                  <a:pt x="1786004" y="412875"/>
                </a:lnTo>
                <a:lnTo>
                  <a:pt x="1751542" y="429602"/>
                </a:lnTo>
                <a:lnTo>
                  <a:pt x="1713266" y="445538"/>
                </a:lnTo>
                <a:lnTo>
                  <a:pt x="1671361" y="460629"/>
                </a:lnTo>
                <a:lnTo>
                  <a:pt x="1626012" y="474821"/>
                </a:lnTo>
                <a:lnTo>
                  <a:pt x="1577402" y="488060"/>
                </a:lnTo>
                <a:lnTo>
                  <a:pt x="1525716" y="500294"/>
                </a:lnTo>
                <a:lnTo>
                  <a:pt x="1471138" y="511467"/>
                </a:lnTo>
                <a:lnTo>
                  <a:pt x="1413852" y="521527"/>
                </a:lnTo>
                <a:lnTo>
                  <a:pt x="1354042" y="530420"/>
                </a:lnTo>
                <a:lnTo>
                  <a:pt x="1291893" y="538092"/>
                </a:lnTo>
                <a:lnTo>
                  <a:pt x="1227588" y="544489"/>
                </a:lnTo>
                <a:lnTo>
                  <a:pt x="1161312" y="549558"/>
                </a:lnTo>
                <a:lnTo>
                  <a:pt x="1093249" y="553245"/>
                </a:lnTo>
                <a:lnTo>
                  <a:pt x="1023584" y="555497"/>
                </a:lnTo>
                <a:lnTo>
                  <a:pt x="952500" y="556259"/>
                </a:lnTo>
                <a:lnTo>
                  <a:pt x="881415" y="555497"/>
                </a:lnTo>
                <a:lnTo>
                  <a:pt x="811750" y="553245"/>
                </a:lnTo>
                <a:lnTo>
                  <a:pt x="743687" y="549558"/>
                </a:lnTo>
                <a:lnTo>
                  <a:pt x="677411" y="544489"/>
                </a:lnTo>
                <a:lnTo>
                  <a:pt x="613106" y="538092"/>
                </a:lnTo>
                <a:lnTo>
                  <a:pt x="550957" y="530420"/>
                </a:lnTo>
                <a:lnTo>
                  <a:pt x="491147" y="521527"/>
                </a:lnTo>
                <a:lnTo>
                  <a:pt x="433861" y="511467"/>
                </a:lnTo>
                <a:lnTo>
                  <a:pt x="379283" y="500294"/>
                </a:lnTo>
                <a:lnTo>
                  <a:pt x="327597" y="488060"/>
                </a:lnTo>
                <a:lnTo>
                  <a:pt x="278987" y="474821"/>
                </a:lnTo>
                <a:lnTo>
                  <a:pt x="233638" y="460629"/>
                </a:lnTo>
                <a:lnTo>
                  <a:pt x="191733" y="445538"/>
                </a:lnTo>
                <a:lnTo>
                  <a:pt x="153457" y="429602"/>
                </a:lnTo>
                <a:lnTo>
                  <a:pt x="118995" y="412875"/>
                </a:lnTo>
                <a:lnTo>
                  <a:pt x="62247" y="377260"/>
                </a:lnTo>
                <a:lnTo>
                  <a:pt x="22961" y="339123"/>
                </a:lnTo>
                <a:lnTo>
                  <a:pt x="2612" y="298895"/>
                </a:lnTo>
                <a:lnTo>
                  <a:pt x="0" y="2781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53153" y="638657"/>
            <a:ext cx="1174115" cy="2371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Insert </a:t>
            </a:r>
            <a:r>
              <a:rPr sz="1100" spc="-10" dirty="0">
                <a:latin typeface="Calibri"/>
                <a:cs typeface="Calibri"/>
              </a:rPr>
              <a:t>password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user name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alibri"/>
                <a:cs typeface="Calibri"/>
              </a:rPr>
              <a:t>Login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Calibri"/>
              <a:cs typeface="Calibri"/>
            </a:endParaRPr>
          </a:p>
          <a:p>
            <a:pPr marL="170815" marR="332105">
              <a:lnSpc>
                <a:spcPct val="109100"/>
              </a:lnSpc>
            </a:pPr>
            <a:r>
              <a:rPr sz="1100" spc="-5" dirty="0">
                <a:latin typeface="Calibri"/>
                <a:cs typeface="Calibri"/>
              </a:rPr>
              <a:t>Add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Patient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Record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marL="93345" marR="44450">
              <a:lnSpc>
                <a:spcPct val="110000"/>
              </a:lnSpc>
            </a:pPr>
            <a:r>
              <a:rPr sz="1100" spc="-5" dirty="0">
                <a:latin typeface="Calibri"/>
                <a:cs typeface="Calibri"/>
              </a:rPr>
              <a:t>Add diagnose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Record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Of</a:t>
            </a:r>
            <a:r>
              <a:rPr sz="1100" spc="2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Patient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3419" y="822960"/>
            <a:ext cx="3749040" cy="6903720"/>
          </a:xfrm>
          <a:custGeom>
            <a:avLst/>
            <a:gdLst/>
            <a:ahLst/>
            <a:cxnLst/>
            <a:rect l="l" t="t" r="r" b="b"/>
            <a:pathLst>
              <a:path w="3749040" h="6903720">
                <a:moveTo>
                  <a:pt x="7620" y="2487930"/>
                </a:moveTo>
                <a:lnTo>
                  <a:pt x="12469" y="2444778"/>
                </a:lnTo>
                <a:lnTo>
                  <a:pt x="26450" y="2404166"/>
                </a:lnTo>
                <a:lnTo>
                  <a:pt x="48714" y="2366772"/>
                </a:lnTo>
                <a:lnTo>
                  <a:pt x="78409" y="2333272"/>
                </a:lnTo>
                <a:lnTo>
                  <a:pt x="114686" y="2304344"/>
                </a:lnTo>
                <a:lnTo>
                  <a:pt x="156695" y="2280665"/>
                </a:lnTo>
                <a:lnTo>
                  <a:pt x="203585" y="2262914"/>
                </a:lnTo>
                <a:lnTo>
                  <a:pt x="254507" y="2251766"/>
                </a:lnTo>
                <a:lnTo>
                  <a:pt x="308610" y="2247900"/>
                </a:lnTo>
                <a:lnTo>
                  <a:pt x="362712" y="2251766"/>
                </a:lnTo>
                <a:lnTo>
                  <a:pt x="413634" y="2262914"/>
                </a:lnTo>
                <a:lnTo>
                  <a:pt x="460524" y="2280666"/>
                </a:lnTo>
                <a:lnTo>
                  <a:pt x="502533" y="2304344"/>
                </a:lnTo>
                <a:lnTo>
                  <a:pt x="538810" y="2333272"/>
                </a:lnTo>
                <a:lnTo>
                  <a:pt x="568505" y="2366772"/>
                </a:lnTo>
                <a:lnTo>
                  <a:pt x="590769" y="2404166"/>
                </a:lnTo>
                <a:lnTo>
                  <a:pt x="604750" y="2444778"/>
                </a:lnTo>
                <a:lnTo>
                  <a:pt x="609599" y="2487930"/>
                </a:lnTo>
                <a:lnTo>
                  <a:pt x="604750" y="2531081"/>
                </a:lnTo>
                <a:lnTo>
                  <a:pt x="590769" y="2571693"/>
                </a:lnTo>
                <a:lnTo>
                  <a:pt x="568505" y="2609088"/>
                </a:lnTo>
                <a:lnTo>
                  <a:pt x="538810" y="2642587"/>
                </a:lnTo>
                <a:lnTo>
                  <a:pt x="502533" y="2671515"/>
                </a:lnTo>
                <a:lnTo>
                  <a:pt x="460524" y="2695194"/>
                </a:lnTo>
                <a:lnTo>
                  <a:pt x="413634" y="2712945"/>
                </a:lnTo>
                <a:lnTo>
                  <a:pt x="362712" y="2724093"/>
                </a:lnTo>
                <a:lnTo>
                  <a:pt x="308610" y="2727960"/>
                </a:lnTo>
                <a:lnTo>
                  <a:pt x="254507" y="2724093"/>
                </a:lnTo>
                <a:lnTo>
                  <a:pt x="203585" y="2712945"/>
                </a:lnTo>
                <a:lnTo>
                  <a:pt x="156695" y="2695194"/>
                </a:lnTo>
                <a:lnTo>
                  <a:pt x="114686" y="2671515"/>
                </a:lnTo>
                <a:lnTo>
                  <a:pt x="78409" y="2642587"/>
                </a:lnTo>
                <a:lnTo>
                  <a:pt x="48714" y="2609088"/>
                </a:lnTo>
                <a:lnTo>
                  <a:pt x="26450" y="2571693"/>
                </a:lnTo>
                <a:lnTo>
                  <a:pt x="12469" y="2531081"/>
                </a:lnTo>
                <a:lnTo>
                  <a:pt x="7620" y="2487930"/>
                </a:lnTo>
                <a:close/>
              </a:path>
              <a:path w="3749040" h="6903720">
                <a:moveTo>
                  <a:pt x="335280" y="2697480"/>
                </a:moveTo>
                <a:lnTo>
                  <a:pt x="320039" y="3268980"/>
                </a:lnTo>
              </a:path>
              <a:path w="3749040" h="6903720">
                <a:moveTo>
                  <a:pt x="76200" y="2956560"/>
                </a:moveTo>
                <a:lnTo>
                  <a:pt x="624840" y="2956560"/>
                </a:lnTo>
              </a:path>
              <a:path w="3749040" h="6903720">
                <a:moveTo>
                  <a:pt x="327660" y="3238500"/>
                </a:moveTo>
                <a:lnTo>
                  <a:pt x="640080" y="3512820"/>
                </a:lnTo>
              </a:path>
              <a:path w="3749040" h="6903720">
                <a:moveTo>
                  <a:pt x="320039" y="3230880"/>
                </a:moveTo>
                <a:lnTo>
                  <a:pt x="0" y="3489960"/>
                </a:lnTo>
              </a:path>
              <a:path w="3749040" h="6903720">
                <a:moveTo>
                  <a:pt x="3489959" y="0"/>
                </a:moveTo>
                <a:lnTo>
                  <a:pt x="678180" y="2354580"/>
                </a:lnTo>
              </a:path>
              <a:path w="3749040" h="6903720">
                <a:moveTo>
                  <a:pt x="3680459" y="640080"/>
                </a:moveTo>
                <a:lnTo>
                  <a:pt x="746760" y="2400300"/>
                </a:lnTo>
              </a:path>
              <a:path w="3749040" h="6903720">
                <a:moveTo>
                  <a:pt x="3749040" y="1188720"/>
                </a:moveTo>
                <a:lnTo>
                  <a:pt x="678180" y="2560320"/>
                </a:lnTo>
              </a:path>
              <a:path w="3749040" h="6903720">
                <a:moveTo>
                  <a:pt x="3596640" y="1958340"/>
                </a:moveTo>
                <a:lnTo>
                  <a:pt x="662940" y="2735580"/>
                </a:lnTo>
              </a:path>
              <a:path w="3749040" h="6903720">
                <a:moveTo>
                  <a:pt x="3688079" y="2903220"/>
                </a:moveTo>
                <a:lnTo>
                  <a:pt x="761999" y="2834640"/>
                </a:lnTo>
              </a:path>
              <a:path w="3749040" h="6903720">
                <a:moveTo>
                  <a:pt x="3703319" y="3627120"/>
                </a:moveTo>
                <a:lnTo>
                  <a:pt x="647699" y="3055620"/>
                </a:lnTo>
              </a:path>
              <a:path w="3749040" h="6903720">
                <a:moveTo>
                  <a:pt x="3512819" y="4488180"/>
                </a:moveTo>
                <a:lnTo>
                  <a:pt x="647699" y="3169920"/>
                </a:lnTo>
              </a:path>
              <a:path w="3749040" h="6903720">
                <a:moveTo>
                  <a:pt x="3642359" y="5288280"/>
                </a:moveTo>
                <a:lnTo>
                  <a:pt x="632460" y="3322320"/>
                </a:lnTo>
              </a:path>
              <a:path w="3749040" h="6903720">
                <a:moveTo>
                  <a:pt x="3619500" y="5974080"/>
                </a:moveTo>
                <a:lnTo>
                  <a:pt x="655320" y="3451860"/>
                </a:lnTo>
              </a:path>
              <a:path w="3749040" h="6903720">
                <a:moveTo>
                  <a:pt x="3604259" y="6903720"/>
                </a:moveTo>
                <a:lnTo>
                  <a:pt x="548640" y="3543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09"/>
            <a:ext cx="1609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Activity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Diagram: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1437" y="1496377"/>
            <a:ext cx="7446645" cy="2959100"/>
            <a:chOff x="71437" y="1496377"/>
            <a:chExt cx="7446645" cy="2959100"/>
          </a:xfrm>
        </p:grpSpPr>
        <p:sp>
          <p:nvSpPr>
            <p:cNvPr id="4" name="object 4"/>
            <p:cNvSpPr/>
            <p:nvPr/>
          </p:nvSpPr>
          <p:spPr>
            <a:xfrm>
              <a:off x="1059180" y="1501139"/>
              <a:ext cx="342900" cy="335280"/>
            </a:xfrm>
            <a:custGeom>
              <a:avLst/>
              <a:gdLst/>
              <a:ahLst/>
              <a:cxnLst/>
              <a:rect l="l" t="t" r="r" b="b"/>
              <a:pathLst>
                <a:path w="342900" h="335280">
                  <a:moveTo>
                    <a:pt x="0" y="167639"/>
                  </a:moveTo>
                  <a:lnTo>
                    <a:pt x="6124" y="123075"/>
                  </a:lnTo>
                  <a:lnTo>
                    <a:pt x="23407" y="83029"/>
                  </a:lnTo>
                  <a:lnTo>
                    <a:pt x="50215" y="49101"/>
                  </a:lnTo>
                  <a:lnTo>
                    <a:pt x="84915" y="22888"/>
                  </a:lnTo>
                  <a:lnTo>
                    <a:pt x="125871" y="5988"/>
                  </a:lnTo>
                  <a:lnTo>
                    <a:pt x="171450" y="0"/>
                  </a:lnTo>
                  <a:lnTo>
                    <a:pt x="217046" y="5988"/>
                  </a:lnTo>
                  <a:lnTo>
                    <a:pt x="258007" y="22888"/>
                  </a:lnTo>
                  <a:lnTo>
                    <a:pt x="292703" y="49101"/>
                  </a:lnTo>
                  <a:lnTo>
                    <a:pt x="319503" y="83029"/>
                  </a:lnTo>
                  <a:lnTo>
                    <a:pt x="336779" y="123075"/>
                  </a:lnTo>
                  <a:lnTo>
                    <a:pt x="342900" y="167639"/>
                  </a:lnTo>
                  <a:lnTo>
                    <a:pt x="336779" y="212204"/>
                  </a:lnTo>
                  <a:lnTo>
                    <a:pt x="319503" y="252250"/>
                  </a:lnTo>
                  <a:lnTo>
                    <a:pt x="292703" y="286178"/>
                  </a:lnTo>
                  <a:lnTo>
                    <a:pt x="258007" y="312391"/>
                  </a:lnTo>
                  <a:lnTo>
                    <a:pt x="217046" y="329291"/>
                  </a:lnTo>
                  <a:lnTo>
                    <a:pt x="171450" y="335279"/>
                  </a:lnTo>
                  <a:lnTo>
                    <a:pt x="125871" y="329291"/>
                  </a:lnTo>
                  <a:lnTo>
                    <a:pt x="84915" y="312391"/>
                  </a:lnTo>
                  <a:lnTo>
                    <a:pt x="50215" y="286178"/>
                  </a:lnTo>
                  <a:lnTo>
                    <a:pt x="23407" y="252250"/>
                  </a:lnTo>
                  <a:lnTo>
                    <a:pt x="6124" y="212204"/>
                  </a:lnTo>
                  <a:lnTo>
                    <a:pt x="0" y="1676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2879" y="2636773"/>
              <a:ext cx="7330440" cy="175260"/>
            </a:xfrm>
            <a:custGeom>
              <a:avLst/>
              <a:gdLst/>
              <a:ahLst/>
              <a:cxnLst/>
              <a:rect l="l" t="t" r="r" b="b"/>
              <a:pathLst>
                <a:path w="7330440" h="175260">
                  <a:moveTo>
                    <a:pt x="0" y="175259"/>
                  </a:moveTo>
                  <a:lnTo>
                    <a:pt x="7330440" y="175259"/>
                  </a:lnTo>
                  <a:lnTo>
                    <a:pt x="7330440" y="0"/>
                  </a:lnTo>
                  <a:lnTo>
                    <a:pt x="0" y="0"/>
                  </a:lnTo>
                  <a:lnTo>
                    <a:pt x="0" y="1752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0" y="3772154"/>
              <a:ext cx="632460" cy="678180"/>
            </a:xfrm>
            <a:custGeom>
              <a:avLst/>
              <a:gdLst/>
              <a:ahLst/>
              <a:cxnLst/>
              <a:rect l="l" t="t" r="r" b="b"/>
              <a:pathLst>
                <a:path w="632460" h="678179">
                  <a:moveTo>
                    <a:pt x="0" y="105410"/>
                  </a:moveTo>
                  <a:lnTo>
                    <a:pt x="8283" y="64400"/>
                  </a:lnTo>
                  <a:lnTo>
                    <a:pt x="30874" y="30892"/>
                  </a:lnTo>
                  <a:lnTo>
                    <a:pt x="64380" y="8290"/>
                  </a:lnTo>
                  <a:lnTo>
                    <a:pt x="105410" y="0"/>
                  </a:lnTo>
                  <a:lnTo>
                    <a:pt x="527050" y="0"/>
                  </a:lnTo>
                  <a:lnTo>
                    <a:pt x="568080" y="8290"/>
                  </a:lnTo>
                  <a:lnTo>
                    <a:pt x="601586" y="30892"/>
                  </a:lnTo>
                  <a:lnTo>
                    <a:pt x="624176" y="64400"/>
                  </a:lnTo>
                  <a:lnTo>
                    <a:pt x="632460" y="105410"/>
                  </a:lnTo>
                  <a:lnTo>
                    <a:pt x="632460" y="572770"/>
                  </a:lnTo>
                  <a:lnTo>
                    <a:pt x="624176" y="613832"/>
                  </a:lnTo>
                  <a:lnTo>
                    <a:pt x="601586" y="647334"/>
                  </a:lnTo>
                  <a:lnTo>
                    <a:pt x="568080" y="669907"/>
                  </a:lnTo>
                  <a:lnTo>
                    <a:pt x="527050" y="678180"/>
                  </a:lnTo>
                  <a:lnTo>
                    <a:pt x="105410" y="678180"/>
                  </a:lnTo>
                  <a:lnTo>
                    <a:pt x="64380" y="669907"/>
                  </a:lnTo>
                  <a:lnTo>
                    <a:pt x="30874" y="647334"/>
                  </a:lnTo>
                  <a:lnTo>
                    <a:pt x="8283" y="613832"/>
                  </a:lnTo>
                  <a:lnTo>
                    <a:pt x="0" y="572770"/>
                  </a:lnTo>
                  <a:lnTo>
                    <a:pt x="0" y="10541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9992" y="3816832"/>
            <a:ext cx="364490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Add </a:t>
            </a:r>
            <a:r>
              <a:rPr sz="1100" dirty="0">
                <a:latin typeface="Calibri"/>
                <a:cs typeface="Calibri"/>
              </a:rPr>
              <a:t> D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o  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000" y="3782314"/>
            <a:ext cx="678180" cy="647700"/>
          </a:xfrm>
          <a:custGeom>
            <a:avLst/>
            <a:gdLst/>
            <a:ahLst/>
            <a:cxnLst/>
            <a:rect l="l" t="t" r="r" b="b"/>
            <a:pathLst>
              <a:path w="678180" h="647700">
                <a:moveTo>
                  <a:pt x="0" y="107950"/>
                </a:moveTo>
                <a:lnTo>
                  <a:pt x="8483" y="65954"/>
                </a:lnTo>
                <a:lnTo>
                  <a:pt x="31619" y="31638"/>
                </a:lnTo>
                <a:lnTo>
                  <a:pt x="65933" y="8491"/>
                </a:lnTo>
                <a:lnTo>
                  <a:pt x="107950" y="0"/>
                </a:lnTo>
                <a:lnTo>
                  <a:pt x="570230" y="0"/>
                </a:lnTo>
                <a:lnTo>
                  <a:pt x="612225" y="8491"/>
                </a:lnTo>
                <a:lnTo>
                  <a:pt x="646541" y="31638"/>
                </a:lnTo>
                <a:lnTo>
                  <a:pt x="669688" y="65954"/>
                </a:lnTo>
                <a:lnTo>
                  <a:pt x="678180" y="107950"/>
                </a:lnTo>
                <a:lnTo>
                  <a:pt x="678180" y="539750"/>
                </a:lnTo>
                <a:lnTo>
                  <a:pt x="669688" y="581798"/>
                </a:lnTo>
                <a:lnTo>
                  <a:pt x="646541" y="616108"/>
                </a:lnTo>
                <a:lnTo>
                  <a:pt x="612225" y="639226"/>
                </a:lnTo>
                <a:lnTo>
                  <a:pt x="570230" y="647700"/>
                </a:lnTo>
                <a:lnTo>
                  <a:pt x="107950" y="647700"/>
                </a:lnTo>
                <a:lnTo>
                  <a:pt x="65933" y="639226"/>
                </a:lnTo>
                <a:lnTo>
                  <a:pt x="31619" y="616108"/>
                </a:lnTo>
                <a:lnTo>
                  <a:pt x="8483" y="581798"/>
                </a:lnTo>
                <a:lnTo>
                  <a:pt x="0" y="539750"/>
                </a:lnTo>
                <a:lnTo>
                  <a:pt x="0" y="1079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7620" y="3827500"/>
            <a:ext cx="429259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Add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P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tie</a:t>
            </a:r>
            <a:r>
              <a:rPr sz="1100" spc="-1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16380" y="3782314"/>
            <a:ext cx="952500" cy="655320"/>
          </a:xfrm>
          <a:custGeom>
            <a:avLst/>
            <a:gdLst/>
            <a:ahLst/>
            <a:cxnLst/>
            <a:rect l="l" t="t" r="r" b="b"/>
            <a:pathLst>
              <a:path w="952500" h="655320">
                <a:moveTo>
                  <a:pt x="0" y="109220"/>
                </a:moveTo>
                <a:lnTo>
                  <a:pt x="8582" y="66704"/>
                </a:lnTo>
                <a:lnTo>
                  <a:pt x="31988" y="31988"/>
                </a:lnTo>
                <a:lnTo>
                  <a:pt x="66704" y="8582"/>
                </a:lnTo>
                <a:lnTo>
                  <a:pt x="109219" y="0"/>
                </a:lnTo>
                <a:lnTo>
                  <a:pt x="843280" y="0"/>
                </a:lnTo>
                <a:lnTo>
                  <a:pt x="885795" y="8582"/>
                </a:lnTo>
                <a:lnTo>
                  <a:pt x="920511" y="31988"/>
                </a:lnTo>
                <a:lnTo>
                  <a:pt x="943917" y="66704"/>
                </a:lnTo>
                <a:lnTo>
                  <a:pt x="952500" y="109220"/>
                </a:lnTo>
                <a:lnTo>
                  <a:pt x="952500" y="546100"/>
                </a:lnTo>
                <a:lnTo>
                  <a:pt x="943917" y="588615"/>
                </a:lnTo>
                <a:lnTo>
                  <a:pt x="920511" y="623331"/>
                </a:lnTo>
                <a:lnTo>
                  <a:pt x="885795" y="646737"/>
                </a:lnTo>
                <a:lnTo>
                  <a:pt x="843280" y="655320"/>
                </a:lnTo>
                <a:lnTo>
                  <a:pt x="109219" y="655320"/>
                </a:lnTo>
                <a:lnTo>
                  <a:pt x="66704" y="646737"/>
                </a:lnTo>
                <a:lnTo>
                  <a:pt x="31988" y="623331"/>
                </a:lnTo>
                <a:lnTo>
                  <a:pt x="8582" y="588615"/>
                </a:lnTo>
                <a:lnTo>
                  <a:pt x="0" y="546100"/>
                </a:lnTo>
                <a:lnTo>
                  <a:pt x="0" y="10922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31950" y="3829024"/>
            <a:ext cx="699770" cy="577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95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Add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Diagnose </a:t>
            </a:r>
            <a:r>
              <a:rPr sz="1100" dirty="0">
                <a:latin typeface="Calibri"/>
                <a:cs typeface="Calibri"/>
              </a:rPr>
              <a:t> I</a:t>
            </a:r>
            <a:r>
              <a:rPr sz="1100" spc="-20" dirty="0">
                <a:latin typeface="Calibri"/>
                <a:cs typeface="Calibri"/>
              </a:rPr>
              <a:t>n</a:t>
            </a:r>
            <a:r>
              <a:rPr sz="1100" spc="-25" dirty="0">
                <a:latin typeface="Calibri"/>
                <a:cs typeface="Calibri"/>
              </a:rPr>
              <a:t>f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rm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60320" y="3812794"/>
            <a:ext cx="784860" cy="556260"/>
          </a:xfrm>
          <a:custGeom>
            <a:avLst/>
            <a:gdLst/>
            <a:ahLst/>
            <a:cxnLst/>
            <a:rect l="l" t="t" r="r" b="b"/>
            <a:pathLst>
              <a:path w="784860" h="556260">
                <a:moveTo>
                  <a:pt x="0" y="92709"/>
                </a:moveTo>
                <a:lnTo>
                  <a:pt x="7288" y="56632"/>
                </a:lnTo>
                <a:lnTo>
                  <a:pt x="27162" y="27162"/>
                </a:lnTo>
                <a:lnTo>
                  <a:pt x="56632" y="7288"/>
                </a:lnTo>
                <a:lnTo>
                  <a:pt x="92710" y="0"/>
                </a:lnTo>
                <a:lnTo>
                  <a:pt x="692150" y="0"/>
                </a:lnTo>
                <a:lnTo>
                  <a:pt x="728227" y="7288"/>
                </a:lnTo>
                <a:lnTo>
                  <a:pt x="757697" y="27162"/>
                </a:lnTo>
                <a:lnTo>
                  <a:pt x="777571" y="56632"/>
                </a:lnTo>
                <a:lnTo>
                  <a:pt x="784859" y="92709"/>
                </a:lnTo>
                <a:lnTo>
                  <a:pt x="784859" y="463550"/>
                </a:lnTo>
                <a:lnTo>
                  <a:pt x="777571" y="499681"/>
                </a:lnTo>
                <a:lnTo>
                  <a:pt x="757697" y="529145"/>
                </a:lnTo>
                <a:lnTo>
                  <a:pt x="728227" y="548989"/>
                </a:lnTo>
                <a:lnTo>
                  <a:pt x="692150" y="556259"/>
                </a:lnTo>
                <a:lnTo>
                  <a:pt x="92710" y="556259"/>
                </a:lnTo>
                <a:lnTo>
                  <a:pt x="56632" y="548989"/>
                </a:lnTo>
                <a:lnTo>
                  <a:pt x="27162" y="529145"/>
                </a:lnTo>
                <a:lnTo>
                  <a:pt x="7288" y="499681"/>
                </a:lnTo>
                <a:lnTo>
                  <a:pt x="0" y="463550"/>
                </a:lnTo>
                <a:lnTo>
                  <a:pt x="0" y="9270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71698" y="3856456"/>
            <a:ext cx="443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U</a:t>
            </a:r>
            <a:r>
              <a:rPr sz="1100" spc="-5" dirty="0">
                <a:latin typeface="Calibri"/>
                <a:cs typeface="Calibri"/>
              </a:rPr>
              <a:t>pd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e  </a:t>
            </a:r>
            <a:r>
              <a:rPr sz="1100" spc="-10" dirty="0">
                <a:latin typeface="Calibri"/>
                <a:cs typeface="Calibri"/>
              </a:rPr>
              <a:t>Patient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51859" y="3835653"/>
            <a:ext cx="883919" cy="495300"/>
          </a:xfrm>
          <a:custGeom>
            <a:avLst/>
            <a:gdLst/>
            <a:ahLst/>
            <a:cxnLst/>
            <a:rect l="l" t="t" r="r" b="b"/>
            <a:pathLst>
              <a:path w="883920" h="495300">
                <a:moveTo>
                  <a:pt x="0" y="82550"/>
                </a:moveTo>
                <a:lnTo>
                  <a:pt x="6486" y="50417"/>
                </a:lnTo>
                <a:lnTo>
                  <a:pt x="24177" y="24177"/>
                </a:lnTo>
                <a:lnTo>
                  <a:pt x="50417" y="6486"/>
                </a:lnTo>
                <a:lnTo>
                  <a:pt x="82550" y="0"/>
                </a:lnTo>
                <a:lnTo>
                  <a:pt x="801369" y="0"/>
                </a:lnTo>
                <a:lnTo>
                  <a:pt x="833502" y="6486"/>
                </a:lnTo>
                <a:lnTo>
                  <a:pt x="859742" y="24177"/>
                </a:lnTo>
                <a:lnTo>
                  <a:pt x="877433" y="50417"/>
                </a:lnTo>
                <a:lnTo>
                  <a:pt x="883919" y="82550"/>
                </a:lnTo>
                <a:lnTo>
                  <a:pt x="883919" y="412750"/>
                </a:lnTo>
                <a:lnTo>
                  <a:pt x="877433" y="444882"/>
                </a:lnTo>
                <a:lnTo>
                  <a:pt x="859742" y="471122"/>
                </a:lnTo>
                <a:lnTo>
                  <a:pt x="833502" y="488813"/>
                </a:lnTo>
                <a:lnTo>
                  <a:pt x="801369" y="495300"/>
                </a:lnTo>
                <a:lnTo>
                  <a:pt x="82550" y="495300"/>
                </a:lnTo>
                <a:lnTo>
                  <a:pt x="50417" y="488813"/>
                </a:lnTo>
                <a:lnTo>
                  <a:pt x="24177" y="471122"/>
                </a:lnTo>
                <a:lnTo>
                  <a:pt x="6486" y="444882"/>
                </a:lnTo>
                <a:lnTo>
                  <a:pt x="0" y="412750"/>
                </a:lnTo>
                <a:lnTo>
                  <a:pt x="0" y="825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60190" y="3874744"/>
            <a:ext cx="62293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Update </a:t>
            </a:r>
            <a:r>
              <a:rPr sz="1100" dirty="0">
                <a:latin typeface="Calibri"/>
                <a:cs typeface="Calibri"/>
              </a:rPr>
              <a:t> Dia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spc="-5" dirty="0">
                <a:latin typeface="Calibri"/>
                <a:cs typeface="Calibri"/>
              </a:rPr>
              <a:t>gn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se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34840" y="3764534"/>
            <a:ext cx="655320" cy="673100"/>
          </a:xfrm>
          <a:custGeom>
            <a:avLst/>
            <a:gdLst/>
            <a:ahLst/>
            <a:cxnLst/>
            <a:rect l="l" t="t" r="r" b="b"/>
            <a:pathLst>
              <a:path w="655320" h="673100">
                <a:moveTo>
                  <a:pt x="0" y="109219"/>
                </a:moveTo>
                <a:lnTo>
                  <a:pt x="8582" y="66704"/>
                </a:lnTo>
                <a:lnTo>
                  <a:pt x="31988" y="31988"/>
                </a:lnTo>
                <a:lnTo>
                  <a:pt x="66704" y="8582"/>
                </a:lnTo>
                <a:lnTo>
                  <a:pt x="109220" y="0"/>
                </a:lnTo>
                <a:lnTo>
                  <a:pt x="546100" y="0"/>
                </a:lnTo>
                <a:lnTo>
                  <a:pt x="588615" y="8582"/>
                </a:lnTo>
                <a:lnTo>
                  <a:pt x="623331" y="31988"/>
                </a:lnTo>
                <a:lnTo>
                  <a:pt x="646737" y="66704"/>
                </a:lnTo>
                <a:lnTo>
                  <a:pt x="655320" y="109219"/>
                </a:lnTo>
                <a:lnTo>
                  <a:pt x="655320" y="563879"/>
                </a:lnTo>
                <a:lnTo>
                  <a:pt x="646737" y="606395"/>
                </a:lnTo>
                <a:lnTo>
                  <a:pt x="623331" y="641111"/>
                </a:lnTo>
                <a:lnTo>
                  <a:pt x="588615" y="664517"/>
                </a:lnTo>
                <a:lnTo>
                  <a:pt x="546100" y="673100"/>
                </a:lnTo>
                <a:lnTo>
                  <a:pt x="109220" y="673100"/>
                </a:lnTo>
                <a:lnTo>
                  <a:pt x="66704" y="664517"/>
                </a:lnTo>
                <a:lnTo>
                  <a:pt x="31988" y="641111"/>
                </a:lnTo>
                <a:lnTo>
                  <a:pt x="8582" y="606395"/>
                </a:lnTo>
                <a:lnTo>
                  <a:pt x="0" y="563879"/>
                </a:lnTo>
                <a:lnTo>
                  <a:pt x="0" y="1092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51045" y="3810736"/>
            <a:ext cx="398780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De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e  </a:t>
            </a:r>
            <a:r>
              <a:rPr sz="1100" spc="-20" dirty="0">
                <a:latin typeface="Calibri"/>
                <a:cs typeface="Calibri"/>
              </a:rPr>
              <a:t>P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tien  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89220" y="3764534"/>
            <a:ext cx="861060" cy="708660"/>
          </a:xfrm>
          <a:custGeom>
            <a:avLst/>
            <a:gdLst/>
            <a:ahLst/>
            <a:cxnLst/>
            <a:rect l="l" t="t" r="r" b="b"/>
            <a:pathLst>
              <a:path w="861060" h="708660">
                <a:moveTo>
                  <a:pt x="0" y="118110"/>
                </a:moveTo>
                <a:lnTo>
                  <a:pt x="9274" y="72169"/>
                </a:lnTo>
                <a:lnTo>
                  <a:pt x="34575" y="34623"/>
                </a:lnTo>
                <a:lnTo>
                  <a:pt x="72116" y="9292"/>
                </a:lnTo>
                <a:lnTo>
                  <a:pt x="118109" y="0"/>
                </a:lnTo>
                <a:lnTo>
                  <a:pt x="742950" y="0"/>
                </a:lnTo>
                <a:lnTo>
                  <a:pt x="788943" y="9292"/>
                </a:lnTo>
                <a:lnTo>
                  <a:pt x="826484" y="34623"/>
                </a:lnTo>
                <a:lnTo>
                  <a:pt x="851785" y="72169"/>
                </a:lnTo>
                <a:lnTo>
                  <a:pt x="861059" y="118110"/>
                </a:lnTo>
                <a:lnTo>
                  <a:pt x="861059" y="590550"/>
                </a:lnTo>
                <a:lnTo>
                  <a:pt x="851785" y="636543"/>
                </a:lnTo>
                <a:lnTo>
                  <a:pt x="826484" y="674084"/>
                </a:lnTo>
                <a:lnTo>
                  <a:pt x="788943" y="699385"/>
                </a:lnTo>
                <a:lnTo>
                  <a:pt x="742950" y="708660"/>
                </a:lnTo>
                <a:lnTo>
                  <a:pt x="118109" y="708660"/>
                </a:lnTo>
                <a:lnTo>
                  <a:pt x="72116" y="699385"/>
                </a:lnTo>
                <a:lnTo>
                  <a:pt x="34575" y="674084"/>
                </a:lnTo>
                <a:lnTo>
                  <a:pt x="9274" y="636543"/>
                </a:lnTo>
                <a:lnTo>
                  <a:pt x="0" y="590550"/>
                </a:lnTo>
                <a:lnTo>
                  <a:pt x="0" y="11811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08472" y="3813784"/>
            <a:ext cx="432434" cy="577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95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Show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tie</a:t>
            </a:r>
            <a:r>
              <a:rPr sz="1100" spc="-1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t  </a:t>
            </a:r>
            <a:r>
              <a:rPr sz="1100" spc="-5" dirty="0">
                <a:latin typeface="Calibri"/>
                <a:cs typeface="Calibri"/>
              </a:rPr>
              <a:t>history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26479" y="3749294"/>
            <a:ext cx="640080" cy="685800"/>
          </a:xfrm>
          <a:custGeom>
            <a:avLst/>
            <a:gdLst/>
            <a:ahLst/>
            <a:cxnLst/>
            <a:rect l="l" t="t" r="r" b="b"/>
            <a:pathLst>
              <a:path w="640079" h="685800">
                <a:moveTo>
                  <a:pt x="0" y="106679"/>
                </a:moveTo>
                <a:lnTo>
                  <a:pt x="8382" y="65204"/>
                </a:lnTo>
                <a:lnTo>
                  <a:pt x="31242" y="31289"/>
                </a:lnTo>
                <a:lnTo>
                  <a:pt x="65151" y="8399"/>
                </a:lnTo>
                <a:lnTo>
                  <a:pt x="106680" y="0"/>
                </a:lnTo>
                <a:lnTo>
                  <a:pt x="533400" y="0"/>
                </a:lnTo>
                <a:lnTo>
                  <a:pt x="574928" y="8399"/>
                </a:lnTo>
                <a:lnTo>
                  <a:pt x="608837" y="31289"/>
                </a:lnTo>
                <a:lnTo>
                  <a:pt x="631697" y="65204"/>
                </a:lnTo>
                <a:lnTo>
                  <a:pt x="640079" y="106679"/>
                </a:lnTo>
                <a:lnTo>
                  <a:pt x="640079" y="579119"/>
                </a:lnTo>
                <a:lnTo>
                  <a:pt x="631698" y="620648"/>
                </a:lnTo>
                <a:lnTo>
                  <a:pt x="608838" y="654557"/>
                </a:lnTo>
                <a:lnTo>
                  <a:pt x="574929" y="677417"/>
                </a:lnTo>
                <a:lnTo>
                  <a:pt x="533400" y="685800"/>
                </a:lnTo>
                <a:lnTo>
                  <a:pt x="106680" y="685800"/>
                </a:lnTo>
                <a:lnTo>
                  <a:pt x="65151" y="677417"/>
                </a:lnTo>
                <a:lnTo>
                  <a:pt x="31242" y="654557"/>
                </a:lnTo>
                <a:lnTo>
                  <a:pt x="8382" y="620648"/>
                </a:lnTo>
                <a:lnTo>
                  <a:pt x="0" y="579119"/>
                </a:lnTo>
                <a:lnTo>
                  <a:pt x="0" y="10667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43065" y="3795497"/>
            <a:ext cx="405765" cy="577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95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Show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staff 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20" dirty="0">
                <a:latin typeface="Calibri"/>
                <a:cs typeface="Calibri"/>
              </a:rPr>
              <a:t>n</a:t>
            </a:r>
            <a:r>
              <a:rPr sz="1100" spc="-5" dirty="0">
                <a:latin typeface="Calibri"/>
                <a:cs typeface="Calibri"/>
              </a:rPr>
              <a:t>f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m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50380" y="3690873"/>
            <a:ext cx="815340" cy="746760"/>
          </a:xfrm>
          <a:custGeom>
            <a:avLst/>
            <a:gdLst/>
            <a:ahLst/>
            <a:cxnLst/>
            <a:rect l="l" t="t" r="r" b="b"/>
            <a:pathLst>
              <a:path w="815340" h="746760">
                <a:moveTo>
                  <a:pt x="0" y="124460"/>
                </a:moveTo>
                <a:lnTo>
                  <a:pt x="9784" y="76027"/>
                </a:lnTo>
                <a:lnTo>
                  <a:pt x="36464" y="36464"/>
                </a:lnTo>
                <a:lnTo>
                  <a:pt x="76027" y="9784"/>
                </a:lnTo>
                <a:lnTo>
                  <a:pt x="124460" y="0"/>
                </a:lnTo>
                <a:lnTo>
                  <a:pt x="690879" y="0"/>
                </a:lnTo>
                <a:lnTo>
                  <a:pt x="739312" y="9784"/>
                </a:lnTo>
                <a:lnTo>
                  <a:pt x="778875" y="36464"/>
                </a:lnTo>
                <a:lnTo>
                  <a:pt x="805555" y="76027"/>
                </a:lnTo>
                <a:lnTo>
                  <a:pt x="815340" y="124460"/>
                </a:lnTo>
                <a:lnTo>
                  <a:pt x="815340" y="622300"/>
                </a:lnTo>
                <a:lnTo>
                  <a:pt x="805555" y="670786"/>
                </a:lnTo>
                <a:lnTo>
                  <a:pt x="778875" y="710342"/>
                </a:lnTo>
                <a:lnTo>
                  <a:pt x="739312" y="736992"/>
                </a:lnTo>
                <a:lnTo>
                  <a:pt x="690879" y="746760"/>
                </a:lnTo>
                <a:lnTo>
                  <a:pt x="124460" y="746760"/>
                </a:lnTo>
                <a:lnTo>
                  <a:pt x="76027" y="736992"/>
                </a:lnTo>
                <a:lnTo>
                  <a:pt x="36464" y="710342"/>
                </a:lnTo>
                <a:lnTo>
                  <a:pt x="9784" y="670786"/>
                </a:lnTo>
                <a:lnTo>
                  <a:pt x="0" y="622300"/>
                </a:lnTo>
                <a:lnTo>
                  <a:pt x="0" y="12446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71538" y="3742156"/>
            <a:ext cx="478155" cy="577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95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Show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sp</a:t>
            </a:r>
            <a:r>
              <a:rPr sz="1100" spc="-10" dirty="0">
                <a:latin typeface="Calibri"/>
                <a:cs typeface="Calibri"/>
              </a:rPr>
              <a:t>it</a:t>
            </a:r>
            <a:r>
              <a:rPr sz="1100" dirty="0">
                <a:latin typeface="Calibri"/>
                <a:cs typeface="Calibri"/>
              </a:rPr>
              <a:t>al  </a:t>
            </a:r>
            <a:r>
              <a:rPr sz="1100" spc="-5" dirty="0">
                <a:latin typeface="Calibri"/>
                <a:cs typeface="Calibri"/>
              </a:rPr>
              <a:t>history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61160" y="5070094"/>
            <a:ext cx="960119" cy="708660"/>
          </a:xfrm>
          <a:custGeom>
            <a:avLst/>
            <a:gdLst/>
            <a:ahLst/>
            <a:cxnLst/>
            <a:rect l="l" t="t" r="r" b="b"/>
            <a:pathLst>
              <a:path w="960119" h="708660">
                <a:moveTo>
                  <a:pt x="0" y="118109"/>
                </a:moveTo>
                <a:lnTo>
                  <a:pt x="9274" y="72169"/>
                </a:lnTo>
                <a:lnTo>
                  <a:pt x="34575" y="34623"/>
                </a:lnTo>
                <a:lnTo>
                  <a:pt x="72116" y="9292"/>
                </a:lnTo>
                <a:lnTo>
                  <a:pt x="118109" y="0"/>
                </a:lnTo>
                <a:lnTo>
                  <a:pt x="842009" y="0"/>
                </a:lnTo>
                <a:lnTo>
                  <a:pt x="888003" y="9292"/>
                </a:lnTo>
                <a:lnTo>
                  <a:pt x="925544" y="34623"/>
                </a:lnTo>
                <a:lnTo>
                  <a:pt x="950845" y="72169"/>
                </a:lnTo>
                <a:lnTo>
                  <a:pt x="960119" y="118109"/>
                </a:lnTo>
                <a:lnTo>
                  <a:pt x="960119" y="590550"/>
                </a:lnTo>
                <a:lnTo>
                  <a:pt x="950845" y="636543"/>
                </a:lnTo>
                <a:lnTo>
                  <a:pt x="925544" y="674084"/>
                </a:lnTo>
                <a:lnTo>
                  <a:pt x="888003" y="699385"/>
                </a:lnTo>
                <a:lnTo>
                  <a:pt x="842009" y="708659"/>
                </a:lnTo>
                <a:lnTo>
                  <a:pt x="118109" y="708659"/>
                </a:lnTo>
                <a:lnTo>
                  <a:pt x="72116" y="699385"/>
                </a:lnTo>
                <a:lnTo>
                  <a:pt x="34575" y="674084"/>
                </a:lnTo>
                <a:lnTo>
                  <a:pt x="9274" y="636543"/>
                </a:lnTo>
                <a:lnTo>
                  <a:pt x="0" y="590550"/>
                </a:lnTo>
                <a:lnTo>
                  <a:pt x="0" y="11810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79777" y="5118582"/>
            <a:ext cx="68008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Enter </a:t>
            </a:r>
            <a:r>
              <a:rPr sz="1100" dirty="0">
                <a:latin typeface="Calibri"/>
                <a:cs typeface="Calibri"/>
              </a:rPr>
              <a:t>Id of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e</a:t>
            </a:r>
            <a:r>
              <a:rPr sz="1100" spc="-5" dirty="0">
                <a:latin typeface="Calibri"/>
                <a:cs typeface="Calibri"/>
              </a:rPr>
              <a:t>xi</a:t>
            </a: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ti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  </a:t>
            </a:r>
            <a:r>
              <a:rPr sz="1100" spc="-5" dirty="0">
                <a:latin typeface="Calibri"/>
                <a:cs typeface="Calibri"/>
              </a:rPr>
              <a:t>patient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81300" y="5082794"/>
            <a:ext cx="1028700" cy="695960"/>
          </a:xfrm>
          <a:custGeom>
            <a:avLst/>
            <a:gdLst/>
            <a:ahLst/>
            <a:cxnLst/>
            <a:rect l="l" t="t" r="r" b="b"/>
            <a:pathLst>
              <a:path w="1028700" h="695960">
                <a:moveTo>
                  <a:pt x="0" y="116077"/>
                </a:moveTo>
                <a:lnTo>
                  <a:pt x="9116" y="70883"/>
                </a:lnTo>
                <a:lnTo>
                  <a:pt x="33972" y="33988"/>
                </a:lnTo>
                <a:lnTo>
                  <a:pt x="70830" y="9118"/>
                </a:lnTo>
                <a:lnTo>
                  <a:pt x="115950" y="0"/>
                </a:lnTo>
                <a:lnTo>
                  <a:pt x="912749" y="0"/>
                </a:lnTo>
                <a:lnTo>
                  <a:pt x="957869" y="9118"/>
                </a:lnTo>
                <a:lnTo>
                  <a:pt x="994727" y="33988"/>
                </a:lnTo>
                <a:lnTo>
                  <a:pt x="1019583" y="70883"/>
                </a:lnTo>
                <a:lnTo>
                  <a:pt x="1028700" y="116077"/>
                </a:lnTo>
                <a:lnTo>
                  <a:pt x="1028700" y="580008"/>
                </a:lnTo>
                <a:lnTo>
                  <a:pt x="1019583" y="625183"/>
                </a:lnTo>
                <a:lnTo>
                  <a:pt x="994727" y="662035"/>
                </a:lnTo>
                <a:lnTo>
                  <a:pt x="957869" y="686861"/>
                </a:lnTo>
                <a:lnTo>
                  <a:pt x="912749" y="695959"/>
                </a:lnTo>
                <a:lnTo>
                  <a:pt x="115950" y="695959"/>
                </a:lnTo>
                <a:lnTo>
                  <a:pt x="70830" y="686861"/>
                </a:lnTo>
                <a:lnTo>
                  <a:pt x="33972" y="662035"/>
                </a:lnTo>
                <a:lnTo>
                  <a:pt x="9116" y="625183"/>
                </a:lnTo>
                <a:lnTo>
                  <a:pt x="0" y="580008"/>
                </a:lnTo>
                <a:lnTo>
                  <a:pt x="0" y="1160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898775" y="5130774"/>
            <a:ext cx="68008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Enter </a:t>
            </a:r>
            <a:r>
              <a:rPr sz="1100" dirty="0">
                <a:latin typeface="Calibri"/>
                <a:cs typeface="Calibri"/>
              </a:rPr>
              <a:t>Id of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e</a:t>
            </a:r>
            <a:r>
              <a:rPr sz="1100" spc="-5" dirty="0">
                <a:latin typeface="Calibri"/>
                <a:cs typeface="Calibri"/>
              </a:rPr>
              <a:t>xi</a:t>
            </a: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ti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  </a:t>
            </a:r>
            <a:r>
              <a:rPr sz="1100" spc="-5" dirty="0">
                <a:latin typeface="Calibri"/>
                <a:cs typeface="Calibri"/>
              </a:rPr>
              <a:t>patient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70020" y="5039614"/>
            <a:ext cx="1005840" cy="769620"/>
          </a:xfrm>
          <a:custGeom>
            <a:avLst/>
            <a:gdLst/>
            <a:ahLst/>
            <a:cxnLst/>
            <a:rect l="l" t="t" r="r" b="b"/>
            <a:pathLst>
              <a:path w="1005839" h="769620">
                <a:moveTo>
                  <a:pt x="0" y="128270"/>
                </a:moveTo>
                <a:lnTo>
                  <a:pt x="10076" y="78384"/>
                </a:lnTo>
                <a:lnTo>
                  <a:pt x="37560" y="37607"/>
                </a:lnTo>
                <a:lnTo>
                  <a:pt x="78331" y="10094"/>
                </a:lnTo>
                <a:lnTo>
                  <a:pt x="128269" y="0"/>
                </a:lnTo>
                <a:lnTo>
                  <a:pt x="877569" y="0"/>
                </a:lnTo>
                <a:lnTo>
                  <a:pt x="927508" y="10094"/>
                </a:lnTo>
                <a:lnTo>
                  <a:pt x="968279" y="37607"/>
                </a:lnTo>
                <a:lnTo>
                  <a:pt x="995763" y="78384"/>
                </a:lnTo>
                <a:lnTo>
                  <a:pt x="1005839" y="128270"/>
                </a:lnTo>
                <a:lnTo>
                  <a:pt x="1005839" y="641350"/>
                </a:lnTo>
                <a:lnTo>
                  <a:pt x="995763" y="691288"/>
                </a:lnTo>
                <a:lnTo>
                  <a:pt x="968279" y="732059"/>
                </a:lnTo>
                <a:lnTo>
                  <a:pt x="927508" y="759543"/>
                </a:lnTo>
                <a:lnTo>
                  <a:pt x="877569" y="769620"/>
                </a:lnTo>
                <a:lnTo>
                  <a:pt x="128269" y="769620"/>
                </a:lnTo>
                <a:lnTo>
                  <a:pt x="78331" y="759543"/>
                </a:lnTo>
                <a:lnTo>
                  <a:pt x="37560" y="732059"/>
                </a:lnTo>
                <a:lnTo>
                  <a:pt x="10076" y="691288"/>
                </a:lnTo>
                <a:lnTo>
                  <a:pt x="0" y="641350"/>
                </a:lnTo>
                <a:lnTo>
                  <a:pt x="0" y="128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092321" y="5094198"/>
            <a:ext cx="680085" cy="575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9500"/>
              </a:lnSpc>
              <a:spcBef>
                <a:spcPts val="90"/>
              </a:spcBef>
            </a:pPr>
            <a:r>
              <a:rPr sz="1100" spc="-5" dirty="0">
                <a:latin typeface="Calibri"/>
                <a:cs typeface="Calibri"/>
              </a:rPr>
              <a:t>Enter </a:t>
            </a:r>
            <a:r>
              <a:rPr sz="1100" dirty="0">
                <a:latin typeface="Calibri"/>
                <a:cs typeface="Calibri"/>
              </a:rPr>
              <a:t>Id of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e</a:t>
            </a:r>
            <a:r>
              <a:rPr sz="1100" spc="-5" dirty="0">
                <a:latin typeface="Calibri"/>
                <a:cs typeface="Calibri"/>
              </a:rPr>
              <a:t>xi</a:t>
            </a: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ti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  </a:t>
            </a:r>
            <a:r>
              <a:rPr sz="1100" spc="-5" dirty="0">
                <a:latin typeface="Calibri"/>
                <a:cs typeface="Calibri"/>
              </a:rPr>
              <a:t>patient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257800" y="5047234"/>
            <a:ext cx="1059180" cy="701040"/>
          </a:xfrm>
          <a:custGeom>
            <a:avLst/>
            <a:gdLst/>
            <a:ahLst/>
            <a:cxnLst/>
            <a:rect l="l" t="t" r="r" b="b"/>
            <a:pathLst>
              <a:path w="1059179" h="701039">
                <a:moveTo>
                  <a:pt x="0" y="116839"/>
                </a:moveTo>
                <a:lnTo>
                  <a:pt x="9183" y="71366"/>
                </a:lnTo>
                <a:lnTo>
                  <a:pt x="34226" y="34226"/>
                </a:lnTo>
                <a:lnTo>
                  <a:pt x="71366" y="9183"/>
                </a:lnTo>
                <a:lnTo>
                  <a:pt x="116839" y="0"/>
                </a:lnTo>
                <a:lnTo>
                  <a:pt x="942339" y="0"/>
                </a:lnTo>
                <a:lnTo>
                  <a:pt x="987813" y="9183"/>
                </a:lnTo>
                <a:lnTo>
                  <a:pt x="1024953" y="34226"/>
                </a:lnTo>
                <a:lnTo>
                  <a:pt x="1049996" y="71366"/>
                </a:lnTo>
                <a:lnTo>
                  <a:pt x="1059179" y="116839"/>
                </a:lnTo>
                <a:lnTo>
                  <a:pt x="1059179" y="584200"/>
                </a:lnTo>
                <a:lnTo>
                  <a:pt x="1049996" y="629727"/>
                </a:lnTo>
                <a:lnTo>
                  <a:pt x="1024953" y="666861"/>
                </a:lnTo>
                <a:lnTo>
                  <a:pt x="987813" y="691874"/>
                </a:lnTo>
                <a:lnTo>
                  <a:pt x="942339" y="701039"/>
                </a:lnTo>
                <a:lnTo>
                  <a:pt x="116839" y="701039"/>
                </a:lnTo>
                <a:lnTo>
                  <a:pt x="71366" y="691874"/>
                </a:lnTo>
                <a:lnTo>
                  <a:pt x="34226" y="666861"/>
                </a:lnTo>
                <a:lnTo>
                  <a:pt x="9183" y="629727"/>
                </a:lnTo>
                <a:lnTo>
                  <a:pt x="0" y="584200"/>
                </a:lnTo>
                <a:lnTo>
                  <a:pt x="0" y="1168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375528" y="5095722"/>
            <a:ext cx="68008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Enter </a:t>
            </a:r>
            <a:r>
              <a:rPr sz="1100" dirty="0">
                <a:latin typeface="Calibri"/>
                <a:cs typeface="Calibri"/>
              </a:rPr>
              <a:t>Id of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e</a:t>
            </a:r>
            <a:r>
              <a:rPr sz="1100" spc="-5" dirty="0">
                <a:latin typeface="Calibri"/>
                <a:cs typeface="Calibri"/>
              </a:rPr>
              <a:t>xi</a:t>
            </a: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ti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  </a:t>
            </a:r>
            <a:r>
              <a:rPr sz="1100" spc="-5" dirty="0">
                <a:latin typeface="Calibri"/>
                <a:cs typeface="Calibri"/>
              </a:rPr>
              <a:t>patient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238" y="6263894"/>
            <a:ext cx="906780" cy="685800"/>
          </a:xfrm>
          <a:custGeom>
            <a:avLst/>
            <a:gdLst/>
            <a:ahLst/>
            <a:cxnLst/>
            <a:rect l="l" t="t" r="r" b="b"/>
            <a:pathLst>
              <a:path w="906780" h="685800">
                <a:moveTo>
                  <a:pt x="0" y="342900"/>
                </a:moveTo>
                <a:lnTo>
                  <a:pt x="453391" y="0"/>
                </a:lnTo>
                <a:lnTo>
                  <a:pt x="906781" y="342900"/>
                </a:lnTo>
                <a:lnTo>
                  <a:pt x="453391" y="685799"/>
                </a:lnTo>
                <a:lnTo>
                  <a:pt x="0" y="342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25627" y="6465188"/>
            <a:ext cx="2286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65" dirty="0">
                <a:latin typeface="Calibri"/>
                <a:cs typeface="Calibri"/>
              </a:rPr>
              <a:t>V</a:t>
            </a:r>
            <a:r>
              <a:rPr sz="1100" dirty="0">
                <a:latin typeface="Calibri"/>
                <a:cs typeface="Calibri"/>
              </a:rPr>
              <a:t>ali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82980" y="6332473"/>
            <a:ext cx="937260" cy="754380"/>
          </a:xfrm>
          <a:custGeom>
            <a:avLst/>
            <a:gdLst/>
            <a:ahLst/>
            <a:cxnLst/>
            <a:rect l="l" t="t" r="r" b="b"/>
            <a:pathLst>
              <a:path w="937260" h="754379">
                <a:moveTo>
                  <a:pt x="0" y="377189"/>
                </a:moveTo>
                <a:lnTo>
                  <a:pt x="468629" y="0"/>
                </a:lnTo>
                <a:lnTo>
                  <a:pt x="937259" y="377189"/>
                </a:lnTo>
                <a:lnTo>
                  <a:pt x="468629" y="754380"/>
                </a:lnTo>
                <a:lnTo>
                  <a:pt x="0" y="37718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301241" y="6552057"/>
            <a:ext cx="30226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65" dirty="0">
                <a:latin typeface="Calibri"/>
                <a:cs typeface="Calibri"/>
              </a:rPr>
              <a:t>V</a:t>
            </a:r>
            <a:r>
              <a:rPr sz="1100" dirty="0">
                <a:latin typeface="Calibri"/>
                <a:cs typeface="Calibri"/>
              </a:rPr>
              <a:t>al</a:t>
            </a:r>
            <a:r>
              <a:rPr sz="1100" spc="-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057400" y="6423914"/>
            <a:ext cx="937260" cy="640080"/>
          </a:xfrm>
          <a:custGeom>
            <a:avLst/>
            <a:gdLst/>
            <a:ahLst/>
            <a:cxnLst/>
            <a:rect l="l" t="t" r="r" b="b"/>
            <a:pathLst>
              <a:path w="937260" h="640079">
                <a:moveTo>
                  <a:pt x="0" y="320039"/>
                </a:moveTo>
                <a:lnTo>
                  <a:pt x="468630" y="0"/>
                </a:lnTo>
                <a:lnTo>
                  <a:pt x="937260" y="320039"/>
                </a:lnTo>
                <a:lnTo>
                  <a:pt x="468630" y="640080"/>
                </a:lnTo>
                <a:lnTo>
                  <a:pt x="0" y="3200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75661" y="6614541"/>
            <a:ext cx="30226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60" dirty="0">
                <a:latin typeface="Calibri"/>
                <a:cs typeface="Calibri"/>
              </a:rPr>
              <a:t>V</a:t>
            </a:r>
            <a:r>
              <a:rPr sz="1100" dirty="0">
                <a:latin typeface="Calibri"/>
                <a:cs typeface="Calibri"/>
              </a:rPr>
              <a:t>al</a:t>
            </a:r>
            <a:r>
              <a:rPr sz="1100" spc="-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078479" y="6439153"/>
            <a:ext cx="1074420" cy="655320"/>
          </a:xfrm>
          <a:custGeom>
            <a:avLst/>
            <a:gdLst/>
            <a:ahLst/>
            <a:cxnLst/>
            <a:rect l="l" t="t" r="r" b="b"/>
            <a:pathLst>
              <a:path w="1074420" h="655320">
                <a:moveTo>
                  <a:pt x="0" y="327660"/>
                </a:moveTo>
                <a:lnTo>
                  <a:pt x="537209" y="0"/>
                </a:lnTo>
                <a:lnTo>
                  <a:pt x="1074420" y="327660"/>
                </a:lnTo>
                <a:lnTo>
                  <a:pt x="537209" y="655320"/>
                </a:lnTo>
                <a:lnTo>
                  <a:pt x="0" y="32766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430651" y="6632829"/>
            <a:ext cx="3663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65" dirty="0">
                <a:latin typeface="Calibri"/>
                <a:cs typeface="Calibri"/>
              </a:rPr>
              <a:t>V</a:t>
            </a:r>
            <a:r>
              <a:rPr sz="1100" dirty="0">
                <a:latin typeface="Calibri"/>
                <a:cs typeface="Calibri"/>
              </a:rPr>
              <a:t>al</a:t>
            </a:r>
            <a:r>
              <a:rPr sz="1100" spc="-5" dirty="0">
                <a:latin typeface="Calibri"/>
                <a:cs typeface="Calibri"/>
              </a:rPr>
              <a:t>id</a:t>
            </a:r>
            <a:r>
              <a:rPr sz="1100" dirty="0">
                <a:latin typeface="Calibri"/>
                <a:cs typeface="Calibri"/>
              </a:rPr>
              <a:t>?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21921" y="5128514"/>
            <a:ext cx="624840" cy="472440"/>
          </a:xfrm>
          <a:custGeom>
            <a:avLst/>
            <a:gdLst/>
            <a:ahLst/>
            <a:cxnLst/>
            <a:rect l="l" t="t" r="r" b="b"/>
            <a:pathLst>
              <a:path w="624840" h="472439">
                <a:moveTo>
                  <a:pt x="0" y="78739"/>
                </a:moveTo>
                <a:lnTo>
                  <a:pt x="6187" y="48113"/>
                </a:lnTo>
                <a:lnTo>
                  <a:pt x="23062" y="23082"/>
                </a:lnTo>
                <a:lnTo>
                  <a:pt x="48090" y="6195"/>
                </a:lnTo>
                <a:lnTo>
                  <a:pt x="78738" y="0"/>
                </a:lnTo>
                <a:lnTo>
                  <a:pt x="546098" y="0"/>
                </a:lnTo>
                <a:lnTo>
                  <a:pt x="576747" y="6195"/>
                </a:lnTo>
                <a:lnTo>
                  <a:pt x="601775" y="23082"/>
                </a:lnTo>
                <a:lnTo>
                  <a:pt x="618650" y="48113"/>
                </a:lnTo>
                <a:lnTo>
                  <a:pt x="624838" y="78739"/>
                </a:lnTo>
                <a:lnTo>
                  <a:pt x="624838" y="393700"/>
                </a:lnTo>
                <a:lnTo>
                  <a:pt x="618650" y="424380"/>
                </a:lnTo>
                <a:lnTo>
                  <a:pt x="601775" y="449405"/>
                </a:lnTo>
                <a:lnTo>
                  <a:pt x="576747" y="466262"/>
                </a:lnTo>
                <a:lnTo>
                  <a:pt x="546098" y="472439"/>
                </a:lnTo>
                <a:lnTo>
                  <a:pt x="78738" y="472439"/>
                </a:lnTo>
                <a:lnTo>
                  <a:pt x="48090" y="466262"/>
                </a:lnTo>
                <a:lnTo>
                  <a:pt x="23062" y="449405"/>
                </a:lnTo>
                <a:lnTo>
                  <a:pt x="6187" y="424380"/>
                </a:lnTo>
                <a:lnTo>
                  <a:pt x="0" y="393700"/>
                </a:lnTo>
                <a:lnTo>
                  <a:pt x="0" y="787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28091" y="5165826"/>
            <a:ext cx="40068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Enter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ai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15339" y="5136134"/>
            <a:ext cx="731520" cy="533400"/>
          </a:xfrm>
          <a:custGeom>
            <a:avLst/>
            <a:gdLst/>
            <a:ahLst/>
            <a:cxnLst/>
            <a:rect l="l" t="t" r="r" b="b"/>
            <a:pathLst>
              <a:path w="731519" h="533400">
                <a:moveTo>
                  <a:pt x="0" y="88900"/>
                </a:moveTo>
                <a:lnTo>
                  <a:pt x="6986" y="54328"/>
                </a:lnTo>
                <a:lnTo>
                  <a:pt x="26038" y="26066"/>
                </a:lnTo>
                <a:lnTo>
                  <a:pt x="54296" y="6996"/>
                </a:lnTo>
                <a:lnTo>
                  <a:pt x="88900" y="0"/>
                </a:lnTo>
                <a:lnTo>
                  <a:pt x="642619" y="0"/>
                </a:lnTo>
                <a:lnTo>
                  <a:pt x="677245" y="6996"/>
                </a:lnTo>
                <a:lnTo>
                  <a:pt x="705500" y="26066"/>
                </a:lnTo>
                <a:lnTo>
                  <a:pt x="724540" y="54328"/>
                </a:lnTo>
                <a:lnTo>
                  <a:pt x="731519" y="88900"/>
                </a:lnTo>
                <a:lnTo>
                  <a:pt x="731519" y="444500"/>
                </a:lnTo>
                <a:lnTo>
                  <a:pt x="724540" y="479125"/>
                </a:lnTo>
                <a:lnTo>
                  <a:pt x="705500" y="507380"/>
                </a:lnTo>
                <a:lnTo>
                  <a:pt x="677245" y="526420"/>
                </a:lnTo>
                <a:lnTo>
                  <a:pt x="642619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24864" y="5176494"/>
            <a:ext cx="41275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Enter </a:t>
            </a:r>
            <a:r>
              <a:rPr sz="1100" dirty="0">
                <a:latin typeface="Calibri"/>
                <a:cs typeface="Calibri"/>
              </a:rPr>
              <a:t> D</a:t>
            </a:r>
            <a:r>
              <a:rPr sz="1100" spc="-10" dirty="0">
                <a:latin typeface="Calibri"/>
                <a:cs typeface="Calibri"/>
              </a:rPr>
              <a:t>et</a:t>
            </a:r>
            <a:r>
              <a:rPr sz="1100" dirty="0">
                <a:latin typeface="Calibri"/>
                <a:cs typeface="Calibri"/>
              </a:rPr>
              <a:t>ai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198620" y="6355334"/>
            <a:ext cx="960119" cy="838200"/>
          </a:xfrm>
          <a:custGeom>
            <a:avLst/>
            <a:gdLst/>
            <a:ahLst/>
            <a:cxnLst/>
            <a:rect l="l" t="t" r="r" b="b"/>
            <a:pathLst>
              <a:path w="960120" h="838200">
                <a:moveTo>
                  <a:pt x="0" y="419100"/>
                </a:moveTo>
                <a:lnTo>
                  <a:pt x="480059" y="0"/>
                </a:lnTo>
                <a:lnTo>
                  <a:pt x="960119" y="419100"/>
                </a:lnTo>
                <a:lnTo>
                  <a:pt x="480059" y="838199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522089" y="6578574"/>
            <a:ext cx="302260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-65" dirty="0">
                <a:latin typeface="Calibri"/>
                <a:cs typeface="Calibri"/>
              </a:rPr>
              <a:t>V</a:t>
            </a:r>
            <a:r>
              <a:rPr sz="1100" dirty="0">
                <a:latin typeface="Calibri"/>
                <a:cs typeface="Calibri"/>
              </a:rPr>
              <a:t>al</a:t>
            </a:r>
            <a:r>
              <a:rPr sz="1100" spc="-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dirty="0">
                <a:latin typeface="Calibri"/>
                <a:cs typeface="Calibri"/>
              </a:rPr>
              <a:t>?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204459" y="6439153"/>
            <a:ext cx="952500" cy="731520"/>
          </a:xfrm>
          <a:custGeom>
            <a:avLst/>
            <a:gdLst/>
            <a:ahLst/>
            <a:cxnLst/>
            <a:rect l="l" t="t" r="r" b="b"/>
            <a:pathLst>
              <a:path w="952500" h="731520">
                <a:moveTo>
                  <a:pt x="0" y="365760"/>
                </a:moveTo>
                <a:lnTo>
                  <a:pt x="476250" y="0"/>
                </a:lnTo>
                <a:lnTo>
                  <a:pt x="952500" y="365760"/>
                </a:lnTo>
                <a:lnTo>
                  <a:pt x="476250" y="731520"/>
                </a:lnTo>
                <a:lnTo>
                  <a:pt x="0" y="36576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526404" y="6652641"/>
            <a:ext cx="30226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65" dirty="0">
                <a:latin typeface="Calibri"/>
                <a:cs typeface="Calibri"/>
              </a:rPr>
              <a:t>V</a:t>
            </a:r>
            <a:r>
              <a:rPr sz="1100" dirty="0">
                <a:latin typeface="Calibri"/>
                <a:cs typeface="Calibri"/>
              </a:rPr>
              <a:t>al</a:t>
            </a:r>
            <a:r>
              <a:rPr sz="1100" spc="-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90500" y="7475473"/>
            <a:ext cx="883919" cy="533400"/>
          </a:xfrm>
          <a:custGeom>
            <a:avLst/>
            <a:gdLst/>
            <a:ahLst/>
            <a:cxnLst/>
            <a:rect l="l" t="t" r="r" b="b"/>
            <a:pathLst>
              <a:path w="883919" h="533400">
                <a:moveTo>
                  <a:pt x="0" y="88900"/>
                </a:moveTo>
                <a:lnTo>
                  <a:pt x="6986" y="54328"/>
                </a:lnTo>
                <a:lnTo>
                  <a:pt x="26038" y="26066"/>
                </a:lnTo>
                <a:lnTo>
                  <a:pt x="54296" y="6996"/>
                </a:lnTo>
                <a:lnTo>
                  <a:pt x="88900" y="0"/>
                </a:lnTo>
                <a:lnTo>
                  <a:pt x="795019" y="0"/>
                </a:lnTo>
                <a:lnTo>
                  <a:pt x="829623" y="6996"/>
                </a:lnTo>
                <a:lnTo>
                  <a:pt x="857881" y="26066"/>
                </a:lnTo>
                <a:lnTo>
                  <a:pt x="876933" y="54328"/>
                </a:lnTo>
                <a:lnTo>
                  <a:pt x="883919" y="88900"/>
                </a:lnTo>
                <a:lnTo>
                  <a:pt x="883919" y="444500"/>
                </a:lnTo>
                <a:lnTo>
                  <a:pt x="876933" y="479125"/>
                </a:lnTo>
                <a:lnTo>
                  <a:pt x="857881" y="507380"/>
                </a:lnTo>
                <a:lnTo>
                  <a:pt x="829623" y="526420"/>
                </a:lnTo>
                <a:lnTo>
                  <a:pt x="795019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99720" y="7516215"/>
            <a:ext cx="40068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Save </a:t>
            </a:r>
            <a:r>
              <a:rPr sz="1100" spc="-5" dirty="0">
                <a:latin typeface="Calibri"/>
                <a:cs typeface="Calibri"/>
              </a:rPr>
              <a:t> d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c</a:t>
            </a:r>
            <a:r>
              <a:rPr sz="1100" spc="-25" dirty="0">
                <a:latin typeface="Calibri"/>
                <a:cs typeface="Calibri"/>
              </a:rPr>
              <a:t>t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188719" y="7544054"/>
            <a:ext cx="731520" cy="861060"/>
          </a:xfrm>
          <a:custGeom>
            <a:avLst/>
            <a:gdLst/>
            <a:ahLst/>
            <a:cxnLst/>
            <a:rect l="l" t="t" r="r" b="b"/>
            <a:pathLst>
              <a:path w="731519" h="861059">
                <a:moveTo>
                  <a:pt x="0" y="121920"/>
                </a:moveTo>
                <a:lnTo>
                  <a:pt x="9580" y="74473"/>
                </a:lnTo>
                <a:lnTo>
                  <a:pt x="35709" y="35718"/>
                </a:lnTo>
                <a:lnTo>
                  <a:pt x="74462" y="9584"/>
                </a:lnTo>
                <a:lnTo>
                  <a:pt x="121920" y="0"/>
                </a:lnTo>
                <a:lnTo>
                  <a:pt x="609600" y="0"/>
                </a:lnTo>
                <a:lnTo>
                  <a:pt x="657046" y="9584"/>
                </a:lnTo>
                <a:lnTo>
                  <a:pt x="695801" y="35718"/>
                </a:lnTo>
                <a:lnTo>
                  <a:pt x="721935" y="74473"/>
                </a:lnTo>
                <a:lnTo>
                  <a:pt x="731519" y="121920"/>
                </a:lnTo>
                <a:lnTo>
                  <a:pt x="731519" y="739140"/>
                </a:lnTo>
                <a:lnTo>
                  <a:pt x="721935" y="786639"/>
                </a:lnTo>
                <a:lnTo>
                  <a:pt x="695801" y="825388"/>
                </a:lnTo>
                <a:lnTo>
                  <a:pt x="657046" y="851493"/>
                </a:lnTo>
                <a:lnTo>
                  <a:pt x="609600" y="861060"/>
                </a:lnTo>
                <a:lnTo>
                  <a:pt x="121920" y="861060"/>
                </a:lnTo>
                <a:lnTo>
                  <a:pt x="74462" y="851493"/>
                </a:lnTo>
                <a:lnTo>
                  <a:pt x="35709" y="825388"/>
                </a:lnTo>
                <a:lnTo>
                  <a:pt x="9580" y="786639"/>
                </a:lnTo>
                <a:lnTo>
                  <a:pt x="0" y="739140"/>
                </a:lnTo>
                <a:lnTo>
                  <a:pt x="0" y="12192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08861" y="7596987"/>
            <a:ext cx="475615" cy="760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9700"/>
              </a:lnSpc>
              <a:spcBef>
                <a:spcPts val="90"/>
              </a:spcBef>
            </a:pPr>
            <a:r>
              <a:rPr sz="1100" spc="-10" dirty="0">
                <a:latin typeface="Calibri"/>
                <a:cs typeface="Calibri"/>
              </a:rPr>
              <a:t>Save 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Patient 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20" dirty="0">
                <a:latin typeface="Calibri"/>
                <a:cs typeface="Calibri"/>
              </a:rPr>
              <a:t>n</a:t>
            </a:r>
            <a:r>
              <a:rPr sz="1100" spc="-25" dirty="0">
                <a:latin typeface="Calibri"/>
                <a:cs typeface="Calibri"/>
              </a:rPr>
              <a:t>f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rma  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133600" y="7536433"/>
            <a:ext cx="1043940" cy="716280"/>
          </a:xfrm>
          <a:custGeom>
            <a:avLst/>
            <a:gdLst/>
            <a:ahLst/>
            <a:cxnLst/>
            <a:rect l="l" t="t" r="r" b="b"/>
            <a:pathLst>
              <a:path w="1043939" h="716279">
                <a:moveTo>
                  <a:pt x="0" y="119380"/>
                </a:moveTo>
                <a:lnTo>
                  <a:pt x="9384" y="72919"/>
                </a:lnTo>
                <a:lnTo>
                  <a:pt x="34972" y="34972"/>
                </a:lnTo>
                <a:lnTo>
                  <a:pt x="72919" y="9384"/>
                </a:lnTo>
                <a:lnTo>
                  <a:pt x="119380" y="0"/>
                </a:lnTo>
                <a:lnTo>
                  <a:pt x="924560" y="0"/>
                </a:lnTo>
                <a:lnTo>
                  <a:pt x="971020" y="9384"/>
                </a:lnTo>
                <a:lnTo>
                  <a:pt x="1008967" y="34972"/>
                </a:lnTo>
                <a:lnTo>
                  <a:pt x="1034555" y="72919"/>
                </a:lnTo>
                <a:lnTo>
                  <a:pt x="1043939" y="119380"/>
                </a:lnTo>
                <a:lnTo>
                  <a:pt x="1043939" y="596900"/>
                </a:lnTo>
                <a:lnTo>
                  <a:pt x="1034555" y="643413"/>
                </a:lnTo>
                <a:lnTo>
                  <a:pt x="1008967" y="681355"/>
                </a:lnTo>
                <a:lnTo>
                  <a:pt x="971020" y="706913"/>
                </a:lnTo>
                <a:lnTo>
                  <a:pt x="924560" y="716280"/>
                </a:lnTo>
                <a:lnTo>
                  <a:pt x="119380" y="716280"/>
                </a:lnTo>
                <a:lnTo>
                  <a:pt x="72919" y="706913"/>
                </a:lnTo>
                <a:lnTo>
                  <a:pt x="34972" y="681355"/>
                </a:lnTo>
                <a:lnTo>
                  <a:pt x="9384" y="643413"/>
                </a:lnTo>
                <a:lnTo>
                  <a:pt x="0" y="596900"/>
                </a:lnTo>
                <a:lnTo>
                  <a:pt x="0" y="11938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252217" y="7586319"/>
            <a:ext cx="699770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Save </a:t>
            </a:r>
            <a:r>
              <a:rPr sz="1100" spc="-5" dirty="0">
                <a:latin typeface="Calibri"/>
                <a:cs typeface="Calibri"/>
              </a:rPr>
              <a:t> diagnose </a:t>
            </a:r>
            <a:r>
              <a:rPr sz="1100" dirty="0">
                <a:latin typeface="Calibri"/>
                <a:cs typeface="Calibri"/>
              </a:rPr>
              <a:t> I</a:t>
            </a:r>
            <a:r>
              <a:rPr sz="1100" spc="-20" dirty="0">
                <a:latin typeface="Calibri"/>
                <a:cs typeface="Calibri"/>
              </a:rPr>
              <a:t>n</a:t>
            </a:r>
            <a:r>
              <a:rPr sz="1100" spc="-25" dirty="0">
                <a:latin typeface="Calibri"/>
                <a:cs typeface="Calibri"/>
              </a:rPr>
              <a:t>f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rm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368040" y="7521193"/>
            <a:ext cx="746760" cy="701040"/>
          </a:xfrm>
          <a:custGeom>
            <a:avLst/>
            <a:gdLst/>
            <a:ahLst/>
            <a:cxnLst/>
            <a:rect l="l" t="t" r="r" b="b"/>
            <a:pathLst>
              <a:path w="746760" h="701040">
                <a:moveTo>
                  <a:pt x="0" y="116839"/>
                </a:moveTo>
                <a:lnTo>
                  <a:pt x="9183" y="71366"/>
                </a:lnTo>
                <a:lnTo>
                  <a:pt x="34226" y="34226"/>
                </a:lnTo>
                <a:lnTo>
                  <a:pt x="71366" y="9183"/>
                </a:lnTo>
                <a:lnTo>
                  <a:pt x="116839" y="0"/>
                </a:lnTo>
                <a:lnTo>
                  <a:pt x="629920" y="0"/>
                </a:lnTo>
                <a:lnTo>
                  <a:pt x="675393" y="9183"/>
                </a:lnTo>
                <a:lnTo>
                  <a:pt x="712533" y="34226"/>
                </a:lnTo>
                <a:lnTo>
                  <a:pt x="737576" y="71366"/>
                </a:lnTo>
                <a:lnTo>
                  <a:pt x="746760" y="116839"/>
                </a:lnTo>
                <a:lnTo>
                  <a:pt x="746760" y="584199"/>
                </a:lnTo>
                <a:lnTo>
                  <a:pt x="737576" y="629727"/>
                </a:lnTo>
                <a:lnTo>
                  <a:pt x="712533" y="666861"/>
                </a:lnTo>
                <a:lnTo>
                  <a:pt x="675393" y="691874"/>
                </a:lnTo>
                <a:lnTo>
                  <a:pt x="629920" y="701039"/>
                </a:lnTo>
                <a:lnTo>
                  <a:pt x="116839" y="701039"/>
                </a:lnTo>
                <a:lnTo>
                  <a:pt x="71366" y="691874"/>
                </a:lnTo>
                <a:lnTo>
                  <a:pt x="34226" y="666861"/>
                </a:lnTo>
                <a:lnTo>
                  <a:pt x="9183" y="629727"/>
                </a:lnTo>
                <a:lnTo>
                  <a:pt x="0" y="584199"/>
                </a:lnTo>
                <a:lnTo>
                  <a:pt x="0" y="1168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485515" y="7569555"/>
            <a:ext cx="443230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U</a:t>
            </a:r>
            <a:r>
              <a:rPr sz="1100" spc="-5" dirty="0">
                <a:latin typeface="Calibri"/>
                <a:cs typeface="Calibri"/>
              </a:rPr>
              <a:t>pd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e  </a:t>
            </a:r>
            <a:r>
              <a:rPr sz="1100" spc="-10" dirty="0">
                <a:latin typeface="Calibri"/>
                <a:cs typeface="Calibri"/>
              </a:rPr>
              <a:t>Patient </a:t>
            </a:r>
            <a:r>
              <a:rPr sz="1100" spc="-2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record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312920" y="7513573"/>
            <a:ext cx="792480" cy="685800"/>
          </a:xfrm>
          <a:custGeom>
            <a:avLst/>
            <a:gdLst/>
            <a:ahLst/>
            <a:cxnLst/>
            <a:rect l="l" t="t" r="r" b="b"/>
            <a:pathLst>
              <a:path w="792479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678179" y="0"/>
                </a:lnTo>
                <a:lnTo>
                  <a:pt x="722667" y="8983"/>
                </a:lnTo>
                <a:lnTo>
                  <a:pt x="758999" y="33480"/>
                </a:lnTo>
                <a:lnTo>
                  <a:pt x="783496" y="69812"/>
                </a:lnTo>
                <a:lnTo>
                  <a:pt x="792479" y="114300"/>
                </a:lnTo>
                <a:lnTo>
                  <a:pt x="792479" y="571500"/>
                </a:lnTo>
                <a:lnTo>
                  <a:pt x="783496" y="615987"/>
                </a:lnTo>
                <a:lnTo>
                  <a:pt x="758999" y="652319"/>
                </a:lnTo>
                <a:lnTo>
                  <a:pt x="722667" y="676816"/>
                </a:lnTo>
                <a:lnTo>
                  <a:pt x="678179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430648" y="7561936"/>
            <a:ext cx="535940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Update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ia</a:t>
            </a:r>
            <a:r>
              <a:rPr sz="1100" spc="-1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se  </a:t>
            </a:r>
            <a:r>
              <a:rPr sz="1100" spc="-10" dirty="0">
                <a:latin typeface="Calibri"/>
                <a:cs typeface="Calibri"/>
              </a:rPr>
              <a:t>record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273040" y="7483093"/>
            <a:ext cx="769620" cy="617220"/>
          </a:xfrm>
          <a:custGeom>
            <a:avLst/>
            <a:gdLst/>
            <a:ahLst/>
            <a:cxnLst/>
            <a:rect l="l" t="t" r="r" b="b"/>
            <a:pathLst>
              <a:path w="769620" h="617220">
                <a:moveTo>
                  <a:pt x="0" y="102869"/>
                </a:moveTo>
                <a:lnTo>
                  <a:pt x="8090" y="62847"/>
                </a:lnTo>
                <a:lnTo>
                  <a:pt x="30146" y="30146"/>
                </a:lnTo>
                <a:lnTo>
                  <a:pt x="62847" y="8090"/>
                </a:lnTo>
                <a:lnTo>
                  <a:pt x="102870" y="0"/>
                </a:lnTo>
                <a:lnTo>
                  <a:pt x="666750" y="0"/>
                </a:lnTo>
                <a:lnTo>
                  <a:pt x="706772" y="8090"/>
                </a:lnTo>
                <a:lnTo>
                  <a:pt x="739473" y="30146"/>
                </a:lnTo>
                <a:lnTo>
                  <a:pt x="761529" y="62847"/>
                </a:lnTo>
                <a:lnTo>
                  <a:pt x="769620" y="102869"/>
                </a:lnTo>
                <a:lnTo>
                  <a:pt x="769620" y="514349"/>
                </a:lnTo>
                <a:lnTo>
                  <a:pt x="761529" y="554426"/>
                </a:lnTo>
                <a:lnTo>
                  <a:pt x="739473" y="587120"/>
                </a:lnTo>
                <a:lnTo>
                  <a:pt x="706772" y="609147"/>
                </a:lnTo>
                <a:lnTo>
                  <a:pt x="666750" y="617219"/>
                </a:lnTo>
                <a:lnTo>
                  <a:pt x="102870" y="617219"/>
                </a:lnTo>
                <a:lnTo>
                  <a:pt x="62847" y="609147"/>
                </a:lnTo>
                <a:lnTo>
                  <a:pt x="30146" y="587120"/>
                </a:lnTo>
                <a:lnTo>
                  <a:pt x="8090" y="554426"/>
                </a:lnTo>
                <a:lnTo>
                  <a:pt x="0" y="514349"/>
                </a:lnTo>
                <a:lnTo>
                  <a:pt x="0" y="1028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387721" y="7528407"/>
            <a:ext cx="39878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De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e  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10" dirty="0">
                <a:latin typeface="Calibri"/>
                <a:cs typeface="Calibri"/>
              </a:rPr>
              <a:t>co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13690" y="856297"/>
            <a:ext cx="6877684" cy="8666480"/>
            <a:chOff x="313690" y="856297"/>
            <a:chExt cx="6877684" cy="8666480"/>
          </a:xfrm>
        </p:grpSpPr>
        <p:sp>
          <p:nvSpPr>
            <p:cNvPr id="61" name="object 61"/>
            <p:cNvSpPr/>
            <p:nvPr/>
          </p:nvSpPr>
          <p:spPr>
            <a:xfrm>
              <a:off x="1402079" y="1661033"/>
              <a:ext cx="1318260" cy="76200"/>
            </a:xfrm>
            <a:custGeom>
              <a:avLst/>
              <a:gdLst/>
              <a:ahLst/>
              <a:cxnLst/>
              <a:rect l="l" t="t" r="r" b="b"/>
              <a:pathLst>
                <a:path w="1318260" h="76200">
                  <a:moveTo>
                    <a:pt x="1242314" y="0"/>
                  </a:moveTo>
                  <a:lnTo>
                    <a:pt x="1242091" y="33327"/>
                  </a:lnTo>
                  <a:lnTo>
                    <a:pt x="1254759" y="33400"/>
                  </a:lnTo>
                  <a:lnTo>
                    <a:pt x="1254759" y="42925"/>
                  </a:lnTo>
                  <a:lnTo>
                    <a:pt x="1242027" y="42925"/>
                  </a:lnTo>
                  <a:lnTo>
                    <a:pt x="1241806" y="76200"/>
                  </a:lnTo>
                  <a:lnTo>
                    <a:pt x="1309250" y="42925"/>
                  </a:lnTo>
                  <a:lnTo>
                    <a:pt x="1254759" y="42925"/>
                  </a:lnTo>
                  <a:lnTo>
                    <a:pt x="1309399" y="42852"/>
                  </a:lnTo>
                  <a:lnTo>
                    <a:pt x="1318259" y="38481"/>
                  </a:lnTo>
                  <a:lnTo>
                    <a:pt x="1242314" y="0"/>
                  </a:lnTo>
                  <a:close/>
                </a:path>
                <a:path w="1318260" h="76200">
                  <a:moveTo>
                    <a:pt x="1242091" y="33327"/>
                  </a:moveTo>
                  <a:lnTo>
                    <a:pt x="1242028" y="42852"/>
                  </a:lnTo>
                  <a:lnTo>
                    <a:pt x="1254759" y="42925"/>
                  </a:lnTo>
                  <a:lnTo>
                    <a:pt x="1254759" y="33400"/>
                  </a:lnTo>
                  <a:lnTo>
                    <a:pt x="1242091" y="33327"/>
                  </a:lnTo>
                  <a:close/>
                </a:path>
                <a:path w="1318260" h="76200">
                  <a:moveTo>
                    <a:pt x="0" y="26162"/>
                  </a:moveTo>
                  <a:lnTo>
                    <a:pt x="0" y="35687"/>
                  </a:lnTo>
                  <a:lnTo>
                    <a:pt x="1242028" y="42852"/>
                  </a:lnTo>
                  <a:lnTo>
                    <a:pt x="1242091" y="33327"/>
                  </a:lnTo>
                  <a:lnTo>
                    <a:pt x="0" y="26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499860" y="876300"/>
              <a:ext cx="15240" cy="228600"/>
            </a:xfrm>
            <a:custGeom>
              <a:avLst/>
              <a:gdLst/>
              <a:ahLst/>
              <a:cxnLst/>
              <a:rect l="l" t="t" r="r" b="b"/>
              <a:pathLst>
                <a:path w="15240" h="228600">
                  <a:moveTo>
                    <a:pt x="7619" y="-4762"/>
                  </a:moveTo>
                  <a:lnTo>
                    <a:pt x="7619" y="233362"/>
                  </a:lnTo>
                </a:path>
              </a:pathLst>
            </a:custGeom>
            <a:ln w="24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529840" y="861060"/>
              <a:ext cx="4000500" cy="838200"/>
            </a:xfrm>
            <a:custGeom>
              <a:avLst/>
              <a:gdLst/>
              <a:ahLst/>
              <a:cxnLst/>
              <a:rect l="l" t="t" r="r" b="b"/>
              <a:pathLst>
                <a:path w="4000500" h="838200">
                  <a:moveTo>
                    <a:pt x="4000500" y="53340"/>
                  </a:moveTo>
                  <a:lnTo>
                    <a:pt x="0" y="22860"/>
                  </a:lnTo>
                </a:path>
                <a:path w="4000500" h="838200">
                  <a:moveTo>
                    <a:pt x="0" y="0"/>
                  </a:moveTo>
                  <a:lnTo>
                    <a:pt x="0" y="838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94860" y="1661033"/>
              <a:ext cx="1318260" cy="76200"/>
            </a:xfrm>
            <a:custGeom>
              <a:avLst/>
              <a:gdLst/>
              <a:ahLst/>
              <a:cxnLst/>
              <a:rect l="l" t="t" r="r" b="b"/>
              <a:pathLst>
                <a:path w="1318260" h="76200">
                  <a:moveTo>
                    <a:pt x="1242314" y="0"/>
                  </a:moveTo>
                  <a:lnTo>
                    <a:pt x="1242091" y="33327"/>
                  </a:lnTo>
                  <a:lnTo>
                    <a:pt x="1254760" y="33400"/>
                  </a:lnTo>
                  <a:lnTo>
                    <a:pt x="1254760" y="42925"/>
                  </a:lnTo>
                  <a:lnTo>
                    <a:pt x="1242027" y="42925"/>
                  </a:lnTo>
                  <a:lnTo>
                    <a:pt x="1241805" y="76200"/>
                  </a:lnTo>
                  <a:lnTo>
                    <a:pt x="1309250" y="42925"/>
                  </a:lnTo>
                  <a:lnTo>
                    <a:pt x="1254760" y="42925"/>
                  </a:lnTo>
                  <a:lnTo>
                    <a:pt x="1309399" y="42852"/>
                  </a:lnTo>
                  <a:lnTo>
                    <a:pt x="1318260" y="38481"/>
                  </a:lnTo>
                  <a:lnTo>
                    <a:pt x="1242314" y="0"/>
                  </a:lnTo>
                  <a:close/>
                </a:path>
                <a:path w="1318260" h="76200">
                  <a:moveTo>
                    <a:pt x="1242091" y="33327"/>
                  </a:moveTo>
                  <a:lnTo>
                    <a:pt x="1242028" y="42852"/>
                  </a:lnTo>
                  <a:lnTo>
                    <a:pt x="1254760" y="42925"/>
                  </a:lnTo>
                  <a:lnTo>
                    <a:pt x="1254760" y="33400"/>
                  </a:lnTo>
                  <a:lnTo>
                    <a:pt x="1242091" y="33327"/>
                  </a:lnTo>
                  <a:close/>
                </a:path>
                <a:path w="1318260" h="76200">
                  <a:moveTo>
                    <a:pt x="0" y="26162"/>
                  </a:moveTo>
                  <a:lnTo>
                    <a:pt x="0" y="35687"/>
                  </a:lnTo>
                  <a:lnTo>
                    <a:pt x="1242028" y="42852"/>
                  </a:lnTo>
                  <a:lnTo>
                    <a:pt x="1242091" y="33327"/>
                  </a:lnTo>
                  <a:lnTo>
                    <a:pt x="0" y="26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735579" y="1417320"/>
              <a:ext cx="1897380" cy="480059"/>
            </a:xfrm>
            <a:custGeom>
              <a:avLst/>
              <a:gdLst/>
              <a:ahLst/>
              <a:cxnLst/>
              <a:rect l="l" t="t" r="r" b="b"/>
              <a:pathLst>
                <a:path w="1897379" h="480060">
                  <a:moveTo>
                    <a:pt x="1817370" y="0"/>
                  </a:moveTo>
                  <a:lnTo>
                    <a:pt x="80009" y="0"/>
                  </a:ln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09"/>
                  </a:lnTo>
                  <a:lnTo>
                    <a:pt x="0" y="400050"/>
                  </a:lnTo>
                  <a:lnTo>
                    <a:pt x="6286" y="431196"/>
                  </a:lnTo>
                  <a:lnTo>
                    <a:pt x="23431" y="456628"/>
                  </a:lnTo>
                  <a:lnTo>
                    <a:pt x="48863" y="473773"/>
                  </a:lnTo>
                  <a:lnTo>
                    <a:pt x="80009" y="480059"/>
                  </a:lnTo>
                  <a:lnTo>
                    <a:pt x="1817370" y="480059"/>
                  </a:lnTo>
                  <a:lnTo>
                    <a:pt x="1848516" y="473773"/>
                  </a:lnTo>
                  <a:lnTo>
                    <a:pt x="1873948" y="456628"/>
                  </a:lnTo>
                  <a:lnTo>
                    <a:pt x="1891093" y="431196"/>
                  </a:lnTo>
                  <a:lnTo>
                    <a:pt x="1897380" y="400050"/>
                  </a:lnTo>
                  <a:lnTo>
                    <a:pt x="1897380" y="80009"/>
                  </a:lnTo>
                  <a:lnTo>
                    <a:pt x="1891093" y="48863"/>
                  </a:lnTo>
                  <a:lnTo>
                    <a:pt x="1873948" y="23431"/>
                  </a:lnTo>
                  <a:lnTo>
                    <a:pt x="1848516" y="6286"/>
                  </a:lnTo>
                  <a:lnTo>
                    <a:pt x="18173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735579" y="1417320"/>
              <a:ext cx="1897380" cy="480059"/>
            </a:xfrm>
            <a:custGeom>
              <a:avLst/>
              <a:gdLst/>
              <a:ahLst/>
              <a:cxnLst/>
              <a:rect l="l" t="t" r="r" b="b"/>
              <a:pathLst>
                <a:path w="1897379" h="480060">
                  <a:moveTo>
                    <a:pt x="0" y="80009"/>
                  </a:moveTo>
                  <a:lnTo>
                    <a:pt x="6286" y="48863"/>
                  </a:lnTo>
                  <a:lnTo>
                    <a:pt x="23431" y="23431"/>
                  </a:lnTo>
                  <a:lnTo>
                    <a:pt x="48863" y="6286"/>
                  </a:lnTo>
                  <a:lnTo>
                    <a:pt x="80009" y="0"/>
                  </a:lnTo>
                  <a:lnTo>
                    <a:pt x="1817370" y="0"/>
                  </a:lnTo>
                  <a:lnTo>
                    <a:pt x="1848516" y="6286"/>
                  </a:lnTo>
                  <a:lnTo>
                    <a:pt x="1873948" y="23431"/>
                  </a:lnTo>
                  <a:lnTo>
                    <a:pt x="1891093" y="48863"/>
                  </a:lnTo>
                  <a:lnTo>
                    <a:pt x="1897380" y="80009"/>
                  </a:lnTo>
                  <a:lnTo>
                    <a:pt x="1897380" y="400050"/>
                  </a:lnTo>
                  <a:lnTo>
                    <a:pt x="1891093" y="431196"/>
                  </a:lnTo>
                  <a:lnTo>
                    <a:pt x="1873948" y="456628"/>
                  </a:lnTo>
                  <a:lnTo>
                    <a:pt x="1848516" y="473773"/>
                  </a:lnTo>
                  <a:lnTo>
                    <a:pt x="1817370" y="480059"/>
                  </a:lnTo>
                  <a:lnTo>
                    <a:pt x="80009" y="480059"/>
                  </a:lnTo>
                  <a:lnTo>
                    <a:pt x="48863" y="473773"/>
                  </a:lnTo>
                  <a:lnTo>
                    <a:pt x="23431" y="456628"/>
                  </a:lnTo>
                  <a:lnTo>
                    <a:pt x="6286" y="431196"/>
                  </a:lnTo>
                  <a:lnTo>
                    <a:pt x="0" y="400050"/>
                  </a:lnTo>
                  <a:lnTo>
                    <a:pt x="0" y="80009"/>
                  </a:lnTo>
                  <a:close/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3690" y="2217673"/>
              <a:ext cx="6877684" cy="5349240"/>
            </a:xfrm>
            <a:custGeom>
              <a:avLst/>
              <a:gdLst/>
              <a:ahLst/>
              <a:cxnLst/>
              <a:rect l="l" t="t" r="r" b="b"/>
              <a:pathLst>
                <a:path w="6877684" h="5349240">
                  <a:moveTo>
                    <a:pt x="76187" y="1456055"/>
                  </a:moveTo>
                  <a:lnTo>
                    <a:pt x="42849" y="1455559"/>
                  </a:lnTo>
                  <a:lnTo>
                    <a:pt x="56832" y="609727"/>
                  </a:lnTo>
                  <a:lnTo>
                    <a:pt x="47307" y="609600"/>
                  </a:lnTo>
                  <a:lnTo>
                    <a:pt x="33324" y="1455420"/>
                  </a:lnTo>
                  <a:lnTo>
                    <a:pt x="0" y="1454912"/>
                  </a:lnTo>
                  <a:lnTo>
                    <a:pt x="36830" y="1531620"/>
                  </a:lnTo>
                  <a:lnTo>
                    <a:pt x="69824" y="1468247"/>
                  </a:lnTo>
                  <a:lnTo>
                    <a:pt x="76187" y="1456055"/>
                  </a:lnTo>
                  <a:close/>
                </a:path>
                <a:path w="6877684" h="5349240">
                  <a:moveTo>
                    <a:pt x="133299" y="2841117"/>
                  </a:moveTo>
                  <a:lnTo>
                    <a:pt x="99974" y="2842234"/>
                  </a:lnTo>
                  <a:lnTo>
                    <a:pt x="79692" y="2240153"/>
                  </a:lnTo>
                  <a:lnTo>
                    <a:pt x="70167" y="2240534"/>
                  </a:lnTo>
                  <a:lnTo>
                    <a:pt x="90462" y="2842552"/>
                  </a:lnTo>
                  <a:lnTo>
                    <a:pt x="57150" y="2843657"/>
                  </a:lnTo>
                  <a:lnTo>
                    <a:pt x="97790" y="2918460"/>
                  </a:lnTo>
                  <a:lnTo>
                    <a:pt x="126822" y="2855214"/>
                  </a:lnTo>
                  <a:lnTo>
                    <a:pt x="133299" y="2841117"/>
                  </a:lnTo>
                  <a:close/>
                </a:path>
                <a:path w="6877684" h="5349240">
                  <a:moveTo>
                    <a:pt x="202272" y="5180584"/>
                  </a:moveTo>
                  <a:lnTo>
                    <a:pt x="168948" y="5181536"/>
                  </a:lnTo>
                  <a:lnTo>
                    <a:pt x="155892" y="4724273"/>
                  </a:lnTo>
                  <a:lnTo>
                    <a:pt x="146367" y="4724527"/>
                  </a:lnTo>
                  <a:lnTo>
                    <a:pt x="159423" y="5181803"/>
                  </a:lnTo>
                  <a:lnTo>
                    <a:pt x="126111" y="5182743"/>
                  </a:lnTo>
                  <a:lnTo>
                    <a:pt x="166370" y="5257800"/>
                  </a:lnTo>
                  <a:lnTo>
                    <a:pt x="195770" y="5194554"/>
                  </a:lnTo>
                  <a:lnTo>
                    <a:pt x="202272" y="5180584"/>
                  </a:lnTo>
                  <a:close/>
                </a:path>
                <a:path w="6877684" h="5349240">
                  <a:moveTo>
                    <a:pt x="208673" y="3991356"/>
                  </a:moveTo>
                  <a:lnTo>
                    <a:pt x="175361" y="3992803"/>
                  </a:lnTo>
                  <a:lnTo>
                    <a:pt x="148272" y="3383153"/>
                  </a:lnTo>
                  <a:lnTo>
                    <a:pt x="138747" y="3383534"/>
                  </a:lnTo>
                  <a:lnTo>
                    <a:pt x="165836" y="3993223"/>
                  </a:lnTo>
                  <a:lnTo>
                    <a:pt x="132549" y="3994658"/>
                  </a:lnTo>
                  <a:lnTo>
                    <a:pt x="173990" y="4069080"/>
                  </a:lnTo>
                  <a:lnTo>
                    <a:pt x="202145" y="4005961"/>
                  </a:lnTo>
                  <a:lnTo>
                    <a:pt x="208673" y="3991356"/>
                  </a:lnTo>
                  <a:close/>
                </a:path>
                <a:path w="6877684" h="5349240">
                  <a:moveTo>
                    <a:pt x="821690" y="2865120"/>
                  </a:moveTo>
                  <a:lnTo>
                    <a:pt x="788352" y="2865120"/>
                  </a:lnTo>
                  <a:lnTo>
                    <a:pt x="788352" y="2219960"/>
                  </a:lnTo>
                  <a:lnTo>
                    <a:pt x="778827" y="2219960"/>
                  </a:lnTo>
                  <a:lnTo>
                    <a:pt x="778827" y="2865120"/>
                  </a:lnTo>
                  <a:lnTo>
                    <a:pt x="745490" y="2865120"/>
                  </a:lnTo>
                  <a:lnTo>
                    <a:pt x="783590" y="2941320"/>
                  </a:lnTo>
                  <a:lnTo>
                    <a:pt x="815340" y="2877820"/>
                  </a:lnTo>
                  <a:lnTo>
                    <a:pt x="821690" y="2865120"/>
                  </a:lnTo>
                  <a:close/>
                </a:path>
                <a:path w="6877684" h="5349240">
                  <a:moveTo>
                    <a:pt x="866140" y="1454912"/>
                  </a:moveTo>
                  <a:lnTo>
                    <a:pt x="832802" y="1455470"/>
                  </a:lnTo>
                  <a:lnTo>
                    <a:pt x="818832" y="617220"/>
                  </a:lnTo>
                  <a:lnTo>
                    <a:pt x="809307" y="617347"/>
                  </a:lnTo>
                  <a:lnTo>
                    <a:pt x="823277" y="1455635"/>
                  </a:lnTo>
                  <a:lnTo>
                    <a:pt x="789940" y="1456182"/>
                  </a:lnTo>
                  <a:lnTo>
                    <a:pt x="829310" y="1531620"/>
                  </a:lnTo>
                  <a:lnTo>
                    <a:pt x="859726" y="1468247"/>
                  </a:lnTo>
                  <a:lnTo>
                    <a:pt x="866140" y="1454912"/>
                  </a:lnTo>
                  <a:close/>
                </a:path>
                <a:path w="6877684" h="5349240">
                  <a:moveTo>
                    <a:pt x="1188339" y="4039108"/>
                  </a:moveTo>
                  <a:lnTo>
                    <a:pt x="1154950" y="4038727"/>
                  </a:lnTo>
                  <a:lnTo>
                    <a:pt x="1161669" y="3459607"/>
                  </a:lnTo>
                  <a:lnTo>
                    <a:pt x="1152144" y="3459480"/>
                  </a:lnTo>
                  <a:lnTo>
                    <a:pt x="1145425" y="4038612"/>
                  </a:lnTo>
                  <a:lnTo>
                    <a:pt x="1112139" y="4038219"/>
                  </a:lnTo>
                  <a:lnTo>
                    <a:pt x="1149350" y="4114800"/>
                  </a:lnTo>
                  <a:lnTo>
                    <a:pt x="1181989" y="4051427"/>
                  </a:lnTo>
                  <a:lnTo>
                    <a:pt x="1188339" y="4039108"/>
                  </a:lnTo>
                  <a:close/>
                </a:path>
                <a:path w="6877684" h="5349240">
                  <a:moveTo>
                    <a:pt x="1205484" y="5270881"/>
                  </a:moveTo>
                  <a:lnTo>
                    <a:pt x="1172171" y="5272938"/>
                  </a:lnTo>
                  <a:lnTo>
                    <a:pt x="1146429" y="4861306"/>
                  </a:lnTo>
                  <a:lnTo>
                    <a:pt x="1137031" y="4861941"/>
                  </a:lnTo>
                  <a:lnTo>
                    <a:pt x="1162646" y="5273535"/>
                  </a:lnTo>
                  <a:lnTo>
                    <a:pt x="1129411" y="5275580"/>
                  </a:lnTo>
                  <a:lnTo>
                    <a:pt x="1172210" y="5349240"/>
                  </a:lnTo>
                  <a:lnTo>
                    <a:pt x="1198956" y="5286248"/>
                  </a:lnTo>
                  <a:lnTo>
                    <a:pt x="1205484" y="5270881"/>
                  </a:lnTo>
                  <a:close/>
                </a:path>
                <a:path w="6877684" h="5349240">
                  <a:moveTo>
                    <a:pt x="1742694" y="2765679"/>
                  </a:moveTo>
                  <a:lnTo>
                    <a:pt x="1709381" y="2766072"/>
                  </a:lnTo>
                  <a:lnTo>
                    <a:pt x="1702689" y="2232660"/>
                  </a:lnTo>
                  <a:lnTo>
                    <a:pt x="1693164" y="2232787"/>
                  </a:lnTo>
                  <a:lnTo>
                    <a:pt x="1699856" y="2766187"/>
                  </a:lnTo>
                  <a:lnTo>
                    <a:pt x="1666621" y="2766568"/>
                  </a:lnTo>
                  <a:lnTo>
                    <a:pt x="1705610" y="2842260"/>
                  </a:lnTo>
                  <a:lnTo>
                    <a:pt x="1736293" y="2778887"/>
                  </a:lnTo>
                  <a:lnTo>
                    <a:pt x="1742694" y="2765679"/>
                  </a:lnTo>
                  <a:close/>
                </a:path>
                <a:path w="6877684" h="5349240">
                  <a:moveTo>
                    <a:pt x="1835150" y="1488440"/>
                  </a:moveTo>
                  <a:lnTo>
                    <a:pt x="1801749" y="1488440"/>
                  </a:lnTo>
                  <a:lnTo>
                    <a:pt x="1801749" y="617220"/>
                  </a:lnTo>
                  <a:lnTo>
                    <a:pt x="1792224" y="617220"/>
                  </a:lnTo>
                  <a:lnTo>
                    <a:pt x="1792224" y="1488440"/>
                  </a:lnTo>
                  <a:lnTo>
                    <a:pt x="1758950" y="1488440"/>
                  </a:lnTo>
                  <a:lnTo>
                    <a:pt x="1797050" y="1564640"/>
                  </a:lnTo>
                  <a:lnTo>
                    <a:pt x="1828800" y="1501140"/>
                  </a:lnTo>
                  <a:lnTo>
                    <a:pt x="1835150" y="1488440"/>
                  </a:lnTo>
                  <a:close/>
                </a:path>
                <a:path w="6877684" h="5349240">
                  <a:moveTo>
                    <a:pt x="2237867" y="5242052"/>
                  </a:moveTo>
                  <a:lnTo>
                    <a:pt x="2204516" y="5242560"/>
                  </a:lnTo>
                  <a:lnTo>
                    <a:pt x="2197989" y="4831080"/>
                  </a:lnTo>
                  <a:lnTo>
                    <a:pt x="2188464" y="4831207"/>
                  </a:lnTo>
                  <a:lnTo>
                    <a:pt x="2194991" y="5242699"/>
                  </a:lnTo>
                  <a:lnTo>
                    <a:pt x="2161667" y="5243195"/>
                  </a:lnTo>
                  <a:lnTo>
                    <a:pt x="2200910" y="5318760"/>
                  </a:lnTo>
                  <a:lnTo>
                    <a:pt x="2231440" y="5255387"/>
                  </a:lnTo>
                  <a:lnTo>
                    <a:pt x="2237867" y="5242052"/>
                  </a:lnTo>
                  <a:close/>
                </a:path>
                <a:path w="6877684" h="5349240">
                  <a:moveTo>
                    <a:pt x="2267712" y="4121531"/>
                  </a:moveTo>
                  <a:lnTo>
                    <a:pt x="2234374" y="4122369"/>
                  </a:lnTo>
                  <a:lnTo>
                    <a:pt x="2220849" y="3561080"/>
                  </a:lnTo>
                  <a:lnTo>
                    <a:pt x="2211451" y="3561207"/>
                  </a:lnTo>
                  <a:lnTo>
                    <a:pt x="2224862" y="4122610"/>
                  </a:lnTo>
                  <a:lnTo>
                    <a:pt x="2191512" y="4123436"/>
                  </a:lnTo>
                  <a:lnTo>
                    <a:pt x="2231390" y="4198620"/>
                  </a:lnTo>
                  <a:lnTo>
                    <a:pt x="2261247" y="4135247"/>
                  </a:lnTo>
                  <a:lnTo>
                    <a:pt x="2267712" y="4121531"/>
                  </a:lnTo>
                  <a:close/>
                </a:path>
                <a:path w="6877684" h="5349240">
                  <a:moveTo>
                    <a:pt x="2624709" y="1540510"/>
                  </a:moveTo>
                  <a:lnTo>
                    <a:pt x="2591460" y="1541741"/>
                  </a:lnTo>
                  <a:lnTo>
                    <a:pt x="2556129" y="609473"/>
                  </a:lnTo>
                  <a:lnTo>
                    <a:pt x="2546731" y="609854"/>
                  </a:lnTo>
                  <a:lnTo>
                    <a:pt x="2581935" y="1542084"/>
                  </a:lnTo>
                  <a:lnTo>
                    <a:pt x="2548636" y="1543304"/>
                  </a:lnTo>
                  <a:lnTo>
                    <a:pt x="2589530" y="1617980"/>
                  </a:lnTo>
                  <a:lnTo>
                    <a:pt x="2618244" y="1554734"/>
                  </a:lnTo>
                  <a:lnTo>
                    <a:pt x="2624709" y="1540510"/>
                  </a:lnTo>
                  <a:close/>
                </a:path>
                <a:path w="6877684" h="5349240">
                  <a:moveTo>
                    <a:pt x="2740279" y="2795778"/>
                  </a:moveTo>
                  <a:lnTo>
                    <a:pt x="2706979" y="2796502"/>
                  </a:lnTo>
                  <a:lnTo>
                    <a:pt x="2693289" y="2151380"/>
                  </a:lnTo>
                  <a:lnTo>
                    <a:pt x="2683764" y="2151507"/>
                  </a:lnTo>
                  <a:lnTo>
                    <a:pt x="2697454" y="2796717"/>
                  </a:lnTo>
                  <a:lnTo>
                    <a:pt x="2664079" y="2797429"/>
                  </a:lnTo>
                  <a:lnTo>
                    <a:pt x="2703830" y="2872740"/>
                  </a:lnTo>
                  <a:lnTo>
                    <a:pt x="2733840" y="2809367"/>
                  </a:lnTo>
                  <a:lnTo>
                    <a:pt x="2740279" y="2795778"/>
                  </a:lnTo>
                  <a:close/>
                </a:path>
                <a:path w="6877684" h="5349240">
                  <a:moveTo>
                    <a:pt x="3339084" y="4127881"/>
                  </a:moveTo>
                  <a:lnTo>
                    <a:pt x="3305784" y="4129938"/>
                  </a:lnTo>
                  <a:lnTo>
                    <a:pt x="3272409" y="3591306"/>
                  </a:lnTo>
                  <a:lnTo>
                    <a:pt x="3263011" y="3591941"/>
                  </a:lnTo>
                  <a:lnTo>
                    <a:pt x="3296374" y="4130522"/>
                  </a:lnTo>
                  <a:lnTo>
                    <a:pt x="3263011" y="4132580"/>
                  </a:lnTo>
                  <a:lnTo>
                    <a:pt x="3305810" y="4206240"/>
                  </a:lnTo>
                  <a:lnTo>
                    <a:pt x="3332556" y="4143248"/>
                  </a:lnTo>
                  <a:lnTo>
                    <a:pt x="3339084" y="4127881"/>
                  </a:lnTo>
                  <a:close/>
                </a:path>
                <a:path w="6877684" h="5349240">
                  <a:moveTo>
                    <a:pt x="3356356" y="5218430"/>
                  </a:moveTo>
                  <a:lnTo>
                    <a:pt x="3322993" y="5219662"/>
                  </a:lnTo>
                  <a:lnTo>
                    <a:pt x="3310509" y="4876673"/>
                  </a:lnTo>
                  <a:lnTo>
                    <a:pt x="3301111" y="4877054"/>
                  </a:lnTo>
                  <a:lnTo>
                    <a:pt x="3313480" y="5220005"/>
                  </a:lnTo>
                  <a:lnTo>
                    <a:pt x="3280156" y="5221224"/>
                  </a:lnTo>
                  <a:lnTo>
                    <a:pt x="3321050" y="5295900"/>
                  </a:lnTo>
                  <a:lnTo>
                    <a:pt x="3349866" y="5232654"/>
                  </a:lnTo>
                  <a:lnTo>
                    <a:pt x="3356356" y="5218430"/>
                  </a:lnTo>
                  <a:close/>
                </a:path>
                <a:path w="6877684" h="5349240">
                  <a:moveTo>
                    <a:pt x="3516376" y="1560830"/>
                  </a:moveTo>
                  <a:lnTo>
                    <a:pt x="3483013" y="1562061"/>
                  </a:lnTo>
                  <a:lnTo>
                    <a:pt x="3447669" y="601853"/>
                  </a:lnTo>
                  <a:lnTo>
                    <a:pt x="3438271" y="602234"/>
                  </a:lnTo>
                  <a:lnTo>
                    <a:pt x="3473488" y="1562404"/>
                  </a:lnTo>
                  <a:lnTo>
                    <a:pt x="3440176" y="1563624"/>
                  </a:lnTo>
                  <a:lnTo>
                    <a:pt x="3481070" y="1638300"/>
                  </a:lnTo>
                  <a:lnTo>
                    <a:pt x="3509886" y="1575054"/>
                  </a:lnTo>
                  <a:lnTo>
                    <a:pt x="3516376" y="1560830"/>
                  </a:lnTo>
                  <a:close/>
                </a:path>
                <a:path w="6877684" h="5349240">
                  <a:moveTo>
                    <a:pt x="3972052" y="2743835"/>
                  </a:moveTo>
                  <a:lnTo>
                    <a:pt x="3938701" y="2745676"/>
                  </a:lnTo>
                  <a:lnTo>
                    <a:pt x="3904869" y="2140966"/>
                  </a:lnTo>
                  <a:lnTo>
                    <a:pt x="3895471" y="2141601"/>
                  </a:lnTo>
                  <a:lnTo>
                    <a:pt x="3929303" y="2746197"/>
                  </a:lnTo>
                  <a:lnTo>
                    <a:pt x="3895979" y="2748026"/>
                  </a:lnTo>
                  <a:lnTo>
                    <a:pt x="3938270" y="2821940"/>
                  </a:lnTo>
                  <a:lnTo>
                    <a:pt x="3965562" y="2758821"/>
                  </a:lnTo>
                  <a:lnTo>
                    <a:pt x="3972052" y="2743835"/>
                  </a:lnTo>
                  <a:close/>
                </a:path>
                <a:path w="6877684" h="5349240">
                  <a:moveTo>
                    <a:pt x="4390517" y="4120134"/>
                  </a:moveTo>
                  <a:lnTo>
                    <a:pt x="4357179" y="4122305"/>
                  </a:lnTo>
                  <a:lnTo>
                    <a:pt x="4323969" y="3604006"/>
                  </a:lnTo>
                  <a:lnTo>
                    <a:pt x="4314571" y="3604641"/>
                  </a:lnTo>
                  <a:lnTo>
                    <a:pt x="4347781" y="4122928"/>
                  </a:lnTo>
                  <a:lnTo>
                    <a:pt x="4314444" y="4125087"/>
                  </a:lnTo>
                  <a:lnTo>
                    <a:pt x="4357370" y="4198620"/>
                  </a:lnTo>
                  <a:lnTo>
                    <a:pt x="4383964" y="4135628"/>
                  </a:lnTo>
                  <a:lnTo>
                    <a:pt x="4390517" y="4120134"/>
                  </a:lnTo>
                  <a:close/>
                </a:path>
                <a:path w="6877684" h="5349240">
                  <a:moveTo>
                    <a:pt x="4395470" y="5151120"/>
                  </a:moveTo>
                  <a:lnTo>
                    <a:pt x="4362196" y="5151120"/>
                  </a:lnTo>
                  <a:lnTo>
                    <a:pt x="4362196" y="4968240"/>
                  </a:lnTo>
                  <a:lnTo>
                    <a:pt x="4352671" y="4968240"/>
                  </a:lnTo>
                  <a:lnTo>
                    <a:pt x="4352671" y="5151120"/>
                  </a:lnTo>
                  <a:lnTo>
                    <a:pt x="4319270" y="5151120"/>
                  </a:lnTo>
                  <a:lnTo>
                    <a:pt x="4357370" y="5227320"/>
                  </a:lnTo>
                  <a:lnTo>
                    <a:pt x="4389120" y="5163820"/>
                  </a:lnTo>
                  <a:lnTo>
                    <a:pt x="4395470" y="5151120"/>
                  </a:lnTo>
                  <a:close/>
                </a:path>
                <a:path w="6877684" h="5349240">
                  <a:moveTo>
                    <a:pt x="4479290" y="1478280"/>
                  </a:moveTo>
                  <a:lnTo>
                    <a:pt x="4445889" y="1478280"/>
                  </a:lnTo>
                  <a:lnTo>
                    <a:pt x="4445889" y="609600"/>
                  </a:lnTo>
                  <a:lnTo>
                    <a:pt x="4436364" y="609600"/>
                  </a:lnTo>
                  <a:lnTo>
                    <a:pt x="4436364" y="1478280"/>
                  </a:lnTo>
                  <a:lnTo>
                    <a:pt x="4403090" y="1478280"/>
                  </a:lnTo>
                  <a:lnTo>
                    <a:pt x="4441190" y="1554480"/>
                  </a:lnTo>
                  <a:lnTo>
                    <a:pt x="4472940" y="1490980"/>
                  </a:lnTo>
                  <a:lnTo>
                    <a:pt x="4479290" y="1478280"/>
                  </a:lnTo>
                  <a:close/>
                </a:path>
                <a:path w="6877684" h="5349240">
                  <a:moveTo>
                    <a:pt x="5126990" y="2776220"/>
                  </a:moveTo>
                  <a:lnTo>
                    <a:pt x="5093716" y="2776220"/>
                  </a:lnTo>
                  <a:lnTo>
                    <a:pt x="5093716" y="2541016"/>
                  </a:lnTo>
                  <a:lnTo>
                    <a:pt x="5093716" y="2531491"/>
                  </a:lnTo>
                  <a:lnTo>
                    <a:pt x="4499356" y="2531491"/>
                  </a:lnTo>
                  <a:lnTo>
                    <a:pt x="4499356" y="2219960"/>
                  </a:lnTo>
                  <a:lnTo>
                    <a:pt x="4489831" y="2219960"/>
                  </a:lnTo>
                  <a:lnTo>
                    <a:pt x="4489831" y="2541016"/>
                  </a:lnTo>
                  <a:lnTo>
                    <a:pt x="5084191" y="2541016"/>
                  </a:lnTo>
                  <a:lnTo>
                    <a:pt x="5084191" y="2776220"/>
                  </a:lnTo>
                  <a:lnTo>
                    <a:pt x="5050790" y="2776220"/>
                  </a:lnTo>
                  <a:lnTo>
                    <a:pt x="5088890" y="2852420"/>
                  </a:lnTo>
                  <a:lnTo>
                    <a:pt x="5120640" y="2788920"/>
                  </a:lnTo>
                  <a:lnTo>
                    <a:pt x="5126990" y="2776220"/>
                  </a:lnTo>
                  <a:close/>
                </a:path>
                <a:path w="6877684" h="5349240">
                  <a:moveTo>
                    <a:pt x="5254117" y="1499997"/>
                  </a:moveTo>
                  <a:lnTo>
                    <a:pt x="5220817" y="1501063"/>
                  </a:lnTo>
                  <a:lnTo>
                    <a:pt x="5192649" y="601853"/>
                  </a:lnTo>
                  <a:lnTo>
                    <a:pt x="5183124" y="602234"/>
                  </a:lnTo>
                  <a:lnTo>
                    <a:pt x="5211292" y="1501355"/>
                  </a:lnTo>
                  <a:lnTo>
                    <a:pt x="5177917" y="1502410"/>
                  </a:lnTo>
                  <a:lnTo>
                    <a:pt x="5218430" y="1577340"/>
                  </a:lnTo>
                  <a:lnTo>
                    <a:pt x="5247602" y="1514094"/>
                  </a:lnTo>
                  <a:lnTo>
                    <a:pt x="5254117" y="1499997"/>
                  </a:lnTo>
                  <a:close/>
                </a:path>
                <a:path w="6877684" h="5349240">
                  <a:moveTo>
                    <a:pt x="5399405" y="5195951"/>
                  </a:moveTo>
                  <a:lnTo>
                    <a:pt x="5366067" y="5196789"/>
                  </a:lnTo>
                  <a:lnTo>
                    <a:pt x="5360289" y="4960620"/>
                  </a:lnTo>
                  <a:lnTo>
                    <a:pt x="5350764" y="4960747"/>
                  </a:lnTo>
                  <a:lnTo>
                    <a:pt x="5356542" y="5197030"/>
                  </a:lnTo>
                  <a:lnTo>
                    <a:pt x="5323205" y="5197856"/>
                  </a:lnTo>
                  <a:lnTo>
                    <a:pt x="5363210" y="5273040"/>
                  </a:lnTo>
                  <a:lnTo>
                    <a:pt x="5392953" y="5209667"/>
                  </a:lnTo>
                  <a:lnTo>
                    <a:pt x="5399405" y="5195951"/>
                  </a:lnTo>
                  <a:close/>
                </a:path>
                <a:path w="6877684" h="5349240">
                  <a:moveTo>
                    <a:pt x="5413248" y="4151376"/>
                  </a:moveTo>
                  <a:lnTo>
                    <a:pt x="5379923" y="4152823"/>
                  </a:lnTo>
                  <a:lnTo>
                    <a:pt x="5352669" y="3530473"/>
                  </a:lnTo>
                  <a:lnTo>
                    <a:pt x="5343271" y="3530854"/>
                  </a:lnTo>
                  <a:lnTo>
                    <a:pt x="5370398" y="4153243"/>
                  </a:lnTo>
                  <a:lnTo>
                    <a:pt x="5337048" y="4154678"/>
                  </a:lnTo>
                  <a:lnTo>
                    <a:pt x="5378450" y="4229100"/>
                  </a:lnTo>
                  <a:lnTo>
                    <a:pt x="5406707" y="4165981"/>
                  </a:lnTo>
                  <a:lnTo>
                    <a:pt x="5413248" y="4151376"/>
                  </a:lnTo>
                  <a:close/>
                </a:path>
                <a:path w="6877684" h="5349240">
                  <a:moveTo>
                    <a:pt x="6111748" y="1479296"/>
                  </a:moveTo>
                  <a:lnTo>
                    <a:pt x="6078512" y="1478470"/>
                  </a:lnTo>
                  <a:lnTo>
                    <a:pt x="6099429" y="609727"/>
                  </a:lnTo>
                  <a:lnTo>
                    <a:pt x="6090031" y="609600"/>
                  </a:lnTo>
                  <a:lnTo>
                    <a:pt x="6069000" y="1478229"/>
                  </a:lnTo>
                  <a:lnTo>
                    <a:pt x="6035675" y="1477391"/>
                  </a:lnTo>
                  <a:lnTo>
                    <a:pt x="6071870" y="1554480"/>
                  </a:lnTo>
                  <a:lnTo>
                    <a:pt x="6105474" y="1491107"/>
                  </a:lnTo>
                  <a:lnTo>
                    <a:pt x="6111748" y="1479296"/>
                  </a:lnTo>
                  <a:close/>
                </a:path>
                <a:path w="6877684" h="5349240">
                  <a:moveTo>
                    <a:pt x="6215126" y="304165"/>
                  </a:moveTo>
                  <a:lnTo>
                    <a:pt x="6181725" y="304838"/>
                  </a:lnTo>
                  <a:lnTo>
                    <a:pt x="6175629" y="0"/>
                  </a:lnTo>
                  <a:lnTo>
                    <a:pt x="6166231" y="127"/>
                  </a:lnTo>
                  <a:lnTo>
                    <a:pt x="6172327" y="305028"/>
                  </a:lnTo>
                  <a:lnTo>
                    <a:pt x="6138926" y="305689"/>
                  </a:lnTo>
                  <a:lnTo>
                    <a:pt x="6178550" y="381000"/>
                  </a:lnTo>
                  <a:lnTo>
                    <a:pt x="6208712" y="317627"/>
                  </a:lnTo>
                  <a:lnTo>
                    <a:pt x="6215126" y="304165"/>
                  </a:lnTo>
                  <a:close/>
                </a:path>
                <a:path w="6877684" h="5349240">
                  <a:moveTo>
                    <a:pt x="6877558" y="1408811"/>
                  </a:moveTo>
                  <a:lnTo>
                    <a:pt x="6844195" y="1409649"/>
                  </a:lnTo>
                  <a:lnTo>
                    <a:pt x="6823329" y="609473"/>
                  </a:lnTo>
                  <a:lnTo>
                    <a:pt x="6813931" y="609727"/>
                  </a:lnTo>
                  <a:lnTo>
                    <a:pt x="6834670" y="1409890"/>
                  </a:lnTo>
                  <a:lnTo>
                    <a:pt x="6801358" y="1410716"/>
                  </a:lnTo>
                  <a:lnTo>
                    <a:pt x="6841490" y="1485900"/>
                  </a:lnTo>
                  <a:lnTo>
                    <a:pt x="6871081" y="1422654"/>
                  </a:lnTo>
                  <a:lnTo>
                    <a:pt x="6877558" y="1408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263640" y="8847124"/>
              <a:ext cx="746760" cy="670560"/>
            </a:xfrm>
            <a:custGeom>
              <a:avLst/>
              <a:gdLst/>
              <a:ahLst/>
              <a:cxnLst/>
              <a:rect l="l" t="t" r="r" b="b"/>
              <a:pathLst>
                <a:path w="746759" h="670559">
                  <a:moveTo>
                    <a:pt x="0" y="335279"/>
                  </a:moveTo>
                  <a:lnTo>
                    <a:pt x="3407" y="289785"/>
                  </a:lnTo>
                  <a:lnTo>
                    <a:pt x="13335" y="246150"/>
                  </a:lnTo>
                  <a:lnTo>
                    <a:pt x="29337" y="204775"/>
                  </a:lnTo>
                  <a:lnTo>
                    <a:pt x="50969" y="166059"/>
                  </a:lnTo>
                  <a:lnTo>
                    <a:pt x="77787" y="130402"/>
                  </a:lnTo>
                  <a:lnTo>
                    <a:pt x="109347" y="98202"/>
                  </a:lnTo>
                  <a:lnTo>
                    <a:pt x="145203" y="69861"/>
                  </a:lnTo>
                  <a:lnTo>
                    <a:pt x="184912" y="45776"/>
                  </a:lnTo>
                  <a:lnTo>
                    <a:pt x="228028" y="26348"/>
                  </a:lnTo>
                  <a:lnTo>
                    <a:pt x="274108" y="11976"/>
                  </a:lnTo>
                  <a:lnTo>
                    <a:pt x="322707" y="3060"/>
                  </a:lnTo>
                  <a:lnTo>
                    <a:pt x="373380" y="0"/>
                  </a:lnTo>
                  <a:lnTo>
                    <a:pt x="424053" y="3060"/>
                  </a:lnTo>
                  <a:lnTo>
                    <a:pt x="472651" y="11976"/>
                  </a:lnTo>
                  <a:lnTo>
                    <a:pt x="518731" y="26348"/>
                  </a:lnTo>
                  <a:lnTo>
                    <a:pt x="561848" y="45776"/>
                  </a:lnTo>
                  <a:lnTo>
                    <a:pt x="601556" y="69861"/>
                  </a:lnTo>
                  <a:lnTo>
                    <a:pt x="637413" y="98202"/>
                  </a:lnTo>
                  <a:lnTo>
                    <a:pt x="668972" y="130402"/>
                  </a:lnTo>
                  <a:lnTo>
                    <a:pt x="695790" y="166059"/>
                  </a:lnTo>
                  <a:lnTo>
                    <a:pt x="717423" y="204775"/>
                  </a:lnTo>
                  <a:lnTo>
                    <a:pt x="733425" y="246150"/>
                  </a:lnTo>
                  <a:lnTo>
                    <a:pt x="743352" y="289785"/>
                  </a:lnTo>
                  <a:lnTo>
                    <a:pt x="746760" y="335279"/>
                  </a:lnTo>
                  <a:lnTo>
                    <a:pt x="743352" y="380777"/>
                  </a:lnTo>
                  <a:lnTo>
                    <a:pt x="733425" y="424413"/>
                  </a:lnTo>
                  <a:lnTo>
                    <a:pt x="717423" y="465789"/>
                  </a:lnTo>
                  <a:lnTo>
                    <a:pt x="695790" y="504506"/>
                  </a:lnTo>
                  <a:lnTo>
                    <a:pt x="668972" y="540163"/>
                  </a:lnTo>
                  <a:lnTo>
                    <a:pt x="637413" y="572362"/>
                  </a:lnTo>
                  <a:lnTo>
                    <a:pt x="601556" y="600702"/>
                  </a:lnTo>
                  <a:lnTo>
                    <a:pt x="561847" y="624786"/>
                  </a:lnTo>
                  <a:lnTo>
                    <a:pt x="518731" y="644213"/>
                  </a:lnTo>
                  <a:lnTo>
                    <a:pt x="472651" y="658584"/>
                  </a:lnTo>
                  <a:lnTo>
                    <a:pt x="424052" y="667499"/>
                  </a:lnTo>
                  <a:lnTo>
                    <a:pt x="373380" y="670559"/>
                  </a:lnTo>
                  <a:lnTo>
                    <a:pt x="322707" y="667499"/>
                  </a:lnTo>
                  <a:lnTo>
                    <a:pt x="274108" y="658584"/>
                  </a:lnTo>
                  <a:lnTo>
                    <a:pt x="228028" y="644213"/>
                  </a:lnTo>
                  <a:lnTo>
                    <a:pt x="184912" y="624786"/>
                  </a:lnTo>
                  <a:lnTo>
                    <a:pt x="145203" y="600702"/>
                  </a:lnTo>
                  <a:lnTo>
                    <a:pt x="109347" y="572362"/>
                  </a:lnTo>
                  <a:lnTo>
                    <a:pt x="77787" y="540163"/>
                  </a:lnTo>
                  <a:lnTo>
                    <a:pt x="50969" y="504506"/>
                  </a:lnTo>
                  <a:lnTo>
                    <a:pt x="29337" y="465789"/>
                  </a:lnTo>
                  <a:lnTo>
                    <a:pt x="13335" y="424413"/>
                  </a:lnTo>
                  <a:lnTo>
                    <a:pt x="3407" y="380777"/>
                  </a:lnTo>
                  <a:lnTo>
                    <a:pt x="0" y="335279"/>
                  </a:lnTo>
                  <a:close/>
                </a:path>
                <a:path w="746759" h="670559">
                  <a:moveTo>
                    <a:pt x="176657" y="335279"/>
                  </a:moveTo>
                  <a:lnTo>
                    <a:pt x="183679" y="377449"/>
                  </a:lnTo>
                  <a:lnTo>
                    <a:pt x="203501" y="415343"/>
                  </a:lnTo>
                  <a:lnTo>
                    <a:pt x="234251" y="447449"/>
                  </a:lnTo>
                  <a:lnTo>
                    <a:pt x="274061" y="472255"/>
                  </a:lnTo>
                  <a:lnTo>
                    <a:pt x="321060" y="488248"/>
                  </a:lnTo>
                  <a:lnTo>
                    <a:pt x="373380" y="493915"/>
                  </a:lnTo>
                  <a:lnTo>
                    <a:pt x="425699" y="488248"/>
                  </a:lnTo>
                  <a:lnTo>
                    <a:pt x="472698" y="472255"/>
                  </a:lnTo>
                  <a:lnTo>
                    <a:pt x="512508" y="447449"/>
                  </a:lnTo>
                  <a:lnTo>
                    <a:pt x="543258" y="415343"/>
                  </a:lnTo>
                  <a:lnTo>
                    <a:pt x="563080" y="377449"/>
                  </a:lnTo>
                  <a:lnTo>
                    <a:pt x="570103" y="335279"/>
                  </a:lnTo>
                  <a:lnTo>
                    <a:pt x="563080" y="293111"/>
                  </a:lnTo>
                  <a:lnTo>
                    <a:pt x="543258" y="255220"/>
                  </a:lnTo>
                  <a:lnTo>
                    <a:pt x="512508" y="223116"/>
                  </a:lnTo>
                  <a:lnTo>
                    <a:pt x="472698" y="198313"/>
                  </a:lnTo>
                  <a:lnTo>
                    <a:pt x="425699" y="182323"/>
                  </a:lnTo>
                  <a:lnTo>
                    <a:pt x="373380" y="176656"/>
                  </a:lnTo>
                  <a:lnTo>
                    <a:pt x="321060" y="182323"/>
                  </a:lnTo>
                  <a:lnTo>
                    <a:pt x="274061" y="198313"/>
                  </a:lnTo>
                  <a:lnTo>
                    <a:pt x="234251" y="223116"/>
                  </a:lnTo>
                  <a:lnTo>
                    <a:pt x="203501" y="255220"/>
                  </a:lnTo>
                  <a:lnTo>
                    <a:pt x="183679" y="293111"/>
                  </a:lnTo>
                  <a:lnTo>
                    <a:pt x="176657" y="3352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2842386" y="1470406"/>
            <a:ext cx="9683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Enter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admin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info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935979" y="1112519"/>
            <a:ext cx="1097280" cy="1104900"/>
          </a:xfrm>
          <a:custGeom>
            <a:avLst/>
            <a:gdLst/>
            <a:ahLst/>
            <a:cxnLst/>
            <a:rect l="l" t="t" r="r" b="b"/>
            <a:pathLst>
              <a:path w="1097279" h="1104900">
                <a:moveTo>
                  <a:pt x="0" y="552450"/>
                </a:moveTo>
                <a:lnTo>
                  <a:pt x="548640" y="0"/>
                </a:lnTo>
                <a:lnTo>
                  <a:pt x="1097279" y="552450"/>
                </a:lnTo>
                <a:lnTo>
                  <a:pt x="548640" y="1104900"/>
                </a:lnTo>
                <a:lnTo>
                  <a:pt x="0" y="552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294882" y="1418589"/>
            <a:ext cx="3663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65" dirty="0">
                <a:latin typeface="Calibri"/>
                <a:cs typeface="Calibri"/>
              </a:rPr>
              <a:t>V</a:t>
            </a:r>
            <a:r>
              <a:rPr sz="1100" dirty="0">
                <a:latin typeface="Calibri"/>
                <a:cs typeface="Calibri"/>
              </a:rPr>
              <a:t>al</a:t>
            </a:r>
            <a:r>
              <a:rPr sz="1100" spc="-5" dirty="0">
                <a:latin typeface="Calibri"/>
                <a:cs typeface="Calibri"/>
              </a:rPr>
              <a:t>id</a:t>
            </a:r>
            <a:r>
              <a:rPr sz="1100" dirty="0">
                <a:latin typeface="Calibri"/>
                <a:cs typeface="Calibri"/>
              </a:rPr>
              <a:t>?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8578" y="4435094"/>
            <a:ext cx="7335520" cy="5217160"/>
            <a:chOff x="68578" y="4435094"/>
            <a:chExt cx="7335520" cy="5217160"/>
          </a:xfrm>
        </p:grpSpPr>
        <p:sp>
          <p:nvSpPr>
            <p:cNvPr id="73" name="object 73"/>
            <p:cNvSpPr/>
            <p:nvPr/>
          </p:nvSpPr>
          <p:spPr>
            <a:xfrm>
              <a:off x="68578" y="4922774"/>
              <a:ext cx="929640" cy="1790700"/>
            </a:xfrm>
            <a:custGeom>
              <a:avLst/>
              <a:gdLst/>
              <a:ahLst/>
              <a:cxnLst/>
              <a:rect l="l" t="t" r="r" b="b"/>
              <a:pathLst>
                <a:path w="929640" h="1790700">
                  <a:moveTo>
                    <a:pt x="45721" y="1615439"/>
                  </a:moveTo>
                  <a:lnTo>
                    <a:pt x="7621" y="0"/>
                  </a:lnTo>
                </a:path>
                <a:path w="929640" h="1790700">
                  <a:moveTo>
                    <a:pt x="0" y="7620"/>
                  </a:moveTo>
                  <a:lnTo>
                    <a:pt x="327661" y="7620"/>
                  </a:lnTo>
                </a:path>
                <a:path w="929640" h="1790700">
                  <a:moveTo>
                    <a:pt x="929641" y="1790700"/>
                  </a:moveTo>
                  <a:lnTo>
                    <a:pt x="899161" y="838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84860" y="5760974"/>
              <a:ext cx="182880" cy="17780"/>
            </a:xfrm>
            <a:custGeom>
              <a:avLst/>
              <a:gdLst/>
              <a:ahLst/>
              <a:cxnLst/>
              <a:rect l="l" t="t" r="r" b="b"/>
              <a:pathLst>
                <a:path w="182880" h="17779">
                  <a:moveTo>
                    <a:pt x="-4762" y="8889"/>
                  </a:moveTo>
                  <a:lnTo>
                    <a:pt x="187642" y="8889"/>
                  </a:lnTo>
                </a:path>
              </a:pathLst>
            </a:custGeom>
            <a:ln w="27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77239" y="4732274"/>
              <a:ext cx="3474720" cy="2042160"/>
            </a:xfrm>
            <a:custGeom>
              <a:avLst/>
              <a:gdLst/>
              <a:ahLst/>
              <a:cxnLst/>
              <a:rect l="l" t="t" r="r" b="b"/>
              <a:pathLst>
                <a:path w="3474720" h="2042159">
                  <a:moveTo>
                    <a:pt x="15239" y="1046479"/>
                  </a:moveTo>
                  <a:lnTo>
                    <a:pt x="0" y="274320"/>
                  </a:lnTo>
                </a:path>
                <a:path w="3474720" h="2042159">
                  <a:moveTo>
                    <a:pt x="15239" y="297179"/>
                  </a:moveTo>
                  <a:lnTo>
                    <a:pt x="335279" y="307339"/>
                  </a:lnTo>
                </a:path>
                <a:path w="3474720" h="2042159">
                  <a:moveTo>
                    <a:pt x="1287780" y="2026920"/>
                  </a:moveTo>
                  <a:lnTo>
                    <a:pt x="1249680" y="1181100"/>
                  </a:lnTo>
                </a:path>
                <a:path w="3474720" h="2042159">
                  <a:moveTo>
                    <a:pt x="1242060" y="1188720"/>
                  </a:moveTo>
                  <a:lnTo>
                    <a:pt x="838200" y="1165860"/>
                  </a:lnTo>
                </a:path>
                <a:path w="3474720" h="2042159">
                  <a:moveTo>
                    <a:pt x="845819" y="1165860"/>
                  </a:moveTo>
                  <a:lnTo>
                    <a:pt x="822960" y="0"/>
                  </a:lnTo>
                </a:path>
                <a:path w="3474720" h="2042159">
                  <a:moveTo>
                    <a:pt x="830579" y="7620"/>
                  </a:moveTo>
                  <a:lnTo>
                    <a:pt x="1249680" y="30479"/>
                  </a:lnTo>
                </a:path>
                <a:path w="3474720" h="2042159">
                  <a:moveTo>
                    <a:pt x="2324100" y="2042160"/>
                  </a:moveTo>
                  <a:lnTo>
                    <a:pt x="2316479" y="1196339"/>
                  </a:lnTo>
                </a:path>
                <a:path w="3474720" h="2042159">
                  <a:moveTo>
                    <a:pt x="2301240" y="1203960"/>
                  </a:moveTo>
                  <a:lnTo>
                    <a:pt x="1912620" y="1226820"/>
                  </a:lnTo>
                </a:path>
                <a:path w="3474720" h="2042159">
                  <a:moveTo>
                    <a:pt x="1920239" y="1234439"/>
                  </a:moveTo>
                  <a:lnTo>
                    <a:pt x="1882139" y="167639"/>
                  </a:lnTo>
                </a:path>
                <a:path w="3474720" h="2042159">
                  <a:moveTo>
                    <a:pt x="1882139" y="182879"/>
                  </a:moveTo>
                  <a:lnTo>
                    <a:pt x="2247900" y="198120"/>
                  </a:lnTo>
                </a:path>
                <a:path w="3474720" h="2042159">
                  <a:moveTo>
                    <a:pt x="3451860" y="2042160"/>
                  </a:moveTo>
                  <a:lnTo>
                    <a:pt x="3474720" y="1264920"/>
                  </a:lnTo>
                </a:path>
                <a:path w="3474720" h="2042159">
                  <a:moveTo>
                    <a:pt x="3467100" y="1287779"/>
                  </a:moveTo>
                  <a:lnTo>
                    <a:pt x="3070860" y="1264920"/>
                  </a:lnTo>
                </a:path>
                <a:path w="3474720" h="2042159">
                  <a:moveTo>
                    <a:pt x="3063240" y="1280160"/>
                  </a:moveTo>
                  <a:lnTo>
                    <a:pt x="3108960" y="17526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878579" y="4892294"/>
              <a:ext cx="365760" cy="30480"/>
            </a:xfrm>
            <a:custGeom>
              <a:avLst/>
              <a:gdLst/>
              <a:ahLst/>
              <a:cxnLst/>
              <a:rect l="l" t="t" r="r" b="b"/>
              <a:pathLst>
                <a:path w="365760" h="30479">
                  <a:moveTo>
                    <a:pt x="-4762" y="15239"/>
                  </a:moveTo>
                  <a:lnTo>
                    <a:pt x="370522" y="15239"/>
                  </a:lnTo>
                </a:path>
              </a:pathLst>
            </a:custGeom>
            <a:ln w="40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63879" y="4747514"/>
              <a:ext cx="4648200" cy="4885055"/>
            </a:xfrm>
            <a:custGeom>
              <a:avLst/>
              <a:gdLst/>
              <a:ahLst/>
              <a:cxnLst/>
              <a:rect l="l" t="t" r="r" b="b"/>
              <a:pathLst>
                <a:path w="4648200" h="4885055">
                  <a:moveTo>
                    <a:pt x="4648200" y="2065020"/>
                  </a:moveTo>
                  <a:lnTo>
                    <a:pt x="4533900" y="1341755"/>
                  </a:lnTo>
                </a:path>
                <a:path w="4648200" h="4885055">
                  <a:moveTo>
                    <a:pt x="4533900" y="1363980"/>
                  </a:moveTo>
                  <a:lnTo>
                    <a:pt x="4495800" y="0"/>
                  </a:lnTo>
                </a:path>
                <a:path w="4648200" h="4885055">
                  <a:moveTo>
                    <a:pt x="0" y="3261360"/>
                  </a:moveTo>
                  <a:lnTo>
                    <a:pt x="30479" y="488447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94232" y="9458705"/>
              <a:ext cx="5928995" cy="193675"/>
            </a:xfrm>
            <a:custGeom>
              <a:avLst/>
              <a:gdLst/>
              <a:ahLst/>
              <a:cxnLst/>
              <a:rect l="l" t="t" r="r" b="b"/>
              <a:pathLst>
                <a:path w="5928995" h="193675">
                  <a:moveTo>
                    <a:pt x="5852159" y="33321"/>
                  </a:moveTo>
                  <a:lnTo>
                    <a:pt x="0" y="183769"/>
                  </a:lnTo>
                  <a:lnTo>
                    <a:pt x="254" y="193281"/>
                  </a:lnTo>
                  <a:lnTo>
                    <a:pt x="5852413" y="42846"/>
                  </a:lnTo>
                  <a:lnTo>
                    <a:pt x="5852159" y="33321"/>
                  </a:lnTo>
                  <a:close/>
                </a:path>
                <a:path w="5928995" h="193675">
                  <a:moveTo>
                    <a:pt x="5921807" y="32994"/>
                  </a:moveTo>
                  <a:lnTo>
                    <a:pt x="5864859" y="32994"/>
                  </a:lnTo>
                  <a:lnTo>
                    <a:pt x="5865114" y="42519"/>
                  </a:lnTo>
                  <a:lnTo>
                    <a:pt x="5852413" y="42846"/>
                  </a:lnTo>
                  <a:lnTo>
                    <a:pt x="5853303" y="76174"/>
                  </a:lnTo>
                  <a:lnTo>
                    <a:pt x="5928487" y="36118"/>
                  </a:lnTo>
                  <a:lnTo>
                    <a:pt x="5921807" y="32994"/>
                  </a:lnTo>
                  <a:close/>
                </a:path>
                <a:path w="5928995" h="193675">
                  <a:moveTo>
                    <a:pt x="5864859" y="32994"/>
                  </a:moveTo>
                  <a:lnTo>
                    <a:pt x="5852159" y="33321"/>
                  </a:lnTo>
                  <a:lnTo>
                    <a:pt x="5852413" y="42846"/>
                  </a:lnTo>
                  <a:lnTo>
                    <a:pt x="5865114" y="42519"/>
                  </a:lnTo>
                  <a:lnTo>
                    <a:pt x="5864859" y="32994"/>
                  </a:lnTo>
                  <a:close/>
                </a:path>
                <a:path w="5928995" h="193675">
                  <a:moveTo>
                    <a:pt x="5851270" y="0"/>
                  </a:moveTo>
                  <a:lnTo>
                    <a:pt x="5852159" y="33321"/>
                  </a:lnTo>
                  <a:lnTo>
                    <a:pt x="5864859" y="32994"/>
                  </a:lnTo>
                  <a:lnTo>
                    <a:pt x="5921807" y="32994"/>
                  </a:lnTo>
                  <a:lnTo>
                    <a:pt x="5851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523999" y="4480814"/>
              <a:ext cx="4991100" cy="5144135"/>
            </a:xfrm>
            <a:custGeom>
              <a:avLst/>
              <a:gdLst/>
              <a:ahLst/>
              <a:cxnLst/>
              <a:rect l="l" t="t" r="r" b="b"/>
              <a:pathLst>
                <a:path w="4991100" h="5144134">
                  <a:moveTo>
                    <a:pt x="0" y="3939540"/>
                  </a:moveTo>
                  <a:lnTo>
                    <a:pt x="53340" y="5143550"/>
                  </a:lnTo>
                </a:path>
                <a:path w="4991100" h="5144134">
                  <a:moveTo>
                    <a:pt x="1264920" y="3787140"/>
                  </a:moveTo>
                  <a:lnTo>
                    <a:pt x="1310639" y="5120690"/>
                  </a:lnTo>
                </a:path>
                <a:path w="4991100" h="5144134">
                  <a:moveTo>
                    <a:pt x="2392679" y="3741420"/>
                  </a:moveTo>
                  <a:lnTo>
                    <a:pt x="2453640" y="5082590"/>
                  </a:lnTo>
                </a:path>
                <a:path w="4991100" h="5144134">
                  <a:moveTo>
                    <a:pt x="3345179" y="3726179"/>
                  </a:moveTo>
                  <a:lnTo>
                    <a:pt x="3360420" y="5059730"/>
                  </a:lnTo>
                </a:path>
                <a:path w="4991100" h="5144134">
                  <a:moveTo>
                    <a:pt x="4114800" y="3619500"/>
                  </a:moveTo>
                  <a:lnTo>
                    <a:pt x="4236720" y="5036870"/>
                  </a:lnTo>
                </a:path>
                <a:path w="4991100" h="5144134">
                  <a:moveTo>
                    <a:pt x="4282440" y="0"/>
                  </a:moveTo>
                  <a:lnTo>
                    <a:pt x="4290060" y="472439"/>
                  </a:lnTo>
                </a:path>
                <a:path w="4991100" h="5144134">
                  <a:moveTo>
                    <a:pt x="4305300" y="480060"/>
                  </a:moveTo>
                  <a:lnTo>
                    <a:pt x="4991100" y="48768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510274" y="4435093"/>
              <a:ext cx="893444" cy="4443095"/>
            </a:xfrm>
            <a:custGeom>
              <a:avLst/>
              <a:gdLst/>
              <a:ahLst/>
              <a:cxnLst/>
              <a:rect l="l" t="t" r="r" b="b"/>
              <a:pathLst>
                <a:path w="893445" h="4443095">
                  <a:moveTo>
                    <a:pt x="125095" y="4350258"/>
                  </a:moveTo>
                  <a:lnTo>
                    <a:pt x="91795" y="4350982"/>
                  </a:lnTo>
                  <a:lnTo>
                    <a:pt x="9525" y="548640"/>
                  </a:lnTo>
                  <a:lnTo>
                    <a:pt x="0" y="548767"/>
                  </a:lnTo>
                  <a:lnTo>
                    <a:pt x="82270" y="4351198"/>
                  </a:lnTo>
                  <a:lnTo>
                    <a:pt x="48895" y="4351909"/>
                  </a:lnTo>
                  <a:lnTo>
                    <a:pt x="88646" y="4427271"/>
                  </a:lnTo>
                  <a:lnTo>
                    <a:pt x="118618" y="4363923"/>
                  </a:lnTo>
                  <a:lnTo>
                    <a:pt x="125095" y="4350258"/>
                  </a:lnTo>
                  <a:close/>
                </a:path>
                <a:path w="893445" h="4443095">
                  <a:moveTo>
                    <a:pt x="224409" y="4342765"/>
                  </a:moveTo>
                  <a:lnTo>
                    <a:pt x="191008" y="4343387"/>
                  </a:lnTo>
                  <a:lnTo>
                    <a:pt x="108572" y="0"/>
                  </a:lnTo>
                  <a:lnTo>
                    <a:pt x="99047" y="127"/>
                  </a:lnTo>
                  <a:lnTo>
                    <a:pt x="181483" y="4343552"/>
                  </a:lnTo>
                  <a:lnTo>
                    <a:pt x="148209" y="4344162"/>
                  </a:lnTo>
                  <a:lnTo>
                    <a:pt x="187706" y="4419651"/>
                  </a:lnTo>
                  <a:lnTo>
                    <a:pt x="217944" y="4356290"/>
                  </a:lnTo>
                  <a:lnTo>
                    <a:pt x="224409" y="4342765"/>
                  </a:lnTo>
                  <a:close/>
                </a:path>
                <a:path w="893445" h="4443095">
                  <a:moveTo>
                    <a:pt x="893445" y="3302"/>
                  </a:moveTo>
                  <a:lnTo>
                    <a:pt x="884047" y="1905"/>
                  </a:lnTo>
                  <a:lnTo>
                    <a:pt x="269748" y="4366374"/>
                  </a:lnTo>
                  <a:lnTo>
                    <a:pt x="236855" y="4361739"/>
                  </a:lnTo>
                  <a:lnTo>
                    <a:pt x="263906" y="4442511"/>
                  </a:lnTo>
                  <a:lnTo>
                    <a:pt x="306781" y="4380344"/>
                  </a:lnTo>
                  <a:lnTo>
                    <a:pt x="312293" y="4372368"/>
                  </a:lnTo>
                  <a:lnTo>
                    <a:pt x="279260" y="4367720"/>
                  </a:lnTo>
                  <a:lnTo>
                    <a:pt x="893445" y="33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09"/>
            <a:ext cx="1817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Sequence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Diagram: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2953" y="3494658"/>
            <a:ext cx="2194560" cy="550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Enter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email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password</a:t>
            </a:r>
            <a:endParaRPr sz="1100">
              <a:latin typeface="Calibri"/>
              <a:cs typeface="Calibri"/>
            </a:endParaRPr>
          </a:p>
          <a:p>
            <a:pPr marL="516890">
              <a:lnSpc>
                <a:spcPct val="100000"/>
              </a:lnSpc>
              <a:spcBef>
                <a:spcPts val="940"/>
              </a:spcBef>
            </a:pPr>
            <a:r>
              <a:rPr sz="1100" spc="-15" dirty="0">
                <a:latin typeface="Calibri"/>
                <a:cs typeface="Calibri"/>
              </a:rPr>
              <a:t>Valid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_Yes</a:t>
            </a:r>
            <a:endParaRPr sz="1100">
              <a:latin typeface="Calibri"/>
              <a:cs typeface="Calibri"/>
            </a:endParaRPr>
          </a:p>
          <a:p>
            <a:pPr marL="54864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/>
                <a:cs typeface="Calibri"/>
              </a:rPr>
              <a:t>Add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doctor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info()</a:t>
            </a:r>
            <a:endParaRPr sz="1100">
              <a:latin typeface="Calibri"/>
              <a:cs typeface="Calibri"/>
            </a:endParaRPr>
          </a:p>
          <a:p>
            <a:pPr marL="581025" marR="5080" indent="-32384">
              <a:lnSpc>
                <a:spcPct val="280200"/>
              </a:lnSpc>
              <a:spcBef>
                <a:spcPts val="800"/>
              </a:spcBef>
            </a:pPr>
            <a:r>
              <a:rPr sz="1100" spc="-5" dirty="0">
                <a:latin typeface="Calibri"/>
                <a:cs typeface="Calibri"/>
              </a:rPr>
              <a:t>Not valid please re_enter()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Re_enter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valid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information()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alibri"/>
              <a:cs typeface="Calibri"/>
            </a:endParaRPr>
          </a:p>
          <a:p>
            <a:pPr marR="295275" algn="ctr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Doctor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data</a:t>
            </a:r>
            <a:r>
              <a:rPr sz="1100" spc="-10" dirty="0">
                <a:latin typeface="Calibri"/>
                <a:cs typeface="Calibri"/>
              </a:rPr>
              <a:t> saved()</a:t>
            </a:r>
            <a:endParaRPr sz="1100">
              <a:latin typeface="Calibri"/>
              <a:cs typeface="Calibri"/>
            </a:endParaRPr>
          </a:p>
          <a:p>
            <a:pPr marL="12700" marR="1320165" indent="30480">
              <a:lnSpc>
                <a:spcPct val="280000"/>
              </a:lnSpc>
              <a:spcBef>
                <a:spcPts val="650"/>
              </a:spcBef>
            </a:pPr>
            <a:r>
              <a:rPr sz="1100" spc="-5" dirty="0">
                <a:latin typeface="Calibri"/>
                <a:cs typeface="Calibri"/>
              </a:rPr>
              <a:t>Add </a:t>
            </a:r>
            <a:r>
              <a:rPr sz="1100" spc="-10" dirty="0">
                <a:latin typeface="Calibri"/>
                <a:cs typeface="Calibri"/>
              </a:rPr>
              <a:t>Patient() 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spc="-5" dirty="0">
                <a:latin typeface="Calibri"/>
                <a:cs typeface="Calibri"/>
              </a:rPr>
              <a:t> diagn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se</a:t>
            </a:r>
            <a:r>
              <a:rPr sz="1100" dirty="0">
                <a:latin typeface="Calibri"/>
                <a:cs typeface="Calibri"/>
              </a:rPr>
              <a:t>()</a:t>
            </a:r>
            <a:endParaRPr sz="1100">
              <a:latin typeface="Calibri"/>
              <a:cs typeface="Calibri"/>
            </a:endParaRPr>
          </a:p>
          <a:p>
            <a:pPr marL="200025" marR="543560" indent="-157480">
              <a:lnSpc>
                <a:spcPct val="21970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</a:rPr>
              <a:t>Update </a:t>
            </a:r>
            <a:r>
              <a:rPr sz="1100" spc="-10" dirty="0">
                <a:latin typeface="Calibri"/>
                <a:cs typeface="Calibri"/>
              </a:rPr>
              <a:t>Patient record() </a:t>
            </a:r>
            <a:r>
              <a:rPr sz="1100" spc="-5" dirty="0">
                <a:latin typeface="Calibri"/>
                <a:cs typeface="Calibri"/>
              </a:rPr>
              <a:t> Update diagnose </a:t>
            </a:r>
            <a:r>
              <a:rPr sz="1100" spc="-10" dirty="0">
                <a:latin typeface="Calibri"/>
                <a:cs typeface="Calibri"/>
              </a:rPr>
              <a:t>record()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Delete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record()</a:t>
            </a:r>
            <a:endParaRPr sz="1100">
              <a:latin typeface="Calibri"/>
              <a:cs typeface="Calibri"/>
            </a:endParaRPr>
          </a:p>
          <a:p>
            <a:pPr marR="343535" algn="ctr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/>
                <a:cs typeface="Calibri"/>
              </a:rPr>
              <a:t>Show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patient</a:t>
            </a:r>
            <a:r>
              <a:rPr sz="1100" spc="-10" dirty="0">
                <a:latin typeface="Calibri"/>
                <a:cs typeface="Calibri"/>
              </a:rPr>
              <a:t> complete</a:t>
            </a:r>
            <a:r>
              <a:rPr sz="1100" spc="-5" dirty="0">
                <a:latin typeface="Calibri"/>
                <a:cs typeface="Calibri"/>
              </a:rPr>
              <a:t> history()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263525" marR="631825" indent="50165" algn="ctr">
              <a:lnSpc>
                <a:spcPct val="220000"/>
              </a:lnSpc>
            </a:pPr>
            <a:r>
              <a:rPr sz="1100" spc="-5" dirty="0">
                <a:latin typeface="Calibri"/>
                <a:cs typeface="Calibri"/>
              </a:rPr>
              <a:t>show </a:t>
            </a:r>
            <a:r>
              <a:rPr sz="1100" spc="-10" dirty="0">
                <a:latin typeface="Calibri"/>
                <a:cs typeface="Calibri"/>
              </a:rPr>
              <a:t>staff </a:t>
            </a:r>
            <a:r>
              <a:rPr sz="1100" spc="-5" dirty="0">
                <a:latin typeface="Calibri"/>
                <a:cs typeface="Calibri"/>
              </a:rPr>
              <a:t>history()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show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hospital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history()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1424939"/>
            <a:ext cx="891540" cy="1623060"/>
          </a:xfrm>
          <a:custGeom>
            <a:avLst/>
            <a:gdLst/>
            <a:ahLst/>
            <a:cxnLst/>
            <a:rect l="l" t="t" r="r" b="b"/>
            <a:pathLst>
              <a:path w="891540" h="1623060">
                <a:moveTo>
                  <a:pt x="114299" y="331469"/>
                </a:moveTo>
                <a:lnTo>
                  <a:pt x="117430" y="286503"/>
                </a:lnTo>
                <a:lnTo>
                  <a:pt x="126548" y="243372"/>
                </a:lnTo>
                <a:lnTo>
                  <a:pt x="141246" y="202471"/>
                </a:lnTo>
                <a:lnTo>
                  <a:pt x="161115" y="164196"/>
                </a:lnTo>
                <a:lnTo>
                  <a:pt x="185746" y="128943"/>
                </a:lnTo>
                <a:lnTo>
                  <a:pt x="214731" y="97107"/>
                </a:lnTo>
                <a:lnTo>
                  <a:pt x="247662" y="69083"/>
                </a:lnTo>
                <a:lnTo>
                  <a:pt x="284130" y="45268"/>
                </a:lnTo>
                <a:lnTo>
                  <a:pt x="323726" y="26056"/>
                </a:lnTo>
                <a:lnTo>
                  <a:pt x="366042" y="11844"/>
                </a:lnTo>
                <a:lnTo>
                  <a:pt x="410669" y="3027"/>
                </a:lnTo>
                <a:lnTo>
                  <a:pt x="457199" y="0"/>
                </a:lnTo>
                <a:lnTo>
                  <a:pt x="503724" y="3027"/>
                </a:lnTo>
                <a:lnTo>
                  <a:pt x="548348" y="11844"/>
                </a:lnTo>
                <a:lnTo>
                  <a:pt x="590663" y="26056"/>
                </a:lnTo>
                <a:lnTo>
                  <a:pt x="630258" y="45268"/>
                </a:lnTo>
                <a:lnTo>
                  <a:pt x="666726" y="69083"/>
                </a:lnTo>
                <a:lnTo>
                  <a:pt x="699658" y="97107"/>
                </a:lnTo>
                <a:lnTo>
                  <a:pt x="728645" y="128943"/>
                </a:lnTo>
                <a:lnTo>
                  <a:pt x="753279" y="164196"/>
                </a:lnTo>
                <a:lnTo>
                  <a:pt x="773150" y="202471"/>
                </a:lnTo>
                <a:lnTo>
                  <a:pt x="787849" y="243372"/>
                </a:lnTo>
                <a:lnTo>
                  <a:pt x="796969" y="286503"/>
                </a:lnTo>
                <a:lnTo>
                  <a:pt x="800099" y="331469"/>
                </a:lnTo>
                <a:lnTo>
                  <a:pt x="796969" y="376436"/>
                </a:lnTo>
                <a:lnTo>
                  <a:pt x="787849" y="419567"/>
                </a:lnTo>
                <a:lnTo>
                  <a:pt x="773150" y="460468"/>
                </a:lnTo>
                <a:lnTo>
                  <a:pt x="753279" y="498743"/>
                </a:lnTo>
                <a:lnTo>
                  <a:pt x="728645" y="533996"/>
                </a:lnTo>
                <a:lnTo>
                  <a:pt x="699658" y="565832"/>
                </a:lnTo>
                <a:lnTo>
                  <a:pt x="666726" y="593856"/>
                </a:lnTo>
                <a:lnTo>
                  <a:pt x="630258" y="617671"/>
                </a:lnTo>
                <a:lnTo>
                  <a:pt x="590663" y="636883"/>
                </a:lnTo>
                <a:lnTo>
                  <a:pt x="548348" y="651095"/>
                </a:lnTo>
                <a:lnTo>
                  <a:pt x="503724" y="659912"/>
                </a:lnTo>
                <a:lnTo>
                  <a:pt x="457199" y="662939"/>
                </a:lnTo>
                <a:lnTo>
                  <a:pt x="410669" y="659912"/>
                </a:lnTo>
                <a:lnTo>
                  <a:pt x="366042" y="651095"/>
                </a:lnTo>
                <a:lnTo>
                  <a:pt x="323726" y="636883"/>
                </a:lnTo>
                <a:lnTo>
                  <a:pt x="284130" y="617671"/>
                </a:lnTo>
                <a:lnTo>
                  <a:pt x="247662" y="593856"/>
                </a:lnTo>
                <a:lnTo>
                  <a:pt x="214731" y="565832"/>
                </a:lnTo>
                <a:lnTo>
                  <a:pt x="185746" y="533996"/>
                </a:lnTo>
                <a:lnTo>
                  <a:pt x="161115" y="498743"/>
                </a:lnTo>
                <a:lnTo>
                  <a:pt x="141246" y="460468"/>
                </a:lnTo>
                <a:lnTo>
                  <a:pt x="126548" y="419567"/>
                </a:lnTo>
                <a:lnTo>
                  <a:pt x="117430" y="376436"/>
                </a:lnTo>
                <a:lnTo>
                  <a:pt x="114299" y="331469"/>
                </a:lnTo>
                <a:close/>
              </a:path>
              <a:path w="891540" h="1623060">
                <a:moveTo>
                  <a:pt x="457199" y="655319"/>
                </a:moveTo>
                <a:lnTo>
                  <a:pt x="434339" y="1257300"/>
                </a:lnTo>
              </a:path>
              <a:path w="891540" h="1623060">
                <a:moveTo>
                  <a:pt x="0" y="982979"/>
                </a:moveTo>
                <a:lnTo>
                  <a:pt x="891539" y="1013459"/>
                </a:lnTo>
              </a:path>
              <a:path w="891540" h="1623060">
                <a:moveTo>
                  <a:pt x="434339" y="1211579"/>
                </a:moveTo>
                <a:lnTo>
                  <a:pt x="236220" y="1623059"/>
                </a:lnTo>
              </a:path>
              <a:path w="891540" h="1623060">
                <a:moveTo>
                  <a:pt x="419099" y="1203959"/>
                </a:moveTo>
                <a:lnTo>
                  <a:pt x="731520" y="159257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36820" y="1409700"/>
            <a:ext cx="1691639" cy="815340"/>
          </a:xfrm>
          <a:custGeom>
            <a:avLst/>
            <a:gdLst/>
            <a:ahLst/>
            <a:cxnLst/>
            <a:rect l="l" t="t" r="r" b="b"/>
            <a:pathLst>
              <a:path w="1691640" h="815339">
                <a:moveTo>
                  <a:pt x="0" y="135890"/>
                </a:moveTo>
                <a:lnTo>
                  <a:pt x="6927" y="92935"/>
                </a:lnTo>
                <a:lnTo>
                  <a:pt x="26216" y="55632"/>
                </a:lnTo>
                <a:lnTo>
                  <a:pt x="55632" y="26216"/>
                </a:lnTo>
                <a:lnTo>
                  <a:pt x="92935" y="6927"/>
                </a:lnTo>
                <a:lnTo>
                  <a:pt x="135889" y="0"/>
                </a:lnTo>
                <a:lnTo>
                  <a:pt x="1555750" y="0"/>
                </a:lnTo>
                <a:lnTo>
                  <a:pt x="1598704" y="6927"/>
                </a:lnTo>
                <a:lnTo>
                  <a:pt x="1636007" y="26216"/>
                </a:lnTo>
                <a:lnTo>
                  <a:pt x="1665423" y="55632"/>
                </a:lnTo>
                <a:lnTo>
                  <a:pt x="1684712" y="92935"/>
                </a:lnTo>
                <a:lnTo>
                  <a:pt x="1691639" y="135890"/>
                </a:lnTo>
                <a:lnTo>
                  <a:pt x="1691639" y="679450"/>
                </a:lnTo>
                <a:lnTo>
                  <a:pt x="1684712" y="722404"/>
                </a:lnTo>
                <a:lnTo>
                  <a:pt x="1665423" y="759707"/>
                </a:lnTo>
                <a:lnTo>
                  <a:pt x="1636007" y="789123"/>
                </a:lnTo>
                <a:lnTo>
                  <a:pt x="1598704" y="808412"/>
                </a:lnTo>
                <a:lnTo>
                  <a:pt x="1555750" y="815340"/>
                </a:lnTo>
                <a:lnTo>
                  <a:pt x="135889" y="815340"/>
                </a:lnTo>
                <a:lnTo>
                  <a:pt x="92935" y="808412"/>
                </a:lnTo>
                <a:lnTo>
                  <a:pt x="55632" y="789123"/>
                </a:lnTo>
                <a:lnTo>
                  <a:pt x="26216" y="759707"/>
                </a:lnTo>
                <a:lnTo>
                  <a:pt x="6927" y="722404"/>
                </a:lnTo>
                <a:lnTo>
                  <a:pt x="0" y="679450"/>
                </a:lnTo>
                <a:lnTo>
                  <a:pt x="0" y="13589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60645" y="1479549"/>
            <a:ext cx="4305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spc="-10" dirty="0">
                <a:latin typeface="Calibri"/>
                <a:cs typeface="Calibri"/>
              </a:rPr>
              <a:t>y</a:t>
            </a: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spc="-10" dirty="0">
                <a:latin typeface="Calibri"/>
                <a:cs typeface="Calibri"/>
              </a:rPr>
              <a:t>te</a:t>
            </a:r>
            <a:r>
              <a:rPr sz="1100" dirty="0">
                <a:latin typeface="Calibri"/>
                <a:cs typeface="Calibri"/>
              </a:rPr>
              <a:t>m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69657" y="3355657"/>
            <a:ext cx="4825365" cy="6547484"/>
            <a:chOff x="1069657" y="3355657"/>
            <a:chExt cx="4825365" cy="6547484"/>
          </a:xfrm>
        </p:grpSpPr>
        <p:sp>
          <p:nvSpPr>
            <p:cNvPr id="8" name="object 8"/>
            <p:cNvSpPr/>
            <p:nvPr/>
          </p:nvSpPr>
          <p:spPr>
            <a:xfrm>
              <a:off x="1074419" y="3360420"/>
              <a:ext cx="4815840" cy="6537959"/>
            </a:xfrm>
            <a:custGeom>
              <a:avLst/>
              <a:gdLst/>
              <a:ahLst/>
              <a:cxnLst/>
              <a:rect l="l" t="t" r="r" b="b"/>
              <a:pathLst>
                <a:path w="4815840" h="6537959">
                  <a:moveTo>
                    <a:pt x="0" y="6499859"/>
                  </a:moveTo>
                  <a:lnTo>
                    <a:pt x="144780" y="6499859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6499859"/>
                  </a:lnTo>
                  <a:close/>
                </a:path>
                <a:path w="4815840" h="6537959">
                  <a:moveTo>
                    <a:pt x="4686300" y="6537959"/>
                  </a:moveTo>
                  <a:lnTo>
                    <a:pt x="4815840" y="6537959"/>
                  </a:lnTo>
                  <a:lnTo>
                    <a:pt x="4815840" y="144779"/>
                  </a:lnTo>
                  <a:lnTo>
                    <a:pt x="4686300" y="144779"/>
                  </a:lnTo>
                  <a:lnTo>
                    <a:pt x="4686300" y="65379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11554" y="3657599"/>
              <a:ext cx="4580255" cy="5455285"/>
            </a:xfrm>
            <a:custGeom>
              <a:avLst/>
              <a:gdLst/>
              <a:ahLst/>
              <a:cxnLst/>
              <a:rect l="l" t="t" r="r" b="b"/>
              <a:pathLst>
                <a:path w="4580255" h="5455284">
                  <a:moveTo>
                    <a:pt x="4517288" y="4576318"/>
                  </a:moveTo>
                  <a:lnTo>
                    <a:pt x="4462805" y="4576318"/>
                  </a:lnTo>
                  <a:lnTo>
                    <a:pt x="4450016" y="4576318"/>
                  </a:lnTo>
                  <a:lnTo>
                    <a:pt x="4449851" y="4609592"/>
                  </a:lnTo>
                  <a:lnTo>
                    <a:pt x="4517288" y="4576318"/>
                  </a:lnTo>
                  <a:close/>
                </a:path>
                <a:path w="4580255" h="5455284">
                  <a:moveTo>
                    <a:pt x="4517288" y="4225798"/>
                  </a:moveTo>
                  <a:lnTo>
                    <a:pt x="4462805" y="4225798"/>
                  </a:lnTo>
                  <a:lnTo>
                    <a:pt x="4450016" y="4225798"/>
                  </a:lnTo>
                  <a:lnTo>
                    <a:pt x="4449851" y="4259072"/>
                  </a:lnTo>
                  <a:lnTo>
                    <a:pt x="4517288" y="4225798"/>
                  </a:lnTo>
                  <a:close/>
                </a:path>
                <a:path w="4580255" h="5455284">
                  <a:moveTo>
                    <a:pt x="4524908" y="3105670"/>
                  </a:moveTo>
                  <a:lnTo>
                    <a:pt x="4470425" y="3105670"/>
                  </a:lnTo>
                  <a:lnTo>
                    <a:pt x="4457636" y="3105670"/>
                  </a:lnTo>
                  <a:lnTo>
                    <a:pt x="4457471" y="3138944"/>
                  </a:lnTo>
                  <a:lnTo>
                    <a:pt x="4524908" y="3105670"/>
                  </a:lnTo>
                  <a:close/>
                </a:path>
                <a:path w="4580255" h="5455284">
                  <a:moveTo>
                    <a:pt x="4526305" y="4571873"/>
                  </a:moveTo>
                  <a:lnTo>
                    <a:pt x="4450232" y="4533392"/>
                  </a:lnTo>
                  <a:lnTo>
                    <a:pt x="4450054" y="4566729"/>
                  </a:lnTo>
                  <a:lnTo>
                    <a:pt x="50" y="4544314"/>
                  </a:lnTo>
                  <a:lnTo>
                    <a:pt x="0" y="4553839"/>
                  </a:lnTo>
                  <a:lnTo>
                    <a:pt x="4450016" y="4576254"/>
                  </a:lnTo>
                  <a:lnTo>
                    <a:pt x="4462805" y="4576318"/>
                  </a:lnTo>
                  <a:lnTo>
                    <a:pt x="4517415" y="4576254"/>
                  </a:lnTo>
                  <a:lnTo>
                    <a:pt x="4526305" y="4571873"/>
                  </a:lnTo>
                  <a:close/>
                </a:path>
                <a:path w="4580255" h="5455284">
                  <a:moveTo>
                    <a:pt x="4526305" y="4221353"/>
                  </a:moveTo>
                  <a:lnTo>
                    <a:pt x="4450232" y="4182872"/>
                  </a:lnTo>
                  <a:lnTo>
                    <a:pt x="4450054" y="4216209"/>
                  </a:lnTo>
                  <a:lnTo>
                    <a:pt x="50" y="4193794"/>
                  </a:lnTo>
                  <a:lnTo>
                    <a:pt x="0" y="4203319"/>
                  </a:lnTo>
                  <a:lnTo>
                    <a:pt x="4450016" y="4225734"/>
                  </a:lnTo>
                  <a:lnTo>
                    <a:pt x="4462805" y="4225798"/>
                  </a:lnTo>
                  <a:lnTo>
                    <a:pt x="4517415" y="4225734"/>
                  </a:lnTo>
                  <a:lnTo>
                    <a:pt x="4526305" y="4221353"/>
                  </a:lnTo>
                  <a:close/>
                </a:path>
                <a:path w="4580255" h="5455284">
                  <a:moveTo>
                    <a:pt x="4533925" y="3101213"/>
                  </a:moveTo>
                  <a:lnTo>
                    <a:pt x="4457852" y="3062732"/>
                  </a:lnTo>
                  <a:lnTo>
                    <a:pt x="4457674" y="3096069"/>
                  </a:lnTo>
                  <a:lnTo>
                    <a:pt x="7670" y="3073654"/>
                  </a:lnTo>
                  <a:lnTo>
                    <a:pt x="7607" y="3083179"/>
                  </a:lnTo>
                  <a:lnTo>
                    <a:pt x="4457636" y="3105594"/>
                  </a:lnTo>
                  <a:lnTo>
                    <a:pt x="4470425" y="3105670"/>
                  </a:lnTo>
                  <a:lnTo>
                    <a:pt x="4525035" y="3105594"/>
                  </a:lnTo>
                  <a:lnTo>
                    <a:pt x="4533925" y="3101213"/>
                  </a:lnTo>
                  <a:close/>
                </a:path>
                <a:path w="4580255" h="5455284">
                  <a:moveTo>
                    <a:pt x="4533925" y="2552700"/>
                  </a:moveTo>
                  <a:lnTo>
                    <a:pt x="4524476" y="2548001"/>
                  </a:lnTo>
                  <a:lnTo>
                    <a:pt x="4457598" y="2514727"/>
                  </a:lnTo>
                  <a:lnTo>
                    <a:pt x="4457649" y="2548026"/>
                  </a:lnTo>
                  <a:lnTo>
                    <a:pt x="15252" y="2555621"/>
                  </a:lnTo>
                  <a:lnTo>
                    <a:pt x="15278" y="2565146"/>
                  </a:lnTo>
                  <a:lnTo>
                    <a:pt x="4457662" y="2557551"/>
                  </a:lnTo>
                  <a:lnTo>
                    <a:pt x="4457725" y="2590927"/>
                  </a:lnTo>
                  <a:lnTo>
                    <a:pt x="4533925" y="2552700"/>
                  </a:lnTo>
                  <a:close/>
                </a:path>
                <a:path w="4580255" h="5455284">
                  <a:moveTo>
                    <a:pt x="4534547" y="795782"/>
                  </a:moveTo>
                  <a:lnTo>
                    <a:pt x="4477918" y="795782"/>
                  </a:lnTo>
                  <a:lnTo>
                    <a:pt x="4465294" y="795782"/>
                  </a:lnTo>
                  <a:lnTo>
                    <a:pt x="4464583" y="828802"/>
                  </a:lnTo>
                  <a:lnTo>
                    <a:pt x="4534547" y="795782"/>
                  </a:lnTo>
                  <a:close/>
                </a:path>
                <a:path w="4580255" h="5455284">
                  <a:moveTo>
                    <a:pt x="4541545" y="1684274"/>
                  </a:moveTo>
                  <a:lnTo>
                    <a:pt x="4465472" y="1645920"/>
                  </a:lnTo>
                  <a:lnTo>
                    <a:pt x="4465358" y="1679282"/>
                  </a:lnTo>
                  <a:lnTo>
                    <a:pt x="22898" y="1664208"/>
                  </a:lnTo>
                  <a:lnTo>
                    <a:pt x="22872" y="1673733"/>
                  </a:lnTo>
                  <a:lnTo>
                    <a:pt x="4465320" y="1688807"/>
                  </a:lnTo>
                  <a:lnTo>
                    <a:pt x="4465218" y="1722120"/>
                  </a:lnTo>
                  <a:lnTo>
                    <a:pt x="4532312" y="1688846"/>
                  </a:lnTo>
                  <a:lnTo>
                    <a:pt x="4541545" y="1684274"/>
                  </a:lnTo>
                  <a:close/>
                </a:path>
                <a:path w="4580255" h="5455284">
                  <a:moveTo>
                    <a:pt x="4541545" y="792480"/>
                  </a:moveTo>
                  <a:lnTo>
                    <a:pt x="4466234" y="752602"/>
                  </a:lnTo>
                  <a:lnTo>
                    <a:pt x="4465510" y="785990"/>
                  </a:lnTo>
                  <a:lnTo>
                    <a:pt x="7747" y="688594"/>
                  </a:lnTo>
                  <a:lnTo>
                    <a:pt x="7543" y="698119"/>
                  </a:lnTo>
                  <a:lnTo>
                    <a:pt x="4465294" y="795515"/>
                  </a:lnTo>
                  <a:lnTo>
                    <a:pt x="4477918" y="795515"/>
                  </a:lnTo>
                  <a:lnTo>
                    <a:pt x="4535132" y="795515"/>
                  </a:lnTo>
                  <a:lnTo>
                    <a:pt x="4541545" y="792480"/>
                  </a:lnTo>
                  <a:close/>
                </a:path>
                <a:path w="4580255" h="5455284">
                  <a:moveTo>
                    <a:pt x="4541545" y="38100"/>
                  </a:moveTo>
                  <a:lnTo>
                    <a:pt x="4531893" y="33274"/>
                  </a:lnTo>
                  <a:lnTo>
                    <a:pt x="4465345" y="0"/>
                  </a:lnTo>
                  <a:lnTo>
                    <a:pt x="4465345" y="33274"/>
                  </a:lnTo>
                  <a:lnTo>
                    <a:pt x="25" y="33274"/>
                  </a:lnTo>
                  <a:lnTo>
                    <a:pt x="25" y="42799"/>
                  </a:lnTo>
                  <a:lnTo>
                    <a:pt x="4465345" y="42799"/>
                  </a:lnTo>
                  <a:lnTo>
                    <a:pt x="4465345" y="76200"/>
                  </a:lnTo>
                  <a:lnTo>
                    <a:pt x="4532147" y="42799"/>
                  </a:lnTo>
                  <a:lnTo>
                    <a:pt x="4541545" y="38100"/>
                  </a:lnTo>
                  <a:close/>
                </a:path>
                <a:path w="4580255" h="5455284">
                  <a:moveTo>
                    <a:pt x="4541672" y="2054479"/>
                  </a:moveTo>
                  <a:lnTo>
                    <a:pt x="4541418" y="2044954"/>
                  </a:lnTo>
                  <a:lnTo>
                    <a:pt x="99021" y="2104986"/>
                  </a:lnTo>
                  <a:lnTo>
                    <a:pt x="98577" y="2071624"/>
                  </a:lnTo>
                  <a:lnTo>
                    <a:pt x="22885" y="2110740"/>
                  </a:lnTo>
                  <a:lnTo>
                    <a:pt x="99593" y="2147824"/>
                  </a:lnTo>
                  <a:lnTo>
                    <a:pt x="99148" y="2114677"/>
                  </a:lnTo>
                  <a:lnTo>
                    <a:pt x="99148" y="2114512"/>
                  </a:lnTo>
                  <a:lnTo>
                    <a:pt x="4541672" y="2054479"/>
                  </a:lnTo>
                  <a:close/>
                </a:path>
                <a:path w="4580255" h="5455284">
                  <a:moveTo>
                    <a:pt x="4547768" y="5048631"/>
                  </a:moveTo>
                  <a:lnTo>
                    <a:pt x="4493285" y="5048631"/>
                  </a:lnTo>
                  <a:lnTo>
                    <a:pt x="4480547" y="5048631"/>
                  </a:lnTo>
                  <a:lnTo>
                    <a:pt x="4480331" y="5081905"/>
                  </a:lnTo>
                  <a:lnTo>
                    <a:pt x="4547768" y="5048631"/>
                  </a:lnTo>
                  <a:close/>
                </a:path>
                <a:path w="4580255" h="5455284">
                  <a:moveTo>
                    <a:pt x="4549165" y="1130554"/>
                  </a:moveTo>
                  <a:lnTo>
                    <a:pt x="99047" y="1160576"/>
                  </a:lnTo>
                  <a:lnTo>
                    <a:pt x="98831" y="1127252"/>
                  </a:lnTo>
                  <a:lnTo>
                    <a:pt x="22885" y="1165860"/>
                  </a:lnTo>
                  <a:lnTo>
                    <a:pt x="99339" y="1203452"/>
                  </a:lnTo>
                  <a:lnTo>
                    <a:pt x="99110" y="1170178"/>
                  </a:lnTo>
                  <a:lnTo>
                    <a:pt x="4549165" y="1140079"/>
                  </a:lnTo>
                  <a:lnTo>
                    <a:pt x="4549165" y="1130554"/>
                  </a:lnTo>
                  <a:close/>
                </a:path>
                <a:path w="4580255" h="5455284">
                  <a:moveTo>
                    <a:pt x="4549292" y="391414"/>
                  </a:moveTo>
                  <a:lnTo>
                    <a:pt x="91541" y="316572"/>
                  </a:lnTo>
                  <a:lnTo>
                    <a:pt x="91541" y="316357"/>
                  </a:lnTo>
                  <a:lnTo>
                    <a:pt x="92100" y="283210"/>
                  </a:lnTo>
                  <a:lnTo>
                    <a:pt x="15265" y="320040"/>
                  </a:lnTo>
                  <a:lnTo>
                    <a:pt x="90830" y="359410"/>
                  </a:lnTo>
                  <a:lnTo>
                    <a:pt x="91376" y="326097"/>
                  </a:lnTo>
                  <a:lnTo>
                    <a:pt x="4549038" y="400939"/>
                  </a:lnTo>
                  <a:lnTo>
                    <a:pt x="4549292" y="391414"/>
                  </a:lnTo>
                  <a:close/>
                </a:path>
                <a:path w="4580255" h="5455284">
                  <a:moveTo>
                    <a:pt x="4555388" y="3844798"/>
                  </a:moveTo>
                  <a:lnTo>
                    <a:pt x="4500905" y="3844798"/>
                  </a:lnTo>
                  <a:lnTo>
                    <a:pt x="4488116" y="3844798"/>
                  </a:lnTo>
                  <a:lnTo>
                    <a:pt x="4487951" y="3878072"/>
                  </a:lnTo>
                  <a:lnTo>
                    <a:pt x="4555388" y="3844798"/>
                  </a:lnTo>
                  <a:close/>
                </a:path>
                <a:path w="4580255" h="5455284">
                  <a:moveTo>
                    <a:pt x="4556785" y="5044186"/>
                  </a:moveTo>
                  <a:lnTo>
                    <a:pt x="4480839" y="5005705"/>
                  </a:lnTo>
                  <a:lnTo>
                    <a:pt x="4480611" y="5039042"/>
                  </a:lnTo>
                  <a:lnTo>
                    <a:pt x="30530" y="5016500"/>
                  </a:lnTo>
                  <a:lnTo>
                    <a:pt x="30480" y="5026025"/>
                  </a:lnTo>
                  <a:lnTo>
                    <a:pt x="4480547" y="5048567"/>
                  </a:lnTo>
                  <a:lnTo>
                    <a:pt x="4493285" y="5048631"/>
                  </a:lnTo>
                  <a:lnTo>
                    <a:pt x="4547895" y="5048567"/>
                  </a:lnTo>
                  <a:lnTo>
                    <a:pt x="4556785" y="5044186"/>
                  </a:lnTo>
                  <a:close/>
                </a:path>
                <a:path w="4580255" h="5455284">
                  <a:moveTo>
                    <a:pt x="4563008" y="5421985"/>
                  </a:moveTo>
                  <a:lnTo>
                    <a:pt x="4508525" y="5421985"/>
                  </a:lnTo>
                  <a:lnTo>
                    <a:pt x="4495736" y="5421985"/>
                  </a:lnTo>
                  <a:lnTo>
                    <a:pt x="4495571" y="5455247"/>
                  </a:lnTo>
                  <a:lnTo>
                    <a:pt x="4563008" y="5421985"/>
                  </a:lnTo>
                  <a:close/>
                </a:path>
                <a:path w="4580255" h="5455284">
                  <a:moveTo>
                    <a:pt x="4564405" y="3840353"/>
                  </a:moveTo>
                  <a:lnTo>
                    <a:pt x="4488332" y="3801872"/>
                  </a:lnTo>
                  <a:lnTo>
                    <a:pt x="4488154" y="3835209"/>
                  </a:lnTo>
                  <a:lnTo>
                    <a:pt x="38150" y="3812794"/>
                  </a:lnTo>
                  <a:lnTo>
                    <a:pt x="38100" y="3822319"/>
                  </a:lnTo>
                  <a:lnTo>
                    <a:pt x="4488116" y="3844734"/>
                  </a:lnTo>
                  <a:lnTo>
                    <a:pt x="4500905" y="3844798"/>
                  </a:lnTo>
                  <a:lnTo>
                    <a:pt x="4555515" y="3844734"/>
                  </a:lnTo>
                  <a:lnTo>
                    <a:pt x="4564405" y="3840353"/>
                  </a:lnTo>
                  <a:close/>
                </a:path>
                <a:path w="4580255" h="5455284">
                  <a:moveTo>
                    <a:pt x="4570628" y="3479038"/>
                  </a:moveTo>
                  <a:lnTo>
                    <a:pt x="4516145" y="3479038"/>
                  </a:lnTo>
                  <a:lnTo>
                    <a:pt x="4503407" y="3479038"/>
                  </a:lnTo>
                  <a:lnTo>
                    <a:pt x="4503191" y="3512312"/>
                  </a:lnTo>
                  <a:lnTo>
                    <a:pt x="4570628" y="3479038"/>
                  </a:lnTo>
                  <a:close/>
                </a:path>
                <a:path w="4580255" h="5455284">
                  <a:moveTo>
                    <a:pt x="4572025" y="5417540"/>
                  </a:moveTo>
                  <a:lnTo>
                    <a:pt x="4495952" y="5379059"/>
                  </a:lnTo>
                  <a:lnTo>
                    <a:pt x="4495774" y="5412397"/>
                  </a:lnTo>
                  <a:lnTo>
                    <a:pt x="45770" y="5389918"/>
                  </a:lnTo>
                  <a:lnTo>
                    <a:pt x="45707" y="5399443"/>
                  </a:lnTo>
                  <a:lnTo>
                    <a:pt x="4495736" y="5421922"/>
                  </a:lnTo>
                  <a:lnTo>
                    <a:pt x="4508525" y="5421985"/>
                  </a:lnTo>
                  <a:lnTo>
                    <a:pt x="4563135" y="5421922"/>
                  </a:lnTo>
                  <a:lnTo>
                    <a:pt x="4572025" y="5417540"/>
                  </a:lnTo>
                  <a:close/>
                </a:path>
                <a:path w="4580255" h="5455284">
                  <a:moveTo>
                    <a:pt x="4579645" y="3474593"/>
                  </a:moveTo>
                  <a:lnTo>
                    <a:pt x="4503699" y="3436112"/>
                  </a:lnTo>
                  <a:lnTo>
                    <a:pt x="4503471" y="3469449"/>
                  </a:lnTo>
                  <a:lnTo>
                    <a:pt x="53390" y="3447034"/>
                  </a:lnTo>
                  <a:lnTo>
                    <a:pt x="53340" y="3456559"/>
                  </a:lnTo>
                  <a:lnTo>
                    <a:pt x="4503407" y="3478974"/>
                  </a:lnTo>
                  <a:lnTo>
                    <a:pt x="4516145" y="3479038"/>
                  </a:lnTo>
                  <a:lnTo>
                    <a:pt x="4570755" y="3478974"/>
                  </a:lnTo>
                  <a:lnTo>
                    <a:pt x="4579645" y="3474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76200"/>
            <a:ext cx="6705600" cy="7001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Use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Cases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Description:</a:t>
            </a:r>
            <a:endParaRPr lang="en-US" sz="1600" spc="-5" dirty="0"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r>
              <a:rPr lang="en-US" sz="1600" b="0" i="0" dirty="0">
                <a:effectLst/>
                <a:latin typeface="Google Sans"/>
              </a:rPr>
              <a:t>ELABORATED USE-CASES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100" dirty="0">
              <a:latin typeface="Calibri"/>
              <a:cs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E66ACF-AF33-206E-6CC7-93825BD6F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722021"/>
              </p:ext>
            </p:extLst>
          </p:nvPr>
        </p:nvGraphicFramePr>
        <p:xfrm>
          <a:off x="76200" y="609600"/>
          <a:ext cx="7391400" cy="8638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1900493535"/>
                    </a:ext>
                  </a:extLst>
                </a:gridCol>
                <a:gridCol w="5543550">
                  <a:extLst>
                    <a:ext uri="{9D8B030D-6E8A-4147-A177-3AD203B41FA5}">
                      <a16:colId xmlns:a16="http://schemas.microsoft.com/office/drawing/2014/main" val="1516071987"/>
                    </a:ext>
                  </a:extLst>
                </a:gridCol>
              </a:tblGrid>
              <a:tr h="499957"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889182"/>
                  </a:ext>
                </a:extLst>
              </a:tr>
              <a:tr h="49995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Implementation Priority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53995"/>
                  </a:ext>
                </a:extLst>
              </a:tr>
              <a:tr h="49995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Actors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71487"/>
                  </a:ext>
                </a:extLst>
              </a:tr>
              <a:tr h="49995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Summary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Admin will enter password if that password is valid then admin can use the software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75686"/>
                  </a:ext>
                </a:extLst>
              </a:tr>
              <a:tr h="49995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Pre-condition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must be authorized.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77257"/>
                  </a:ext>
                </a:extLst>
              </a:tr>
              <a:tr h="49995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Post-Condition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can make changes, add or retrieve any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95218"/>
                  </a:ext>
                </a:extLst>
              </a:tr>
              <a:tr h="49995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Extend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3301"/>
                  </a:ext>
                </a:extLst>
              </a:tr>
              <a:tr h="49995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120637"/>
                  </a:ext>
                </a:extLst>
              </a:tr>
              <a:tr h="49995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Normal Course of Events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Admin will enter password.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If password is correct.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Admin will be logged 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95061"/>
                  </a:ext>
                </a:extLst>
              </a:tr>
              <a:tr h="49995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Alternative Path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74033"/>
                  </a:ext>
                </a:extLst>
              </a:tr>
              <a:tr h="49995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263393"/>
                  </a:ext>
                </a:extLst>
              </a:tr>
              <a:tr h="49995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Assumption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Admin can use any functionality of software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746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6ACD009-F0B8-0405-EBD6-48FC11BA3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840079"/>
              </p:ext>
            </p:extLst>
          </p:nvPr>
        </p:nvGraphicFramePr>
        <p:xfrm>
          <a:off x="76200" y="609601"/>
          <a:ext cx="7391400" cy="9407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1900493535"/>
                    </a:ext>
                  </a:extLst>
                </a:gridCol>
                <a:gridCol w="5543550">
                  <a:extLst>
                    <a:ext uri="{9D8B030D-6E8A-4147-A177-3AD203B41FA5}">
                      <a16:colId xmlns:a16="http://schemas.microsoft.com/office/drawing/2014/main" val="1516071987"/>
                    </a:ext>
                  </a:extLst>
                </a:gridCol>
              </a:tblGrid>
              <a:tr h="446298">
                <a:tc>
                  <a:txBody>
                    <a:bodyPr/>
                    <a:lstStyle/>
                    <a:p>
                      <a:r>
                        <a:rPr lang="en-US" dirty="0"/>
                        <a:t>Add 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889182"/>
                  </a:ext>
                </a:extLst>
              </a:tr>
              <a:tr h="87196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Implementation Priority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53995"/>
                  </a:ext>
                </a:extLst>
              </a:tr>
              <a:tr h="61037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Actors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71487"/>
                  </a:ext>
                </a:extLst>
              </a:tr>
              <a:tr h="87196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Summary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Admin will enter the details of the patient if the details will  be valid then the patient will be added.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75686"/>
                  </a:ext>
                </a:extLst>
              </a:tr>
              <a:tr h="87196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Pre-condition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That data should not be already saved in the data base of patient.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77257"/>
                  </a:ext>
                </a:extLst>
              </a:tr>
              <a:tr h="61037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Post-Condition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data will be saved in the data base of the patient.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95218"/>
                  </a:ext>
                </a:extLst>
              </a:tr>
              <a:tr h="61037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Extend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3301"/>
                  </a:ext>
                </a:extLst>
              </a:tr>
              <a:tr h="61037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120637"/>
                  </a:ext>
                </a:extLst>
              </a:tr>
              <a:tr h="1395151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Normal Course of Events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Admin will enter the data.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If data is valid.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New data will be saved in the system 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95061"/>
                  </a:ext>
                </a:extLst>
              </a:tr>
              <a:tr h="61037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Alternative Path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74033"/>
                  </a:ext>
                </a:extLst>
              </a:tr>
              <a:tr h="61037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263393"/>
                  </a:ext>
                </a:extLst>
              </a:tr>
              <a:tr h="87196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Assumption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new doctor will be saved in the data base of the patient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746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1502</Words>
  <Application>Microsoft Office PowerPoint</Application>
  <PresentationFormat>Custom</PresentationFormat>
  <Paragraphs>353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Google Sans</vt:lpstr>
      <vt:lpstr>Segoe UI</vt:lpstr>
      <vt:lpstr>Symbol</vt:lpstr>
      <vt:lpstr>Times New Roman</vt:lpstr>
      <vt:lpstr>Office Theme</vt:lpstr>
      <vt:lpstr>Problem Statement:</vt:lpstr>
      <vt:lpstr>Bussiness requirements: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Statement:</dc:title>
  <dc:creator>22-NTU-CS-1256</dc:creator>
  <cp:lastModifiedBy>22-NTU-CS-1256</cp:lastModifiedBy>
  <cp:revision>1</cp:revision>
  <dcterms:created xsi:type="dcterms:W3CDTF">2024-01-22T06:06:15Z</dcterms:created>
  <dcterms:modified xsi:type="dcterms:W3CDTF">2024-01-22T08:00:03Z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2024-01-22T00:00:00Z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2024-01-22T00:00:00Z</vt:filetime>
  </property>
</Properties>
</file>