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3"/>
    <p:restoredTop sz="86871" autoAdjust="0"/>
  </p:normalViewPr>
  <p:slideViewPr>
    <p:cSldViewPr>
      <p:cViewPr varScale="1">
        <p:scale>
          <a:sx n="128" d="100"/>
          <a:sy n="128" d="100"/>
        </p:scale>
        <p:origin x="11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1.e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3/3/2022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3/3/2022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3/3/2022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3/3/2022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3/3/2022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emf"/><Relationship Id="rId5" Type="http://schemas.openxmlformats.org/officeDocument/2006/relationships/oleObject" Target="../embeddings/oleObject18.bin"/><Relationship Id="rId4" Type="http://schemas.openxmlformats.org/officeDocument/2006/relationships/image" Target="../media/image37.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1.emf"/><Relationship Id="rId4" Type="http://schemas.openxmlformats.org/officeDocument/2006/relationships/oleObject" Target="../embeddings/oleObject2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64.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42.emf"/><Relationship Id="rId4" Type="http://schemas.openxmlformats.org/officeDocument/2006/relationships/oleObject" Target="../embeddings/oleObject22.bin"/><Relationship Id="rId9" Type="http://schemas.openxmlformats.org/officeDocument/2006/relationships/image" Target="../media/image43.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image" Target="../media/image44.emf"/><Relationship Id="rId4" Type="http://schemas.openxmlformats.org/officeDocument/2006/relationships/oleObject" Target="../embeddings/oleObject2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emf"/><Relationship Id="rId5" Type="http://schemas.openxmlformats.org/officeDocument/2006/relationships/oleObject" Target="../embeddings/oleObject28.bin"/><Relationship Id="rId4" Type="http://schemas.openxmlformats.org/officeDocument/2006/relationships/image" Target="../media/image46.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emf"/><Relationship Id="rId5" Type="http://schemas.openxmlformats.org/officeDocument/2006/relationships/oleObject" Target="../embeddings/oleObject30.bin"/><Relationship Id="rId4" Type="http://schemas.openxmlformats.org/officeDocument/2006/relationships/image" Target="../media/image48.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4"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298"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32"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33"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61"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3"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31"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33"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34"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78"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spid="_x0000_s32867" name="Equation" r:id="rId3" imgW="3149600" imgH="368300" progId="Equation.3">
                  <p:embed/>
                </p:oleObj>
              </mc:Choice>
              <mc:Fallback>
                <p:oleObj name="Equation" r:id="rId3" imgW="3149600" imgH="368300" progId="Equation.3">
                  <p:embed/>
                  <p:pic>
                    <p:nvPicPr>
                      <p:cNvPr id="0" name=""/>
                      <p:cNvPicPr>
                        <a:picLocks noChangeAspect="1" noChangeArrowheads="1"/>
                      </p:cNvPicPr>
                      <p:nvPr/>
                    </p:nvPicPr>
                    <p:blipFill>
                      <a:blip r:embed="rId4"/>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spid="_x0000_s53357" name="Equation" r:id="rId3" imgW="3175000" imgH="825500" progId="Equation.3">
                  <p:embed/>
                </p:oleObj>
              </mc:Choice>
              <mc:Fallback>
                <p:oleObj name="Equation" r:id="rId3" imgW="3175000" imgH="825500" progId="Equation.3">
                  <p:embed/>
                  <p:pic>
                    <p:nvPicPr>
                      <p:cNvPr id="0" name=""/>
                      <p:cNvPicPr/>
                      <p:nvPr/>
                    </p:nvPicPr>
                    <p:blipFill>
                      <a:blip r:embed="rId4"/>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spid="_x0000_s53358" name="Equation" r:id="rId5" imgW="1117600" imgH="393700" progId="Equation.3">
                  <p:embed/>
                </p:oleObj>
              </mc:Choice>
              <mc:Fallback>
                <p:oleObj name="Equation" r:id="rId5" imgW="1117600" imgH="393700" progId="Equation.3">
                  <p:embed/>
                  <p:pic>
                    <p:nvPicPr>
                      <p:cNvPr id="0" name=""/>
                      <p:cNvPicPr/>
                      <p:nvPr/>
                    </p:nvPicPr>
                    <p:blipFill>
                      <a:blip r:embed="rId6"/>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spid="_x0000_s54336" name="Equation" r:id="rId4" imgW="3670300" imgH="431800" progId="Equation.3">
                  <p:embed/>
                </p:oleObj>
              </mc:Choice>
              <mc:Fallback>
                <p:oleObj name="Equation" r:id="rId4" imgW="3670300" imgH="431800" progId="Equation.3">
                  <p:embed/>
                  <p:pic>
                    <p:nvPicPr>
                      <p:cNvPr id="0" name=""/>
                      <p:cNvPicPr>
                        <a:picLocks noChangeAspect="1" noChangeArrowheads="1"/>
                      </p:cNvPicPr>
                      <p:nvPr/>
                    </p:nvPicPr>
                    <p:blipFill>
                      <a:blip r:embed="rId5"/>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02"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spid="_x0000_s73733" name="Equation" r:id="rId3" imgW="3238500" imgH="431800" progId="Equation.3">
                  <p:embed/>
                </p:oleObj>
              </mc:Choice>
              <mc:Fallback>
                <p:oleObj name="Equation" r:id="rId3" imgW="3238500" imgH="431800" progId="Equation.3">
                  <p:embed/>
                  <p:pic>
                    <p:nvPicPr>
                      <p:cNvPr id="6" name="Object 2"/>
                      <p:cNvPicPr>
                        <a:picLocks noChangeAspect="1" noChangeArrowheads="1"/>
                      </p:cNvPicPr>
                      <p:nvPr/>
                    </p:nvPicPr>
                    <p:blipFill>
                      <a:blip r:embed="rId4"/>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spid="_x0000_s74757" name="Equation" r:id="rId4" imgW="2451100" imgH="241300" progId="Equation.3">
                  <p:embed/>
                </p:oleObj>
              </mc:Choice>
              <mc:Fallback>
                <p:oleObj name="Equation" r:id="rId4" imgW="2451100" imgH="241300" progId="Equation.3">
                  <p:embed/>
                  <p:pic>
                    <p:nvPicPr>
                      <p:cNvPr id="8" name="Object 2"/>
                      <p:cNvPicPr>
                        <a:picLocks noChangeAspect="1" noChangeArrowheads="1"/>
                      </p:cNvPicPr>
                      <p:nvPr/>
                    </p:nvPicPr>
                    <p:blipFill>
                      <a:blip r:embed="rId5"/>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spid="_x0000_s75789" name="Equation" r:id="rId4" imgW="2794000" imgH="482600" progId="Equation.3">
                  <p:embed/>
                </p:oleObj>
              </mc:Choice>
              <mc:Fallback>
                <p:oleObj name="Equation" r:id="rId4" imgW="2794000" imgH="482600" progId="Equation.3">
                  <p:embed/>
                  <p:pic>
                    <p:nvPicPr>
                      <p:cNvPr id="75779" name="Object 2"/>
                      <p:cNvPicPr>
                        <a:picLocks noChangeAspect="1" noChangeArrowheads="1"/>
                      </p:cNvPicPr>
                      <p:nvPr/>
                    </p:nvPicPr>
                    <p:blipFill>
                      <a:blip r:embed="rId5"/>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spid="_x0000_s75790" name="Equation" r:id="rId6" imgW="2451100" imgH="241300" progId="Equation.3">
                  <p:embed/>
                </p:oleObj>
              </mc:Choice>
              <mc:Fallback>
                <p:oleObj name="Equation" r:id="rId6" imgW="2451100" imgH="241300" progId="Equation.3">
                  <p:embed/>
                  <p:pic>
                    <p:nvPicPr>
                      <p:cNvPr id="7" name="Object 2"/>
                      <p:cNvPicPr>
                        <a:picLocks noChangeAspect="1" noChangeArrowheads="1"/>
                      </p:cNvPicPr>
                      <p:nvPr/>
                    </p:nvPicPr>
                    <p:blipFill>
                      <a:blip r:embed="rId7"/>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spid="_x0000_s75791" name="Equation" r:id="rId8" imgW="1701800" imgH="266700" progId="Equation.3">
                  <p:embed/>
                </p:oleObj>
              </mc:Choice>
              <mc:Fallback>
                <p:oleObj name="Equation" r:id="rId8" imgW="1701800" imgH="266700" progId="Equation.3">
                  <p:embed/>
                  <p:pic>
                    <p:nvPicPr>
                      <p:cNvPr id="4" name="Object 3"/>
                      <p:cNvPicPr/>
                      <p:nvPr/>
                    </p:nvPicPr>
                    <p:blipFill>
                      <a:blip r:embed="rId9"/>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spid="_x0000_s76809" name="Equation" r:id="rId4" imgW="2692400" imgH="584200" progId="Equation.3">
                  <p:embed/>
                </p:oleObj>
              </mc:Choice>
              <mc:Fallback>
                <p:oleObj name="Equation" r:id="rId4" imgW="2692400" imgH="584200" progId="Equation.3">
                  <p:embed/>
                  <p:pic>
                    <p:nvPicPr>
                      <p:cNvPr id="11" name="Object 2"/>
                      <p:cNvPicPr>
                        <a:picLocks noChangeAspect="1" noChangeArrowheads="1"/>
                      </p:cNvPicPr>
                      <p:nvPr/>
                    </p:nvPicPr>
                    <p:blipFill>
                      <a:blip r:embed="rId5"/>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spid="_x0000_s76810" name="Equation" r:id="rId6" imgW="1358900" imgH="215900" progId="Equation.3">
                  <p:embed/>
                </p:oleObj>
              </mc:Choice>
              <mc:Fallback>
                <p:oleObj name="Equation" r:id="rId6" imgW="1358900" imgH="215900" progId="Equation.3">
                  <p:embed/>
                  <p:pic>
                    <p:nvPicPr>
                      <p:cNvPr id="8" name="Object 2"/>
                      <p:cNvPicPr>
                        <a:picLocks noChangeAspect="1" noChangeArrowheads="1"/>
                      </p:cNvPicPr>
                      <p:nvPr/>
                    </p:nvPicPr>
                    <p:blipFill>
                      <a:blip r:embed="rId7"/>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spid="_x0000_s77833" name="Equation" r:id="rId3" imgW="3784600" imgH="431800" progId="Equation.3">
                  <p:embed/>
                </p:oleObj>
              </mc:Choice>
              <mc:Fallback>
                <p:oleObj name="Equation" r:id="rId3" imgW="3784600" imgH="431800" progId="Equation.3">
                  <p:embed/>
                  <p:pic>
                    <p:nvPicPr>
                      <p:cNvPr id="5" name="Object 2"/>
                      <p:cNvPicPr>
                        <a:picLocks noChangeAspect="1" noChangeArrowheads="1"/>
                      </p:cNvPicPr>
                      <p:nvPr/>
                    </p:nvPicPr>
                    <p:blipFill>
                      <a:blip r:embed="rId4"/>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spid="_x0000_s77834" name="Equation" r:id="rId5" imgW="2184400" imgH="431800" progId="Equation.3">
                  <p:embed/>
                </p:oleObj>
              </mc:Choice>
              <mc:Fallback>
                <p:oleObj name="Equation" r:id="rId5" imgW="2184400" imgH="431800" progId="Equation.3">
                  <p:embed/>
                  <p:pic>
                    <p:nvPicPr>
                      <p:cNvPr id="8" name="Object 2"/>
                      <p:cNvPicPr>
                        <a:picLocks noChangeAspect="1" noChangeArrowheads="1"/>
                      </p:cNvPicPr>
                      <p:nvPr/>
                    </p:nvPicPr>
                    <p:blipFill>
                      <a:blip r:embed="rId6"/>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spid="_x0000_s78857" name="Equation" r:id="rId3" imgW="4127500" imgH="469900" progId="Equation.3">
                  <p:embed/>
                </p:oleObj>
              </mc:Choice>
              <mc:Fallback>
                <p:oleObj name="Equation" r:id="rId3" imgW="4127500" imgH="469900" progId="Equation.3">
                  <p:embed/>
                  <p:pic>
                    <p:nvPicPr>
                      <p:cNvPr id="5" name="Object 2"/>
                      <p:cNvPicPr>
                        <a:picLocks noChangeAspect="1" noChangeArrowheads="1"/>
                      </p:cNvPicPr>
                      <p:nvPr/>
                    </p:nvPicPr>
                    <p:blipFill>
                      <a:blip r:embed="rId4"/>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spid="_x0000_s78858" name="Equation" r:id="rId5" imgW="3136900" imgH="546100" progId="Equation.3">
                  <p:embed/>
                </p:oleObj>
              </mc:Choice>
              <mc:Fallback>
                <p:oleObj name="Equation" r:id="rId5" imgW="3136900" imgH="546100" progId="Equation.3">
                  <p:embed/>
                  <p:pic>
                    <p:nvPicPr>
                      <p:cNvPr id="10" name="Object 2"/>
                      <p:cNvPicPr>
                        <a:picLocks noChangeAspect="1" noChangeArrowheads="1"/>
                      </p:cNvPicPr>
                      <p:nvPr/>
                    </p:nvPicPr>
                    <p:blipFill>
                      <a:blip r:embed="rId6"/>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33"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34"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55"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56"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9027</TotalTime>
  <Words>3373</Words>
  <Application>Microsoft Office PowerPoint</Application>
  <PresentationFormat>On-screen Show (16:9)</PresentationFormat>
  <Paragraphs>666</Paragraphs>
  <Slides>77</Slides>
  <Notes>66</Notes>
  <HiddenSlides>15</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Mehreen Alam</cp:lastModifiedBy>
  <cp:revision>194</cp:revision>
  <cp:lastPrinted>2019-01-09T00:29:37Z</cp:lastPrinted>
  <dcterms:created xsi:type="dcterms:W3CDTF">2010-04-19T15:31:24Z</dcterms:created>
  <dcterms:modified xsi:type="dcterms:W3CDTF">2022-03-03T08:59:25Z</dcterms:modified>
  <cp:category/>
</cp:coreProperties>
</file>