
<file path=[Content_Types].xml><?xml version="1.0" encoding="utf-8"?>
<Types xmlns="http://schemas.openxmlformats.org/package/2006/content-types"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7" d="100"/>
          <a:sy n="77" d="100"/>
        </p:scale>
        <p:origin x="883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8/30/2024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910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9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33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02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05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50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7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8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3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4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2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8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86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2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8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9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4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1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21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17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16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4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3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6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6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0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6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5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7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4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1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5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508872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1490661" y="3290233"/>
            <a:ext cx="6967538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 :</a:t>
            </a:r>
            <a:r>
              <a:rPr lang="en-US" altLang="zh-CN" sz="2400" dirty="0">
                <a:latin typeface="Calibri" charset="0"/>
                <a:cs typeface="Calibri" charset="0"/>
              </a:rPr>
              <a:t>AYESHA FATHIMA .K</a:t>
            </a: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:312214991</a:t>
            </a: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     :BCOM COMMERCE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              :SOKA IKEDA COLLEGE OF ARTS AND SCIENCE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9653587" y="5895975"/>
            <a:ext cx="314324" cy="3238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>
            <a:off x="609599" y="1553255"/>
            <a:ext cx="10972800" cy="11079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(i)=IFS(Z8&gt;=5,”VERY HIGH”,Z8&gt;=4,”HIGH”,Z8&gt;=3,”MEDIUM,”TRUE,”LOW”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(ii)The above formula used to catagories the performance level of the employee is consider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as “WOW’ in my project.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1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7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>
            <a:off x="739774" y="291147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972800" cy="443198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DATA COLLECTIONS: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1.Dashboard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2.By formatting the dataset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FEATURES COLLECTIONS: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1.Data is collected from the dashboard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2.Formatting the data to find the employees performance level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DATA CLEANING: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1.Identifying the missing values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2.Filter outing the missing values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PERFORMANCE LEVEL: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1.Employees High Performance Level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2.Employees Low Performance Level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SUMMARY: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1.Categories the performance level of the employees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125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>
            <a:off x="9810749" y="5915025"/>
            <a:ext cx="314324" cy="3238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243713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6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1819656"/>
            <a:ext cx="6557772" cy="32186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7140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7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6546" y="1676400"/>
            <a:ext cx="6249452" cy="4038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7135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>
            <a:off x="717232" y="1565642"/>
            <a:ext cx="10972800" cy="222504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宋体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1.In overall, majority employees got “Medium” level in their performance level.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2.In BPC, Employees performed in average level.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3.In CCDR &amp; NEL, the employees got the medium level of performance level.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4.In EW, The employees got the medium and average level of performance level in 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    their business unit and their to know the performance of their performing level.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Arial" pitchFamily="34" charset="0"/>
              </a:rPr>
              <a:t>5.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Algerian" pitchFamily="82" charset="0"/>
                <a:ea typeface="宋体" charset="0"/>
                <a:cs typeface="Lucida Sans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Based on the conditional formatting formula the excel sheet is formatting the solution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Lucida Sans"/>
              </a:rPr>
              <a:t>   to find the performance level of the majority employees performance based on this.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56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flipH="1">
            <a:off x="9682734" y="5925577"/>
            <a:ext cx="304799" cy="30274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217522" y="2123271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00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466725" y="6410325"/>
            <a:ext cx="3705224" cy="2952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曲线"/>
          <p:cNvSpPr>
            <a:spLocks/>
          </p:cNvSpPr>
          <p:nvPr/>
        </p:nvSpPr>
        <p:spPr>
          <a:xfrm>
            <a:off x="10134600" y="314325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>
            <a:off x="381000" y="1577340"/>
            <a:ext cx="11201399" cy="20313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1.What is the average salary by department?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2. Which department has the highest turnover rate?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3. What is the relationship between tenure and salary?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4. Are there any gender disparities in performance ratings?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5. Which job titles have the highest average performance ratings?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6. What is the average age of employees by department?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/>
              </a:rPr>
              <a:t>7. Are there any correlations between performance ratings and salary increases?</a:t>
            </a:r>
            <a:endParaRPr lang="zh-CN" altLang="en-US" sz="1800" b="0" i="0" u="none" strike="noStrike" kern="0" cap="none" spc="0" baseline="0" dirty="0"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3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9191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>
            <a:off x="865988" y="652144"/>
            <a:ext cx="10681335" cy="7386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r>
              <a:rPr lang="en-IN" altLang="zh-CN" sz="4800" dirty="0"/>
              <a:t>OVERVIEW</a:t>
            </a:r>
            <a:endParaRPr lang="zh-CN" altLang="en-US" sz="4800" dirty="0"/>
          </a:p>
        </p:txBody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>
            <a:off x="911280" y="1844780"/>
            <a:ext cx="7862730" cy="13849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Performance Management System: Develop a digital platform to track employee performance, provide feedback, and facilitate </a:t>
            </a:r>
            <a:r>
              <a:rPr lang="en-US" altLang="zh-CN" dirty="0" err="1"/>
              <a:t>coaching.Training</a:t>
            </a:r>
            <a:r>
              <a:rPr lang="en-US" altLang="zh-CN" dirty="0"/>
              <a:t> and Development Programs: Design and implement training programs to enhance employee skills and </a:t>
            </a:r>
            <a:r>
              <a:rPr lang="en-US" altLang="zh-CN" dirty="0" err="1"/>
              <a:t>knowledge.Feedback</a:t>
            </a:r>
            <a:r>
              <a:rPr lang="en-US" altLang="zh-CN" dirty="0"/>
              <a:t> Mechanism: Establish a regular feedback mechanism, including surveys, focus groups, and one-on-one meetings.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60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>
            <a:off x="10591800" y="34797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1600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(i) Employee performance analysis is the systematic evaluation of an employees job performance,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skills and achievements to ensure they align with organizational goals. This process helps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identify strengths and areas for improvement, providing valuable insights for employee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development and decision-making.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(ii)By analyzing performance data, companies can enhance productivity, set more accurate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 goals, and tailor training programs to individual needs.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</a:t>
            </a: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椭圆"/>
          <p:cNvSpPr>
            <a:spLocks/>
          </p:cNvSpPr>
          <p:nvPr/>
        </p:nvSpPr>
        <p:spPr>
          <a:xfrm>
            <a:off x="9906001" y="5486400"/>
            <a:ext cx="457200" cy="457200"/>
          </a:xfrm>
          <a:prstGeom prst="ellipse">
            <a:avLst/>
          </a:prstGeom>
          <a:solidFill>
            <a:srgbClr val="4F81BD">
              <a:alpha val="56000"/>
            </a:srgbClr>
          </a:solidFill>
          <a:ln w="25400" cap="flat" cmpd="sng">
            <a:solidFill>
              <a:srgbClr val="1C334E"/>
            </a:solidFill>
            <a:prstDash val="solid"/>
            <a:round/>
          </a:ln>
        </p:spPr>
      </p:sp>
      <p:sp>
        <p:nvSpPr>
          <p:cNvPr id="130" name="椭圆"/>
          <p:cNvSpPr>
            <a:spLocks/>
          </p:cNvSpPr>
          <p:nvPr/>
        </p:nvSpPr>
        <p:spPr>
          <a:xfrm>
            <a:off x="10448925" y="5791200"/>
            <a:ext cx="457200" cy="457198"/>
          </a:xfrm>
          <a:prstGeom prst="ellipse">
            <a:avLst/>
          </a:prstGeom>
          <a:solidFill>
            <a:srgbClr val="4F81BD">
              <a:alpha val="47000"/>
            </a:srgbClr>
          </a:solidFill>
          <a:ln w="25400" cap="flat" cmpd="sng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1828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810749" y="5915025"/>
            <a:ext cx="314324" cy="3238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3886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Managers and Supervisors                    4. Employees Themselves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Human Resources (HR)                         5. Team Leaders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Executive and Senior Leadership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1.Managers and Supervisors  : They use to analysis to provide feedback, set goals, and make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                                            decisions about promotions and development needs.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2.Human Resources(HR)         : HR utilizes performance data to design training programs, align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                                             recruitment with organizations needs ,and manage employee relations.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3.Executive&amp;SeniorLeadership:They use the insights to align performance with strategic objectives,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                                               assess overall organizational effectivess and high-level decisions.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4.Employees Themselves       : They receives feedback from the analysis to understand their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                                             performance,identify areas for improvement, and plan their career.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5.Team Leaders                       : They apply performance analysis to improve team dynamic allocate resources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                                               effectively,and enhance overall team productivity. 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     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7503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9906001" y="5886450"/>
            <a:ext cx="314324" cy="3238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36009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1.Filtering : Filtering helps manage and analyze large datasets by focusing on relevant data subsets, thereby making data handling more efficient and insightful. It subset of data from a larger dataset based on specific criteria or conditions. This technique is widely used in data analysis, databases, and spreadsheets to focus on relevant information and exclude irrelevant data.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2.IFS Formula: IFS formula is used for multiple conditional checks and returns value based on which condition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Is true . Unlike nested IF statement, IFS allows for a cleaner and more readable formula structure.the formula evaluates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each condition in order.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3.Pivot Tables: Pivot tables are tools used in spreadsheets to summarize and analyze large sets of data. They allow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to quickly organize, group, and aggregate data, making it easier to extract meaningful insights and create dynamic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reports by rearranging and filtering information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4.Graphs: Graphs are valuable for visualizing data distributions, identifying trends, and making data-driven decisions.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Graphs is based on the bar charts, pie charts, histograms, scatter plots. It will represent the data that help to illustrate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Patterns, trends, and relationship within the data. They make complex information easier to understand and interpret. </a:t>
            </a: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1864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Employee – Kaggle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26 – features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9 – features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Name                       -  Alphabatical 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Performance level -  Numerical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Employee type       -  Alphabatical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Gender                    -  Male/Female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Employee rating    -  Numerical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/>
              </a:rPr>
              <a:t>Business unit         -   Alphabatical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5550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24</TotalTime>
  <Words>989</Words>
  <Application>Microsoft Office PowerPoint</Application>
  <PresentationFormat>Widescreen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Calibri</vt:lpstr>
      <vt:lpstr>Droid Sans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OVERVIEW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0015-JERRY</cp:lastModifiedBy>
  <cp:revision>3</cp:revision>
  <dcterms:created xsi:type="dcterms:W3CDTF">2024-03-29T04:07:22Z</dcterms:created>
  <dcterms:modified xsi:type="dcterms:W3CDTF">2024-08-30T04:44:56Z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