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Big Mountain Resort - Consulting Proposal, Findings, &amp;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October 19,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 Identification: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Before Nov 15, 2020 Big Mountain Resort needs to offset $1.6M in operating cost by restructuring their pricing model for tickets to reflect the value of the facilities they provide.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This in turn will lead to a more cohesive understanding of what each facility is worth to our customers and better guide our investment strategy.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Criteria for Success: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pricing model that will negate the $1.6M in additional operational cost for this year.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must accurately reflect which facilities customers value and are willing to pay for.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Appropriately adjust funding for respective facilities, adjust ticket price for the value that the facilities provide to the customers.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done by studying the relationship between the facilities other resorts provide and what they price their tickets at.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Key Findings: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</a:t>
            </a:r>
            <a:r>
              <a:rPr lang="en"/>
              <a:t>Resorts</a:t>
            </a:r>
            <a:r>
              <a:rPr lang="en"/>
              <a:t> current adult weekend price: $81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predicted price: $89.8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 equates to an annual revenue increase of ~$3.5M.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Ticket price raised by $1.99 ($82.99)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the 10 most unpopular runs = yearly loss of ~$3.0M, or -$1.75/ticket.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Closing 1 run would have no change in ticket price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There is no change between closing 3, 4 or 5 runs; all of which result in ~$1.2M loss of yearly revenue.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1075" y="1009525"/>
            <a:ext cx="38370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Top four facilities/features that directly correlated with ticket price: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Fast quads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Number of runs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Snow making acerage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Vertical drop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825" y="914075"/>
            <a:ext cx="4343776" cy="33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1075" y="1009525"/>
            <a:ext cx="3837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Why do fast quads drive price the most?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The amount of lifts a resort has directly impacts how quickly the resort can get people up the mountain and back on a run.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Fast sixes and fast eights don’t have nearly as much impact </a:t>
            </a:r>
            <a:r>
              <a:rPr i="1" lang="en">
                <a:solidFill>
                  <a:schemeClr val="accent3"/>
                </a:solidFill>
              </a:rPr>
              <a:t>yet</a:t>
            </a:r>
            <a:r>
              <a:rPr lang="en">
                <a:solidFill>
                  <a:schemeClr val="accent3"/>
                </a:solidFill>
              </a:rPr>
              <a:t> because there are not enough resorts with these lifts in place to determine how they affect ticket price.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025" y="1009525"/>
            <a:ext cx="3430975" cy="1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1075" y="1009525"/>
            <a:ext cx="38370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Scenarios considering the amount of runs to close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Big Mountain Resort is currently among some of the resorts with the most amount of runs in the nation.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Closing runs would have a substantial amount of impact on ticket price for the resort.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213" y="2113423"/>
            <a:ext cx="3836999" cy="204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7875" y="132925"/>
            <a:ext cx="3103669" cy="1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Summary and Conclusion: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suggest that Big Mountain Resort  weigh the cost of closing runs against the benefit of adding other facilities and features to negate the annual loss of revenue.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addition, the amount of money saved by closing runs should be calculated and incorporated into the data to better understand how closing a run may or may not benefit the ticket price.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recommend following Scenario 2, as it clearly offsets the cost of installing a new chair lift (~$1.6M) twice over.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