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A5B8-42E2-4E80-BB8A-DD113B2CB53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FB03-C293-4609-9BC0-E03FD9C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A5B8-42E2-4E80-BB8A-DD113B2CB53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FB03-C293-4609-9BC0-E03FD9C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7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A5B8-42E2-4E80-BB8A-DD113B2CB53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FB03-C293-4609-9BC0-E03FD9C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9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A5B8-42E2-4E80-BB8A-DD113B2CB53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FB03-C293-4609-9BC0-E03FD9C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A5B8-42E2-4E80-BB8A-DD113B2CB53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FB03-C293-4609-9BC0-E03FD9C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A5B8-42E2-4E80-BB8A-DD113B2CB53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FB03-C293-4609-9BC0-E03FD9C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A5B8-42E2-4E80-BB8A-DD113B2CB53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FB03-C293-4609-9BC0-E03FD9C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0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A5B8-42E2-4E80-BB8A-DD113B2CB53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FB03-C293-4609-9BC0-E03FD9C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0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A5B8-42E2-4E80-BB8A-DD113B2CB53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FB03-C293-4609-9BC0-E03FD9C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A5B8-42E2-4E80-BB8A-DD113B2CB53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FB03-C293-4609-9BC0-E03FD9C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5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A5B8-42E2-4E80-BB8A-DD113B2CB53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FB03-C293-4609-9BC0-E03FD9C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8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A5B8-42E2-4E80-BB8A-DD113B2CB53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FB03-C293-4609-9BC0-E03FD9C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MODELING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0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OIL BOILER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Borough, block and lot</a:t>
            </a:r>
          </a:p>
          <a:p>
            <a:r>
              <a:rPr lang="en-US" dirty="0" smtClean="0"/>
              <a:t>Facility Address</a:t>
            </a:r>
          </a:p>
          <a:p>
            <a:r>
              <a:rPr lang="en-US" dirty="0" smtClean="0"/>
              <a:t>Natural gas Utility</a:t>
            </a:r>
          </a:p>
          <a:p>
            <a:r>
              <a:rPr lang="en-US" dirty="0" smtClean="0"/>
              <a:t>Building manager</a:t>
            </a:r>
          </a:p>
          <a:p>
            <a:r>
              <a:rPr lang="en-US" dirty="0" smtClean="0"/>
              <a:t>Owner</a:t>
            </a:r>
          </a:p>
          <a:p>
            <a:r>
              <a:rPr lang="en-US" dirty="0" smtClean="0"/>
              <a:t>Owner address</a:t>
            </a:r>
          </a:p>
          <a:p>
            <a:r>
              <a:rPr lang="en-US" dirty="0" smtClean="0"/>
              <a:t>Boiler Application</a:t>
            </a:r>
          </a:p>
          <a:p>
            <a:r>
              <a:rPr lang="en-US" dirty="0" smtClean="0"/>
              <a:t>Deadline</a:t>
            </a:r>
          </a:p>
          <a:p>
            <a:r>
              <a:rPr lang="en-US" dirty="0" smtClean="0"/>
              <a:t>Boiler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0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Number of identical cylinders</a:t>
            </a:r>
          </a:p>
          <a:p>
            <a:r>
              <a:rPr lang="en-US" dirty="0" smtClean="0"/>
              <a:t>Boiler capacity</a:t>
            </a:r>
          </a:p>
          <a:p>
            <a:r>
              <a:rPr lang="en-US" dirty="0" smtClean="0"/>
              <a:t>Installation date</a:t>
            </a:r>
          </a:p>
          <a:p>
            <a:r>
              <a:rPr lang="en-US" dirty="0" smtClean="0"/>
              <a:t>Estimation retirement date for boiler</a:t>
            </a:r>
          </a:p>
          <a:p>
            <a:r>
              <a:rPr lang="en-US" dirty="0" smtClean="0"/>
              <a:t>Building type</a:t>
            </a:r>
          </a:p>
          <a:p>
            <a:r>
              <a:rPr lang="en-US" dirty="0" smtClean="0"/>
              <a:t>City council district</a:t>
            </a:r>
          </a:p>
          <a:p>
            <a:r>
              <a:rPr lang="en-US" dirty="0" smtClean="0"/>
              <a:t>Total no of buildings in lot</a:t>
            </a:r>
          </a:p>
          <a:p>
            <a:r>
              <a:rPr lang="en-US" dirty="0" smtClean="0"/>
              <a:t>No of floors</a:t>
            </a:r>
          </a:p>
          <a:p>
            <a:r>
              <a:rPr lang="en-US" dirty="0" smtClean="0"/>
              <a:t>No of residential units</a:t>
            </a:r>
          </a:p>
          <a:p>
            <a:r>
              <a:rPr lang="en-US" dirty="0" smtClean="0"/>
              <a:t>Year constructed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8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MUNICIPAL BUILDING ENGERY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Borough</a:t>
            </a:r>
          </a:p>
          <a:p>
            <a:r>
              <a:rPr lang="en-US" dirty="0" smtClean="0"/>
              <a:t>Block</a:t>
            </a:r>
          </a:p>
          <a:p>
            <a:r>
              <a:rPr lang="en-US" dirty="0" smtClean="0"/>
              <a:t>Lot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Zip</a:t>
            </a:r>
          </a:p>
          <a:p>
            <a:r>
              <a:rPr lang="en-US" dirty="0" smtClean="0"/>
              <a:t>Year built</a:t>
            </a:r>
          </a:p>
          <a:p>
            <a:r>
              <a:rPr lang="en-US" dirty="0" smtClean="0"/>
              <a:t>Agency</a:t>
            </a:r>
          </a:p>
          <a:p>
            <a:r>
              <a:rPr lang="en-US" dirty="0" smtClean="0"/>
              <a:t>Building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2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Owner address</a:t>
            </a:r>
          </a:p>
          <a:p>
            <a:pPr lvl="1"/>
            <a:r>
              <a:rPr lang="en-US" dirty="0" smtClean="0"/>
              <a:t>Facility address</a:t>
            </a:r>
          </a:p>
          <a:p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Building manager</a:t>
            </a:r>
          </a:p>
          <a:p>
            <a:r>
              <a:rPr lang="en-US" dirty="0" smtClean="0"/>
              <a:t>Building</a:t>
            </a:r>
          </a:p>
          <a:p>
            <a:r>
              <a:rPr lang="en-US" dirty="0" smtClean="0"/>
              <a:t>Boiler</a:t>
            </a:r>
          </a:p>
          <a:p>
            <a:r>
              <a:rPr lang="en-US" dirty="0" smtClean="0"/>
              <a:t>Borough, block and lot</a:t>
            </a:r>
          </a:p>
          <a:p>
            <a:r>
              <a:rPr lang="en-US" dirty="0" smtClean="0"/>
              <a:t>Municipal building</a:t>
            </a:r>
          </a:p>
          <a:p>
            <a:r>
              <a:rPr lang="en-US" dirty="0" smtClean="0"/>
              <a:t>Municipal building address</a:t>
            </a:r>
          </a:p>
          <a:p>
            <a:r>
              <a:rPr lang="en-US" dirty="0" smtClean="0"/>
              <a:t>Municipal borough, block and 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2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</a:t>
            </a:r>
          </a:p>
          <a:p>
            <a:r>
              <a:rPr lang="en-US" dirty="0" smtClean="0"/>
              <a:t>Contains</a:t>
            </a:r>
          </a:p>
          <a:p>
            <a:r>
              <a:rPr lang="en-US" dirty="0" smtClean="0"/>
              <a:t>Belong</a:t>
            </a:r>
          </a:p>
          <a:p>
            <a:r>
              <a:rPr lang="en-US" dirty="0" smtClean="0"/>
              <a:t>Contains and belongs are inverse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2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DATA TYPE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1219200"/>
            <a:ext cx="4114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Address</a:t>
            </a:r>
          </a:p>
          <a:p>
            <a:pPr lvl="1"/>
            <a:r>
              <a:rPr lang="en-US" dirty="0" err="1" smtClean="0"/>
              <a:t>Cityname</a:t>
            </a:r>
            <a:endParaRPr lang="en-US" dirty="0" smtClean="0"/>
          </a:p>
          <a:p>
            <a:pPr lvl="1"/>
            <a:r>
              <a:rPr lang="en-US" dirty="0" smtClean="0"/>
              <a:t>Latitude</a:t>
            </a:r>
          </a:p>
          <a:p>
            <a:pPr lvl="1"/>
            <a:r>
              <a:rPr lang="en-US" dirty="0" smtClean="0"/>
              <a:t>Longitude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tate_abbr</a:t>
            </a:r>
            <a:endParaRPr lang="en-US" dirty="0" smtClean="0"/>
          </a:p>
          <a:p>
            <a:pPr lvl="1"/>
            <a:r>
              <a:rPr lang="en-US" dirty="0" err="1" smtClean="0"/>
              <a:t>Street_name</a:t>
            </a:r>
            <a:endParaRPr lang="en-US" dirty="0" smtClean="0"/>
          </a:p>
          <a:p>
            <a:pPr lvl="1"/>
            <a:r>
              <a:rPr lang="en-US" dirty="0" err="1" smtClean="0"/>
              <a:t>Zip_code</a:t>
            </a:r>
            <a:endParaRPr lang="en-US" dirty="0" smtClean="0"/>
          </a:p>
          <a:p>
            <a:r>
              <a:rPr lang="en-US" dirty="0" smtClean="0"/>
              <a:t>Boiler</a:t>
            </a:r>
          </a:p>
          <a:p>
            <a:pPr lvl="1"/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Capacity</a:t>
            </a:r>
            <a:endParaRPr lang="en-US" dirty="0" smtClean="0"/>
          </a:p>
          <a:p>
            <a:pPr lvl="1"/>
            <a:r>
              <a:rPr lang="en-US" dirty="0" err="1" smtClean="0"/>
              <a:t>Installation_date</a:t>
            </a:r>
            <a:endParaRPr lang="en-US" dirty="0" smtClean="0"/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No of </a:t>
            </a:r>
            <a:r>
              <a:rPr lang="en-US" dirty="0" err="1" smtClean="0"/>
              <a:t>identical_boilers</a:t>
            </a:r>
            <a:endParaRPr lang="en-US" dirty="0" smtClean="0"/>
          </a:p>
          <a:p>
            <a:r>
              <a:rPr lang="en-US" dirty="0" err="1" smtClean="0"/>
              <a:t>Municipal_building</a:t>
            </a:r>
            <a:endParaRPr lang="en-US" dirty="0" smtClean="0"/>
          </a:p>
          <a:p>
            <a:pPr lvl="1"/>
            <a:r>
              <a:rPr lang="en-US" dirty="0" smtClean="0"/>
              <a:t>Agency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err="1" smtClean="0"/>
              <a:t>Year_constructed</a:t>
            </a:r>
            <a:endParaRPr lang="en-US" dirty="0" smtClean="0"/>
          </a:p>
          <a:p>
            <a:pPr lvl="1"/>
            <a:r>
              <a:rPr lang="en-US" dirty="0" smtClean="0"/>
              <a:t>BIN</a:t>
            </a:r>
          </a:p>
          <a:p>
            <a:pPr lvl="1"/>
            <a:r>
              <a:rPr lang="en-US" dirty="0" smtClean="0"/>
              <a:t>Gross </a:t>
            </a:r>
            <a:r>
              <a:rPr lang="en-US" dirty="0" err="1" smtClean="0"/>
              <a:t>sq</a:t>
            </a:r>
            <a:r>
              <a:rPr lang="en-US" dirty="0" smtClean="0"/>
              <a:t> </a:t>
            </a:r>
            <a:r>
              <a:rPr lang="en-US" dirty="0" err="1" smtClean="0"/>
              <a:t>ft</a:t>
            </a:r>
            <a:endParaRPr lang="en-US" dirty="0" smtClean="0"/>
          </a:p>
          <a:p>
            <a:pPr lvl="1"/>
            <a:r>
              <a:rPr lang="en-US" dirty="0" err="1" smtClean="0"/>
              <a:t>Source_enegry_Intensity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62400" y="1219200"/>
            <a:ext cx="4724401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Name</a:t>
            </a:r>
          </a:p>
          <a:p>
            <a:r>
              <a:rPr lang="en-US" dirty="0" smtClean="0"/>
              <a:t>Building</a:t>
            </a:r>
          </a:p>
          <a:p>
            <a:pPr lvl="1"/>
            <a:r>
              <a:rPr lang="en-US" dirty="0" err="1" smtClean="0"/>
              <a:t>No_of_floors</a:t>
            </a:r>
            <a:endParaRPr lang="en-US" dirty="0" smtClean="0"/>
          </a:p>
          <a:p>
            <a:pPr lvl="1"/>
            <a:r>
              <a:rPr lang="en-US" dirty="0" err="1" smtClean="0"/>
              <a:t>No_of_residential_units</a:t>
            </a:r>
            <a:endParaRPr lang="en-US" dirty="0" smtClean="0"/>
          </a:p>
          <a:p>
            <a:pPr lvl="1"/>
            <a:r>
              <a:rPr lang="en-US" dirty="0" err="1" smtClean="0"/>
              <a:t>Total_area</a:t>
            </a:r>
            <a:endParaRPr lang="en-US" dirty="0" smtClean="0"/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err="1" smtClean="0"/>
              <a:t>Year_constructed</a:t>
            </a:r>
            <a:endParaRPr lang="en-US" dirty="0" smtClean="0"/>
          </a:p>
          <a:p>
            <a:pPr lvl="1"/>
            <a:r>
              <a:rPr lang="en-US" dirty="0" err="1" smtClean="0"/>
              <a:t>Total_oil_consumption_high</a:t>
            </a:r>
            <a:endParaRPr lang="en-US" dirty="0" smtClean="0"/>
          </a:p>
          <a:p>
            <a:pPr lvl="1"/>
            <a:r>
              <a:rPr lang="en-US" dirty="0" err="1" smtClean="0"/>
              <a:t>Total_oil_consumption_low</a:t>
            </a:r>
            <a:endParaRPr lang="en-US" dirty="0" smtClean="0"/>
          </a:p>
          <a:p>
            <a:r>
              <a:rPr lang="en-US" dirty="0" err="1" smtClean="0"/>
              <a:t>Municipal_building_energy</a:t>
            </a:r>
            <a:endParaRPr lang="en-US" dirty="0" smtClean="0"/>
          </a:p>
          <a:p>
            <a:pPr lvl="1"/>
            <a:r>
              <a:rPr lang="en-US" dirty="0" smtClean="0"/>
              <a:t>Agency</a:t>
            </a:r>
          </a:p>
          <a:p>
            <a:pPr lvl="1"/>
            <a:r>
              <a:rPr lang="en-US" dirty="0" smtClean="0"/>
              <a:t>bin</a:t>
            </a:r>
          </a:p>
          <a:p>
            <a:r>
              <a:rPr lang="en-US" dirty="0" err="1" smtClean="0"/>
              <a:t>Borogh_block_lot</a:t>
            </a:r>
            <a:r>
              <a:rPr lang="en-US" dirty="0" smtClean="0"/>
              <a:t> ≡ municipal _</a:t>
            </a:r>
            <a:r>
              <a:rPr lang="en-US" dirty="0" err="1" smtClean="0"/>
              <a:t>borogh_block_lot</a:t>
            </a:r>
            <a:endParaRPr lang="en-US" dirty="0" smtClean="0"/>
          </a:p>
          <a:p>
            <a:pPr lvl="1"/>
            <a:r>
              <a:rPr lang="en-US" dirty="0" smtClean="0"/>
              <a:t>No of buildings</a:t>
            </a:r>
          </a:p>
          <a:p>
            <a:pPr lvl="1"/>
            <a:r>
              <a:rPr lang="en-US" dirty="0" err="1" smtClean="0"/>
              <a:t>Borogh_block_lot</a:t>
            </a:r>
            <a:r>
              <a:rPr lang="en-US" dirty="0" smtClean="0"/>
              <a:t> _number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169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SEMANTIC WEB</vt:lpstr>
      <vt:lpstr>NYC OIL BOILER DATA</vt:lpstr>
      <vt:lpstr>BOILER DATA</vt:lpstr>
      <vt:lpstr>MUNICIPAL BUILDING ENGERY</vt:lpstr>
      <vt:lpstr>CLASSES AND SUBCLASSES</vt:lpstr>
      <vt:lpstr>OBJECT PROPERTIES</vt:lpstr>
      <vt:lpstr>DATA TYPE PROPERTIES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</dc:title>
  <dc:creator>AGASTHESWAR</dc:creator>
  <cp:lastModifiedBy>AGASTHESWAR</cp:lastModifiedBy>
  <cp:revision>4</cp:revision>
  <dcterms:created xsi:type="dcterms:W3CDTF">2013-12-03T17:31:33Z</dcterms:created>
  <dcterms:modified xsi:type="dcterms:W3CDTF">2013-12-10T02:00:33Z</dcterms:modified>
</cp:coreProperties>
</file>