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7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7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9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AB76D-DC5E-4835-AB2A-D90CAA23FCB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C48E-9FEF-4A65-8D8E-85B631DF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4" y="0"/>
            <a:ext cx="917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9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5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8"/>
            <a:ext cx="9144000" cy="68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8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5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758"/>
            <a:ext cx="9143999" cy="6984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1640" y="18864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UML DIAGRAM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2024-04-02T20:13:14Z</dcterms:created>
  <dcterms:modified xsi:type="dcterms:W3CDTF">2024-04-02T20:21:35Z</dcterms:modified>
</cp:coreProperties>
</file>