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5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5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5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02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3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9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6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0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4FADA-5029-4E0A-9F50-8F6276E2AC9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750AA1-78BA-4526-A94C-6158BEF4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Wysa</a:t>
            </a:r>
            <a:r>
              <a:rPr lang="en-US" dirty="0"/>
              <a:t>: A Deep Dive into a Mental Health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Ayesha </a:t>
            </a:r>
            <a:r>
              <a:rPr lang="en-US" dirty="0" err="1" smtClean="0"/>
              <a:t>Kanwl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1" y="3415507"/>
            <a:ext cx="4100946" cy="2731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Wysa</a:t>
            </a:r>
            <a:r>
              <a:rPr lang="en-US" dirty="0"/>
              <a:t> is a helpful tool for people who feel stressed, anxious, or unhappy. It's like having a caring friend who's always there to listen and offer advice. </a:t>
            </a:r>
            <a:r>
              <a:rPr lang="en-US" dirty="0" err="1"/>
              <a:t>Wysa</a:t>
            </a:r>
            <a:r>
              <a:rPr lang="en-US" dirty="0"/>
              <a:t> uses smart technology to understand how you feel and suggests things that can help you feel better. It's like having a personal assistant for your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3345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Wysa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Wysa</a:t>
            </a:r>
            <a:r>
              <a:rPr lang="en-US" dirty="0"/>
              <a:t> is like having a helpful friend who's always there to listen. It uses special computer magic (AI) to understand how you feel. You can talk to </a:t>
            </a:r>
            <a:r>
              <a:rPr lang="en-US" dirty="0" err="1"/>
              <a:t>Wysa</a:t>
            </a:r>
            <a:r>
              <a:rPr lang="en-US" dirty="0"/>
              <a:t> anytime, anywhere.</a:t>
            </a:r>
          </a:p>
          <a:p>
            <a:r>
              <a:rPr lang="en-US" dirty="0" err="1"/>
              <a:t>Wysa</a:t>
            </a:r>
            <a:r>
              <a:rPr lang="en-US" dirty="0"/>
              <a:t> also has special programs to help you feel better, like exercises and tips. If you need more help, you can talk to a real person for extra support. There's a small fee for this extra help.</a:t>
            </a:r>
          </a:p>
        </p:txBody>
      </p:sp>
    </p:spTree>
    <p:extLst>
      <p:ext uri="{BB962C8B-B14F-4D97-AF65-F5344CB8AC3E}">
        <p14:creationId xmlns:p14="http://schemas.microsoft.com/office/powerpoint/2010/main" val="34945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Behind </a:t>
            </a:r>
            <a:r>
              <a:rPr lang="en-US" dirty="0" err="1"/>
              <a:t>Wysa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Natural Language Processing (NLP): This allows </a:t>
            </a:r>
            <a:r>
              <a:rPr lang="en-US" dirty="0" err="1"/>
              <a:t>Wysa</a:t>
            </a:r>
            <a:r>
              <a:rPr lang="en-US" dirty="0"/>
              <a:t> to understand and respond to user inputs in a human-like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Machine </a:t>
            </a:r>
            <a:r>
              <a:rPr lang="en-US" dirty="0"/>
              <a:t>Learning: This helps </a:t>
            </a:r>
            <a:r>
              <a:rPr lang="en-US" dirty="0" err="1"/>
              <a:t>Wysa</a:t>
            </a:r>
            <a:r>
              <a:rPr lang="en-US" dirty="0"/>
              <a:t> learn from user interactions and improve its responses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Cognitive </a:t>
            </a:r>
            <a:r>
              <a:rPr lang="en-US" dirty="0"/>
              <a:t>Behavioral Therapy (CBT): </a:t>
            </a:r>
            <a:r>
              <a:rPr lang="en-US" dirty="0" err="1"/>
              <a:t>Wysa's</a:t>
            </a:r>
            <a:r>
              <a:rPr lang="en-US" dirty="0"/>
              <a:t> responses are often based on CBT principles, a type of psychotherapy. 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Data Analytics: </a:t>
            </a:r>
            <a:r>
              <a:rPr lang="en-US" dirty="0" err="1"/>
              <a:t>Wysa</a:t>
            </a:r>
            <a:r>
              <a:rPr lang="en-US" dirty="0"/>
              <a:t> likely collects and analyzes user data to improve its services.  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Interface (UI) and User Experience (UX) Design: Creating a user-friendly and engaging interface is crucial for any app.</a:t>
            </a:r>
          </a:p>
        </p:txBody>
      </p:sp>
    </p:spTree>
    <p:extLst>
      <p:ext uri="{BB962C8B-B14F-4D97-AF65-F5344CB8AC3E}">
        <p14:creationId xmlns:p14="http://schemas.microsoft.com/office/powerpoint/2010/main" val="6262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44823"/>
            <a:ext cx="9601196" cy="1303867"/>
          </a:xfrm>
        </p:spPr>
        <p:txBody>
          <a:bodyPr/>
          <a:lstStyle/>
          <a:p>
            <a:r>
              <a:rPr lang="en-US" dirty="0"/>
              <a:t>User Experience and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599" y="1838036"/>
            <a:ext cx="10381673" cy="446116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User-Centric </a:t>
            </a:r>
            <a:r>
              <a:rPr lang="en-US" b="1" dirty="0" smtClean="0"/>
              <a:t>Design</a:t>
            </a:r>
          </a:p>
          <a:p>
            <a:r>
              <a:rPr lang="en-US" b="1" dirty="0" smtClean="0"/>
              <a:t>Simplicity</a:t>
            </a:r>
            <a:r>
              <a:rPr lang="en-US" b="1" dirty="0"/>
              <a:t>: </a:t>
            </a:r>
            <a:r>
              <a:rPr lang="en-US" dirty="0" err="1"/>
              <a:t>Wysa</a:t>
            </a:r>
            <a:r>
              <a:rPr lang="en-US" dirty="0"/>
              <a:t> prioritizes a clean and intuitive interface, making it easy for users of all tech levels to </a:t>
            </a:r>
            <a:r>
              <a:rPr lang="en-US" dirty="0" smtClean="0"/>
              <a:t>navigate</a:t>
            </a:r>
          </a:p>
          <a:p>
            <a:r>
              <a:rPr lang="en-US" dirty="0" smtClean="0"/>
              <a:t>.</a:t>
            </a:r>
            <a:r>
              <a:rPr lang="en-US" dirty="0"/>
              <a:t>Personality: The </a:t>
            </a:r>
            <a:r>
              <a:rPr lang="en-US" dirty="0" err="1"/>
              <a:t>chatbot's</a:t>
            </a:r>
            <a:r>
              <a:rPr lang="en-US" dirty="0"/>
              <a:t> tone and language are designed to be empathetic and supportive, building rapport with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Accessibility</a:t>
            </a:r>
            <a:r>
              <a:rPr lang="en-US" dirty="0"/>
              <a:t>: </a:t>
            </a:r>
            <a:r>
              <a:rPr lang="en-US" dirty="0" err="1"/>
              <a:t>Wysa</a:t>
            </a:r>
            <a:r>
              <a:rPr lang="en-US" dirty="0"/>
              <a:t> ensures its platform is accessible to users with disabilities, promoting </a:t>
            </a:r>
            <a:r>
              <a:rPr lang="en-US" dirty="0" smtClean="0"/>
              <a:t>inclusivity.</a:t>
            </a:r>
          </a:p>
          <a:p>
            <a:r>
              <a:rPr lang="en-US" dirty="0" smtClean="0"/>
              <a:t>Mood </a:t>
            </a:r>
            <a:r>
              <a:rPr lang="en-US" dirty="0"/>
              <a:t>Tracking: Users can record their moods over time, allowing </a:t>
            </a:r>
            <a:r>
              <a:rPr lang="en-US" dirty="0" err="1"/>
              <a:t>Wysa</a:t>
            </a:r>
            <a:r>
              <a:rPr lang="en-US" dirty="0"/>
              <a:t> to provide personalized support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Self-Care </a:t>
            </a:r>
            <a:r>
              <a:rPr lang="en-US" dirty="0"/>
              <a:t>Exercises: Offering a variety of exercises (e.g., mindfulness, breathing techniques) enhances user engagement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Progress </a:t>
            </a:r>
            <a:r>
              <a:rPr lang="en-US" dirty="0"/>
              <a:t>Tracking: Users can monitor their progress over time, fostering a sense of accomplishment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Conversational </a:t>
            </a:r>
            <a:r>
              <a:rPr lang="en-US" dirty="0" err="1"/>
              <a:t>FlowNatural</a:t>
            </a:r>
            <a:r>
              <a:rPr lang="en-US" dirty="0"/>
              <a:t> Language Processing (NLP): </a:t>
            </a:r>
            <a:r>
              <a:rPr lang="en-US" dirty="0" err="1"/>
              <a:t>Wysa's</a:t>
            </a:r>
            <a:r>
              <a:rPr lang="en-US" dirty="0"/>
              <a:t> ability to understand and respond to user input in a natural way enhances the conversation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Empathy </a:t>
            </a:r>
            <a:r>
              <a:rPr lang="en-US" dirty="0"/>
              <a:t>and Support: The </a:t>
            </a:r>
            <a:r>
              <a:rPr lang="en-US" dirty="0" err="1"/>
              <a:t>chatbot</a:t>
            </a:r>
            <a:r>
              <a:rPr lang="en-US" dirty="0"/>
              <a:t> is designed to offer empathy and support, making users feel understood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Guided </a:t>
            </a:r>
            <a:r>
              <a:rPr lang="en-US" dirty="0"/>
              <a:t>Conversations: </a:t>
            </a:r>
            <a:r>
              <a:rPr lang="en-US" dirty="0" err="1"/>
              <a:t>Wysa</a:t>
            </a:r>
            <a:r>
              <a:rPr lang="en-US" dirty="0"/>
              <a:t> often directs conversations towards specific topics or goals, providing a structured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Gamification </a:t>
            </a:r>
            <a:r>
              <a:rPr lang="en-US" dirty="0" err="1"/>
              <a:t>ElementsRewards</a:t>
            </a:r>
            <a:r>
              <a:rPr lang="en-US" dirty="0"/>
              <a:t> and Badges: Encourage user engagement through gamification </a:t>
            </a:r>
            <a:r>
              <a:rPr lang="en-US" dirty="0" err="1"/>
              <a:t>elements.Challenges</a:t>
            </a:r>
            <a:r>
              <a:rPr lang="en-US" dirty="0"/>
              <a:t> and Competitions: Foster a sense of community and motivation.</a:t>
            </a:r>
          </a:p>
        </p:txBody>
      </p:sp>
    </p:spTree>
    <p:extLst>
      <p:ext uri="{BB962C8B-B14F-4D97-AF65-F5344CB8AC3E}">
        <p14:creationId xmlns:p14="http://schemas.microsoft.com/office/powerpoint/2010/main" val="18561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and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Business </a:t>
            </a:r>
            <a:r>
              <a:rPr lang="en-US" dirty="0" err="1" smtClean="0"/>
              <a:t>ModelWysa</a:t>
            </a:r>
            <a:r>
              <a:rPr lang="en-US" dirty="0" smtClean="0"/>
              <a:t> primarily operates on a freemium model. This means that basic features, such as the </a:t>
            </a:r>
            <a:r>
              <a:rPr lang="en-US" dirty="0" err="1" smtClean="0"/>
              <a:t>chatbot</a:t>
            </a:r>
            <a:r>
              <a:rPr lang="en-US" dirty="0" smtClean="0"/>
              <a:t> and self-care exercises, are available for free. To generate revenue, </a:t>
            </a:r>
            <a:r>
              <a:rPr lang="en-US" dirty="0" err="1" smtClean="0"/>
              <a:t>Wysa</a:t>
            </a:r>
            <a:r>
              <a:rPr lang="en-US" dirty="0" smtClean="0"/>
              <a:t> offers premium subscriptions that unlock additional features and benefits.   </a:t>
            </a:r>
          </a:p>
          <a:p>
            <a:r>
              <a:rPr lang="en-US" dirty="0" smtClean="0"/>
              <a:t>Revenue </a:t>
            </a:r>
            <a:r>
              <a:rPr lang="en-US" dirty="0" err="1" smtClean="0"/>
              <a:t>StreamsFreemium</a:t>
            </a:r>
            <a:r>
              <a:rPr lang="en-US" dirty="0" smtClean="0"/>
              <a:t> Model: While the core service is free, users can upgrade to a premium subscription for access to advanced features, such as live chat with therapists or personalized </a:t>
            </a:r>
            <a:r>
              <a:rPr lang="en-US" dirty="0" err="1" smtClean="0"/>
              <a:t>coaching.Partnerships</a:t>
            </a:r>
            <a:r>
              <a:rPr lang="en-US" dirty="0" smtClean="0"/>
              <a:t>: </a:t>
            </a:r>
            <a:r>
              <a:rPr lang="en-US" dirty="0" err="1" smtClean="0"/>
              <a:t>Wysa</a:t>
            </a:r>
            <a:r>
              <a:rPr lang="en-US" dirty="0" smtClean="0"/>
              <a:t> might collaborate with healthcare providers, insurance companies, or corporations to offer their services as an employee benefit or as part of healthcare packages.   Data Monetization: While maintaining user privacy, </a:t>
            </a:r>
            <a:r>
              <a:rPr lang="en-US" dirty="0" err="1" smtClean="0"/>
              <a:t>Wysa</a:t>
            </a:r>
            <a:r>
              <a:rPr lang="en-US" dirty="0" smtClean="0"/>
              <a:t> could potentially utilize anonymized data for research or insights to be sold to healthcare organizations or research institutions.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03441"/>
            <a:ext cx="9601196" cy="1303867"/>
          </a:xfrm>
        </p:spPr>
        <p:txBody>
          <a:bodyPr/>
          <a:lstStyle/>
          <a:p>
            <a:r>
              <a:rPr lang="en-US" dirty="0" err="1"/>
              <a:t>Wysa's</a:t>
            </a:r>
            <a:r>
              <a:rPr lang="en-US" dirty="0"/>
              <a:t> Impact and Potential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333181" cy="379768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Wysa's</a:t>
            </a:r>
            <a:r>
              <a:rPr lang="en-US" b="1" dirty="0"/>
              <a:t> Impact</a:t>
            </a:r>
          </a:p>
          <a:p>
            <a:r>
              <a:rPr lang="en-US" dirty="0" err="1"/>
              <a:t>Wysa</a:t>
            </a:r>
            <a:r>
              <a:rPr lang="en-US" dirty="0"/>
              <a:t> has demonstrated a significant impact on mental health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Increasing Accessibility:</a:t>
            </a:r>
            <a:r>
              <a:rPr lang="en-US" dirty="0"/>
              <a:t> Providing mental health support to individuals who might not otherwise seek help.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Reducing Stigma:</a:t>
            </a:r>
            <a:r>
              <a:rPr lang="en-US" dirty="0"/>
              <a:t> Normalizing conversations about mental health through a digital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Intervention:</a:t>
            </a:r>
            <a:r>
              <a:rPr lang="en-US" dirty="0"/>
              <a:t> Identifying potential mental health issues through symptom tracking and early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 Care:</a:t>
            </a:r>
            <a:r>
              <a:rPr lang="en-US" dirty="0"/>
              <a:t> Offering a more affordable alternative to traditional therapy.</a:t>
            </a:r>
          </a:p>
          <a:p>
            <a:r>
              <a:rPr lang="en-US" b="1" dirty="0"/>
              <a:t>Potential Applications and Growth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with Healthcare Systems:</a:t>
            </a:r>
            <a:r>
              <a:rPr lang="en-US" dirty="0"/>
              <a:t> Partnering with healthcare providers to offer </a:t>
            </a:r>
            <a:r>
              <a:rPr lang="en-US" dirty="0" err="1"/>
              <a:t>Wysa</a:t>
            </a:r>
            <a:r>
              <a:rPr lang="en-US" dirty="0"/>
              <a:t> as a complementary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Expansion of Services:</a:t>
            </a:r>
            <a:r>
              <a:rPr lang="en-US" dirty="0"/>
              <a:t> Offering additional features like meditation, sleep tracking, or nutrition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Expansion:</a:t>
            </a:r>
            <a:r>
              <a:rPr lang="en-US" dirty="0"/>
              <a:t> Entering new markets and adapting the platform to different cultural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Collaboration:</a:t>
            </a:r>
            <a:r>
              <a:rPr lang="en-US" dirty="0"/>
              <a:t> Partnering with academic institutions to conduct research on mental health and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Corporate Wellness Programs:</a:t>
            </a:r>
            <a:r>
              <a:rPr lang="en-US" dirty="0"/>
              <a:t> Offering </a:t>
            </a:r>
            <a:r>
              <a:rPr lang="en-US" dirty="0" err="1"/>
              <a:t>Wysa</a:t>
            </a:r>
            <a:r>
              <a:rPr lang="en-US" dirty="0"/>
              <a:t> as a benefit to employees to improve overall well-being.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98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8" y="1616365"/>
            <a:ext cx="11453090" cy="4535054"/>
          </a:xfrm>
        </p:spPr>
        <p:txBody>
          <a:bodyPr>
            <a:normAutofit fontScale="32500" lnSpcReduction="20000"/>
          </a:bodyPr>
          <a:lstStyle/>
          <a:p>
            <a:r>
              <a:rPr lang="en-US" sz="3600" b="1" dirty="0"/>
              <a:t>Understanding </a:t>
            </a:r>
            <a:r>
              <a:rPr lang="en-US" sz="3600" b="1" dirty="0" err="1"/>
              <a:t>Wysa's</a:t>
            </a:r>
            <a:r>
              <a:rPr lang="en-US" sz="3600" b="1" dirty="0"/>
              <a:t> success is crucial for building a competitive clone.</a:t>
            </a:r>
            <a:r>
              <a:rPr lang="en-US" sz="3600" dirty="0"/>
              <a:t> Here are some key takeaways:</a:t>
            </a:r>
          </a:p>
          <a:p>
            <a:r>
              <a:rPr lang="en-US" sz="3600" b="1" dirty="0"/>
              <a:t>Core Strengths of </a:t>
            </a:r>
            <a:r>
              <a:rPr lang="en-US" sz="3600" b="1" dirty="0" err="1"/>
              <a:t>Wysa</a:t>
            </a: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Accessibility:</a:t>
            </a:r>
            <a:r>
              <a:rPr lang="en-US" sz="3600" dirty="0"/>
              <a:t> </a:t>
            </a:r>
            <a:r>
              <a:rPr lang="en-US" sz="3600" dirty="0" err="1"/>
              <a:t>Wysa</a:t>
            </a:r>
            <a:r>
              <a:rPr lang="en-US" sz="3600" dirty="0"/>
              <a:t> has effectively lowered the barrier to entry for mental health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User-Centric Design:</a:t>
            </a:r>
            <a:r>
              <a:rPr lang="en-US" sz="3600" dirty="0"/>
              <a:t> The platform prioritizes user experience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Technology Integration:</a:t>
            </a:r>
            <a:r>
              <a:rPr lang="en-US" sz="3600" dirty="0"/>
              <a:t> The effective use of AI and NLP has enhanced user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Business Model Flexibility:</a:t>
            </a:r>
            <a:r>
              <a:rPr lang="en-US" sz="3600" dirty="0"/>
              <a:t> </a:t>
            </a:r>
            <a:r>
              <a:rPr lang="en-US" sz="3600" dirty="0" err="1"/>
              <a:t>Wysa's</a:t>
            </a:r>
            <a:r>
              <a:rPr lang="en-US" sz="3600" dirty="0"/>
              <a:t> freemium model provides a sustainable revenue stream.</a:t>
            </a:r>
          </a:p>
          <a:p>
            <a:r>
              <a:rPr lang="en-US" sz="3600" b="1" dirty="0"/>
              <a:t>Opportunities for Improvement</a:t>
            </a:r>
          </a:p>
          <a:p>
            <a:r>
              <a:rPr lang="en-US" sz="3600" dirty="0"/>
              <a:t>While </a:t>
            </a:r>
            <a:r>
              <a:rPr lang="en-US" sz="3600" dirty="0" err="1"/>
              <a:t>Wysa</a:t>
            </a:r>
            <a:r>
              <a:rPr lang="en-US" sz="3600" dirty="0"/>
              <a:t> has been successful, there are areas where a clone could potentially differentiate itself: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Enhanced Personalization:</a:t>
            </a:r>
            <a:r>
              <a:rPr lang="en-US" sz="3600" dirty="0"/>
              <a:t> Offer more tailored recommendations and support based on individual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Expanded Service Offerings:</a:t>
            </a:r>
            <a:r>
              <a:rPr lang="en-US" sz="3600" dirty="0"/>
              <a:t> Include additional features like journaling, goal setting, or relaxation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Stronger Integration with Healthcare Providers:</a:t>
            </a:r>
            <a:r>
              <a:rPr lang="en-US" sz="3600" dirty="0"/>
              <a:t> Partner with healthcare institutions to offer seamless care coordination.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Advanced AI Capabilities:</a:t>
            </a:r>
            <a:r>
              <a:rPr lang="en-US" sz="3600" dirty="0"/>
              <a:t> Explore the use of more sophisticated AI models for improved conversational abilities.</a:t>
            </a:r>
          </a:p>
          <a:p>
            <a:r>
              <a:rPr lang="en-US" sz="3600" b="1" dirty="0"/>
              <a:t>Potential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Competition:</a:t>
            </a:r>
            <a:r>
              <a:rPr lang="en-US" sz="3600" dirty="0"/>
              <a:t> The mental health app market is growing, with new competitors emerging regularly.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User Acquisition:</a:t>
            </a:r>
            <a:r>
              <a:rPr lang="en-US" sz="3600" dirty="0"/>
              <a:t> Attracting users and building a strong user base can be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Data Privacy:</a:t>
            </a:r>
            <a:r>
              <a:rPr lang="en-US" sz="3600" dirty="0"/>
              <a:t> Ensuring the security and privacy of user data is paramount.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Maintaining Quality:</a:t>
            </a:r>
            <a:r>
              <a:rPr lang="en-US" sz="3600" dirty="0"/>
              <a:t> Delivering consistent and accurate information requires ongoing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2109" y="631777"/>
            <a:ext cx="102061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are the different ways to access </a:t>
            </a:r>
            <a:r>
              <a:rPr lang="en-US" b="1" dirty="0" err="1"/>
              <a:t>Wysa</a:t>
            </a:r>
            <a:r>
              <a:rPr lang="en-US" b="1" dirty="0"/>
              <a:t>?</a:t>
            </a:r>
            <a:r>
              <a:rPr lang="en-US" dirty="0"/>
              <a:t> (e.g., mobile app, web platform)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languages does </a:t>
            </a:r>
            <a:r>
              <a:rPr lang="en-US" b="1" dirty="0" err="1"/>
              <a:t>Wysa</a:t>
            </a:r>
            <a:r>
              <a:rPr lang="en-US" b="1" dirty="0"/>
              <a:t> support?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 </a:t>
            </a:r>
            <a:r>
              <a:rPr lang="en-US" b="1" dirty="0" err="1"/>
              <a:t>Wysa</a:t>
            </a:r>
            <a:r>
              <a:rPr lang="en-US" b="1" dirty="0"/>
              <a:t> suitable for children?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are the costs associated with </a:t>
            </a:r>
            <a:r>
              <a:rPr lang="en-US" b="1" dirty="0" err="1"/>
              <a:t>Wysa</a:t>
            </a:r>
            <a:r>
              <a:rPr lang="en-US" b="1" dirty="0"/>
              <a:t>?</a:t>
            </a:r>
            <a:r>
              <a:rPr lang="en-US" dirty="0"/>
              <a:t> (e.g., free tier limitations, premium features pricing)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do I contact </a:t>
            </a:r>
            <a:r>
              <a:rPr lang="en-US" b="1" dirty="0" err="1"/>
              <a:t>Wysa</a:t>
            </a:r>
            <a:r>
              <a:rPr lang="en-US" b="1" dirty="0"/>
              <a:t> support?</a:t>
            </a:r>
            <a:endParaRPr lang="en-US" dirty="0"/>
          </a:p>
          <a:p>
            <a:r>
              <a:rPr lang="en-US" b="1" dirty="0"/>
              <a:t>AI Assistant FAQs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types of techniques and tools does </a:t>
            </a:r>
            <a:r>
              <a:rPr lang="en-US" b="1" dirty="0" err="1"/>
              <a:t>Wysa's</a:t>
            </a:r>
            <a:r>
              <a:rPr lang="en-US" b="1" dirty="0"/>
              <a:t> AI assistant use?</a:t>
            </a:r>
            <a:r>
              <a:rPr lang="en-US" dirty="0"/>
              <a:t> (e.g., CBT, mindfulness exercises)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are the limitations of </a:t>
            </a:r>
            <a:r>
              <a:rPr lang="en-US" b="1" dirty="0" err="1"/>
              <a:t>Wysa's</a:t>
            </a:r>
            <a:r>
              <a:rPr lang="en-US" b="1" dirty="0"/>
              <a:t> AI assistant?</a:t>
            </a:r>
            <a:r>
              <a:rPr lang="en-US" dirty="0"/>
              <a:t> (e.g., cannot diagnose mental health conditions)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does </a:t>
            </a:r>
            <a:r>
              <a:rPr lang="en-US" b="1" dirty="0" err="1"/>
              <a:t>Wysa's</a:t>
            </a:r>
            <a:r>
              <a:rPr lang="en-US" b="1" dirty="0"/>
              <a:t> AI assistant learn and improve over time?</a:t>
            </a:r>
            <a:endParaRPr lang="en-US" dirty="0"/>
          </a:p>
          <a:p>
            <a:r>
              <a:rPr lang="en-US" b="1" dirty="0"/>
              <a:t>Emotional Wellbeing Professional FAQs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qualifications do </a:t>
            </a:r>
            <a:r>
              <a:rPr lang="en-US" b="1" dirty="0" err="1"/>
              <a:t>Wysa's</a:t>
            </a:r>
            <a:r>
              <a:rPr lang="en-US" b="1" dirty="0"/>
              <a:t> Emotional Wellbeing Professionals have?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types of therapy approaches do </a:t>
            </a:r>
            <a:r>
              <a:rPr lang="en-US" b="1" dirty="0" err="1"/>
              <a:t>Wysa's</a:t>
            </a:r>
            <a:r>
              <a:rPr lang="en-US" b="1" dirty="0"/>
              <a:t> Emotional Wellbeing Professionals use?</a:t>
            </a:r>
            <a:r>
              <a:rPr lang="en-US" dirty="0"/>
              <a:t> (e.g., CBT, DBT)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are the benefits of working with a </a:t>
            </a:r>
            <a:r>
              <a:rPr lang="en-US" b="1" dirty="0" err="1"/>
              <a:t>Wysa</a:t>
            </a:r>
            <a:r>
              <a:rPr lang="en-US" b="1" dirty="0"/>
              <a:t> Emotional Wellbeing Professional compared to traditional therapy?</a:t>
            </a:r>
            <a:r>
              <a:rPr lang="en-US" dirty="0"/>
              <a:t> (e.g., convenience, affordability)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if I don't feel comfortable with my assigned Emotional Wellbeing Professional?</a:t>
            </a:r>
            <a:endParaRPr lang="en-US" dirty="0"/>
          </a:p>
          <a:p>
            <a:r>
              <a:rPr lang="en-US" b="1" dirty="0"/>
              <a:t>Additionally, consider including: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Success stories:</a:t>
            </a:r>
            <a:r>
              <a:rPr lang="en-US" dirty="0"/>
              <a:t> Share anonymous testimonials from users who have benefited from </a:t>
            </a:r>
            <a:r>
              <a:rPr lang="en-US" dirty="0" err="1"/>
              <a:t>Wysa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security:</a:t>
            </a:r>
            <a:r>
              <a:rPr lang="en-US" dirty="0"/>
              <a:t> Reassure users about </a:t>
            </a:r>
            <a:r>
              <a:rPr lang="en-US" dirty="0" err="1"/>
              <a:t>Wysa's</a:t>
            </a:r>
            <a:r>
              <a:rPr lang="en-US" dirty="0"/>
              <a:t> data security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Comparison with competitors:</a:t>
            </a:r>
            <a:r>
              <a:rPr lang="en-US" dirty="0"/>
              <a:t> Briefly highlight how </a:t>
            </a:r>
            <a:r>
              <a:rPr lang="en-US" dirty="0" err="1"/>
              <a:t>Wysa</a:t>
            </a:r>
            <a:r>
              <a:rPr lang="en-US" dirty="0"/>
              <a:t> stands out from other mental health apps.</a:t>
            </a:r>
          </a:p>
        </p:txBody>
      </p:sp>
    </p:spTree>
    <p:extLst>
      <p:ext uri="{BB962C8B-B14F-4D97-AF65-F5344CB8AC3E}">
        <p14:creationId xmlns:p14="http://schemas.microsoft.com/office/powerpoint/2010/main" val="3075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1069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Wysa: A Deep Dive into a Mental Health Chatbot</vt:lpstr>
      <vt:lpstr>Introduction</vt:lpstr>
      <vt:lpstr>How Wysa Works</vt:lpstr>
      <vt:lpstr>Technology Behind Wysa</vt:lpstr>
      <vt:lpstr>User Experience and Engagement</vt:lpstr>
      <vt:lpstr>Business Model and Revenue</vt:lpstr>
      <vt:lpstr>Wysa's Impact and Potential 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Wysa: A Deep Dive into a Mental Health Chatbot</dc:title>
  <dc:creator>Ayesha Kanwal</dc:creator>
  <cp:lastModifiedBy>Ayesha Kanwal</cp:lastModifiedBy>
  <cp:revision>4</cp:revision>
  <dcterms:created xsi:type="dcterms:W3CDTF">2024-08-20T09:46:26Z</dcterms:created>
  <dcterms:modified xsi:type="dcterms:W3CDTF">2024-08-20T10:45:44Z</dcterms:modified>
</cp:coreProperties>
</file>