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E20A-6C49-45CB-83AB-9EE71D4EA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189C-38ED-40A3-9A9D-E063D197C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41045-FBB7-4C2D-858D-B0376C54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CC3E-E36A-4495-BCD9-594E282E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6D7D-9C19-4512-8465-C36F2E6E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19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F535-91BA-413D-90EA-C176C7CE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5CA13-4B5A-4BEB-AC25-9C3E6E688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3EA3-DC44-403F-8890-5EF1B352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0BAC-8AC9-4427-8635-2AA191DE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2404-1AA0-4F86-8759-B9767204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0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C9A4D-90AC-437D-9077-01CBA6E52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C4A5B-514F-4F7F-A26B-065467D0D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82D1-5F1B-4B31-BEDC-75CC4E26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9F3A5-908C-4FE2-B7F8-51CD5D61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78F70-7574-475D-B6C7-28365A19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AD43-DF7F-49CA-9242-24C0DE45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FE47F-E557-46C5-872E-7591E698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4091-B470-4A0D-B4B7-E7086656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7CFF-9845-46E6-B7E6-5FEB612C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E105-3D29-4547-8358-13E2359F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91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6F6D-7968-49C8-A8F5-D99F1913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58A19-FA6D-4738-A1EF-64F5648F4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6A02-83D5-4D23-B014-50BFE3CE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10CC-C805-459B-B76B-80A90D59F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F4A3-86F2-43ED-96E1-E3D39C9A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3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3948-792A-4467-966F-70BBC2F5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BD2E-257D-4644-A314-23C8D3FA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7A094-23FD-4C81-B37A-567FE6D85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ADC8B-92CC-49B2-A128-01FA975C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1CE53-A4AA-4BBB-BB60-A98B1E4E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76D7-61A6-4175-B7F3-E13D6BA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78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1180-B9EE-4540-AE3E-A52493EC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0CEA-92DD-4DF6-AE69-6D2D41A6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CE08C-83EF-4D83-9FA6-F972321B4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C682E-2D63-4182-AC7A-2A11CB0B2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B4DA4-5AD7-4690-A574-DB238DB6C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D7C2D-190A-40DC-A33D-C3BCBAAD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80A1C-1F9F-4812-98A4-B4920C27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07902-30A6-44EF-AA8C-85341BD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D475-1C84-4BF9-9FAA-2F571FBF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22446-4E0A-428E-B4E1-119399A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6972F-36D0-4371-B5EC-439D78EB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0F7FC-FC8E-4BD3-BFAE-F0897B22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0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5CB95-9E26-4D2B-9B24-F23E8E7B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F31AA-3527-4DB2-A9A2-7D0BEDEC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5F212-52BF-4B2F-BA13-C548F19A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28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C887-D2EA-4688-AB79-DB4F12C1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A211A-E325-412A-98EE-CAD1C9A0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295D4-D723-424A-9594-AFDA1D457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6D6AB-577D-48B9-9088-12657B73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2600-A924-4D8B-B789-CD1685F6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5383-E4D0-4A94-9B46-139BFD0F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72C2-A211-41C2-8EBF-74C9B62A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8DCCA-94AB-4696-BA93-A1AC667A7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0FA23-98BA-4A32-A0A8-AB598B9CA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7289A-CF48-4884-AB96-50A64A97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4CBA1-B9A9-4D25-844A-8B2FA8F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52602-E436-4B04-BE42-8597292F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41A7A-E17B-458E-9FAD-F139FA47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17D74-F46F-4AEE-8ECC-E4B18C9D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30A6-A236-491C-8E6E-69A0B612B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F405D-E430-4A7D-AA19-87D374820BE2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139B-BC17-4C2E-BEAC-9D10D3095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C501-2DB2-494C-AD92-C844A9495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595C-D1FF-4A5B-B3FF-C31D5F320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4B33ED2-64AE-4982-B2D2-AEF6375C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20613"/>
            <a:ext cx="10905066" cy="3816772"/>
          </a:xfrm>
          <a:prstGeom prst="rect">
            <a:avLst/>
          </a:prstGeom>
          <a:ln>
            <a:noFill/>
          </a:ln>
        </p:spPr>
      </p:pic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05C61-AF79-440F-93E8-17B1778A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28" y="643467"/>
            <a:ext cx="10765344" cy="5571065"/>
          </a:xfrm>
          <a:prstGeom prst="rect">
            <a:avLst/>
          </a:prstGeom>
          <a:ln>
            <a:noFill/>
          </a:ln>
        </p:spPr>
      </p:pic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D6689-C078-42A3-A217-F883C586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00923"/>
            <a:ext cx="10905066" cy="4056152"/>
          </a:xfrm>
          <a:prstGeom prst="rect">
            <a:avLst/>
          </a:prstGeom>
          <a:ln>
            <a:noFill/>
          </a:ln>
        </p:spPr>
      </p:pic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pplication, Teams&#10;&#10;Description automatically generated">
            <a:extLst>
              <a:ext uri="{FF2B5EF4-FFF2-40B4-BE49-F238E27FC236}">
                <a16:creationId xmlns:a16="http://schemas.microsoft.com/office/drawing/2014/main" id="{95F0227D-D22C-46C2-BE5D-7465E7BA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354"/>
            <a:ext cx="10905066" cy="547979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BC13ECB7-BCEF-4BA0-A797-C1AAD70B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6"/>
            <a:ext cx="10905066" cy="3762246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A958C-5A8A-4453-999D-3439E2BC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  <a:ln>
            <a:noFill/>
          </a:ln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9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620E1BE-1140-4353-96E2-09623CE8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7" y="643467"/>
            <a:ext cx="9646866" cy="5571065"/>
          </a:xfrm>
          <a:prstGeom prst="rect">
            <a:avLst/>
          </a:prstGeom>
          <a:ln>
            <a:noFill/>
          </a:ln>
        </p:spPr>
      </p:pic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41CD8-A9C5-4BC5-B2BC-FF60BBF8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78233"/>
            <a:ext cx="10905066" cy="3301533"/>
          </a:xfrm>
          <a:prstGeom prst="rect">
            <a:avLst/>
          </a:prstGeom>
          <a:ln>
            <a:noFill/>
          </a:ln>
        </p:spPr>
      </p:pic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9E56F-D14C-43DA-A613-97EBB907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8" y="643467"/>
            <a:ext cx="10413203" cy="5571065"/>
          </a:xfrm>
          <a:prstGeom prst="rect">
            <a:avLst/>
          </a:prstGeom>
          <a:ln>
            <a:noFill/>
          </a:ln>
        </p:spPr>
      </p:pic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8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D6603-90AD-42DA-A75A-0049BCF7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81" y="643467"/>
            <a:ext cx="7282437" cy="5571065"/>
          </a:xfrm>
          <a:prstGeom prst="rect">
            <a:avLst/>
          </a:prstGeom>
          <a:ln>
            <a:noFill/>
          </a:ln>
        </p:spPr>
      </p:pic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2081E8ECC664097E174ED796426D5" ma:contentTypeVersion="10" ma:contentTypeDescription="Create a new document." ma:contentTypeScope="" ma:versionID="29b1c89890e2dc0bee4f9472f4fa0bdd">
  <xsd:schema xmlns:xsd="http://www.w3.org/2001/XMLSchema" xmlns:xs="http://www.w3.org/2001/XMLSchema" xmlns:p="http://schemas.microsoft.com/office/2006/metadata/properties" xmlns:ns2="b897d9a0-77bf-4542-96fc-af07fcce3a8b" targetNamespace="http://schemas.microsoft.com/office/2006/metadata/properties" ma:root="true" ma:fieldsID="eed6cc2e1558bbb868833c69336f63ef" ns2:_="">
    <xsd:import namespace="b897d9a0-77bf-4542-96fc-af07fcce3a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7d9a0-77bf-4542-96fc-af07fcce3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5FCD63-27E6-4E92-828E-ED0BA5B5F9D9}"/>
</file>

<file path=customXml/itemProps2.xml><?xml version="1.0" encoding="utf-8"?>
<ds:datastoreItem xmlns:ds="http://schemas.openxmlformats.org/officeDocument/2006/customXml" ds:itemID="{31648B97-047D-4312-BA32-0B173F000600}"/>
</file>

<file path=customXml/itemProps3.xml><?xml version="1.0" encoding="utf-8"?>
<ds:datastoreItem xmlns:ds="http://schemas.openxmlformats.org/officeDocument/2006/customXml" ds:itemID="{14E3D018-47A1-49AA-8741-59B33F1B6DBB}"/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., Rashmi</dc:creator>
  <cp:lastModifiedBy>., Rashmi</cp:lastModifiedBy>
  <cp:revision>9</cp:revision>
  <dcterms:created xsi:type="dcterms:W3CDTF">2022-01-05T09:52:46Z</dcterms:created>
  <dcterms:modified xsi:type="dcterms:W3CDTF">2022-01-06T08:58:15Z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0x010100D672081E8ECC664097E174ED796426D5</vt:lpwstr>
  </property>
</Properties>
</file>