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1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7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A09F-9649-4E3C-98AA-B5B7F88E73A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0C43C6-9F05-44B4-A731-40AC25202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-980460767,&quot;Placement&quot;:&quot;Header&quot;,&quot;Top&quot;:0.0,&quot;Left&quot;:787.6028,&quot;SlideWidth&quot;:960,&quot;SlideHeight&quot;:540}">
            <a:extLst>
              <a:ext uri="{FF2B5EF4-FFF2-40B4-BE49-F238E27FC236}">
                <a16:creationId xmlns:a16="http://schemas.microsoft.com/office/drawing/2014/main" id="{2AF0A9B7-9E83-4342-8C1B-9E8C8E59D587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88467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en-in/learning/dns/what-is-d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C35A5-68DE-4CF9-BB69-BCE06AC05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US" dirty="0"/>
              <a:t>AWS Networking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CE8A-9F8D-4C50-9CFE-0210DD43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76" y="870507"/>
            <a:ext cx="3401174" cy="5116985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1600" dirty="0"/>
              <a:t>Route 53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1600" dirty="0"/>
              <a:t>VPC (Virtual Private Cloud)</a:t>
            </a:r>
          </a:p>
        </p:txBody>
      </p:sp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BF7F-C754-4E6D-BAAC-68FE97F4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Algerian" panose="04020705040A02060702" pitchFamily="82" charset="0"/>
              </a:rPr>
              <a:t>Thank you </a:t>
            </a:r>
            <a:r>
              <a:rPr lang="en-US" sz="5400" dirty="0"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</a:p>
          <a:p>
            <a:pPr marL="0" indent="0" algn="r">
              <a:buNone/>
            </a:pPr>
            <a:r>
              <a:rPr lang="en-US" dirty="0">
                <a:latin typeface="Bell MT" panose="02020503060305020303" pitchFamily="18" charset="0"/>
                <a:sym typeface="Wingdings" panose="05000000000000000000" pitchFamily="2" charset="2"/>
              </a:rPr>
              <a:t>- Prasanth Kesamreddy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2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F3F3-D674-40E1-84B2-17962A16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11217"/>
          </a:xfrm>
        </p:spPr>
        <p:txBody>
          <a:bodyPr/>
          <a:lstStyle/>
          <a:p>
            <a:r>
              <a:rPr lang="en-US" dirty="0"/>
              <a:t>Route 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580E-E767-4481-A48B-1E83C7AD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3188"/>
            <a:ext cx="9603275" cy="3870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Route 53 and how it works?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Route 53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sends automated requests over the internet to a resource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such as a web server, to verify that it's reachable, available, and functional. You also can choose to receive notifications when a resource becomes unavailable and choose to route internet traffic away from unhealthy resources.</a:t>
            </a: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/>
              <a:t>Main functions of Route 53:-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We can use Route 53 to perform three main functions in any combination:</a:t>
            </a:r>
          </a:p>
          <a:p>
            <a:pPr lvl="1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Domain registration, </a:t>
            </a:r>
          </a:p>
          <a:p>
            <a:pPr lvl="1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DNS (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) routing, and </a:t>
            </a:r>
          </a:p>
          <a:p>
            <a:pPr lvl="1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Health checking. </a:t>
            </a:r>
          </a:p>
        </p:txBody>
      </p:sp>
    </p:spTree>
    <p:extLst>
      <p:ext uri="{BB962C8B-B14F-4D97-AF65-F5344CB8AC3E}">
        <p14:creationId xmlns:p14="http://schemas.microsoft.com/office/powerpoint/2010/main" val="351646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38C4-FCB7-4146-9AAF-A250BEB9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30E2-77CC-4333-9291-D3E22DCD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website, needs to register the domain name.</a:t>
            </a:r>
          </a:p>
          <a:p>
            <a:r>
              <a:rPr lang="en-US" dirty="0"/>
              <a:t>Few registrars are available if you want to register/purchase a domain. </a:t>
            </a:r>
          </a:p>
          <a:p>
            <a:r>
              <a:rPr lang="en-US" dirty="0"/>
              <a:t>If you already registered a domain name with another register, you have the option to register the domain registration to Amazon Route 53.</a:t>
            </a:r>
          </a:p>
          <a:p>
            <a:r>
              <a:rPr lang="en-US" dirty="0"/>
              <a:t>Amazon Route 53 also supports domain registration  for a wide verity of generic TLDs (for e.g.  .com &amp; .org) and geographic TLDs (e.g., .be &amp; .us)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FB88-C730-4DBE-AF2F-ADFFF048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6728"/>
          </a:xfrm>
        </p:spPr>
        <p:txBody>
          <a:bodyPr/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DNS (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)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315B-4A76-4407-87BE-4295328E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39683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 process of DNS routing involves converting a hostname (such as www.example.com) into a computer-friendly IP address (such as 192.168.1.1).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An IP address is given to each device on the Internet, and that address is necessary to find the appropriate Internet device - like a street address is used to find a particular home.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There are 4 DNS servers involved in loading a webpage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DNS recursor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Root nameserver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TLD nameserver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Authoritative nameserver</a:t>
            </a:r>
          </a:p>
          <a:p>
            <a:pPr marL="457200" lvl="1" indent="0">
              <a:buNone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To know more details about DNS: </a:t>
            </a:r>
            <a:r>
              <a:rPr lang="en-US" dirty="0">
                <a:solidFill>
                  <a:srgbClr val="222222"/>
                </a:solidFill>
                <a:latin typeface="-apple-system"/>
                <a:hlinkClick r:id="rId2"/>
              </a:rPr>
              <a:t>https://www.cloudflare.com/en-in/learning/dns/what-is-dns/</a:t>
            </a: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9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247E-9467-4772-971E-177998B4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HEALTH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3FF1-3E35-4EE9-A411-4DB5C20A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Amazon Route 53 health checks </a:t>
            </a:r>
            <a:r>
              <a:rPr lang="en-US" b="1" dirty="0">
                <a:solidFill>
                  <a:srgbClr val="16191F"/>
                </a:solidFill>
                <a:latin typeface="Amazon Ember"/>
              </a:rPr>
              <a:t>monitor the health and performance of your web applications, web servers, and other resources.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Each health check that you create can monitor one of the following: The health of a specified resource, such as a web server. The status of other health checks.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Types of Amazon Route 53 health checks:</a:t>
            </a:r>
          </a:p>
          <a:p>
            <a:pPr lvl="1"/>
            <a:r>
              <a:rPr lang="en-US" sz="1600" i="0" dirty="0">
                <a:solidFill>
                  <a:srgbClr val="16191F"/>
                </a:solidFill>
                <a:effectLst/>
                <a:latin typeface="Amazon Ember"/>
              </a:rPr>
              <a:t>Health checks that monitor an endpoint</a:t>
            </a:r>
            <a:endParaRPr lang="en-US" sz="1600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sz="1600" i="0" dirty="0">
                <a:solidFill>
                  <a:srgbClr val="16191F"/>
                </a:solidFill>
                <a:effectLst/>
                <a:latin typeface="Amazon Ember"/>
              </a:rPr>
              <a:t>calculated health checks</a:t>
            </a:r>
          </a:p>
          <a:p>
            <a:pPr lvl="1"/>
            <a:r>
              <a:rPr lang="en-US" sz="1600" i="0" dirty="0">
                <a:solidFill>
                  <a:srgbClr val="16191F"/>
                </a:solidFill>
                <a:effectLst/>
                <a:latin typeface="Amazon Ember"/>
              </a:rPr>
              <a:t>CloudWatch alarms</a:t>
            </a:r>
            <a:endParaRPr lang="en-US" sz="1600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sz="1600" i="0" dirty="0">
                <a:solidFill>
                  <a:srgbClr val="16191F"/>
                </a:solidFill>
                <a:effectLst/>
                <a:latin typeface="Amazon Ember"/>
              </a:rPr>
              <a:t>Amazon Route 53 Application Recovery Controller</a:t>
            </a:r>
            <a:endParaRPr lang="en-US" sz="160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4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1817-EBED-4261-B651-B4632516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VPC (Virtual Private Cloud)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EC64-827F-43A6-B7A7-936FC4B0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120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What is VPC and how it is used for?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virtual private cloud (VPC) is a secure, isolated private cloud hosted within a public cloud. VPC customers can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run code, store data, host websites, and do anything else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they could do in an ordinary private cloud, but the private cloud is hosted remotely by a public cloud provider.</a:t>
            </a:r>
          </a:p>
          <a:p>
            <a:pPr marL="0" indent="0">
              <a:buNone/>
            </a:pPr>
            <a:r>
              <a:rPr lang="en-US" dirty="0"/>
              <a:t>VPC consist of following components: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VPC CIDR Block.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Subnet.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Gateways.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Route Table.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Network Access Control Lists (ACLs)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Security Group.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8B50-3F5E-4989-8A19-B69A4505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69C0-1B84-45E4-9EF0-FE31CA99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Below are the optional components of VPC:</a:t>
            </a:r>
          </a:p>
          <a:p>
            <a:pPr lvl="1"/>
            <a:r>
              <a:rPr lang="en-US" dirty="0"/>
              <a:t>IGWs</a:t>
            </a:r>
          </a:p>
          <a:p>
            <a:pPr lvl="1"/>
            <a:r>
              <a:rPr lang="en-US" dirty="0"/>
              <a:t>NATs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029A-373A-466D-A9AB-931A8D4A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698B6-D668-4D29-B764-F729C29A9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0" y="2033881"/>
            <a:ext cx="7945514" cy="4013114"/>
          </a:xfrm>
        </p:spPr>
      </p:pic>
    </p:spTree>
    <p:extLst>
      <p:ext uri="{BB962C8B-B14F-4D97-AF65-F5344CB8AC3E}">
        <p14:creationId xmlns:p14="http://schemas.microsoft.com/office/powerpoint/2010/main" val="219737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F3C0-1DA5-472A-90EA-5134A124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 VPC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67962-96C6-46D1-ACB1-4A3405A69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24" y="2016125"/>
            <a:ext cx="7803471" cy="4127528"/>
          </a:xfrm>
        </p:spPr>
      </p:pic>
    </p:spTree>
    <p:extLst>
      <p:ext uri="{BB962C8B-B14F-4D97-AF65-F5344CB8AC3E}">
        <p14:creationId xmlns:p14="http://schemas.microsoft.com/office/powerpoint/2010/main" val="27158164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2081E8ECC664097E174ED796426D5" ma:contentTypeVersion="10" ma:contentTypeDescription="Create a new document." ma:contentTypeScope="" ma:versionID="29b1c89890e2dc0bee4f9472f4fa0bdd">
  <xsd:schema xmlns:xsd="http://www.w3.org/2001/XMLSchema" xmlns:xs="http://www.w3.org/2001/XMLSchema" xmlns:p="http://schemas.microsoft.com/office/2006/metadata/properties" xmlns:ns2="b897d9a0-77bf-4542-96fc-af07fcce3a8b" targetNamespace="http://schemas.microsoft.com/office/2006/metadata/properties" ma:root="true" ma:fieldsID="eed6cc2e1558bbb868833c69336f63ef" ns2:_="">
    <xsd:import namespace="b897d9a0-77bf-4542-96fc-af07fcce3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d9a0-77bf-4542-96fc-af07fcce3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CDA0B5-FE5A-473F-885C-B299663714D5}"/>
</file>

<file path=customXml/itemProps2.xml><?xml version="1.0" encoding="utf-8"?>
<ds:datastoreItem xmlns:ds="http://schemas.openxmlformats.org/officeDocument/2006/customXml" ds:itemID="{737CF5FA-E498-4CBC-972F-B4667E56E805}"/>
</file>

<file path=customXml/itemProps3.xml><?xml version="1.0" encoding="utf-8"?>
<ds:datastoreItem xmlns:ds="http://schemas.openxmlformats.org/officeDocument/2006/customXml" ds:itemID="{DEBCB3EF-59A9-4AA1-94D2-B372976DA58D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212</TotalTime>
  <Words>519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Amazon Ember</vt:lpstr>
      <vt:lpstr>-apple-system</vt:lpstr>
      <vt:lpstr>Arial</vt:lpstr>
      <vt:lpstr>Arial</vt:lpstr>
      <vt:lpstr>Bell MT</vt:lpstr>
      <vt:lpstr>Calibri</vt:lpstr>
      <vt:lpstr>Gill Sans MT</vt:lpstr>
      <vt:lpstr>Wingdings</vt:lpstr>
      <vt:lpstr>Gallery</vt:lpstr>
      <vt:lpstr>AWS Networking </vt:lpstr>
      <vt:lpstr>Route 53</vt:lpstr>
      <vt:lpstr>Domain registration</vt:lpstr>
      <vt:lpstr>DNS (Domain Name System) routing</vt:lpstr>
      <vt:lpstr>HEALTH CHECKING</vt:lpstr>
      <vt:lpstr>VPC (Virtual Private Cloud) </vt:lpstr>
      <vt:lpstr>PowerPoint Presentation</vt:lpstr>
      <vt:lpstr>IGW</vt:lpstr>
      <vt:lpstr>Architecture of  VPC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Networking </dc:title>
  <dc:creator>Prasanth Sai Chandra KESAMREDDY (contractor)</dc:creator>
  <cp:lastModifiedBy>Prasanth Sai Chandra KESAMREDDY (contractor)</cp:lastModifiedBy>
  <cp:revision>32</cp:revision>
  <dcterms:created xsi:type="dcterms:W3CDTF">2021-12-23T03:53:37Z</dcterms:created>
  <dcterms:modified xsi:type="dcterms:W3CDTF">2021-12-23T07:26:23Z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etDate">
    <vt:lpwstr>2021-12-23T07:26:22Z</vt:lpwstr>
  </property>
  <property fmtid="{D5CDD505-2E9C-101B-9397-08002B2CF9AE}" pid="4" name="MSIP_Label_d2db9220-a04a-4f06-aab9-80cbe5287fb3_Method">
    <vt:lpwstr>Standard</vt:lpwstr>
  </property>
  <property fmtid="{D5CDD505-2E9C-101B-9397-08002B2CF9AE}" pid="5" name="MSIP_Label_d2db9220-a04a-4f06-aab9-80cbe5287fb3_Name">
    <vt:lpwstr>d2db9220-a04a-4f06-aab9-80cbe5287fb3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ActionId">
    <vt:lpwstr>d79a589e-d5b2-4deb-b74a-1c29df252f23</vt:lpwstr>
  </property>
  <property fmtid="{D5CDD505-2E9C-101B-9397-08002B2CF9AE}" pid="8" name="MSIP_Label_d2db9220-a04a-4f06-aab9-80cbe5287fb3_ContentBits">
    <vt:lpwstr>1</vt:lpwstr>
  </property>
  <property fmtid="{D5CDD505-2E9C-101B-9397-08002B2CF9AE}" pid="9" name="ContentTypeId">
    <vt:lpwstr>0x010100D672081E8ECC664097E174ED796426D5</vt:lpwstr>
  </property>
</Properties>
</file>