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8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6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5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6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2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4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A5FE4A-CB8D-40AB-BFFC-AAF37EA071CB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2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A968F-BCD5-48E7-9835-083D9D2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KUBERNETES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022A-39BC-4AC2-868E-E238B4B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D195-4762-462F-A898-D9DA0A8C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 is a controller that is part of the Master Node’s Controller Manager. </a:t>
            </a:r>
          </a:p>
          <a:p>
            <a:r>
              <a:rPr lang="en-US" dirty="0"/>
              <a:t>It makes sure the specified number of replicas for a Pod is running at any given point in time. </a:t>
            </a:r>
          </a:p>
          <a:p>
            <a:r>
              <a:rPr lang="en-US" dirty="0"/>
              <a:t>Available in master</a:t>
            </a:r>
          </a:p>
        </p:txBody>
      </p:sp>
    </p:spTree>
    <p:extLst>
      <p:ext uri="{BB962C8B-B14F-4D97-AF65-F5344CB8AC3E}">
        <p14:creationId xmlns:p14="http://schemas.microsoft.com/office/powerpoint/2010/main" val="187702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814E-8DC5-4D2F-B22E-2DDCAECF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ReplicaSet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FBD6-3F0C-47B1-94F4-B485B6B4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ReplicaSet</a:t>
            </a:r>
            <a:r>
              <a:rPr lang="en-US" dirty="0"/>
              <a:t> (</a:t>
            </a:r>
            <a:r>
              <a:rPr lang="en-US" dirty="0" err="1"/>
              <a:t>rs</a:t>
            </a:r>
            <a:r>
              <a:rPr lang="en-US" dirty="0"/>
              <a:t>) is the next-generation </a:t>
            </a:r>
            <a:r>
              <a:rPr lang="en-US" dirty="0" err="1"/>
              <a:t>ReplicationController</a:t>
            </a:r>
            <a:r>
              <a:rPr lang="en-US" dirty="0"/>
              <a:t>. </a:t>
            </a:r>
          </a:p>
          <a:p>
            <a:r>
              <a:rPr lang="en-US" dirty="0"/>
              <a:t>Replica Sets support both equality- and set-based Selectors, whereas Replication Controllers only support equality-based Selectors. </a:t>
            </a:r>
          </a:p>
          <a:p>
            <a:r>
              <a:rPr lang="en-US" dirty="0"/>
              <a:t>Available in deployment</a:t>
            </a:r>
          </a:p>
        </p:txBody>
      </p:sp>
    </p:spTree>
    <p:extLst>
      <p:ext uri="{BB962C8B-B14F-4D97-AF65-F5344CB8AC3E}">
        <p14:creationId xmlns:p14="http://schemas.microsoft.com/office/powerpoint/2010/main" val="416319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96B7-C4D7-4F58-9D8C-6357B330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of Kubernetes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4066-155C-4F45-98D9-FBA125E9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Kubernetes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container management system developed on the Google platform.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Kubernetes helps to manage containerized applications in various types of physical, virtual, and cloud environments.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Google Kubernetes is a highly flexible container tool to consistently deliver complex applications running on clusters of hundreds to thousands of individual 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CD7B-1A2B-4C7E-97FD-FF55A653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of Kubernetes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8A28A-12F2-4AE3-A927-C31C316C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016125"/>
            <a:ext cx="6614583" cy="3953830"/>
          </a:xfrm>
        </p:spPr>
      </p:pic>
    </p:spTree>
    <p:extLst>
      <p:ext uri="{BB962C8B-B14F-4D97-AF65-F5344CB8AC3E}">
        <p14:creationId xmlns:p14="http://schemas.microsoft.com/office/powerpoint/2010/main" val="284531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D170-32BE-4FFF-8BB6-2C3F6B36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of Kubernetes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A144-4A47-4FB8-A650-808A4715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Kubernetes, various sub-components can be grouped into two main components. The main components are: </a:t>
            </a:r>
          </a:p>
          <a:p>
            <a:pPr lvl="1"/>
            <a:r>
              <a:rPr lang="en-US" dirty="0"/>
              <a:t>Master nodes and</a:t>
            </a:r>
          </a:p>
          <a:p>
            <a:pPr lvl="1"/>
            <a:r>
              <a:rPr lang="en-US" dirty="0"/>
              <a:t>Worker nodes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4478-7468-4B55-ABBB-3E5E2109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C40E-FCAC-4132-B6A2-66F5AC71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1" y="2015732"/>
            <a:ext cx="9873754" cy="3813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management of a cluster is the responsibility of the master node as it is the first point of contact for almost all administrative tasks for the cluster</a:t>
            </a:r>
          </a:p>
          <a:p>
            <a:r>
              <a:rPr lang="en-US" dirty="0"/>
              <a:t>Master node comprises different components such as Controller-manager, ETCD, Scheduler, and API Server.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API Server: </a:t>
            </a:r>
            <a:r>
              <a:rPr lang="en-US" dirty="0"/>
              <a:t>It is the first point of contact for the entirety of the REST commands, which are used to manage and manipulate the cluster.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Scheduler: </a:t>
            </a:r>
            <a:r>
              <a:rPr lang="en-US" dirty="0"/>
              <a:t>The scheduler, as its name suggests, is responsible for scheduling tasks to the worker nodes. It also keeps the resource utilization data for each of the slave nodes.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ETCD</a:t>
            </a:r>
            <a:r>
              <a:rPr lang="en-US" dirty="0"/>
              <a:t>: It is majorly employed for shared configuration, as well as for service discovery. It is basically a distributed key-value store.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Controller-manager: </a:t>
            </a:r>
            <a:r>
              <a:rPr lang="en-US" dirty="0"/>
              <a:t>It is a daemon that is responsible for regulating the cluster in Kubernetes, and it also manages various other control loops that are non-terminating.</a:t>
            </a:r>
          </a:p>
        </p:txBody>
      </p:sp>
    </p:spTree>
    <p:extLst>
      <p:ext uri="{BB962C8B-B14F-4D97-AF65-F5344CB8AC3E}">
        <p14:creationId xmlns:p14="http://schemas.microsoft.com/office/powerpoint/2010/main" val="38777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0FF7-6E19-4A19-91D7-6131D9A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9481"/>
          </a:xfrm>
        </p:spPr>
        <p:txBody>
          <a:bodyPr/>
          <a:lstStyle/>
          <a:p>
            <a:r>
              <a:rPr lang="en-US" dirty="0"/>
              <a:t>Worker / Slave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FC69-4B0D-4E9A-AFFE-512BBF871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5" y="1800226"/>
            <a:ext cx="9917709" cy="4171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Worker or slave nodes consist of all the needed services that are required to manage networking among containers. </a:t>
            </a:r>
          </a:p>
          <a:p>
            <a:r>
              <a:rPr lang="en-US" dirty="0"/>
              <a:t>The services communicate with the master node and allocate resources to scheduled containers. </a:t>
            </a:r>
          </a:p>
          <a:p>
            <a:r>
              <a:rPr lang="en-US" dirty="0"/>
              <a:t>Worker nodes have the following components: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Docker container: </a:t>
            </a:r>
            <a:r>
              <a:rPr lang="en-US" dirty="0"/>
              <a:t>Docker must be initialized and run on each worker node in a cluster. Docker containers run on each worker node, and they also run the pods that are configured.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/>
              <a:t>Kubelet</a:t>
            </a:r>
            <a:r>
              <a:rPr lang="en-US" dirty="0"/>
              <a:t>: The job of </a:t>
            </a:r>
            <a:r>
              <a:rPr lang="en-US" dirty="0" err="1"/>
              <a:t>kubelet</a:t>
            </a:r>
            <a:r>
              <a:rPr lang="en-US" dirty="0"/>
              <a:t> is to get the configuration of pods from the API server. It is also used to ensure that the mentioned containers are ready and running.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: </a:t>
            </a:r>
            <a:r>
              <a:rPr lang="en-US" dirty="0" err="1"/>
              <a:t>Kube</a:t>
            </a:r>
            <a:r>
              <a:rPr lang="en-US" dirty="0"/>
              <a:t>-proxy behaves like a network proxy and act as a load balancer for a service on any single worker node for pods running on the node by implementing east/west load-balancing using NAT in iptables. The </a:t>
            </a:r>
            <a:r>
              <a:rPr lang="en-US" dirty="0" err="1"/>
              <a:t>kube</a:t>
            </a:r>
            <a:r>
              <a:rPr lang="en-US" dirty="0"/>
              <a:t>-proxy handles network communications inside or outside the cluster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Label</a:t>
            </a:r>
            <a:r>
              <a:rPr lang="en-US" dirty="0"/>
              <a:t>: Used to identify pods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Pods</a:t>
            </a:r>
            <a:r>
              <a:rPr lang="en-US" dirty="0"/>
              <a:t>: A pod can be thought of as one or more containers, which can logically run on nodes together.</a:t>
            </a:r>
          </a:p>
        </p:txBody>
      </p:sp>
    </p:spTree>
    <p:extLst>
      <p:ext uri="{BB962C8B-B14F-4D97-AF65-F5344CB8AC3E}">
        <p14:creationId xmlns:p14="http://schemas.microsoft.com/office/powerpoint/2010/main" val="1540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7BEAC-09D9-4D84-90E8-80B044E9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HOW TO CREATE A POD IN A CLUSTER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7C350-53E1-44CC-B552-A9C736503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4050" y="186457"/>
            <a:ext cx="4957913" cy="58673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9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B9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DCCB6B6-C22A-4B21-8526-A92FCBD70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533A-81AB-4C80-883B-9E0E1C6B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Kubernetes Health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BE59-7214-4158-B86C-0358400B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Kubernetes Health check: </a:t>
            </a:r>
          </a:p>
          <a:p>
            <a:pPr lvl="1"/>
            <a:r>
              <a:rPr lang="en-US" dirty="0"/>
              <a:t>Readiness=when Pod is ready to accept the traffic. (health) </a:t>
            </a:r>
          </a:p>
          <a:p>
            <a:pPr lvl="1"/>
            <a:r>
              <a:rPr lang="en-US" dirty="0"/>
              <a:t>Liveness=when to Restart the pod (ping)</a:t>
            </a:r>
          </a:p>
        </p:txBody>
      </p:sp>
    </p:spTree>
    <p:extLst>
      <p:ext uri="{BB962C8B-B14F-4D97-AF65-F5344CB8AC3E}">
        <p14:creationId xmlns:p14="http://schemas.microsoft.com/office/powerpoint/2010/main" val="1340712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2081E8ECC664097E174ED796426D5" ma:contentTypeVersion="10" ma:contentTypeDescription="Create a new document." ma:contentTypeScope="" ma:versionID="29b1c89890e2dc0bee4f9472f4fa0bdd">
  <xsd:schema xmlns:xsd="http://www.w3.org/2001/XMLSchema" xmlns:xs="http://www.w3.org/2001/XMLSchema" xmlns:p="http://schemas.microsoft.com/office/2006/metadata/properties" xmlns:ns2="b897d9a0-77bf-4542-96fc-af07fcce3a8b" targetNamespace="http://schemas.microsoft.com/office/2006/metadata/properties" ma:root="true" ma:fieldsID="eed6cc2e1558bbb868833c69336f63ef" ns2:_="">
    <xsd:import namespace="b897d9a0-77bf-4542-96fc-af07fcce3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d9a0-77bf-4542-96fc-af07fcce3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A71A0B-3248-483E-BA07-6860858E2472}"/>
</file>

<file path=customXml/itemProps2.xml><?xml version="1.0" encoding="utf-8"?>
<ds:datastoreItem xmlns:ds="http://schemas.openxmlformats.org/officeDocument/2006/customXml" ds:itemID="{267FB240-8DC4-4BAC-9DE7-01D238C742D2}"/>
</file>

<file path=customXml/itemProps3.xml><?xml version="1.0" encoding="utf-8"?>
<ds:datastoreItem xmlns:ds="http://schemas.openxmlformats.org/officeDocument/2006/customXml" ds:itemID="{54821135-721A-4C32-A708-BA52CBCD5939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555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Source Sans Pro</vt:lpstr>
      <vt:lpstr>Gallery</vt:lpstr>
      <vt:lpstr>KUBERNETES</vt:lpstr>
      <vt:lpstr>Introduction of Kubernetes </vt:lpstr>
      <vt:lpstr>Architecture of Kubernetes </vt:lpstr>
      <vt:lpstr>Architecture of Kubernetes </vt:lpstr>
      <vt:lpstr>Master Node</vt:lpstr>
      <vt:lpstr>Worker / Slave Nodes</vt:lpstr>
      <vt:lpstr>HOW TO CREATE A POD IN A CLUSTER</vt:lpstr>
      <vt:lpstr>PowerPoint Presentation</vt:lpstr>
      <vt:lpstr>Types of Kubernetes Health check</vt:lpstr>
      <vt:lpstr>Replication Controller</vt:lpstr>
      <vt:lpstr>ReplicaSet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Sai Chandra KESAMREDDY (contractor)</dc:creator>
  <cp:lastModifiedBy>Prasanth Sai Chandra KESAMREDDY (contractor)</cp:lastModifiedBy>
  <cp:revision>15</cp:revision>
  <dcterms:created xsi:type="dcterms:W3CDTF">2022-01-04T16:58:46Z</dcterms:created>
  <dcterms:modified xsi:type="dcterms:W3CDTF">2022-01-04T17:33:36Z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0x010100D672081E8ECC664097E174ED796426D5</vt:lpwstr>
  </property>
</Properties>
</file>