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-773723" y="0"/>
            <a:ext cx="129657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154745" y="133711"/>
            <a:ext cx="12191472" cy="5125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8789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785000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31176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311763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-154745" y="747621"/>
            <a:ext cx="1729059" cy="5976667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67863" y="779966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779967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155275" y="133711"/>
            <a:ext cx="11881452" cy="4801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8789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785000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31176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311763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779967"/>
            <a:ext cx="1419040" cy="5944321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779968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779967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2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94101-9F17-3AAA-3882-8DC4D18E6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8155B9-04A8-81F0-01BA-5BF7F468520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19B50-F164-8585-120B-E2ED61314AFE}"/>
              </a:ext>
            </a:extLst>
          </p:cNvPr>
          <p:cNvSpPr/>
          <p:nvPr/>
        </p:nvSpPr>
        <p:spPr>
          <a:xfrm>
            <a:off x="155276" y="133711"/>
            <a:ext cx="4761278" cy="91689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F07594-F81C-785B-3C02-FBC3A0E90507}"/>
              </a:ext>
            </a:extLst>
          </p:cNvPr>
          <p:cNvSpPr/>
          <p:nvPr/>
        </p:nvSpPr>
        <p:spPr>
          <a:xfrm>
            <a:off x="5127719" y="4256099"/>
            <a:ext cx="6909006" cy="2468190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2494C3-F71D-A0B0-61DB-2C777D63ABCD}"/>
              </a:ext>
            </a:extLst>
          </p:cNvPr>
          <p:cNvSpPr/>
          <p:nvPr/>
        </p:nvSpPr>
        <p:spPr>
          <a:xfrm>
            <a:off x="155272" y="1237340"/>
            <a:ext cx="4761279" cy="2716960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9515F7-31A4-3627-83D4-E26F6552C95C}"/>
              </a:ext>
            </a:extLst>
          </p:cNvPr>
          <p:cNvSpPr/>
          <p:nvPr/>
        </p:nvSpPr>
        <p:spPr>
          <a:xfrm>
            <a:off x="5071827" y="133711"/>
            <a:ext cx="6964898" cy="4040724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B0E7AE-EAA1-DEA4-0D6E-7A9A15D5ECA3}"/>
              </a:ext>
            </a:extLst>
          </p:cNvPr>
          <p:cNvSpPr/>
          <p:nvPr/>
        </p:nvSpPr>
        <p:spPr>
          <a:xfrm>
            <a:off x="155272" y="4047670"/>
            <a:ext cx="4817171" cy="2676619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4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Ayesha Ayesha</cp:lastModifiedBy>
  <cp:revision>8</cp:revision>
  <dcterms:created xsi:type="dcterms:W3CDTF">2023-07-31T02:01:30Z</dcterms:created>
  <dcterms:modified xsi:type="dcterms:W3CDTF">2024-11-22T15:47:08Z</dcterms:modified>
</cp:coreProperties>
</file>