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-773723" y="0"/>
            <a:ext cx="129657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54817" y="1503171"/>
            <a:ext cx="3814745" cy="2609250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54817" y="4271329"/>
            <a:ext cx="3814745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73196B-0D07-F6DE-481B-029CFFB39C21}"/>
              </a:ext>
            </a:extLst>
          </p:cNvPr>
          <p:cNvSpPr/>
          <p:nvPr/>
        </p:nvSpPr>
        <p:spPr>
          <a:xfrm>
            <a:off x="3981157" y="1487934"/>
            <a:ext cx="3895732" cy="2609250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82B11D-D790-E82B-ACCF-347DCD689207}"/>
              </a:ext>
            </a:extLst>
          </p:cNvPr>
          <p:cNvSpPr/>
          <p:nvPr/>
        </p:nvSpPr>
        <p:spPr>
          <a:xfrm>
            <a:off x="8100079" y="1487934"/>
            <a:ext cx="4037104" cy="2609250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A5AB98-4FC7-4AB2-BF21-43BB2DFAF5F7}"/>
              </a:ext>
            </a:extLst>
          </p:cNvPr>
          <p:cNvSpPr/>
          <p:nvPr/>
        </p:nvSpPr>
        <p:spPr>
          <a:xfrm>
            <a:off x="3981157" y="4271329"/>
            <a:ext cx="3895732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B8298F-4486-71F8-A33E-9F6395B5A42B}"/>
              </a:ext>
            </a:extLst>
          </p:cNvPr>
          <p:cNvSpPr/>
          <p:nvPr/>
        </p:nvSpPr>
        <p:spPr>
          <a:xfrm>
            <a:off x="8095377" y="4271329"/>
            <a:ext cx="4037104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F24707-76F7-2627-F99D-58FCA2C604C7}"/>
              </a:ext>
            </a:extLst>
          </p:cNvPr>
          <p:cNvSpPr/>
          <p:nvPr/>
        </p:nvSpPr>
        <p:spPr>
          <a:xfrm>
            <a:off x="54817" y="83276"/>
            <a:ext cx="1855305" cy="12457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0E3BB1-AD94-D013-335D-A21D3FD423AC}"/>
              </a:ext>
            </a:extLst>
          </p:cNvPr>
          <p:cNvSpPr/>
          <p:nvPr/>
        </p:nvSpPr>
        <p:spPr>
          <a:xfrm>
            <a:off x="2100777" y="98513"/>
            <a:ext cx="1855305" cy="12457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711D83-E20C-A780-BA4A-8EAC33E141CA}"/>
              </a:ext>
            </a:extLst>
          </p:cNvPr>
          <p:cNvSpPr/>
          <p:nvPr/>
        </p:nvSpPr>
        <p:spPr>
          <a:xfrm>
            <a:off x="4240695" y="121092"/>
            <a:ext cx="1855305" cy="12457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446164-060D-2B0E-3B68-52B8298605E9}"/>
              </a:ext>
            </a:extLst>
          </p:cNvPr>
          <p:cNvSpPr/>
          <p:nvPr/>
        </p:nvSpPr>
        <p:spPr>
          <a:xfrm>
            <a:off x="6244774" y="121092"/>
            <a:ext cx="1855305" cy="12457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0CE200-C2C3-7BDE-C0EF-C8C311C82824}"/>
              </a:ext>
            </a:extLst>
          </p:cNvPr>
          <p:cNvSpPr/>
          <p:nvPr/>
        </p:nvSpPr>
        <p:spPr>
          <a:xfrm>
            <a:off x="8260975" y="107862"/>
            <a:ext cx="1855305" cy="12457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199AF2-7665-1C70-D4D7-9146740E4DF7}"/>
              </a:ext>
            </a:extLst>
          </p:cNvPr>
          <p:cNvSpPr/>
          <p:nvPr/>
        </p:nvSpPr>
        <p:spPr>
          <a:xfrm>
            <a:off x="10277176" y="107862"/>
            <a:ext cx="1855305" cy="12457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2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155275" y="133711"/>
            <a:ext cx="11881452" cy="48019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8789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785000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405113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322282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431176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405113" y="4311763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779967"/>
            <a:ext cx="1419040" cy="5944321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779968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779967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2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Ayesha .</cp:lastModifiedBy>
  <cp:revision>8</cp:revision>
  <dcterms:created xsi:type="dcterms:W3CDTF">2023-07-31T02:01:30Z</dcterms:created>
  <dcterms:modified xsi:type="dcterms:W3CDTF">2024-09-10T10:51:38Z</dcterms:modified>
</cp:coreProperties>
</file>