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08483-F04C-0B7E-A842-0FBC7299D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7812D-507A-8168-4CF2-EC67C9E14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8D3B3-91BE-58BF-2D9D-98156E97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77EAB-760A-DD2E-3210-BC0BFD415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3C66C-35F4-5B58-EE90-A331487A7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23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E4E62-CDE0-8658-B3F7-651514F1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3BCA6-B0E9-6DAC-054C-0C8CDEFF1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CF065-CBC1-EAD9-1264-6D1CAE57E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D90CE-8D41-8B5A-7C3C-32D9FBDA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1E018-730D-319B-7E80-BEA2B5EDF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91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C1D44D-2DE5-A201-BE64-874D278C2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9A3D8-EE6B-DDBA-7681-C4E0DB211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91D01-020B-C4AB-B772-91A28F9C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A7083-7274-D611-1062-8C46C42A3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E6989-BA00-23E2-062C-6CBF22D9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74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76D7-A3CD-9752-1C7A-ECC42391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66776-1E76-89C2-3D51-967A8DC53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D3C1F-E4A6-599F-0C50-25F6FBF24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FC993-8411-58A0-BCC4-0941143B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4C7E4-DBDF-2037-1A44-209B4CB2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09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0368-13C2-CB4E-B814-837355B3B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021DA-D21B-003B-B5B5-8FBAF8A27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4EC86-1CFF-E809-8393-80C2118C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C912F-D308-8275-8722-4C6C0ED7F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CD93C-5D4D-8B2C-76AB-125B3880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59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3CD8D-0AAC-39C4-474D-735E0ABB4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3DF0F-254E-9168-2EAB-796B4C3A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EC0BC-C7D6-B6A4-F443-FA4CE348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6EFCB-B3C0-07D6-7719-9A42C265D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D402F-1763-7B98-711B-A80D3DD8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BC01A-F6E5-9E35-1DC8-65AFFBDF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020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47590-EAAE-7078-9A09-779A0F308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9A9B6-C9BA-D2F9-6F86-75AF50429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D021E-3ABE-9C42-B085-59CDC6032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1D556-6082-DF50-B250-CE985A074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5696A-DB99-F98E-6422-754E0C647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B79BD7-C23D-F3F3-C3C5-D94800455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E3191-8BB9-E192-2010-18786B2D7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D31EF0-05FD-C78C-2C88-86FBEC805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01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F1617-7395-3FA5-FE09-1464D7E61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3D4346-E8F3-34C2-C9D8-4C8E5438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2127E-C81B-F82E-8EEA-56626835B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0C435-7452-C224-D7C2-225ABE5CA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940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9D2284-7142-D7A5-C725-B8691D3DF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ECC6CE-8CAB-8721-0A1B-7672C34AE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5504E-076D-1565-223C-03862A0B0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007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CB468-8E94-6CE7-68A6-792E4D02D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86C2E-E1E5-759B-8FD8-6E3316F9E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ED969-8E8E-919E-7373-0CC6E8A06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3A459-D4C7-04CD-2D46-29B19238F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DD218-DD04-63AB-8740-23086F834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1CF6C-0343-58A3-4062-F6FA88BE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91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1BEF1-3BFF-5DB5-D892-75AFA8016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45AE6C-7FC1-E4C2-432E-DA6281148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15A3C-8675-50FA-67A0-51598F327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CC8CC-FD9D-8159-0902-BE821883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C8B8C-985A-75D7-CEA0-EDF65F16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17399-CEE2-E8A9-BD57-5142C382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12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614C74-13A6-D92C-54E6-7CBA25312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A933C-7FCC-A09F-6AE7-2FD8126B3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A37FD-0CD0-A26E-E79C-E10206DD6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0837-9D49-41FF-A4CF-F0CEF72C0365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1B629-726B-B14B-D35C-346192EA4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FB470-6691-7F20-31FA-D733B63CC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58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E63D71-ED29-1191-83E0-C2EF1EEC7BB0}"/>
              </a:ext>
            </a:extLst>
          </p:cNvPr>
          <p:cNvSpPr/>
          <p:nvPr/>
        </p:nvSpPr>
        <p:spPr>
          <a:xfrm>
            <a:off x="-773723" y="0"/>
            <a:ext cx="1296572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E9F7F5-76F0-0BA2-6C86-85C432B61F31}"/>
              </a:ext>
            </a:extLst>
          </p:cNvPr>
          <p:cNvSpPr/>
          <p:nvPr/>
        </p:nvSpPr>
        <p:spPr>
          <a:xfrm>
            <a:off x="211015" y="133711"/>
            <a:ext cx="11825712" cy="51254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382CC37-CDE2-E931-6DBC-9E4B45079604}"/>
              </a:ext>
            </a:extLst>
          </p:cNvPr>
          <p:cNvSpPr/>
          <p:nvPr/>
        </p:nvSpPr>
        <p:spPr>
          <a:xfrm>
            <a:off x="1941342" y="1687893"/>
            <a:ext cx="4810619" cy="2412526"/>
          </a:xfrm>
          <a:prstGeom prst="roundRect">
            <a:avLst>
              <a:gd name="adj" fmla="val 2059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C9B86ED-1CCC-C194-9AEC-6CE89578859C}"/>
              </a:ext>
            </a:extLst>
          </p:cNvPr>
          <p:cNvSpPr/>
          <p:nvPr/>
        </p:nvSpPr>
        <p:spPr>
          <a:xfrm>
            <a:off x="1941342" y="785000"/>
            <a:ext cx="10095382" cy="690113"/>
          </a:xfrm>
          <a:prstGeom prst="roundRect">
            <a:avLst>
              <a:gd name="adj" fmla="val 2059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B4761F3-5B4E-F57B-461E-12D76E6B532F}"/>
              </a:ext>
            </a:extLst>
          </p:cNvPr>
          <p:cNvSpPr/>
          <p:nvPr/>
        </p:nvSpPr>
        <p:spPr>
          <a:xfrm>
            <a:off x="6907237" y="1686457"/>
            <a:ext cx="5129488" cy="2412526"/>
          </a:xfrm>
          <a:prstGeom prst="roundRect">
            <a:avLst>
              <a:gd name="adj" fmla="val 2059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E62BF98-32A9-41CD-3CB0-5867EC120878}"/>
              </a:ext>
            </a:extLst>
          </p:cNvPr>
          <p:cNvSpPr/>
          <p:nvPr/>
        </p:nvSpPr>
        <p:spPr>
          <a:xfrm>
            <a:off x="1941342" y="4311763"/>
            <a:ext cx="2952182" cy="2412526"/>
          </a:xfrm>
          <a:prstGeom prst="roundRect">
            <a:avLst>
              <a:gd name="adj" fmla="val 2059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965931-2391-D856-D6EA-81829BD953A4}"/>
              </a:ext>
            </a:extLst>
          </p:cNvPr>
          <p:cNvSpPr/>
          <p:nvPr/>
        </p:nvSpPr>
        <p:spPr>
          <a:xfrm>
            <a:off x="8597127" y="4311763"/>
            <a:ext cx="3439600" cy="2412526"/>
          </a:xfrm>
          <a:prstGeom prst="roundRect">
            <a:avLst>
              <a:gd name="adj" fmla="val 2059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5E54770-E4D0-4DF6-A0F1-D918F31FB59E}"/>
              </a:ext>
            </a:extLst>
          </p:cNvPr>
          <p:cNvSpPr/>
          <p:nvPr/>
        </p:nvSpPr>
        <p:spPr>
          <a:xfrm>
            <a:off x="220039" y="747622"/>
            <a:ext cx="1566025" cy="727492"/>
          </a:xfrm>
          <a:prstGeom prst="roundRect">
            <a:avLst>
              <a:gd name="adj" fmla="val 2059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A56B759-FEFA-BAC7-3B79-74FD83F3E450}"/>
              </a:ext>
            </a:extLst>
          </p:cNvPr>
          <p:cNvSpPr/>
          <p:nvPr/>
        </p:nvSpPr>
        <p:spPr>
          <a:xfrm>
            <a:off x="5106306" y="4316797"/>
            <a:ext cx="3278040" cy="2412526"/>
          </a:xfrm>
          <a:prstGeom prst="roundRect">
            <a:avLst>
              <a:gd name="adj" fmla="val 2059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F145EE9-3E58-4267-4443-2C47F692CB66}"/>
              </a:ext>
            </a:extLst>
          </p:cNvPr>
          <p:cNvSpPr/>
          <p:nvPr/>
        </p:nvSpPr>
        <p:spPr>
          <a:xfrm>
            <a:off x="211015" y="1686457"/>
            <a:ext cx="1566025" cy="2412526"/>
          </a:xfrm>
          <a:prstGeom prst="roundRect">
            <a:avLst>
              <a:gd name="adj" fmla="val 2059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7504E72-8479-A962-EB16-ABE72BDFB959}"/>
              </a:ext>
            </a:extLst>
          </p:cNvPr>
          <p:cNvSpPr/>
          <p:nvPr/>
        </p:nvSpPr>
        <p:spPr>
          <a:xfrm>
            <a:off x="211014" y="4316797"/>
            <a:ext cx="1566025" cy="2412526"/>
          </a:xfrm>
          <a:prstGeom prst="roundRect">
            <a:avLst>
              <a:gd name="adj" fmla="val 2059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727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E63D71-ED29-1191-83E0-C2EF1EEC7BB0}"/>
              </a:ext>
            </a:extLst>
          </p:cNvPr>
          <p:cNvSpPr/>
          <p:nvPr/>
        </p:nvSpPr>
        <p:spPr>
          <a:xfrm>
            <a:off x="-773723" y="0"/>
            <a:ext cx="1296572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E9F7F5-76F0-0BA2-6C86-85C432B61F31}"/>
              </a:ext>
            </a:extLst>
          </p:cNvPr>
          <p:cNvSpPr/>
          <p:nvPr/>
        </p:nvSpPr>
        <p:spPr>
          <a:xfrm>
            <a:off x="211015" y="133711"/>
            <a:ext cx="11825712" cy="51254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382CC37-CDE2-E931-6DBC-9E4B45079604}"/>
              </a:ext>
            </a:extLst>
          </p:cNvPr>
          <p:cNvSpPr/>
          <p:nvPr/>
        </p:nvSpPr>
        <p:spPr>
          <a:xfrm>
            <a:off x="1941343" y="1687893"/>
            <a:ext cx="3054728" cy="2412526"/>
          </a:xfrm>
          <a:prstGeom prst="roundRect">
            <a:avLst>
              <a:gd name="adj" fmla="val 2059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C9B86ED-1CCC-C194-9AEC-6CE89578859C}"/>
              </a:ext>
            </a:extLst>
          </p:cNvPr>
          <p:cNvSpPr/>
          <p:nvPr/>
        </p:nvSpPr>
        <p:spPr>
          <a:xfrm>
            <a:off x="1941342" y="785000"/>
            <a:ext cx="10095382" cy="690113"/>
          </a:xfrm>
          <a:prstGeom prst="roundRect">
            <a:avLst>
              <a:gd name="adj" fmla="val 2059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B4761F3-5B4E-F57B-461E-12D76E6B532F}"/>
              </a:ext>
            </a:extLst>
          </p:cNvPr>
          <p:cNvSpPr/>
          <p:nvPr/>
        </p:nvSpPr>
        <p:spPr>
          <a:xfrm>
            <a:off x="8597123" y="1686457"/>
            <a:ext cx="3439601" cy="2412526"/>
          </a:xfrm>
          <a:prstGeom prst="roundRect">
            <a:avLst>
              <a:gd name="adj" fmla="val 2059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E62BF98-32A9-41CD-3CB0-5867EC120878}"/>
              </a:ext>
            </a:extLst>
          </p:cNvPr>
          <p:cNvSpPr/>
          <p:nvPr/>
        </p:nvSpPr>
        <p:spPr>
          <a:xfrm>
            <a:off x="1941342" y="4311763"/>
            <a:ext cx="3054728" cy="2412526"/>
          </a:xfrm>
          <a:prstGeom prst="roundRect">
            <a:avLst>
              <a:gd name="adj" fmla="val 2059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965931-2391-D856-D6EA-81829BD953A4}"/>
              </a:ext>
            </a:extLst>
          </p:cNvPr>
          <p:cNvSpPr/>
          <p:nvPr/>
        </p:nvSpPr>
        <p:spPr>
          <a:xfrm>
            <a:off x="8597127" y="4311763"/>
            <a:ext cx="3439600" cy="2412526"/>
          </a:xfrm>
          <a:prstGeom prst="roundRect">
            <a:avLst>
              <a:gd name="adj" fmla="val 2059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5E54770-E4D0-4DF6-A0F1-D918F31FB59E}"/>
              </a:ext>
            </a:extLst>
          </p:cNvPr>
          <p:cNvSpPr/>
          <p:nvPr/>
        </p:nvSpPr>
        <p:spPr>
          <a:xfrm>
            <a:off x="220039" y="747622"/>
            <a:ext cx="1566025" cy="727492"/>
          </a:xfrm>
          <a:prstGeom prst="roundRect">
            <a:avLst>
              <a:gd name="adj" fmla="val 2059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A56B759-FEFA-BAC7-3B79-74FD83F3E450}"/>
              </a:ext>
            </a:extLst>
          </p:cNvPr>
          <p:cNvSpPr/>
          <p:nvPr/>
        </p:nvSpPr>
        <p:spPr>
          <a:xfrm>
            <a:off x="5160372" y="4316797"/>
            <a:ext cx="3281481" cy="2412526"/>
          </a:xfrm>
          <a:prstGeom prst="roundRect">
            <a:avLst>
              <a:gd name="adj" fmla="val 2059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F145EE9-3E58-4267-4443-2C47F692CB66}"/>
              </a:ext>
            </a:extLst>
          </p:cNvPr>
          <p:cNvSpPr/>
          <p:nvPr/>
        </p:nvSpPr>
        <p:spPr>
          <a:xfrm>
            <a:off x="211015" y="1686457"/>
            <a:ext cx="1566025" cy="2412526"/>
          </a:xfrm>
          <a:prstGeom prst="roundRect">
            <a:avLst>
              <a:gd name="adj" fmla="val 2059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7504E72-8479-A962-EB16-ABE72BDFB959}"/>
              </a:ext>
            </a:extLst>
          </p:cNvPr>
          <p:cNvSpPr/>
          <p:nvPr/>
        </p:nvSpPr>
        <p:spPr>
          <a:xfrm>
            <a:off x="211014" y="4316797"/>
            <a:ext cx="1566025" cy="2412526"/>
          </a:xfrm>
          <a:prstGeom prst="roundRect">
            <a:avLst>
              <a:gd name="adj" fmla="val 2059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C5BC44-D63B-CEE7-1847-A4D17E54712F}"/>
              </a:ext>
            </a:extLst>
          </p:cNvPr>
          <p:cNvSpPr/>
          <p:nvPr/>
        </p:nvSpPr>
        <p:spPr>
          <a:xfrm>
            <a:off x="5155856" y="1686457"/>
            <a:ext cx="3281481" cy="2412526"/>
          </a:xfrm>
          <a:prstGeom prst="roundRect">
            <a:avLst>
              <a:gd name="adj" fmla="val 2059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9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E63D71-ED29-1191-83E0-C2EF1EEC7BB0}"/>
              </a:ext>
            </a:extLst>
          </p:cNvPr>
          <p:cNvSpPr/>
          <p:nvPr/>
        </p:nvSpPr>
        <p:spPr>
          <a:xfrm>
            <a:off x="-773723" y="0"/>
            <a:ext cx="12965724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E9F7F5-76F0-0BA2-6C86-85C432B61F31}"/>
              </a:ext>
            </a:extLst>
          </p:cNvPr>
          <p:cNvSpPr/>
          <p:nvPr/>
        </p:nvSpPr>
        <p:spPr>
          <a:xfrm>
            <a:off x="-154745" y="133711"/>
            <a:ext cx="12191472" cy="512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382CC37-CDE2-E931-6DBC-9E4B45079604}"/>
              </a:ext>
            </a:extLst>
          </p:cNvPr>
          <p:cNvSpPr/>
          <p:nvPr/>
        </p:nvSpPr>
        <p:spPr>
          <a:xfrm>
            <a:off x="1777040" y="1687893"/>
            <a:ext cx="4974921" cy="2412526"/>
          </a:xfrm>
          <a:prstGeom prst="roundRect">
            <a:avLst>
              <a:gd name="adj" fmla="val 20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C9B86ED-1CCC-C194-9AEC-6CE89578859C}"/>
              </a:ext>
            </a:extLst>
          </p:cNvPr>
          <p:cNvSpPr/>
          <p:nvPr/>
        </p:nvSpPr>
        <p:spPr>
          <a:xfrm>
            <a:off x="1777039" y="785000"/>
            <a:ext cx="10259685" cy="690113"/>
          </a:xfrm>
          <a:prstGeom prst="roundRect">
            <a:avLst>
              <a:gd name="adj" fmla="val 20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B4761F3-5B4E-F57B-461E-12D76E6B532F}"/>
              </a:ext>
            </a:extLst>
          </p:cNvPr>
          <p:cNvSpPr/>
          <p:nvPr/>
        </p:nvSpPr>
        <p:spPr>
          <a:xfrm>
            <a:off x="6907237" y="1686457"/>
            <a:ext cx="5129488" cy="2412526"/>
          </a:xfrm>
          <a:prstGeom prst="roundRect">
            <a:avLst>
              <a:gd name="adj" fmla="val 20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E62BF98-32A9-41CD-3CB0-5867EC120878}"/>
              </a:ext>
            </a:extLst>
          </p:cNvPr>
          <p:cNvSpPr/>
          <p:nvPr/>
        </p:nvSpPr>
        <p:spPr>
          <a:xfrm>
            <a:off x="1777041" y="4311763"/>
            <a:ext cx="3116483" cy="2412526"/>
          </a:xfrm>
          <a:prstGeom prst="roundRect">
            <a:avLst>
              <a:gd name="adj" fmla="val 20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965931-2391-D856-D6EA-81829BD953A4}"/>
              </a:ext>
            </a:extLst>
          </p:cNvPr>
          <p:cNvSpPr/>
          <p:nvPr/>
        </p:nvSpPr>
        <p:spPr>
          <a:xfrm>
            <a:off x="8597127" y="4311763"/>
            <a:ext cx="3439600" cy="2412526"/>
          </a:xfrm>
          <a:prstGeom prst="roundRect">
            <a:avLst>
              <a:gd name="adj" fmla="val 20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5E54770-E4D0-4DF6-A0F1-D918F31FB59E}"/>
              </a:ext>
            </a:extLst>
          </p:cNvPr>
          <p:cNvSpPr/>
          <p:nvPr/>
        </p:nvSpPr>
        <p:spPr>
          <a:xfrm>
            <a:off x="-154745" y="747622"/>
            <a:ext cx="1729059" cy="727492"/>
          </a:xfrm>
          <a:prstGeom prst="roundRect">
            <a:avLst>
              <a:gd name="adj" fmla="val 20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A56B759-FEFA-BAC7-3B79-74FD83F3E450}"/>
              </a:ext>
            </a:extLst>
          </p:cNvPr>
          <p:cNvSpPr/>
          <p:nvPr/>
        </p:nvSpPr>
        <p:spPr>
          <a:xfrm>
            <a:off x="5106306" y="4316797"/>
            <a:ext cx="3278040" cy="2412526"/>
          </a:xfrm>
          <a:prstGeom prst="roundRect">
            <a:avLst>
              <a:gd name="adj" fmla="val 20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F145EE9-3E58-4267-4443-2C47F692CB66}"/>
              </a:ext>
            </a:extLst>
          </p:cNvPr>
          <p:cNvSpPr/>
          <p:nvPr/>
        </p:nvSpPr>
        <p:spPr>
          <a:xfrm>
            <a:off x="-154746" y="1686457"/>
            <a:ext cx="1729060" cy="2412526"/>
          </a:xfrm>
          <a:prstGeom prst="roundRect">
            <a:avLst>
              <a:gd name="adj" fmla="val 20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7504E72-8479-A962-EB16-ABE72BDFB959}"/>
              </a:ext>
            </a:extLst>
          </p:cNvPr>
          <p:cNvSpPr/>
          <p:nvPr/>
        </p:nvSpPr>
        <p:spPr>
          <a:xfrm>
            <a:off x="-164801" y="4316797"/>
            <a:ext cx="1729060" cy="2412526"/>
          </a:xfrm>
          <a:prstGeom prst="roundRect">
            <a:avLst>
              <a:gd name="adj" fmla="val 20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766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Ayesha .</cp:lastModifiedBy>
  <cp:revision>9</cp:revision>
  <dcterms:created xsi:type="dcterms:W3CDTF">2023-07-31T02:01:30Z</dcterms:created>
  <dcterms:modified xsi:type="dcterms:W3CDTF">2024-08-14T07:13:42Z</dcterms:modified>
</cp:coreProperties>
</file>