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8" r:id="rId3"/>
    <p:sldId id="300" r:id="rId4"/>
    <p:sldId id="259" r:id="rId5"/>
    <p:sldId id="260" r:id="rId6"/>
    <p:sldId id="301" r:id="rId7"/>
    <p:sldId id="302" r:id="rId8"/>
    <p:sldId id="303" r:id="rId9"/>
    <p:sldId id="304" r:id="rId10"/>
    <p:sldId id="305" r:id="rId11"/>
    <p:sldId id="306" r:id="rId12"/>
    <p:sldId id="279" r:id="rId13"/>
  </p:sldIdLst>
  <p:sldSz cx="9144000" cy="5143500" type="screen16x9"/>
  <p:notesSz cx="6858000" cy="9144000"/>
  <p:embeddedFontLst>
    <p:embeddedFont>
      <p:font typeface="Karla" panose="020B0604020202020204" charset="0"/>
      <p:regular r:id="rId15"/>
      <p:bold r:id="rId16"/>
      <p:italic r:id="rId17"/>
      <p:boldItalic r:id="rId18"/>
    </p:embeddedFont>
    <p:embeddedFont>
      <p:font typeface="Rubik Black" panose="020B0604020202020204" charset="-79"/>
      <p:bold r:id="rId19"/>
      <p:boldItalic r:id="rId20"/>
    </p:embeddedFont>
    <p:embeddedFont>
      <p:font typeface="Bebas Neu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608A90-69B0-4CBB-8CD4-075DB069CC18}">
  <a:tblStyle styleId="{2F608A90-69B0-4CBB-8CD4-075DB069CC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39455BF-A0E1-474E-B97B-C6BB4D4D30B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7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088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27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Bourne Again Shell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73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30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487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916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96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9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Hotel Management </a:t>
            </a:r>
            <a:r>
              <a:rPr lang="en-US" sz="4400" dirty="0" smtClean="0"/>
              <a:t>System in Shell Scripting</a:t>
            </a:r>
            <a:endParaRPr sz="4400"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714448"/>
            <a:ext cx="5486400" cy="5283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Presented to: Ma’am </a:t>
            </a:r>
            <a:r>
              <a:rPr lang="en-US" dirty="0" err="1" smtClean="0"/>
              <a:t>Kausar</a:t>
            </a: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Presented by: Ayesha Noor _ 41379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49" y="679350"/>
            <a:ext cx="1450845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408403" y="2318851"/>
            <a:ext cx="6082058" cy="786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/>
              <a:t>Benefits of the System</a:t>
            </a:r>
            <a:endParaRPr sz="3600"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81540" y="3796282"/>
            <a:ext cx="41638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la" panose="020B0604020202020204" charset="0"/>
              </a:rPr>
              <a:t>Simplifies hotel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la" panose="020B0604020202020204" charset="0"/>
              </a:rPr>
              <a:t>Reduces human error in bookings and inventory.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la" panose="020B0604020202020204" charset="0"/>
              </a:rPr>
              <a:t>Enhances customer experience through automation. </a:t>
            </a:r>
          </a:p>
        </p:txBody>
      </p:sp>
    </p:spTree>
    <p:extLst>
      <p:ext uri="{BB962C8B-B14F-4D97-AF65-F5344CB8AC3E}">
        <p14:creationId xmlns:p14="http://schemas.microsoft.com/office/powerpoint/2010/main" val="303578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3358663" y="1534638"/>
            <a:ext cx="2269221" cy="563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/>
              <a:t>Conclusion</a:t>
            </a:r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66138" y="2466273"/>
            <a:ext cx="51903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la" panose="020B0604020202020204" charset="0"/>
              </a:rPr>
              <a:t>This system automates hotel room, customer, and food management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la" panose="020B0604020202020204" charset="0"/>
              </a:rPr>
              <a:t>Designed for both Admin and Customer roles, ensuring usability and clarity. </a:t>
            </a:r>
          </a:p>
        </p:txBody>
      </p:sp>
    </p:spTree>
    <p:extLst>
      <p:ext uri="{BB962C8B-B14F-4D97-AF65-F5344CB8AC3E}">
        <p14:creationId xmlns:p14="http://schemas.microsoft.com/office/powerpoint/2010/main" val="260414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2"/>
          <p:cNvSpPr txBox="1">
            <a:spLocks noGrp="1"/>
          </p:cNvSpPr>
          <p:nvPr>
            <p:ph type="ctrTitle"/>
          </p:nvPr>
        </p:nvSpPr>
        <p:spPr>
          <a:xfrm>
            <a:off x="2304865" y="1999921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238" name="Google Shape;1238;p52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/>
          <p:cNvSpPr/>
          <p:nvPr/>
        </p:nvSpPr>
        <p:spPr>
          <a:xfrm>
            <a:off x="2323750" y="3514195"/>
            <a:ext cx="4534230" cy="7138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31"/>
          <p:cNvGrpSpPr/>
          <p:nvPr/>
        </p:nvGrpSpPr>
        <p:grpSpPr>
          <a:xfrm>
            <a:off x="2686350" y="3241575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957976" y="1802798"/>
            <a:ext cx="2377500" cy="10974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sz="1800" dirty="0">
                <a:latin typeface="Karla" panose="020B0604020202020204" charset="0"/>
              </a:rPr>
              <a:t>Automate hotel operations using </a:t>
            </a:r>
            <a:r>
              <a:rPr lang="en-GB" sz="1800" dirty="0" smtClean="0">
                <a:latin typeface="Karla" panose="020B0604020202020204" charset="0"/>
              </a:rPr>
              <a:t>shell Scripting</a:t>
            </a:r>
            <a:endParaRPr sz="1800" dirty="0">
              <a:latin typeface="Karla" panose="020B0604020202020204" charset="0"/>
            </a:endParaRPr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7"/>
          </p:nvPr>
        </p:nvSpPr>
        <p:spPr>
          <a:xfrm>
            <a:off x="5952006" y="1829010"/>
            <a:ext cx="2377500" cy="1092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1800" dirty="0"/>
              <a:t>Manage rooms, customer bookings, and food inventory</a:t>
            </a:r>
            <a:endParaRPr sz="1800" dirty="0"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2740760" y="3448504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3" name="Google Shape;503;p31"/>
          <p:cNvSpPr txBox="1">
            <a:spLocks noGrp="1"/>
          </p:cNvSpPr>
          <p:nvPr>
            <p:ph type="subTitle" idx="9"/>
          </p:nvPr>
        </p:nvSpPr>
        <p:spPr>
          <a:xfrm>
            <a:off x="3929360" y="3470965"/>
            <a:ext cx="2377500" cy="1045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1800" dirty="0"/>
              <a:t>Provide distinct roles for Admin and Customer</a:t>
            </a:r>
            <a:endParaRPr sz="1800"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Introduction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09670" y="3636401"/>
            <a:ext cx="2474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/>
            <a:r>
              <a:rPr lang="en-GB" dirty="0" smtClean="0">
                <a:latin typeface="Rubik Black" panose="020B0604020202020204" charset="-79"/>
                <a:cs typeface="Rubik Black" panose="020B0604020202020204" charset="-79"/>
              </a:rPr>
              <a:t>Scripting Language: </a:t>
            </a:r>
            <a:r>
              <a:rPr lang="en-GB" dirty="0" smtClean="0">
                <a:latin typeface="Karla" panose="020B0604020202020204" charset="0"/>
              </a:rPr>
              <a:t>Bash</a:t>
            </a:r>
            <a:endParaRPr lang="en-GB" dirty="0">
              <a:latin typeface="Karla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31"/>
          <p:cNvGrpSpPr/>
          <p:nvPr/>
        </p:nvGrpSpPr>
        <p:grpSpPr>
          <a:xfrm>
            <a:off x="715100" y="3259957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854677" y="1975016"/>
            <a:ext cx="2377500" cy="7547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sz="1600" b="1" dirty="0"/>
              <a:t>Room Management</a:t>
            </a:r>
            <a:r>
              <a:rPr lang="en-GB" sz="1600" dirty="0" smtClean="0"/>
              <a:t>:</a:t>
            </a:r>
          </a:p>
          <a:p>
            <a:pPr marL="0" lvl="0" indent="0"/>
            <a:r>
              <a:rPr lang="en-GB" sz="1400" dirty="0" smtClean="0">
                <a:latin typeface="Karla" panose="020B0604020202020204" charset="0"/>
              </a:rPr>
              <a:t>Add</a:t>
            </a:r>
            <a:r>
              <a:rPr lang="en-GB" sz="1400" dirty="0">
                <a:latin typeface="Karla" panose="020B0604020202020204" charset="0"/>
              </a:rPr>
              <a:t>, update, delete, and view rooms.</a:t>
            </a:r>
            <a:endParaRPr sz="1400" dirty="0">
              <a:latin typeface="Karla" panose="020B0604020202020204" charset="0"/>
            </a:endParaRPr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7"/>
          </p:nvPr>
        </p:nvSpPr>
        <p:spPr>
          <a:xfrm>
            <a:off x="5897997" y="1935206"/>
            <a:ext cx="2672544" cy="758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1600" b="1" dirty="0">
                <a:latin typeface="Rubik Black" panose="020B0604020202020204" charset="-79"/>
                <a:cs typeface="Rubik Black" panose="020B0604020202020204" charset="-79"/>
              </a:rPr>
              <a:t>Customer Management</a:t>
            </a:r>
            <a:r>
              <a:rPr lang="en-GB" sz="1600" dirty="0">
                <a:latin typeface="Rubik Black" panose="020B0604020202020204" charset="-79"/>
                <a:cs typeface="Rubik Black" panose="020B0604020202020204" charset="-79"/>
              </a:rPr>
              <a:t>: </a:t>
            </a:r>
            <a:endParaRPr lang="en-GB" sz="1600" dirty="0" smtClean="0">
              <a:latin typeface="Rubik Black" panose="020B0604020202020204" charset="-79"/>
              <a:cs typeface="Rubik Black" panose="020B0604020202020204" charset="-79"/>
            </a:endParaRPr>
          </a:p>
          <a:p>
            <a:pPr marL="0" lvl="0" indent="0"/>
            <a:r>
              <a:rPr lang="en-GB" dirty="0" smtClean="0"/>
              <a:t>Register</a:t>
            </a:r>
            <a:r>
              <a:rPr lang="en-GB" dirty="0"/>
              <a:t>, check-in, update, and check-out customers.</a:t>
            </a:r>
            <a:endParaRPr dirty="0"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769510" y="3466886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3" name="Google Shape;503;p31"/>
          <p:cNvSpPr txBox="1">
            <a:spLocks noGrp="1"/>
          </p:cNvSpPr>
          <p:nvPr>
            <p:ph type="subTitle" idx="9"/>
          </p:nvPr>
        </p:nvSpPr>
        <p:spPr>
          <a:xfrm>
            <a:off x="1860460" y="3596215"/>
            <a:ext cx="2626690" cy="797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1600" b="1" dirty="0">
                <a:latin typeface="Rubik Black" panose="020B0604020202020204" charset="-79"/>
                <a:cs typeface="Rubik Black" panose="020B0604020202020204" charset="-79"/>
              </a:rPr>
              <a:t>Inventory Management</a:t>
            </a:r>
            <a:r>
              <a:rPr lang="en-GB" sz="1600" dirty="0">
                <a:latin typeface="Rubik Black" panose="020B0604020202020204" charset="-79"/>
                <a:cs typeface="Rubik Black" panose="020B0604020202020204" charset="-79"/>
              </a:rPr>
              <a:t>: </a:t>
            </a:r>
            <a:endParaRPr lang="en-GB" sz="1600" dirty="0" smtClean="0">
              <a:latin typeface="Rubik Black" panose="020B0604020202020204" charset="-79"/>
              <a:cs typeface="Rubik Black" panose="020B0604020202020204" charset="-79"/>
            </a:endParaRPr>
          </a:p>
          <a:p>
            <a:pPr marL="0" lvl="0" indent="0"/>
            <a:r>
              <a:rPr lang="en-GB" dirty="0" smtClean="0"/>
              <a:t>Add</a:t>
            </a:r>
            <a:r>
              <a:rPr lang="en-GB" dirty="0"/>
              <a:t>, update, delete, and view food items.</a:t>
            </a:r>
            <a:endParaRPr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Key Features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483;p31"/>
          <p:cNvGrpSpPr/>
          <p:nvPr/>
        </p:nvGrpSpPr>
        <p:grpSpPr>
          <a:xfrm>
            <a:off x="4759607" y="3259957"/>
            <a:ext cx="3771900" cy="1412550"/>
            <a:chOff x="4754850" y="1600325"/>
            <a:chExt cx="3771900" cy="1412550"/>
          </a:xfrm>
        </p:grpSpPr>
        <p:sp>
          <p:nvSpPr>
            <p:cNvPr id="25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4814017" y="3466886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9" name="Google Shape;503;p31"/>
          <p:cNvSpPr txBox="1">
            <a:spLocks noGrp="1"/>
          </p:cNvSpPr>
          <p:nvPr>
            <p:ph type="subTitle" idx="9"/>
          </p:nvPr>
        </p:nvSpPr>
        <p:spPr>
          <a:xfrm>
            <a:off x="5997459" y="3596215"/>
            <a:ext cx="2377500" cy="822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1600" b="1" dirty="0">
                <a:latin typeface="Rubik Black" panose="020B0604020202020204" charset="-79"/>
                <a:cs typeface="Rubik Black" panose="020B0604020202020204" charset="-79"/>
              </a:rPr>
              <a:t>Role-Based Login</a:t>
            </a:r>
            <a:r>
              <a:rPr lang="en-GB" sz="1600" dirty="0">
                <a:latin typeface="Rubik Black" panose="020B0604020202020204" charset="-79"/>
                <a:cs typeface="Rubik Black" panose="020B0604020202020204" charset="-79"/>
              </a:rPr>
              <a:t>: </a:t>
            </a:r>
            <a:r>
              <a:rPr lang="en-GB" dirty="0"/>
              <a:t>Separate access for Admin and Customers</a:t>
            </a:r>
            <a:r>
              <a:rPr lang="en-GB" sz="1800" dirty="0"/>
              <a:t>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36108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40" y="2342641"/>
            <a:ext cx="5486400" cy="786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/>
              <a:t>Admin Functionalities</a:t>
            </a:r>
            <a:endParaRPr sz="3600"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1897722" y="3954896"/>
            <a:ext cx="5347136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Karla" panose="020B0604020202020204" charset="0"/>
              </a:rPr>
              <a:t>Room </a:t>
            </a:r>
            <a:r>
              <a:rPr lang="en-US" dirty="0" smtClean="0">
                <a:latin typeface="Karla" panose="020B0604020202020204" charset="0"/>
              </a:rPr>
              <a:t>Management, </a:t>
            </a:r>
            <a:r>
              <a:rPr lang="en-US" dirty="0">
                <a:latin typeface="Karla" panose="020B0604020202020204" charset="0"/>
              </a:rPr>
              <a:t>Inventory </a:t>
            </a:r>
            <a:r>
              <a:rPr lang="en-US" dirty="0" smtClean="0">
                <a:latin typeface="Karla" panose="020B0604020202020204" charset="0"/>
              </a:rPr>
              <a:t>Management, </a:t>
            </a:r>
            <a:r>
              <a:rPr lang="en-US" dirty="0">
                <a:latin typeface="Karla" panose="020B0604020202020204" charset="0"/>
              </a:rPr>
              <a:t>Customer </a:t>
            </a:r>
            <a:r>
              <a:rPr lang="en-US" dirty="0" smtClean="0">
                <a:latin typeface="Karla" panose="020B0604020202020204" charset="0"/>
              </a:rPr>
              <a:t>Records</a:t>
            </a:r>
            <a:endParaRPr dirty="0">
              <a:latin typeface="Karla" panose="020B0604020202020204" charset="0"/>
            </a:endParaRP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211102" y="1676590"/>
            <a:ext cx="4162177" cy="563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/>
              <a:t>Admin Functionalities</a:t>
            </a:r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1939954" y="2409297"/>
            <a:ext cx="2451683" cy="907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1200" b="1" dirty="0"/>
              <a:t>Room Management</a:t>
            </a:r>
            <a:r>
              <a:rPr lang="en-GB" sz="1200" dirty="0"/>
              <a:t>:</a:t>
            </a:r>
          </a:p>
          <a:p>
            <a:pPr algn="l"/>
            <a:r>
              <a:rPr lang="en-GB" sz="1200" dirty="0"/>
              <a:t>Add rooms with type and size.</a:t>
            </a:r>
          </a:p>
          <a:p>
            <a:pPr algn="l"/>
            <a:r>
              <a:rPr lang="en-GB" sz="1200" dirty="0"/>
              <a:t>Update room details.</a:t>
            </a:r>
          </a:p>
          <a:p>
            <a:pPr algn="l"/>
            <a:r>
              <a:rPr lang="en-GB" sz="1200" dirty="0"/>
              <a:t>Delete or view all rooms.</a:t>
            </a:r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576;p33"/>
          <p:cNvSpPr txBox="1">
            <a:spLocks/>
          </p:cNvSpPr>
          <p:nvPr/>
        </p:nvSpPr>
        <p:spPr>
          <a:xfrm>
            <a:off x="4651695" y="2410383"/>
            <a:ext cx="2256639" cy="769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l"/>
            <a:r>
              <a:rPr lang="en-GB" sz="1200" b="1" dirty="0"/>
              <a:t>Inventory Management</a:t>
            </a:r>
            <a:r>
              <a:rPr lang="en-GB" sz="1200" dirty="0"/>
              <a:t>:</a:t>
            </a:r>
          </a:p>
          <a:p>
            <a:pPr algn="l"/>
            <a:r>
              <a:rPr lang="en-GB" sz="1200" dirty="0"/>
              <a:t>Add, update, delete, or </a:t>
            </a:r>
            <a:r>
              <a:rPr lang="en-GB" sz="1200" dirty="0" smtClean="0"/>
              <a:t>view</a:t>
            </a:r>
          </a:p>
          <a:p>
            <a:pPr algn="l"/>
            <a:r>
              <a:rPr lang="en-GB" sz="1200" dirty="0" smtClean="0"/>
              <a:t>food </a:t>
            </a:r>
            <a:r>
              <a:rPr lang="en-GB" sz="1200" dirty="0"/>
              <a:t>items.</a:t>
            </a:r>
          </a:p>
        </p:txBody>
      </p:sp>
      <p:sp>
        <p:nvSpPr>
          <p:cNvPr id="39" name="Google Shape;576;p33"/>
          <p:cNvSpPr txBox="1">
            <a:spLocks/>
          </p:cNvSpPr>
          <p:nvPr/>
        </p:nvSpPr>
        <p:spPr>
          <a:xfrm>
            <a:off x="3329552" y="3349539"/>
            <a:ext cx="2429490" cy="8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317500" algn="l"/>
            <a:r>
              <a:rPr lang="en-GB" sz="1200" b="1" dirty="0"/>
              <a:t>Customer </a:t>
            </a:r>
            <a:r>
              <a:rPr lang="en-GB" sz="1200" b="1" dirty="0" smtClean="0"/>
              <a:t>Records</a:t>
            </a:r>
            <a:r>
              <a:rPr lang="en-GB" sz="1200" dirty="0" smtClean="0"/>
              <a:t>:</a:t>
            </a:r>
          </a:p>
          <a:p>
            <a:pPr marL="0" indent="0" algn="l"/>
            <a:r>
              <a:rPr lang="en-GB" sz="1200" dirty="0" smtClean="0"/>
              <a:t>View </a:t>
            </a:r>
            <a:r>
              <a:rPr lang="en-GB" sz="1200" dirty="0"/>
              <a:t>and manage </a:t>
            </a:r>
            <a:r>
              <a:rPr lang="en-GB" sz="1200" dirty="0" smtClean="0"/>
              <a:t>all customer data. Calculate </a:t>
            </a:r>
            <a:r>
              <a:rPr lang="en-GB" sz="1200" dirty="0"/>
              <a:t>and settle remaining rent and dues.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480172" y="2307263"/>
            <a:ext cx="6082058" cy="786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 smtClean="0"/>
              <a:t>Customer </a:t>
            </a:r>
            <a:r>
              <a:rPr lang="en-US" sz="3600" dirty="0"/>
              <a:t>Functionalities</a:t>
            </a:r>
            <a:endParaRPr sz="3600"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1897722" y="3908762"/>
            <a:ext cx="5347136" cy="563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Check-In </a:t>
            </a:r>
            <a:r>
              <a:rPr lang="en-US" dirty="0"/>
              <a:t>and Registration</a:t>
            </a:r>
            <a:r>
              <a:rPr lang="en-US" dirty="0" smtClean="0">
                <a:latin typeface="Karla" panose="020B0604020202020204" charset="0"/>
              </a:rPr>
              <a:t>, </a:t>
            </a:r>
            <a:r>
              <a:rPr lang="en-US" dirty="0" smtClean="0"/>
              <a:t>Food </a:t>
            </a:r>
            <a:r>
              <a:rPr lang="en-US" dirty="0"/>
              <a:t>Ordering</a:t>
            </a:r>
            <a:r>
              <a:rPr lang="en-US" dirty="0" smtClean="0">
                <a:latin typeface="Karla" panose="020B0604020202020204" charset="0"/>
              </a:rPr>
              <a:t>, View Details of Rooms &amp; Foods</a:t>
            </a:r>
          </a:p>
          <a:p>
            <a:pPr marL="0" lvl="0" indent="0"/>
            <a:endParaRPr dirty="0">
              <a:latin typeface="Karla" panose="020B0604020202020204" charset="0"/>
            </a:endParaRP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05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1646926" y="1676590"/>
            <a:ext cx="4726354" cy="563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/>
              <a:t>Customer</a:t>
            </a:r>
            <a:r>
              <a:rPr lang="en-US" sz="2800" dirty="0" smtClean="0"/>
              <a:t> Functionalities</a:t>
            </a:r>
            <a:endParaRPr lang="en-US" sz="2800" dirty="0"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1939954" y="2409297"/>
            <a:ext cx="2451683" cy="907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1200" b="1" dirty="0" smtClean="0"/>
              <a:t>Check-In </a:t>
            </a:r>
            <a:r>
              <a:rPr lang="en-GB" sz="1200" b="1" dirty="0"/>
              <a:t>and Registration</a:t>
            </a:r>
            <a:r>
              <a:rPr lang="en-GB" sz="1200" dirty="0"/>
              <a:t>:</a:t>
            </a:r>
          </a:p>
          <a:p>
            <a:pPr algn="l"/>
            <a:r>
              <a:rPr lang="en-GB" sz="1200" dirty="0"/>
              <a:t>Enter personal details.</a:t>
            </a:r>
          </a:p>
          <a:p>
            <a:pPr algn="l"/>
            <a:r>
              <a:rPr lang="en-GB" sz="1200" dirty="0"/>
              <a:t>Check availability and </a:t>
            </a:r>
            <a:r>
              <a:rPr lang="en-GB" sz="1200" dirty="0" smtClean="0"/>
              <a:t>book</a:t>
            </a:r>
          </a:p>
          <a:p>
            <a:pPr algn="l"/>
            <a:r>
              <a:rPr lang="en-GB" sz="1200" dirty="0" smtClean="0"/>
              <a:t>rooms</a:t>
            </a:r>
            <a:r>
              <a:rPr lang="en-GB" sz="1200" dirty="0"/>
              <a:t>.</a:t>
            </a:r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576;p33"/>
          <p:cNvSpPr txBox="1">
            <a:spLocks/>
          </p:cNvSpPr>
          <p:nvPr/>
        </p:nvSpPr>
        <p:spPr>
          <a:xfrm>
            <a:off x="4651696" y="2410383"/>
            <a:ext cx="2655116" cy="71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l"/>
            <a:r>
              <a:rPr lang="en-GB" sz="1200" b="1" dirty="0"/>
              <a:t>Food Ordering</a:t>
            </a:r>
            <a:r>
              <a:rPr lang="en-GB" sz="1200" dirty="0"/>
              <a:t>:</a:t>
            </a:r>
          </a:p>
          <a:p>
            <a:pPr algn="l"/>
            <a:r>
              <a:rPr lang="en-GB" sz="1200" dirty="0"/>
              <a:t>Browse menu and </a:t>
            </a:r>
            <a:r>
              <a:rPr lang="en-GB" sz="1200" dirty="0" smtClean="0"/>
              <a:t>place orders</a:t>
            </a:r>
            <a:r>
              <a:rPr lang="en-GB" sz="1200" dirty="0"/>
              <a:t>.</a:t>
            </a:r>
          </a:p>
          <a:p>
            <a:pPr algn="l"/>
            <a:r>
              <a:rPr lang="en-GB" sz="1200" dirty="0"/>
              <a:t>View total bill after </a:t>
            </a:r>
            <a:r>
              <a:rPr lang="en-GB" sz="1200" dirty="0" smtClean="0"/>
              <a:t>adding items</a:t>
            </a:r>
            <a:r>
              <a:rPr lang="en-GB" sz="1200" dirty="0"/>
              <a:t>.</a:t>
            </a:r>
          </a:p>
        </p:txBody>
      </p:sp>
      <p:sp>
        <p:nvSpPr>
          <p:cNvPr id="39" name="Google Shape;576;p33"/>
          <p:cNvSpPr txBox="1">
            <a:spLocks/>
          </p:cNvSpPr>
          <p:nvPr/>
        </p:nvSpPr>
        <p:spPr>
          <a:xfrm>
            <a:off x="3174795" y="3252526"/>
            <a:ext cx="2693743" cy="65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/>
            <a:r>
              <a:rPr lang="en-US" sz="1200" b="1" dirty="0">
                <a:latin typeface="Karla" panose="020B0604020202020204" charset="0"/>
              </a:rPr>
              <a:t>View Details of Rooms &amp; </a:t>
            </a:r>
            <a:r>
              <a:rPr lang="en-US" sz="1200" b="1" dirty="0" smtClean="0">
                <a:latin typeface="Karla" panose="020B0604020202020204" charset="0"/>
              </a:rPr>
              <a:t>Foods:</a:t>
            </a:r>
          </a:p>
          <a:p>
            <a:pPr marL="0" lvl="0" indent="0" algn="l"/>
            <a:r>
              <a:rPr lang="en-US" sz="1200" dirty="0" smtClean="0">
                <a:latin typeface="Karla" panose="020B0604020202020204" charset="0"/>
              </a:rPr>
              <a:t>Check the availability of Rooms and Food</a:t>
            </a:r>
            <a:endParaRPr lang="en-US" sz="1200" dirty="0">
              <a:latin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3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49" y="679350"/>
            <a:ext cx="1450845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408403" y="2318851"/>
            <a:ext cx="6082058" cy="786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/>
              <a:t>Security Features</a:t>
            </a:r>
            <a:endParaRPr sz="3600"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1897722" y="3954896"/>
            <a:ext cx="5347136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Role-Based </a:t>
            </a:r>
            <a:r>
              <a:rPr lang="en-US" dirty="0" smtClean="0"/>
              <a:t>Login</a:t>
            </a:r>
            <a:r>
              <a:rPr lang="en-US" dirty="0"/>
              <a:t>, Validation</a:t>
            </a:r>
            <a:endParaRPr dirty="0">
              <a:latin typeface="Karla" panose="020B0604020202020204" charset="0"/>
            </a:endParaRP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932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595858" y="1624655"/>
            <a:ext cx="3696861" cy="563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/>
              <a:t>Security Features</a:t>
            </a:r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75530" y="2569085"/>
            <a:ext cx="23693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la" panose="020B0604020202020204" charset="0"/>
              </a:rPr>
              <a:t>Role-Based Login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la" panose="020B060402020202020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la" panose="020B0604020202020204" charset="0"/>
              </a:rPr>
              <a:t>Separate credentials for Admin and Customer.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la" panose="020B060402020202020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la" panose="020B0604020202020204" charset="0"/>
              </a:rPr>
              <a:t>Admin: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la" panose="020B0604020202020204" charset="0"/>
              </a:rPr>
              <a:t> admin/admin123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la" panose="020B0604020202020204" charset="0"/>
              </a:rPr>
              <a:t>Customer: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la" panose="020B0604020202020204" charset="0"/>
              </a:rPr>
              <a:t> customer/cust123</a:t>
            </a:r>
          </a:p>
        </p:txBody>
      </p:sp>
      <p:sp>
        <p:nvSpPr>
          <p:cNvPr id="38" name="Subtitle 2"/>
          <p:cNvSpPr txBox="1">
            <a:spLocks noChangeArrowheads="1"/>
          </p:cNvSpPr>
          <p:nvPr/>
        </p:nvSpPr>
        <p:spPr bwMode="auto">
          <a:xfrm>
            <a:off x="4381042" y="2661418"/>
            <a:ext cx="23693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l"/>
            <a:r>
              <a:rPr lang="en-GB" sz="1200" b="1" dirty="0"/>
              <a:t>Validation</a:t>
            </a:r>
            <a:r>
              <a:rPr lang="en-GB" sz="1200" dirty="0"/>
              <a:t>:</a:t>
            </a:r>
          </a:p>
          <a:p>
            <a:pPr algn="l"/>
            <a:r>
              <a:rPr lang="en-GB" sz="1200" dirty="0"/>
              <a:t>Check for duplicate </a:t>
            </a:r>
            <a:r>
              <a:rPr lang="en-GB" sz="1200" dirty="0" smtClean="0"/>
              <a:t>emails</a:t>
            </a:r>
          </a:p>
          <a:p>
            <a:pPr algn="l"/>
            <a:r>
              <a:rPr lang="en-GB" sz="1200" dirty="0" smtClean="0"/>
              <a:t>during </a:t>
            </a:r>
            <a:r>
              <a:rPr lang="en-GB" sz="1200" dirty="0"/>
              <a:t>registration.</a:t>
            </a:r>
          </a:p>
          <a:p>
            <a:pPr algn="l"/>
            <a:r>
              <a:rPr lang="en-GB" sz="1200" dirty="0"/>
              <a:t>Ensure proper room and </a:t>
            </a:r>
            <a:r>
              <a:rPr lang="en-GB" sz="1200" dirty="0" smtClean="0"/>
              <a:t>food</a:t>
            </a:r>
          </a:p>
          <a:p>
            <a:pPr algn="l"/>
            <a:r>
              <a:rPr lang="en-GB" sz="1200" dirty="0" smtClean="0"/>
              <a:t>item </a:t>
            </a:r>
            <a:r>
              <a:rPr lang="en-GB" sz="1200" dirty="0"/>
              <a:t>selection</a:t>
            </a:r>
            <a:r>
              <a:rPr lang="en-GB" sz="1200" dirty="0" smtClean="0"/>
              <a:t>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14630048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330</Words>
  <Application>Microsoft Office PowerPoint</Application>
  <PresentationFormat>On-screen Show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Karla</vt:lpstr>
      <vt:lpstr>Arial</vt:lpstr>
      <vt:lpstr>Rubik Black</vt:lpstr>
      <vt:lpstr>Bebas Neue</vt:lpstr>
      <vt:lpstr>Soft Colors UI Design for Agencies by Slidesgo</vt:lpstr>
      <vt:lpstr>Hotel Management System in Shell Scripting</vt:lpstr>
      <vt:lpstr>01</vt:lpstr>
      <vt:lpstr>01</vt:lpstr>
      <vt:lpstr>01</vt:lpstr>
      <vt:lpstr>Admin Functionalities</vt:lpstr>
      <vt:lpstr>02</vt:lpstr>
      <vt:lpstr>Customer Functionalities</vt:lpstr>
      <vt:lpstr>03</vt:lpstr>
      <vt:lpstr>Security Features</vt:lpstr>
      <vt:lpstr>04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 in Shell Scripting</dc:title>
  <dc:creator>Ayesha Kayani</dc:creator>
  <cp:lastModifiedBy>Moorche</cp:lastModifiedBy>
  <cp:revision>13</cp:revision>
  <dcterms:modified xsi:type="dcterms:W3CDTF">2024-11-18T17:17:07Z</dcterms:modified>
</cp:coreProperties>
</file>